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3" r:id="rId8"/>
    <p:sldId id="264" r:id="rId9"/>
    <p:sldId id="265" r:id="rId10"/>
    <p:sldId id="267" r:id="rId11"/>
    <p:sldId id="268" r:id="rId12"/>
    <p:sldId id="269" r:id="rId13"/>
    <p:sldId id="270" r:id="rId14"/>
    <p:sldId id="271" r:id="rId15"/>
    <p:sldId id="272" r:id="rId16"/>
    <p:sldId id="273" r:id="rId17"/>
    <p:sldId id="275" r:id="rId18"/>
    <p:sldId id="274" r:id="rId19"/>
    <p:sldId id="276" r:id="rId20"/>
    <p:sldId id="277" r:id="rId21"/>
    <p:sldId id="278" r:id="rId22"/>
    <p:sldId id="282" r:id="rId23"/>
    <p:sldId id="279" r:id="rId24"/>
    <p:sldId id="283" r:id="rId25"/>
    <p:sldId id="281"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108" d="100"/>
          <a:sy n="108" d="100"/>
        </p:scale>
        <p:origin x="65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763F9-DBEC-846F-84E7-0EC548F2EBD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FBE68DA-4904-CA1F-1F8F-3DBDA4AE355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0E6DF9B-1ABD-DAE7-5766-CFA8B8B08003}"/>
              </a:ext>
            </a:extLst>
          </p:cNvPr>
          <p:cNvSpPr>
            <a:spLocks noGrp="1"/>
          </p:cNvSpPr>
          <p:nvPr>
            <p:ph type="dt" sz="half" idx="10"/>
          </p:nvPr>
        </p:nvSpPr>
        <p:spPr/>
        <p:txBody>
          <a:bodyPr/>
          <a:lstStyle/>
          <a:p>
            <a:fld id="{1CD695AD-9E0D-47D3-8F2B-4C2897EFA8C1}" type="datetimeFigureOut">
              <a:rPr lang="en-US" smtClean="0"/>
              <a:t>8/2/2023</a:t>
            </a:fld>
            <a:endParaRPr lang="en-US"/>
          </a:p>
        </p:txBody>
      </p:sp>
      <p:sp>
        <p:nvSpPr>
          <p:cNvPr id="5" name="Footer Placeholder 4">
            <a:extLst>
              <a:ext uri="{FF2B5EF4-FFF2-40B4-BE49-F238E27FC236}">
                <a16:creationId xmlns:a16="http://schemas.microsoft.com/office/drawing/2014/main" id="{AB1FB38A-874A-0468-97CF-D854F482FD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D9680A-B86B-0963-D70A-0B2A1C7E34E9}"/>
              </a:ext>
            </a:extLst>
          </p:cNvPr>
          <p:cNvSpPr>
            <a:spLocks noGrp="1"/>
          </p:cNvSpPr>
          <p:nvPr>
            <p:ph type="sldNum" sz="quarter" idx="12"/>
          </p:nvPr>
        </p:nvSpPr>
        <p:spPr/>
        <p:txBody>
          <a:bodyPr/>
          <a:lstStyle/>
          <a:p>
            <a:fld id="{919F79AC-E291-4E37-A8BB-B221018A8842}" type="slidenum">
              <a:rPr lang="en-US" smtClean="0"/>
              <a:t>‹#›</a:t>
            </a:fld>
            <a:endParaRPr lang="en-US"/>
          </a:p>
        </p:txBody>
      </p:sp>
    </p:spTree>
    <p:extLst>
      <p:ext uri="{BB962C8B-B14F-4D97-AF65-F5344CB8AC3E}">
        <p14:creationId xmlns:p14="http://schemas.microsoft.com/office/powerpoint/2010/main" val="30779664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F3A64-E0CA-AEC5-C9BA-9FB493801D9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7CAFC22-AF4A-9D1A-F06E-BB647A099FA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D9FAFA-C1CD-FCAE-E408-68E8ECAB535D}"/>
              </a:ext>
            </a:extLst>
          </p:cNvPr>
          <p:cNvSpPr>
            <a:spLocks noGrp="1"/>
          </p:cNvSpPr>
          <p:nvPr>
            <p:ph type="dt" sz="half" idx="10"/>
          </p:nvPr>
        </p:nvSpPr>
        <p:spPr/>
        <p:txBody>
          <a:bodyPr/>
          <a:lstStyle/>
          <a:p>
            <a:fld id="{1CD695AD-9E0D-47D3-8F2B-4C2897EFA8C1}" type="datetimeFigureOut">
              <a:rPr lang="en-US" smtClean="0"/>
              <a:t>8/2/2023</a:t>
            </a:fld>
            <a:endParaRPr lang="en-US"/>
          </a:p>
        </p:txBody>
      </p:sp>
      <p:sp>
        <p:nvSpPr>
          <p:cNvPr id="5" name="Footer Placeholder 4">
            <a:extLst>
              <a:ext uri="{FF2B5EF4-FFF2-40B4-BE49-F238E27FC236}">
                <a16:creationId xmlns:a16="http://schemas.microsoft.com/office/drawing/2014/main" id="{6DB2357E-75D4-3F15-616D-E57D5E75D5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389D03-CDFB-8EE9-415B-C10DA2C6454B}"/>
              </a:ext>
            </a:extLst>
          </p:cNvPr>
          <p:cNvSpPr>
            <a:spLocks noGrp="1"/>
          </p:cNvSpPr>
          <p:nvPr>
            <p:ph type="sldNum" sz="quarter" idx="12"/>
          </p:nvPr>
        </p:nvSpPr>
        <p:spPr/>
        <p:txBody>
          <a:bodyPr/>
          <a:lstStyle/>
          <a:p>
            <a:fld id="{919F79AC-E291-4E37-A8BB-B221018A8842}" type="slidenum">
              <a:rPr lang="en-US" smtClean="0"/>
              <a:t>‹#›</a:t>
            </a:fld>
            <a:endParaRPr lang="en-US"/>
          </a:p>
        </p:txBody>
      </p:sp>
    </p:spTree>
    <p:extLst>
      <p:ext uri="{BB962C8B-B14F-4D97-AF65-F5344CB8AC3E}">
        <p14:creationId xmlns:p14="http://schemas.microsoft.com/office/powerpoint/2010/main" val="1955105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26C83AD-E4BB-545B-6388-2AD96020596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A04BC59-1C15-F424-BAA5-F99DE3E9C1C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75B689-F130-ECAE-A021-72096419C9FF}"/>
              </a:ext>
            </a:extLst>
          </p:cNvPr>
          <p:cNvSpPr>
            <a:spLocks noGrp="1"/>
          </p:cNvSpPr>
          <p:nvPr>
            <p:ph type="dt" sz="half" idx="10"/>
          </p:nvPr>
        </p:nvSpPr>
        <p:spPr/>
        <p:txBody>
          <a:bodyPr/>
          <a:lstStyle/>
          <a:p>
            <a:fld id="{1CD695AD-9E0D-47D3-8F2B-4C2897EFA8C1}" type="datetimeFigureOut">
              <a:rPr lang="en-US" smtClean="0"/>
              <a:t>8/2/2023</a:t>
            </a:fld>
            <a:endParaRPr lang="en-US"/>
          </a:p>
        </p:txBody>
      </p:sp>
      <p:sp>
        <p:nvSpPr>
          <p:cNvPr id="5" name="Footer Placeholder 4">
            <a:extLst>
              <a:ext uri="{FF2B5EF4-FFF2-40B4-BE49-F238E27FC236}">
                <a16:creationId xmlns:a16="http://schemas.microsoft.com/office/drawing/2014/main" id="{F1338AB8-3E71-F354-4948-75F7FDE367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7D5568-23DA-1752-54A9-6B5387F1A201}"/>
              </a:ext>
            </a:extLst>
          </p:cNvPr>
          <p:cNvSpPr>
            <a:spLocks noGrp="1"/>
          </p:cNvSpPr>
          <p:nvPr>
            <p:ph type="sldNum" sz="quarter" idx="12"/>
          </p:nvPr>
        </p:nvSpPr>
        <p:spPr/>
        <p:txBody>
          <a:bodyPr/>
          <a:lstStyle/>
          <a:p>
            <a:fld id="{919F79AC-E291-4E37-A8BB-B221018A8842}" type="slidenum">
              <a:rPr lang="en-US" smtClean="0"/>
              <a:t>‹#›</a:t>
            </a:fld>
            <a:endParaRPr lang="en-US"/>
          </a:p>
        </p:txBody>
      </p:sp>
    </p:spTree>
    <p:extLst>
      <p:ext uri="{BB962C8B-B14F-4D97-AF65-F5344CB8AC3E}">
        <p14:creationId xmlns:p14="http://schemas.microsoft.com/office/powerpoint/2010/main" val="4155188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77200-8C73-8B4D-2E5C-CAD162568EA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5986B7B-8976-033E-58D6-F34A6F103D2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251E87-82D8-2831-358F-4B1EA0F916E1}"/>
              </a:ext>
            </a:extLst>
          </p:cNvPr>
          <p:cNvSpPr>
            <a:spLocks noGrp="1"/>
          </p:cNvSpPr>
          <p:nvPr>
            <p:ph type="dt" sz="half" idx="10"/>
          </p:nvPr>
        </p:nvSpPr>
        <p:spPr/>
        <p:txBody>
          <a:bodyPr/>
          <a:lstStyle/>
          <a:p>
            <a:fld id="{1CD695AD-9E0D-47D3-8F2B-4C2897EFA8C1}" type="datetimeFigureOut">
              <a:rPr lang="en-US" smtClean="0"/>
              <a:t>8/2/2023</a:t>
            </a:fld>
            <a:endParaRPr lang="en-US"/>
          </a:p>
        </p:txBody>
      </p:sp>
      <p:sp>
        <p:nvSpPr>
          <p:cNvPr id="5" name="Footer Placeholder 4">
            <a:extLst>
              <a:ext uri="{FF2B5EF4-FFF2-40B4-BE49-F238E27FC236}">
                <a16:creationId xmlns:a16="http://schemas.microsoft.com/office/drawing/2014/main" id="{8F196E3C-3489-2231-7792-9E728FC888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F3F97D-0A56-F2D6-0C62-CA09A0C03673}"/>
              </a:ext>
            </a:extLst>
          </p:cNvPr>
          <p:cNvSpPr>
            <a:spLocks noGrp="1"/>
          </p:cNvSpPr>
          <p:nvPr>
            <p:ph type="sldNum" sz="quarter" idx="12"/>
          </p:nvPr>
        </p:nvSpPr>
        <p:spPr/>
        <p:txBody>
          <a:bodyPr/>
          <a:lstStyle/>
          <a:p>
            <a:fld id="{919F79AC-E291-4E37-A8BB-B221018A8842}" type="slidenum">
              <a:rPr lang="en-US" smtClean="0"/>
              <a:t>‹#›</a:t>
            </a:fld>
            <a:endParaRPr lang="en-US"/>
          </a:p>
        </p:txBody>
      </p:sp>
    </p:spTree>
    <p:extLst>
      <p:ext uri="{BB962C8B-B14F-4D97-AF65-F5344CB8AC3E}">
        <p14:creationId xmlns:p14="http://schemas.microsoft.com/office/powerpoint/2010/main" val="26319790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194CF-1FD2-53A5-0974-737D8618B4A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871BD6A-474D-8260-68C7-D774AF1A5F2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6331F7A-A810-E9DA-D8A8-E994DCD72706}"/>
              </a:ext>
            </a:extLst>
          </p:cNvPr>
          <p:cNvSpPr>
            <a:spLocks noGrp="1"/>
          </p:cNvSpPr>
          <p:nvPr>
            <p:ph type="dt" sz="half" idx="10"/>
          </p:nvPr>
        </p:nvSpPr>
        <p:spPr/>
        <p:txBody>
          <a:bodyPr/>
          <a:lstStyle/>
          <a:p>
            <a:fld id="{1CD695AD-9E0D-47D3-8F2B-4C2897EFA8C1}" type="datetimeFigureOut">
              <a:rPr lang="en-US" smtClean="0"/>
              <a:t>8/2/2023</a:t>
            </a:fld>
            <a:endParaRPr lang="en-US"/>
          </a:p>
        </p:txBody>
      </p:sp>
      <p:sp>
        <p:nvSpPr>
          <p:cNvPr id="5" name="Footer Placeholder 4">
            <a:extLst>
              <a:ext uri="{FF2B5EF4-FFF2-40B4-BE49-F238E27FC236}">
                <a16:creationId xmlns:a16="http://schemas.microsoft.com/office/drawing/2014/main" id="{FB62C0B8-697C-4D95-9B31-65AEB67AAC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3E0813-EA07-9AE7-1E4D-D6761BFC4A63}"/>
              </a:ext>
            </a:extLst>
          </p:cNvPr>
          <p:cNvSpPr>
            <a:spLocks noGrp="1"/>
          </p:cNvSpPr>
          <p:nvPr>
            <p:ph type="sldNum" sz="quarter" idx="12"/>
          </p:nvPr>
        </p:nvSpPr>
        <p:spPr/>
        <p:txBody>
          <a:bodyPr/>
          <a:lstStyle/>
          <a:p>
            <a:fld id="{919F79AC-E291-4E37-A8BB-B221018A8842}" type="slidenum">
              <a:rPr lang="en-US" smtClean="0"/>
              <a:t>‹#›</a:t>
            </a:fld>
            <a:endParaRPr lang="en-US"/>
          </a:p>
        </p:txBody>
      </p:sp>
    </p:spTree>
    <p:extLst>
      <p:ext uri="{BB962C8B-B14F-4D97-AF65-F5344CB8AC3E}">
        <p14:creationId xmlns:p14="http://schemas.microsoft.com/office/powerpoint/2010/main" val="347565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4278B-23DB-52BD-9C08-E6CD1C9A03C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E201AAC-8BEC-82F9-8EA3-31FF56AE819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A27D38D-99BF-DE98-0861-F9EB195813E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2CB759A-AD7A-F927-1DCA-6286F5A66223}"/>
              </a:ext>
            </a:extLst>
          </p:cNvPr>
          <p:cNvSpPr>
            <a:spLocks noGrp="1"/>
          </p:cNvSpPr>
          <p:nvPr>
            <p:ph type="dt" sz="half" idx="10"/>
          </p:nvPr>
        </p:nvSpPr>
        <p:spPr/>
        <p:txBody>
          <a:bodyPr/>
          <a:lstStyle/>
          <a:p>
            <a:fld id="{1CD695AD-9E0D-47D3-8F2B-4C2897EFA8C1}" type="datetimeFigureOut">
              <a:rPr lang="en-US" smtClean="0"/>
              <a:t>8/2/2023</a:t>
            </a:fld>
            <a:endParaRPr lang="en-US"/>
          </a:p>
        </p:txBody>
      </p:sp>
      <p:sp>
        <p:nvSpPr>
          <p:cNvPr id="6" name="Footer Placeholder 5">
            <a:extLst>
              <a:ext uri="{FF2B5EF4-FFF2-40B4-BE49-F238E27FC236}">
                <a16:creationId xmlns:a16="http://schemas.microsoft.com/office/drawing/2014/main" id="{DBDA767F-C1F9-35C3-AB35-7E5A68A7DB9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A0EB79D-A32C-895D-2E78-8309E5A84696}"/>
              </a:ext>
            </a:extLst>
          </p:cNvPr>
          <p:cNvSpPr>
            <a:spLocks noGrp="1"/>
          </p:cNvSpPr>
          <p:nvPr>
            <p:ph type="sldNum" sz="quarter" idx="12"/>
          </p:nvPr>
        </p:nvSpPr>
        <p:spPr/>
        <p:txBody>
          <a:bodyPr/>
          <a:lstStyle/>
          <a:p>
            <a:fld id="{919F79AC-E291-4E37-A8BB-B221018A8842}" type="slidenum">
              <a:rPr lang="en-US" smtClean="0"/>
              <a:t>‹#›</a:t>
            </a:fld>
            <a:endParaRPr lang="en-US"/>
          </a:p>
        </p:txBody>
      </p:sp>
    </p:spTree>
    <p:extLst>
      <p:ext uri="{BB962C8B-B14F-4D97-AF65-F5344CB8AC3E}">
        <p14:creationId xmlns:p14="http://schemas.microsoft.com/office/powerpoint/2010/main" val="34540792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7B1B2-825A-B0F4-3283-E8EBBCAA32E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B155056-1C3E-9CD2-1148-85F42692539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74A2C70-C429-CD0C-5BCE-3D5883154C2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A40716B-309E-FAD3-EBE3-E428E848B3B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D763F1A-99CD-F982-230E-E09209D4F89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9564E2A-8FBE-0AF6-9519-33A58FBE42C8}"/>
              </a:ext>
            </a:extLst>
          </p:cNvPr>
          <p:cNvSpPr>
            <a:spLocks noGrp="1"/>
          </p:cNvSpPr>
          <p:nvPr>
            <p:ph type="dt" sz="half" idx="10"/>
          </p:nvPr>
        </p:nvSpPr>
        <p:spPr/>
        <p:txBody>
          <a:bodyPr/>
          <a:lstStyle/>
          <a:p>
            <a:fld id="{1CD695AD-9E0D-47D3-8F2B-4C2897EFA8C1}" type="datetimeFigureOut">
              <a:rPr lang="en-US" smtClean="0"/>
              <a:t>8/2/2023</a:t>
            </a:fld>
            <a:endParaRPr lang="en-US"/>
          </a:p>
        </p:txBody>
      </p:sp>
      <p:sp>
        <p:nvSpPr>
          <p:cNvPr id="8" name="Footer Placeholder 7">
            <a:extLst>
              <a:ext uri="{FF2B5EF4-FFF2-40B4-BE49-F238E27FC236}">
                <a16:creationId xmlns:a16="http://schemas.microsoft.com/office/drawing/2014/main" id="{228714DF-EEC6-B0C8-0CF5-1DF85680623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114ACE4-33AD-020C-0AC5-C149B424C702}"/>
              </a:ext>
            </a:extLst>
          </p:cNvPr>
          <p:cNvSpPr>
            <a:spLocks noGrp="1"/>
          </p:cNvSpPr>
          <p:nvPr>
            <p:ph type="sldNum" sz="quarter" idx="12"/>
          </p:nvPr>
        </p:nvSpPr>
        <p:spPr/>
        <p:txBody>
          <a:bodyPr/>
          <a:lstStyle/>
          <a:p>
            <a:fld id="{919F79AC-E291-4E37-A8BB-B221018A8842}" type="slidenum">
              <a:rPr lang="en-US" smtClean="0"/>
              <a:t>‹#›</a:t>
            </a:fld>
            <a:endParaRPr lang="en-US"/>
          </a:p>
        </p:txBody>
      </p:sp>
    </p:spTree>
    <p:extLst>
      <p:ext uri="{BB962C8B-B14F-4D97-AF65-F5344CB8AC3E}">
        <p14:creationId xmlns:p14="http://schemas.microsoft.com/office/powerpoint/2010/main" val="16001175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3C381-7992-79DD-3EEE-AF7C34AE110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BD1834E-3C44-84B2-E93D-1234E87DCA1B}"/>
              </a:ext>
            </a:extLst>
          </p:cNvPr>
          <p:cNvSpPr>
            <a:spLocks noGrp="1"/>
          </p:cNvSpPr>
          <p:nvPr>
            <p:ph type="dt" sz="half" idx="10"/>
          </p:nvPr>
        </p:nvSpPr>
        <p:spPr/>
        <p:txBody>
          <a:bodyPr/>
          <a:lstStyle/>
          <a:p>
            <a:fld id="{1CD695AD-9E0D-47D3-8F2B-4C2897EFA8C1}" type="datetimeFigureOut">
              <a:rPr lang="en-US" smtClean="0"/>
              <a:t>8/2/2023</a:t>
            </a:fld>
            <a:endParaRPr lang="en-US"/>
          </a:p>
        </p:txBody>
      </p:sp>
      <p:sp>
        <p:nvSpPr>
          <p:cNvPr id="4" name="Footer Placeholder 3">
            <a:extLst>
              <a:ext uri="{FF2B5EF4-FFF2-40B4-BE49-F238E27FC236}">
                <a16:creationId xmlns:a16="http://schemas.microsoft.com/office/drawing/2014/main" id="{0426AF4D-DE47-1A83-B739-E3857D82F5F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7EA768F-4EFD-DB3A-578D-4F931ADA1B8C}"/>
              </a:ext>
            </a:extLst>
          </p:cNvPr>
          <p:cNvSpPr>
            <a:spLocks noGrp="1"/>
          </p:cNvSpPr>
          <p:nvPr>
            <p:ph type="sldNum" sz="quarter" idx="12"/>
          </p:nvPr>
        </p:nvSpPr>
        <p:spPr/>
        <p:txBody>
          <a:bodyPr/>
          <a:lstStyle/>
          <a:p>
            <a:fld id="{919F79AC-E291-4E37-A8BB-B221018A8842}" type="slidenum">
              <a:rPr lang="en-US" smtClean="0"/>
              <a:t>‹#›</a:t>
            </a:fld>
            <a:endParaRPr lang="en-US"/>
          </a:p>
        </p:txBody>
      </p:sp>
    </p:spTree>
    <p:extLst>
      <p:ext uri="{BB962C8B-B14F-4D97-AF65-F5344CB8AC3E}">
        <p14:creationId xmlns:p14="http://schemas.microsoft.com/office/powerpoint/2010/main" val="17366831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6624ECD-F3A0-E18D-FBB3-73C8B7E26B38}"/>
              </a:ext>
            </a:extLst>
          </p:cNvPr>
          <p:cNvSpPr>
            <a:spLocks noGrp="1"/>
          </p:cNvSpPr>
          <p:nvPr>
            <p:ph type="dt" sz="half" idx="10"/>
          </p:nvPr>
        </p:nvSpPr>
        <p:spPr/>
        <p:txBody>
          <a:bodyPr/>
          <a:lstStyle/>
          <a:p>
            <a:fld id="{1CD695AD-9E0D-47D3-8F2B-4C2897EFA8C1}" type="datetimeFigureOut">
              <a:rPr lang="en-US" smtClean="0"/>
              <a:t>8/2/2023</a:t>
            </a:fld>
            <a:endParaRPr lang="en-US"/>
          </a:p>
        </p:txBody>
      </p:sp>
      <p:sp>
        <p:nvSpPr>
          <p:cNvPr id="3" name="Footer Placeholder 2">
            <a:extLst>
              <a:ext uri="{FF2B5EF4-FFF2-40B4-BE49-F238E27FC236}">
                <a16:creationId xmlns:a16="http://schemas.microsoft.com/office/drawing/2014/main" id="{40F7CC81-0315-3D17-9A05-1774BDEF05E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D978BC0-8926-ACD2-B5A6-0044367257D3}"/>
              </a:ext>
            </a:extLst>
          </p:cNvPr>
          <p:cNvSpPr>
            <a:spLocks noGrp="1"/>
          </p:cNvSpPr>
          <p:nvPr>
            <p:ph type="sldNum" sz="quarter" idx="12"/>
          </p:nvPr>
        </p:nvSpPr>
        <p:spPr/>
        <p:txBody>
          <a:bodyPr/>
          <a:lstStyle/>
          <a:p>
            <a:fld id="{919F79AC-E291-4E37-A8BB-B221018A8842}" type="slidenum">
              <a:rPr lang="en-US" smtClean="0"/>
              <a:t>‹#›</a:t>
            </a:fld>
            <a:endParaRPr lang="en-US"/>
          </a:p>
        </p:txBody>
      </p:sp>
    </p:spTree>
    <p:extLst>
      <p:ext uri="{BB962C8B-B14F-4D97-AF65-F5344CB8AC3E}">
        <p14:creationId xmlns:p14="http://schemas.microsoft.com/office/powerpoint/2010/main" val="36095716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EED30-0EB0-A3D0-83AC-85B4D65C7B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2089AC8-C953-E2C7-B92B-0C616F5FDEB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969EA59-D8D1-FEC0-9D77-2D1851A9DD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AFD0BC8-F5DA-A89C-A159-D6ACD50842AA}"/>
              </a:ext>
            </a:extLst>
          </p:cNvPr>
          <p:cNvSpPr>
            <a:spLocks noGrp="1"/>
          </p:cNvSpPr>
          <p:nvPr>
            <p:ph type="dt" sz="half" idx="10"/>
          </p:nvPr>
        </p:nvSpPr>
        <p:spPr/>
        <p:txBody>
          <a:bodyPr/>
          <a:lstStyle/>
          <a:p>
            <a:fld id="{1CD695AD-9E0D-47D3-8F2B-4C2897EFA8C1}" type="datetimeFigureOut">
              <a:rPr lang="en-US" smtClean="0"/>
              <a:t>8/2/2023</a:t>
            </a:fld>
            <a:endParaRPr lang="en-US"/>
          </a:p>
        </p:txBody>
      </p:sp>
      <p:sp>
        <p:nvSpPr>
          <p:cNvPr id="6" name="Footer Placeholder 5">
            <a:extLst>
              <a:ext uri="{FF2B5EF4-FFF2-40B4-BE49-F238E27FC236}">
                <a16:creationId xmlns:a16="http://schemas.microsoft.com/office/drawing/2014/main" id="{A933176B-9D40-6417-9EB4-6DD687F6355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A4FFD4-C941-DAB5-8114-2241F020D249}"/>
              </a:ext>
            </a:extLst>
          </p:cNvPr>
          <p:cNvSpPr>
            <a:spLocks noGrp="1"/>
          </p:cNvSpPr>
          <p:nvPr>
            <p:ph type="sldNum" sz="quarter" idx="12"/>
          </p:nvPr>
        </p:nvSpPr>
        <p:spPr/>
        <p:txBody>
          <a:bodyPr/>
          <a:lstStyle/>
          <a:p>
            <a:fld id="{919F79AC-E291-4E37-A8BB-B221018A8842}" type="slidenum">
              <a:rPr lang="en-US" smtClean="0"/>
              <a:t>‹#›</a:t>
            </a:fld>
            <a:endParaRPr lang="en-US"/>
          </a:p>
        </p:txBody>
      </p:sp>
    </p:spTree>
    <p:extLst>
      <p:ext uri="{BB962C8B-B14F-4D97-AF65-F5344CB8AC3E}">
        <p14:creationId xmlns:p14="http://schemas.microsoft.com/office/powerpoint/2010/main" val="3280421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7AFDD-8D65-6D57-698E-F6E9B2FA299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0B673E4-4A7D-C6D9-8663-57B342BF861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0B59449-1D7B-B536-208D-DFC7874A73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963D87-2A37-330C-5E24-13859EC6CD1E}"/>
              </a:ext>
            </a:extLst>
          </p:cNvPr>
          <p:cNvSpPr>
            <a:spLocks noGrp="1"/>
          </p:cNvSpPr>
          <p:nvPr>
            <p:ph type="dt" sz="half" idx="10"/>
          </p:nvPr>
        </p:nvSpPr>
        <p:spPr/>
        <p:txBody>
          <a:bodyPr/>
          <a:lstStyle/>
          <a:p>
            <a:fld id="{1CD695AD-9E0D-47D3-8F2B-4C2897EFA8C1}" type="datetimeFigureOut">
              <a:rPr lang="en-US" smtClean="0"/>
              <a:t>8/2/2023</a:t>
            </a:fld>
            <a:endParaRPr lang="en-US"/>
          </a:p>
        </p:txBody>
      </p:sp>
      <p:sp>
        <p:nvSpPr>
          <p:cNvPr id="6" name="Footer Placeholder 5">
            <a:extLst>
              <a:ext uri="{FF2B5EF4-FFF2-40B4-BE49-F238E27FC236}">
                <a16:creationId xmlns:a16="http://schemas.microsoft.com/office/drawing/2014/main" id="{3AA6E621-0689-453B-2F5F-34956A38C8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FDFD431-3BE7-6722-0B15-BBB1A96DB5D8}"/>
              </a:ext>
            </a:extLst>
          </p:cNvPr>
          <p:cNvSpPr>
            <a:spLocks noGrp="1"/>
          </p:cNvSpPr>
          <p:nvPr>
            <p:ph type="sldNum" sz="quarter" idx="12"/>
          </p:nvPr>
        </p:nvSpPr>
        <p:spPr/>
        <p:txBody>
          <a:bodyPr/>
          <a:lstStyle/>
          <a:p>
            <a:fld id="{919F79AC-E291-4E37-A8BB-B221018A8842}" type="slidenum">
              <a:rPr lang="en-US" smtClean="0"/>
              <a:t>‹#›</a:t>
            </a:fld>
            <a:endParaRPr lang="en-US"/>
          </a:p>
        </p:txBody>
      </p:sp>
    </p:spTree>
    <p:extLst>
      <p:ext uri="{BB962C8B-B14F-4D97-AF65-F5344CB8AC3E}">
        <p14:creationId xmlns:p14="http://schemas.microsoft.com/office/powerpoint/2010/main" val="33030836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7F4DC5A-1AE5-1B3F-5C13-3ED3A56B38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1F935F1-639B-E5E5-E414-6C02D42F1EF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436B86-4728-6479-4D75-6BE20AF955D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D695AD-9E0D-47D3-8F2B-4C2897EFA8C1}" type="datetimeFigureOut">
              <a:rPr lang="en-US" smtClean="0"/>
              <a:t>8/2/2023</a:t>
            </a:fld>
            <a:endParaRPr lang="en-US"/>
          </a:p>
        </p:txBody>
      </p:sp>
      <p:sp>
        <p:nvSpPr>
          <p:cNvPr id="5" name="Footer Placeholder 4">
            <a:extLst>
              <a:ext uri="{FF2B5EF4-FFF2-40B4-BE49-F238E27FC236}">
                <a16:creationId xmlns:a16="http://schemas.microsoft.com/office/drawing/2014/main" id="{D10E15B6-4F0B-0FEE-4B59-4A8F4681195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E827DB5-FBC6-24EF-CE3F-F6934010C3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9F79AC-E291-4E37-A8BB-B221018A8842}" type="slidenum">
              <a:rPr lang="en-US" smtClean="0"/>
              <a:t>‹#›</a:t>
            </a:fld>
            <a:endParaRPr lang="en-US"/>
          </a:p>
        </p:txBody>
      </p:sp>
    </p:spTree>
    <p:extLst>
      <p:ext uri="{BB962C8B-B14F-4D97-AF65-F5344CB8AC3E}">
        <p14:creationId xmlns:p14="http://schemas.microsoft.com/office/powerpoint/2010/main" val="7953345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04B5192-C1CB-459E-F3EA-043530AC05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32158" y="1285875"/>
            <a:ext cx="2143125" cy="2143125"/>
          </a:xfrm>
          <a:prstGeom prst="rect">
            <a:avLst/>
          </a:prstGeom>
        </p:spPr>
      </p:pic>
      <p:sp>
        <p:nvSpPr>
          <p:cNvPr id="6" name="TextBox 5">
            <a:extLst>
              <a:ext uri="{FF2B5EF4-FFF2-40B4-BE49-F238E27FC236}">
                <a16:creationId xmlns:a16="http://schemas.microsoft.com/office/drawing/2014/main" id="{AB4D57B6-99B6-E1B9-50E4-B5279F850C80}"/>
              </a:ext>
            </a:extLst>
          </p:cNvPr>
          <p:cNvSpPr txBox="1"/>
          <p:nvPr/>
        </p:nvSpPr>
        <p:spPr>
          <a:xfrm>
            <a:off x="4772561" y="3923506"/>
            <a:ext cx="2646878"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JavaScript crash course</a:t>
            </a:r>
          </a:p>
        </p:txBody>
      </p:sp>
    </p:spTree>
    <p:extLst>
      <p:ext uri="{BB962C8B-B14F-4D97-AF65-F5344CB8AC3E}">
        <p14:creationId xmlns:p14="http://schemas.microsoft.com/office/powerpoint/2010/main" val="12269278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774A61B-DD6F-943B-9A46-447AAE08193B}"/>
              </a:ext>
            </a:extLst>
          </p:cNvPr>
          <p:cNvSpPr/>
          <p:nvPr/>
        </p:nvSpPr>
        <p:spPr>
          <a:xfrm>
            <a:off x="0" y="405471"/>
            <a:ext cx="4581236" cy="692728"/>
          </a:xfrm>
          <a:prstGeom prst="rect">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latin typeface="Arial" panose="020B0604020202020204" pitchFamily="34" charset="0"/>
                <a:ea typeface="Verdana" panose="020B0604030504040204" pitchFamily="34" charset="0"/>
                <a:cs typeface="Arial" panose="020B0604020202020204" pitchFamily="34" charset="0"/>
              </a:rPr>
              <a:t>VSCode Extension</a:t>
            </a:r>
          </a:p>
        </p:txBody>
      </p:sp>
      <p:pic>
        <p:nvPicPr>
          <p:cNvPr id="3" name="Picture 2">
            <a:extLst>
              <a:ext uri="{FF2B5EF4-FFF2-40B4-BE49-F238E27FC236}">
                <a16:creationId xmlns:a16="http://schemas.microsoft.com/office/drawing/2014/main" id="{FD81C3FF-0871-8ACF-ADAE-F2769B65EB07}"/>
              </a:ext>
            </a:extLst>
          </p:cNvPr>
          <p:cNvPicPr>
            <a:picLocks noChangeAspect="1"/>
          </p:cNvPicPr>
          <p:nvPr/>
        </p:nvPicPr>
        <p:blipFill>
          <a:blip r:embed="rId2"/>
          <a:stretch>
            <a:fillRect/>
          </a:stretch>
        </p:blipFill>
        <p:spPr>
          <a:xfrm>
            <a:off x="1803866" y="1872345"/>
            <a:ext cx="8584268" cy="4642328"/>
          </a:xfrm>
          <a:prstGeom prst="rect">
            <a:avLst/>
          </a:prstGeom>
        </p:spPr>
      </p:pic>
      <p:sp>
        <p:nvSpPr>
          <p:cNvPr id="2" name="TextBox 1">
            <a:extLst>
              <a:ext uri="{FF2B5EF4-FFF2-40B4-BE49-F238E27FC236}">
                <a16:creationId xmlns:a16="http://schemas.microsoft.com/office/drawing/2014/main" id="{941AFEE4-1D43-B77E-EE74-C1C767D2A81E}"/>
              </a:ext>
            </a:extLst>
          </p:cNvPr>
          <p:cNvSpPr txBox="1"/>
          <p:nvPr/>
        </p:nvSpPr>
        <p:spPr>
          <a:xfrm>
            <a:off x="1953087" y="1376039"/>
            <a:ext cx="1206612" cy="369332"/>
          </a:xfrm>
          <a:prstGeom prst="rect">
            <a:avLst/>
          </a:prstGeom>
          <a:noFill/>
        </p:spPr>
        <p:txBody>
          <a:bodyPr wrap="none" rtlCol="0">
            <a:spAutoFit/>
          </a:bodyPr>
          <a:lstStyle/>
          <a:p>
            <a:r>
              <a:rPr lang="en-US" dirty="0"/>
              <a:t>Live Server</a:t>
            </a:r>
          </a:p>
        </p:txBody>
      </p:sp>
    </p:spTree>
    <p:extLst>
      <p:ext uri="{BB962C8B-B14F-4D97-AF65-F5344CB8AC3E}">
        <p14:creationId xmlns:p14="http://schemas.microsoft.com/office/powerpoint/2010/main" val="38343062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774A61B-DD6F-943B-9A46-447AAE08193B}"/>
              </a:ext>
            </a:extLst>
          </p:cNvPr>
          <p:cNvSpPr/>
          <p:nvPr/>
        </p:nvSpPr>
        <p:spPr>
          <a:xfrm>
            <a:off x="0" y="405471"/>
            <a:ext cx="4581236" cy="692728"/>
          </a:xfrm>
          <a:prstGeom prst="rect">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latin typeface="Arial" panose="020B0604020202020204" pitchFamily="34" charset="0"/>
                <a:ea typeface="Verdana" panose="020B0604030504040204" pitchFamily="34" charset="0"/>
                <a:cs typeface="Arial" panose="020B0604020202020204" pitchFamily="34" charset="0"/>
              </a:rPr>
              <a:t>VSCode Extension</a:t>
            </a:r>
          </a:p>
        </p:txBody>
      </p:sp>
      <p:sp>
        <p:nvSpPr>
          <p:cNvPr id="2" name="TextBox 1">
            <a:extLst>
              <a:ext uri="{FF2B5EF4-FFF2-40B4-BE49-F238E27FC236}">
                <a16:creationId xmlns:a16="http://schemas.microsoft.com/office/drawing/2014/main" id="{941AFEE4-1D43-B77E-EE74-C1C767D2A81E}"/>
              </a:ext>
            </a:extLst>
          </p:cNvPr>
          <p:cNvSpPr txBox="1"/>
          <p:nvPr/>
        </p:nvSpPr>
        <p:spPr>
          <a:xfrm>
            <a:off x="1953087" y="1376039"/>
            <a:ext cx="747769" cy="369332"/>
          </a:xfrm>
          <a:prstGeom prst="rect">
            <a:avLst/>
          </a:prstGeom>
          <a:noFill/>
        </p:spPr>
        <p:txBody>
          <a:bodyPr wrap="none" rtlCol="0">
            <a:spAutoFit/>
          </a:bodyPr>
          <a:lstStyle/>
          <a:p>
            <a:r>
              <a:rPr lang="en-US" dirty="0"/>
              <a:t>ESLint</a:t>
            </a:r>
          </a:p>
        </p:txBody>
      </p:sp>
      <p:pic>
        <p:nvPicPr>
          <p:cNvPr id="5" name="Picture 4">
            <a:extLst>
              <a:ext uri="{FF2B5EF4-FFF2-40B4-BE49-F238E27FC236}">
                <a16:creationId xmlns:a16="http://schemas.microsoft.com/office/drawing/2014/main" id="{FD9A4D80-B146-E022-B66D-67631229054B}"/>
              </a:ext>
            </a:extLst>
          </p:cNvPr>
          <p:cNvPicPr>
            <a:picLocks noChangeAspect="1"/>
          </p:cNvPicPr>
          <p:nvPr/>
        </p:nvPicPr>
        <p:blipFill>
          <a:blip r:embed="rId2"/>
          <a:stretch>
            <a:fillRect/>
          </a:stretch>
        </p:blipFill>
        <p:spPr>
          <a:xfrm>
            <a:off x="1811044" y="1870971"/>
            <a:ext cx="9001577" cy="4850251"/>
          </a:xfrm>
          <a:prstGeom prst="rect">
            <a:avLst/>
          </a:prstGeom>
        </p:spPr>
      </p:pic>
    </p:spTree>
    <p:extLst>
      <p:ext uri="{BB962C8B-B14F-4D97-AF65-F5344CB8AC3E}">
        <p14:creationId xmlns:p14="http://schemas.microsoft.com/office/powerpoint/2010/main" val="31676094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774A61B-DD6F-943B-9A46-447AAE08193B}"/>
              </a:ext>
            </a:extLst>
          </p:cNvPr>
          <p:cNvSpPr/>
          <p:nvPr/>
        </p:nvSpPr>
        <p:spPr>
          <a:xfrm>
            <a:off x="0" y="405471"/>
            <a:ext cx="6286500" cy="692728"/>
          </a:xfrm>
          <a:prstGeom prst="rect">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r>
              <a:rPr lang="en-US" sz="2800" b="0" i="0" dirty="0">
                <a:solidFill>
                  <a:srgbClr val="E8EAED"/>
                </a:solidFill>
                <a:effectLst/>
                <a:latin typeface="Google Sans"/>
              </a:rPr>
              <a:t>Why is script tag at the bottom of HTML?</a:t>
            </a:r>
            <a:endParaRPr lang="en-US" sz="2800" dirty="0">
              <a:latin typeface="Arial" panose="020B0604020202020204" pitchFamily="34" charset="0"/>
              <a:ea typeface="Verdana" panose="020B0604030504040204" pitchFamily="34" charset="0"/>
              <a:cs typeface="Arial" panose="020B0604020202020204" pitchFamily="34" charset="0"/>
            </a:endParaRPr>
          </a:p>
        </p:txBody>
      </p:sp>
      <p:sp>
        <p:nvSpPr>
          <p:cNvPr id="2" name="TextBox 1">
            <a:extLst>
              <a:ext uri="{FF2B5EF4-FFF2-40B4-BE49-F238E27FC236}">
                <a16:creationId xmlns:a16="http://schemas.microsoft.com/office/drawing/2014/main" id="{941AFEE4-1D43-B77E-EE74-C1C767D2A81E}"/>
              </a:ext>
            </a:extLst>
          </p:cNvPr>
          <p:cNvSpPr txBox="1"/>
          <p:nvPr/>
        </p:nvSpPr>
        <p:spPr>
          <a:xfrm>
            <a:off x="1953087" y="1376038"/>
            <a:ext cx="9819813" cy="1287532"/>
          </a:xfrm>
          <a:prstGeom prst="rect">
            <a:avLst/>
          </a:prstGeom>
          <a:noFill/>
        </p:spPr>
        <p:txBody>
          <a:bodyPr wrap="square" rtlCol="0">
            <a:spAutoFit/>
          </a:bodyPr>
          <a:lstStyle>
            <a:defPPr>
              <a:defRPr lang="en-US"/>
            </a:defPPr>
            <a:lvl1pPr>
              <a:lnSpc>
                <a:spcPct val="150000"/>
              </a:lnSpc>
              <a:defRPr b="0" i="0">
                <a:effectLst/>
                <a:latin typeface="Arial" panose="020B0604020202020204" pitchFamily="34" charset="0"/>
                <a:cs typeface="Arial" panose="020B0604020202020204" pitchFamily="34" charset="0"/>
              </a:defRPr>
            </a:lvl1pPr>
          </a:lstStyle>
          <a:p>
            <a:r>
              <a:rPr lang="en-US" dirty="0"/>
              <a:t>HTML is loaded and executed line by line. So, when the browser encounters a &lt;script&gt; tag, it loads and executes the JavaScript code on the spot. This may slow down the page rendering speed and thus webpage will take more time to load.</a:t>
            </a:r>
          </a:p>
        </p:txBody>
      </p:sp>
      <p:pic>
        <p:nvPicPr>
          <p:cNvPr id="4106" name="Picture 10">
            <a:extLst>
              <a:ext uri="{FF2B5EF4-FFF2-40B4-BE49-F238E27FC236}">
                <a16:creationId xmlns:a16="http://schemas.microsoft.com/office/drawing/2014/main" id="{FD0DFED2-0B52-B5C8-C169-170A448996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9443" y="2941409"/>
            <a:ext cx="7013113" cy="35065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20944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774A61B-DD6F-943B-9A46-447AAE08193B}"/>
              </a:ext>
            </a:extLst>
          </p:cNvPr>
          <p:cNvSpPr/>
          <p:nvPr/>
        </p:nvSpPr>
        <p:spPr>
          <a:xfrm>
            <a:off x="0" y="405471"/>
            <a:ext cx="4581236" cy="692728"/>
          </a:xfrm>
          <a:prstGeom prst="rect">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latin typeface="Arial" panose="020B0604020202020204" pitchFamily="34" charset="0"/>
                <a:ea typeface="Verdana" panose="020B0604030504040204" pitchFamily="34" charset="0"/>
                <a:cs typeface="Arial" panose="020B0604020202020204" pitchFamily="34" charset="0"/>
              </a:rPr>
              <a:t>Separation of concerns</a:t>
            </a:r>
          </a:p>
        </p:txBody>
      </p:sp>
      <p:sp>
        <p:nvSpPr>
          <p:cNvPr id="2" name="TextBox 1">
            <a:extLst>
              <a:ext uri="{FF2B5EF4-FFF2-40B4-BE49-F238E27FC236}">
                <a16:creationId xmlns:a16="http://schemas.microsoft.com/office/drawing/2014/main" id="{941AFEE4-1D43-B77E-EE74-C1C767D2A81E}"/>
              </a:ext>
            </a:extLst>
          </p:cNvPr>
          <p:cNvSpPr txBox="1"/>
          <p:nvPr/>
        </p:nvSpPr>
        <p:spPr>
          <a:xfrm>
            <a:off x="1953087" y="1376038"/>
            <a:ext cx="9819813" cy="1287532"/>
          </a:xfrm>
          <a:prstGeom prst="rect">
            <a:avLst/>
          </a:prstGeom>
          <a:noFill/>
        </p:spPr>
        <p:txBody>
          <a:bodyPr wrap="square" rtlCol="0">
            <a:spAutoFit/>
          </a:bodyPr>
          <a:lstStyle/>
          <a:p>
            <a:pPr>
              <a:lnSpc>
                <a:spcPct val="150000"/>
              </a:lnSpc>
            </a:pPr>
            <a:r>
              <a:rPr lang="en-US" b="0" i="0" dirty="0">
                <a:effectLst/>
                <a:latin typeface="Arial" panose="020B0604020202020204" pitchFamily="34" charset="0"/>
                <a:cs typeface="Arial" panose="020B0604020202020204" pitchFamily="34" charset="0"/>
              </a:rPr>
              <a:t>Separation of concerns is a principle used in programming to separate an application into units, with minimal overlapping between the functions of the individual units. The separation of concerns is achieved using modularization, encapsulation and arrangement in software layers.</a:t>
            </a:r>
            <a:endParaRPr lang="en-US" dirty="0">
              <a:latin typeface="Arial" panose="020B0604020202020204" pitchFamily="34" charset="0"/>
              <a:cs typeface="Arial" panose="020B0604020202020204" pitchFamily="34" charset="0"/>
            </a:endParaRPr>
          </a:p>
        </p:txBody>
      </p:sp>
      <p:pic>
        <p:nvPicPr>
          <p:cNvPr id="11" name="Picture 10">
            <a:extLst>
              <a:ext uri="{FF2B5EF4-FFF2-40B4-BE49-F238E27FC236}">
                <a16:creationId xmlns:a16="http://schemas.microsoft.com/office/drawing/2014/main" id="{24794AE0-05AE-D39D-53A7-2A6761F27C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81763" y="2646679"/>
            <a:ext cx="3828473" cy="4211321"/>
          </a:xfrm>
          <a:prstGeom prst="rect">
            <a:avLst/>
          </a:prstGeom>
        </p:spPr>
      </p:pic>
    </p:spTree>
    <p:extLst>
      <p:ext uri="{BB962C8B-B14F-4D97-AF65-F5344CB8AC3E}">
        <p14:creationId xmlns:p14="http://schemas.microsoft.com/office/powerpoint/2010/main" val="16942411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774A61B-DD6F-943B-9A46-447AAE08193B}"/>
              </a:ext>
            </a:extLst>
          </p:cNvPr>
          <p:cNvSpPr/>
          <p:nvPr/>
        </p:nvSpPr>
        <p:spPr>
          <a:xfrm>
            <a:off x="0" y="405471"/>
            <a:ext cx="4581236" cy="692728"/>
          </a:xfrm>
          <a:prstGeom prst="rect">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latin typeface="Arial" panose="020B0604020202020204" pitchFamily="34" charset="0"/>
                <a:ea typeface="Verdana" panose="020B0604030504040204" pitchFamily="34" charset="0"/>
                <a:cs typeface="Arial" panose="020B0604020202020204" pitchFamily="34" charset="0"/>
              </a:rPr>
              <a:t>Variables</a:t>
            </a:r>
          </a:p>
        </p:txBody>
      </p:sp>
      <p:sp>
        <p:nvSpPr>
          <p:cNvPr id="3" name="TextBox 2">
            <a:extLst>
              <a:ext uri="{FF2B5EF4-FFF2-40B4-BE49-F238E27FC236}">
                <a16:creationId xmlns:a16="http://schemas.microsoft.com/office/drawing/2014/main" id="{0FE1DE69-A114-9D53-ED00-1D521B845045}"/>
              </a:ext>
            </a:extLst>
          </p:cNvPr>
          <p:cNvSpPr txBox="1"/>
          <p:nvPr/>
        </p:nvSpPr>
        <p:spPr>
          <a:xfrm>
            <a:off x="2016586" y="1523291"/>
            <a:ext cx="9819813" cy="456535"/>
          </a:xfrm>
          <a:prstGeom prst="rect">
            <a:avLst/>
          </a:prstGeom>
          <a:noFill/>
        </p:spPr>
        <p:txBody>
          <a:bodyPr wrap="square" rtlCol="0">
            <a:spAutoFit/>
          </a:bodyPr>
          <a:lstStyle/>
          <a:p>
            <a:pPr>
              <a:lnSpc>
                <a:spcPct val="150000"/>
              </a:lnSpc>
            </a:pPr>
            <a:r>
              <a:rPr lang="en-US" dirty="0">
                <a:latin typeface="Arial" panose="020B0604020202020204" pitchFamily="34" charset="0"/>
                <a:cs typeface="Arial" panose="020B0604020202020204" pitchFamily="34" charset="0"/>
              </a:rPr>
              <a:t>A </a:t>
            </a:r>
            <a:r>
              <a:rPr lang="en-US" dirty="0">
                <a:solidFill>
                  <a:schemeClr val="accent2">
                    <a:lumMod val="75000"/>
                  </a:schemeClr>
                </a:solidFill>
                <a:latin typeface="Arial" panose="020B0604020202020204" pitchFamily="34" charset="0"/>
                <a:cs typeface="Arial" panose="020B0604020202020204" pitchFamily="34" charset="0"/>
              </a:rPr>
              <a:t>variable</a:t>
            </a:r>
            <a:r>
              <a:rPr lang="en-US" dirty="0">
                <a:latin typeface="Arial" panose="020B0604020202020204" pitchFamily="34" charset="0"/>
                <a:cs typeface="Arial" panose="020B0604020202020204" pitchFamily="34" charset="0"/>
              </a:rPr>
              <a:t> is a named container for a particular type of data.</a:t>
            </a:r>
          </a:p>
        </p:txBody>
      </p:sp>
      <p:sp>
        <p:nvSpPr>
          <p:cNvPr id="4" name="TextBox 3">
            <a:extLst>
              <a:ext uri="{FF2B5EF4-FFF2-40B4-BE49-F238E27FC236}">
                <a16:creationId xmlns:a16="http://schemas.microsoft.com/office/drawing/2014/main" id="{D598E862-05AA-F24F-6CA1-5E877688E24D}"/>
              </a:ext>
            </a:extLst>
          </p:cNvPr>
          <p:cNvSpPr txBox="1"/>
          <p:nvPr/>
        </p:nvSpPr>
        <p:spPr>
          <a:xfrm>
            <a:off x="467186" y="2562821"/>
            <a:ext cx="9819813" cy="456535"/>
          </a:xfrm>
          <a:prstGeom prst="rect">
            <a:avLst/>
          </a:prstGeom>
          <a:noFill/>
        </p:spPr>
        <p:txBody>
          <a:bodyPr wrap="square" rtlCol="0">
            <a:spAutoFit/>
          </a:bodyPr>
          <a:lstStyle/>
          <a:p>
            <a:pPr>
              <a:lnSpc>
                <a:spcPct val="150000"/>
              </a:lnSpc>
            </a:pPr>
            <a:r>
              <a:rPr lang="en-US" b="1" dirty="0">
                <a:latin typeface="Arial" panose="020B0604020202020204" pitchFamily="34" charset="0"/>
                <a:cs typeface="Arial" panose="020B0604020202020204" pitchFamily="34" charset="0"/>
              </a:rPr>
              <a:t>Variable name:</a:t>
            </a:r>
          </a:p>
        </p:txBody>
      </p:sp>
      <p:sp>
        <p:nvSpPr>
          <p:cNvPr id="5" name="TextBox 4">
            <a:extLst>
              <a:ext uri="{FF2B5EF4-FFF2-40B4-BE49-F238E27FC236}">
                <a16:creationId xmlns:a16="http://schemas.microsoft.com/office/drawing/2014/main" id="{9C27D0DE-9BFB-7A4E-BF5B-E2D8DCD17404}"/>
              </a:ext>
            </a:extLst>
          </p:cNvPr>
          <p:cNvSpPr txBox="1"/>
          <p:nvPr/>
        </p:nvSpPr>
        <p:spPr>
          <a:xfrm>
            <a:off x="644986" y="3216180"/>
            <a:ext cx="9819813" cy="253402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Cannot be a reserved keyword</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Should be meaningful</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Cannot start with a number</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Cannot contain a space or hyphen</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Are case-sensitive</a:t>
            </a:r>
          </a:p>
          <a:p>
            <a:pPr marL="285750" indent="-285750">
              <a:lnSpc>
                <a:spcPct val="150000"/>
              </a:lnSpc>
              <a:buFont typeface="Arial" panose="020B0604020202020204" pitchFamily="34" charset="0"/>
              <a:buChar char="•"/>
            </a:pPr>
            <a:r>
              <a:rPr lang="en-US" dirty="0">
                <a:solidFill>
                  <a:schemeClr val="accent2">
                    <a:lumMod val="75000"/>
                  </a:schemeClr>
                </a:solidFill>
                <a:latin typeface="Arial" panose="020B0604020202020204" pitchFamily="34" charset="0"/>
                <a:cs typeface="Arial" panose="020B0604020202020204" pitchFamily="34" charset="0"/>
              </a:rPr>
              <a:t>let</a:t>
            </a:r>
            <a:r>
              <a:rPr lang="en-US" dirty="0">
                <a:latin typeface="Arial" panose="020B0604020202020204" pitchFamily="34" charset="0"/>
                <a:cs typeface="Arial" panose="020B0604020202020204" pitchFamily="34" charset="0"/>
              </a:rPr>
              <a:t> keyword</a:t>
            </a:r>
          </a:p>
        </p:txBody>
      </p:sp>
      <p:pic>
        <p:nvPicPr>
          <p:cNvPr id="13" name="Picture 12">
            <a:extLst>
              <a:ext uri="{FF2B5EF4-FFF2-40B4-BE49-F238E27FC236}">
                <a16:creationId xmlns:a16="http://schemas.microsoft.com/office/drawing/2014/main" id="{8CBA0D6C-E50D-DDCE-3C27-B48C6FF879BC}"/>
              </a:ext>
            </a:extLst>
          </p:cNvPr>
          <p:cNvPicPr>
            <a:picLocks noChangeAspect="1"/>
          </p:cNvPicPr>
          <p:nvPr/>
        </p:nvPicPr>
        <p:blipFill>
          <a:blip r:embed="rId2"/>
          <a:stretch>
            <a:fillRect/>
          </a:stretch>
        </p:blipFill>
        <p:spPr>
          <a:xfrm>
            <a:off x="467186" y="6090579"/>
            <a:ext cx="7076614" cy="475949"/>
          </a:xfrm>
          <a:prstGeom prst="rect">
            <a:avLst/>
          </a:prstGeom>
        </p:spPr>
      </p:pic>
    </p:spTree>
    <p:extLst>
      <p:ext uri="{BB962C8B-B14F-4D97-AF65-F5344CB8AC3E}">
        <p14:creationId xmlns:p14="http://schemas.microsoft.com/office/powerpoint/2010/main" val="20747034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774A61B-DD6F-943B-9A46-447AAE08193B}"/>
              </a:ext>
            </a:extLst>
          </p:cNvPr>
          <p:cNvSpPr/>
          <p:nvPr/>
        </p:nvSpPr>
        <p:spPr>
          <a:xfrm>
            <a:off x="0" y="405471"/>
            <a:ext cx="4581236" cy="692728"/>
          </a:xfrm>
          <a:prstGeom prst="rect">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latin typeface="Arial" panose="020B0604020202020204" pitchFamily="34" charset="0"/>
                <a:ea typeface="Verdana" panose="020B0604030504040204" pitchFamily="34" charset="0"/>
                <a:cs typeface="Arial" panose="020B0604020202020204" pitchFamily="34" charset="0"/>
              </a:rPr>
              <a:t>Constants</a:t>
            </a:r>
          </a:p>
        </p:txBody>
      </p:sp>
      <p:sp>
        <p:nvSpPr>
          <p:cNvPr id="3" name="TextBox 2">
            <a:extLst>
              <a:ext uri="{FF2B5EF4-FFF2-40B4-BE49-F238E27FC236}">
                <a16:creationId xmlns:a16="http://schemas.microsoft.com/office/drawing/2014/main" id="{0FE1DE69-A114-9D53-ED00-1D521B845045}"/>
              </a:ext>
            </a:extLst>
          </p:cNvPr>
          <p:cNvSpPr txBox="1"/>
          <p:nvPr/>
        </p:nvSpPr>
        <p:spPr>
          <a:xfrm>
            <a:off x="2016586" y="1523291"/>
            <a:ext cx="9819813" cy="456535"/>
          </a:xfrm>
          <a:prstGeom prst="rect">
            <a:avLst/>
          </a:prstGeom>
          <a:noFill/>
        </p:spPr>
        <p:txBody>
          <a:bodyPr wrap="square" rtlCol="0">
            <a:spAutoFit/>
          </a:bodyPr>
          <a:lstStyle/>
          <a:p>
            <a:pPr>
              <a:lnSpc>
                <a:spcPct val="150000"/>
              </a:lnSpc>
            </a:pPr>
            <a:r>
              <a:rPr lang="en-US" dirty="0">
                <a:solidFill>
                  <a:schemeClr val="accent2">
                    <a:lumMod val="75000"/>
                  </a:schemeClr>
                </a:solidFill>
                <a:latin typeface="Arial" panose="020B0604020202020204" pitchFamily="34" charset="0"/>
                <a:cs typeface="Arial" panose="020B0604020202020204" pitchFamily="34" charset="0"/>
              </a:rPr>
              <a:t>Constant</a:t>
            </a:r>
            <a:r>
              <a:rPr lang="en-US" dirty="0">
                <a:latin typeface="Arial" panose="020B0604020202020204" pitchFamily="34" charset="0"/>
                <a:cs typeface="Arial" panose="020B0604020202020204" pitchFamily="34" charset="0"/>
              </a:rPr>
              <a:t> is an entity that refers to a fixed value of data and which cannot be modified.</a:t>
            </a:r>
          </a:p>
        </p:txBody>
      </p:sp>
      <p:sp>
        <p:nvSpPr>
          <p:cNvPr id="4" name="TextBox 3">
            <a:extLst>
              <a:ext uri="{FF2B5EF4-FFF2-40B4-BE49-F238E27FC236}">
                <a16:creationId xmlns:a16="http://schemas.microsoft.com/office/drawing/2014/main" id="{D598E862-05AA-F24F-6CA1-5E877688E24D}"/>
              </a:ext>
            </a:extLst>
          </p:cNvPr>
          <p:cNvSpPr txBox="1"/>
          <p:nvPr/>
        </p:nvSpPr>
        <p:spPr>
          <a:xfrm>
            <a:off x="467186" y="2099946"/>
            <a:ext cx="9819813" cy="456535"/>
          </a:xfrm>
          <a:prstGeom prst="rect">
            <a:avLst/>
          </a:prstGeom>
          <a:noFill/>
        </p:spPr>
        <p:txBody>
          <a:bodyPr wrap="square" rtlCol="0">
            <a:spAutoFit/>
          </a:bodyPr>
          <a:lstStyle/>
          <a:p>
            <a:pPr>
              <a:lnSpc>
                <a:spcPct val="150000"/>
              </a:lnSpc>
            </a:pPr>
            <a:r>
              <a:rPr lang="en-US" b="1" dirty="0">
                <a:latin typeface="Arial" panose="020B0604020202020204" pitchFamily="34" charset="0"/>
                <a:cs typeface="Arial" panose="020B0604020202020204" pitchFamily="34" charset="0"/>
              </a:rPr>
              <a:t>Constant name:</a:t>
            </a:r>
          </a:p>
        </p:txBody>
      </p:sp>
      <p:sp>
        <p:nvSpPr>
          <p:cNvPr id="5" name="TextBox 4">
            <a:extLst>
              <a:ext uri="{FF2B5EF4-FFF2-40B4-BE49-F238E27FC236}">
                <a16:creationId xmlns:a16="http://schemas.microsoft.com/office/drawing/2014/main" id="{9C27D0DE-9BFB-7A4E-BF5B-E2D8DCD17404}"/>
              </a:ext>
            </a:extLst>
          </p:cNvPr>
          <p:cNvSpPr txBox="1"/>
          <p:nvPr/>
        </p:nvSpPr>
        <p:spPr>
          <a:xfrm>
            <a:off x="644986" y="2753305"/>
            <a:ext cx="9819813" cy="294952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Cannot be a reserved keyword</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Should be meaningful</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Cannot start with a number</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Cannot contain a space or hyphen</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Are case-sensitive</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Constants written in UPPERCASE</a:t>
            </a:r>
          </a:p>
          <a:p>
            <a:pPr marL="285750" indent="-285750">
              <a:lnSpc>
                <a:spcPct val="150000"/>
              </a:lnSpc>
              <a:buFont typeface="Arial" panose="020B0604020202020204" pitchFamily="34" charset="0"/>
              <a:buChar char="•"/>
            </a:pPr>
            <a:r>
              <a:rPr lang="en-US" dirty="0">
                <a:solidFill>
                  <a:schemeClr val="accent2">
                    <a:lumMod val="75000"/>
                  </a:schemeClr>
                </a:solidFill>
                <a:latin typeface="Arial" panose="020B0604020202020204" pitchFamily="34" charset="0"/>
                <a:cs typeface="Arial" panose="020B0604020202020204" pitchFamily="34" charset="0"/>
              </a:rPr>
              <a:t>const</a:t>
            </a:r>
            <a:r>
              <a:rPr lang="en-US" dirty="0">
                <a:latin typeface="Arial" panose="020B0604020202020204" pitchFamily="34" charset="0"/>
                <a:cs typeface="Arial" panose="020B0604020202020204" pitchFamily="34" charset="0"/>
              </a:rPr>
              <a:t> keyword</a:t>
            </a:r>
          </a:p>
        </p:txBody>
      </p:sp>
      <p:pic>
        <p:nvPicPr>
          <p:cNvPr id="6" name="Picture 5">
            <a:extLst>
              <a:ext uri="{FF2B5EF4-FFF2-40B4-BE49-F238E27FC236}">
                <a16:creationId xmlns:a16="http://schemas.microsoft.com/office/drawing/2014/main" id="{210CAC39-C920-98F0-9B42-51091954A881}"/>
              </a:ext>
            </a:extLst>
          </p:cNvPr>
          <p:cNvPicPr>
            <a:picLocks noChangeAspect="1"/>
          </p:cNvPicPr>
          <p:nvPr/>
        </p:nvPicPr>
        <p:blipFill>
          <a:blip r:embed="rId2"/>
          <a:stretch>
            <a:fillRect/>
          </a:stretch>
        </p:blipFill>
        <p:spPr>
          <a:xfrm>
            <a:off x="644986" y="5822950"/>
            <a:ext cx="6863115" cy="463550"/>
          </a:xfrm>
          <a:prstGeom prst="rect">
            <a:avLst/>
          </a:prstGeom>
        </p:spPr>
      </p:pic>
    </p:spTree>
    <p:extLst>
      <p:ext uri="{BB962C8B-B14F-4D97-AF65-F5344CB8AC3E}">
        <p14:creationId xmlns:p14="http://schemas.microsoft.com/office/powerpoint/2010/main" val="9801354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774A61B-DD6F-943B-9A46-447AAE08193B}"/>
              </a:ext>
            </a:extLst>
          </p:cNvPr>
          <p:cNvSpPr/>
          <p:nvPr/>
        </p:nvSpPr>
        <p:spPr>
          <a:xfrm>
            <a:off x="0" y="405471"/>
            <a:ext cx="7188200" cy="692728"/>
          </a:xfrm>
          <a:prstGeom prst="rect">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latin typeface="Arial" panose="020B0604020202020204" pitchFamily="34" charset="0"/>
                <a:ea typeface="Verdana" panose="020B0604030504040204" pitchFamily="34" charset="0"/>
                <a:cs typeface="Arial" panose="020B0604020202020204" pitchFamily="34" charset="0"/>
              </a:rPr>
              <a:t>Statically vs Dynamically Typed Languages</a:t>
            </a:r>
          </a:p>
        </p:txBody>
      </p:sp>
      <p:pic>
        <p:nvPicPr>
          <p:cNvPr id="10" name="Picture 9">
            <a:extLst>
              <a:ext uri="{FF2B5EF4-FFF2-40B4-BE49-F238E27FC236}">
                <a16:creationId xmlns:a16="http://schemas.microsoft.com/office/drawing/2014/main" id="{27C14294-22C8-AB56-1676-6F9428271E41}"/>
              </a:ext>
            </a:extLst>
          </p:cNvPr>
          <p:cNvPicPr>
            <a:picLocks noChangeAspect="1"/>
          </p:cNvPicPr>
          <p:nvPr/>
        </p:nvPicPr>
        <p:blipFill>
          <a:blip r:embed="rId2"/>
          <a:stretch>
            <a:fillRect/>
          </a:stretch>
        </p:blipFill>
        <p:spPr>
          <a:xfrm>
            <a:off x="2402699" y="1817687"/>
            <a:ext cx="7386602" cy="4303713"/>
          </a:xfrm>
          <a:prstGeom prst="rect">
            <a:avLst/>
          </a:prstGeom>
        </p:spPr>
      </p:pic>
    </p:spTree>
    <p:extLst>
      <p:ext uri="{BB962C8B-B14F-4D97-AF65-F5344CB8AC3E}">
        <p14:creationId xmlns:p14="http://schemas.microsoft.com/office/powerpoint/2010/main" val="24800576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774A61B-DD6F-943B-9A46-447AAE08193B}"/>
              </a:ext>
            </a:extLst>
          </p:cNvPr>
          <p:cNvSpPr/>
          <p:nvPr/>
        </p:nvSpPr>
        <p:spPr>
          <a:xfrm>
            <a:off x="0" y="405471"/>
            <a:ext cx="7188200" cy="692728"/>
          </a:xfrm>
          <a:prstGeom prst="rect">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latin typeface="Arial" panose="020B0604020202020204" pitchFamily="34" charset="0"/>
                <a:ea typeface="Verdana" panose="020B0604030504040204" pitchFamily="34" charset="0"/>
                <a:cs typeface="Arial" panose="020B0604020202020204" pitchFamily="34" charset="0"/>
              </a:rPr>
              <a:t>Statically vs Dynamically Typed Languages</a:t>
            </a:r>
          </a:p>
        </p:txBody>
      </p:sp>
      <p:pic>
        <p:nvPicPr>
          <p:cNvPr id="6146" name="Picture 2" descr="What Is The Difference Between Dynamically Typed And Statically Typed  Languages">
            <a:extLst>
              <a:ext uri="{FF2B5EF4-FFF2-40B4-BE49-F238E27FC236}">
                <a16:creationId xmlns:a16="http://schemas.microsoft.com/office/drawing/2014/main" id="{15ACC5DE-4622-C5B8-6287-662019D212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3339" y="1308100"/>
            <a:ext cx="7185322" cy="5549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68977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774A61B-DD6F-943B-9A46-447AAE08193B}"/>
              </a:ext>
            </a:extLst>
          </p:cNvPr>
          <p:cNvSpPr/>
          <p:nvPr/>
        </p:nvSpPr>
        <p:spPr>
          <a:xfrm>
            <a:off x="0" y="405471"/>
            <a:ext cx="4581236" cy="692728"/>
          </a:xfrm>
          <a:prstGeom prst="rect">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latin typeface="Arial" panose="020B0604020202020204" pitchFamily="34" charset="0"/>
                <a:ea typeface="Verdana" panose="020B0604030504040204" pitchFamily="34" charset="0"/>
                <a:cs typeface="Arial" panose="020B0604020202020204" pitchFamily="34" charset="0"/>
              </a:rPr>
              <a:t>Data Types</a:t>
            </a:r>
          </a:p>
        </p:txBody>
      </p:sp>
      <p:pic>
        <p:nvPicPr>
          <p:cNvPr id="5122" name="Picture 2" descr="JavaScript Data Types - Edureka">
            <a:extLst>
              <a:ext uri="{FF2B5EF4-FFF2-40B4-BE49-F238E27FC236}">
                <a16:creationId xmlns:a16="http://schemas.microsoft.com/office/drawing/2014/main" id="{1ABCCE4A-9262-953F-A7DC-13556388AE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833563"/>
            <a:ext cx="11430000" cy="3190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19632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774A61B-DD6F-943B-9A46-447AAE08193B}"/>
              </a:ext>
            </a:extLst>
          </p:cNvPr>
          <p:cNvSpPr/>
          <p:nvPr/>
        </p:nvSpPr>
        <p:spPr>
          <a:xfrm>
            <a:off x="0" y="405471"/>
            <a:ext cx="4581236" cy="692728"/>
          </a:xfrm>
          <a:prstGeom prst="rect">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latin typeface="Arial" panose="020B0604020202020204" pitchFamily="34" charset="0"/>
                <a:ea typeface="Verdana" panose="020B0604030504040204" pitchFamily="34" charset="0"/>
                <a:cs typeface="Arial" panose="020B0604020202020204" pitchFamily="34" charset="0"/>
              </a:rPr>
              <a:t>Objects</a:t>
            </a:r>
          </a:p>
        </p:txBody>
      </p:sp>
      <p:sp>
        <p:nvSpPr>
          <p:cNvPr id="2" name="TextBox 1">
            <a:extLst>
              <a:ext uri="{FF2B5EF4-FFF2-40B4-BE49-F238E27FC236}">
                <a16:creationId xmlns:a16="http://schemas.microsoft.com/office/drawing/2014/main" id="{0DF27C4A-C2B8-4353-706B-7133809F4383}"/>
              </a:ext>
            </a:extLst>
          </p:cNvPr>
          <p:cNvSpPr txBox="1"/>
          <p:nvPr/>
        </p:nvSpPr>
        <p:spPr>
          <a:xfrm>
            <a:off x="2016586" y="1510014"/>
            <a:ext cx="9819813" cy="871136"/>
          </a:xfrm>
          <a:prstGeom prst="rect">
            <a:avLst/>
          </a:prstGeom>
          <a:noFill/>
        </p:spPr>
        <p:txBody>
          <a:bodyPr wrap="square" rtlCol="0">
            <a:spAutoFit/>
          </a:bodyPr>
          <a:lstStyle/>
          <a:p>
            <a:pPr>
              <a:lnSpc>
                <a:spcPct val="150000"/>
              </a:lnSpc>
            </a:pPr>
            <a:r>
              <a:rPr lang="en-US" dirty="0">
                <a:solidFill>
                  <a:schemeClr val="accent2">
                    <a:lumMod val="75000"/>
                  </a:schemeClr>
                </a:solidFill>
                <a:latin typeface="Arial" panose="020B0604020202020204" pitchFamily="34" charset="0"/>
                <a:cs typeface="Arial" panose="020B0604020202020204" pitchFamily="34" charset="0"/>
              </a:rPr>
              <a:t>Object</a:t>
            </a:r>
            <a:r>
              <a:rPr lang="en-US" dirty="0">
                <a:latin typeface="Arial" panose="020B0604020202020204" pitchFamily="34" charset="0"/>
                <a:cs typeface="Arial" panose="020B0604020202020204" pitchFamily="34" charset="0"/>
              </a:rPr>
              <a:t> </a:t>
            </a:r>
            <a:r>
              <a:rPr lang="en-US" b="0" i="0" dirty="0">
                <a:solidFill>
                  <a:srgbClr val="000000"/>
                </a:solidFill>
                <a:effectLst/>
                <a:latin typeface="Arial" panose="020B0604020202020204" pitchFamily="34" charset="0"/>
                <a:cs typeface="Arial" panose="020B0604020202020204" pitchFamily="34" charset="0"/>
              </a:rPr>
              <a:t>are variables too. But objects can contain many values. It will be assigned </a:t>
            </a:r>
            <a:r>
              <a:rPr lang="en-US" b="1" i="0" dirty="0">
                <a:solidFill>
                  <a:srgbClr val="000000"/>
                </a:solidFill>
                <a:effectLst/>
                <a:latin typeface="Arial" panose="020B0604020202020204" pitchFamily="34" charset="0"/>
                <a:cs typeface="Arial" panose="020B0604020202020204" pitchFamily="34" charset="0"/>
              </a:rPr>
              <a:t>many values</a:t>
            </a:r>
            <a:r>
              <a:rPr lang="en-US" b="0" i="0" dirty="0">
                <a:solidFill>
                  <a:srgbClr val="000000"/>
                </a:solidFill>
                <a:effectLst/>
                <a:latin typeface="Arial" panose="020B0604020202020204" pitchFamily="34" charset="0"/>
                <a:cs typeface="Arial" panose="020B0604020202020204" pitchFamily="34" charset="0"/>
              </a:rPr>
              <a:t> to a </a:t>
            </a:r>
            <a:r>
              <a:rPr lang="en-US" b="1" i="0" dirty="0">
                <a:solidFill>
                  <a:srgbClr val="000000"/>
                </a:solidFill>
                <a:effectLst/>
                <a:latin typeface="Arial" panose="020B0604020202020204" pitchFamily="34" charset="0"/>
                <a:cs typeface="Arial" panose="020B0604020202020204" pitchFamily="34" charset="0"/>
              </a:rPr>
              <a:t>variable</a:t>
            </a:r>
            <a:r>
              <a:rPr lang="en-US" i="0" dirty="0">
                <a:solidFill>
                  <a:srgbClr val="000000"/>
                </a:solidFill>
                <a:effectLst/>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2DF216F8-F13C-79D7-3006-483A983277C0}"/>
              </a:ext>
            </a:extLst>
          </p:cNvPr>
          <p:cNvPicPr>
            <a:picLocks noChangeAspect="1"/>
          </p:cNvPicPr>
          <p:nvPr/>
        </p:nvPicPr>
        <p:blipFill>
          <a:blip r:embed="rId2"/>
          <a:stretch>
            <a:fillRect/>
          </a:stretch>
        </p:blipFill>
        <p:spPr>
          <a:xfrm>
            <a:off x="2016586" y="5677646"/>
            <a:ext cx="7698914" cy="419941"/>
          </a:xfrm>
          <a:prstGeom prst="rect">
            <a:avLst/>
          </a:prstGeom>
        </p:spPr>
      </p:pic>
      <p:sp>
        <p:nvSpPr>
          <p:cNvPr id="5" name="TextBox 4">
            <a:extLst>
              <a:ext uri="{FF2B5EF4-FFF2-40B4-BE49-F238E27FC236}">
                <a16:creationId xmlns:a16="http://schemas.microsoft.com/office/drawing/2014/main" id="{045F7973-C353-682C-6D12-B016B7CA0A1C}"/>
              </a:ext>
            </a:extLst>
          </p:cNvPr>
          <p:cNvSpPr txBox="1"/>
          <p:nvPr/>
        </p:nvSpPr>
        <p:spPr>
          <a:xfrm>
            <a:off x="2130885" y="5106441"/>
            <a:ext cx="9819813" cy="456535"/>
          </a:xfrm>
          <a:prstGeom prst="rect">
            <a:avLst/>
          </a:prstGeom>
          <a:noFill/>
        </p:spPr>
        <p:txBody>
          <a:bodyPr wrap="square" rtlCol="0">
            <a:spAutoFit/>
          </a:bodyPr>
          <a:lstStyle/>
          <a:p>
            <a:pPr>
              <a:lnSpc>
                <a:spcPct val="150000"/>
              </a:lnSpc>
            </a:pPr>
            <a:r>
              <a:rPr lang="en-US" dirty="0">
                <a:solidFill>
                  <a:schemeClr val="bg1">
                    <a:lumMod val="50000"/>
                  </a:schemeClr>
                </a:solidFill>
                <a:latin typeface="Arial" panose="020B0604020202020204" pitchFamily="34" charset="0"/>
                <a:cs typeface="Arial" panose="020B0604020202020204" pitchFamily="34" charset="0"/>
              </a:rPr>
              <a:t>Object literal</a:t>
            </a:r>
          </a:p>
        </p:txBody>
      </p:sp>
    </p:spTree>
    <p:extLst>
      <p:ext uri="{BB962C8B-B14F-4D97-AF65-F5344CB8AC3E}">
        <p14:creationId xmlns:p14="http://schemas.microsoft.com/office/powerpoint/2010/main" val="2581358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98C8CEB-7473-8FD6-40A8-A51FCD072325}"/>
              </a:ext>
            </a:extLst>
          </p:cNvPr>
          <p:cNvSpPr/>
          <p:nvPr/>
        </p:nvSpPr>
        <p:spPr>
          <a:xfrm>
            <a:off x="0" y="3082636"/>
            <a:ext cx="4581236" cy="692728"/>
          </a:xfrm>
          <a:prstGeom prst="rect">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latin typeface="Arial" panose="020B0604020202020204" pitchFamily="34" charset="0"/>
                <a:ea typeface="Verdana" panose="020B0604030504040204" pitchFamily="34" charset="0"/>
                <a:cs typeface="Arial" panose="020B0604020202020204" pitchFamily="34" charset="0"/>
              </a:rPr>
              <a:t>What is JavaScript?</a:t>
            </a:r>
          </a:p>
        </p:txBody>
      </p:sp>
    </p:spTree>
    <p:extLst>
      <p:ext uri="{BB962C8B-B14F-4D97-AF65-F5344CB8AC3E}">
        <p14:creationId xmlns:p14="http://schemas.microsoft.com/office/powerpoint/2010/main" val="31194901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774A61B-DD6F-943B-9A46-447AAE08193B}"/>
              </a:ext>
            </a:extLst>
          </p:cNvPr>
          <p:cNvSpPr/>
          <p:nvPr/>
        </p:nvSpPr>
        <p:spPr>
          <a:xfrm>
            <a:off x="0" y="405471"/>
            <a:ext cx="5524500" cy="692728"/>
          </a:xfrm>
          <a:prstGeom prst="rect">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latin typeface="Arial" panose="020B0604020202020204" pitchFamily="34" charset="0"/>
                <a:ea typeface="Verdana" panose="020B0604030504040204" pitchFamily="34" charset="0"/>
                <a:cs typeface="Arial" panose="020B0604020202020204" pitchFamily="34" charset="0"/>
              </a:rPr>
              <a:t>Accessing Object Properties</a:t>
            </a:r>
          </a:p>
        </p:txBody>
      </p:sp>
      <p:sp>
        <p:nvSpPr>
          <p:cNvPr id="2" name="TextBox 1">
            <a:extLst>
              <a:ext uri="{FF2B5EF4-FFF2-40B4-BE49-F238E27FC236}">
                <a16:creationId xmlns:a16="http://schemas.microsoft.com/office/drawing/2014/main" id="{0DF27C4A-C2B8-4353-706B-7133809F4383}"/>
              </a:ext>
            </a:extLst>
          </p:cNvPr>
          <p:cNvSpPr txBox="1"/>
          <p:nvPr/>
        </p:nvSpPr>
        <p:spPr>
          <a:xfrm>
            <a:off x="2016586" y="2386891"/>
            <a:ext cx="9819813" cy="872034"/>
          </a:xfrm>
          <a:prstGeom prst="rect">
            <a:avLst/>
          </a:prstGeom>
          <a:noFill/>
        </p:spPr>
        <p:txBody>
          <a:bodyPr wrap="square" rtlCol="0">
            <a:spAutoFit/>
          </a:bodyPr>
          <a:lstStyle/>
          <a:p>
            <a:pPr marL="342900" indent="-342900">
              <a:lnSpc>
                <a:spcPct val="150000"/>
              </a:lnSpc>
              <a:buAutoNum type="arabicPeriod"/>
            </a:pPr>
            <a:r>
              <a:rPr lang="en-US" dirty="0">
                <a:solidFill>
                  <a:schemeClr val="accent2">
                    <a:lumMod val="75000"/>
                  </a:schemeClr>
                </a:solidFill>
                <a:latin typeface="Arial" panose="020B0604020202020204" pitchFamily="34" charset="0"/>
                <a:cs typeface="Arial" panose="020B0604020202020204" pitchFamily="34" charset="0"/>
              </a:rPr>
              <a:t>Dot Notation</a:t>
            </a:r>
          </a:p>
          <a:p>
            <a:pPr>
              <a:lnSpc>
                <a:spcPct val="150000"/>
              </a:lnSpc>
            </a:pPr>
            <a:endParaRPr lang="en-US" dirty="0">
              <a:solidFill>
                <a:schemeClr val="accent2">
                  <a:lumMod val="75000"/>
                </a:schemeClr>
              </a:solidFill>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2DF216F8-F13C-79D7-3006-483A983277C0}"/>
              </a:ext>
            </a:extLst>
          </p:cNvPr>
          <p:cNvPicPr>
            <a:picLocks noChangeAspect="1"/>
          </p:cNvPicPr>
          <p:nvPr/>
        </p:nvPicPr>
        <p:blipFill>
          <a:blip r:embed="rId2"/>
          <a:stretch>
            <a:fillRect/>
          </a:stretch>
        </p:blipFill>
        <p:spPr>
          <a:xfrm>
            <a:off x="2016586" y="1532574"/>
            <a:ext cx="7698914" cy="419941"/>
          </a:xfrm>
          <a:prstGeom prst="rect">
            <a:avLst/>
          </a:prstGeom>
        </p:spPr>
      </p:pic>
      <p:sp>
        <p:nvSpPr>
          <p:cNvPr id="3" name="TextBox 2">
            <a:extLst>
              <a:ext uri="{FF2B5EF4-FFF2-40B4-BE49-F238E27FC236}">
                <a16:creationId xmlns:a16="http://schemas.microsoft.com/office/drawing/2014/main" id="{70103057-9E91-9573-7EFD-A64B87E9A8E3}"/>
              </a:ext>
            </a:extLst>
          </p:cNvPr>
          <p:cNvSpPr txBox="1"/>
          <p:nvPr/>
        </p:nvSpPr>
        <p:spPr>
          <a:xfrm>
            <a:off x="2016586" y="3429000"/>
            <a:ext cx="9819813" cy="872034"/>
          </a:xfrm>
          <a:prstGeom prst="rect">
            <a:avLst/>
          </a:prstGeom>
          <a:noFill/>
        </p:spPr>
        <p:txBody>
          <a:bodyPr wrap="square" rtlCol="0">
            <a:spAutoFit/>
          </a:bodyPr>
          <a:lstStyle/>
          <a:p>
            <a:pPr marL="342900" indent="-342900">
              <a:lnSpc>
                <a:spcPct val="150000"/>
              </a:lnSpc>
              <a:buFont typeface="+mj-lt"/>
              <a:buAutoNum type="arabicPeriod" startAt="2"/>
            </a:pPr>
            <a:r>
              <a:rPr lang="en-US" dirty="0">
                <a:solidFill>
                  <a:schemeClr val="accent2">
                    <a:lumMod val="75000"/>
                  </a:schemeClr>
                </a:solidFill>
                <a:latin typeface="Arial" panose="020B0604020202020204" pitchFamily="34" charset="0"/>
                <a:cs typeface="Arial" panose="020B0604020202020204" pitchFamily="34" charset="0"/>
              </a:rPr>
              <a:t>Bracket Notation</a:t>
            </a:r>
          </a:p>
          <a:p>
            <a:pPr>
              <a:lnSpc>
                <a:spcPct val="150000"/>
              </a:lnSpc>
            </a:pPr>
            <a:r>
              <a:rPr lang="en-US" dirty="0">
                <a:solidFill>
                  <a:schemeClr val="accent2">
                    <a:lumMod val="75000"/>
                  </a:schemeClr>
                </a:solidFill>
                <a:latin typeface="Arial" panose="020B0604020202020204" pitchFamily="34" charset="0"/>
                <a:cs typeface="Arial" panose="020B0604020202020204" pitchFamily="34" charset="0"/>
              </a:rPr>
              <a:t>	</a:t>
            </a:r>
            <a:endParaRPr lang="en-US" dirty="0">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68BC508E-C55D-9D88-9F34-8E08AFDC0EFB}"/>
              </a:ext>
            </a:extLst>
          </p:cNvPr>
          <p:cNvPicPr>
            <a:picLocks noChangeAspect="1"/>
          </p:cNvPicPr>
          <p:nvPr/>
        </p:nvPicPr>
        <p:blipFill>
          <a:blip r:embed="rId3"/>
          <a:stretch>
            <a:fillRect/>
          </a:stretch>
        </p:blipFill>
        <p:spPr>
          <a:xfrm>
            <a:off x="2762250" y="2880324"/>
            <a:ext cx="5016463" cy="378601"/>
          </a:xfrm>
          <a:prstGeom prst="rect">
            <a:avLst/>
          </a:prstGeom>
        </p:spPr>
      </p:pic>
      <p:pic>
        <p:nvPicPr>
          <p:cNvPr id="11" name="Picture 10">
            <a:extLst>
              <a:ext uri="{FF2B5EF4-FFF2-40B4-BE49-F238E27FC236}">
                <a16:creationId xmlns:a16="http://schemas.microsoft.com/office/drawing/2014/main" id="{BD74D0F5-9440-7BBA-7A8F-9393A504D548}"/>
              </a:ext>
            </a:extLst>
          </p:cNvPr>
          <p:cNvPicPr>
            <a:picLocks noChangeAspect="1"/>
          </p:cNvPicPr>
          <p:nvPr/>
        </p:nvPicPr>
        <p:blipFill>
          <a:blip r:embed="rId4"/>
          <a:stretch>
            <a:fillRect/>
          </a:stretch>
        </p:blipFill>
        <p:spPr>
          <a:xfrm>
            <a:off x="2762249" y="4104167"/>
            <a:ext cx="5016463" cy="393734"/>
          </a:xfrm>
          <a:prstGeom prst="rect">
            <a:avLst/>
          </a:prstGeom>
        </p:spPr>
      </p:pic>
    </p:spTree>
    <p:extLst>
      <p:ext uri="{BB962C8B-B14F-4D97-AF65-F5344CB8AC3E}">
        <p14:creationId xmlns:p14="http://schemas.microsoft.com/office/powerpoint/2010/main" val="39183831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774A61B-DD6F-943B-9A46-447AAE08193B}"/>
              </a:ext>
            </a:extLst>
          </p:cNvPr>
          <p:cNvSpPr/>
          <p:nvPr/>
        </p:nvSpPr>
        <p:spPr>
          <a:xfrm>
            <a:off x="0" y="405471"/>
            <a:ext cx="2959100" cy="692728"/>
          </a:xfrm>
          <a:prstGeom prst="rect">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latin typeface="Arial" panose="020B0604020202020204" pitchFamily="34" charset="0"/>
                <a:ea typeface="Verdana" panose="020B0604030504040204" pitchFamily="34" charset="0"/>
                <a:cs typeface="Arial" panose="020B0604020202020204" pitchFamily="34" charset="0"/>
              </a:rPr>
              <a:t>Arrays</a:t>
            </a:r>
          </a:p>
        </p:txBody>
      </p:sp>
      <p:sp>
        <p:nvSpPr>
          <p:cNvPr id="5" name="TextBox 4">
            <a:extLst>
              <a:ext uri="{FF2B5EF4-FFF2-40B4-BE49-F238E27FC236}">
                <a16:creationId xmlns:a16="http://schemas.microsoft.com/office/drawing/2014/main" id="{B0DDC3A7-DB47-A33A-7D6B-533313BD38F9}"/>
              </a:ext>
            </a:extLst>
          </p:cNvPr>
          <p:cNvSpPr txBox="1"/>
          <p:nvPr/>
        </p:nvSpPr>
        <p:spPr>
          <a:xfrm>
            <a:off x="2016586" y="1510014"/>
            <a:ext cx="9819813" cy="646331"/>
          </a:xfrm>
          <a:prstGeom prst="rect">
            <a:avLst/>
          </a:prstGeom>
          <a:noFill/>
        </p:spPr>
        <p:txBody>
          <a:bodyPr wrap="square" rtlCol="0">
            <a:spAutoFit/>
          </a:bodyPr>
          <a:lstStyle/>
          <a:p>
            <a:pPr algn="l"/>
            <a:r>
              <a:rPr lang="en-US" b="0" i="0" dirty="0">
                <a:solidFill>
                  <a:srgbClr val="000000"/>
                </a:solidFill>
                <a:effectLst/>
                <a:latin typeface="Arial" panose="020B0604020202020204" pitchFamily="34" charset="0"/>
                <a:cs typeface="Arial" panose="020B0604020202020204" pitchFamily="34" charset="0"/>
              </a:rPr>
              <a:t>An </a:t>
            </a:r>
            <a:r>
              <a:rPr lang="en-US" b="0" i="0" dirty="0">
                <a:solidFill>
                  <a:schemeClr val="accent2">
                    <a:lumMod val="75000"/>
                  </a:schemeClr>
                </a:solidFill>
                <a:effectLst/>
                <a:latin typeface="Arial" panose="020B0604020202020204" pitchFamily="34" charset="0"/>
                <a:cs typeface="Arial" panose="020B0604020202020204" pitchFamily="34" charset="0"/>
              </a:rPr>
              <a:t>array</a:t>
            </a:r>
            <a:r>
              <a:rPr lang="en-US" b="0" i="0" dirty="0">
                <a:solidFill>
                  <a:srgbClr val="000000"/>
                </a:solidFill>
                <a:effectLst/>
                <a:latin typeface="Arial" panose="020B0604020202020204" pitchFamily="34" charset="0"/>
                <a:cs typeface="Arial" panose="020B0604020202020204" pitchFamily="34" charset="0"/>
              </a:rPr>
              <a:t> can hold many values under a single name, and you can access the values by referring to an index number.</a:t>
            </a:r>
          </a:p>
        </p:txBody>
      </p:sp>
      <p:sp>
        <p:nvSpPr>
          <p:cNvPr id="3" name="TextBox 2">
            <a:extLst>
              <a:ext uri="{FF2B5EF4-FFF2-40B4-BE49-F238E27FC236}">
                <a16:creationId xmlns:a16="http://schemas.microsoft.com/office/drawing/2014/main" id="{2F8C0D84-D754-FB00-D912-91099DB3B4B3}"/>
              </a:ext>
            </a:extLst>
          </p:cNvPr>
          <p:cNvSpPr txBox="1"/>
          <p:nvPr/>
        </p:nvSpPr>
        <p:spPr>
          <a:xfrm>
            <a:off x="1395149" y="2907410"/>
            <a:ext cx="6094520" cy="369332"/>
          </a:xfrm>
          <a:prstGeom prst="rect">
            <a:avLst/>
          </a:prstGeom>
          <a:noFill/>
        </p:spPr>
        <p:txBody>
          <a:bodyPr wrap="square">
            <a:spAutoFit/>
          </a:bodyPr>
          <a:lstStyle/>
          <a:p>
            <a:pPr algn="l"/>
            <a:r>
              <a:rPr lang="en-US" b="0" i="0" dirty="0">
                <a:solidFill>
                  <a:srgbClr val="000000"/>
                </a:solidFill>
                <a:effectLst/>
                <a:latin typeface="Segoe UI" panose="020B0502040204020203" pitchFamily="34" charset="0"/>
              </a:rPr>
              <a:t>Creating an Array:</a:t>
            </a:r>
            <a:endParaRPr lang="en-US" dirty="0"/>
          </a:p>
        </p:txBody>
      </p:sp>
      <p:pic>
        <p:nvPicPr>
          <p:cNvPr id="6" name="Picture 5">
            <a:extLst>
              <a:ext uri="{FF2B5EF4-FFF2-40B4-BE49-F238E27FC236}">
                <a16:creationId xmlns:a16="http://schemas.microsoft.com/office/drawing/2014/main" id="{8E8F6995-4394-04E7-2E70-ABBEF368D8FA}"/>
              </a:ext>
            </a:extLst>
          </p:cNvPr>
          <p:cNvPicPr>
            <a:picLocks noChangeAspect="1"/>
          </p:cNvPicPr>
          <p:nvPr/>
        </p:nvPicPr>
        <p:blipFill>
          <a:blip r:embed="rId2"/>
          <a:stretch>
            <a:fillRect/>
          </a:stretch>
        </p:blipFill>
        <p:spPr>
          <a:xfrm>
            <a:off x="2016586" y="3837307"/>
            <a:ext cx="4362450" cy="381000"/>
          </a:xfrm>
          <a:prstGeom prst="rect">
            <a:avLst/>
          </a:prstGeom>
        </p:spPr>
      </p:pic>
      <p:sp>
        <p:nvSpPr>
          <p:cNvPr id="8" name="TextBox 7">
            <a:extLst>
              <a:ext uri="{FF2B5EF4-FFF2-40B4-BE49-F238E27FC236}">
                <a16:creationId xmlns:a16="http://schemas.microsoft.com/office/drawing/2014/main" id="{E370F7AC-F5EE-65D6-836B-407F0DF218F8}"/>
              </a:ext>
            </a:extLst>
          </p:cNvPr>
          <p:cNvSpPr txBox="1"/>
          <p:nvPr/>
        </p:nvSpPr>
        <p:spPr>
          <a:xfrm>
            <a:off x="2016585" y="3352991"/>
            <a:ext cx="9819813" cy="456535"/>
          </a:xfrm>
          <a:prstGeom prst="rect">
            <a:avLst/>
          </a:prstGeom>
          <a:noFill/>
        </p:spPr>
        <p:txBody>
          <a:bodyPr wrap="square" rtlCol="0">
            <a:spAutoFit/>
          </a:bodyPr>
          <a:lstStyle/>
          <a:p>
            <a:pPr>
              <a:lnSpc>
                <a:spcPct val="150000"/>
              </a:lnSpc>
            </a:pPr>
            <a:r>
              <a:rPr lang="en-US" dirty="0">
                <a:solidFill>
                  <a:schemeClr val="bg1">
                    <a:lumMod val="50000"/>
                  </a:schemeClr>
                </a:solidFill>
                <a:latin typeface="Arial" panose="020B0604020202020204" pitchFamily="34" charset="0"/>
                <a:cs typeface="Arial" panose="020B0604020202020204" pitchFamily="34" charset="0"/>
              </a:rPr>
              <a:t>Array literal</a:t>
            </a:r>
          </a:p>
        </p:txBody>
      </p:sp>
    </p:spTree>
    <p:extLst>
      <p:ext uri="{BB962C8B-B14F-4D97-AF65-F5344CB8AC3E}">
        <p14:creationId xmlns:p14="http://schemas.microsoft.com/office/powerpoint/2010/main" val="19676329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774A61B-DD6F-943B-9A46-447AAE08193B}"/>
              </a:ext>
            </a:extLst>
          </p:cNvPr>
          <p:cNvSpPr/>
          <p:nvPr/>
        </p:nvSpPr>
        <p:spPr>
          <a:xfrm>
            <a:off x="0" y="405471"/>
            <a:ext cx="2959100" cy="692728"/>
          </a:xfrm>
          <a:prstGeom prst="rect">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latin typeface="Arial" panose="020B0604020202020204" pitchFamily="34" charset="0"/>
                <a:ea typeface="Verdana" panose="020B0604030504040204" pitchFamily="34" charset="0"/>
                <a:cs typeface="Arial" panose="020B0604020202020204" pitchFamily="34" charset="0"/>
              </a:rPr>
              <a:t>Arrays</a:t>
            </a:r>
          </a:p>
        </p:txBody>
      </p:sp>
      <p:pic>
        <p:nvPicPr>
          <p:cNvPr id="10" name="Picture 9">
            <a:extLst>
              <a:ext uri="{FF2B5EF4-FFF2-40B4-BE49-F238E27FC236}">
                <a16:creationId xmlns:a16="http://schemas.microsoft.com/office/drawing/2014/main" id="{FF27140D-AC5B-D3BB-CF13-360B06330317}"/>
              </a:ext>
            </a:extLst>
          </p:cNvPr>
          <p:cNvPicPr>
            <a:picLocks noChangeAspect="1"/>
          </p:cNvPicPr>
          <p:nvPr/>
        </p:nvPicPr>
        <p:blipFill>
          <a:blip r:embed="rId2"/>
          <a:stretch>
            <a:fillRect/>
          </a:stretch>
        </p:blipFill>
        <p:spPr>
          <a:xfrm>
            <a:off x="1550571" y="2408279"/>
            <a:ext cx="6998625" cy="4044250"/>
          </a:xfrm>
          <a:prstGeom prst="rect">
            <a:avLst/>
          </a:prstGeom>
        </p:spPr>
      </p:pic>
      <p:sp>
        <p:nvSpPr>
          <p:cNvPr id="11" name="Rectangle 2">
            <a:extLst>
              <a:ext uri="{FF2B5EF4-FFF2-40B4-BE49-F238E27FC236}">
                <a16:creationId xmlns:a16="http://schemas.microsoft.com/office/drawing/2014/main" id="{188D2372-9371-7786-B464-202A3F6C131B}"/>
              </a:ext>
            </a:extLst>
          </p:cNvPr>
          <p:cNvSpPr>
            <a:spLocks noChangeArrowheads="1"/>
          </p:cNvSpPr>
          <p:nvPr/>
        </p:nvSpPr>
        <p:spPr bwMode="auto">
          <a:xfrm>
            <a:off x="1479550" y="1486708"/>
            <a:ext cx="10026143"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Arial" panose="020B0604020202020204" pitchFamily="34" charset="0"/>
                <a:cs typeface="Arial" panose="020B0604020202020204" pitchFamily="34" charset="0"/>
              </a:rPr>
              <a:t>Arrays are a special type of objects. The </a:t>
            </a:r>
            <a:r>
              <a:rPr kumimoji="0" lang="en-US" altLang="en-US" b="0" i="0" u="none" strike="noStrike" cap="none" normalizeH="0" baseline="0" dirty="0">
                <a:ln>
                  <a:noFill/>
                </a:ln>
                <a:solidFill>
                  <a:schemeClr val="accent2">
                    <a:lumMod val="75000"/>
                  </a:schemeClr>
                </a:solidFill>
                <a:effectLst/>
                <a:latin typeface="Arial" panose="020B0604020202020204" pitchFamily="34" charset="0"/>
                <a:cs typeface="Arial" panose="020B0604020202020204" pitchFamily="34" charset="0"/>
              </a:rPr>
              <a:t>typeof</a:t>
            </a:r>
            <a:r>
              <a:rPr kumimoji="0" lang="en-US" altLang="en-US"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operator in JavaScript returns "object" for arrays.</a:t>
            </a:r>
            <a:endPar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36282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774A61B-DD6F-943B-9A46-447AAE08193B}"/>
              </a:ext>
            </a:extLst>
          </p:cNvPr>
          <p:cNvSpPr/>
          <p:nvPr/>
        </p:nvSpPr>
        <p:spPr>
          <a:xfrm>
            <a:off x="0" y="405471"/>
            <a:ext cx="2959100" cy="692728"/>
          </a:xfrm>
          <a:prstGeom prst="rect">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latin typeface="Arial" panose="020B0604020202020204" pitchFamily="34" charset="0"/>
                <a:ea typeface="Verdana" panose="020B0604030504040204" pitchFamily="34" charset="0"/>
                <a:cs typeface="Arial" panose="020B0604020202020204" pitchFamily="34" charset="0"/>
              </a:rPr>
              <a:t>Functions</a:t>
            </a:r>
          </a:p>
        </p:txBody>
      </p:sp>
      <p:sp>
        <p:nvSpPr>
          <p:cNvPr id="3" name="TextBox 2">
            <a:extLst>
              <a:ext uri="{FF2B5EF4-FFF2-40B4-BE49-F238E27FC236}">
                <a16:creationId xmlns:a16="http://schemas.microsoft.com/office/drawing/2014/main" id="{0277865E-D029-C4EF-1959-ED31A7A987E1}"/>
              </a:ext>
            </a:extLst>
          </p:cNvPr>
          <p:cNvSpPr txBox="1"/>
          <p:nvPr/>
        </p:nvSpPr>
        <p:spPr>
          <a:xfrm>
            <a:off x="2337047" y="1694713"/>
            <a:ext cx="8795552" cy="872034"/>
          </a:xfrm>
          <a:prstGeom prst="rect">
            <a:avLst/>
          </a:prstGeom>
          <a:noFill/>
        </p:spPr>
        <p:txBody>
          <a:bodyPr wrap="square">
            <a:spAutoFit/>
          </a:bodyPr>
          <a:lstStyle/>
          <a:p>
            <a:pPr algn="l">
              <a:lnSpc>
                <a:spcPct val="150000"/>
              </a:lnSpc>
            </a:pPr>
            <a:r>
              <a:rPr lang="en-US" b="0" i="0" dirty="0">
                <a:solidFill>
                  <a:srgbClr val="000000"/>
                </a:solidFill>
                <a:effectLst/>
                <a:latin typeface="Arial" panose="020B0604020202020204" pitchFamily="34" charset="0"/>
                <a:cs typeface="Arial" panose="020B0604020202020204" pitchFamily="34" charset="0"/>
              </a:rPr>
              <a:t>A JavaScript </a:t>
            </a:r>
            <a:r>
              <a:rPr lang="en-US" b="0" i="0" dirty="0">
                <a:solidFill>
                  <a:schemeClr val="accent2">
                    <a:lumMod val="75000"/>
                  </a:schemeClr>
                </a:solidFill>
                <a:effectLst/>
                <a:latin typeface="Arial" panose="020B0604020202020204" pitchFamily="34" charset="0"/>
                <a:cs typeface="Arial" panose="020B0604020202020204" pitchFamily="34" charset="0"/>
              </a:rPr>
              <a:t>function</a:t>
            </a:r>
            <a:r>
              <a:rPr lang="en-US" b="0" i="0" dirty="0">
                <a:solidFill>
                  <a:srgbClr val="000000"/>
                </a:solidFill>
                <a:effectLst/>
                <a:latin typeface="Arial" panose="020B0604020202020204" pitchFamily="34" charset="0"/>
                <a:cs typeface="Arial" panose="020B0604020202020204" pitchFamily="34" charset="0"/>
              </a:rPr>
              <a:t> is a block of code designed to </a:t>
            </a:r>
            <a:r>
              <a:rPr lang="en-US" b="0" i="0" dirty="0">
                <a:solidFill>
                  <a:schemeClr val="accent2">
                    <a:lumMod val="75000"/>
                  </a:schemeClr>
                </a:solidFill>
                <a:effectLst/>
                <a:latin typeface="Arial" panose="020B0604020202020204" pitchFamily="34" charset="0"/>
                <a:cs typeface="Arial" panose="020B0604020202020204" pitchFamily="34" charset="0"/>
              </a:rPr>
              <a:t>perform a particular task</a:t>
            </a:r>
            <a:r>
              <a:rPr lang="en-US" b="0" i="0" dirty="0">
                <a:solidFill>
                  <a:srgbClr val="000000"/>
                </a:solidFill>
                <a:effectLst/>
                <a:latin typeface="Arial" panose="020B0604020202020204" pitchFamily="34" charset="0"/>
                <a:cs typeface="Arial" panose="020B0604020202020204" pitchFamily="34" charset="0"/>
              </a:rPr>
              <a:t>.</a:t>
            </a:r>
          </a:p>
          <a:p>
            <a:pPr algn="l">
              <a:lnSpc>
                <a:spcPct val="150000"/>
              </a:lnSpc>
            </a:pPr>
            <a:r>
              <a:rPr lang="en-US" b="0" i="0" dirty="0">
                <a:solidFill>
                  <a:srgbClr val="000000"/>
                </a:solidFill>
                <a:effectLst/>
                <a:latin typeface="Arial" panose="020B0604020202020204" pitchFamily="34" charset="0"/>
                <a:cs typeface="Arial" panose="020B0604020202020204" pitchFamily="34" charset="0"/>
              </a:rPr>
              <a:t>A JavaScript function is executed when "something" </a:t>
            </a:r>
            <a:r>
              <a:rPr lang="en-US" b="0" i="0" dirty="0">
                <a:solidFill>
                  <a:schemeClr val="accent2">
                    <a:lumMod val="75000"/>
                  </a:schemeClr>
                </a:solidFill>
                <a:effectLst/>
                <a:latin typeface="Arial" panose="020B0604020202020204" pitchFamily="34" charset="0"/>
                <a:cs typeface="Arial" panose="020B0604020202020204" pitchFamily="34" charset="0"/>
              </a:rPr>
              <a:t>invokes</a:t>
            </a:r>
            <a:r>
              <a:rPr lang="en-US" b="0" i="0" dirty="0">
                <a:solidFill>
                  <a:srgbClr val="000000"/>
                </a:solidFill>
                <a:effectLst/>
                <a:latin typeface="Arial" panose="020B0604020202020204" pitchFamily="34" charset="0"/>
                <a:cs typeface="Arial" panose="020B0604020202020204" pitchFamily="34" charset="0"/>
              </a:rPr>
              <a:t> it (</a:t>
            </a:r>
            <a:r>
              <a:rPr lang="en-US" b="0" i="0" dirty="0">
                <a:solidFill>
                  <a:schemeClr val="accent2">
                    <a:lumMod val="75000"/>
                  </a:schemeClr>
                </a:solidFill>
                <a:effectLst/>
                <a:latin typeface="Arial" panose="020B0604020202020204" pitchFamily="34" charset="0"/>
                <a:cs typeface="Arial" panose="020B0604020202020204" pitchFamily="34" charset="0"/>
              </a:rPr>
              <a:t>calls</a:t>
            </a:r>
            <a:r>
              <a:rPr lang="en-US" b="0" i="0" dirty="0">
                <a:solidFill>
                  <a:srgbClr val="000000"/>
                </a:solidFill>
                <a:effectLst/>
                <a:latin typeface="Arial" panose="020B0604020202020204" pitchFamily="34" charset="0"/>
                <a:cs typeface="Arial" panose="020B0604020202020204" pitchFamily="34" charset="0"/>
              </a:rPr>
              <a:t> it).</a:t>
            </a:r>
          </a:p>
        </p:txBody>
      </p:sp>
      <p:pic>
        <p:nvPicPr>
          <p:cNvPr id="6" name="Picture 5">
            <a:extLst>
              <a:ext uri="{FF2B5EF4-FFF2-40B4-BE49-F238E27FC236}">
                <a16:creationId xmlns:a16="http://schemas.microsoft.com/office/drawing/2014/main" id="{F8F28C69-9E14-1F10-97C5-7C944ECCFACE}"/>
              </a:ext>
            </a:extLst>
          </p:cNvPr>
          <p:cNvPicPr>
            <a:picLocks noChangeAspect="1"/>
          </p:cNvPicPr>
          <p:nvPr/>
        </p:nvPicPr>
        <p:blipFill>
          <a:blip r:embed="rId2"/>
          <a:stretch>
            <a:fillRect/>
          </a:stretch>
        </p:blipFill>
        <p:spPr>
          <a:xfrm>
            <a:off x="2337047" y="3515462"/>
            <a:ext cx="7486650" cy="1647825"/>
          </a:xfrm>
          <a:prstGeom prst="rect">
            <a:avLst/>
          </a:prstGeom>
        </p:spPr>
      </p:pic>
    </p:spTree>
    <p:extLst>
      <p:ext uri="{BB962C8B-B14F-4D97-AF65-F5344CB8AC3E}">
        <p14:creationId xmlns:p14="http://schemas.microsoft.com/office/powerpoint/2010/main" val="12228961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774A61B-DD6F-943B-9A46-447AAE08193B}"/>
              </a:ext>
            </a:extLst>
          </p:cNvPr>
          <p:cNvSpPr/>
          <p:nvPr/>
        </p:nvSpPr>
        <p:spPr>
          <a:xfrm>
            <a:off x="0" y="405471"/>
            <a:ext cx="2959100" cy="692728"/>
          </a:xfrm>
          <a:prstGeom prst="rect">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latin typeface="Arial" panose="020B0604020202020204" pitchFamily="34" charset="0"/>
                <a:ea typeface="Verdana" panose="020B0604030504040204" pitchFamily="34" charset="0"/>
                <a:cs typeface="Arial" panose="020B0604020202020204" pitchFamily="34" charset="0"/>
              </a:rPr>
              <a:t>ES6</a:t>
            </a:r>
          </a:p>
        </p:txBody>
      </p:sp>
      <p:sp>
        <p:nvSpPr>
          <p:cNvPr id="2" name="Rectangle 1">
            <a:extLst>
              <a:ext uri="{FF2B5EF4-FFF2-40B4-BE49-F238E27FC236}">
                <a16:creationId xmlns:a16="http://schemas.microsoft.com/office/drawing/2014/main" id="{FDDF25DC-B300-08D6-9CCC-5A70A80620FF}"/>
              </a:ext>
            </a:extLst>
          </p:cNvPr>
          <p:cNvSpPr/>
          <p:nvPr/>
        </p:nvSpPr>
        <p:spPr>
          <a:xfrm>
            <a:off x="3597306" y="1811526"/>
            <a:ext cx="3022600" cy="447964"/>
          </a:xfrm>
          <a:prstGeom prst="rect">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Arial" panose="020B0604020202020204" pitchFamily="34" charset="0"/>
                <a:ea typeface="Verdana" panose="020B0604030504040204" pitchFamily="34" charset="0"/>
                <a:cs typeface="Arial" panose="020B0604020202020204" pitchFamily="34" charset="0"/>
              </a:rPr>
              <a:t>let / const</a:t>
            </a:r>
          </a:p>
        </p:txBody>
      </p:sp>
      <p:sp>
        <p:nvSpPr>
          <p:cNvPr id="3" name="Rectangle 2">
            <a:extLst>
              <a:ext uri="{FF2B5EF4-FFF2-40B4-BE49-F238E27FC236}">
                <a16:creationId xmlns:a16="http://schemas.microsoft.com/office/drawing/2014/main" id="{8814FA9C-3F3B-5BA2-C0C6-1BC6724A2CD3}"/>
              </a:ext>
            </a:extLst>
          </p:cNvPr>
          <p:cNvSpPr/>
          <p:nvPr/>
        </p:nvSpPr>
        <p:spPr>
          <a:xfrm>
            <a:off x="7166006" y="1811526"/>
            <a:ext cx="3022600" cy="447964"/>
          </a:xfrm>
          <a:prstGeom prst="rect">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Arial" panose="020B0604020202020204" pitchFamily="34" charset="0"/>
                <a:ea typeface="Verdana" panose="020B0604030504040204" pitchFamily="34" charset="0"/>
                <a:cs typeface="Arial" panose="020B0604020202020204" pitchFamily="34" charset="0"/>
              </a:rPr>
              <a:t>let / const</a:t>
            </a:r>
          </a:p>
        </p:txBody>
      </p:sp>
    </p:spTree>
    <p:extLst>
      <p:ext uri="{BB962C8B-B14F-4D97-AF65-F5344CB8AC3E}">
        <p14:creationId xmlns:p14="http://schemas.microsoft.com/office/powerpoint/2010/main" val="8331639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774A61B-DD6F-943B-9A46-447AAE08193B}"/>
              </a:ext>
            </a:extLst>
          </p:cNvPr>
          <p:cNvSpPr/>
          <p:nvPr/>
        </p:nvSpPr>
        <p:spPr>
          <a:xfrm>
            <a:off x="0" y="405471"/>
            <a:ext cx="2959100" cy="692728"/>
          </a:xfrm>
          <a:prstGeom prst="rect">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latin typeface="Arial" panose="020B0604020202020204" pitchFamily="34" charset="0"/>
                <a:ea typeface="Verdana" panose="020B0604030504040204" pitchFamily="34" charset="0"/>
                <a:cs typeface="Arial" panose="020B0604020202020204" pitchFamily="34" charset="0"/>
              </a:rPr>
              <a:t>var / let / const</a:t>
            </a:r>
          </a:p>
        </p:txBody>
      </p:sp>
    </p:spTree>
    <p:extLst>
      <p:ext uri="{BB962C8B-B14F-4D97-AF65-F5344CB8AC3E}">
        <p14:creationId xmlns:p14="http://schemas.microsoft.com/office/powerpoint/2010/main" val="24194048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28B147F-5BFD-D7C4-A04D-B46F1447DA50}"/>
              </a:ext>
            </a:extLst>
          </p:cNvPr>
          <p:cNvSpPr txBox="1"/>
          <p:nvPr/>
        </p:nvSpPr>
        <p:spPr>
          <a:xfrm>
            <a:off x="711199" y="1690255"/>
            <a:ext cx="10751127" cy="867289"/>
          </a:xfrm>
          <a:prstGeom prst="rect">
            <a:avLst/>
          </a:prstGeom>
          <a:noFill/>
        </p:spPr>
        <p:txBody>
          <a:bodyPr wrap="square">
            <a:spAutoFit/>
          </a:bodyPr>
          <a:lstStyle/>
          <a:p>
            <a:pPr>
              <a:lnSpc>
                <a:spcPct val="150000"/>
              </a:lnSpc>
            </a:pPr>
            <a:r>
              <a:rPr lang="en-US" b="0" i="0" u="sng" dirty="0">
                <a:solidFill>
                  <a:schemeClr val="accent4">
                    <a:lumMod val="75000"/>
                  </a:schemeClr>
                </a:solidFill>
                <a:effectLst/>
                <a:latin typeface="Arial" panose="020B0604020202020204" pitchFamily="34" charset="0"/>
                <a:ea typeface="Verdana" panose="020B0604030504040204" pitchFamily="34" charset="0"/>
                <a:cs typeface="Arial" panose="020B0604020202020204" pitchFamily="34" charset="0"/>
              </a:rPr>
              <a:t>JavaScript</a:t>
            </a:r>
            <a:r>
              <a:rPr lang="en-US" b="0" i="0" dirty="0">
                <a:solidFill>
                  <a:srgbClr val="1B1B1B"/>
                </a:solidFill>
                <a:effectLst/>
                <a:latin typeface="Arial" panose="020B0604020202020204" pitchFamily="34" charset="0"/>
                <a:ea typeface="Verdana" panose="020B0604030504040204" pitchFamily="34" charset="0"/>
                <a:cs typeface="Arial" panose="020B0604020202020204" pitchFamily="34" charset="0"/>
              </a:rPr>
              <a:t> is a scripting language that enables you to create dynamically updating content, control multimedia, animate images, ….</a:t>
            </a:r>
            <a:endParaRPr lang="en-US" dirty="0">
              <a:latin typeface="Arial" panose="020B0604020202020204" pitchFamily="34" charset="0"/>
              <a:ea typeface="Verdana" panose="020B0604030504040204" pitchFamily="34" charset="0"/>
              <a:cs typeface="Arial" panose="020B0604020202020204" pitchFamily="34" charset="0"/>
            </a:endParaRPr>
          </a:p>
        </p:txBody>
      </p:sp>
      <p:sp>
        <p:nvSpPr>
          <p:cNvPr id="6" name="TextBox 5">
            <a:extLst>
              <a:ext uri="{FF2B5EF4-FFF2-40B4-BE49-F238E27FC236}">
                <a16:creationId xmlns:a16="http://schemas.microsoft.com/office/drawing/2014/main" id="{25EB51D4-7188-64B4-CC6F-557E4953E14B}"/>
              </a:ext>
            </a:extLst>
          </p:cNvPr>
          <p:cNvSpPr txBox="1"/>
          <p:nvPr/>
        </p:nvSpPr>
        <p:spPr>
          <a:xfrm>
            <a:off x="711199" y="2817842"/>
            <a:ext cx="10344728" cy="369332"/>
          </a:xfrm>
          <a:prstGeom prst="rect">
            <a:avLst/>
          </a:prstGeom>
          <a:noFill/>
        </p:spPr>
        <p:txBody>
          <a:bodyPr wrap="square">
            <a:spAutoFit/>
          </a:bodyPr>
          <a:lstStyle/>
          <a:p>
            <a:r>
              <a:rPr lang="en-US" b="0" i="0" dirty="0">
                <a:solidFill>
                  <a:srgbClr val="1B1B1B"/>
                </a:solidFill>
                <a:effectLst/>
                <a:latin typeface="Arial" panose="020B0604020202020204" pitchFamily="34" charset="0"/>
                <a:cs typeface="Arial" panose="020B0604020202020204" pitchFamily="34" charset="0"/>
              </a:rPr>
              <a:t> It is the third layer of the layer cake of standard web technologies, two of which are </a:t>
            </a:r>
            <a:r>
              <a:rPr lang="en-US" u="sng" dirty="0">
                <a:solidFill>
                  <a:schemeClr val="accent4">
                    <a:lumMod val="75000"/>
                  </a:schemeClr>
                </a:solidFill>
                <a:latin typeface="Arial" panose="020B0604020202020204" pitchFamily="34" charset="0"/>
                <a:ea typeface="Verdana" panose="020B0604030504040204" pitchFamily="34" charset="0"/>
                <a:cs typeface="Arial" panose="020B0604020202020204" pitchFamily="34" charset="0"/>
              </a:rPr>
              <a:t>HTML</a:t>
            </a:r>
            <a:r>
              <a:rPr lang="en-US" b="0" i="0" dirty="0">
                <a:solidFill>
                  <a:srgbClr val="1B1B1B"/>
                </a:solidFill>
                <a:effectLst/>
                <a:latin typeface="Arial" panose="020B0604020202020204" pitchFamily="34" charset="0"/>
                <a:cs typeface="Arial" panose="020B0604020202020204" pitchFamily="34" charset="0"/>
              </a:rPr>
              <a:t> and </a:t>
            </a:r>
            <a:r>
              <a:rPr lang="en-US" u="sng" dirty="0">
                <a:solidFill>
                  <a:schemeClr val="accent4">
                    <a:lumMod val="75000"/>
                  </a:schemeClr>
                </a:solidFill>
                <a:latin typeface="Arial" panose="020B0604020202020204" pitchFamily="34" charset="0"/>
                <a:ea typeface="Verdana" panose="020B0604030504040204" pitchFamily="34" charset="0"/>
                <a:cs typeface="Arial" panose="020B0604020202020204" pitchFamily="34" charset="0"/>
              </a:rPr>
              <a:t>CSS</a:t>
            </a:r>
            <a:r>
              <a:rPr lang="en-US" b="0" i="0" dirty="0">
                <a:solidFill>
                  <a:srgbClr val="1B1B1B"/>
                </a:solidFill>
                <a:effectLst/>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p:txBody>
      </p:sp>
      <p:sp>
        <p:nvSpPr>
          <p:cNvPr id="7" name="Rectangle 6">
            <a:extLst>
              <a:ext uri="{FF2B5EF4-FFF2-40B4-BE49-F238E27FC236}">
                <a16:creationId xmlns:a16="http://schemas.microsoft.com/office/drawing/2014/main" id="{1774A61B-DD6F-943B-9A46-447AAE08193B}"/>
              </a:ext>
            </a:extLst>
          </p:cNvPr>
          <p:cNvSpPr/>
          <p:nvPr/>
        </p:nvSpPr>
        <p:spPr>
          <a:xfrm>
            <a:off x="0" y="405471"/>
            <a:ext cx="4581236" cy="692728"/>
          </a:xfrm>
          <a:prstGeom prst="rect">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latin typeface="Arial" panose="020B0604020202020204" pitchFamily="34" charset="0"/>
                <a:ea typeface="Verdana" panose="020B0604030504040204" pitchFamily="34" charset="0"/>
                <a:cs typeface="Arial" panose="020B0604020202020204" pitchFamily="34" charset="0"/>
              </a:rPr>
              <a:t>What is JavaScript?</a:t>
            </a:r>
          </a:p>
        </p:txBody>
      </p:sp>
      <p:pic>
        <p:nvPicPr>
          <p:cNvPr id="1026" name="Picture 2" descr="The three layers of standard web technologies; HTML, CSS and JavaScript">
            <a:extLst>
              <a:ext uri="{FF2B5EF4-FFF2-40B4-BE49-F238E27FC236}">
                <a16:creationId xmlns:a16="http://schemas.microsoft.com/office/drawing/2014/main" id="{81D51788-6756-165E-5229-3C25695409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59996" y="3308927"/>
            <a:ext cx="3472007" cy="33698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04772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774A61B-DD6F-943B-9A46-447AAE08193B}"/>
              </a:ext>
            </a:extLst>
          </p:cNvPr>
          <p:cNvSpPr/>
          <p:nvPr/>
        </p:nvSpPr>
        <p:spPr>
          <a:xfrm>
            <a:off x="0" y="1265125"/>
            <a:ext cx="4581236" cy="692728"/>
          </a:xfrm>
          <a:prstGeom prst="rect">
            <a:avLst/>
          </a:prstGeom>
          <a:solidFill>
            <a:schemeClr val="accent6">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latin typeface="Arial" panose="020B0604020202020204" pitchFamily="34" charset="0"/>
                <a:ea typeface="Verdana" panose="020B0604030504040204" pitchFamily="34" charset="0"/>
                <a:cs typeface="Arial" panose="020B0604020202020204" pitchFamily="34" charset="0"/>
              </a:rPr>
              <a:t>Front-end Developer</a:t>
            </a:r>
          </a:p>
        </p:txBody>
      </p:sp>
      <p:sp>
        <p:nvSpPr>
          <p:cNvPr id="2" name="Rectangle 1">
            <a:extLst>
              <a:ext uri="{FF2B5EF4-FFF2-40B4-BE49-F238E27FC236}">
                <a16:creationId xmlns:a16="http://schemas.microsoft.com/office/drawing/2014/main" id="{129A4875-6585-AFEA-88E7-FFAFB9DFD884}"/>
              </a:ext>
            </a:extLst>
          </p:cNvPr>
          <p:cNvSpPr/>
          <p:nvPr/>
        </p:nvSpPr>
        <p:spPr>
          <a:xfrm>
            <a:off x="0" y="3530343"/>
            <a:ext cx="4581236" cy="692728"/>
          </a:xfrm>
          <a:prstGeom prst="rect">
            <a:avLst/>
          </a:prstGeom>
          <a:solidFill>
            <a:schemeClr val="accent6">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latin typeface="Arial" panose="020B0604020202020204" pitchFamily="34" charset="0"/>
                <a:ea typeface="Verdana" panose="020B0604030504040204" pitchFamily="34" charset="0"/>
                <a:cs typeface="Arial" panose="020B0604020202020204" pitchFamily="34" charset="0"/>
              </a:rPr>
              <a:t>Back-end Developer</a:t>
            </a:r>
          </a:p>
        </p:txBody>
      </p:sp>
      <p:sp>
        <p:nvSpPr>
          <p:cNvPr id="3" name="Rectangle 2">
            <a:extLst>
              <a:ext uri="{FF2B5EF4-FFF2-40B4-BE49-F238E27FC236}">
                <a16:creationId xmlns:a16="http://schemas.microsoft.com/office/drawing/2014/main" id="{A468337D-80D3-1581-EFCF-A60A49ACCF29}"/>
              </a:ext>
            </a:extLst>
          </p:cNvPr>
          <p:cNvSpPr/>
          <p:nvPr/>
        </p:nvSpPr>
        <p:spPr>
          <a:xfrm>
            <a:off x="0" y="5795561"/>
            <a:ext cx="4581236" cy="692728"/>
          </a:xfrm>
          <a:prstGeom prst="rect">
            <a:avLst/>
          </a:prstGeom>
          <a:solidFill>
            <a:schemeClr val="accent6">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latin typeface="Arial" panose="020B0604020202020204" pitchFamily="34" charset="0"/>
                <a:ea typeface="Verdana" panose="020B0604030504040204" pitchFamily="34" charset="0"/>
                <a:cs typeface="Arial" panose="020B0604020202020204" pitchFamily="34" charset="0"/>
              </a:rPr>
              <a:t>Full-stack Developer</a:t>
            </a:r>
          </a:p>
        </p:txBody>
      </p:sp>
      <p:pic>
        <p:nvPicPr>
          <p:cNvPr id="2050" name="Picture 2" descr="Your custom development solution with React JS| Ubidreams">
            <a:extLst>
              <a:ext uri="{FF2B5EF4-FFF2-40B4-BE49-F238E27FC236}">
                <a16:creationId xmlns:a16="http://schemas.microsoft.com/office/drawing/2014/main" id="{40D27EA3-D0EF-0FFC-8722-A30E4BA3C5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13588" y="744714"/>
            <a:ext cx="2638425" cy="173355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Good &amp; Bad Facts of Node JS Web App Development">
            <a:extLst>
              <a:ext uri="{FF2B5EF4-FFF2-40B4-BE49-F238E27FC236}">
                <a16:creationId xmlns:a16="http://schemas.microsoft.com/office/drawing/2014/main" id="{FD6AB21C-748A-1D70-45F9-F0B4E86C99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18325" y="3119468"/>
            <a:ext cx="3028950" cy="1514475"/>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NextJS: the future of the web? Why and when to use NextJS? - Aplyca">
            <a:extLst>
              <a:ext uri="{FF2B5EF4-FFF2-40B4-BE49-F238E27FC236}">
                <a16:creationId xmlns:a16="http://schemas.microsoft.com/office/drawing/2014/main" id="{6AB2080B-C840-7EF8-3E19-3974FBCCC15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80212" y="5451362"/>
            <a:ext cx="3305175" cy="138112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4EF3C70E-3DCE-660D-FC15-7BC372D77163}"/>
              </a:ext>
            </a:extLst>
          </p:cNvPr>
          <p:cNvSpPr/>
          <p:nvPr/>
        </p:nvSpPr>
        <p:spPr>
          <a:xfrm>
            <a:off x="3471333" y="0"/>
            <a:ext cx="5249334" cy="692728"/>
          </a:xfrm>
          <a:prstGeom prst="rect">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latin typeface="Arial" panose="020B0604020202020204" pitchFamily="34" charset="0"/>
                <a:ea typeface="Verdana" panose="020B0604030504040204" pitchFamily="34" charset="0"/>
                <a:cs typeface="Arial" panose="020B0604020202020204" pitchFamily="34" charset="0"/>
              </a:rPr>
              <a:t>JAVASCRIPT TODAY</a:t>
            </a:r>
          </a:p>
        </p:txBody>
      </p:sp>
    </p:spTree>
    <p:extLst>
      <p:ext uri="{BB962C8B-B14F-4D97-AF65-F5344CB8AC3E}">
        <p14:creationId xmlns:p14="http://schemas.microsoft.com/office/powerpoint/2010/main" val="33551368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B3F2F628-C98C-2AF5-FB43-3256369F9D42}"/>
              </a:ext>
            </a:extLst>
          </p:cNvPr>
          <p:cNvSpPr/>
          <p:nvPr/>
        </p:nvSpPr>
        <p:spPr>
          <a:xfrm>
            <a:off x="1024211" y="1938866"/>
            <a:ext cx="1727200" cy="1727200"/>
          </a:xfrm>
          <a:prstGeom prst="ellipse">
            <a:avLst/>
          </a:prstGeom>
          <a:ln w="41275">
            <a:no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5" name="Oval 4">
            <a:extLst>
              <a:ext uri="{FF2B5EF4-FFF2-40B4-BE49-F238E27FC236}">
                <a16:creationId xmlns:a16="http://schemas.microsoft.com/office/drawing/2014/main" id="{B9B0A455-9A5E-BA33-6923-C7DDD7F10C84}"/>
              </a:ext>
            </a:extLst>
          </p:cNvPr>
          <p:cNvSpPr/>
          <p:nvPr/>
        </p:nvSpPr>
        <p:spPr>
          <a:xfrm>
            <a:off x="3860801" y="1938866"/>
            <a:ext cx="1727200" cy="1727200"/>
          </a:xfrm>
          <a:prstGeom prst="ellipse">
            <a:avLst/>
          </a:prstGeom>
          <a:solidFill>
            <a:schemeClr val="accent1"/>
          </a:solidFill>
          <a:ln w="41275">
            <a:no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6" name="Oval 5">
            <a:extLst>
              <a:ext uri="{FF2B5EF4-FFF2-40B4-BE49-F238E27FC236}">
                <a16:creationId xmlns:a16="http://schemas.microsoft.com/office/drawing/2014/main" id="{6BBF59C1-BFC6-C043-F6F1-FB5D28219970}"/>
              </a:ext>
            </a:extLst>
          </p:cNvPr>
          <p:cNvSpPr/>
          <p:nvPr/>
        </p:nvSpPr>
        <p:spPr>
          <a:xfrm>
            <a:off x="6697391" y="1938866"/>
            <a:ext cx="1727200" cy="1727200"/>
          </a:xfrm>
          <a:prstGeom prst="ellipse">
            <a:avLst/>
          </a:prstGeom>
          <a:solidFill>
            <a:srgbClr val="00B0F0"/>
          </a:solidFill>
          <a:ln w="41275">
            <a:no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8" name="Oval 7">
            <a:extLst>
              <a:ext uri="{FF2B5EF4-FFF2-40B4-BE49-F238E27FC236}">
                <a16:creationId xmlns:a16="http://schemas.microsoft.com/office/drawing/2014/main" id="{08C503F9-18F5-D6AC-FDBF-4A8F8C6E9C3B}"/>
              </a:ext>
            </a:extLst>
          </p:cNvPr>
          <p:cNvSpPr/>
          <p:nvPr/>
        </p:nvSpPr>
        <p:spPr>
          <a:xfrm>
            <a:off x="9533981" y="1938866"/>
            <a:ext cx="1727200" cy="1727200"/>
          </a:xfrm>
          <a:prstGeom prst="ellipse">
            <a:avLst/>
          </a:prstGeom>
          <a:solidFill>
            <a:schemeClr val="accent4">
              <a:lumMod val="60000"/>
              <a:lumOff val="40000"/>
            </a:schemeClr>
          </a:solidFill>
          <a:ln w="41275">
            <a:no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9" name="TextBox 8">
            <a:extLst>
              <a:ext uri="{FF2B5EF4-FFF2-40B4-BE49-F238E27FC236}">
                <a16:creationId xmlns:a16="http://schemas.microsoft.com/office/drawing/2014/main" id="{4B742DFB-B394-01BB-ACEE-A806F3094C3B}"/>
              </a:ext>
            </a:extLst>
          </p:cNvPr>
          <p:cNvSpPr txBox="1"/>
          <p:nvPr/>
        </p:nvSpPr>
        <p:spPr>
          <a:xfrm>
            <a:off x="1137099" y="3904006"/>
            <a:ext cx="1501423" cy="646331"/>
          </a:xfrm>
          <a:prstGeom prst="rect">
            <a:avLst/>
          </a:prstGeom>
          <a:noFill/>
        </p:spPr>
        <p:txBody>
          <a:bodyPr wrap="square" rtlCol="0">
            <a:spAutoFit/>
          </a:bodyPr>
          <a:lstStyle/>
          <a:p>
            <a:pPr algn="ctr"/>
            <a:r>
              <a:rPr lang="en-US" dirty="0"/>
              <a:t>Web / Mobile Apps</a:t>
            </a:r>
          </a:p>
        </p:txBody>
      </p:sp>
      <p:sp>
        <p:nvSpPr>
          <p:cNvPr id="10" name="TextBox 9">
            <a:extLst>
              <a:ext uri="{FF2B5EF4-FFF2-40B4-BE49-F238E27FC236}">
                <a16:creationId xmlns:a16="http://schemas.microsoft.com/office/drawing/2014/main" id="{61E885BB-BC62-CE72-1C4A-444707D8BF44}"/>
              </a:ext>
            </a:extLst>
          </p:cNvPr>
          <p:cNvSpPr txBox="1"/>
          <p:nvPr/>
        </p:nvSpPr>
        <p:spPr>
          <a:xfrm>
            <a:off x="3973689" y="3765506"/>
            <a:ext cx="1501423" cy="923330"/>
          </a:xfrm>
          <a:prstGeom prst="rect">
            <a:avLst/>
          </a:prstGeom>
          <a:noFill/>
        </p:spPr>
        <p:txBody>
          <a:bodyPr wrap="square" rtlCol="0">
            <a:spAutoFit/>
          </a:bodyPr>
          <a:lstStyle/>
          <a:p>
            <a:pPr algn="ctr"/>
            <a:r>
              <a:rPr lang="en-US" dirty="0"/>
              <a:t>Real-time Networking Apps</a:t>
            </a:r>
          </a:p>
        </p:txBody>
      </p:sp>
      <p:sp>
        <p:nvSpPr>
          <p:cNvPr id="11" name="TextBox 10">
            <a:extLst>
              <a:ext uri="{FF2B5EF4-FFF2-40B4-BE49-F238E27FC236}">
                <a16:creationId xmlns:a16="http://schemas.microsoft.com/office/drawing/2014/main" id="{D98BD46B-F1DF-B84A-91C3-BD001B220C18}"/>
              </a:ext>
            </a:extLst>
          </p:cNvPr>
          <p:cNvSpPr txBox="1"/>
          <p:nvPr/>
        </p:nvSpPr>
        <p:spPr>
          <a:xfrm>
            <a:off x="6745369" y="3904006"/>
            <a:ext cx="1631244" cy="646331"/>
          </a:xfrm>
          <a:prstGeom prst="rect">
            <a:avLst/>
          </a:prstGeom>
          <a:noFill/>
        </p:spPr>
        <p:txBody>
          <a:bodyPr wrap="square" rtlCol="0">
            <a:spAutoFit/>
          </a:bodyPr>
          <a:lstStyle/>
          <a:p>
            <a:pPr algn="ctr"/>
            <a:r>
              <a:rPr lang="en-US" dirty="0"/>
              <a:t>Command-line Tools</a:t>
            </a:r>
          </a:p>
        </p:txBody>
      </p:sp>
      <p:sp>
        <p:nvSpPr>
          <p:cNvPr id="12" name="TextBox 11">
            <a:extLst>
              <a:ext uri="{FF2B5EF4-FFF2-40B4-BE49-F238E27FC236}">
                <a16:creationId xmlns:a16="http://schemas.microsoft.com/office/drawing/2014/main" id="{E56AB55A-958D-6043-EFB0-F8E0D9B3FB14}"/>
              </a:ext>
            </a:extLst>
          </p:cNvPr>
          <p:cNvSpPr txBox="1"/>
          <p:nvPr/>
        </p:nvSpPr>
        <p:spPr>
          <a:xfrm>
            <a:off x="9581959" y="4042505"/>
            <a:ext cx="1631244" cy="369332"/>
          </a:xfrm>
          <a:prstGeom prst="rect">
            <a:avLst/>
          </a:prstGeom>
          <a:noFill/>
        </p:spPr>
        <p:txBody>
          <a:bodyPr wrap="square" rtlCol="0">
            <a:spAutoFit/>
          </a:bodyPr>
          <a:lstStyle/>
          <a:p>
            <a:pPr algn="ctr"/>
            <a:r>
              <a:rPr lang="en-US" dirty="0"/>
              <a:t>Games</a:t>
            </a:r>
          </a:p>
        </p:txBody>
      </p:sp>
      <p:sp>
        <p:nvSpPr>
          <p:cNvPr id="13" name="Rectangle 12">
            <a:extLst>
              <a:ext uri="{FF2B5EF4-FFF2-40B4-BE49-F238E27FC236}">
                <a16:creationId xmlns:a16="http://schemas.microsoft.com/office/drawing/2014/main" id="{7D7C0CBF-06F9-720B-F50C-68B9013B40C3}"/>
              </a:ext>
            </a:extLst>
          </p:cNvPr>
          <p:cNvSpPr/>
          <p:nvPr/>
        </p:nvSpPr>
        <p:spPr>
          <a:xfrm>
            <a:off x="3471333" y="0"/>
            <a:ext cx="5249334" cy="692728"/>
          </a:xfrm>
          <a:prstGeom prst="rect">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latin typeface="Arial" panose="020B0604020202020204" pitchFamily="34" charset="0"/>
                <a:ea typeface="Verdana" panose="020B0604030504040204" pitchFamily="34" charset="0"/>
                <a:cs typeface="Arial" panose="020B0604020202020204" pitchFamily="34" charset="0"/>
              </a:rPr>
              <a:t>JAVASCRIPT TODAY</a:t>
            </a:r>
          </a:p>
        </p:txBody>
      </p:sp>
    </p:spTree>
    <p:extLst>
      <p:ext uri="{BB962C8B-B14F-4D97-AF65-F5344CB8AC3E}">
        <p14:creationId xmlns:p14="http://schemas.microsoft.com/office/powerpoint/2010/main" val="19975015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774A61B-DD6F-943B-9A46-447AAE08193B}"/>
              </a:ext>
            </a:extLst>
          </p:cNvPr>
          <p:cNvSpPr/>
          <p:nvPr/>
        </p:nvSpPr>
        <p:spPr>
          <a:xfrm>
            <a:off x="0" y="405471"/>
            <a:ext cx="4581236" cy="692728"/>
          </a:xfrm>
          <a:prstGeom prst="rect">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latin typeface="Arial" panose="020B0604020202020204" pitchFamily="34" charset="0"/>
                <a:ea typeface="Verdana" panose="020B0604030504040204" pitchFamily="34" charset="0"/>
                <a:cs typeface="Arial" panose="020B0604020202020204" pitchFamily="34" charset="0"/>
              </a:rPr>
              <a:t>JavaScript Environments</a:t>
            </a:r>
          </a:p>
        </p:txBody>
      </p:sp>
      <p:sp>
        <p:nvSpPr>
          <p:cNvPr id="3" name="Rectangle 2">
            <a:extLst>
              <a:ext uri="{FF2B5EF4-FFF2-40B4-BE49-F238E27FC236}">
                <a16:creationId xmlns:a16="http://schemas.microsoft.com/office/drawing/2014/main" id="{6B959284-5FE5-44E6-98F1-ECE18B34E2FF}"/>
              </a:ext>
            </a:extLst>
          </p:cNvPr>
          <p:cNvSpPr/>
          <p:nvPr/>
        </p:nvSpPr>
        <p:spPr>
          <a:xfrm>
            <a:off x="1360311" y="1823156"/>
            <a:ext cx="2404534" cy="2404534"/>
          </a:xfrm>
          <a:prstGeom prst="rect">
            <a:avLst/>
          </a:prstGeom>
          <a:effectLst>
            <a:softEdge rad="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8D83C91C-93BD-1B9A-F735-C6936510B9DE}"/>
              </a:ext>
            </a:extLst>
          </p:cNvPr>
          <p:cNvSpPr/>
          <p:nvPr/>
        </p:nvSpPr>
        <p:spPr>
          <a:xfrm>
            <a:off x="1998134" y="2551289"/>
            <a:ext cx="1128888" cy="1128888"/>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a:p>
        </p:txBody>
      </p:sp>
      <p:cxnSp>
        <p:nvCxnSpPr>
          <p:cNvPr id="22" name="Straight Arrow Connector 21">
            <a:extLst>
              <a:ext uri="{FF2B5EF4-FFF2-40B4-BE49-F238E27FC236}">
                <a16:creationId xmlns:a16="http://schemas.microsoft.com/office/drawing/2014/main" id="{B078B3CF-4A5F-BFE9-D2A1-F7107BE40BB7}"/>
              </a:ext>
            </a:extLst>
          </p:cNvPr>
          <p:cNvCxnSpPr/>
          <p:nvPr/>
        </p:nvCxnSpPr>
        <p:spPr>
          <a:xfrm>
            <a:off x="3206044" y="3239911"/>
            <a:ext cx="914400" cy="530578"/>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300133B7-FE7E-96F7-F03A-621B03C9E510}"/>
              </a:ext>
            </a:extLst>
          </p:cNvPr>
          <p:cNvSpPr txBox="1"/>
          <p:nvPr/>
        </p:nvSpPr>
        <p:spPr>
          <a:xfrm>
            <a:off x="4018845" y="3814423"/>
            <a:ext cx="1781000" cy="369332"/>
          </a:xfrm>
          <a:prstGeom prst="rect">
            <a:avLst/>
          </a:prstGeom>
          <a:noFill/>
        </p:spPr>
        <p:txBody>
          <a:bodyPr wrap="none" rtlCol="0">
            <a:spAutoFit/>
          </a:bodyPr>
          <a:lstStyle/>
          <a:p>
            <a:r>
              <a:rPr lang="en-US" dirty="0"/>
              <a:t>JavaScript Engine</a:t>
            </a:r>
          </a:p>
        </p:txBody>
      </p:sp>
      <p:sp>
        <p:nvSpPr>
          <p:cNvPr id="24" name="TextBox 23">
            <a:extLst>
              <a:ext uri="{FF2B5EF4-FFF2-40B4-BE49-F238E27FC236}">
                <a16:creationId xmlns:a16="http://schemas.microsoft.com/office/drawing/2014/main" id="{27D7C3A9-44F3-749A-D3F2-B5B9341C8AC1}"/>
              </a:ext>
            </a:extLst>
          </p:cNvPr>
          <p:cNvSpPr txBox="1"/>
          <p:nvPr/>
        </p:nvSpPr>
        <p:spPr>
          <a:xfrm>
            <a:off x="2084851" y="1384870"/>
            <a:ext cx="955454" cy="369332"/>
          </a:xfrm>
          <a:prstGeom prst="rect">
            <a:avLst/>
          </a:prstGeom>
          <a:noFill/>
        </p:spPr>
        <p:txBody>
          <a:bodyPr wrap="none" rtlCol="0">
            <a:spAutoFit/>
          </a:bodyPr>
          <a:lstStyle/>
          <a:p>
            <a:r>
              <a:rPr lang="en-US" dirty="0"/>
              <a:t>Browser</a:t>
            </a:r>
          </a:p>
        </p:txBody>
      </p:sp>
      <p:sp>
        <p:nvSpPr>
          <p:cNvPr id="25" name="TextBox 24">
            <a:extLst>
              <a:ext uri="{FF2B5EF4-FFF2-40B4-BE49-F238E27FC236}">
                <a16:creationId xmlns:a16="http://schemas.microsoft.com/office/drawing/2014/main" id="{291C9352-3078-6CE1-56E4-C53B71983981}"/>
              </a:ext>
            </a:extLst>
          </p:cNvPr>
          <p:cNvSpPr txBox="1"/>
          <p:nvPr/>
        </p:nvSpPr>
        <p:spPr>
          <a:xfrm>
            <a:off x="4018845" y="4280595"/>
            <a:ext cx="1936492" cy="323165"/>
          </a:xfrm>
          <a:prstGeom prst="rect">
            <a:avLst/>
          </a:prstGeom>
          <a:noFill/>
        </p:spPr>
        <p:txBody>
          <a:bodyPr wrap="none" rtlCol="0">
            <a:spAutoFit/>
          </a:bodyPr>
          <a:lstStyle>
            <a:defPPr>
              <a:defRPr lang="en-US"/>
            </a:defPPr>
            <a:lvl1pPr>
              <a:defRPr sz="1500"/>
            </a:lvl1pPr>
          </a:lstStyle>
          <a:p>
            <a:r>
              <a:rPr lang="en-US" dirty="0"/>
              <a:t>Firefox: SpiderMonkey</a:t>
            </a:r>
          </a:p>
        </p:txBody>
      </p:sp>
      <p:sp>
        <p:nvSpPr>
          <p:cNvPr id="26" name="TextBox 25">
            <a:extLst>
              <a:ext uri="{FF2B5EF4-FFF2-40B4-BE49-F238E27FC236}">
                <a16:creationId xmlns:a16="http://schemas.microsoft.com/office/drawing/2014/main" id="{C8D29264-A01F-6F26-A7A6-F5DB07C115A6}"/>
              </a:ext>
            </a:extLst>
          </p:cNvPr>
          <p:cNvSpPr txBox="1"/>
          <p:nvPr/>
        </p:nvSpPr>
        <p:spPr>
          <a:xfrm>
            <a:off x="4018845" y="4667618"/>
            <a:ext cx="1104918" cy="323165"/>
          </a:xfrm>
          <a:prstGeom prst="rect">
            <a:avLst/>
          </a:prstGeom>
          <a:noFill/>
        </p:spPr>
        <p:txBody>
          <a:bodyPr wrap="none" rtlCol="0">
            <a:spAutoFit/>
          </a:bodyPr>
          <a:lstStyle/>
          <a:p>
            <a:r>
              <a:rPr lang="en-US" sz="1500" dirty="0"/>
              <a:t>Chrome: V8</a:t>
            </a:r>
          </a:p>
        </p:txBody>
      </p:sp>
      <p:sp>
        <p:nvSpPr>
          <p:cNvPr id="27" name="Rectangle 26">
            <a:extLst>
              <a:ext uri="{FF2B5EF4-FFF2-40B4-BE49-F238E27FC236}">
                <a16:creationId xmlns:a16="http://schemas.microsoft.com/office/drawing/2014/main" id="{CE059139-B4CB-A8E3-2957-33EAFCDE50A4}"/>
              </a:ext>
            </a:extLst>
          </p:cNvPr>
          <p:cNvSpPr/>
          <p:nvPr/>
        </p:nvSpPr>
        <p:spPr>
          <a:xfrm>
            <a:off x="8427155" y="2037644"/>
            <a:ext cx="2404534" cy="2404534"/>
          </a:xfrm>
          <a:prstGeom prst="rect">
            <a:avLst/>
          </a:prstGeom>
          <a:effectLst>
            <a:softEdge rad="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C0E06B15-4EFB-2AC1-0AD4-DF1CCF761728}"/>
              </a:ext>
            </a:extLst>
          </p:cNvPr>
          <p:cNvSpPr/>
          <p:nvPr/>
        </p:nvSpPr>
        <p:spPr>
          <a:xfrm>
            <a:off x="9064978" y="2551289"/>
            <a:ext cx="1128888" cy="1128888"/>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B8C4EC9F-7AE9-B794-5B9B-49F924864C32}"/>
              </a:ext>
            </a:extLst>
          </p:cNvPr>
          <p:cNvSpPr txBox="1"/>
          <p:nvPr/>
        </p:nvSpPr>
        <p:spPr>
          <a:xfrm>
            <a:off x="9283013" y="1453824"/>
            <a:ext cx="692818" cy="369332"/>
          </a:xfrm>
          <a:prstGeom prst="rect">
            <a:avLst/>
          </a:prstGeom>
          <a:noFill/>
        </p:spPr>
        <p:txBody>
          <a:bodyPr wrap="none" rtlCol="0">
            <a:spAutoFit/>
          </a:bodyPr>
          <a:lstStyle/>
          <a:p>
            <a:r>
              <a:rPr lang="en-US" dirty="0"/>
              <a:t>Node</a:t>
            </a:r>
          </a:p>
        </p:txBody>
      </p:sp>
    </p:spTree>
    <p:extLst>
      <p:ext uri="{BB962C8B-B14F-4D97-AF65-F5344CB8AC3E}">
        <p14:creationId xmlns:p14="http://schemas.microsoft.com/office/powerpoint/2010/main" val="35422141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774A61B-DD6F-943B-9A46-447AAE08193B}"/>
              </a:ext>
            </a:extLst>
          </p:cNvPr>
          <p:cNvSpPr/>
          <p:nvPr/>
        </p:nvSpPr>
        <p:spPr>
          <a:xfrm>
            <a:off x="0" y="405471"/>
            <a:ext cx="4581236" cy="692728"/>
          </a:xfrm>
          <a:prstGeom prst="rect">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latin typeface="Arial" panose="020B0604020202020204" pitchFamily="34" charset="0"/>
                <a:ea typeface="Verdana" panose="020B0604030504040204" pitchFamily="34" charset="0"/>
                <a:cs typeface="Arial" panose="020B0604020202020204" pitchFamily="34" charset="0"/>
              </a:rPr>
              <a:t>ECMAScript</a:t>
            </a:r>
          </a:p>
        </p:txBody>
      </p:sp>
      <p:pic>
        <p:nvPicPr>
          <p:cNvPr id="3074" name="Picture 2" descr="بررسی نسخه های مختلف جاوا اسکریپت و سازگاری آنها با مرورگرهای مختلف">
            <a:extLst>
              <a:ext uri="{FF2B5EF4-FFF2-40B4-BE49-F238E27FC236}">
                <a16:creationId xmlns:a16="http://schemas.microsoft.com/office/drawing/2014/main" id="{64599F80-0D34-C7EF-050E-C2306C95D7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2470" y="1816631"/>
            <a:ext cx="8507060" cy="47803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47575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774A61B-DD6F-943B-9A46-447AAE08193B}"/>
              </a:ext>
            </a:extLst>
          </p:cNvPr>
          <p:cNvSpPr/>
          <p:nvPr/>
        </p:nvSpPr>
        <p:spPr>
          <a:xfrm>
            <a:off x="0" y="405471"/>
            <a:ext cx="4581236" cy="692728"/>
          </a:xfrm>
          <a:prstGeom prst="rect">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latin typeface="Arial" panose="020B0604020202020204" pitchFamily="34" charset="0"/>
                <a:ea typeface="Verdana" panose="020B0604030504040204" pitchFamily="34" charset="0"/>
                <a:cs typeface="Arial" panose="020B0604020202020204" pitchFamily="34" charset="0"/>
              </a:rPr>
              <a:t>Editor</a:t>
            </a:r>
          </a:p>
        </p:txBody>
      </p:sp>
      <p:pic>
        <p:nvPicPr>
          <p:cNvPr id="3" name="Picture 2">
            <a:extLst>
              <a:ext uri="{FF2B5EF4-FFF2-40B4-BE49-F238E27FC236}">
                <a16:creationId xmlns:a16="http://schemas.microsoft.com/office/drawing/2014/main" id="{6657F857-9DE4-7EB7-DF3A-DF1CE56758B3}"/>
              </a:ext>
            </a:extLst>
          </p:cNvPr>
          <p:cNvPicPr>
            <a:picLocks noChangeAspect="1"/>
          </p:cNvPicPr>
          <p:nvPr/>
        </p:nvPicPr>
        <p:blipFill>
          <a:blip r:embed="rId2"/>
          <a:stretch>
            <a:fillRect/>
          </a:stretch>
        </p:blipFill>
        <p:spPr>
          <a:xfrm>
            <a:off x="440266" y="1423231"/>
            <a:ext cx="10645423" cy="5434769"/>
          </a:xfrm>
          <a:prstGeom prst="rect">
            <a:avLst/>
          </a:prstGeom>
        </p:spPr>
      </p:pic>
    </p:spTree>
    <p:extLst>
      <p:ext uri="{BB962C8B-B14F-4D97-AF65-F5344CB8AC3E}">
        <p14:creationId xmlns:p14="http://schemas.microsoft.com/office/powerpoint/2010/main" val="35485213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774A61B-DD6F-943B-9A46-447AAE08193B}"/>
              </a:ext>
            </a:extLst>
          </p:cNvPr>
          <p:cNvSpPr/>
          <p:nvPr/>
        </p:nvSpPr>
        <p:spPr>
          <a:xfrm>
            <a:off x="0" y="405471"/>
            <a:ext cx="4581236" cy="692728"/>
          </a:xfrm>
          <a:prstGeom prst="rect">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latin typeface="Arial" panose="020B0604020202020204" pitchFamily="34" charset="0"/>
                <a:ea typeface="Verdana" panose="020B0604030504040204" pitchFamily="34" charset="0"/>
                <a:cs typeface="Arial" panose="020B0604020202020204" pitchFamily="34" charset="0"/>
              </a:rPr>
              <a:t>Node.js</a:t>
            </a:r>
          </a:p>
        </p:txBody>
      </p:sp>
      <p:pic>
        <p:nvPicPr>
          <p:cNvPr id="4" name="Picture 3">
            <a:extLst>
              <a:ext uri="{FF2B5EF4-FFF2-40B4-BE49-F238E27FC236}">
                <a16:creationId xmlns:a16="http://schemas.microsoft.com/office/drawing/2014/main" id="{FE1E41C1-4C8C-7062-5CA3-40A0501A9A55}"/>
              </a:ext>
            </a:extLst>
          </p:cNvPr>
          <p:cNvPicPr>
            <a:picLocks noChangeAspect="1"/>
          </p:cNvPicPr>
          <p:nvPr/>
        </p:nvPicPr>
        <p:blipFill>
          <a:blip r:embed="rId2"/>
          <a:stretch>
            <a:fillRect/>
          </a:stretch>
        </p:blipFill>
        <p:spPr>
          <a:xfrm>
            <a:off x="406400" y="1441407"/>
            <a:ext cx="11130844" cy="4868280"/>
          </a:xfrm>
          <a:prstGeom prst="rect">
            <a:avLst/>
          </a:prstGeom>
        </p:spPr>
      </p:pic>
    </p:spTree>
    <p:extLst>
      <p:ext uri="{BB962C8B-B14F-4D97-AF65-F5344CB8AC3E}">
        <p14:creationId xmlns:p14="http://schemas.microsoft.com/office/powerpoint/2010/main" val="11332330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430</TotalTime>
  <Words>434</Words>
  <Application>Microsoft Office PowerPoint</Application>
  <PresentationFormat>Widescreen</PresentationFormat>
  <Paragraphs>73</Paragraphs>
  <Slides>25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Calibri Light</vt:lpstr>
      <vt:lpstr>Google Sans</vt:lpstr>
      <vt:lpstr>Segoe UI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Elecomp</dc:creator>
  <cp:lastModifiedBy>Elecomp</cp:lastModifiedBy>
  <cp:revision>73</cp:revision>
  <dcterms:created xsi:type="dcterms:W3CDTF">2023-07-30T12:29:15Z</dcterms:created>
  <dcterms:modified xsi:type="dcterms:W3CDTF">2023-08-01T23:27:38Z</dcterms:modified>
</cp:coreProperties>
</file>