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74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53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40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076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88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1218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529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419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1221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23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307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54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7219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91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8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03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9185-F3A9-4B51-9D09-270698669308}" type="datetimeFigureOut">
              <a:rPr lang="fa-IR" smtClean="0"/>
              <a:t>01/05/1444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EDA548-98FF-4C21-AE57-F6E73E735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92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Hossein Komijani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GB" sz="2000" dirty="0"/>
              <a:t>Overlay </a:t>
            </a:r>
            <a:r>
              <a:rPr lang="en-GB" sz="2000" dirty="0" smtClean="0"/>
              <a:t>measurement code challenge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335218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Difference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1704"/>
          <a:stretch/>
        </p:blipFill>
        <p:spPr>
          <a:xfrm>
            <a:off x="7445123" y="1596519"/>
            <a:ext cx="2650751" cy="127526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2609" y="3096706"/>
            <a:ext cx="3731578" cy="263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09" y="1930399"/>
            <a:ext cx="5851428" cy="41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43" y="2520156"/>
            <a:ext cx="5587470" cy="451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3" y="3309937"/>
            <a:ext cx="5987573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</a:t>
            </a:r>
            <a:endParaRPr lang="fa-I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Of course, these formula can be used for arbitrary signals, not just for pure sinusoids, but then, what you get is the _angle between the two vectors x=(x[0],x[1],…,x[N−1]) and y=(y[0],y[1],…,y[N−1]) in the N-dimensional </a:t>
            </a:r>
            <a:r>
              <a:rPr lang="en-US" dirty="0" smtClean="0"/>
              <a:t>spaces: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3275"/>
            <a:ext cx="7244291" cy="3171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0" y="4824281"/>
            <a:ext cx="3764115" cy="96930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580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85" y="319685"/>
            <a:ext cx="3666065" cy="267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9" y="3187147"/>
            <a:ext cx="6223528" cy="336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8" y="3615677"/>
            <a:ext cx="6786737" cy="256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992" y="2397380"/>
            <a:ext cx="3840958" cy="2743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5380700"/>
            <a:ext cx="6934199" cy="38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5931301"/>
            <a:ext cx="7281862" cy="2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22" y="3644112"/>
            <a:ext cx="3516351" cy="306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73" y="3644111"/>
            <a:ext cx="3318280" cy="3066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47" y="99217"/>
            <a:ext cx="4711366" cy="3358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605" y="3586163"/>
            <a:ext cx="4604095" cy="3124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530" y="2457450"/>
            <a:ext cx="669417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2148</TotalTime>
  <Words>70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Tahoma</vt:lpstr>
      <vt:lpstr>Trebuchet MS</vt:lpstr>
      <vt:lpstr>Wingdings 3</vt:lpstr>
      <vt:lpstr>Facet</vt:lpstr>
      <vt:lpstr>Hossein Komijani</vt:lpstr>
      <vt:lpstr>Phase Difference</vt:lpstr>
      <vt:lpstr>Phase Difference</vt:lpstr>
      <vt:lpstr>Phase Difference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komijani</dc:creator>
  <cp:lastModifiedBy>hossein komijani</cp:lastModifiedBy>
  <cp:revision>15</cp:revision>
  <dcterms:created xsi:type="dcterms:W3CDTF">2022-11-23T19:02:47Z</dcterms:created>
  <dcterms:modified xsi:type="dcterms:W3CDTF">2022-11-25T08:32:12Z</dcterms:modified>
</cp:coreProperties>
</file>