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256" r:id="rId2"/>
    <p:sldId id="257" r:id="rId3"/>
    <p:sldId id="258" r:id="rId4"/>
    <p:sldId id="259" r:id="rId5"/>
    <p:sldId id="261" r:id="rId6"/>
    <p:sldId id="262" r:id="rId7"/>
    <p:sldId id="265" r:id="rId8"/>
  </p:sldIdLst>
  <p:sldSz cx="9144000" cy="5143500" type="screen16x9"/>
  <p:notesSz cx="6858000" cy="9144000"/>
  <p:embeddedFontLst>
    <p:embeddedFont>
      <p:font typeface="Roboto Slab" panose="020B0604020202020204" charset="0"/>
      <p:regular r:id="rId10"/>
      <p:bold r:id="rId11"/>
    </p:embeddedFont>
    <p:embeddedFont>
      <p:font typeface="Courgette"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AE8CF9-68B8-4703-9EDA-FFD2C6A8B266}">
  <a:tblStyle styleId="{7CAE8CF9-68B8-4703-9EDA-FFD2C6A8B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CA5CF3-19DB-473A-8FAA-19ED27CDDBB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75061BD-3778-4CF2-B2B3-F4088F03A1FA}"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3559FDB1-3330-459C-93F2-5D73DD6C1D7C}"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A7627AF4-30AE-44FE-89CE-6C35FBDD5D89}"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A0AB3228-F74A-47FB-A397-9618F8D8582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F59ED80C-4FBF-4E7F-B7AA-B3B2619B3693}" styleName="Table_6">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rgbClr val="FFFFFF"/>
      </a:tcTxStyle>
      <a:tcStyle>
        <a:tcBdr/>
        <a:fill>
          <a:solidFill>
            <a:srgbClr val="869FB2"/>
          </a:solidFill>
        </a:fill>
      </a:tcStyle>
    </a:lastCol>
    <a:firstCol>
      <a:tcTxStyle b="on" i="off">
        <a:font>
          <a:latin typeface="Calibri"/>
          <a:ea typeface="Calibri"/>
          <a:cs typeface="Calibri"/>
        </a:font>
        <a:srgbClr val="FFFFFF"/>
      </a:tcTxStyle>
      <a:tcStyle>
        <a:tcBdr/>
        <a:fill>
          <a:solidFill>
            <a:srgbClr val="869FB2"/>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869FB2"/>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869FB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138ae749078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138ae74907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138ae749078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138ae749078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14b5d70f66f_0_2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4b5d70f66f_0_2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138c85586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138c85586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38ae749078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38ae749078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138c85586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138c85586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6822850" y="2105807"/>
            <a:ext cx="2321164" cy="3037693"/>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2138928" cy="2180392"/>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7200044">
            <a:off x="-662454" y="300024"/>
            <a:ext cx="1765336" cy="968104"/>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
        <p:nvSpPr>
          <p:cNvPr id="12" name="Google Shape;12;p2"/>
          <p:cNvSpPr/>
          <p:nvPr/>
        </p:nvSpPr>
        <p:spPr>
          <a:xfrm>
            <a:off x="7640475" y="3913600"/>
            <a:ext cx="1258941" cy="13898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4"/>
          </a:solidFill>
          <a:ln>
            <a:noFill/>
          </a:ln>
        </p:spPr>
      </p:sp>
      <p:sp>
        <p:nvSpPr>
          <p:cNvPr id="13" name="Google Shape;13;p2"/>
          <p:cNvSpPr/>
          <p:nvPr/>
        </p:nvSpPr>
        <p:spPr>
          <a:xfrm rot="-899960">
            <a:off x="1781559" y="-496407"/>
            <a:ext cx="1765322" cy="96809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5"/>
          </a:solidFill>
          <a:ln>
            <a:noFill/>
          </a:ln>
        </p:spPr>
      </p:sp>
      <p:sp>
        <p:nvSpPr>
          <p:cNvPr id="14" name="Google Shape;14;p2"/>
          <p:cNvSpPr/>
          <p:nvPr/>
        </p:nvSpPr>
        <p:spPr>
          <a:xfrm rot="10419198">
            <a:off x="5595293" y="4690816"/>
            <a:ext cx="1537304" cy="867019"/>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3"/>
          </a:solidFill>
          <a:ln>
            <a:noFill/>
          </a:ln>
        </p:spPr>
      </p:sp>
      <p:sp>
        <p:nvSpPr>
          <p:cNvPr id="15" name="Google Shape;15;p2"/>
          <p:cNvSpPr txBox="1">
            <a:spLocks noGrp="1"/>
          </p:cNvSpPr>
          <p:nvPr>
            <p:ph type="ctrTitle"/>
          </p:nvPr>
        </p:nvSpPr>
        <p:spPr>
          <a:xfrm>
            <a:off x="1192500" y="1238850"/>
            <a:ext cx="6759000" cy="21804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92500" y="3495150"/>
            <a:ext cx="4359000" cy="4095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 name="Google Shape;17;p2"/>
          <p:cNvSpPr/>
          <p:nvPr/>
        </p:nvSpPr>
        <p:spPr>
          <a:xfrm rot="10800000">
            <a:off x="-401290" y="4205275"/>
            <a:ext cx="2191713" cy="1201927"/>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lt2"/>
          </a:solidFill>
          <a:ln>
            <a:noFill/>
          </a:ln>
        </p:spPr>
      </p:sp>
      <p:sp>
        <p:nvSpPr>
          <p:cNvPr id="18" name="Google Shape;18;p2"/>
          <p:cNvSpPr/>
          <p:nvPr/>
        </p:nvSpPr>
        <p:spPr>
          <a:xfrm flipH="1">
            <a:off x="7640479" y="-310276"/>
            <a:ext cx="1955697" cy="11029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lt2"/>
          </a:solidFill>
          <a:ln>
            <a:noFill/>
          </a:ln>
        </p:spPr>
      </p:sp>
      <p:grpSp>
        <p:nvGrpSpPr>
          <p:cNvPr id="19" name="Google Shape;19;p2"/>
          <p:cNvGrpSpPr/>
          <p:nvPr/>
        </p:nvGrpSpPr>
        <p:grpSpPr>
          <a:xfrm rot="918805">
            <a:off x="14995" y="397822"/>
            <a:ext cx="1212835" cy="1575804"/>
            <a:chOff x="254424" y="2775086"/>
            <a:chExt cx="1212829" cy="1575796"/>
          </a:xfrm>
        </p:grpSpPr>
        <p:sp>
          <p:nvSpPr>
            <p:cNvPr id="20" name="Google Shape;20;p2"/>
            <p:cNvSpPr/>
            <p:nvPr/>
          </p:nvSpPr>
          <p:spPr>
            <a:xfrm rot="2700000">
              <a:off x="288394" y="3104005"/>
              <a:ext cx="1155721" cy="544161"/>
            </a:xfrm>
            <a:custGeom>
              <a:avLst/>
              <a:gdLst/>
              <a:ahLst/>
              <a:cxnLst/>
              <a:rect l="l" t="t" r="r" b="b"/>
              <a:pathLst>
                <a:path w="10940" h="5151" fill="none" extrusionOk="0">
                  <a:moveTo>
                    <a:pt x="1" y="1"/>
                  </a:moveTo>
                  <a:cubicBezTo>
                    <a:pt x="1" y="1"/>
                    <a:pt x="4023" y="3704"/>
                    <a:pt x="10940" y="515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738566" y="3376434"/>
              <a:ext cx="357492" cy="86626"/>
            </a:xfrm>
            <a:custGeom>
              <a:avLst/>
              <a:gdLst/>
              <a:ahLst/>
              <a:cxnLst/>
              <a:rect l="l" t="t" r="r" b="b"/>
              <a:pathLst>
                <a:path w="3384" h="820" fill="none" extrusionOk="0">
                  <a:moveTo>
                    <a:pt x="0" y="739"/>
                  </a:moveTo>
                  <a:cubicBezTo>
                    <a:pt x="0" y="739"/>
                    <a:pt x="1827" y="819"/>
                    <a:pt x="3384" y="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598313" y="3192446"/>
              <a:ext cx="80288" cy="342702"/>
            </a:xfrm>
            <a:custGeom>
              <a:avLst/>
              <a:gdLst/>
              <a:ahLst/>
              <a:cxnLst/>
              <a:rect l="l" t="t" r="r" b="b"/>
              <a:pathLst>
                <a:path w="760" h="3244" fill="none" extrusionOk="0">
                  <a:moveTo>
                    <a:pt x="1" y="0"/>
                  </a:moveTo>
                  <a:cubicBezTo>
                    <a:pt x="141" y="310"/>
                    <a:pt x="760" y="1797"/>
                    <a:pt x="670" y="3244"/>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692121" y="3506815"/>
              <a:ext cx="196177" cy="293262"/>
            </a:xfrm>
            <a:custGeom>
              <a:avLst/>
              <a:gdLst/>
              <a:ahLst/>
              <a:cxnLst/>
              <a:rect l="l" t="t" r="r" b="b"/>
              <a:pathLst>
                <a:path w="1857" h="2776" fill="none" extrusionOk="0">
                  <a:moveTo>
                    <a:pt x="1857" y="2776"/>
                  </a:moveTo>
                  <a:cubicBezTo>
                    <a:pt x="1857" y="2776"/>
                    <a:pt x="390" y="1548"/>
                    <a:pt x="0" y="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1061165" y="3944516"/>
              <a:ext cx="70780" cy="97930"/>
            </a:xfrm>
            <a:custGeom>
              <a:avLst/>
              <a:gdLst/>
              <a:ahLst/>
              <a:cxnLst/>
              <a:rect l="l" t="t" r="r" b="b"/>
              <a:pathLst>
                <a:path w="670" h="927" extrusionOk="0">
                  <a:moveTo>
                    <a:pt x="452" y="0"/>
                  </a:moveTo>
                  <a:cubicBezTo>
                    <a:pt x="329" y="0"/>
                    <a:pt x="180" y="158"/>
                    <a:pt x="101" y="378"/>
                  </a:cubicBezTo>
                  <a:cubicBezTo>
                    <a:pt x="1" y="628"/>
                    <a:pt x="31" y="867"/>
                    <a:pt x="161" y="917"/>
                  </a:cubicBezTo>
                  <a:cubicBezTo>
                    <a:pt x="177" y="923"/>
                    <a:pt x="193" y="926"/>
                    <a:pt x="211" y="926"/>
                  </a:cubicBezTo>
                  <a:cubicBezTo>
                    <a:pt x="336" y="926"/>
                    <a:pt x="491" y="776"/>
                    <a:pt x="570" y="558"/>
                  </a:cubicBezTo>
                  <a:cubicBezTo>
                    <a:pt x="670" y="308"/>
                    <a:pt x="640" y="59"/>
                    <a:pt x="500" y="9"/>
                  </a:cubicBezTo>
                  <a:cubicBezTo>
                    <a:pt x="485" y="3"/>
                    <a:pt x="469"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700000">
              <a:off x="988998" y="3973725"/>
              <a:ext cx="339638" cy="301185"/>
            </a:xfrm>
            <a:custGeom>
              <a:avLst/>
              <a:gdLst/>
              <a:ahLst/>
              <a:cxnLst/>
              <a:rect l="l" t="t" r="r" b="b"/>
              <a:pathLst>
                <a:path w="3215" h="2851" extrusionOk="0">
                  <a:moveTo>
                    <a:pt x="1606" y="0"/>
                  </a:moveTo>
                  <a:cubicBezTo>
                    <a:pt x="1029" y="0"/>
                    <a:pt x="487" y="356"/>
                    <a:pt x="270" y="921"/>
                  </a:cubicBezTo>
                  <a:cubicBezTo>
                    <a:pt x="1" y="1660"/>
                    <a:pt x="370" y="2478"/>
                    <a:pt x="1109" y="2757"/>
                  </a:cubicBezTo>
                  <a:cubicBezTo>
                    <a:pt x="1274" y="2821"/>
                    <a:pt x="1444" y="2851"/>
                    <a:pt x="1611" y="2851"/>
                  </a:cubicBezTo>
                  <a:cubicBezTo>
                    <a:pt x="2184" y="2851"/>
                    <a:pt x="2727" y="2500"/>
                    <a:pt x="2935" y="1929"/>
                  </a:cubicBezTo>
                  <a:cubicBezTo>
                    <a:pt x="3215" y="1190"/>
                    <a:pt x="2845" y="372"/>
                    <a:pt x="2107" y="93"/>
                  </a:cubicBezTo>
                  <a:cubicBezTo>
                    <a:pt x="1941" y="30"/>
                    <a:pt x="1772" y="0"/>
                    <a:pt x="1606"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700000">
              <a:off x="1112670" y="4145795"/>
              <a:ext cx="78175" cy="69618"/>
            </a:xfrm>
            <a:custGeom>
              <a:avLst/>
              <a:gdLst/>
              <a:ahLst/>
              <a:cxnLst/>
              <a:rect l="l" t="t" r="r" b="b"/>
              <a:pathLst>
                <a:path w="740" h="659" extrusionOk="0">
                  <a:moveTo>
                    <a:pt x="374" y="0"/>
                  </a:moveTo>
                  <a:cubicBezTo>
                    <a:pt x="238" y="0"/>
                    <a:pt x="107" y="78"/>
                    <a:pt x="61" y="209"/>
                  </a:cubicBezTo>
                  <a:cubicBezTo>
                    <a:pt x="1" y="379"/>
                    <a:pt x="81" y="579"/>
                    <a:pt x="250" y="639"/>
                  </a:cubicBezTo>
                  <a:cubicBezTo>
                    <a:pt x="288" y="652"/>
                    <a:pt x="328" y="658"/>
                    <a:pt x="367" y="658"/>
                  </a:cubicBezTo>
                  <a:cubicBezTo>
                    <a:pt x="502" y="658"/>
                    <a:pt x="633" y="581"/>
                    <a:pt x="680" y="449"/>
                  </a:cubicBezTo>
                  <a:cubicBezTo>
                    <a:pt x="739" y="279"/>
                    <a:pt x="660" y="90"/>
                    <a:pt x="490" y="20"/>
                  </a:cubicBezTo>
                  <a:cubicBezTo>
                    <a:pt x="452" y="6"/>
                    <a:pt x="413" y="0"/>
                    <a:pt x="374"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480885" y="3484378"/>
              <a:ext cx="105536" cy="63913"/>
            </a:xfrm>
            <a:custGeom>
              <a:avLst/>
              <a:gdLst/>
              <a:ahLst/>
              <a:cxnLst/>
              <a:rect l="l" t="t" r="r" b="b"/>
              <a:pathLst>
                <a:path w="999" h="605" extrusionOk="0">
                  <a:moveTo>
                    <a:pt x="703" y="1"/>
                  </a:moveTo>
                  <a:cubicBezTo>
                    <a:pt x="611" y="1"/>
                    <a:pt x="505" y="24"/>
                    <a:pt x="400" y="72"/>
                  </a:cubicBezTo>
                  <a:cubicBezTo>
                    <a:pt x="150" y="172"/>
                    <a:pt x="1" y="362"/>
                    <a:pt x="50" y="491"/>
                  </a:cubicBezTo>
                  <a:cubicBezTo>
                    <a:pt x="85" y="566"/>
                    <a:pt x="179" y="604"/>
                    <a:pt x="300" y="604"/>
                  </a:cubicBezTo>
                  <a:cubicBezTo>
                    <a:pt x="390" y="604"/>
                    <a:pt x="494" y="584"/>
                    <a:pt x="599" y="541"/>
                  </a:cubicBezTo>
                  <a:cubicBezTo>
                    <a:pt x="839" y="432"/>
                    <a:pt x="999" y="242"/>
                    <a:pt x="939" y="112"/>
                  </a:cubicBezTo>
                  <a:cubicBezTo>
                    <a:pt x="911" y="39"/>
                    <a:pt x="820" y="1"/>
                    <a:pt x="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700000">
              <a:off x="310706" y="3501547"/>
              <a:ext cx="342807" cy="301185"/>
            </a:xfrm>
            <a:custGeom>
              <a:avLst/>
              <a:gdLst/>
              <a:ahLst/>
              <a:cxnLst/>
              <a:rect l="l" t="t" r="r" b="b"/>
              <a:pathLst>
                <a:path w="3245" h="2851" extrusionOk="0">
                  <a:moveTo>
                    <a:pt x="1624" y="0"/>
                  </a:moveTo>
                  <a:cubicBezTo>
                    <a:pt x="1435" y="0"/>
                    <a:pt x="1243" y="39"/>
                    <a:pt x="1059" y="121"/>
                  </a:cubicBezTo>
                  <a:cubicBezTo>
                    <a:pt x="340" y="430"/>
                    <a:pt x="1" y="1269"/>
                    <a:pt x="310" y="1987"/>
                  </a:cubicBezTo>
                  <a:cubicBezTo>
                    <a:pt x="542" y="2525"/>
                    <a:pt x="1069" y="2850"/>
                    <a:pt x="1626" y="2850"/>
                  </a:cubicBezTo>
                  <a:cubicBezTo>
                    <a:pt x="1813" y="2850"/>
                    <a:pt x="2003" y="2814"/>
                    <a:pt x="2186" y="2736"/>
                  </a:cubicBezTo>
                  <a:cubicBezTo>
                    <a:pt x="2905" y="2426"/>
                    <a:pt x="3244" y="1588"/>
                    <a:pt x="2925" y="859"/>
                  </a:cubicBezTo>
                  <a:cubicBezTo>
                    <a:pt x="2695" y="325"/>
                    <a:pt x="2172" y="0"/>
                    <a:pt x="162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2700000">
              <a:off x="397167" y="3650600"/>
              <a:ext cx="79126" cy="69935"/>
            </a:xfrm>
            <a:custGeom>
              <a:avLst/>
              <a:gdLst/>
              <a:ahLst/>
              <a:cxnLst/>
              <a:rect l="l" t="t" r="r" b="b"/>
              <a:pathLst>
                <a:path w="749" h="662" extrusionOk="0">
                  <a:moveTo>
                    <a:pt x="372" y="1"/>
                  </a:moveTo>
                  <a:cubicBezTo>
                    <a:pt x="331" y="1"/>
                    <a:pt x="289" y="9"/>
                    <a:pt x="250" y="26"/>
                  </a:cubicBezTo>
                  <a:cubicBezTo>
                    <a:pt x="80" y="106"/>
                    <a:pt x="0" y="295"/>
                    <a:pt x="70" y="465"/>
                  </a:cubicBezTo>
                  <a:cubicBezTo>
                    <a:pt x="122" y="591"/>
                    <a:pt x="245" y="662"/>
                    <a:pt x="374" y="662"/>
                  </a:cubicBezTo>
                  <a:cubicBezTo>
                    <a:pt x="419" y="662"/>
                    <a:pt x="465" y="653"/>
                    <a:pt x="509" y="635"/>
                  </a:cubicBezTo>
                  <a:cubicBezTo>
                    <a:pt x="679" y="565"/>
                    <a:pt x="749" y="375"/>
                    <a:pt x="679" y="206"/>
                  </a:cubicBezTo>
                  <a:cubicBezTo>
                    <a:pt x="626" y="78"/>
                    <a:pt x="500" y="1"/>
                    <a:pt x="372"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700000">
              <a:off x="716115" y="3798030"/>
              <a:ext cx="90746" cy="84408"/>
            </a:xfrm>
            <a:custGeom>
              <a:avLst/>
              <a:gdLst/>
              <a:ahLst/>
              <a:cxnLst/>
              <a:rect l="l" t="t" r="r" b="b"/>
              <a:pathLst>
                <a:path w="859" h="799" extrusionOk="0">
                  <a:moveTo>
                    <a:pt x="646" y="0"/>
                  </a:moveTo>
                  <a:cubicBezTo>
                    <a:pt x="532" y="0"/>
                    <a:pt x="372" y="88"/>
                    <a:pt x="240" y="235"/>
                  </a:cubicBezTo>
                  <a:cubicBezTo>
                    <a:pt x="60" y="434"/>
                    <a:pt x="0" y="664"/>
                    <a:pt x="110" y="764"/>
                  </a:cubicBezTo>
                  <a:cubicBezTo>
                    <a:pt x="136" y="788"/>
                    <a:pt x="172" y="799"/>
                    <a:pt x="213" y="799"/>
                  </a:cubicBezTo>
                  <a:cubicBezTo>
                    <a:pt x="327" y="799"/>
                    <a:pt x="487" y="711"/>
                    <a:pt x="619" y="564"/>
                  </a:cubicBezTo>
                  <a:cubicBezTo>
                    <a:pt x="799" y="365"/>
                    <a:pt x="859" y="135"/>
                    <a:pt x="749" y="35"/>
                  </a:cubicBezTo>
                  <a:cubicBezTo>
                    <a:pt x="723" y="12"/>
                    <a:pt x="687" y="0"/>
                    <a:pt x="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604650" y="3833797"/>
              <a:ext cx="335413" cy="301290"/>
            </a:xfrm>
            <a:custGeom>
              <a:avLst/>
              <a:gdLst/>
              <a:ahLst/>
              <a:cxnLst/>
              <a:rect l="l" t="t" r="r" b="b"/>
              <a:pathLst>
                <a:path w="3175" h="2852" extrusionOk="0">
                  <a:moveTo>
                    <a:pt x="1590" y="1"/>
                  </a:moveTo>
                  <a:cubicBezTo>
                    <a:pt x="1198" y="1"/>
                    <a:pt x="809" y="162"/>
                    <a:pt x="530" y="479"/>
                  </a:cubicBezTo>
                  <a:cubicBezTo>
                    <a:pt x="1" y="1068"/>
                    <a:pt x="60" y="1966"/>
                    <a:pt x="639" y="2485"/>
                  </a:cubicBezTo>
                  <a:cubicBezTo>
                    <a:pt x="913" y="2730"/>
                    <a:pt x="1253" y="2851"/>
                    <a:pt x="1592" y="2851"/>
                  </a:cubicBezTo>
                  <a:cubicBezTo>
                    <a:pt x="1983" y="2851"/>
                    <a:pt x="2372" y="2690"/>
                    <a:pt x="2655" y="2375"/>
                  </a:cubicBezTo>
                  <a:cubicBezTo>
                    <a:pt x="3174" y="1786"/>
                    <a:pt x="3125" y="888"/>
                    <a:pt x="2536" y="359"/>
                  </a:cubicBezTo>
                  <a:cubicBezTo>
                    <a:pt x="2264" y="119"/>
                    <a:pt x="1926" y="1"/>
                    <a:pt x="15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2700000">
              <a:off x="706751" y="4000086"/>
              <a:ext cx="78175" cy="69407"/>
            </a:xfrm>
            <a:custGeom>
              <a:avLst/>
              <a:gdLst/>
              <a:ahLst/>
              <a:cxnLst/>
              <a:rect l="l" t="t" r="r" b="b"/>
              <a:pathLst>
                <a:path w="740" h="657" extrusionOk="0">
                  <a:moveTo>
                    <a:pt x="363" y="0"/>
                  </a:moveTo>
                  <a:cubicBezTo>
                    <a:pt x="273" y="0"/>
                    <a:pt x="184" y="36"/>
                    <a:pt x="121" y="104"/>
                  </a:cubicBezTo>
                  <a:cubicBezTo>
                    <a:pt x="1" y="244"/>
                    <a:pt x="11" y="454"/>
                    <a:pt x="151" y="573"/>
                  </a:cubicBezTo>
                  <a:cubicBezTo>
                    <a:pt x="211" y="629"/>
                    <a:pt x="290" y="656"/>
                    <a:pt x="369" y="656"/>
                  </a:cubicBezTo>
                  <a:cubicBezTo>
                    <a:pt x="462" y="656"/>
                    <a:pt x="555" y="619"/>
                    <a:pt x="620" y="543"/>
                  </a:cubicBezTo>
                  <a:cubicBezTo>
                    <a:pt x="740" y="414"/>
                    <a:pt x="730" y="204"/>
                    <a:pt x="590" y="84"/>
                  </a:cubicBezTo>
                  <a:cubicBezTo>
                    <a:pt x="524" y="28"/>
                    <a:pt x="443" y="0"/>
                    <a:pt x="363"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2700000">
              <a:off x="1040889" y="3465106"/>
              <a:ext cx="62329" cy="100888"/>
            </a:xfrm>
            <a:custGeom>
              <a:avLst/>
              <a:gdLst/>
              <a:ahLst/>
              <a:cxnLst/>
              <a:rect l="l" t="t" r="r" b="b"/>
              <a:pathLst>
                <a:path w="590" h="955" extrusionOk="0">
                  <a:moveTo>
                    <a:pt x="238" y="1"/>
                  </a:moveTo>
                  <a:cubicBezTo>
                    <a:pt x="229" y="1"/>
                    <a:pt x="219" y="2"/>
                    <a:pt x="210" y="4"/>
                  </a:cubicBezTo>
                  <a:cubicBezTo>
                    <a:pt x="70" y="24"/>
                    <a:pt x="0" y="263"/>
                    <a:pt x="40" y="523"/>
                  </a:cubicBezTo>
                  <a:cubicBezTo>
                    <a:pt x="87" y="765"/>
                    <a:pt x="220" y="955"/>
                    <a:pt x="351" y="955"/>
                  </a:cubicBezTo>
                  <a:cubicBezTo>
                    <a:pt x="361" y="955"/>
                    <a:pt x="370" y="954"/>
                    <a:pt x="380" y="952"/>
                  </a:cubicBezTo>
                  <a:cubicBezTo>
                    <a:pt x="519" y="932"/>
                    <a:pt x="589" y="692"/>
                    <a:pt x="539" y="433"/>
                  </a:cubicBezTo>
                  <a:cubicBezTo>
                    <a:pt x="502" y="191"/>
                    <a:pt x="369"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2700000">
              <a:off x="1028615" y="3445643"/>
              <a:ext cx="326961" cy="300868"/>
            </a:xfrm>
            <a:custGeom>
              <a:avLst/>
              <a:gdLst/>
              <a:ahLst/>
              <a:cxnLst/>
              <a:rect l="l" t="t" r="r" b="b"/>
              <a:pathLst>
                <a:path w="3095" h="2848" extrusionOk="0">
                  <a:moveTo>
                    <a:pt x="1551" y="0"/>
                  </a:moveTo>
                  <a:cubicBezTo>
                    <a:pt x="1461" y="0"/>
                    <a:pt x="1369" y="9"/>
                    <a:pt x="1278" y="27"/>
                  </a:cubicBezTo>
                  <a:cubicBezTo>
                    <a:pt x="509" y="177"/>
                    <a:pt x="0" y="925"/>
                    <a:pt x="150" y="1694"/>
                  </a:cubicBezTo>
                  <a:cubicBezTo>
                    <a:pt x="282" y="2372"/>
                    <a:pt x="880" y="2848"/>
                    <a:pt x="1547" y="2848"/>
                  </a:cubicBezTo>
                  <a:cubicBezTo>
                    <a:pt x="1636" y="2848"/>
                    <a:pt x="1726" y="2839"/>
                    <a:pt x="1817" y="2822"/>
                  </a:cubicBezTo>
                  <a:cubicBezTo>
                    <a:pt x="2595" y="2672"/>
                    <a:pt x="3094" y="1923"/>
                    <a:pt x="2944" y="1155"/>
                  </a:cubicBezTo>
                  <a:cubicBezTo>
                    <a:pt x="2813" y="469"/>
                    <a:pt x="2216" y="0"/>
                    <a:pt x="155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2700000">
              <a:off x="1178385" y="3612646"/>
              <a:ext cx="75006" cy="69724"/>
            </a:xfrm>
            <a:custGeom>
              <a:avLst/>
              <a:gdLst/>
              <a:ahLst/>
              <a:cxnLst/>
              <a:rect l="l" t="t" r="r" b="b"/>
              <a:pathLst>
                <a:path w="710" h="660" extrusionOk="0">
                  <a:moveTo>
                    <a:pt x="346" y="1"/>
                  </a:moveTo>
                  <a:cubicBezTo>
                    <a:pt x="327" y="1"/>
                    <a:pt x="309" y="2"/>
                    <a:pt x="290" y="6"/>
                  </a:cubicBezTo>
                  <a:cubicBezTo>
                    <a:pt x="111" y="35"/>
                    <a:pt x="1" y="215"/>
                    <a:pt x="31" y="395"/>
                  </a:cubicBezTo>
                  <a:cubicBezTo>
                    <a:pt x="57" y="555"/>
                    <a:pt x="195" y="659"/>
                    <a:pt x="351" y="659"/>
                  </a:cubicBezTo>
                  <a:cubicBezTo>
                    <a:pt x="371" y="659"/>
                    <a:pt x="390" y="658"/>
                    <a:pt x="410" y="654"/>
                  </a:cubicBezTo>
                  <a:cubicBezTo>
                    <a:pt x="590" y="624"/>
                    <a:pt x="709" y="455"/>
                    <a:pt x="680" y="275"/>
                  </a:cubicBezTo>
                  <a:cubicBezTo>
                    <a:pt x="653" y="114"/>
                    <a:pt x="505" y="1"/>
                    <a:pt x="346"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9899977">
            <a:off x="6965752" y="3726550"/>
            <a:ext cx="1585944" cy="1411140"/>
            <a:chOff x="3026000" y="1513475"/>
            <a:chExt cx="408725" cy="363675"/>
          </a:xfrm>
        </p:grpSpPr>
        <p:sp>
          <p:nvSpPr>
            <p:cNvPr id="37" name="Google Shape;37;p2"/>
            <p:cNvSpPr/>
            <p:nvPr/>
          </p:nvSpPr>
          <p:spPr>
            <a:xfrm>
              <a:off x="3103850" y="1513475"/>
              <a:ext cx="330875" cy="166800"/>
            </a:xfrm>
            <a:custGeom>
              <a:avLst/>
              <a:gdLst/>
              <a:ahLst/>
              <a:cxnLst/>
              <a:rect l="l" t="t" r="r" b="b"/>
              <a:pathLst>
                <a:path w="13235" h="6672" extrusionOk="0">
                  <a:moveTo>
                    <a:pt x="6949" y="0"/>
                  </a:moveTo>
                  <a:cubicBezTo>
                    <a:pt x="6701" y="0"/>
                    <a:pt x="6450" y="14"/>
                    <a:pt x="6198" y="44"/>
                  </a:cubicBezTo>
                  <a:cubicBezTo>
                    <a:pt x="2775" y="454"/>
                    <a:pt x="280" y="3687"/>
                    <a:pt x="10" y="4057"/>
                  </a:cubicBezTo>
                  <a:cubicBezTo>
                    <a:pt x="50" y="4057"/>
                    <a:pt x="100" y="4067"/>
                    <a:pt x="150" y="4077"/>
                  </a:cubicBezTo>
                  <a:cubicBezTo>
                    <a:pt x="569" y="3528"/>
                    <a:pt x="2975" y="563"/>
                    <a:pt x="6208" y="164"/>
                  </a:cubicBezTo>
                  <a:cubicBezTo>
                    <a:pt x="6458" y="134"/>
                    <a:pt x="6706" y="120"/>
                    <a:pt x="6952" y="120"/>
                  </a:cubicBezTo>
                  <a:cubicBezTo>
                    <a:pt x="9994" y="120"/>
                    <a:pt x="12696" y="2246"/>
                    <a:pt x="13065" y="2560"/>
                  </a:cubicBezTo>
                  <a:cubicBezTo>
                    <a:pt x="12756" y="2979"/>
                    <a:pt x="10301" y="6093"/>
                    <a:pt x="6977" y="6502"/>
                  </a:cubicBezTo>
                  <a:cubicBezTo>
                    <a:pt x="6729" y="6531"/>
                    <a:pt x="6481" y="6545"/>
                    <a:pt x="6237" y="6545"/>
                  </a:cubicBezTo>
                  <a:cubicBezTo>
                    <a:pt x="3412" y="6545"/>
                    <a:pt x="892" y="4721"/>
                    <a:pt x="240" y="4206"/>
                  </a:cubicBezTo>
                  <a:cubicBezTo>
                    <a:pt x="160" y="4196"/>
                    <a:pt x="80" y="4186"/>
                    <a:pt x="0" y="4176"/>
                  </a:cubicBezTo>
                  <a:lnTo>
                    <a:pt x="0" y="4176"/>
                  </a:lnTo>
                  <a:cubicBezTo>
                    <a:pt x="150" y="4306"/>
                    <a:pt x="2995" y="6672"/>
                    <a:pt x="6228" y="6672"/>
                  </a:cubicBezTo>
                  <a:cubicBezTo>
                    <a:pt x="6478" y="6672"/>
                    <a:pt x="6737" y="6652"/>
                    <a:pt x="6987" y="6622"/>
                  </a:cubicBezTo>
                  <a:cubicBezTo>
                    <a:pt x="10600" y="6193"/>
                    <a:pt x="13175" y="2619"/>
                    <a:pt x="13205" y="2580"/>
                  </a:cubicBezTo>
                  <a:lnTo>
                    <a:pt x="13235" y="2530"/>
                  </a:lnTo>
                  <a:lnTo>
                    <a:pt x="13195" y="2500"/>
                  </a:lnTo>
                  <a:cubicBezTo>
                    <a:pt x="13167" y="2472"/>
                    <a:pt x="10255" y="0"/>
                    <a:pt x="6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54450" y="1649325"/>
              <a:ext cx="161450" cy="227825"/>
            </a:xfrm>
            <a:custGeom>
              <a:avLst/>
              <a:gdLst/>
              <a:ahLst/>
              <a:cxnLst/>
              <a:rect l="l" t="t" r="r" b="b"/>
              <a:pathLst>
                <a:path w="6458" h="9113" extrusionOk="0">
                  <a:moveTo>
                    <a:pt x="1547" y="0"/>
                  </a:moveTo>
                  <a:lnTo>
                    <a:pt x="1547" y="0"/>
                  </a:lnTo>
                  <a:cubicBezTo>
                    <a:pt x="1577" y="60"/>
                    <a:pt x="1617" y="120"/>
                    <a:pt x="1647" y="180"/>
                  </a:cubicBezTo>
                  <a:cubicBezTo>
                    <a:pt x="2336" y="489"/>
                    <a:pt x="4571" y="1637"/>
                    <a:pt x="5370" y="3693"/>
                  </a:cubicBezTo>
                  <a:cubicBezTo>
                    <a:pt x="6248" y="5939"/>
                    <a:pt x="5130" y="8554"/>
                    <a:pt x="4941" y="8953"/>
                  </a:cubicBezTo>
                  <a:cubicBezTo>
                    <a:pt x="4531" y="8783"/>
                    <a:pt x="1946" y="7625"/>
                    <a:pt x="1068" y="5370"/>
                  </a:cubicBezTo>
                  <a:cubicBezTo>
                    <a:pt x="210" y="3174"/>
                    <a:pt x="1268" y="629"/>
                    <a:pt x="1487" y="150"/>
                  </a:cubicBezTo>
                  <a:cubicBezTo>
                    <a:pt x="1457" y="100"/>
                    <a:pt x="1437" y="60"/>
                    <a:pt x="1407" y="20"/>
                  </a:cubicBezTo>
                  <a:cubicBezTo>
                    <a:pt x="1368" y="110"/>
                    <a:pt x="0" y="2964"/>
                    <a:pt x="948" y="5420"/>
                  </a:cubicBezTo>
                  <a:cubicBezTo>
                    <a:pt x="1916" y="7895"/>
                    <a:pt x="4921" y="9073"/>
                    <a:pt x="4951" y="9093"/>
                  </a:cubicBezTo>
                  <a:lnTo>
                    <a:pt x="5001" y="9112"/>
                  </a:lnTo>
                  <a:lnTo>
                    <a:pt x="5030" y="9063"/>
                  </a:lnTo>
                  <a:cubicBezTo>
                    <a:pt x="5040" y="9033"/>
                    <a:pt x="6458" y="6128"/>
                    <a:pt x="5490" y="3653"/>
                  </a:cubicBezTo>
                  <a:cubicBezTo>
                    <a:pt x="4591" y="1357"/>
                    <a:pt x="1956" y="180"/>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26000" y="1598600"/>
              <a:ext cx="40450" cy="12550"/>
            </a:xfrm>
            <a:custGeom>
              <a:avLst/>
              <a:gdLst/>
              <a:ahLst/>
              <a:cxnLst/>
              <a:rect l="l" t="t" r="r" b="b"/>
              <a:pathLst>
                <a:path w="1618" h="502" extrusionOk="0">
                  <a:moveTo>
                    <a:pt x="70" y="0"/>
                  </a:moveTo>
                  <a:cubicBezTo>
                    <a:pt x="40" y="0"/>
                    <a:pt x="19" y="18"/>
                    <a:pt x="10" y="43"/>
                  </a:cubicBezTo>
                  <a:cubicBezTo>
                    <a:pt x="0" y="73"/>
                    <a:pt x="20" y="113"/>
                    <a:pt x="50" y="123"/>
                  </a:cubicBezTo>
                  <a:cubicBezTo>
                    <a:pt x="579" y="272"/>
                    <a:pt x="1088" y="392"/>
                    <a:pt x="1577" y="502"/>
                  </a:cubicBezTo>
                  <a:cubicBezTo>
                    <a:pt x="1577" y="492"/>
                    <a:pt x="1577" y="492"/>
                    <a:pt x="1567" y="482"/>
                  </a:cubicBezTo>
                  <a:cubicBezTo>
                    <a:pt x="1547" y="452"/>
                    <a:pt x="1557" y="412"/>
                    <a:pt x="1587" y="392"/>
                  </a:cubicBezTo>
                  <a:cubicBezTo>
                    <a:pt x="1597" y="382"/>
                    <a:pt x="1607" y="382"/>
                    <a:pt x="1617" y="382"/>
                  </a:cubicBezTo>
                  <a:cubicBezTo>
                    <a:pt x="1128" y="272"/>
                    <a:pt x="609" y="153"/>
                    <a:pt x="90" y="3"/>
                  </a:cubicBezTo>
                  <a:cubicBezTo>
                    <a:pt x="83" y="1"/>
                    <a:pt x="76"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66925" y="1572850"/>
              <a:ext cx="291950" cy="50050"/>
            </a:xfrm>
            <a:custGeom>
              <a:avLst/>
              <a:gdLst/>
              <a:ahLst/>
              <a:cxnLst/>
              <a:rect l="l" t="t" r="r" b="b"/>
              <a:pathLst>
                <a:path w="11678" h="2002" extrusionOk="0">
                  <a:moveTo>
                    <a:pt x="0" y="1412"/>
                  </a:moveTo>
                  <a:cubicBezTo>
                    <a:pt x="7" y="1414"/>
                    <a:pt x="13" y="1415"/>
                    <a:pt x="19" y="1416"/>
                  </a:cubicBezTo>
                  <a:lnTo>
                    <a:pt x="19" y="1416"/>
                  </a:lnTo>
                  <a:cubicBezTo>
                    <a:pt x="15" y="1414"/>
                    <a:pt x="8" y="1412"/>
                    <a:pt x="0" y="1412"/>
                  </a:cubicBezTo>
                  <a:close/>
                  <a:moveTo>
                    <a:pt x="11613" y="1"/>
                  </a:moveTo>
                  <a:cubicBezTo>
                    <a:pt x="11600" y="1"/>
                    <a:pt x="11587" y="6"/>
                    <a:pt x="11578" y="15"/>
                  </a:cubicBezTo>
                  <a:cubicBezTo>
                    <a:pt x="11548" y="25"/>
                    <a:pt x="10480" y="783"/>
                    <a:pt x="8474" y="1332"/>
                  </a:cubicBezTo>
                  <a:lnTo>
                    <a:pt x="8414" y="1442"/>
                  </a:lnTo>
                  <a:cubicBezTo>
                    <a:pt x="8404" y="1462"/>
                    <a:pt x="8384" y="1472"/>
                    <a:pt x="8364" y="1472"/>
                  </a:cubicBezTo>
                  <a:cubicBezTo>
                    <a:pt x="8354" y="1472"/>
                    <a:pt x="8344" y="1472"/>
                    <a:pt x="8334" y="1462"/>
                  </a:cubicBezTo>
                  <a:cubicBezTo>
                    <a:pt x="8304" y="1452"/>
                    <a:pt x="8294" y="1412"/>
                    <a:pt x="8304" y="1382"/>
                  </a:cubicBezTo>
                  <a:lnTo>
                    <a:pt x="8314" y="1372"/>
                  </a:lnTo>
                  <a:lnTo>
                    <a:pt x="8314" y="1372"/>
                  </a:lnTo>
                  <a:cubicBezTo>
                    <a:pt x="7745" y="1522"/>
                    <a:pt x="7107" y="1652"/>
                    <a:pt x="6398" y="1742"/>
                  </a:cubicBezTo>
                  <a:lnTo>
                    <a:pt x="6338" y="1831"/>
                  </a:lnTo>
                  <a:cubicBezTo>
                    <a:pt x="6328" y="1851"/>
                    <a:pt x="6308" y="1861"/>
                    <a:pt x="6288" y="1861"/>
                  </a:cubicBezTo>
                  <a:cubicBezTo>
                    <a:pt x="6278" y="1861"/>
                    <a:pt x="6268" y="1861"/>
                    <a:pt x="6258" y="1851"/>
                  </a:cubicBezTo>
                  <a:cubicBezTo>
                    <a:pt x="6228" y="1831"/>
                    <a:pt x="6218" y="1791"/>
                    <a:pt x="6238" y="1762"/>
                  </a:cubicBezTo>
                  <a:lnTo>
                    <a:pt x="6238" y="1762"/>
                  </a:lnTo>
                  <a:cubicBezTo>
                    <a:pt x="5601" y="1833"/>
                    <a:pt x="4908" y="1873"/>
                    <a:pt x="4165" y="1873"/>
                  </a:cubicBezTo>
                  <a:cubicBezTo>
                    <a:pt x="4081" y="1873"/>
                    <a:pt x="3997" y="1872"/>
                    <a:pt x="3913" y="1871"/>
                  </a:cubicBezTo>
                  <a:lnTo>
                    <a:pt x="3883" y="1911"/>
                  </a:lnTo>
                  <a:cubicBezTo>
                    <a:pt x="3873" y="1931"/>
                    <a:pt x="3853" y="1941"/>
                    <a:pt x="3833" y="1941"/>
                  </a:cubicBezTo>
                  <a:cubicBezTo>
                    <a:pt x="3823" y="1941"/>
                    <a:pt x="3813" y="1941"/>
                    <a:pt x="3803" y="1931"/>
                  </a:cubicBezTo>
                  <a:cubicBezTo>
                    <a:pt x="3783" y="1921"/>
                    <a:pt x="3773" y="1891"/>
                    <a:pt x="3773" y="1871"/>
                  </a:cubicBezTo>
                  <a:cubicBezTo>
                    <a:pt x="3094" y="1851"/>
                    <a:pt x="2386" y="1801"/>
                    <a:pt x="1627" y="1702"/>
                  </a:cubicBezTo>
                  <a:cubicBezTo>
                    <a:pt x="1577" y="1692"/>
                    <a:pt x="1527" y="1682"/>
                    <a:pt x="1487" y="1682"/>
                  </a:cubicBezTo>
                  <a:cubicBezTo>
                    <a:pt x="1014" y="1613"/>
                    <a:pt x="522" y="1524"/>
                    <a:pt x="19" y="1416"/>
                  </a:cubicBezTo>
                  <a:lnTo>
                    <a:pt x="19" y="1416"/>
                  </a:lnTo>
                  <a:cubicBezTo>
                    <a:pt x="27" y="1420"/>
                    <a:pt x="30" y="1426"/>
                    <a:pt x="30" y="1432"/>
                  </a:cubicBezTo>
                  <a:cubicBezTo>
                    <a:pt x="60" y="1482"/>
                    <a:pt x="90" y="1522"/>
                    <a:pt x="120" y="1572"/>
                  </a:cubicBezTo>
                  <a:cubicBezTo>
                    <a:pt x="589" y="1662"/>
                    <a:pt x="1038" y="1742"/>
                    <a:pt x="1477" y="1801"/>
                  </a:cubicBezTo>
                  <a:cubicBezTo>
                    <a:pt x="1557" y="1811"/>
                    <a:pt x="1637" y="1821"/>
                    <a:pt x="1707" y="1831"/>
                  </a:cubicBezTo>
                  <a:cubicBezTo>
                    <a:pt x="2595" y="1951"/>
                    <a:pt x="3434" y="2001"/>
                    <a:pt x="4212" y="2001"/>
                  </a:cubicBezTo>
                  <a:cubicBezTo>
                    <a:pt x="4462" y="2001"/>
                    <a:pt x="4711" y="1991"/>
                    <a:pt x="4951" y="1981"/>
                  </a:cubicBezTo>
                  <a:lnTo>
                    <a:pt x="4941" y="1971"/>
                  </a:lnTo>
                  <a:cubicBezTo>
                    <a:pt x="4921" y="1951"/>
                    <a:pt x="4921" y="1911"/>
                    <a:pt x="4941" y="1891"/>
                  </a:cubicBezTo>
                  <a:cubicBezTo>
                    <a:pt x="4952" y="1875"/>
                    <a:pt x="4969" y="1867"/>
                    <a:pt x="4987" y="1867"/>
                  </a:cubicBezTo>
                  <a:cubicBezTo>
                    <a:pt x="5002" y="1867"/>
                    <a:pt x="5017" y="1872"/>
                    <a:pt x="5031" y="1881"/>
                  </a:cubicBezTo>
                  <a:lnTo>
                    <a:pt x="5130" y="1971"/>
                  </a:lnTo>
                  <a:cubicBezTo>
                    <a:pt x="5819" y="1941"/>
                    <a:pt x="6458" y="1861"/>
                    <a:pt x="7047" y="1762"/>
                  </a:cubicBezTo>
                  <a:cubicBezTo>
                    <a:pt x="7017" y="1752"/>
                    <a:pt x="7017" y="1712"/>
                    <a:pt x="7027" y="1682"/>
                  </a:cubicBezTo>
                  <a:cubicBezTo>
                    <a:pt x="7039" y="1663"/>
                    <a:pt x="7060" y="1656"/>
                    <a:pt x="7081" y="1656"/>
                  </a:cubicBezTo>
                  <a:cubicBezTo>
                    <a:pt x="7093" y="1656"/>
                    <a:pt x="7106" y="1658"/>
                    <a:pt x="7117" y="1662"/>
                  </a:cubicBezTo>
                  <a:lnTo>
                    <a:pt x="7226" y="1732"/>
                  </a:lnTo>
                  <a:cubicBezTo>
                    <a:pt x="8135" y="1572"/>
                    <a:pt x="8903" y="1352"/>
                    <a:pt x="9542" y="1123"/>
                  </a:cubicBezTo>
                  <a:cubicBezTo>
                    <a:pt x="9532" y="1113"/>
                    <a:pt x="9522" y="1093"/>
                    <a:pt x="9532" y="1073"/>
                  </a:cubicBezTo>
                  <a:cubicBezTo>
                    <a:pt x="9540" y="1048"/>
                    <a:pt x="9562" y="1030"/>
                    <a:pt x="9591" y="1030"/>
                  </a:cubicBezTo>
                  <a:cubicBezTo>
                    <a:pt x="9598" y="1030"/>
                    <a:pt x="9605" y="1031"/>
                    <a:pt x="9612" y="1033"/>
                  </a:cubicBezTo>
                  <a:lnTo>
                    <a:pt x="9712" y="1063"/>
                  </a:lnTo>
                  <a:cubicBezTo>
                    <a:pt x="10969" y="594"/>
                    <a:pt x="11628" y="125"/>
                    <a:pt x="11648" y="115"/>
                  </a:cubicBezTo>
                  <a:cubicBezTo>
                    <a:pt x="11678" y="95"/>
                    <a:pt x="11678" y="55"/>
                    <a:pt x="11658" y="25"/>
                  </a:cubicBezTo>
                  <a:cubicBezTo>
                    <a:pt x="11647" y="8"/>
                    <a:pt x="11630" y="1"/>
                    <a:pt x="11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17825" y="1706200"/>
              <a:ext cx="38450" cy="106325"/>
            </a:xfrm>
            <a:custGeom>
              <a:avLst/>
              <a:gdLst/>
              <a:ahLst/>
              <a:cxnLst/>
              <a:rect l="l" t="t" r="r" b="b"/>
              <a:pathLst>
                <a:path w="1538" h="4253" extrusionOk="0">
                  <a:moveTo>
                    <a:pt x="10" y="1"/>
                  </a:moveTo>
                  <a:cubicBezTo>
                    <a:pt x="10" y="4"/>
                    <a:pt x="9" y="5"/>
                    <a:pt x="8" y="5"/>
                  </a:cubicBezTo>
                  <a:cubicBezTo>
                    <a:pt x="5" y="5"/>
                    <a:pt x="0" y="1"/>
                    <a:pt x="0" y="1"/>
                  </a:cubicBezTo>
                  <a:lnTo>
                    <a:pt x="0" y="1"/>
                  </a:lnTo>
                  <a:cubicBezTo>
                    <a:pt x="180" y="410"/>
                    <a:pt x="330" y="799"/>
                    <a:pt x="469" y="1168"/>
                  </a:cubicBezTo>
                  <a:cubicBezTo>
                    <a:pt x="484" y="1154"/>
                    <a:pt x="504" y="1145"/>
                    <a:pt x="521" y="1145"/>
                  </a:cubicBezTo>
                  <a:cubicBezTo>
                    <a:pt x="528" y="1145"/>
                    <a:pt x="534" y="1146"/>
                    <a:pt x="539" y="1148"/>
                  </a:cubicBezTo>
                  <a:cubicBezTo>
                    <a:pt x="569" y="1168"/>
                    <a:pt x="589" y="1198"/>
                    <a:pt x="569" y="1238"/>
                  </a:cubicBezTo>
                  <a:lnTo>
                    <a:pt x="529" y="1318"/>
                  </a:lnTo>
                  <a:cubicBezTo>
                    <a:pt x="699" y="1767"/>
                    <a:pt x="829" y="2166"/>
                    <a:pt x="948" y="2526"/>
                  </a:cubicBezTo>
                  <a:cubicBezTo>
                    <a:pt x="956" y="2511"/>
                    <a:pt x="979" y="2502"/>
                    <a:pt x="999" y="2502"/>
                  </a:cubicBezTo>
                  <a:cubicBezTo>
                    <a:pt x="1006" y="2502"/>
                    <a:pt x="1013" y="2503"/>
                    <a:pt x="1018" y="2506"/>
                  </a:cubicBezTo>
                  <a:cubicBezTo>
                    <a:pt x="1058" y="2516"/>
                    <a:pt x="1068" y="2556"/>
                    <a:pt x="1058" y="2586"/>
                  </a:cubicBezTo>
                  <a:lnTo>
                    <a:pt x="1008" y="2715"/>
                  </a:lnTo>
                  <a:cubicBezTo>
                    <a:pt x="1278" y="3614"/>
                    <a:pt x="1398" y="4183"/>
                    <a:pt x="1408" y="4203"/>
                  </a:cubicBezTo>
                  <a:cubicBezTo>
                    <a:pt x="1408" y="4233"/>
                    <a:pt x="1438" y="4252"/>
                    <a:pt x="1467" y="4252"/>
                  </a:cubicBezTo>
                  <a:lnTo>
                    <a:pt x="1477" y="4252"/>
                  </a:lnTo>
                  <a:cubicBezTo>
                    <a:pt x="1507" y="4242"/>
                    <a:pt x="1537" y="4213"/>
                    <a:pt x="1527" y="4173"/>
                  </a:cubicBezTo>
                  <a:cubicBezTo>
                    <a:pt x="1527" y="4163"/>
                    <a:pt x="1457" y="3873"/>
                    <a:pt x="1328" y="3384"/>
                  </a:cubicBezTo>
                  <a:lnTo>
                    <a:pt x="1258" y="3364"/>
                  </a:lnTo>
                  <a:cubicBezTo>
                    <a:pt x="1218" y="3354"/>
                    <a:pt x="1198" y="3324"/>
                    <a:pt x="1208" y="3294"/>
                  </a:cubicBezTo>
                  <a:cubicBezTo>
                    <a:pt x="1216" y="3261"/>
                    <a:pt x="1238" y="3242"/>
                    <a:pt x="1263" y="3242"/>
                  </a:cubicBezTo>
                  <a:cubicBezTo>
                    <a:pt x="1268" y="3242"/>
                    <a:pt x="1273" y="3243"/>
                    <a:pt x="1278" y="3244"/>
                  </a:cubicBezTo>
                  <a:lnTo>
                    <a:pt x="1288" y="3244"/>
                  </a:lnTo>
                  <a:cubicBezTo>
                    <a:pt x="1198" y="2915"/>
                    <a:pt x="1068" y="2496"/>
                    <a:pt x="919" y="2027"/>
                  </a:cubicBezTo>
                  <a:lnTo>
                    <a:pt x="819" y="2007"/>
                  </a:lnTo>
                  <a:cubicBezTo>
                    <a:pt x="779" y="1997"/>
                    <a:pt x="759" y="1967"/>
                    <a:pt x="769" y="1927"/>
                  </a:cubicBezTo>
                  <a:cubicBezTo>
                    <a:pt x="777" y="1902"/>
                    <a:pt x="799" y="1884"/>
                    <a:pt x="828" y="1884"/>
                  </a:cubicBezTo>
                  <a:cubicBezTo>
                    <a:pt x="835" y="1884"/>
                    <a:pt x="842" y="1885"/>
                    <a:pt x="849" y="1887"/>
                  </a:cubicBezTo>
                  <a:lnTo>
                    <a:pt x="869" y="1887"/>
                  </a:lnTo>
                  <a:cubicBezTo>
                    <a:pt x="679" y="1338"/>
                    <a:pt x="449" y="719"/>
                    <a:pt x="160" y="51"/>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64675" y="1608150"/>
              <a:ext cx="55425" cy="96325"/>
            </a:xfrm>
            <a:custGeom>
              <a:avLst/>
              <a:gdLst/>
              <a:ahLst/>
              <a:cxnLst/>
              <a:rect l="l" t="t" r="r" b="b"/>
              <a:pathLst>
                <a:path w="2217" h="3853" extrusionOk="0">
                  <a:moveTo>
                    <a:pt x="70" y="0"/>
                  </a:moveTo>
                  <a:cubicBezTo>
                    <a:pt x="60" y="0"/>
                    <a:pt x="50" y="0"/>
                    <a:pt x="30" y="10"/>
                  </a:cubicBezTo>
                  <a:cubicBezTo>
                    <a:pt x="10" y="30"/>
                    <a:pt x="0" y="70"/>
                    <a:pt x="20" y="100"/>
                  </a:cubicBezTo>
                  <a:lnTo>
                    <a:pt x="40" y="120"/>
                  </a:lnTo>
                  <a:cubicBezTo>
                    <a:pt x="390" y="629"/>
                    <a:pt x="709" y="1148"/>
                    <a:pt x="998" y="1667"/>
                  </a:cubicBezTo>
                  <a:cubicBezTo>
                    <a:pt x="1028" y="1707"/>
                    <a:pt x="1048" y="1747"/>
                    <a:pt x="1078" y="1797"/>
                  </a:cubicBezTo>
                  <a:cubicBezTo>
                    <a:pt x="1318" y="2226"/>
                    <a:pt x="1537" y="2655"/>
                    <a:pt x="1737" y="3074"/>
                  </a:cubicBezTo>
                  <a:cubicBezTo>
                    <a:pt x="1751" y="3067"/>
                    <a:pt x="1765" y="3060"/>
                    <a:pt x="1779" y="3060"/>
                  </a:cubicBezTo>
                  <a:cubicBezTo>
                    <a:pt x="1785" y="3060"/>
                    <a:pt x="1791" y="3061"/>
                    <a:pt x="1797" y="3064"/>
                  </a:cubicBezTo>
                  <a:cubicBezTo>
                    <a:pt x="1827" y="3074"/>
                    <a:pt x="1847" y="3114"/>
                    <a:pt x="1837" y="3144"/>
                  </a:cubicBezTo>
                  <a:lnTo>
                    <a:pt x="1807" y="3224"/>
                  </a:lnTo>
                  <a:cubicBezTo>
                    <a:pt x="1907" y="3434"/>
                    <a:pt x="2007" y="3643"/>
                    <a:pt x="2096" y="3853"/>
                  </a:cubicBezTo>
                  <a:cubicBezTo>
                    <a:pt x="2105" y="3828"/>
                    <a:pt x="2126" y="3810"/>
                    <a:pt x="2156" y="3810"/>
                  </a:cubicBezTo>
                  <a:cubicBezTo>
                    <a:pt x="2162" y="3810"/>
                    <a:pt x="2169" y="3811"/>
                    <a:pt x="2176" y="3813"/>
                  </a:cubicBezTo>
                  <a:lnTo>
                    <a:pt x="2216" y="3823"/>
                  </a:lnTo>
                  <a:cubicBezTo>
                    <a:pt x="1937" y="3184"/>
                    <a:pt x="1617" y="2515"/>
                    <a:pt x="1238" y="1827"/>
                  </a:cubicBezTo>
                  <a:cubicBezTo>
                    <a:pt x="1208" y="1767"/>
                    <a:pt x="1168" y="1707"/>
                    <a:pt x="1138" y="1647"/>
                  </a:cubicBezTo>
                  <a:cubicBezTo>
                    <a:pt x="859" y="1158"/>
                    <a:pt x="549" y="649"/>
                    <a:pt x="210" y="160"/>
                  </a:cubicBezTo>
                  <a:cubicBezTo>
                    <a:pt x="180" y="110"/>
                    <a:pt x="150" y="70"/>
                    <a:pt x="120" y="30"/>
                  </a:cubicBezTo>
                  <a:cubicBezTo>
                    <a:pt x="110" y="20"/>
                    <a:pt x="100" y="10"/>
                    <a:pt x="90" y="10"/>
                  </a:cubicBezTo>
                  <a:cubicBezTo>
                    <a:pt x="80" y="0"/>
                    <a:pt x="80"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60975" y="1565725"/>
              <a:ext cx="36225" cy="55925"/>
            </a:xfrm>
            <a:custGeom>
              <a:avLst/>
              <a:gdLst/>
              <a:ahLst/>
              <a:cxnLst/>
              <a:rect l="l" t="t" r="r" b="b"/>
              <a:pathLst>
                <a:path w="1449" h="2237" extrusionOk="0">
                  <a:moveTo>
                    <a:pt x="1381" y="0"/>
                  </a:moveTo>
                  <a:cubicBezTo>
                    <a:pt x="1363" y="0"/>
                    <a:pt x="1341" y="11"/>
                    <a:pt x="1328" y="30"/>
                  </a:cubicBezTo>
                  <a:lnTo>
                    <a:pt x="21" y="2136"/>
                  </a:lnTo>
                  <a:cubicBezTo>
                    <a:pt x="11" y="2146"/>
                    <a:pt x="11" y="2146"/>
                    <a:pt x="11" y="2156"/>
                  </a:cubicBezTo>
                  <a:cubicBezTo>
                    <a:pt x="1" y="2186"/>
                    <a:pt x="11" y="2206"/>
                    <a:pt x="41" y="2226"/>
                  </a:cubicBezTo>
                  <a:cubicBezTo>
                    <a:pt x="51" y="2226"/>
                    <a:pt x="61" y="2236"/>
                    <a:pt x="71" y="2236"/>
                  </a:cubicBezTo>
                  <a:cubicBezTo>
                    <a:pt x="91" y="2236"/>
                    <a:pt x="111" y="2226"/>
                    <a:pt x="121" y="2206"/>
                  </a:cubicBezTo>
                  <a:lnTo>
                    <a:pt x="151" y="2156"/>
                  </a:lnTo>
                  <a:lnTo>
                    <a:pt x="1428" y="90"/>
                  </a:lnTo>
                  <a:cubicBezTo>
                    <a:pt x="1448" y="60"/>
                    <a:pt x="1438" y="20"/>
                    <a:pt x="1408" y="10"/>
                  </a:cubicBezTo>
                  <a:cubicBezTo>
                    <a:pt x="1401" y="3"/>
                    <a:pt x="1392" y="0"/>
                    <a:pt x="1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74275" y="1544425"/>
              <a:ext cx="35700" cy="65250"/>
            </a:xfrm>
            <a:custGeom>
              <a:avLst/>
              <a:gdLst/>
              <a:ahLst/>
              <a:cxnLst/>
              <a:rect l="l" t="t" r="r" b="b"/>
              <a:pathLst>
                <a:path w="1428" h="2610" extrusionOk="0">
                  <a:moveTo>
                    <a:pt x="1360" y="0"/>
                  </a:moveTo>
                  <a:cubicBezTo>
                    <a:pt x="1333" y="0"/>
                    <a:pt x="1313" y="12"/>
                    <a:pt x="1298" y="34"/>
                  </a:cubicBezTo>
                  <a:lnTo>
                    <a:pt x="20" y="2509"/>
                  </a:lnTo>
                  <a:lnTo>
                    <a:pt x="20" y="2519"/>
                  </a:lnTo>
                  <a:cubicBezTo>
                    <a:pt x="0" y="2549"/>
                    <a:pt x="10" y="2589"/>
                    <a:pt x="40" y="2609"/>
                  </a:cubicBezTo>
                  <a:lnTo>
                    <a:pt x="70" y="2609"/>
                  </a:lnTo>
                  <a:cubicBezTo>
                    <a:pt x="90" y="2609"/>
                    <a:pt x="120" y="2599"/>
                    <a:pt x="130" y="2579"/>
                  </a:cubicBezTo>
                  <a:lnTo>
                    <a:pt x="180" y="2469"/>
                  </a:lnTo>
                  <a:lnTo>
                    <a:pt x="1408" y="94"/>
                  </a:lnTo>
                  <a:cubicBezTo>
                    <a:pt x="1428" y="64"/>
                    <a:pt x="1418" y="24"/>
                    <a:pt x="1388" y="4"/>
                  </a:cubicBezTo>
                  <a:cubicBezTo>
                    <a:pt x="1378" y="2"/>
                    <a:pt x="1368" y="0"/>
                    <a:pt x="1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42325" y="1614275"/>
              <a:ext cx="59425" cy="37050"/>
            </a:xfrm>
            <a:custGeom>
              <a:avLst/>
              <a:gdLst/>
              <a:ahLst/>
              <a:cxnLst/>
              <a:rect l="l" t="t" r="r" b="b"/>
              <a:pathLst>
                <a:path w="2377" h="1482" extrusionOk="0">
                  <a:moveTo>
                    <a:pt x="77" y="1"/>
                  </a:moveTo>
                  <a:cubicBezTo>
                    <a:pt x="52" y="1"/>
                    <a:pt x="26" y="12"/>
                    <a:pt x="11" y="35"/>
                  </a:cubicBezTo>
                  <a:cubicBezTo>
                    <a:pt x="1" y="55"/>
                    <a:pt x="1" y="95"/>
                    <a:pt x="31" y="115"/>
                  </a:cubicBezTo>
                  <a:lnTo>
                    <a:pt x="2266" y="1472"/>
                  </a:lnTo>
                  <a:cubicBezTo>
                    <a:pt x="2276" y="1472"/>
                    <a:pt x="2286" y="1482"/>
                    <a:pt x="2306" y="1482"/>
                  </a:cubicBezTo>
                  <a:cubicBezTo>
                    <a:pt x="2326" y="1482"/>
                    <a:pt x="2346" y="1472"/>
                    <a:pt x="2356" y="1452"/>
                  </a:cubicBezTo>
                  <a:cubicBezTo>
                    <a:pt x="2376" y="1422"/>
                    <a:pt x="2366" y="1382"/>
                    <a:pt x="2336" y="1362"/>
                  </a:cubicBezTo>
                  <a:lnTo>
                    <a:pt x="210" y="75"/>
                  </a:lnTo>
                  <a:lnTo>
                    <a:pt x="101" y="5"/>
                  </a:lnTo>
                  <a:cubicBezTo>
                    <a:pt x="93" y="2"/>
                    <a:pt x="85"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04950" y="1598600"/>
              <a:ext cx="54925" cy="17550"/>
            </a:xfrm>
            <a:custGeom>
              <a:avLst/>
              <a:gdLst/>
              <a:ahLst/>
              <a:cxnLst/>
              <a:rect l="l" t="t" r="r" b="b"/>
              <a:pathLst>
                <a:path w="2197" h="702" extrusionOk="0">
                  <a:moveTo>
                    <a:pt x="71" y="0"/>
                  </a:moveTo>
                  <a:cubicBezTo>
                    <a:pt x="41" y="0"/>
                    <a:pt x="19" y="20"/>
                    <a:pt x="11" y="53"/>
                  </a:cubicBezTo>
                  <a:cubicBezTo>
                    <a:pt x="1" y="63"/>
                    <a:pt x="11" y="83"/>
                    <a:pt x="21" y="93"/>
                  </a:cubicBezTo>
                  <a:cubicBezTo>
                    <a:pt x="21" y="113"/>
                    <a:pt x="41" y="123"/>
                    <a:pt x="51" y="123"/>
                  </a:cubicBezTo>
                  <a:lnTo>
                    <a:pt x="2107" y="702"/>
                  </a:lnTo>
                  <a:lnTo>
                    <a:pt x="2127" y="702"/>
                  </a:lnTo>
                  <a:cubicBezTo>
                    <a:pt x="2147" y="702"/>
                    <a:pt x="2177" y="682"/>
                    <a:pt x="2187" y="652"/>
                  </a:cubicBezTo>
                  <a:cubicBezTo>
                    <a:pt x="2197" y="622"/>
                    <a:pt x="2177" y="592"/>
                    <a:pt x="2137" y="582"/>
                  </a:cubicBezTo>
                  <a:lnTo>
                    <a:pt x="191" y="33"/>
                  </a:lnTo>
                  <a:lnTo>
                    <a:pt x="91" y="3"/>
                  </a:lnTo>
                  <a:cubicBezTo>
                    <a:pt x="84" y="1"/>
                    <a:pt x="77"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89675" y="1619525"/>
              <a:ext cx="46200" cy="41300"/>
            </a:xfrm>
            <a:custGeom>
              <a:avLst/>
              <a:gdLst/>
              <a:ahLst/>
              <a:cxnLst/>
              <a:rect l="l" t="t" r="r" b="b"/>
              <a:pathLst>
                <a:path w="1848" h="1652" extrusionOk="0">
                  <a:moveTo>
                    <a:pt x="77" y="0"/>
                  </a:moveTo>
                  <a:cubicBezTo>
                    <a:pt x="59" y="0"/>
                    <a:pt x="42" y="8"/>
                    <a:pt x="31" y="24"/>
                  </a:cubicBezTo>
                  <a:cubicBezTo>
                    <a:pt x="1" y="44"/>
                    <a:pt x="11" y="84"/>
                    <a:pt x="31" y="114"/>
                  </a:cubicBezTo>
                  <a:lnTo>
                    <a:pt x="41" y="114"/>
                  </a:lnTo>
                  <a:lnTo>
                    <a:pt x="1727" y="1641"/>
                  </a:lnTo>
                  <a:cubicBezTo>
                    <a:pt x="1747" y="1651"/>
                    <a:pt x="1757" y="1651"/>
                    <a:pt x="1777" y="1651"/>
                  </a:cubicBezTo>
                  <a:cubicBezTo>
                    <a:pt x="1787" y="1651"/>
                    <a:pt x="1807" y="1651"/>
                    <a:pt x="1817" y="1631"/>
                  </a:cubicBezTo>
                  <a:cubicBezTo>
                    <a:pt x="1847" y="1611"/>
                    <a:pt x="1837" y="1571"/>
                    <a:pt x="1817" y="1541"/>
                  </a:cubicBezTo>
                  <a:lnTo>
                    <a:pt x="220" y="114"/>
                  </a:lnTo>
                  <a:lnTo>
                    <a:pt x="121" y="14"/>
                  </a:lnTo>
                  <a:cubicBezTo>
                    <a:pt x="107" y="5"/>
                    <a:pt x="92"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2375" y="1557225"/>
              <a:ext cx="37700" cy="62175"/>
            </a:xfrm>
            <a:custGeom>
              <a:avLst/>
              <a:gdLst/>
              <a:ahLst/>
              <a:cxnLst/>
              <a:rect l="l" t="t" r="r" b="b"/>
              <a:pathLst>
                <a:path w="1508" h="2487" extrusionOk="0">
                  <a:moveTo>
                    <a:pt x="1436" y="1"/>
                  </a:moveTo>
                  <a:cubicBezTo>
                    <a:pt x="1418" y="1"/>
                    <a:pt x="1400" y="12"/>
                    <a:pt x="1388" y="31"/>
                  </a:cubicBezTo>
                  <a:lnTo>
                    <a:pt x="20" y="2387"/>
                  </a:lnTo>
                  <a:lnTo>
                    <a:pt x="20" y="2397"/>
                  </a:lnTo>
                  <a:cubicBezTo>
                    <a:pt x="0" y="2426"/>
                    <a:pt x="10" y="2456"/>
                    <a:pt x="40" y="2476"/>
                  </a:cubicBezTo>
                  <a:cubicBezTo>
                    <a:pt x="50" y="2486"/>
                    <a:pt x="60" y="2486"/>
                    <a:pt x="70" y="2486"/>
                  </a:cubicBezTo>
                  <a:cubicBezTo>
                    <a:pt x="90" y="2486"/>
                    <a:pt x="110" y="2476"/>
                    <a:pt x="120" y="2456"/>
                  </a:cubicBezTo>
                  <a:lnTo>
                    <a:pt x="180" y="2367"/>
                  </a:lnTo>
                  <a:lnTo>
                    <a:pt x="1497" y="91"/>
                  </a:lnTo>
                  <a:cubicBezTo>
                    <a:pt x="1507" y="71"/>
                    <a:pt x="1497" y="31"/>
                    <a:pt x="1467" y="11"/>
                  </a:cubicBezTo>
                  <a:cubicBezTo>
                    <a:pt x="1457" y="4"/>
                    <a:pt x="1446" y="1"/>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092875" y="1684650"/>
              <a:ext cx="17975" cy="44525"/>
            </a:xfrm>
            <a:custGeom>
              <a:avLst/>
              <a:gdLst/>
              <a:ahLst/>
              <a:cxnLst/>
              <a:rect l="l" t="t" r="r" b="b"/>
              <a:pathLst>
                <a:path w="719" h="1781" extrusionOk="0">
                  <a:moveTo>
                    <a:pt x="651" y="0"/>
                  </a:moveTo>
                  <a:cubicBezTo>
                    <a:pt x="637" y="0"/>
                    <a:pt x="623" y="7"/>
                    <a:pt x="609" y="14"/>
                  </a:cubicBezTo>
                  <a:cubicBezTo>
                    <a:pt x="599" y="24"/>
                    <a:pt x="589" y="24"/>
                    <a:pt x="589" y="44"/>
                  </a:cubicBezTo>
                  <a:lnTo>
                    <a:pt x="10" y="1691"/>
                  </a:lnTo>
                  <a:cubicBezTo>
                    <a:pt x="0" y="1731"/>
                    <a:pt x="10" y="1761"/>
                    <a:pt x="50" y="1771"/>
                  </a:cubicBezTo>
                  <a:cubicBezTo>
                    <a:pt x="50" y="1781"/>
                    <a:pt x="60" y="1781"/>
                    <a:pt x="70" y="1781"/>
                  </a:cubicBezTo>
                  <a:cubicBezTo>
                    <a:pt x="90" y="1781"/>
                    <a:pt x="120" y="1761"/>
                    <a:pt x="130" y="1741"/>
                  </a:cubicBezTo>
                  <a:lnTo>
                    <a:pt x="679" y="164"/>
                  </a:lnTo>
                  <a:lnTo>
                    <a:pt x="709" y="84"/>
                  </a:lnTo>
                  <a:cubicBezTo>
                    <a:pt x="719" y="54"/>
                    <a:pt x="699" y="14"/>
                    <a:pt x="669" y="4"/>
                  </a:cubicBezTo>
                  <a:cubicBezTo>
                    <a:pt x="663" y="1"/>
                    <a:pt x="657" y="0"/>
                    <a:pt x="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16825" y="1703150"/>
              <a:ext cx="42700" cy="16050"/>
            </a:xfrm>
            <a:custGeom>
              <a:avLst/>
              <a:gdLst/>
              <a:ahLst/>
              <a:cxnLst/>
              <a:rect l="l" t="t" r="r" b="b"/>
              <a:pathLst>
                <a:path w="1708" h="642" extrusionOk="0">
                  <a:moveTo>
                    <a:pt x="74" y="0"/>
                  </a:moveTo>
                  <a:cubicBezTo>
                    <a:pt x="47" y="0"/>
                    <a:pt x="19" y="18"/>
                    <a:pt x="10" y="43"/>
                  </a:cubicBezTo>
                  <a:cubicBezTo>
                    <a:pt x="0" y="83"/>
                    <a:pt x="10" y="113"/>
                    <a:pt x="40" y="123"/>
                  </a:cubicBezTo>
                  <a:cubicBezTo>
                    <a:pt x="40" y="123"/>
                    <a:pt x="50" y="133"/>
                    <a:pt x="50" y="133"/>
                  </a:cubicBezTo>
                  <a:lnTo>
                    <a:pt x="200" y="183"/>
                  </a:lnTo>
                  <a:lnTo>
                    <a:pt x="1617" y="642"/>
                  </a:lnTo>
                  <a:lnTo>
                    <a:pt x="1637" y="642"/>
                  </a:lnTo>
                  <a:cubicBezTo>
                    <a:pt x="1667" y="642"/>
                    <a:pt x="1687" y="622"/>
                    <a:pt x="1697" y="602"/>
                  </a:cubicBezTo>
                  <a:cubicBezTo>
                    <a:pt x="1707" y="562"/>
                    <a:pt x="1697" y="532"/>
                    <a:pt x="1657" y="522"/>
                  </a:cubicBezTo>
                  <a:lnTo>
                    <a:pt x="130" y="23"/>
                  </a:lnTo>
                  <a:lnTo>
                    <a:pt x="90" y="3"/>
                  </a:lnTo>
                  <a:cubicBezTo>
                    <a:pt x="85" y="1"/>
                    <a:pt x="79"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107850" y="1734800"/>
              <a:ext cx="24725" cy="48275"/>
            </a:xfrm>
            <a:custGeom>
              <a:avLst/>
              <a:gdLst/>
              <a:ahLst/>
              <a:cxnLst/>
              <a:rect l="l" t="t" r="r" b="b"/>
              <a:pathLst>
                <a:path w="989" h="1931" extrusionOk="0">
                  <a:moveTo>
                    <a:pt x="925" y="1"/>
                  </a:moveTo>
                  <a:cubicBezTo>
                    <a:pt x="904" y="1"/>
                    <a:pt x="886" y="10"/>
                    <a:pt x="878" y="24"/>
                  </a:cubicBezTo>
                  <a:cubicBezTo>
                    <a:pt x="868" y="24"/>
                    <a:pt x="868" y="34"/>
                    <a:pt x="858" y="34"/>
                  </a:cubicBezTo>
                  <a:lnTo>
                    <a:pt x="20" y="1841"/>
                  </a:lnTo>
                  <a:cubicBezTo>
                    <a:pt x="0" y="1871"/>
                    <a:pt x="20" y="1911"/>
                    <a:pt x="50" y="1921"/>
                  </a:cubicBezTo>
                  <a:cubicBezTo>
                    <a:pt x="60" y="1931"/>
                    <a:pt x="60" y="1931"/>
                    <a:pt x="70" y="1931"/>
                  </a:cubicBezTo>
                  <a:cubicBezTo>
                    <a:pt x="100" y="1931"/>
                    <a:pt x="120" y="1921"/>
                    <a:pt x="130" y="1891"/>
                  </a:cubicBezTo>
                  <a:lnTo>
                    <a:pt x="928" y="174"/>
                  </a:lnTo>
                  <a:lnTo>
                    <a:pt x="978" y="94"/>
                  </a:lnTo>
                  <a:cubicBezTo>
                    <a:pt x="988" y="64"/>
                    <a:pt x="978" y="24"/>
                    <a:pt x="948" y="4"/>
                  </a:cubicBezTo>
                  <a:cubicBezTo>
                    <a:pt x="940" y="2"/>
                    <a:pt x="93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37025" y="1753300"/>
              <a:ext cx="47200" cy="14050"/>
            </a:xfrm>
            <a:custGeom>
              <a:avLst/>
              <a:gdLst/>
              <a:ahLst/>
              <a:cxnLst/>
              <a:rect l="l" t="t" r="r" b="b"/>
              <a:pathLst>
                <a:path w="1888" h="562" extrusionOk="0">
                  <a:moveTo>
                    <a:pt x="65" y="0"/>
                  </a:moveTo>
                  <a:cubicBezTo>
                    <a:pt x="38" y="0"/>
                    <a:pt x="9" y="20"/>
                    <a:pt x="1" y="53"/>
                  </a:cubicBezTo>
                  <a:cubicBezTo>
                    <a:pt x="1" y="83"/>
                    <a:pt x="21" y="113"/>
                    <a:pt x="51" y="123"/>
                  </a:cubicBezTo>
                  <a:lnTo>
                    <a:pt x="151" y="153"/>
                  </a:lnTo>
                  <a:lnTo>
                    <a:pt x="1797" y="562"/>
                  </a:lnTo>
                  <a:lnTo>
                    <a:pt x="1817" y="562"/>
                  </a:lnTo>
                  <a:cubicBezTo>
                    <a:pt x="1847" y="562"/>
                    <a:pt x="1867" y="542"/>
                    <a:pt x="1877" y="512"/>
                  </a:cubicBezTo>
                  <a:cubicBezTo>
                    <a:pt x="1887" y="482"/>
                    <a:pt x="1867" y="442"/>
                    <a:pt x="1827" y="432"/>
                  </a:cubicBezTo>
                  <a:lnTo>
                    <a:pt x="101" y="13"/>
                  </a:lnTo>
                  <a:lnTo>
                    <a:pt x="81" y="3"/>
                  </a:lnTo>
                  <a:cubicBezTo>
                    <a:pt x="76" y="1"/>
                    <a:pt x="70"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130550" y="1768725"/>
              <a:ext cx="14000" cy="29075"/>
            </a:xfrm>
            <a:custGeom>
              <a:avLst/>
              <a:gdLst/>
              <a:ahLst/>
              <a:cxnLst/>
              <a:rect l="l" t="t" r="r" b="b"/>
              <a:pathLst>
                <a:path w="560" h="1163" extrusionOk="0">
                  <a:moveTo>
                    <a:pt x="495" y="1"/>
                  </a:moveTo>
                  <a:cubicBezTo>
                    <a:pt x="474" y="1"/>
                    <a:pt x="454" y="10"/>
                    <a:pt x="439" y="25"/>
                  </a:cubicBezTo>
                  <a:cubicBezTo>
                    <a:pt x="439" y="35"/>
                    <a:pt x="439" y="35"/>
                    <a:pt x="429" y="35"/>
                  </a:cubicBezTo>
                  <a:lnTo>
                    <a:pt x="10" y="1083"/>
                  </a:lnTo>
                  <a:cubicBezTo>
                    <a:pt x="0" y="1113"/>
                    <a:pt x="10" y="1153"/>
                    <a:pt x="40" y="1163"/>
                  </a:cubicBezTo>
                  <a:lnTo>
                    <a:pt x="70" y="1163"/>
                  </a:lnTo>
                  <a:cubicBezTo>
                    <a:pt x="90" y="1163"/>
                    <a:pt x="110" y="1153"/>
                    <a:pt x="120" y="1123"/>
                  </a:cubicBezTo>
                  <a:lnTo>
                    <a:pt x="499" y="214"/>
                  </a:lnTo>
                  <a:lnTo>
                    <a:pt x="549" y="85"/>
                  </a:lnTo>
                  <a:cubicBezTo>
                    <a:pt x="559" y="55"/>
                    <a:pt x="549" y="15"/>
                    <a:pt x="519" y="5"/>
                  </a:cubicBezTo>
                  <a:cubicBezTo>
                    <a:pt x="511" y="2"/>
                    <a:pt x="503"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147750" y="1787250"/>
              <a:ext cx="28725" cy="8550"/>
            </a:xfrm>
            <a:custGeom>
              <a:avLst/>
              <a:gdLst/>
              <a:ahLst/>
              <a:cxnLst/>
              <a:rect l="l" t="t" r="r" b="b"/>
              <a:pathLst>
                <a:path w="1149" h="342" extrusionOk="0">
                  <a:moveTo>
                    <a:pt x="69" y="0"/>
                  </a:moveTo>
                  <a:cubicBezTo>
                    <a:pt x="43" y="0"/>
                    <a:pt x="20" y="26"/>
                    <a:pt x="11" y="52"/>
                  </a:cubicBezTo>
                  <a:cubicBezTo>
                    <a:pt x="1" y="82"/>
                    <a:pt x="31" y="122"/>
                    <a:pt x="61" y="122"/>
                  </a:cubicBezTo>
                  <a:lnTo>
                    <a:pt x="131" y="142"/>
                  </a:lnTo>
                  <a:lnTo>
                    <a:pt x="1069" y="342"/>
                  </a:lnTo>
                  <a:lnTo>
                    <a:pt x="1079" y="342"/>
                  </a:lnTo>
                  <a:cubicBezTo>
                    <a:pt x="1109" y="342"/>
                    <a:pt x="1129" y="322"/>
                    <a:pt x="1139" y="292"/>
                  </a:cubicBezTo>
                  <a:cubicBezTo>
                    <a:pt x="1149" y="252"/>
                    <a:pt x="1129" y="222"/>
                    <a:pt x="1089" y="212"/>
                  </a:cubicBezTo>
                  <a:lnTo>
                    <a:pt x="91" y="2"/>
                  </a:lnTo>
                  <a:lnTo>
                    <a:pt x="81" y="2"/>
                  </a:lnTo>
                  <a:cubicBezTo>
                    <a:pt x="77" y="1"/>
                    <a:pt x="73" y="0"/>
                    <a:pt x="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6278220">
            <a:off x="864049" y="194223"/>
            <a:ext cx="962980" cy="924035"/>
            <a:chOff x="1329025" y="1861350"/>
            <a:chExt cx="257775" cy="247350"/>
          </a:xfrm>
        </p:grpSpPr>
        <p:sp>
          <p:nvSpPr>
            <p:cNvPr id="56" name="Google Shape;56;p2"/>
            <p:cNvSpPr/>
            <p:nvPr/>
          </p:nvSpPr>
          <p:spPr>
            <a:xfrm>
              <a:off x="1329025" y="1861350"/>
              <a:ext cx="257775" cy="247350"/>
            </a:xfrm>
            <a:custGeom>
              <a:avLst/>
              <a:gdLst/>
              <a:ahLst/>
              <a:cxnLst/>
              <a:rect l="l" t="t" r="r" b="b"/>
              <a:pathLst>
                <a:path w="10311" h="9894" extrusionOk="0">
                  <a:moveTo>
                    <a:pt x="5172" y="0"/>
                  </a:moveTo>
                  <a:cubicBezTo>
                    <a:pt x="4849" y="0"/>
                    <a:pt x="4517" y="25"/>
                    <a:pt x="4182" y="83"/>
                  </a:cubicBezTo>
                  <a:cubicBezTo>
                    <a:pt x="1777" y="482"/>
                    <a:pt x="70" y="2438"/>
                    <a:pt x="50" y="2458"/>
                  </a:cubicBezTo>
                  <a:lnTo>
                    <a:pt x="0" y="2508"/>
                  </a:lnTo>
                  <a:lnTo>
                    <a:pt x="70" y="2548"/>
                  </a:lnTo>
                  <a:cubicBezTo>
                    <a:pt x="80" y="2558"/>
                    <a:pt x="1367" y="3286"/>
                    <a:pt x="3014" y="3476"/>
                  </a:cubicBezTo>
                  <a:cubicBezTo>
                    <a:pt x="2964" y="3526"/>
                    <a:pt x="2924" y="3576"/>
                    <a:pt x="2874" y="3626"/>
                  </a:cubicBezTo>
                  <a:cubicBezTo>
                    <a:pt x="679" y="6041"/>
                    <a:pt x="739" y="9724"/>
                    <a:pt x="739" y="9764"/>
                  </a:cubicBezTo>
                  <a:lnTo>
                    <a:pt x="739" y="9824"/>
                  </a:lnTo>
                  <a:lnTo>
                    <a:pt x="808" y="9824"/>
                  </a:lnTo>
                  <a:cubicBezTo>
                    <a:pt x="848" y="9824"/>
                    <a:pt x="4521" y="9544"/>
                    <a:pt x="6727" y="7129"/>
                  </a:cubicBezTo>
                  <a:cubicBezTo>
                    <a:pt x="6767" y="7089"/>
                    <a:pt x="6807" y="7029"/>
                    <a:pt x="6857" y="6979"/>
                  </a:cubicBezTo>
                  <a:cubicBezTo>
                    <a:pt x="7196" y="8606"/>
                    <a:pt x="8045" y="9814"/>
                    <a:pt x="8055" y="9834"/>
                  </a:cubicBezTo>
                  <a:lnTo>
                    <a:pt x="8094" y="9894"/>
                  </a:lnTo>
                  <a:lnTo>
                    <a:pt x="8154" y="9834"/>
                  </a:lnTo>
                  <a:cubicBezTo>
                    <a:pt x="8164" y="9824"/>
                    <a:pt x="9951" y="7937"/>
                    <a:pt x="10140" y="5512"/>
                  </a:cubicBezTo>
                  <a:cubicBezTo>
                    <a:pt x="10310" y="3266"/>
                    <a:pt x="9073" y="1310"/>
                    <a:pt x="8873" y="1001"/>
                  </a:cubicBezTo>
                  <a:lnTo>
                    <a:pt x="8793" y="1101"/>
                  </a:lnTo>
                  <a:cubicBezTo>
                    <a:pt x="9033" y="1470"/>
                    <a:pt x="10170" y="3356"/>
                    <a:pt x="10011" y="5502"/>
                  </a:cubicBezTo>
                  <a:cubicBezTo>
                    <a:pt x="9851" y="7658"/>
                    <a:pt x="8404" y="9365"/>
                    <a:pt x="8114" y="9694"/>
                  </a:cubicBezTo>
                  <a:cubicBezTo>
                    <a:pt x="7935" y="9415"/>
                    <a:pt x="7226" y="8277"/>
                    <a:pt x="6957" y="6830"/>
                  </a:cubicBezTo>
                  <a:lnTo>
                    <a:pt x="6927" y="6700"/>
                  </a:lnTo>
                  <a:lnTo>
                    <a:pt x="6847" y="6800"/>
                  </a:lnTo>
                  <a:cubicBezTo>
                    <a:pt x="6767" y="6899"/>
                    <a:pt x="6697" y="6979"/>
                    <a:pt x="6627" y="7049"/>
                  </a:cubicBezTo>
                  <a:cubicBezTo>
                    <a:pt x="4631" y="9245"/>
                    <a:pt x="1367" y="9644"/>
                    <a:pt x="868" y="9694"/>
                  </a:cubicBezTo>
                  <a:cubicBezTo>
                    <a:pt x="868" y="9185"/>
                    <a:pt x="968" y="5911"/>
                    <a:pt x="2964" y="3716"/>
                  </a:cubicBezTo>
                  <a:cubicBezTo>
                    <a:pt x="3034" y="3636"/>
                    <a:pt x="3114" y="3556"/>
                    <a:pt x="3194" y="3476"/>
                  </a:cubicBezTo>
                  <a:lnTo>
                    <a:pt x="3294" y="3376"/>
                  </a:lnTo>
                  <a:lnTo>
                    <a:pt x="3154" y="3366"/>
                  </a:lnTo>
                  <a:cubicBezTo>
                    <a:pt x="1687" y="3227"/>
                    <a:pt x="489" y="2638"/>
                    <a:pt x="200" y="2478"/>
                  </a:cubicBezTo>
                  <a:cubicBezTo>
                    <a:pt x="499" y="2159"/>
                    <a:pt x="2076" y="562"/>
                    <a:pt x="4202" y="202"/>
                  </a:cubicBezTo>
                  <a:cubicBezTo>
                    <a:pt x="4528" y="147"/>
                    <a:pt x="4850" y="123"/>
                    <a:pt x="5165" y="123"/>
                  </a:cubicBezTo>
                  <a:cubicBezTo>
                    <a:pt x="6892" y="123"/>
                    <a:pt x="8364" y="843"/>
                    <a:pt x="8693" y="1021"/>
                  </a:cubicBezTo>
                  <a:lnTo>
                    <a:pt x="8783" y="921"/>
                  </a:lnTo>
                  <a:cubicBezTo>
                    <a:pt x="8512" y="777"/>
                    <a:pt x="6983" y="0"/>
                    <a:pt x="5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77675" y="1867025"/>
              <a:ext cx="189150" cy="206750"/>
            </a:xfrm>
            <a:custGeom>
              <a:avLst/>
              <a:gdLst/>
              <a:ahLst/>
              <a:cxnLst/>
              <a:rect l="l" t="t" r="r" b="b"/>
              <a:pathLst>
                <a:path w="7566" h="8270" extrusionOk="0">
                  <a:moveTo>
                    <a:pt x="7497" y="0"/>
                  </a:moveTo>
                  <a:cubicBezTo>
                    <a:pt x="7481" y="0"/>
                    <a:pt x="7466" y="5"/>
                    <a:pt x="7456" y="15"/>
                  </a:cubicBezTo>
                  <a:lnTo>
                    <a:pt x="6837" y="694"/>
                  </a:lnTo>
                  <a:lnTo>
                    <a:pt x="6747" y="794"/>
                  </a:lnTo>
                  <a:lnTo>
                    <a:pt x="6089" y="1512"/>
                  </a:lnTo>
                  <a:cubicBezTo>
                    <a:pt x="6118" y="1522"/>
                    <a:pt x="6148" y="1542"/>
                    <a:pt x="6148" y="1572"/>
                  </a:cubicBezTo>
                  <a:cubicBezTo>
                    <a:pt x="6148" y="1612"/>
                    <a:pt x="6118" y="1632"/>
                    <a:pt x="6089" y="1642"/>
                  </a:cubicBezTo>
                  <a:lnTo>
                    <a:pt x="5969" y="1642"/>
                  </a:lnTo>
                  <a:lnTo>
                    <a:pt x="3993" y="3808"/>
                  </a:lnTo>
                  <a:cubicBezTo>
                    <a:pt x="4023" y="3818"/>
                    <a:pt x="4052" y="3838"/>
                    <a:pt x="4052" y="3868"/>
                  </a:cubicBezTo>
                  <a:cubicBezTo>
                    <a:pt x="4052" y="3898"/>
                    <a:pt x="4033" y="3928"/>
                    <a:pt x="4003" y="3938"/>
                  </a:cubicBezTo>
                  <a:lnTo>
                    <a:pt x="3873" y="3948"/>
                  </a:lnTo>
                  <a:lnTo>
                    <a:pt x="2076" y="5924"/>
                  </a:lnTo>
                  <a:cubicBezTo>
                    <a:pt x="2096" y="5934"/>
                    <a:pt x="2106" y="5944"/>
                    <a:pt x="2116" y="5974"/>
                  </a:cubicBezTo>
                  <a:cubicBezTo>
                    <a:pt x="2116" y="6004"/>
                    <a:pt x="2086" y="6034"/>
                    <a:pt x="2056" y="6044"/>
                  </a:cubicBezTo>
                  <a:lnTo>
                    <a:pt x="1957" y="6054"/>
                  </a:lnTo>
                  <a:lnTo>
                    <a:pt x="30" y="8160"/>
                  </a:lnTo>
                  <a:cubicBezTo>
                    <a:pt x="0" y="8190"/>
                    <a:pt x="10" y="8229"/>
                    <a:pt x="30" y="8249"/>
                  </a:cubicBezTo>
                  <a:cubicBezTo>
                    <a:pt x="40" y="8259"/>
                    <a:pt x="60" y="8269"/>
                    <a:pt x="70" y="8269"/>
                  </a:cubicBezTo>
                  <a:cubicBezTo>
                    <a:pt x="90" y="8269"/>
                    <a:pt x="110" y="8259"/>
                    <a:pt x="120" y="8249"/>
                  </a:cubicBezTo>
                  <a:lnTo>
                    <a:pt x="1258" y="6992"/>
                  </a:lnTo>
                  <a:lnTo>
                    <a:pt x="1268" y="6852"/>
                  </a:lnTo>
                  <a:cubicBezTo>
                    <a:pt x="1268" y="6812"/>
                    <a:pt x="1288" y="6792"/>
                    <a:pt x="1328" y="6792"/>
                  </a:cubicBezTo>
                  <a:cubicBezTo>
                    <a:pt x="1358" y="6792"/>
                    <a:pt x="1388" y="6822"/>
                    <a:pt x="1388" y="6852"/>
                  </a:cubicBezTo>
                  <a:lnTo>
                    <a:pt x="3254" y="4806"/>
                  </a:lnTo>
                  <a:lnTo>
                    <a:pt x="3264" y="4716"/>
                  </a:lnTo>
                  <a:cubicBezTo>
                    <a:pt x="3264" y="4682"/>
                    <a:pt x="3287" y="4654"/>
                    <a:pt x="3312" y="4654"/>
                  </a:cubicBezTo>
                  <a:cubicBezTo>
                    <a:pt x="3316" y="4654"/>
                    <a:pt x="3320" y="4655"/>
                    <a:pt x="3324" y="4656"/>
                  </a:cubicBezTo>
                  <a:cubicBezTo>
                    <a:pt x="3344" y="4656"/>
                    <a:pt x="3364" y="4666"/>
                    <a:pt x="3374" y="4676"/>
                  </a:cubicBezTo>
                  <a:lnTo>
                    <a:pt x="5080" y="2810"/>
                  </a:lnTo>
                  <a:lnTo>
                    <a:pt x="5061" y="2710"/>
                  </a:lnTo>
                  <a:cubicBezTo>
                    <a:pt x="5051" y="2670"/>
                    <a:pt x="5071" y="2640"/>
                    <a:pt x="5100" y="2630"/>
                  </a:cubicBezTo>
                  <a:cubicBezTo>
                    <a:pt x="5140" y="2630"/>
                    <a:pt x="5170" y="2650"/>
                    <a:pt x="5180" y="2680"/>
                  </a:cubicBezTo>
                  <a:lnTo>
                    <a:pt x="5180" y="2700"/>
                  </a:lnTo>
                  <a:lnTo>
                    <a:pt x="6847" y="874"/>
                  </a:lnTo>
                  <a:lnTo>
                    <a:pt x="6927" y="784"/>
                  </a:lnTo>
                  <a:lnTo>
                    <a:pt x="7546" y="105"/>
                  </a:lnTo>
                  <a:cubicBezTo>
                    <a:pt x="7566" y="75"/>
                    <a:pt x="7566" y="35"/>
                    <a:pt x="7546" y="15"/>
                  </a:cubicBezTo>
                  <a:cubicBezTo>
                    <a:pt x="7531" y="5"/>
                    <a:pt x="7513" y="0"/>
                    <a:pt x="7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85150" y="1904825"/>
              <a:ext cx="146250" cy="11750"/>
            </a:xfrm>
            <a:custGeom>
              <a:avLst/>
              <a:gdLst/>
              <a:ahLst/>
              <a:cxnLst/>
              <a:rect l="l" t="t" r="r" b="b"/>
              <a:pathLst>
                <a:path w="5850" h="470" extrusionOk="0">
                  <a:moveTo>
                    <a:pt x="5780" y="0"/>
                  </a:moveTo>
                  <a:lnTo>
                    <a:pt x="3993" y="110"/>
                  </a:lnTo>
                  <a:cubicBezTo>
                    <a:pt x="4003" y="130"/>
                    <a:pt x="4003" y="150"/>
                    <a:pt x="3983" y="170"/>
                  </a:cubicBezTo>
                  <a:cubicBezTo>
                    <a:pt x="3973" y="190"/>
                    <a:pt x="3953" y="200"/>
                    <a:pt x="3933" y="200"/>
                  </a:cubicBezTo>
                  <a:cubicBezTo>
                    <a:pt x="3923" y="200"/>
                    <a:pt x="3903" y="190"/>
                    <a:pt x="3893" y="180"/>
                  </a:cubicBezTo>
                  <a:lnTo>
                    <a:pt x="3813" y="120"/>
                  </a:lnTo>
                  <a:lnTo>
                    <a:pt x="61" y="340"/>
                  </a:lnTo>
                  <a:cubicBezTo>
                    <a:pt x="31" y="350"/>
                    <a:pt x="1" y="370"/>
                    <a:pt x="1" y="410"/>
                  </a:cubicBezTo>
                  <a:cubicBezTo>
                    <a:pt x="1" y="440"/>
                    <a:pt x="31" y="469"/>
                    <a:pt x="71" y="469"/>
                  </a:cubicBezTo>
                  <a:lnTo>
                    <a:pt x="2586" y="320"/>
                  </a:lnTo>
                  <a:lnTo>
                    <a:pt x="2696" y="210"/>
                  </a:lnTo>
                  <a:cubicBezTo>
                    <a:pt x="2705" y="200"/>
                    <a:pt x="2720" y="195"/>
                    <a:pt x="2737" y="195"/>
                  </a:cubicBezTo>
                  <a:cubicBezTo>
                    <a:pt x="2753" y="195"/>
                    <a:pt x="2770" y="200"/>
                    <a:pt x="2785" y="210"/>
                  </a:cubicBezTo>
                  <a:cubicBezTo>
                    <a:pt x="2805" y="240"/>
                    <a:pt x="2805" y="280"/>
                    <a:pt x="2785" y="300"/>
                  </a:cubicBezTo>
                  <a:lnTo>
                    <a:pt x="2775" y="310"/>
                  </a:lnTo>
                  <a:lnTo>
                    <a:pt x="5670" y="130"/>
                  </a:lnTo>
                  <a:lnTo>
                    <a:pt x="5790" y="130"/>
                  </a:lnTo>
                  <a:cubicBezTo>
                    <a:pt x="5819" y="120"/>
                    <a:pt x="5849" y="100"/>
                    <a:pt x="5849" y="60"/>
                  </a:cubicBezTo>
                  <a:cubicBezTo>
                    <a:pt x="5849" y="30"/>
                    <a:pt x="5819" y="10"/>
                    <a:pt x="5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503925" y="1932725"/>
              <a:ext cx="10500" cy="35750"/>
            </a:xfrm>
            <a:custGeom>
              <a:avLst/>
              <a:gdLst/>
              <a:ahLst/>
              <a:cxnLst/>
              <a:rect l="l" t="t" r="r" b="b"/>
              <a:pathLst>
                <a:path w="420" h="1430" extrusionOk="0">
                  <a:moveTo>
                    <a:pt x="66" y="0"/>
                  </a:moveTo>
                  <a:cubicBezTo>
                    <a:pt x="61" y="0"/>
                    <a:pt x="56" y="1"/>
                    <a:pt x="50" y="2"/>
                  </a:cubicBezTo>
                  <a:cubicBezTo>
                    <a:pt x="21" y="12"/>
                    <a:pt x="1" y="42"/>
                    <a:pt x="11" y="82"/>
                  </a:cubicBezTo>
                  <a:lnTo>
                    <a:pt x="30" y="182"/>
                  </a:lnTo>
                  <a:lnTo>
                    <a:pt x="300" y="1429"/>
                  </a:lnTo>
                  <a:lnTo>
                    <a:pt x="310" y="1400"/>
                  </a:lnTo>
                  <a:cubicBezTo>
                    <a:pt x="317" y="1377"/>
                    <a:pt x="342" y="1366"/>
                    <a:pt x="366" y="1366"/>
                  </a:cubicBezTo>
                  <a:cubicBezTo>
                    <a:pt x="374" y="1366"/>
                    <a:pt x="382" y="1367"/>
                    <a:pt x="390" y="1370"/>
                  </a:cubicBezTo>
                  <a:cubicBezTo>
                    <a:pt x="400" y="1380"/>
                    <a:pt x="410" y="1390"/>
                    <a:pt x="420" y="1400"/>
                  </a:cubicBezTo>
                  <a:lnTo>
                    <a:pt x="330" y="990"/>
                  </a:lnTo>
                  <a:lnTo>
                    <a:pt x="220" y="940"/>
                  </a:lnTo>
                  <a:cubicBezTo>
                    <a:pt x="190" y="920"/>
                    <a:pt x="180" y="891"/>
                    <a:pt x="190" y="851"/>
                  </a:cubicBezTo>
                  <a:cubicBezTo>
                    <a:pt x="203" y="831"/>
                    <a:pt x="220" y="820"/>
                    <a:pt x="239" y="820"/>
                  </a:cubicBezTo>
                  <a:cubicBezTo>
                    <a:pt x="249" y="820"/>
                    <a:pt x="259" y="824"/>
                    <a:pt x="270" y="831"/>
                  </a:cubicBezTo>
                  <a:lnTo>
                    <a:pt x="300" y="841"/>
                  </a:lnTo>
                  <a:lnTo>
                    <a:pt x="130" y="72"/>
                  </a:lnTo>
                  <a:lnTo>
                    <a:pt x="130" y="52"/>
                  </a:lnTo>
                  <a:cubicBezTo>
                    <a:pt x="122" y="26"/>
                    <a:pt x="98" y="0"/>
                    <a:pt x="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12400" y="1968700"/>
              <a:ext cx="22250" cy="93600"/>
            </a:xfrm>
            <a:custGeom>
              <a:avLst/>
              <a:gdLst/>
              <a:ahLst/>
              <a:cxnLst/>
              <a:rect l="l" t="t" r="r" b="b"/>
              <a:pathLst>
                <a:path w="890" h="3744" extrusionOk="0">
                  <a:moveTo>
                    <a:pt x="91" y="0"/>
                  </a:moveTo>
                  <a:cubicBezTo>
                    <a:pt x="91" y="0"/>
                    <a:pt x="81" y="10"/>
                    <a:pt x="81" y="20"/>
                  </a:cubicBezTo>
                  <a:lnTo>
                    <a:pt x="1" y="180"/>
                  </a:lnTo>
                  <a:lnTo>
                    <a:pt x="759" y="3693"/>
                  </a:lnTo>
                  <a:cubicBezTo>
                    <a:pt x="769" y="3723"/>
                    <a:pt x="789" y="3743"/>
                    <a:pt x="819" y="3743"/>
                  </a:cubicBezTo>
                  <a:lnTo>
                    <a:pt x="839" y="3743"/>
                  </a:lnTo>
                  <a:cubicBezTo>
                    <a:pt x="869" y="3733"/>
                    <a:pt x="889" y="3703"/>
                    <a:pt x="879" y="3673"/>
                  </a:cubicBezTo>
                  <a:lnTo>
                    <a:pt x="370" y="1288"/>
                  </a:lnTo>
                  <a:lnTo>
                    <a:pt x="240" y="1168"/>
                  </a:lnTo>
                  <a:cubicBezTo>
                    <a:pt x="210" y="1148"/>
                    <a:pt x="210" y="1108"/>
                    <a:pt x="240" y="1078"/>
                  </a:cubicBezTo>
                  <a:cubicBezTo>
                    <a:pt x="250" y="1068"/>
                    <a:pt x="265" y="1063"/>
                    <a:pt x="280" y="1063"/>
                  </a:cubicBezTo>
                  <a:cubicBezTo>
                    <a:pt x="295" y="1063"/>
                    <a:pt x="310" y="1068"/>
                    <a:pt x="320" y="1078"/>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417850" y="1962200"/>
              <a:ext cx="61400" cy="10525"/>
            </a:xfrm>
            <a:custGeom>
              <a:avLst/>
              <a:gdLst/>
              <a:ahLst/>
              <a:cxnLst/>
              <a:rect l="l" t="t" r="r" b="b"/>
              <a:pathLst>
                <a:path w="2456" h="421" extrusionOk="0">
                  <a:moveTo>
                    <a:pt x="2376" y="1"/>
                  </a:moveTo>
                  <a:lnTo>
                    <a:pt x="60" y="290"/>
                  </a:lnTo>
                  <a:cubicBezTo>
                    <a:pt x="20" y="300"/>
                    <a:pt x="0" y="330"/>
                    <a:pt x="0" y="360"/>
                  </a:cubicBezTo>
                  <a:cubicBezTo>
                    <a:pt x="10" y="390"/>
                    <a:pt x="40" y="420"/>
                    <a:pt x="70" y="420"/>
                  </a:cubicBezTo>
                  <a:lnTo>
                    <a:pt x="2266" y="141"/>
                  </a:lnTo>
                  <a:lnTo>
                    <a:pt x="2396" y="131"/>
                  </a:lnTo>
                  <a:cubicBezTo>
                    <a:pt x="2426" y="121"/>
                    <a:pt x="2455" y="91"/>
                    <a:pt x="2445" y="61"/>
                  </a:cubicBezTo>
                  <a:cubicBezTo>
                    <a:pt x="2445" y="31"/>
                    <a:pt x="2416" y="1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456275" y="1983375"/>
              <a:ext cx="6000" cy="54225"/>
            </a:xfrm>
            <a:custGeom>
              <a:avLst/>
              <a:gdLst/>
              <a:ahLst/>
              <a:cxnLst/>
              <a:rect l="l" t="t" r="r" b="b"/>
              <a:pathLst>
                <a:path w="240" h="2169" extrusionOk="0">
                  <a:moveTo>
                    <a:pt x="168" y="0"/>
                  </a:moveTo>
                  <a:cubicBezTo>
                    <a:pt x="142" y="0"/>
                    <a:pt x="120" y="26"/>
                    <a:pt x="120" y="52"/>
                  </a:cubicBezTo>
                  <a:lnTo>
                    <a:pt x="110" y="152"/>
                  </a:lnTo>
                  <a:lnTo>
                    <a:pt x="0" y="2108"/>
                  </a:lnTo>
                  <a:cubicBezTo>
                    <a:pt x="0" y="2138"/>
                    <a:pt x="20" y="2168"/>
                    <a:pt x="60" y="2168"/>
                  </a:cubicBezTo>
                  <a:cubicBezTo>
                    <a:pt x="90" y="2168"/>
                    <a:pt x="120" y="2148"/>
                    <a:pt x="120" y="2108"/>
                  </a:cubicBezTo>
                  <a:lnTo>
                    <a:pt x="240" y="62"/>
                  </a:lnTo>
                  <a:cubicBezTo>
                    <a:pt x="240" y="52"/>
                    <a:pt x="240" y="32"/>
                    <a:pt x="230" y="22"/>
                  </a:cubicBezTo>
                  <a:cubicBezTo>
                    <a:pt x="220" y="12"/>
                    <a:pt x="200" y="2"/>
                    <a:pt x="180" y="2"/>
                  </a:cubicBezTo>
                  <a:cubicBezTo>
                    <a:pt x="176" y="1"/>
                    <a:pt x="17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9400" y="2014850"/>
              <a:ext cx="41200" cy="7525"/>
            </a:xfrm>
            <a:custGeom>
              <a:avLst/>
              <a:gdLst/>
              <a:ahLst/>
              <a:cxnLst/>
              <a:rect l="l" t="t" r="r" b="b"/>
              <a:pathLst>
                <a:path w="1648" h="301" extrusionOk="0">
                  <a:moveTo>
                    <a:pt x="1567" y="1"/>
                  </a:moveTo>
                  <a:lnTo>
                    <a:pt x="60" y="181"/>
                  </a:lnTo>
                  <a:cubicBezTo>
                    <a:pt x="30" y="181"/>
                    <a:pt x="0" y="210"/>
                    <a:pt x="10" y="250"/>
                  </a:cubicBezTo>
                  <a:cubicBezTo>
                    <a:pt x="10" y="280"/>
                    <a:pt x="40" y="300"/>
                    <a:pt x="70" y="300"/>
                  </a:cubicBezTo>
                  <a:lnTo>
                    <a:pt x="80" y="300"/>
                  </a:lnTo>
                  <a:lnTo>
                    <a:pt x="1478" y="141"/>
                  </a:lnTo>
                  <a:lnTo>
                    <a:pt x="1587" y="121"/>
                  </a:lnTo>
                  <a:cubicBezTo>
                    <a:pt x="1617" y="121"/>
                    <a:pt x="1647" y="91"/>
                    <a:pt x="1637" y="61"/>
                  </a:cubicBezTo>
                  <a:cubicBezTo>
                    <a:pt x="1637" y="31"/>
                    <a:pt x="1627" y="11"/>
                    <a:pt x="1597" y="11"/>
                  </a:cubicBezTo>
                  <a:cubicBezTo>
                    <a:pt x="1597" y="1"/>
                    <a:pt x="1587" y="1"/>
                    <a:pt x="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08600" y="2036575"/>
              <a:ext cx="3775" cy="33950"/>
            </a:xfrm>
            <a:custGeom>
              <a:avLst/>
              <a:gdLst/>
              <a:ahLst/>
              <a:cxnLst/>
              <a:rect l="l" t="t" r="r" b="b"/>
              <a:pathLst>
                <a:path w="151" h="1358" extrusionOk="0">
                  <a:moveTo>
                    <a:pt x="91" y="0"/>
                  </a:moveTo>
                  <a:cubicBezTo>
                    <a:pt x="51" y="10"/>
                    <a:pt x="31" y="30"/>
                    <a:pt x="31" y="70"/>
                  </a:cubicBezTo>
                  <a:lnTo>
                    <a:pt x="21" y="210"/>
                  </a:lnTo>
                  <a:lnTo>
                    <a:pt x="1" y="1298"/>
                  </a:lnTo>
                  <a:cubicBezTo>
                    <a:pt x="1" y="1328"/>
                    <a:pt x="31" y="1358"/>
                    <a:pt x="61" y="1358"/>
                  </a:cubicBezTo>
                  <a:cubicBezTo>
                    <a:pt x="101" y="1358"/>
                    <a:pt x="131" y="1338"/>
                    <a:pt x="131" y="1298"/>
                  </a:cubicBezTo>
                  <a:lnTo>
                    <a:pt x="151" y="70"/>
                  </a:lnTo>
                  <a:cubicBezTo>
                    <a:pt x="151" y="30"/>
                    <a:pt x="121" y="1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17650" y="1995300"/>
              <a:ext cx="38200" cy="35800"/>
            </a:xfrm>
            <a:custGeom>
              <a:avLst/>
              <a:gdLst/>
              <a:ahLst/>
              <a:cxnLst/>
              <a:rect l="l" t="t" r="r" b="b"/>
              <a:pathLst>
                <a:path w="1528" h="1432" extrusionOk="0">
                  <a:moveTo>
                    <a:pt x="75" y="0"/>
                  </a:moveTo>
                  <a:cubicBezTo>
                    <a:pt x="58" y="0"/>
                    <a:pt x="41" y="8"/>
                    <a:pt x="30" y="24"/>
                  </a:cubicBezTo>
                  <a:cubicBezTo>
                    <a:pt x="0" y="44"/>
                    <a:pt x="0" y="84"/>
                    <a:pt x="30" y="104"/>
                  </a:cubicBezTo>
                  <a:lnTo>
                    <a:pt x="160" y="234"/>
                  </a:lnTo>
                  <a:lnTo>
                    <a:pt x="1418" y="1412"/>
                  </a:lnTo>
                  <a:cubicBezTo>
                    <a:pt x="1428" y="1432"/>
                    <a:pt x="1448" y="1432"/>
                    <a:pt x="1458" y="1432"/>
                  </a:cubicBezTo>
                  <a:cubicBezTo>
                    <a:pt x="1478" y="1432"/>
                    <a:pt x="1498" y="1432"/>
                    <a:pt x="1508" y="1412"/>
                  </a:cubicBezTo>
                  <a:cubicBezTo>
                    <a:pt x="1528" y="1392"/>
                    <a:pt x="1528" y="1352"/>
                    <a:pt x="1508" y="1322"/>
                  </a:cubicBezTo>
                  <a:lnTo>
                    <a:pt x="110" y="14"/>
                  </a:lnTo>
                  <a:cubicBezTo>
                    <a:pt x="101" y="5"/>
                    <a:pt x="88"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45800" y="1878025"/>
              <a:ext cx="39425" cy="31800"/>
            </a:xfrm>
            <a:custGeom>
              <a:avLst/>
              <a:gdLst/>
              <a:ahLst/>
              <a:cxnLst/>
              <a:rect l="l" t="t" r="r" b="b"/>
              <a:pathLst>
                <a:path w="1577" h="1272" extrusionOk="0">
                  <a:moveTo>
                    <a:pt x="70" y="0"/>
                  </a:moveTo>
                  <a:cubicBezTo>
                    <a:pt x="55" y="0"/>
                    <a:pt x="41" y="8"/>
                    <a:pt x="30" y="24"/>
                  </a:cubicBezTo>
                  <a:cubicBezTo>
                    <a:pt x="0" y="54"/>
                    <a:pt x="10" y="94"/>
                    <a:pt x="30" y="114"/>
                  </a:cubicBezTo>
                  <a:lnTo>
                    <a:pt x="1387" y="1192"/>
                  </a:lnTo>
                  <a:lnTo>
                    <a:pt x="1467" y="1252"/>
                  </a:lnTo>
                  <a:cubicBezTo>
                    <a:pt x="1477" y="1262"/>
                    <a:pt x="1497" y="1272"/>
                    <a:pt x="1507" y="1272"/>
                  </a:cubicBezTo>
                  <a:cubicBezTo>
                    <a:pt x="1527" y="1272"/>
                    <a:pt x="1547" y="1262"/>
                    <a:pt x="1557" y="1242"/>
                  </a:cubicBezTo>
                  <a:cubicBezTo>
                    <a:pt x="1567" y="1222"/>
                    <a:pt x="1577" y="1202"/>
                    <a:pt x="1567" y="1182"/>
                  </a:cubicBezTo>
                  <a:cubicBezTo>
                    <a:pt x="1557" y="1172"/>
                    <a:pt x="1557" y="1162"/>
                    <a:pt x="1547" y="1162"/>
                  </a:cubicBezTo>
                  <a:lnTo>
                    <a:pt x="110" y="14"/>
                  </a:lnTo>
                  <a:cubicBezTo>
                    <a:pt x="96" y="5"/>
                    <a:pt x="83"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424575" y="1909675"/>
              <a:ext cx="30725" cy="30350"/>
            </a:xfrm>
            <a:custGeom>
              <a:avLst/>
              <a:gdLst/>
              <a:ahLst/>
              <a:cxnLst/>
              <a:rect l="l" t="t" r="r" b="b"/>
              <a:pathLst>
                <a:path w="1229" h="1214" extrusionOk="0">
                  <a:moveTo>
                    <a:pt x="1160" y="1"/>
                  </a:moveTo>
                  <a:cubicBezTo>
                    <a:pt x="1143" y="1"/>
                    <a:pt x="1128" y="6"/>
                    <a:pt x="1119" y="16"/>
                  </a:cubicBezTo>
                  <a:lnTo>
                    <a:pt x="1009" y="126"/>
                  </a:lnTo>
                  <a:lnTo>
                    <a:pt x="21" y="1104"/>
                  </a:lnTo>
                  <a:cubicBezTo>
                    <a:pt x="1" y="1134"/>
                    <a:pt x="1" y="1174"/>
                    <a:pt x="21" y="1194"/>
                  </a:cubicBezTo>
                  <a:cubicBezTo>
                    <a:pt x="31" y="1204"/>
                    <a:pt x="51" y="1214"/>
                    <a:pt x="61" y="1214"/>
                  </a:cubicBezTo>
                  <a:cubicBezTo>
                    <a:pt x="81" y="1214"/>
                    <a:pt x="100" y="1204"/>
                    <a:pt x="110" y="1194"/>
                  </a:cubicBezTo>
                  <a:lnTo>
                    <a:pt x="1198" y="116"/>
                  </a:lnTo>
                  <a:lnTo>
                    <a:pt x="1208" y="106"/>
                  </a:lnTo>
                  <a:cubicBezTo>
                    <a:pt x="1228" y="86"/>
                    <a:pt x="1228" y="46"/>
                    <a:pt x="1208" y="16"/>
                  </a:cubicBezTo>
                  <a:cubicBezTo>
                    <a:pt x="1193" y="6"/>
                    <a:pt x="1176" y="1"/>
                    <a:pt x="1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495700" y="1966950"/>
              <a:ext cx="18975" cy="34450"/>
            </a:xfrm>
            <a:custGeom>
              <a:avLst/>
              <a:gdLst/>
              <a:ahLst/>
              <a:cxnLst/>
              <a:rect l="l" t="t" r="r" b="b"/>
              <a:pathLst>
                <a:path w="759" h="1378" extrusionOk="0">
                  <a:moveTo>
                    <a:pt x="685" y="0"/>
                  </a:moveTo>
                  <a:cubicBezTo>
                    <a:pt x="664" y="0"/>
                    <a:pt x="645" y="11"/>
                    <a:pt x="639" y="31"/>
                  </a:cubicBezTo>
                  <a:lnTo>
                    <a:pt x="629" y="60"/>
                  </a:lnTo>
                  <a:lnTo>
                    <a:pt x="10" y="1288"/>
                  </a:lnTo>
                  <a:cubicBezTo>
                    <a:pt x="0" y="1318"/>
                    <a:pt x="10" y="1358"/>
                    <a:pt x="40" y="1368"/>
                  </a:cubicBezTo>
                  <a:cubicBezTo>
                    <a:pt x="50" y="1378"/>
                    <a:pt x="60" y="1378"/>
                    <a:pt x="70" y="1378"/>
                  </a:cubicBezTo>
                  <a:cubicBezTo>
                    <a:pt x="90" y="1378"/>
                    <a:pt x="110" y="1358"/>
                    <a:pt x="120" y="1338"/>
                  </a:cubicBezTo>
                  <a:lnTo>
                    <a:pt x="669" y="250"/>
                  </a:lnTo>
                  <a:lnTo>
                    <a:pt x="749" y="90"/>
                  </a:lnTo>
                  <a:cubicBezTo>
                    <a:pt x="759" y="80"/>
                    <a:pt x="759" y="80"/>
                    <a:pt x="759" y="70"/>
                  </a:cubicBezTo>
                  <a:cubicBezTo>
                    <a:pt x="759" y="60"/>
                    <a:pt x="759" y="41"/>
                    <a:pt x="749" y="31"/>
                  </a:cubicBezTo>
                  <a:cubicBezTo>
                    <a:pt x="739" y="21"/>
                    <a:pt x="729" y="11"/>
                    <a:pt x="719" y="11"/>
                  </a:cubicBezTo>
                  <a:cubicBezTo>
                    <a:pt x="708" y="3"/>
                    <a:pt x="696"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08175" y="1953275"/>
              <a:ext cx="43425" cy="22175"/>
            </a:xfrm>
            <a:custGeom>
              <a:avLst/>
              <a:gdLst/>
              <a:ahLst/>
              <a:cxnLst/>
              <a:rect l="l" t="t" r="r" b="b"/>
              <a:pathLst>
                <a:path w="1737" h="887" extrusionOk="0">
                  <a:moveTo>
                    <a:pt x="73" y="1"/>
                  </a:moveTo>
                  <a:cubicBezTo>
                    <a:pt x="50" y="1"/>
                    <a:pt x="27" y="17"/>
                    <a:pt x="20" y="39"/>
                  </a:cubicBezTo>
                  <a:cubicBezTo>
                    <a:pt x="0" y="69"/>
                    <a:pt x="20" y="108"/>
                    <a:pt x="50" y="118"/>
                  </a:cubicBezTo>
                  <a:lnTo>
                    <a:pt x="160" y="168"/>
                  </a:lnTo>
                  <a:lnTo>
                    <a:pt x="1637" y="877"/>
                  </a:lnTo>
                  <a:cubicBezTo>
                    <a:pt x="1647" y="887"/>
                    <a:pt x="1657" y="887"/>
                    <a:pt x="1667" y="887"/>
                  </a:cubicBezTo>
                  <a:cubicBezTo>
                    <a:pt x="1687" y="887"/>
                    <a:pt x="1707" y="877"/>
                    <a:pt x="1717" y="857"/>
                  </a:cubicBezTo>
                  <a:cubicBezTo>
                    <a:pt x="1737" y="817"/>
                    <a:pt x="1717" y="787"/>
                    <a:pt x="1687" y="767"/>
                  </a:cubicBezTo>
                  <a:lnTo>
                    <a:pt x="130" y="19"/>
                  </a:lnTo>
                  <a:lnTo>
                    <a:pt x="100" y="9"/>
                  </a:lnTo>
                  <a:cubicBezTo>
                    <a:pt x="92" y="3"/>
                    <a:pt x="83"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8100000">
            <a:off x="8145131" y="3218425"/>
            <a:ext cx="1002556" cy="962954"/>
            <a:chOff x="5342550" y="3658950"/>
            <a:chExt cx="278475" cy="267475"/>
          </a:xfrm>
        </p:grpSpPr>
        <p:sp>
          <p:nvSpPr>
            <p:cNvPr id="71" name="Google Shape;71;p2"/>
            <p:cNvSpPr/>
            <p:nvPr/>
          </p:nvSpPr>
          <p:spPr>
            <a:xfrm>
              <a:off x="5342550" y="3676850"/>
              <a:ext cx="278475" cy="249575"/>
            </a:xfrm>
            <a:custGeom>
              <a:avLst/>
              <a:gdLst/>
              <a:ahLst/>
              <a:cxnLst/>
              <a:rect l="l" t="t" r="r" b="b"/>
              <a:pathLst>
                <a:path w="11139" h="9983" extrusionOk="0">
                  <a:moveTo>
                    <a:pt x="8686" y="1"/>
                  </a:moveTo>
                  <a:cubicBezTo>
                    <a:pt x="8087" y="1"/>
                    <a:pt x="7355" y="206"/>
                    <a:pt x="6647" y="612"/>
                  </a:cubicBezTo>
                  <a:cubicBezTo>
                    <a:pt x="5639" y="1191"/>
                    <a:pt x="4960" y="2009"/>
                    <a:pt x="4841" y="2698"/>
                  </a:cubicBezTo>
                  <a:cubicBezTo>
                    <a:pt x="4649" y="2624"/>
                    <a:pt x="4423" y="2588"/>
                    <a:pt x="4172" y="2588"/>
                  </a:cubicBezTo>
                  <a:cubicBezTo>
                    <a:pt x="3573" y="2588"/>
                    <a:pt x="2837" y="2796"/>
                    <a:pt x="2126" y="3197"/>
                  </a:cubicBezTo>
                  <a:cubicBezTo>
                    <a:pt x="769" y="3985"/>
                    <a:pt x="0" y="5213"/>
                    <a:pt x="429" y="5941"/>
                  </a:cubicBezTo>
                  <a:cubicBezTo>
                    <a:pt x="629" y="6292"/>
                    <a:pt x="1067" y="6465"/>
                    <a:pt x="1618" y="6465"/>
                  </a:cubicBezTo>
                  <a:cubicBezTo>
                    <a:pt x="2087" y="6465"/>
                    <a:pt x="2638" y="6339"/>
                    <a:pt x="3194" y="6091"/>
                  </a:cubicBezTo>
                  <a:lnTo>
                    <a:pt x="3194" y="6091"/>
                  </a:lnTo>
                  <a:cubicBezTo>
                    <a:pt x="3184" y="6191"/>
                    <a:pt x="3174" y="6291"/>
                    <a:pt x="3164" y="6391"/>
                  </a:cubicBezTo>
                  <a:cubicBezTo>
                    <a:pt x="3034" y="7958"/>
                    <a:pt x="3613" y="9285"/>
                    <a:pt x="4451" y="9345"/>
                  </a:cubicBezTo>
                  <a:cubicBezTo>
                    <a:pt x="4477" y="9347"/>
                    <a:pt x="4503" y="9348"/>
                    <a:pt x="4528" y="9348"/>
                  </a:cubicBezTo>
                  <a:cubicBezTo>
                    <a:pt x="5049" y="9348"/>
                    <a:pt x="5535" y="8870"/>
                    <a:pt x="5849" y="8137"/>
                  </a:cubicBezTo>
                  <a:cubicBezTo>
                    <a:pt x="6591" y="9271"/>
                    <a:pt x="7595" y="9983"/>
                    <a:pt x="8391" y="9983"/>
                  </a:cubicBezTo>
                  <a:cubicBezTo>
                    <a:pt x="8590" y="9983"/>
                    <a:pt x="8777" y="9938"/>
                    <a:pt x="8943" y="9844"/>
                  </a:cubicBezTo>
                  <a:cubicBezTo>
                    <a:pt x="9761" y="9365"/>
                    <a:pt x="9781" y="7828"/>
                    <a:pt x="9023" y="6311"/>
                  </a:cubicBezTo>
                  <a:lnTo>
                    <a:pt x="9023" y="6311"/>
                  </a:lnTo>
                  <a:cubicBezTo>
                    <a:pt x="9163" y="6327"/>
                    <a:pt x="9298" y="6336"/>
                    <a:pt x="9428" y="6336"/>
                  </a:cubicBezTo>
                  <a:cubicBezTo>
                    <a:pt x="10076" y="6336"/>
                    <a:pt x="10580" y="6129"/>
                    <a:pt x="10779" y="5722"/>
                  </a:cubicBezTo>
                  <a:cubicBezTo>
                    <a:pt x="11139" y="4963"/>
                    <a:pt x="10290" y="3796"/>
                    <a:pt x="8873" y="3107"/>
                  </a:cubicBezTo>
                  <a:cubicBezTo>
                    <a:pt x="8783" y="3067"/>
                    <a:pt x="8693" y="3027"/>
                    <a:pt x="8593" y="2987"/>
                  </a:cubicBezTo>
                  <a:cubicBezTo>
                    <a:pt x="9681" y="2219"/>
                    <a:pt x="10240" y="1171"/>
                    <a:pt x="9871" y="522"/>
                  </a:cubicBezTo>
                  <a:cubicBezTo>
                    <a:pt x="9670" y="173"/>
                    <a:pt x="9234" y="1"/>
                    <a:pt x="8686"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14400" y="3658950"/>
              <a:ext cx="134025" cy="233325"/>
            </a:xfrm>
            <a:custGeom>
              <a:avLst/>
              <a:gdLst/>
              <a:ahLst/>
              <a:cxnLst/>
              <a:rect l="l" t="t" r="r" b="b"/>
              <a:pathLst>
                <a:path w="5361" h="9333" fill="none" extrusionOk="0">
                  <a:moveTo>
                    <a:pt x="5360" y="9332"/>
                  </a:moveTo>
                  <a:lnTo>
                    <a:pt x="0" y="0"/>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390700" y="3772725"/>
              <a:ext cx="87600" cy="25725"/>
            </a:xfrm>
            <a:custGeom>
              <a:avLst/>
              <a:gdLst/>
              <a:ahLst/>
              <a:cxnLst/>
              <a:rect l="l" t="t" r="r" b="b"/>
              <a:pathLst>
                <a:path w="3504" h="1029" fill="none" extrusionOk="0">
                  <a:moveTo>
                    <a:pt x="3504" y="1"/>
                  </a:moveTo>
                  <a:lnTo>
                    <a:pt x="0" y="1029"/>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458325" y="3793175"/>
              <a:ext cx="32700" cy="79875"/>
            </a:xfrm>
            <a:custGeom>
              <a:avLst/>
              <a:gdLst/>
              <a:ahLst/>
              <a:cxnLst/>
              <a:rect l="l" t="t" r="r" b="b"/>
              <a:pathLst>
                <a:path w="1308" h="3195" fill="none" extrusionOk="0">
                  <a:moveTo>
                    <a:pt x="0" y="3195"/>
                  </a:moveTo>
                  <a:lnTo>
                    <a:pt x="1308"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515700" y="3838350"/>
              <a:ext cx="1275" cy="42700"/>
            </a:xfrm>
            <a:custGeom>
              <a:avLst/>
              <a:gdLst/>
              <a:ahLst/>
              <a:cxnLst/>
              <a:rect l="l" t="t" r="r" b="b"/>
              <a:pathLst>
                <a:path w="51" h="1708" fill="none" extrusionOk="0">
                  <a:moveTo>
                    <a:pt x="1" y="1707"/>
                  </a:moveTo>
                  <a:lnTo>
                    <a:pt x="51" y="0"/>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509725" y="3824125"/>
              <a:ext cx="52425" cy="27225"/>
            </a:xfrm>
            <a:custGeom>
              <a:avLst/>
              <a:gdLst/>
              <a:ahLst/>
              <a:cxnLst/>
              <a:rect l="l" t="t" r="r" b="b"/>
              <a:pathLst>
                <a:path w="2097" h="1089" fill="none" extrusionOk="0">
                  <a:moveTo>
                    <a:pt x="2096" y="1088"/>
                  </a:moveTo>
                  <a:lnTo>
                    <a:pt x="0"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86500" y="3783450"/>
              <a:ext cx="94350" cy="13250"/>
            </a:xfrm>
            <a:custGeom>
              <a:avLst/>
              <a:gdLst/>
              <a:ahLst/>
              <a:cxnLst/>
              <a:rect l="l" t="t" r="r" b="b"/>
              <a:pathLst>
                <a:path w="3774" h="530" fill="none" extrusionOk="0">
                  <a:moveTo>
                    <a:pt x="3774" y="530"/>
                  </a:moveTo>
                  <a:lnTo>
                    <a:pt x="1"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475025" y="3703350"/>
              <a:ext cx="75875" cy="60175"/>
            </a:xfrm>
            <a:custGeom>
              <a:avLst/>
              <a:gdLst/>
              <a:ahLst/>
              <a:cxnLst/>
              <a:rect l="l" t="t" r="r" b="b"/>
              <a:pathLst>
                <a:path w="3035" h="2407" fill="none" extrusionOk="0">
                  <a:moveTo>
                    <a:pt x="3035" y="1"/>
                  </a:moveTo>
                  <a:lnTo>
                    <a:pt x="1" y="2406"/>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
          <p:cNvSpPr/>
          <p:nvPr/>
        </p:nvSpPr>
        <p:spPr>
          <a:xfrm>
            <a:off x="8707305" y="1841218"/>
            <a:ext cx="588644" cy="527222"/>
          </a:xfrm>
          <a:custGeom>
            <a:avLst/>
            <a:gdLst/>
            <a:ahLst/>
            <a:cxnLst/>
            <a:rect l="l" t="t" r="r" b="b"/>
            <a:pathLst>
              <a:path w="3834" h="3434" extrusionOk="0">
                <a:moveTo>
                  <a:pt x="478" y="1"/>
                </a:moveTo>
                <a:cubicBezTo>
                  <a:pt x="194" y="1"/>
                  <a:pt x="11" y="25"/>
                  <a:pt x="11" y="25"/>
                </a:cubicBezTo>
                <a:cubicBezTo>
                  <a:pt x="11" y="25"/>
                  <a:pt x="1" y="574"/>
                  <a:pt x="180" y="1213"/>
                </a:cubicBezTo>
                <a:lnTo>
                  <a:pt x="1059" y="1862"/>
                </a:lnTo>
                <a:lnTo>
                  <a:pt x="290" y="1562"/>
                </a:lnTo>
                <a:lnTo>
                  <a:pt x="290" y="1562"/>
                </a:lnTo>
                <a:cubicBezTo>
                  <a:pt x="440" y="1961"/>
                  <a:pt x="670" y="2381"/>
                  <a:pt x="1029" y="2700"/>
                </a:cubicBezTo>
                <a:cubicBezTo>
                  <a:pt x="1739" y="3330"/>
                  <a:pt x="2751" y="3433"/>
                  <a:pt x="3339" y="3433"/>
                </a:cubicBezTo>
                <a:cubicBezTo>
                  <a:pt x="3627" y="3433"/>
                  <a:pt x="3813" y="3409"/>
                  <a:pt x="3813" y="3409"/>
                </a:cubicBezTo>
                <a:cubicBezTo>
                  <a:pt x="3813" y="3409"/>
                  <a:pt x="3833" y="1672"/>
                  <a:pt x="2785" y="734"/>
                </a:cubicBezTo>
                <a:cubicBezTo>
                  <a:pt x="2646" y="614"/>
                  <a:pt x="2506" y="514"/>
                  <a:pt x="2356" y="434"/>
                </a:cubicBezTo>
                <a:lnTo>
                  <a:pt x="2356" y="434"/>
                </a:lnTo>
                <a:lnTo>
                  <a:pt x="2536" y="1113"/>
                </a:lnTo>
                <a:lnTo>
                  <a:pt x="2027" y="275"/>
                </a:lnTo>
                <a:cubicBezTo>
                  <a:pt x="1463" y="48"/>
                  <a:pt x="873" y="1"/>
                  <a:pt x="478"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85542" y="211750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046661" y="442721"/>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2"/>
          <p:cNvGrpSpPr/>
          <p:nvPr/>
        </p:nvGrpSpPr>
        <p:grpSpPr>
          <a:xfrm>
            <a:off x="195269" y="1961982"/>
            <a:ext cx="241437" cy="285706"/>
            <a:chOff x="4294300" y="2259650"/>
            <a:chExt cx="85625" cy="101325"/>
          </a:xfrm>
        </p:grpSpPr>
        <p:sp>
          <p:nvSpPr>
            <p:cNvPr id="83" name="Google Shape;83;p2"/>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2"/>
          <p:cNvGrpSpPr/>
          <p:nvPr/>
        </p:nvGrpSpPr>
        <p:grpSpPr>
          <a:xfrm rot="5400000">
            <a:off x="8367019" y="2225557"/>
            <a:ext cx="241437" cy="285706"/>
            <a:chOff x="4294300" y="2259650"/>
            <a:chExt cx="85625" cy="101325"/>
          </a:xfrm>
        </p:grpSpPr>
        <p:sp>
          <p:nvSpPr>
            <p:cNvPr id="87" name="Google Shape;87;p2"/>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8707292" y="26678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8336" y="2765146"/>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589"/>
        <p:cNvGrpSpPr/>
        <p:nvPr/>
      </p:nvGrpSpPr>
      <p:grpSpPr>
        <a:xfrm>
          <a:off x="0" y="0"/>
          <a:ext cx="0" cy="0"/>
          <a:chOff x="0" y="0"/>
          <a:chExt cx="0" cy="0"/>
        </a:xfrm>
      </p:grpSpPr>
      <p:sp>
        <p:nvSpPr>
          <p:cNvPr id="1590" name="Google Shape;1590;p30"/>
          <p:cNvSpPr/>
          <p:nvPr/>
        </p:nvSpPr>
        <p:spPr>
          <a:xfrm rot="10800000">
            <a:off x="5867647" y="-287749"/>
            <a:ext cx="3525779" cy="123803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5"/>
          </a:solidFill>
          <a:ln>
            <a:noFill/>
          </a:ln>
        </p:spPr>
      </p:sp>
      <p:sp>
        <p:nvSpPr>
          <p:cNvPr id="1591" name="Google Shape;1591;p30"/>
          <p:cNvSpPr/>
          <p:nvPr/>
        </p:nvSpPr>
        <p:spPr>
          <a:xfrm rot="10800000" flipH="1">
            <a:off x="-76313" y="3371064"/>
            <a:ext cx="1870375" cy="1906696"/>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0"/>
          <p:cNvSpPr/>
          <p:nvPr/>
        </p:nvSpPr>
        <p:spPr>
          <a:xfrm>
            <a:off x="4440412" y="-706231"/>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3"/>
          <p:cNvSpPr/>
          <p:nvPr/>
        </p:nvSpPr>
        <p:spPr>
          <a:xfrm>
            <a:off x="-47950" y="-71931"/>
            <a:ext cx="2607916" cy="2658533"/>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7647057" y="3426768"/>
            <a:ext cx="1563693" cy="1804657"/>
          </a:xfrm>
          <a:custGeom>
            <a:avLst/>
            <a:gdLst/>
            <a:ahLst/>
            <a:cxnLst/>
            <a:rect l="l" t="t" r="r" b="b"/>
            <a:pathLst>
              <a:path w="13076" h="15091" extrusionOk="0">
                <a:moveTo>
                  <a:pt x="0" y="1"/>
                </a:moveTo>
                <a:lnTo>
                  <a:pt x="0" y="14882"/>
                </a:lnTo>
                <a:cubicBezTo>
                  <a:pt x="240" y="14942"/>
                  <a:pt x="479" y="14992"/>
                  <a:pt x="719" y="15032"/>
                </a:cubicBezTo>
                <a:cubicBezTo>
                  <a:pt x="1009" y="15072"/>
                  <a:pt x="1300" y="15091"/>
                  <a:pt x="1590" y="15091"/>
                </a:cubicBezTo>
                <a:cubicBezTo>
                  <a:pt x="3121" y="15091"/>
                  <a:pt x="4645" y="14564"/>
                  <a:pt x="5979" y="13784"/>
                </a:cubicBezTo>
                <a:cubicBezTo>
                  <a:pt x="7955" y="12626"/>
                  <a:pt x="9582" y="10880"/>
                  <a:pt x="10630" y="8844"/>
                </a:cubicBezTo>
                <a:cubicBezTo>
                  <a:pt x="11758" y="6628"/>
                  <a:pt x="12846" y="3274"/>
                  <a:pt x="13075"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5806303" y="-273700"/>
            <a:ext cx="2891723" cy="101539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lt2"/>
          </a:solidFill>
          <a:ln>
            <a:noFill/>
          </a:ln>
        </p:spPr>
      </p:sp>
      <p:sp>
        <p:nvSpPr>
          <p:cNvPr id="96" name="Google Shape;96;p3"/>
          <p:cNvSpPr/>
          <p:nvPr/>
        </p:nvSpPr>
        <p:spPr>
          <a:xfrm>
            <a:off x="8061357" y="0"/>
            <a:ext cx="1082631" cy="1609510"/>
          </a:xfrm>
          <a:custGeom>
            <a:avLst/>
            <a:gdLst/>
            <a:ahLst/>
            <a:cxnLst/>
            <a:rect l="l" t="t" r="r" b="b"/>
            <a:pathLst>
              <a:path w="10172" h="15122" extrusionOk="0">
                <a:moveTo>
                  <a:pt x="3065" y="1"/>
                </a:moveTo>
                <a:cubicBezTo>
                  <a:pt x="1" y="4572"/>
                  <a:pt x="4452" y="12537"/>
                  <a:pt x="8674" y="14563"/>
                </a:cubicBezTo>
                <a:cubicBezTo>
                  <a:pt x="9153" y="14782"/>
                  <a:pt x="9652" y="14972"/>
                  <a:pt x="10171" y="15122"/>
                </a:cubicBezTo>
                <a:lnTo>
                  <a:pt x="10171" y="1"/>
                </a:ln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41897" y="4442975"/>
            <a:ext cx="2891723" cy="1015393"/>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6"/>
          </a:solidFill>
          <a:ln>
            <a:noFill/>
          </a:ln>
        </p:spPr>
      </p:sp>
      <p:sp>
        <p:nvSpPr>
          <p:cNvPr id="98" name="Google Shape;98;p3"/>
          <p:cNvSpPr txBox="1">
            <a:spLocks noGrp="1"/>
          </p:cNvSpPr>
          <p:nvPr>
            <p:ph type="title"/>
          </p:nvPr>
        </p:nvSpPr>
        <p:spPr>
          <a:xfrm>
            <a:off x="720000" y="2565588"/>
            <a:ext cx="7704000" cy="84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3600"/>
              <a:buNone/>
              <a:defRPr sz="5000" b="1">
                <a:solidFill>
                  <a:schemeClr val="accent2"/>
                </a:solidFill>
                <a:latin typeface="Roboto Slab"/>
                <a:ea typeface="Roboto Slab"/>
                <a:cs typeface="Roboto Slab"/>
                <a:sym typeface="Roboto Slab"/>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9" name="Google Shape;99;p3"/>
          <p:cNvSpPr txBox="1">
            <a:spLocks noGrp="1"/>
          </p:cNvSpPr>
          <p:nvPr>
            <p:ph type="title" idx="2" hasCustomPrompt="1"/>
          </p:nvPr>
        </p:nvSpPr>
        <p:spPr>
          <a:xfrm>
            <a:off x="3657625" y="1036513"/>
            <a:ext cx="18288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3"/>
          <p:cNvSpPr txBox="1">
            <a:spLocks noGrp="1"/>
          </p:cNvSpPr>
          <p:nvPr>
            <p:ph type="subTitle" idx="1"/>
          </p:nvPr>
        </p:nvSpPr>
        <p:spPr>
          <a:xfrm>
            <a:off x="2391925" y="3518138"/>
            <a:ext cx="4360200" cy="4389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1" name="Google Shape;101;p3"/>
          <p:cNvGrpSpPr/>
          <p:nvPr/>
        </p:nvGrpSpPr>
        <p:grpSpPr>
          <a:xfrm rot="1199987">
            <a:off x="7915234" y="2738063"/>
            <a:ext cx="1503864" cy="1371592"/>
            <a:chOff x="1488200" y="1064375"/>
            <a:chExt cx="382300" cy="348675"/>
          </a:xfrm>
        </p:grpSpPr>
        <p:sp>
          <p:nvSpPr>
            <p:cNvPr id="102" name="Google Shape;102;p3"/>
            <p:cNvSpPr/>
            <p:nvPr/>
          </p:nvSpPr>
          <p:spPr>
            <a:xfrm>
              <a:off x="1488200" y="1064375"/>
              <a:ext cx="329650" cy="326200"/>
            </a:xfrm>
            <a:custGeom>
              <a:avLst/>
              <a:gdLst/>
              <a:ahLst/>
              <a:cxnLst/>
              <a:rect l="l" t="t" r="r" b="b"/>
              <a:pathLst>
                <a:path w="13186" h="13048" extrusionOk="0">
                  <a:moveTo>
                    <a:pt x="381" y="1"/>
                  </a:moveTo>
                  <a:cubicBezTo>
                    <a:pt x="260" y="1"/>
                    <a:pt x="193" y="3"/>
                    <a:pt x="190" y="3"/>
                  </a:cubicBezTo>
                  <a:lnTo>
                    <a:pt x="131" y="3"/>
                  </a:lnTo>
                  <a:lnTo>
                    <a:pt x="131" y="63"/>
                  </a:lnTo>
                  <a:cubicBezTo>
                    <a:pt x="131" y="103"/>
                    <a:pt x="1" y="3806"/>
                    <a:pt x="1638" y="7089"/>
                  </a:cubicBezTo>
                  <a:lnTo>
                    <a:pt x="1648" y="7109"/>
                  </a:lnTo>
                  <a:lnTo>
                    <a:pt x="4063" y="8866"/>
                  </a:lnTo>
                  <a:lnTo>
                    <a:pt x="2426" y="8417"/>
                  </a:lnTo>
                  <a:lnTo>
                    <a:pt x="2426" y="8417"/>
                  </a:lnTo>
                  <a:lnTo>
                    <a:pt x="2526" y="8557"/>
                  </a:lnTo>
                  <a:cubicBezTo>
                    <a:pt x="2815" y="8966"/>
                    <a:pt x="3145" y="9355"/>
                    <a:pt x="3484" y="9694"/>
                  </a:cubicBezTo>
                  <a:cubicBezTo>
                    <a:pt x="6668" y="12878"/>
                    <a:pt x="11848" y="13048"/>
                    <a:pt x="12916" y="13048"/>
                  </a:cubicBezTo>
                  <a:lnTo>
                    <a:pt x="13145" y="13048"/>
                  </a:lnTo>
                  <a:cubicBezTo>
                    <a:pt x="13066" y="13008"/>
                    <a:pt x="12986" y="12968"/>
                    <a:pt x="12896" y="12928"/>
                  </a:cubicBezTo>
                  <a:cubicBezTo>
                    <a:pt x="11818" y="12918"/>
                    <a:pt x="6708" y="12739"/>
                    <a:pt x="3574" y="9605"/>
                  </a:cubicBezTo>
                  <a:cubicBezTo>
                    <a:pt x="3274" y="9305"/>
                    <a:pt x="2995" y="8986"/>
                    <a:pt x="2726" y="8636"/>
                  </a:cubicBezTo>
                  <a:lnTo>
                    <a:pt x="2726" y="8636"/>
                  </a:lnTo>
                  <a:lnTo>
                    <a:pt x="4682" y="9165"/>
                  </a:lnTo>
                  <a:lnTo>
                    <a:pt x="4682" y="9165"/>
                  </a:lnTo>
                  <a:lnTo>
                    <a:pt x="1747" y="7020"/>
                  </a:lnTo>
                  <a:cubicBezTo>
                    <a:pt x="250" y="3995"/>
                    <a:pt x="250" y="612"/>
                    <a:pt x="250" y="123"/>
                  </a:cubicBezTo>
                  <a:cubicBezTo>
                    <a:pt x="520" y="123"/>
                    <a:pt x="1638" y="123"/>
                    <a:pt x="3075" y="352"/>
                  </a:cubicBezTo>
                  <a:lnTo>
                    <a:pt x="4502" y="1959"/>
                  </a:lnTo>
                  <a:lnTo>
                    <a:pt x="4502" y="1959"/>
                  </a:lnTo>
                  <a:lnTo>
                    <a:pt x="4033" y="542"/>
                  </a:lnTo>
                  <a:lnTo>
                    <a:pt x="4033" y="542"/>
                  </a:lnTo>
                  <a:cubicBezTo>
                    <a:pt x="5939" y="971"/>
                    <a:pt x="7546" y="1680"/>
                    <a:pt x="8834" y="2658"/>
                  </a:cubicBezTo>
                  <a:lnTo>
                    <a:pt x="11209" y="7459"/>
                  </a:lnTo>
                  <a:lnTo>
                    <a:pt x="10850" y="4814"/>
                  </a:lnTo>
                  <a:lnTo>
                    <a:pt x="10850" y="4814"/>
                  </a:lnTo>
                  <a:cubicBezTo>
                    <a:pt x="12986" y="7988"/>
                    <a:pt x="13056" y="12100"/>
                    <a:pt x="13046" y="12858"/>
                  </a:cubicBezTo>
                  <a:cubicBezTo>
                    <a:pt x="13086" y="12878"/>
                    <a:pt x="13135" y="12898"/>
                    <a:pt x="13175" y="12918"/>
                  </a:cubicBezTo>
                  <a:cubicBezTo>
                    <a:pt x="13185" y="12319"/>
                    <a:pt x="13165" y="7848"/>
                    <a:pt x="10810" y="4524"/>
                  </a:cubicBezTo>
                  <a:lnTo>
                    <a:pt x="10660" y="4325"/>
                  </a:lnTo>
                  <a:lnTo>
                    <a:pt x="10990" y="6720"/>
                  </a:lnTo>
                  <a:lnTo>
                    <a:pt x="8924" y="2578"/>
                  </a:lnTo>
                  <a:lnTo>
                    <a:pt x="8914" y="2568"/>
                  </a:lnTo>
                  <a:cubicBezTo>
                    <a:pt x="7596" y="1550"/>
                    <a:pt x="5919" y="821"/>
                    <a:pt x="3953" y="392"/>
                  </a:cubicBezTo>
                  <a:lnTo>
                    <a:pt x="3843" y="372"/>
                  </a:lnTo>
                  <a:lnTo>
                    <a:pt x="4193" y="1430"/>
                  </a:lnTo>
                  <a:lnTo>
                    <a:pt x="3135" y="243"/>
                  </a:lnTo>
                  <a:lnTo>
                    <a:pt x="3115" y="233"/>
                  </a:lnTo>
                  <a:cubicBezTo>
                    <a:pt x="1829" y="25"/>
                    <a:pt x="793"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522900" y="1092925"/>
              <a:ext cx="347600" cy="320125"/>
            </a:xfrm>
            <a:custGeom>
              <a:avLst/>
              <a:gdLst/>
              <a:ahLst/>
              <a:cxnLst/>
              <a:rect l="l" t="t" r="r" b="b"/>
              <a:pathLst>
                <a:path w="13904" h="12805" extrusionOk="0">
                  <a:moveTo>
                    <a:pt x="77" y="1"/>
                  </a:moveTo>
                  <a:cubicBezTo>
                    <a:pt x="67" y="1"/>
                    <a:pt x="58" y="3"/>
                    <a:pt x="50" y="9"/>
                  </a:cubicBezTo>
                  <a:cubicBezTo>
                    <a:pt x="20" y="19"/>
                    <a:pt x="0" y="59"/>
                    <a:pt x="20" y="89"/>
                  </a:cubicBezTo>
                  <a:cubicBezTo>
                    <a:pt x="878" y="1905"/>
                    <a:pt x="1896" y="3482"/>
                    <a:pt x="2974" y="4860"/>
                  </a:cubicBezTo>
                  <a:lnTo>
                    <a:pt x="3164" y="4929"/>
                  </a:lnTo>
                  <a:cubicBezTo>
                    <a:pt x="3194" y="4939"/>
                    <a:pt x="3214" y="4969"/>
                    <a:pt x="3204" y="5009"/>
                  </a:cubicBezTo>
                  <a:cubicBezTo>
                    <a:pt x="3194" y="5029"/>
                    <a:pt x="3174" y="5049"/>
                    <a:pt x="3144" y="5049"/>
                  </a:cubicBezTo>
                  <a:cubicBezTo>
                    <a:pt x="3134" y="5049"/>
                    <a:pt x="3134" y="5049"/>
                    <a:pt x="3124" y="5039"/>
                  </a:cubicBezTo>
                  <a:lnTo>
                    <a:pt x="3124" y="5039"/>
                  </a:lnTo>
                  <a:cubicBezTo>
                    <a:pt x="4192" y="6377"/>
                    <a:pt x="5340" y="7514"/>
                    <a:pt x="6488" y="8483"/>
                  </a:cubicBezTo>
                  <a:lnTo>
                    <a:pt x="6657" y="8483"/>
                  </a:lnTo>
                  <a:cubicBezTo>
                    <a:pt x="6697" y="8483"/>
                    <a:pt x="6727" y="8512"/>
                    <a:pt x="6717" y="8552"/>
                  </a:cubicBezTo>
                  <a:cubicBezTo>
                    <a:pt x="6717" y="8582"/>
                    <a:pt x="6697" y="8612"/>
                    <a:pt x="6657" y="8612"/>
                  </a:cubicBezTo>
                  <a:lnTo>
                    <a:pt x="6647" y="8612"/>
                  </a:lnTo>
                  <a:cubicBezTo>
                    <a:pt x="8334" y="10010"/>
                    <a:pt x="10031" y="11038"/>
                    <a:pt x="11508" y="11786"/>
                  </a:cubicBezTo>
                  <a:cubicBezTo>
                    <a:pt x="11598" y="11826"/>
                    <a:pt x="11678" y="11866"/>
                    <a:pt x="11757" y="11906"/>
                  </a:cubicBezTo>
                  <a:cubicBezTo>
                    <a:pt x="12506" y="12275"/>
                    <a:pt x="13205" y="12565"/>
                    <a:pt x="13814" y="12804"/>
                  </a:cubicBezTo>
                  <a:lnTo>
                    <a:pt x="13833" y="12804"/>
                  </a:lnTo>
                  <a:cubicBezTo>
                    <a:pt x="13863" y="12804"/>
                    <a:pt x="13883" y="12794"/>
                    <a:pt x="13893" y="12764"/>
                  </a:cubicBezTo>
                  <a:cubicBezTo>
                    <a:pt x="13903" y="12734"/>
                    <a:pt x="13893" y="12694"/>
                    <a:pt x="13853" y="12684"/>
                  </a:cubicBezTo>
                  <a:cubicBezTo>
                    <a:pt x="13245" y="12455"/>
                    <a:pt x="12546" y="12155"/>
                    <a:pt x="11787" y="11776"/>
                  </a:cubicBezTo>
                  <a:cubicBezTo>
                    <a:pt x="11747" y="11756"/>
                    <a:pt x="11708" y="11736"/>
                    <a:pt x="11668" y="11716"/>
                  </a:cubicBezTo>
                  <a:cubicBezTo>
                    <a:pt x="10500" y="11137"/>
                    <a:pt x="9202" y="10379"/>
                    <a:pt x="7875" y="9411"/>
                  </a:cubicBezTo>
                  <a:cubicBezTo>
                    <a:pt x="7865" y="9431"/>
                    <a:pt x="7845" y="9451"/>
                    <a:pt x="7815" y="9451"/>
                  </a:cubicBezTo>
                  <a:cubicBezTo>
                    <a:pt x="7775" y="9441"/>
                    <a:pt x="7755" y="9411"/>
                    <a:pt x="7755" y="9381"/>
                  </a:cubicBezTo>
                  <a:lnTo>
                    <a:pt x="7755" y="9321"/>
                  </a:lnTo>
                  <a:cubicBezTo>
                    <a:pt x="6927" y="8702"/>
                    <a:pt x="6078" y="8003"/>
                    <a:pt x="5250" y="7195"/>
                  </a:cubicBezTo>
                  <a:lnTo>
                    <a:pt x="5250" y="7215"/>
                  </a:lnTo>
                  <a:cubicBezTo>
                    <a:pt x="5260" y="7245"/>
                    <a:pt x="5230" y="7275"/>
                    <a:pt x="5200" y="7275"/>
                  </a:cubicBezTo>
                  <a:lnTo>
                    <a:pt x="5190" y="7275"/>
                  </a:lnTo>
                  <a:cubicBezTo>
                    <a:pt x="5160" y="7275"/>
                    <a:pt x="5130" y="7255"/>
                    <a:pt x="5130" y="7225"/>
                  </a:cubicBezTo>
                  <a:lnTo>
                    <a:pt x="5120" y="7065"/>
                  </a:lnTo>
                  <a:cubicBezTo>
                    <a:pt x="4052" y="6017"/>
                    <a:pt x="3014" y="4800"/>
                    <a:pt x="2066" y="3412"/>
                  </a:cubicBezTo>
                  <a:cubicBezTo>
                    <a:pt x="2066" y="3442"/>
                    <a:pt x="2036" y="3472"/>
                    <a:pt x="2006" y="3472"/>
                  </a:cubicBezTo>
                  <a:cubicBezTo>
                    <a:pt x="1976" y="3472"/>
                    <a:pt x="1946" y="3442"/>
                    <a:pt x="1946" y="3412"/>
                  </a:cubicBezTo>
                  <a:lnTo>
                    <a:pt x="1926" y="3203"/>
                  </a:lnTo>
                  <a:cubicBezTo>
                    <a:pt x="1288" y="2235"/>
                    <a:pt x="679" y="1187"/>
                    <a:pt x="130" y="39"/>
                  </a:cubicBezTo>
                  <a:cubicBezTo>
                    <a:pt x="123" y="17"/>
                    <a:pt x="100"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716775" y="1216650"/>
              <a:ext cx="11500" cy="112300"/>
            </a:xfrm>
            <a:custGeom>
              <a:avLst/>
              <a:gdLst/>
              <a:ahLst/>
              <a:cxnLst/>
              <a:rect l="l" t="t" r="r" b="b"/>
              <a:pathLst>
                <a:path w="460" h="4492" extrusionOk="0">
                  <a:moveTo>
                    <a:pt x="399" y="0"/>
                  </a:moveTo>
                  <a:cubicBezTo>
                    <a:pt x="369" y="0"/>
                    <a:pt x="340" y="20"/>
                    <a:pt x="340" y="60"/>
                  </a:cubicBezTo>
                  <a:lnTo>
                    <a:pt x="0" y="4372"/>
                  </a:lnTo>
                  <a:lnTo>
                    <a:pt x="0" y="4432"/>
                  </a:lnTo>
                  <a:cubicBezTo>
                    <a:pt x="0" y="4462"/>
                    <a:pt x="20" y="4492"/>
                    <a:pt x="60" y="4492"/>
                  </a:cubicBezTo>
                  <a:cubicBezTo>
                    <a:pt x="90" y="4492"/>
                    <a:pt x="110" y="4482"/>
                    <a:pt x="120" y="4462"/>
                  </a:cubicBezTo>
                  <a:cubicBezTo>
                    <a:pt x="120" y="4452"/>
                    <a:pt x="130" y="4442"/>
                    <a:pt x="130" y="4442"/>
                  </a:cubicBezTo>
                  <a:lnTo>
                    <a:pt x="459" y="70"/>
                  </a:lnTo>
                  <a:cubicBezTo>
                    <a:pt x="459" y="30"/>
                    <a:pt x="43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617450" y="1302425"/>
              <a:ext cx="73650" cy="5825"/>
            </a:xfrm>
            <a:custGeom>
              <a:avLst/>
              <a:gdLst/>
              <a:ahLst/>
              <a:cxnLst/>
              <a:rect l="l" t="t" r="r" b="b"/>
              <a:pathLst>
                <a:path w="2946" h="233" extrusionOk="0">
                  <a:moveTo>
                    <a:pt x="55" y="1"/>
                  </a:moveTo>
                  <a:cubicBezTo>
                    <a:pt x="23" y="1"/>
                    <a:pt x="1" y="28"/>
                    <a:pt x="1" y="63"/>
                  </a:cubicBezTo>
                  <a:cubicBezTo>
                    <a:pt x="1" y="93"/>
                    <a:pt x="31" y="123"/>
                    <a:pt x="61" y="123"/>
                  </a:cubicBezTo>
                  <a:lnTo>
                    <a:pt x="2865" y="232"/>
                  </a:lnTo>
                  <a:lnTo>
                    <a:pt x="2885" y="232"/>
                  </a:lnTo>
                  <a:cubicBezTo>
                    <a:pt x="2915" y="232"/>
                    <a:pt x="2945" y="202"/>
                    <a:pt x="2945" y="172"/>
                  </a:cubicBezTo>
                  <a:cubicBezTo>
                    <a:pt x="2945" y="132"/>
                    <a:pt x="2915" y="103"/>
                    <a:pt x="2885" y="103"/>
                  </a:cubicBezTo>
                  <a:lnTo>
                    <a:pt x="2706" y="93"/>
                  </a:lnTo>
                  <a:lnTo>
                    <a:pt x="71" y="3"/>
                  </a:lnTo>
                  <a:cubicBezTo>
                    <a:pt x="65" y="1"/>
                    <a:pt x="60"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638175" y="1113100"/>
              <a:ext cx="16225" cy="161700"/>
            </a:xfrm>
            <a:custGeom>
              <a:avLst/>
              <a:gdLst/>
              <a:ahLst/>
              <a:cxnLst/>
              <a:rect l="l" t="t" r="r" b="b"/>
              <a:pathLst>
                <a:path w="649" h="6468" extrusionOk="0">
                  <a:moveTo>
                    <a:pt x="60" y="0"/>
                  </a:moveTo>
                  <a:cubicBezTo>
                    <a:pt x="20" y="0"/>
                    <a:pt x="0" y="30"/>
                    <a:pt x="0" y="70"/>
                  </a:cubicBezTo>
                  <a:lnTo>
                    <a:pt x="509" y="6248"/>
                  </a:lnTo>
                  <a:lnTo>
                    <a:pt x="519" y="6408"/>
                  </a:lnTo>
                  <a:cubicBezTo>
                    <a:pt x="519" y="6438"/>
                    <a:pt x="549" y="6468"/>
                    <a:pt x="579" y="6468"/>
                  </a:cubicBezTo>
                  <a:lnTo>
                    <a:pt x="589" y="6468"/>
                  </a:lnTo>
                  <a:cubicBezTo>
                    <a:pt x="619" y="6468"/>
                    <a:pt x="649" y="6438"/>
                    <a:pt x="639" y="6398"/>
                  </a:cubicBezTo>
                  <a:lnTo>
                    <a:pt x="639" y="6388"/>
                  </a:lnTo>
                  <a:lnTo>
                    <a:pt x="120" y="60"/>
                  </a:lnTo>
                  <a:cubicBezTo>
                    <a:pt x="120" y="20"/>
                    <a:pt x="9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532375" y="1191625"/>
              <a:ext cx="70875" cy="27550"/>
            </a:xfrm>
            <a:custGeom>
              <a:avLst/>
              <a:gdLst/>
              <a:ahLst/>
              <a:cxnLst/>
              <a:rect l="l" t="t" r="r" b="b"/>
              <a:pathLst>
                <a:path w="2835" h="1102" extrusionOk="0">
                  <a:moveTo>
                    <a:pt x="74" y="1"/>
                  </a:moveTo>
                  <a:cubicBezTo>
                    <a:pt x="50" y="1"/>
                    <a:pt x="27" y="19"/>
                    <a:pt x="10" y="43"/>
                  </a:cubicBezTo>
                  <a:cubicBezTo>
                    <a:pt x="0" y="73"/>
                    <a:pt x="20" y="113"/>
                    <a:pt x="50" y="123"/>
                  </a:cubicBezTo>
                  <a:lnTo>
                    <a:pt x="2745" y="1091"/>
                  </a:lnTo>
                  <a:cubicBezTo>
                    <a:pt x="2755" y="1101"/>
                    <a:pt x="2765" y="1101"/>
                    <a:pt x="2765" y="1101"/>
                  </a:cubicBezTo>
                  <a:cubicBezTo>
                    <a:pt x="2795" y="1101"/>
                    <a:pt x="2815" y="1081"/>
                    <a:pt x="2825" y="1061"/>
                  </a:cubicBezTo>
                  <a:cubicBezTo>
                    <a:pt x="2835" y="1021"/>
                    <a:pt x="2825" y="991"/>
                    <a:pt x="2785" y="981"/>
                  </a:cubicBezTo>
                  <a:lnTo>
                    <a:pt x="2595" y="912"/>
                  </a:lnTo>
                  <a:lnTo>
                    <a:pt x="90" y="3"/>
                  </a:lnTo>
                  <a:cubicBezTo>
                    <a:pt x="85" y="2"/>
                    <a:pt x="8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67050" y="1112600"/>
              <a:ext cx="7525" cy="67150"/>
            </a:xfrm>
            <a:custGeom>
              <a:avLst/>
              <a:gdLst/>
              <a:ahLst/>
              <a:cxnLst/>
              <a:rect l="l" t="t" r="r" b="b"/>
              <a:pathLst>
                <a:path w="301" h="2686" extrusionOk="0">
                  <a:moveTo>
                    <a:pt x="61" y="0"/>
                  </a:moveTo>
                  <a:cubicBezTo>
                    <a:pt x="31" y="0"/>
                    <a:pt x="1" y="30"/>
                    <a:pt x="1" y="60"/>
                  </a:cubicBezTo>
                  <a:lnTo>
                    <a:pt x="160" y="2406"/>
                  </a:lnTo>
                  <a:lnTo>
                    <a:pt x="170" y="2625"/>
                  </a:lnTo>
                  <a:cubicBezTo>
                    <a:pt x="180" y="2655"/>
                    <a:pt x="200" y="2685"/>
                    <a:pt x="240" y="2685"/>
                  </a:cubicBezTo>
                  <a:cubicBezTo>
                    <a:pt x="270" y="2675"/>
                    <a:pt x="300" y="2655"/>
                    <a:pt x="300" y="2615"/>
                  </a:cubicBezTo>
                  <a:lnTo>
                    <a:pt x="130" y="60"/>
                  </a:lnTo>
                  <a:cubicBezTo>
                    <a:pt x="130" y="20"/>
                    <a:pt x="10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3"/>
          <p:cNvGrpSpPr/>
          <p:nvPr/>
        </p:nvGrpSpPr>
        <p:grpSpPr>
          <a:xfrm rot="2700000">
            <a:off x="7470746" y="3958485"/>
            <a:ext cx="783635" cy="804354"/>
            <a:chOff x="4994950" y="749225"/>
            <a:chExt cx="260025" cy="266900"/>
          </a:xfrm>
        </p:grpSpPr>
        <p:sp>
          <p:nvSpPr>
            <p:cNvPr id="110" name="Google Shape;110;p3"/>
            <p:cNvSpPr/>
            <p:nvPr/>
          </p:nvSpPr>
          <p:spPr>
            <a:xfrm>
              <a:off x="4994950" y="749225"/>
              <a:ext cx="260025" cy="266900"/>
            </a:xfrm>
            <a:custGeom>
              <a:avLst/>
              <a:gdLst/>
              <a:ahLst/>
              <a:cxnLst/>
              <a:rect l="l" t="t" r="r" b="b"/>
              <a:pathLst>
                <a:path w="10401" h="10676" extrusionOk="0">
                  <a:moveTo>
                    <a:pt x="4852" y="0"/>
                  </a:moveTo>
                  <a:cubicBezTo>
                    <a:pt x="4829" y="0"/>
                    <a:pt x="4805" y="1"/>
                    <a:pt x="4782" y="3"/>
                  </a:cubicBezTo>
                  <a:cubicBezTo>
                    <a:pt x="3963" y="63"/>
                    <a:pt x="3384" y="1331"/>
                    <a:pt x="3504" y="2828"/>
                  </a:cubicBezTo>
                  <a:cubicBezTo>
                    <a:pt x="3504" y="2848"/>
                    <a:pt x="3514" y="2868"/>
                    <a:pt x="3514" y="2888"/>
                  </a:cubicBezTo>
                  <a:cubicBezTo>
                    <a:pt x="3494" y="2888"/>
                    <a:pt x="3474" y="2878"/>
                    <a:pt x="3454" y="2868"/>
                  </a:cubicBezTo>
                  <a:cubicBezTo>
                    <a:pt x="2841" y="2579"/>
                    <a:pt x="2222" y="2437"/>
                    <a:pt x="1695" y="2437"/>
                  </a:cubicBezTo>
                  <a:cubicBezTo>
                    <a:pt x="1056" y="2437"/>
                    <a:pt x="552" y="2647"/>
                    <a:pt x="360" y="3057"/>
                  </a:cubicBezTo>
                  <a:cubicBezTo>
                    <a:pt x="1" y="3806"/>
                    <a:pt x="819" y="4934"/>
                    <a:pt x="2187" y="5573"/>
                  </a:cubicBezTo>
                  <a:cubicBezTo>
                    <a:pt x="939" y="6421"/>
                    <a:pt x="310" y="7659"/>
                    <a:pt x="769" y="8347"/>
                  </a:cubicBezTo>
                  <a:cubicBezTo>
                    <a:pt x="971" y="8639"/>
                    <a:pt x="1341" y="8781"/>
                    <a:pt x="1796" y="8781"/>
                  </a:cubicBezTo>
                  <a:cubicBezTo>
                    <a:pt x="2399" y="8781"/>
                    <a:pt x="3152" y="8531"/>
                    <a:pt x="3863" y="8048"/>
                  </a:cubicBezTo>
                  <a:cubicBezTo>
                    <a:pt x="3883" y="8038"/>
                    <a:pt x="3893" y="8028"/>
                    <a:pt x="3913" y="8018"/>
                  </a:cubicBezTo>
                  <a:cubicBezTo>
                    <a:pt x="3913" y="8038"/>
                    <a:pt x="3913" y="8058"/>
                    <a:pt x="3913" y="8078"/>
                  </a:cubicBezTo>
                  <a:cubicBezTo>
                    <a:pt x="4030" y="9532"/>
                    <a:pt x="4749" y="10676"/>
                    <a:pt x="5549" y="10676"/>
                  </a:cubicBezTo>
                  <a:cubicBezTo>
                    <a:pt x="5573" y="10676"/>
                    <a:pt x="5596" y="10675"/>
                    <a:pt x="5620" y="10673"/>
                  </a:cubicBezTo>
                  <a:cubicBezTo>
                    <a:pt x="6438" y="10613"/>
                    <a:pt x="7017" y="9345"/>
                    <a:pt x="6898" y="7848"/>
                  </a:cubicBezTo>
                  <a:cubicBezTo>
                    <a:pt x="6898" y="7828"/>
                    <a:pt x="6898" y="7808"/>
                    <a:pt x="6888" y="7788"/>
                  </a:cubicBezTo>
                  <a:cubicBezTo>
                    <a:pt x="6907" y="7788"/>
                    <a:pt x="6927" y="7798"/>
                    <a:pt x="6947" y="7808"/>
                  </a:cubicBezTo>
                  <a:cubicBezTo>
                    <a:pt x="7560" y="8097"/>
                    <a:pt x="8179" y="8239"/>
                    <a:pt x="8707" y="8239"/>
                  </a:cubicBezTo>
                  <a:cubicBezTo>
                    <a:pt x="9348" y="8239"/>
                    <a:pt x="9854" y="8029"/>
                    <a:pt x="10051" y="7619"/>
                  </a:cubicBezTo>
                  <a:cubicBezTo>
                    <a:pt x="10401" y="6870"/>
                    <a:pt x="9582" y="5742"/>
                    <a:pt x="8225" y="5104"/>
                  </a:cubicBezTo>
                  <a:cubicBezTo>
                    <a:pt x="9463" y="4255"/>
                    <a:pt x="10101" y="3018"/>
                    <a:pt x="9632" y="2329"/>
                  </a:cubicBezTo>
                  <a:cubicBezTo>
                    <a:pt x="9435" y="2037"/>
                    <a:pt x="9066" y="1895"/>
                    <a:pt x="8610" y="1895"/>
                  </a:cubicBezTo>
                  <a:cubicBezTo>
                    <a:pt x="8006" y="1895"/>
                    <a:pt x="7249" y="2145"/>
                    <a:pt x="6538" y="2628"/>
                  </a:cubicBezTo>
                  <a:cubicBezTo>
                    <a:pt x="6528" y="2638"/>
                    <a:pt x="6508" y="2648"/>
                    <a:pt x="6488" y="2658"/>
                  </a:cubicBezTo>
                  <a:cubicBezTo>
                    <a:pt x="6488" y="2638"/>
                    <a:pt x="6488" y="2618"/>
                    <a:pt x="6488" y="2598"/>
                  </a:cubicBezTo>
                  <a:cubicBezTo>
                    <a:pt x="6372" y="1144"/>
                    <a:pt x="5653" y="0"/>
                    <a:pt x="4852"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97000" y="855750"/>
              <a:ext cx="56175" cy="53850"/>
            </a:xfrm>
            <a:custGeom>
              <a:avLst/>
              <a:gdLst/>
              <a:ahLst/>
              <a:cxnLst/>
              <a:rect l="l" t="t" r="r" b="b"/>
              <a:pathLst>
                <a:path w="2247" h="2154" extrusionOk="0">
                  <a:moveTo>
                    <a:pt x="1128" y="0"/>
                  </a:moveTo>
                  <a:cubicBezTo>
                    <a:pt x="1099" y="0"/>
                    <a:pt x="1069" y="2"/>
                    <a:pt x="1039" y="4"/>
                  </a:cubicBezTo>
                  <a:cubicBezTo>
                    <a:pt x="440" y="44"/>
                    <a:pt x="1" y="563"/>
                    <a:pt x="51" y="1162"/>
                  </a:cubicBezTo>
                  <a:cubicBezTo>
                    <a:pt x="89" y="1721"/>
                    <a:pt x="558" y="2154"/>
                    <a:pt x="1118" y="2154"/>
                  </a:cubicBezTo>
                  <a:cubicBezTo>
                    <a:pt x="1148" y="2154"/>
                    <a:pt x="1178" y="2153"/>
                    <a:pt x="1209" y="2150"/>
                  </a:cubicBezTo>
                  <a:cubicBezTo>
                    <a:pt x="1797" y="2100"/>
                    <a:pt x="2247" y="1591"/>
                    <a:pt x="2197" y="992"/>
                  </a:cubicBezTo>
                  <a:cubicBezTo>
                    <a:pt x="2149" y="433"/>
                    <a:pt x="1679" y="0"/>
                    <a:pt x="1128"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116725" y="770500"/>
              <a:ext cx="5500" cy="72150"/>
            </a:xfrm>
            <a:custGeom>
              <a:avLst/>
              <a:gdLst/>
              <a:ahLst/>
              <a:cxnLst/>
              <a:rect l="l" t="t" r="r" b="b"/>
              <a:pathLst>
                <a:path w="220" h="2886" fill="none" extrusionOk="0">
                  <a:moveTo>
                    <a:pt x="220" y="2885"/>
                  </a:moveTo>
                  <a:lnTo>
                    <a:pt x="0"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128700" y="926200"/>
              <a:ext cx="5775" cy="72150"/>
            </a:xfrm>
            <a:custGeom>
              <a:avLst/>
              <a:gdLst/>
              <a:ahLst/>
              <a:cxnLst/>
              <a:rect l="l" t="t" r="r" b="b"/>
              <a:pathLst>
                <a:path w="231" h="2886" fill="none" extrusionOk="0">
                  <a:moveTo>
                    <a:pt x="230" y="2885"/>
                  </a:moveTo>
                  <a:lnTo>
                    <a:pt x="0"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022400" y="835125"/>
              <a:ext cx="65400" cy="31225"/>
            </a:xfrm>
            <a:custGeom>
              <a:avLst/>
              <a:gdLst/>
              <a:ahLst/>
              <a:cxnLst/>
              <a:rect l="l" t="t" r="r" b="b"/>
              <a:pathLst>
                <a:path w="2616" h="1249" fill="none" extrusionOk="0">
                  <a:moveTo>
                    <a:pt x="2616" y="1248"/>
                  </a:moveTo>
                  <a:lnTo>
                    <a:pt x="1"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163375" y="902500"/>
              <a:ext cx="65400" cy="31225"/>
            </a:xfrm>
            <a:custGeom>
              <a:avLst/>
              <a:gdLst/>
              <a:ahLst/>
              <a:cxnLst/>
              <a:rect l="l" t="t" r="r" b="b"/>
              <a:pathLst>
                <a:path w="2616" h="1249" fill="none" extrusionOk="0">
                  <a:moveTo>
                    <a:pt x="2616" y="1248"/>
                  </a:moveTo>
                  <a:lnTo>
                    <a:pt x="1"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160150" y="819650"/>
              <a:ext cx="59650" cy="40950"/>
            </a:xfrm>
            <a:custGeom>
              <a:avLst/>
              <a:gdLst/>
              <a:ahLst/>
              <a:cxnLst/>
              <a:rect l="l" t="t" r="r" b="b"/>
              <a:pathLst>
                <a:path w="2386" h="1638" fill="none" extrusionOk="0">
                  <a:moveTo>
                    <a:pt x="0" y="1638"/>
                  </a:moveTo>
                  <a:lnTo>
                    <a:pt x="2385"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031375" y="908000"/>
              <a:ext cx="59675" cy="41175"/>
            </a:xfrm>
            <a:custGeom>
              <a:avLst/>
              <a:gdLst/>
              <a:ahLst/>
              <a:cxnLst/>
              <a:rect l="l" t="t" r="r" b="b"/>
              <a:pathLst>
                <a:path w="2387" h="1647" fill="none" extrusionOk="0">
                  <a:moveTo>
                    <a:pt x="1" y="1647"/>
                  </a:moveTo>
                  <a:lnTo>
                    <a:pt x="2386" y="0"/>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3"/>
          <p:cNvGrpSpPr/>
          <p:nvPr/>
        </p:nvGrpSpPr>
        <p:grpSpPr>
          <a:xfrm flipH="1">
            <a:off x="797571" y="81048"/>
            <a:ext cx="1309442" cy="1528442"/>
            <a:chOff x="5138675" y="4459675"/>
            <a:chExt cx="294475" cy="343725"/>
          </a:xfrm>
        </p:grpSpPr>
        <p:sp>
          <p:nvSpPr>
            <p:cNvPr id="119" name="Google Shape;119;p3"/>
            <p:cNvSpPr/>
            <p:nvPr/>
          </p:nvSpPr>
          <p:spPr>
            <a:xfrm>
              <a:off x="5216275" y="4481850"/>
              <a:ext cx="216875" cy="232100"/>
            </a:xfrm>
            <a:custGeom>
              <a:avLst/>
              <a:gdLst/>
              <a:ahLst/>
              <a:cxnLst/>
              <a:rect l="l" t="t" r="r" b="b"/>
              <a:pathLst>
                <a:path w="8675" h="9284" fill="none" extrusionOk="0">
                  <a:moveTo>
                    <a:pt x="1" y="9283"/>
                  </a:moveTo>
                  <a:cubicBezTo>
                    <a:pt x="420" y="7936"/>
                    <a:pt x="1129" y="6488"/>
                    <a:pt x="2107" y="5081"/>
                  </a:cubicBezTo>
                  <a:cubicBezTo>
                    <a:pt x="4103" y="2217"/>
                    <a:pt x="6658" y="320"/>
                    <a:pt x="8674" y="1"/>
                  </a:cubicBezTo>
                </a:path>
              </a:pathLst>
            </a:custGeom>
            <a:noFill/>
            <a:ln w="19050"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175350" y="4697700"/>
              <a:ext cx="51675" cy="105700"/>
            </a:xfrm>
            <a:custGeom>
              <a:avLst/>
              <a:gdLst/>
              <a:ahLst/>
              <a:cxnLst/>
              <a:rect l="l" t="t" r="r" b="b"/>
              <a:pathLst>
                <a:path w="2067" h="4228" extrusionOk="0">
                  <a:moveTo>
                    <a:pt x="1857" y="0"/>
                  </a:moveTo>
                  <a:cubicBezTo>
                    <a:pt x="1857" y="0"/>
                    <a:pt x="580" y="1368"/>
                    <a:pt x="290" y="2246"/>
                  </a:cubicBezTo>
                  <a:cubicBezTo>
                    <a:pt x="1" y="3114"/>
                    <a:pt x="51" y="4072"/>
                    <a:pt x="460" y="4212"/>
                  </a:cubicBezTo>
                  <a:cubicBezTo>
                    <a:pt x="492" y="4222"/>
                    <a:pt x="525" y="4227"/>
                    <a:pt x="559" y="4227"/>
                  </a:cubicBezTo>
                  <a:cubicBezTo>
                    <a:pt x="964" y="4227"/>
                    <a:pt x="1511" y="3545"/>
                    <a:pt x="1777" y="2735"/>
                  </a:cubicBezTo>
                  <a:cubicBezTo>
                    <a:pt x="2067" y="1867"/>
                    <a:pt x="1857" y="1"/>
                    <a:pt x="1857" y="0"/>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138675" y="4649775"/>
              <a:ext cx="104825" cy="54025"/>
            </a:xfrm>
            <a:custGeom>
              <a:avLst/>
              <a:gdLst/>
              <a:ahLst/>
              <a:cxnLst/>
              <a:rect l="l" t="t" r="r" b="b"/>
              <a:pathLst>
                <a:path w="4193" h="2161" extrusionOk="0">
                  <a:moveTo>
                    <a:pt x="4193" y="1"/>
                  </a:moveTo>
                  <a:cubicBezTo>
                    <a:pt x="4192" y="1"/>
                    <a:pt x="2316" y="21"/>
                    <a:pt x="1488" y="410"/>
                  </a:cubicBezTo>
                  <a:cubicBezTo>
                    <a:pt x="649" y="809"/>
                    <a:pt x="1" y="1508"/>
                    <a:pt x="180" y="1897"/>
                  </a:cubicBezTo>
                  <a:cubicBezTo>
                    <a:pt x="267" y="2076"/>
                    <a:pt x="514" y="2160"/>
                    <a:pt x="837" y="2160"/>
                  </a:cubicBezTo>
                  <a:cubicBezTo>
                    <a:pt x="1217" y="2160"/>
                    <a:pt x="1703" y="2043"/>
                    <a:pt x="2157" y="1827"/>
                  </a:cubicBezTo>
                  <a:cubicBezTo>
                    <a:pt x="2985" y="1438"/>
                    <a:pt x="4193" y="1"/>
                    <a:pt x="4193"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172875" y="4584550"/>
              <a:ext cx="110300" cy="42750"/>
            </a:xfrm>
            <a:custGeom>
              <a:avLst/>
              <a:gdLst/>
              <a:ahLst/>
              <a:cxnLst/>
              <a:rect l="l" t="t" r="r" b="b"/>
              <a:pathLst>
                <a:path w="4412" h="1710" extrusionOk="0">
                  <a:moveTo>
                    <a:pt x="2455" y="1"/>
                  </a:moveTo>
                  <a:cubicBezTo>
                    <a:pt x="2163" y="1"/>
                    <a:pt x="1886" y="21"/>
                    <a:pt x="1667" y="75"/>
                  </a:cubicBezTo>
                  <a:cubicBezTo>
                    <a:pt x="779" y="304"/>
                    <a:pt x="0" y="863"/>
                    <a:pt x="110" y="1283"/>
                  </a:cubicBezTo>
                  <a:cubicBezTo>
                    <a:pt x="183" y="1563"/>
                    <a:pt x="633" y="1710"/>
                    <a:pt x="1190" y="1710"/>
                  </a:cubicBezTo>
                  <a:cubicBezTo>
                    <a:pt x="1463" y="1710"/>
                    <a:pt x="1763" y="1674"/>
                    <a:pt x="2056" y="1602"/>
                  </a:cubicBezTo>
                  <a:cubicBezTo>
                    <a:pt x="2944" y="1372"/>
                    <a:pt x="4412" y="195"/>
                    <a:pt x="4412" y="195"/>
                  </a:cubicBezTo>
                  <a:cubicBezTo>
                    <a:pt x="4412" y="195"/>
                    <a:pt x="3358" y="1"/>
                    <a:pt x="2455"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228000" y="4508975"/>
              <a:ext cx="111075" cy="39300"/>
            </a:xfrm>
            <a:custGeom>
              <a:avLst/>
              <a:gdLst/>
              <a:ahLst/>
              <a:cxnLst/>
              <a:rect l="l" t="t" r="r" b="b"/>
              <a:pathLst>
                <a:path w="4443" h="1572" extrusionOk="0">
                  <a:moveTo>
                    <a:pt x="1701" y="0"/>
                  </a:moveTo>
                  <a:cubicBezTo>
                    <a:pt x="839" y="0"/>
                    <a:pt x="30" y="308"/>
                    <a:pt x="11" y="712"/>
                  </a:cubicBezTo>
                  <a:cubicBezTo>
                    <a:pt x="1" y="1152"/>
                    <a:pt x="879" y="1531"/>
                    <a:pt x="1797" y="1571"/>
                  </a:cubicBezTo>
                  <a:cubicBezTo>
                    <a:pt x="1816" y="1571"/>
                    <a:pt x="1836" y="1572"/>
                    <a:pt x="1855" y="1572"/>
                  </a:cubicBezTo>
                  <a:cubicBezTo>
                    <a:pt x="2786" y="1572"/>
                    <a:pt x="4442" y="892"/>
                    <a:pt x="4442" y="892"/>
                  </a:cubicBezTo>
                  <a:cubicBezTo>
                    <a:pt x="4442" y="892"/>
                    <a:pt x="2775" y="34"/>
                    <a:pt x="1857" y="4"/>
                  </a:cubicBezTo>
                  <a:cubicBezTo>
                    <a:pt x="1805" y="2"/>
                    <a:pt x="1753" y="0"/>
                    <a:pt x="1701" y="0"/>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284900" y="4459675"/>
              <a:ext cx="104825" cy="40950"/>
            </a:xfrm>
            <a:custGeom>
              <a:avLst/>
              <a:gdLst/>
              <a:ahLst/>
              <a:cxnLst/>
              <a:rect l="l" t="t" r="r" b="b"/>
              <a:pathLst>
                <a:path w="4193" h="1638" extrusionOk="0">
                  <a:moveTo>
                    <a:pt x="1098" y="1"/>
                  </a:moveTo>
                  <a:cubicBezTo>
                    <a:pt x="585" y="1"/>
                    <a:pt x="175" y="138"/>
                    <a:pt x="110" y="399"/>
                  </a:cubicBezTo>
                  <a:cubicBezTo>
                    <a:pt x="0" y="798"/>
                    <a:pt x="739" y="1337"/>
                    <a:pt x="1577" y="1557"/>
                  </a:cubicBezTo>
                  <a:cubicBezTo>
                    <a:pt x="1805" y="1616"/>
                    <a:pt x="2099" y="1637"/>
                    <a:pt x="2407" y="1637"/>
                  </a:cubicBezTo>
                  <a:cubicBezTo>
                    <a:pt x="3247" y="1637"/>
                    <a:pt x="4192" y="1477"/>
                    <a:pt x="4192" y="1477"/>
                  </a:cubicBezTo>
                  <a:cubicBezTo>
                    <a:pt x="4192" y="1477"/>
                    <a:pt x="2805" y="339"/>
                    <a:pt x="1967" y="119"/>
                  </a:cubicBezTo>
                  <a:cubicBezTo>
                    <a:pt x="1672" y="40"/>
                    <a:pt x="1371" y="1"/>
                    <a:pt x="1098"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240225" y="4643050"/>
              <a:ext cx="49950" cy="107075"/>
            </a:xfrm>
            <a:custGeom>
              <a:avLst/>
              <a:gdLst/>
              <a:ahLst/>
              <a:cxnLst/>
              <a:rect l="l" t="t" r="r" b="b"/>
              <a:pathLst>
                <a:path w="1998" h="4283" extrusionOk="0">
                  <a:moveTo>
                    <a:pt x="300" y="1"/>
                  </a:moveTo>
                  <a:cubicBezTo>
                    <a:pt x="300" y="1"/>
                    <a:pt x="1" y="1847"/>
                    <a:pt x="240" y="2735"/>
                  </a:cubicBezTo>
                  <a:cubicBezTo>
                    <a:pt x="474" y="3566"/>
                    <a:pt x="995" y="4283"/>
                    <a:pt x="1396" y="4283"/>
                  </a:cubicBezTo>
                  <a:cubicBezTo>
                    <a:pt x="1424" y="4283"/>
                    <a:pt x="1451" y="4279"/>
                    <a:pt x="1478" y="4272"/>
                  </a:cubicBezTo>
                  <a:cubicBezTo>
                    <a:pt x="1897" y="4153"/>
                    <a:pt x="1997" y="3204"/>
                    <a:pt x="1758" y="2316"/>
                  </a:cubicBezTo>
                  <a:cubicBezTo>
                    <a:pt x="1508" y="1428"/>
                    <a:pt x="300" y="1"/>
                    <a:pt x="300"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288650" y="4563450"/>
              <a:ext cx="42675" cy="110600"/>
            </a:xfrm>
            <a:custGeom>
              <a:avLst/>
              <a:gdLst/>
              <a:ahLst/>
              <a:cxnLst/>
              <a:rect l="l" t="t" r="r" b="b"/>
              <a:pathLst>
                <a:path w="1707" h="4424" extrusionOk="0">
                  <a:moveTo>
                    <a:pt x="639" y="1"/>
                  </a:moveTo>
                  <a:cubicBezTo>
                    <a:pt x="639" y="1"/>
                    <a:pt x="0" y="1767"/>
                    <a:pt x="70" y="2685"/>
                  </a:cubicBezTo>
                  <a:cubicBezTo>
                    <a:pt x="138" y="3583"/>
                    <a:pt x="550" y="4423"/>
                    <a:pt x="969" y="4423"/>
                  </a:cubicBezTo>
                  <a:cubicBezTo>
                    <a:pt x="979" y="4423"/>
                    <a:pt x="989" y="4423"/>
                    <a:pt x="998" y="4422"/>
                  </a:cubicBezTo>
                  <a:cubicBezTo>
                    <a:pt x="1427" y="4392"/>
                    <a:pt x="1707" y="3474"/>
                    <a:pt x="1637" y="2556"/>
                  </a:cubicBezTo>
                  <a:cubicBezTo>
                    <a:pt x="1557" y="1637"/>
                    <a:pt x="639" y="1"/>
                    <a:pt x="639"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340550" y="4511300"/>
              <a:ext cx="42425" cy="110575"/>
            </a:xfrm>
            <a:custGeom>
              <a:avLst/>
              <a:gdLst/>
              <a:ahLst/>
              <a:cxnLst/>
              <a:rect l="l" t="t" r="r" b="b"/>
              <a:pathLst>
                <a:path w="1697" h="4423" extrusionOk="0">
                  <a:moveTo>
                    <a:pt x="1038" y="1"/>
                  </a:moveTo>
                  <a:cubicBezTo>
                    <a:pt x="1038" y="1"/>
                    <a:pt x="140" y="1647"/>
                    <a:pt x="70" y="2556"/>
                  </a:cubicBezTo>
                  <a:cubicBezTo>
                    <a:pt x="0" y="3474"/>
                    <a:pt x="290" y="4392"/>
                    <a:pt x="719" y="4422"/>
                  </a:cubicBezTo>
                  <a:cubicBezTo>
                    <a:pt x="726" y="4423"/>
                    <a:pt x="734" y="4423"/>
                    <a:pt x="741" y="4423"/>
                  </a:cubicBezTo>
                  <a:cubicBezTo>
                    <a:pt x="1172" y="4423"/>
                    <a:pt x="1568" y="3578"/>
                    <a:pt x="1637" y="2676"/>
                  </a:cubicBezTo>
                  <a:cubicBezTo>
                    <a:pt x="1697" y="1757"/>
                    <a:pt x="1038" y="1"/>
                    <a:pt x="1038"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3"/>
          <p:cNvSpPr/>
          <p:nvPr/>
        </p:nvSpPr>
        <p:spPr>
          <a:xfrm rot="-2035894">
            <a:off x="7958651" y="4715076"/>
            <a:ext cx="446391" cy="622473"/>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117">
            <a:off x="8428908" y="4442989"/>
            <a:ext cx="581488" cy="810862"/>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8099883">
            <a:off x="-219953" y="-87105"/>
            <a:ext cx="822489" cy="1146889"/>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3"/>
          <p:cNvGrpSpPr/>
          <p:nvPr/>
        </p:nvGrpSpPr>
        <p:grpSpPr>
          <a:xfrm rot="8812789">
            <a:off x="150418" y="793382"/>
            <a:ext cx="1041763" cy="1662913"/>
            <a:chOff x="547775" y="1209075"/>
            <a:chExt cx="225325" cy="359675"/>
          </a:xfrm>
        </p:grpSpPr>
        <p:sp>
          <p:nvSpPr>
            <p:cNvPr id="132" name="Google Shape;132;p3"/>
            <p:cNvSpPr/>
            <p:nvPr/>
          </p:nvSpPr>
          <p:spPr>
            <a:xfrm>
              <a:off x="547775" y="1288250"/>
              <a:ext cx="132750" cy="280500"/>
            </a:xfrm>
            <a:custGeom>
              <a:avLst/>
              <a:gdLst/>
              <a:ahLst/>
              <a:cxnLst/>
              <a:rect l="l" t="t" r="r" b="b"/>
              <a:pathLst>
                <a:path w="5310" h="11220" extrusionOk="0">
                  <a:moveTo>
                    <a:pt x="5190" y="1"/>
                  </a:moveTo>
                  <a:cubicBezTo>
                    <a:pt x="4671" y="2516"/>
                    <a:pt x="3853" y="4662"/>
                    <a:pt x="3024" y="6369"/>
                  </a:cubicBezTo>
                  <a:cubicBezTo>
                    <a:pt x="3024" y="6518"/>
                    <a:pt x="3024" y="6608"/>
                    <a:pt x="3024" y="6608"/>
                  </a:cubicBezTo>
                  <a:cubicBezTo>
                    <a:pt x="3024" y="6648"/>
                    <a:pt x="2994" y="6668"/>
                    <a:pt x="2964" y="6668"/>
                  </a:cubicBezTo>
                  <a:lnTo>
                    <a:pt x="2954" y="6668"/>
                  </a:lnTo>
                  <a:cubicBezTo>
                    <a:pt x="2925" y="6668"/>
                    <a:pt x="2905" y="6648"/>
                    <a:pt x="2905" y="6618"/>
                  </a:cubicBezTo>
                  <a:cubicBezTo>
                    <a:pt x="1477" y="9483"/>
                    <a:pt x="40" y="11089"/>
                    <a:pt x="20" y="11109"/>
                  </a:cubicBezTo>
                  <a:cubicBezTo>
                    <a:pt x="0" y="11139"/>
                    <a:pt x="0" y="11179"/>
                    <a:pt x="20" y="11199"/>
                  </a:cubicBezTo>
                  <a:cubicBezTo>
                    <a:pt x="30" y="11209"/>
                    <a:pt x="50" y="11219"/>
                    <a:pt x="60" y="11219"/>
                  </a:cubicBezTo>
                  <a:cubicBezTo>
                    <a:pt x="80" y="11219"/>
                    <a:pt x="100" y="11209"/>
                    <a:pt x="110" y="11199"/>
                  </a:cubicBezTo>
                  <a:cubicBezTo>
                    <a:pt x="130" y="11169"/>
                    <a:pt x="1258" y="9912"/>
                    <a:pt x="2515" y="7626"/>
                  </a:cubicBezTo>
                  <a:lnTo>
                    <a:pt x="2515" y="7626"/>
                  </a:lnTo>
                  <a:cubicBezTo>
                    <a:pt x="2505" y="7636"/>
                    <a:pt x="2505" y="7636"/>
                    <a:pt x="2495" y="7636"/>
                  </a:cubicBezTo>
                  <a:cubicBezTo>
                    <a:pt x="2475" y="7636"/>
                    <a:pt x="2455" y="7616"/>
                    <a:pt x="2435" y="7596"/>
                  </a:cubicBezTo>
                  <a:cubicBezTo>
                    <a:pt x="2425" y="7566"/>
                    <a:pt x="2435" y="7526"/>
                    <a:pt x="2475" y="7516"/>
                  </a:cubicBezTo>
                  <a:cubicBezTo>
                    <a:pt x="2505" y="7496"/>
                    <a:pt x="2545" y="7476"/>
                    <a:pt x="2605" y="7456"/>
                  </a:cubicBezTo>
                  <a:cubicBezTo>
                    <a:pt x="2974" y="6768"/>
                    <a:pt x="3354" y="5999"/>
                    <a:pt x="3713" y="5151"/>
                  </a:cubicBezTo>
                  <a:lnTo>
                    <a:pt x="3683" y="5151"/>
                  </a:lnTo>
                  <a:cubicBezTo>
                    <a:pt x="3683" y="5161"/>
                    <a:pt x="3673" y="5161"/>
                    <a:pt x="3673" y="5161"/>
                  </a:cubicBezTo>
                  <a:cubicBezTo>
                    <a:pt x="3643" y="5161"/>
                    <a:pt x="3623" y="5141"/>
                    <a:pt x="3613" y="5111"/>
                  </a:cubicBezTo>
                  <a:cubicBezTo>
                    <a:pt x="3603" y="5081"/>
                    <a:pt x="3623" y="5041"/>
                    <a:pt x="3653" y="5031"/>
                  </a:cubicBezTo>
                  <a:cubicBezTo>
                    <a:pt x="3693" y="5021"/>
                    <a:pt x="3733" y="5011"/>
                    <a:pt x="3773" y="5001"/>
                  </a:cubicBezTo>
                  <a:cubicBezTo>
                    <a:pt x="4372" y="3564"/>
                    <a:pt x="4921" y="1897"/>
                    <a:pt x="5310" y="31"/>
                  </a:cubicBezTo>
                  <a:cubicBezTo>
                    <a:pt x="5270" y="21"/>
                    <a:pt x="5230" y="11"/>
                    <a:pt x="5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04650" y="1374350"/>
              <a:ext cx="18750" cy="80625"/>
            </a:xfrm>
            <a:custGeom>
              <a:avLst/>
              <a:gdLst/>
              <a:ahLst/>
              <a:cxnLst/>
              <a:rect l="l" t="t" r="r" b="b"/>
              <a:pathLst>
                <a:path w="750" h="3225" extrusionOk="0">
                  <a:moveTo>
                    <a:pt x="121" y="0"/>
                  </a:moveTo>
                  <a:cubicBezTo>
                    <a:pt x="81" y="10"/>
                    <a:pt x="41" y="20"/>
                    <a:pt x="1" y="30"/>
                  </a:cubicBezTo>
                  <a:cubicBezTo>
                    <a:pt x="669" y="1517"/>
                    <a:pt x="620" y="3144"/>
                    <a:pt x="620" y="3164"/>
                  </a:cubicBezTo>
                  <a:cubicBezTo>
                    <a:pt x="620" y="3164"/>
                    <a:pt x="620" y="3174"/>
                    <a:pt x="620" y="3174"/>
                  </a:cubicBezTo>
                  <a:cubicBezTo>
                    <a:pt x="630" y="3204"/>
                    <a:pt x="650" y="3224"/>
                    <a:pt x="679" y="3224"/>
                  </a:cubicBezTo>
                  <a:cubicBezTo>
                    <a:pt x="719" y="3224"/>
                    <a:pt x="739" y="3204"/>
                    <a:pt x="739" y="3164"/>
                  </a:cubicBezTo>
                  <a:cubicBezTo>
                    <a:pt x="739" y="3164"/>
                    <a:pt x="749" y="3074"/>
                    <a:pt x="739" y="2935"/>
                  </a:cubicBezTo>
                  <a:cubicBezTo>
                    <a:pt x="729" y="2416"/>
                    <a:pt x="640" y="1168"/>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08400" y="1457925"/>
              <a:ext cx="79625" cy="21250"/>
            </a:xfrm>
            <a:custGeom>
              <a:avLst/>
              <a:gdLst/>
              <a:ahLst/>
              <a:cxnLst/>
              <a:rect l="l" t="t" r="r" b="b"/>
              <a:pathLst>
                <a:path w="3185" h="850" extrusionOk="0">
                  <a:moveTo>
                    <a:pt x="3144" y="1"/>
                  </a:moveTo>
                  <a:cubicBezTo>
                    <a:pt x="1877" y="1"/>
                    <a:pt x="639" y="470"/>
                    <a:pt x="180" y="669"/>
                  </a:cubicBezTo>
                  <a:cubicBezTo>
                    <a:pt x="120" y="689"/>
                    <a:pt x="80" y="709"/>
                    <a:pt x="50" y="729"/>
                  </a:cubicBezTo>
                  <a:cubicBezTo>
                    <a:pt x="10" y="739"/>
                    <a:pt x="0" y="779"/>
                    <a:pt x="10" y="809"/>
                  </a:cubicBezTo>
                  <a:cubicBezTo>
                    <a:pt x="20" y="829"/>
                    <a:pt x="50" y="849"/>
                    <a:pt x="70" y="849"/>
                  </a:cubicBezTo>
                  <a:cubicBezTo>
                    <a:pt x="80" y="849"/>
                    <a:pt x="80" y="839"/>
                    <a:pt x="90" y="839"/>
                  </a:cubicBezTo>
                  <a:lnTo>
                    <a:pt x="100" y="839"/>
                  </a:lnTo>
                  <a:cubicBezTo>
                    <a:pt x="368" y="720"/>
                    <a:pt x="1744" y="120"/>
                    <a:pt x="3150" y="120"/>
                  </a:cubicBezTo>
                  <a:cubicBezTo>
                    <a:pt x="3161" y="120"/>
                    <a:pt x="3173" y="120"/>
                    <a:pt x="3184" y="121"/>
                  </a:cubicBezTo>
                  <a:cubicBezTo>
                    <a:pt x="3174" y="81"/>
                    <a:pt x="3154" y="4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7850" y="1369850"/>
              <a:ext cx="70625" cy="47425"/>
            </a:xfrm>
            <a:custGeom>
              <a:avLst/>
              <a:gdLst/>
              <a:ahLst/>
              <a:cxnLst/>
              <a:rect l="l" t="t" r="r" b="b"/>
              <a:pathLst>
                <a:path w="2825" h="1897" extrusionOk="0">
                  <a:moveTo>
                    <a:pt x="2725" y="1"/>
                  </a:moveTo>
                  <a:cubicBezTo>
                    <a:pt x="2386" y="370"/>
                    <a:pt x="1388" y="1378"/>
                    <a:pt x="170" y="1737"/>
                  </a:cubicBezTo>
                  <a:cubicBezTo>
                    <a:pt x="130" y="1747"/>
                    <a:pt x="90" y="1757"/>
                    <a:pt x="50" y="1767"/>
                  </a:cubicBezTo>
                  <a:cubicBezTo>
                    <a:pt x="20" y="1777"/>
                    <a:pt x="0" y="1817"/>
                    <a:pt x="10" y="1847"/>
                  </a:cubicBezTo>
                  <a:cubicBezTo>
                    <a:pt x="10" y="1877"/>
                    <a:pt x="40" y="1897"/>
                    <a:pt x="70" y="1897"/>
                  </a:cubicBezTo>
                  <a:cubicBezTo>
                    <a:pt x="70" y="1897"/>
                    <a:pt x="80" y="1897"/>
                    <a:pt x="80" y="1887"/>
                  </a:cubicBezTo>
                  <a:lnTo>
                    <a:pt x="110" y="1887"/>
                  </a:lnTo>
                  <a:cubicBezTo>
                    <a:pt x="1398" y="1538"/>
                    <a:pt x="2475" y="460"/>
                    <a:pt x="2825" y="80"/>
                  </a:cubicBezTo>
                  <a:cubicBezTo>
                    <a:pt x="2795" y="60"/>
                    <a:pt x="2765" y="40"/>
                    <a:pt x="2735" y="11"/>
                  </a:cubicBezTo>
                  <a:lnTo>
                    <a:pt x="2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65550" y="1276025"/>
              <a:ext cx="27450" cy="13500"/>
            </a:xfrm>
            <a:custGeom>
              <a:avLst/>
              <a:gdLst/>
              <a:ahLst/>
              <a:cxnLst/>
              <a:rect l="l" t="t" r="r" b="b"/>
              <a:pathLst>
                <a:path w="1098" h="540" extrusionOk="0">
                  <a:moveTo>
                    <a:pt x="40" y="1"/>
                  </a:moveTo>
                  <a:cubicBezTo>
                    <a:pt x="0" y="170"/>
                    <a:pt x="180" y="380"/>
                    <a:pt x="459" y="480"/>
                  </a:cubicBezTo>
                  <a:cubicBezTo>
                    <a:pt x="469" y="480"/>
                    <a:pt x="469" y="490"/>
                    <a:pt x="479" y="490"/>
                  </a:cubicBezTo>
                  <a:cubicBezTo>
                    <a:pt x="519" y="500"/>
                    <a:pt x="559" y="510"/>
                    <a:pt x="599" y="520"/>
                  </a:cubicBezTo>
                  <a:cubicBezTo>
                    <a:pt x="649" y="530"/>
                    <a:pt x="709" y="540"/>
                    <a:pt x="759" y="540"/>
                  </a:cubicBezTo>
                  <a:cubicBezTo>
                    <a:pt x="928" y="540"/>
                    <a:pt x="1058" y="480"/>
                    <a:pt x="1098" y="370"/>
                  </a:cubicBezTo>
                  <a:lnTo>
                    <a:pt x="948" y="370"/>
                  </a:lnTo>
                  <a:cubicBezTo>
                    <a:pt x="912" y="401"/>
                    <a:pt x="846" y="419"/>
                    <a:pt x="763" y="419"/>
                  </a:cubicBezTo>
                  <a:cubicBezTo>
                    <a:pt x="686" y="419"/>
                    <a:pt x="595" y="404"/>
                    <a:pt x="499" y="370"/>
                  </a:cubicBezTo>
                  <a:cubicBezTo>
                    <a:pt x="319" y="300"/>
                    <a:pt x="200" y="190"/>
                    <a:pt x="170" y="101"/>
                  </a:cubicBezTo>
                  <a:cubicBezTo>
                    <a:pt x="130" y="71"/>
                    <a:pt x="80" y="4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52075" y="1209075"/>
              <a:ext cx="82350" cy="76225"/>
            </a:xfrm>
            <a:custGeom>
              <a:avLst/>
              <a:gdLst/>
              <a:ahLst/>
              <a:cxnLst/>
              <a:rect l="l" t="t" r="r" b="b"/>
              <a:pathLst>
                <a:path w="3294" h="3049" extrusionOk="0">
                  <a:moveTo>
                    <a:pt x="1577" y="127"/>
                  </a:moveTo>
                  <a:cubicBezTo>
                    <a:pt x="1737" y="127"/>
                    <a:pt x="1899" y="154"/>
                    <a:pt x="2056" y="214"/>
                  </a:cubicBezTo>
                  <a:cubicBezTo>
                    <a:pt x="2785" y="483"/>
                    <a:pt x="3154" y="1291"/>
                    <a:pt x="2885" y="2010"/>
                  </a:cubicBezTo>
                  <a:cubicBezTo>
                    <a:pt x="2755" y="2359"/>
                    <a:pt x="2495" y="2639"/>
                    <a:pt x="2156" y="2799"/>
                  </a:cubicBezTo>
                  <a:cubicBezTo>
                    <a:pt x="1968" y="2881"/>
                    <a:pt x="1768" y="2925"/>
                    <a:pt x="1568" y="2925"/>
                  </a:cubicBezTo>
                  <a:cubicBezTo>
                    <a:pt x="1406" y="2925"/>
                    <a:pt x="1244" y="2896"/>
                    <a:pt x="1088" y="2838"/>
                  </a:cubicBezTo>
                  <a:cubicBezTo>
                    <a:pt x="369" y="2569"/>
                    <a:pt x="0" y="1771"/>
                    <a:pt x="260" y="1042"/>
                  </a:cubicBezTo>
                  <a:cubicBezTo>
                    <a:pt x="470" y="481"/>
                    <a:pt x="1009" y="127"/>
                    <a:pt x="1577" y="127"/>
                  </a:cubicBezTo>
                  <a:close/>
                  <a:moveTo>
                    <a:pt x="1576" y="1"/>
                  </a:moveTo>
                  <a:cubicBezTo>
                    <a:pt x="956" y="1"/>
                    <a:pt x="374" y="385"/>
                    <a:pt x="140" y="1002"/>
                  </a:cubicBezTo>
                  <a:cubicBezTo>
                    <a:pt x="0" y="1381"/>
                    <a:pt x="20" y="1790"/>
                    <a:pt x="190" y="2160"/>
                  </a:cubicBezTo>
                  <a:cubicBezTo>
                    <a:pt x="280" y="2369"/>
                    <a:pt x="419" y="2539"/>
                    <a:pt x="579" y="2679"/>
                  </a:cubicBezTo>
                  <a:cubicBezTo>
                    <a:pt x="629" y="2719"/>
                    <a:pt x="669" y="2749"/>
                    <a:pt x="709" y="2779"/>
                  </a:cubicBezTo>
                  <a:cubicBezTo>
                    <a:pt x="809" y="2848"/>
                    <a:pt x="928" y="2908"/>
                    <a:pt x="1048" y="2958"/>
                  </a:cubicBezTo>
                  <a:cubicBezTo>
                    <a:pt x="1188" y="3008"/>
                    <a:pt x="1338" y="3038"/>
                    <a:pt x="1487" y="3048"/>
                  </a:cubicBezTo>
                  <a:lnTo>
                    <a:pt x="1637" y="3048"/>
                  </a:lnTo>
                  <a:cubicBezTo>
                    <a:pt x="1837" y="3038"/>
                    <a:pt x="2026" y="2998"/>
                    <a:pt x="2216" y="2908"/>
                  </a:cubicBezTo>
                  <a:cubicBezTo>
                    <a:pt x="2585" y="2739"/>
                    <a:pt x="2865" y="2429"/>
                    <a:pt x="3004" y="2050"/>
                  </a:cubicBezTo>
                  <a:cubicBezTo>
                    <a:pt x="3294" y="1262"/>
                    <a:pt x="2885" y="383"/>
                    <a:pt x="2096" y="94"/>
                  </a:cubicBezTo>
                  <a:cubicBezTo>
                    <a:pt x="1924" y="31"/>
                    <a:pt x="1749"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92000" y="1228650"/>
              <a:ext cx="20475" cy="20200"/>
            </a:xfrm>
            <a:custGeom>
              <a:avLst/>
              <a:gdLst/>
              <a:ahLst/>
              <a:cxnLst/>
              <a:rect l="l" t="t" r="r" b="b"/>
              <a:pathLst>
                <a:path w="819" h="808" extrusionOk="0">
                  <a:moveTo>
                    <a:pt x="409" y="119"/>
                  </a:moveTo>
                  <a:cubicBezTo>
                    <a:pt x="439" y="119"/>
                    <a:pt x="469" y="129"/>
                    <a:pt x="509" y="139"/>
                  </a:cubicBezTo>
                  <a:cubicBezTo>
                    <a:pt x="579" y="169"/>
                    <a:pt x="629" y="219"/>
                    <a:pt x="659" y="279"/>
                  </a:cubicBezTo>
                  <a:cubicBezTo>
                    <a:pt x="689" y="349"/>
                    <a:pt x="699" y="429"/>
                    <a:pt x="669" y="498"/>
                  </a:cubicBezTo>
                  <a:cubicBezTo>
                    <a:pt x="630" y="608"/>
                    <a:pt x="524" y="674"/>
                    <a:pt x="408" y="674"/>
                  </a:cubicBezTo>
                  <a:cubicBezTo>
                    <a:pt x="375" y="674"/>
                    <a:pt x="342" y="669"/>
                    <a:pt x="309" y="658"/>
                  </a:cubicBezTo>
                  <a:cubicBezTo>
                    <a:pt x="240" y="628"/>
                    <a:pt x="190" y="578"/>
                    <a:pt x="160" y="518"/>
                  </a:cubicBezTo>
                  <a:cubicBezTo>
                    <a:pt x="130" y="449"/>
                    <a:pt x="120" y="379"/>
                    <a:pt x="150" y="309"/>
                  </a:cubicBezTo>
                  <a:cubicBezTo>
                    <a:pt x="180" y="239"/>
                    <a:pt x="230" y="179"/>
                    <a:pt x="289" y="149"/>
                  </a:cubicBezTo>
                  <a:cubicBezTo>
                    <a:pt x="329" y="129"/>
                    <a:pt x="369" y="119"/>
                    <a:pt x="409" y="119"/>
                  </a:cubicBezTo>
                  <a:close/>
                  <a:moveTo>
                    <a:pt x="403" y="1"/>
                  </a:moveTo>
                  <a:cubicBezTo>
                    <a:pt x="348" y="1"/>
                    <a:pt x="292" y="13"/>
                    <a:pt x="240" y="39"/>
                  </a:cubicBezTo>
                  <a:cubicBezTo>
                    <a:pt x="140" y="79"/>
                    <a:pt x="70" y="159"/>
                    <a:pt x="30" y="269"/>
                  </a:cubicBezTo>
                  <a:cubicBezTo>
                    <a:pt x="0" y="369"/>
                    <a:pt x="0" y="479"/>
                    <a:pt x="40" y="568"/>
                  </a:cubicBezTo>
                  <a:cubicBezTo>
                    <a:pt x="90" y="668"/>
                    <a:pt x="170" y="738"/>
                    <a:pt x="270" y="778"/>
                  </a:cubicBezTo>
                  <a:cubicBezTo>
                    <a:pt x="319" y="798"/>
                    <a:pt x="359" y="808"/>
                    <a:pt x="409" y="808"/>
                  </a:cubicBezTo>
                  <a:cubicBezTo>
                    <a:pt x="569" y="808"/>
                    <a:pt x="729" y="698"/>
                    <a:pt x="789" y="538"/>
                  </a:cubicBezTo>
                  <a:cubicBezTo>
                    <a:pt x="818" y="439"/>
                    <a:pt x="818" y="329"/>
                    <a:pt x="769" y="239"/>
                  </a:cubicBezTo>
                  <a:cubicBezTo>
                    <a:pt x="729" y="139"/>
                    <a:pt x="649" y="59"/>
                    <a:pt x="549" y="29"/>
                  </a:cubicBezTo>
                  <a:cubicBezTo>
                    <a:pt x="502" y="11"/>
                    <a:pt x="453" y="1"/>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86500" y="1446450"/>
              <a:ext cx="15000" cy="25725"/>
            </a:xfrm>
            <a:custGeom>
              <a:avLst/>
              <a:gdLst/>
              <a:ahLst/>
              <a:cxnLst/>
              <a:rect l="l" t="t" r="r" b="b"/>
              <a:pathLst>
                <a:path w="600" h="1029" extrusionOk="0">
                  <a:moveTo>
                    <a:pt x="130" y="1"/>
                  </a:moveTo>
                  <a:cubicBezTo>
                    <a:pt x="60" y="41"/>
                    <a:pt x="10" y="130"/>
                    <a:pt x="0" y="250"/>
                  </a:cubicBezTo>
                  <a:cubicBezTo>
                    <a:pt x="0" y="320"/>
                    <a:pt x="0" y="390"/>
                    <a:pt x="20" y="460"/>
                  </a:cubicBezTo>
                  <a:cubicBezTo>
                    <a:pt x="30" y="500"/>
                    <a:pt x="40" y="540"/>
                    <a:pt x="60" y="580"/>
                  </a:cubicBezTo>
                  <a:cubicBezTo>
                    <a:pt x="70" y="600"/>
                    <a:pt x="70" y="619"/>
                    <a:pt x="80" y="629"/>
                  </a:cubicBezTo>
                  <a:cubicBezTo>
                    <a:pt x="180" y="869"/>
                    <a:pt x="360" y="1029"/>
                    <a:pt x="519" y="1029"/>
                  </a:cubicBezTo>
                  <a:cubicBezTo>
                    <a:pt x="549" y="1029"/>
                    <a:pt x="569" y="1029"/>
                    <a:pt x="599" y="1009"/>
                  </a:cubicBezTo>
                  <a:cubicBezTo>
                    <a:pt x="559" y="979"/>
                    <a:pt x="529" y="939"/>
                    <a:pt x="500" y="899"/>
                  </a:cubicBezTo>
                  <a:cubicBezTo>
                    <a:pt x="410" y="889"/>
                    <a:pt x="280" y="769"/>
                    <a:pt x="190" y="580"/>
                  </a:cubicBezTo>
                  <a:cubicBezTo>
                    <a:pt x="140" y="470"/>
                    <a:pt x="120" y="350"/>
                    <a:pt x="130" y="260"/>
                  </a:cubicBezTo>
                  <a:cubicBezTo>
                    <a:pt x="130" y="220"/>
                    <a:pt x="140" y="180"/>
                    <a:pt x="150" y="160"/>
                  </a:cubicBezTo>
                  <a:cubicBezTo>
                    <a:pt x="140" y="110"/>
                    <a:pt x="140" y="5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89500" y="1406125"/>
              <a:ext cx="81850" cy="76275"/>
            </a:xfrm>
            <a:custGeom>
              <a:avLst/>
              <a:gdLst/>
              <a:ahLst/>
              <a:cxnLst/>
              <a:rect l="l" t="t" r="r" b="b"/>
              <a:pathLst>
                <a:path w="3274" h="3051" extrusionOk="0">
                  <a:moveTo>
                    <a:pt x="1537" y="127"/>
                  </a:moveTo>
                  <a:cubicBezTo>
                    <a:pt x="1707" y="127"/>
                    <a:pt x="1877" y="156"/>
                    <a:pt x="2046" y="226"/>
                  </a:cubicBezTo>
                  <a:cubicBezTo>
                    <a:pt x="2396" y="356"/>
                    <a:pt x="2665" y="626"/>
                    <a:pt x="2815" y="965"/>
                  </a:cubicBezTo>
                  <a:cubicBezTo>
                    <a:pt x="3124" y="1674"/>
                    <a:pt x="2805" y="2502"/>
                    <a:pt x="2096" y="2811"/>
                  </a:cubicBezTo>
                  <a:cubicBezTo>
                    <a:pt x="1920" y="2889"/>
                    <a:pt x="1734" y="2926"/>
                    <a:pt x="1547" y="2926"/>
                  </a:cubicBezTo>
                  <a:cubicBezTo>
                    <a:pt x="1372" y="2926"/>
                    <a:pt x="1197" y="2894"/>
                    <a:pt x="1028" y="2831"/>
                  </a:cubicBezTo>
                  <a:cubicBezTo>
                    <a:pt x="679" y="2692"/>
                    <a:pt x="399" y="2432"/>
                    <a:pt x="250" y="2083"/>
                  </a:cubicBezTo>
                  <a:cubicBezTo>
                    <a:pt x="100" y="1743"/>
                    <a:pt x="100" y="1364"/>
                    <a:pt x="230" y="1015"/>
                  </a:cubicBezTo>
                  <a:cubicBezTo>
                    <a:pt x="370" y="665"/>
                    <a:pt x="629" y="396"/>
                    <a:pt x="968" y="246"/>
                  </a:cubicBezTo>
                  <a:cubicBezTo>
                    <a:pt x="1148" y="166"/>
                    <a:pt x="1348" y="127"/>
                    <a:pt x="1537" y="127"/>
                  </a:cubicBezTo>
                  <a:close/>
                  <a:moveTo>
                    <a:pt x="1532" y="0"/>
                  </a:moveTo>
                  <a:cubicBezTo>
                    <a:pt x="1327" y="0"/>
                    <a:pt x="1122" y="43"/>
                    <a:pt x="928" y="127"/>
                  </a:cubicBezTo>
                  <a:cubicBezTo>
                    <a:pt x="549" y="296"/>
                    <a:pt x="270" y="596"/>
                    <a:pt x="120" y="975"/>
                  </a:cubicBezTo>
                  <a:cubicBezTo>
                    <a:pt x="40" y="1184"/>
                    <a:pt x="0" y="1394"/>
                    <a:pt x="20" y="1614"/>
                  </a:cubicBezTo>
                  <a:cubicBezTo>
                    <a:pt x="20" y="1664"/>
                    <a:pt x="20" y="1713"/>
                    <a:pt x="30" y="1773"/>
                  </a:cubicBezTo>
                  <a:cubicBezTo>
                    <a:pt x="50" y="1893"/>
                    <a:pt x="90" y="2023"/>
                    <a:pt x="140" y="2133"/>
                  </a:cubicBezTo>
                  <a:cubicBezTo>
                    <a:pt x="200" y="2272"/>
                    <a:pt x="280" y="2402"/>
                    <a:pt x="380" y="2512"/>
                  </a:cubicBezTo>
                  <a:cubicBezTo>
                    <a:pt x="409" y="2552"/>
                    <a:pt x="449" y="2592"/>
                    <a:pt x="479" y="2622"/>
                  </a:cubicBezTo>
                  <a:cubicBezTo>
                    <a:pt x="619" y="2761"/>
                    <a:pt x="789" y="2871"/>
                    <a:pt x="978" y="2941"/>
                  </a:cubicBezTo>
                  <a:cubicBezTo>
                    <a:pt x="1158" y="3011"/>
                    <a:pt x="1348" y="3051"/>
                    <a:pt x="1537" y="3051"/>
                  </a:cubicBezTo>
                  <a:cubicBezTo>
                    <a:pt x="1747" y="3051"/>
                    <a:pt x="1956" y="3001"/>
                    <a:pt x="2146" y="2921"/>
                  </a:cubicBezTo>
                  <a:cubicBezTo>
                    <a:pt x="2915" y="2582"/>
                    <a:pt x="3274" y="1684"/>
                    <a:pt x="2935" y="915"/>
                  </a:cubicBezTo>
                  <a:cubicBezTo>
                    <a:pt x="2765" y="546"/>
                    <a:pt x="2466" y="256"/>
                    <a:pt x="2086" y="107"/>
                  </a:cubicBezTo>
                  <a:cubicBezTo>
                    <a:pt x="1906" y="35"/>
                    <a:pt x="1719"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30175" y="1436000"/>
              <a:ext cx="22725" cy="20200"/>
            </a:xfrm>
            <a:custGeom>
              <a:avLst/>
              <a:gdLst/>
              <a:ahLst/>
              <a:cxnLst/>
              <a:rect l="l" t="t" r="r" b="b"/>
              <a:pathLst>
                <a:path w="909" h="808" extrusionOk="0">
                  <a:moveTo>
                    <a:pt x="448" y="127"/>
                  </a:moveTo>
                  <a:cubicBezTo>
                    <a:pt x="484" y="127"/>
                    <a:pt x="519" y="134"/>
                    <a:pt x="549" y="149"/>
                  </a:cubicBezTo>
                  <a:cubicBezTo>
                    <a:pt x="619" y="179"/>
                    <a:pt x="679" y="229"/>
                    <a:pt x="709" y="299"/>
                  </a:cubicBezTo>
                  <a:cubicBezTo>
                    <a:pt x="739" y="359"/>
                    <a:pt x="739" y="439"/>
                    <a:pt x="709" y="508"/>
                  </a:cubicBezTo>
                  <a:cubicBezTo>
                    <a:pt x="679" y="578"/>
                    <a:pt x="629" y="628"/>
                    <a:pt x="559" y="658"/>
                  </a:cubicBezTo>
                  <a:cubicBezTo>
                    <a:pt x="524" y="673"/>
                    <a:pt x="489" y="681"/>
                    <a:pt x="454" y="681"/>
                  </a:cubicBezTo>
                  <a:cubicBezTo>
                    <a:pt x="419" y="681"/>
                    <a:pt x="384" y="673"/>
                    <a:pt x="349" y="658"/>
                  </a:cubicBezTo>
                  <a:cubicBezTo>
                    <a:pt x="280" y="638"/>
                    <a:pt x="230" y="588"/>
                    <a:pt x="200" y="518"/>
                  </a:cubicBezTo>
                  <a:cubicBezTo>
                    <a:pt x="140" y="379"/>
                    <a:pt x="200" y="209"/>
                    <a:pt x="339" y="149"/>
                  </a:cubicBezTo>
                  <a:cubicBezTo>
                    <a:pt x="374" y="134"/>
                    <a:pt x="412" y="127"/>
                    <a:pt x="448" y="127"/>
                  </a:cubicBezTo>
                  <a:close/>
                  <a:moveTo>
                    <a:pt x="453" y="1"/>
                  </a:moveTo>
                  <a:cubicBezTo>
                    <a:pt x="398" y="1"/>
                    <a:pt x="342" y="13"/>
                    <a:pt x="290" y="39"/>
                  </a:cubicBezTo>
                  <a:cubicBezTo>
                    <a:pt x="90" y="129"/>
                    <a:pt x="0" y="359"/>
                    <a:pt x="80" y="568"/>
                  </a:cubicBezTo>
                  <a:cubicBezTo>
                    <a:pt x="130" y="668"/>
                    <a:pt x="210" y="738"/>
                    <a:pt x="310" y="778"/>
                  </a:cubicBezTo>
                  <a:cubicBezTo>
                    <a:pt x="359" y="798"/>
                    <a:pt x="409" y="808"/>
                    <a:pt x="449" y="808"/>
                  </a:cubicBezTo>
                  <a:cubicBezTo>
                    <a:pt x="509" y="808"/>
                    <a:pt x="559" y="798"/>
                    <a:pt x="609" y="768"/>
                  </a:cubicBezTo>
                  <a:cubicBezTo>
                    <a:pt x="819" y="688"/>
                    <a:pt x="908" y="449"/>
                    <a:pt x="819" y="239"/>
                  </a:cubicBezTo>
                  <a:cubicBezTo>
                    <a:pt x="779" y="149"/>
                    <a:pt x="699" y="69"/>
                    <a:pt x="599" y="29"/>
                  </a:cubicBezTo>
                  <a:cubicBezTo>
                    <a:pt x="552" y="11"/>
                    <a:pt x="502" y="1"/>
                    <a:pt x="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98475" y="1355375"/>
              <a:ext cx="23725" cy="20000"/>
            </a:xfrm>
            <a:custGeom>
              <a:avLst/>
              <a:gdLst/>
              <a:ahLst/>
              <a:cxnLst/>
              <a:rect l="l" t="t" r="r" b="b"/>
              <a:pathLst>
                <a:path w="949" h="800" extrusionOk="0">
                  <a:moveTo>
                    <a:pt x="100" y="1"/>
                  </a:moveTo>
                  <a:lnTo>
                    <a:pt x="100" y="1"/>
                  </a:lnTo>
                  <a:cubicBezTo>
                    <a:pt x="1" y="140"/>
                    <a:pt x="80" y="380"/>
                    <a:pt x="300" y="580"/>
                  </a:cubicBezTo>
                  <a:lnTo>
                    <a:pt x="310" y="600"/>
                  </a:lnTo>
                  <a:cubicBezTo>
                    <a:pt x="340" y="619"/>
                    <a:pt x="370" y="639"/>
                    <a:pt x="400" y="659"/>
                  </a:cubicBezTo>
                  <a:cubicBezTo>
                    <a:pt x="480" y="719"/>
                    <a:pt x="569" y="759"/>
                    <a:pt x="649" y="779"/>
                  </a:cubicBezTo>
                  <a:cubicBezTo>
                    <a:pt x="689" y="789"/>
                    <a:pt x="729" y="799"/>
                    <a:pt x="759" y="799"/>
                  </a:cubicBezTo>
                  <a:cubicBezTo>
                    <a:pt x="839" y="799"/>
                    <a:pt x="899" y="769"/>
                    <a:pt x="949" y="719"/>
                  </a:cubicBezTo>
                  <a:cubicBezTo>
                    <a:pt x="899" y="699"/>
                    <a:pt x="849" y="679"/>
                    <a:pt x="809" y="659"/>
                  </a:cubicBezTo>
                  <a:cubicBezTo>
                    <a:pt x="794" y="664"/>
                    <a:pt x="774" y="667"/>
                    <a:pt x="752" y="667"/>
                  </a:cubicBezTo>
                  <a:cubicBezTo>
                    <a:pt x="729" y="667"/>
                    <a:pt x="704" y="664"/>
                    <a:pt x="679" y="659"/>
                  </a:cubicBezTo>
                  <a:cubicBezTo>
                    <a:pt x="589" y="639"/>
                    <a:pt x="490" y="580"/>
                    <a:pt x="400" y="500"/>
                  </a:cubicBezTo>
                  <a:cubicBezTo>
                    <a:pt x="250" y="370"/>
                    <a:pt x="180" y="220"/>
                    <a:pt x="180" y="130"/>
                  </a:cubicBezTo>
                  <a:cubicBezTo>
                    <a:pt x="150" y="90"/>
                    <a:pt x="120" y="41"/>
                    <a:pt x="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3475" y="1299150"/>
              <a:ext cx="79625" cy="76225"/>
            </a:xfrm>
            <a:custGeom>
              <a:avLst/>
              <a:gdLst/>
              <a:ahLst/>
              <a:cxnLst/>
              <a:rect l="l" t="t" r="r" b="b"/>
              <a:pathLst>
                <a:path w="3185" h="3049" extrusionOk="0">
                  <a:moveTo>
                    <a:pt x="1640" y="127"/>
                  </a:moveTo>
                  <a:cubicBezTo>
                    <a:pt x="1965" y="127"/>
                    <a:pt x="2292" y="241"/>
                    <a:pt x="2556" y="473"/>
                  </a:cubicBezTo>
                  <a:cubicBezTo>
                    <a:pt x="2845" y="723"/>
                    <a:pt x="3005" y="1062"/>
                    <a:pt x="3035" y="1431"/>
                  </a:cubicBezTo>
                  <a:cubicBezTo>
                    <a:pt x="3055" y="1811"/>
                    <a:pt x="2935" y="2170"/>
                    <a:pt x="2686" y="2449"/>
                  </a:cubicBezTo>
                  <a:cubicBezTo>
                    <a:pt x="2410" y="2762"/>
                    <a:pt x="2024" y="2924"/>
                    <a:pt x="1638" y="2924"/>
                  </a:cubicBezTo>
                  <a:cubicBezTo>
                    <a:pt x="1309" y="2924"/>
                    <a:pt x="981" y="2807"/>
                    <a:pt x="720" y="2569"/>
                  </a:cubicBezTo>
                  <a:cubicBezTo>
                    <a:pt x="430" y="2330"/>
                    <a:pt x="270" y="1990"/>
                    <a:pt x="240" y="1611"/>
                  </a:cubicBezTo>
                  <a:cubicBezTo>
                    <a:pt x="221" y="1242"/>
                    <a:pt x="340" y="882"/>
                    <a:pt x="590" y="603"/>
                  </a:cubicBezTo>
                  <a:cubicBezTo>
                    <a:pt x="866" y="288"/>
                    <a:pt x="1252" y="127"/>
                    <a:pt x="1640" y="127"/>
                  </a:cubicBezTo>
                  <a:close/>
                  <a:moveTo>
                    <a:pt x="1635" y="1"/>
                  </a:moveTo>
                  <a:cubicBezTo>
                    <a:pt x="1213" y="1"/>
                    <a:pt x="793" y="177"/>
                    <a:pt x="490" y="523"/>
                  </a:cubicBezTo>
                  <a:cubicBezTo>
                    <a:pt x="61" y="1012"/>
                    <a:pt x="1" y="1701"/>
                    <a:pt x="300" y="2250"/>
                  </a:cubicBezTo>
                  <a:cubicBezTo>
                    <a:pt x="320" y="2290"/>
                    <a:pt x="350" y="2339"/>
                    <a:pt x="380" y="2379"/>
                  </a:cubicBezTo>
                  <a:cubicBezTo>
                    <a:pt x="450" y="2479"/>
                    <a:pt x="530" y="2579"/>
                    <a:pt x="630" y="2669"/>
                  </a:cubicBezTo>
                  <a:cubicBezTo>
                    <a:pt x="750" y="2769"/>
                    <a:pt x="879" y="2849"/>
                    <a:pt x="1009" y="2908"/>
                  </a:cubicBezTo>
                  <a:cubicBezTo>
                    <a:pt x="1059" y="2928"/>
                    <a:pt x="1099" y="2948"/>
                    <a:pt x="1149" y="2968"/>
                  </a:cubicBezTo>
                  <a:cubicBezTo>
                    <a:pt x="1308" y="3018"/>
                    <a:pt x="1468" y="3048"/>
                    <a:pt x="1638" y="3048"/>
                  </a:cubicBezTo>
                  <a:cubicBezTo>
                    <a:pt x="2057" y="3048"/>
                    <a:pt x="2476" y="2868"/>
                    <a:pt x="2786" y="2529"/>
                  </a:cubicBezTo>
                  <a:cubicBezTo>
                    <a:pt x="3045" y="2220"/>
                    <a:pt x="3185" y="1830"/>
                    <a:pt x="3155" y="1421"/>
                  </a:cubicBezTo>
                  <a:cubicBezTo>
                    <a:pt x="3135" y="1022"/>
                    <a:pt x="2945" y="643"/>
                    <a:pt x="2646" y="383"/>
                  </a:cubicBezTo>
                  <a:cubicBezTo>
                    <a:pt x="2353" y="127"/>
                    <a:pt x="1993" y="1"/>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36400" y="1323150"/>
              <a:ext cx="21250" cy="20025"/>
            </a:xfrm>
            <a:custGeom>
              <a:avLst/>
              <a:gdLst/>
              <a:ahLst/>
              <a:cxnLst/>
              <a:rect l="l" t="t" r="r" b="b"/>
              <a:pathLst>
                <a:path w="850" h="801" extrusionOk="0">
                  <a:moveTo>
                    <a:pt x="450" y="122"/>
                  </a:moveTo>
                  <a:cubicBezTo>
                    <a:pt x="510" y="122"/>
                    <a:pt x="580" y="142"/>
                    <a:pt x="629" y="192"/>
                  </a:cubicBezTo>
                  <a:cubicBezTo>
                    <a:pt x="739" y="292"/>
                    <a:pt x="759" y="471"/>
                    <a:pt x="649" y="581"/>
                  </a:cubicBezTo>
                  <a:cubicBezTo>
                    <a:pt x="595" y="646"/>
                    <a:pt x="520" y="679"/>
                    <a:pt x="443" y="679"/>
                  </a:cubicBezTo>
                  <a:cubicBezTo>
                    <a:pt x="379" y="679"/>
                    <a:pt x="315" y="656"/>
                    <a:pt x="260" y="611"/>
                  </a:cubicBezTo>
                  <a:cubicBezTo>
                    <a:pt x="150" y="501"/>
                    <a:pt x="140" y="332"/>
                    <a:pt x="240" y="212"/>
                  </a:cubicBezTo>
                  <a:cubicBezTo>
                    <a:pt x="290" y="162"/>
                    <a:pt x="350" y="132"/>
                    <a:pt x="430" y="122"/>
                  </a:cubicBezTo>
                  <a:close/>
                  <a:moveTo>
                    <a:pt x="457" y="0"/>
                  </a:moveTo>
                  <a:cubicBezTo>
                    <a:pt x="445" y="0"/>
                    <a:pt x="432" y="1"/>
                    <a:pt x="420" y="2"/>
                  </a:cubicBezTo>
                  <a:cubicBezTo>
                    <a:pt x="310" y="12"/>
                    <a:pt x="210" y="52"/>
                    <a:pt x="140" y="132"/>
                  </a:cubicBezTo>
                  <a:cubicBezTo>
                    <a:pt x="1" y="302"/>
                    <a:pt x="11" y="561"/>
                    <a:pt x="180" y="701"/>
                  </a:cubicBezTo>
                  <a:cubicBezTo>
                    <a:pt x="260" y="771"/>
                    <a:pt x="350" y="801"/>
                    <a:pt x="450" y="801"/>
                  </a:cubicBezTo>
                  <a:cubicBezTo>
                    <a:pt x="560" y="801"/>
                    <a:pt x="669" y="751"/>
                    <a:pt x="749" y="661"/>
                  </a:cubicBezTo>
                  <a:cubicBezTo>
                    <a:pt x="819" y="581"/>
                    <a:pt x="849" y="481"/>
                    <a:pt x="849" y="371"/>
                  </a:cubicBezTo>
                  <a:cubicBezTo>
                    <a:pt x="839" y="262"/>
                    <a:pt x="789" y="172"/>
                    <a:pt x="709" y="102"/>
                  </a:cubicBezTo>
                  <a:cubicBezTo>
                    <a:pt x="639" y="32"/>
                    <a:pt x="546"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88925" y="1364600"/>
              <a:ext cx="27975" cy="11275"/>
            </a:xfrm>
            <a:custGeom>
              <a:avLst/>
              <a:gdLst/>
              <a:ahLst/>
              <a:cxnLst/>
              <a:rect l="l" t="t" r="r" b="b"/>
              <a:pathLst>
                <a:path w="1119" h="451" extrusionOk="0">
                  <a:moveTo>
                    <a:pt x="1099" y="1"/>
                  </a:moveTo>
                  <a:lnTo>
                    <a:pt x="1099" y="1"/>
                  </a:lnTo>
                  <a:cubicBezTo>
                    <a:pt x="1049" y="31"/>
                    <a:pt x="1009" y="61"/>
                    <a:pt x="969" y="81"/>
                  </a:cubicBezTo>
                  <a:cubicBezTo>
                    <a:pt x="949" y="111"/>
                    <a:pt x="929" y="141"/>
                    <a:pt x="889" y="181"/>
                  </a:cubicBezTo>
                  <a:cubicBezTo>
                    <a:pt x="809" y="240"/>
                    <a:pt x="710" y="280"/>
                    <a:pt x="580" y="300"/>
                  </a:cubicBezTo>
                  <a:cubicBezTo>
                    <a:pt x="526" y="314"/>
                    <a:pt x="474" y="319"/>
                    <a:pt x="424" y="319"/>
                  </a:cubicBezTo>
                  <a:cubicBezTo>
                    <a:pt x="363" y="319"/>
                    <a:pt x="305" y="311"/>
                    <a:pt x="251" y="300"/>
                  </a:cubicBezTo>
                  <a:cubicBezTo>
                    <a:pt x="221" y="280"/>
                    <a:pt x="181" y="270"/>
                    <a:pt x="161" y="250"/>
                  </a:cubicBezTo>
                  <a:cubicBezTo>
                    <a:pt x="111" y="250"/>
                    <a:pt x="61" y="240"/>
                    <a:pt x="1" y="231"/>
                  </a:cubicBezTo>
                  <a:lnTo>
                    <a:pt x="1" y="231"/>
                  </a:lnTo>
                  <a:cubicBezTo>
                    <a:pt x="31" y="320"/>
                    <a:pt x="101" y="380"/>
                    <a:pt x="221" y="420"/>
                  </a:cubicBezTo>
                  <a:cubicBezTo>
                    <a:pt x="280" y="440"/>
                    <a:pt x="350" y="450"/>
                    <a:pt x="430" y="450"/>
                  </a:cubicBezTo>
                  <a:cubicBezTo>
                    <a:pt x="490" y="450"/>
                    <a:pt x="550" y="440"/>
                    <a:pt x="610" y="430"/>
                  </a:cubicBezTo>
                  <a:cubicBezTo>
                    <a:pt x="610" y="430"/>
                    <a:pt x="620" y="420"/>
                    <a:pt x="630" y="420"/>
                  </a:cubicBezTo>
                  <a:cubicBezTo>
                    <a:pt x="670" y="410"/>
                    <a:pt x="710" y="400"/>
                    <a:pt x="750" y="390"/>
                  </a:cubicBezTo>
                  <a:cubicBezTo>
                    <a:pt x="829" y="360"/>
                    <a:pt x="909" y="320"/>
                    <a:pt x="969" y="270"/>
                  </a:cubicBezTo>
                  <a:cubicBezTo>
                    <a:pt x="1069" y="191"/>
                    <a:pt x="1119" y="101"/>
                    <a:pt x="1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6000" y="1294775"/>
              <a:ext cx="78875" cy="76100"/>
            </a:xfrm>
            <a:custGeom>
              <a:avLst/>
              <a:gdLst/>
              <a:ahLst/>
              <a:cxnLst/>
              <a:rect l="l" t="t" r="r" b="b"/>
              <a:pathLst>
                <a:path w="3155" h="3044" extrusionOk="0">
                  <a:moveTo>
                    <a:pt x="1577" y="119"/>
                  </a:moveTo>
                  <a:cubicBezTo>
                    <a:pt x="1857" y="119"/>
                    <a:pt x="2126" y="209"/>
                    <a:pt x="2366" y="369"/>
                  </a:cubicBezTo>
                  <a:cubicBezTo>
                    <a:pt x="2675" y="578"/>
                    <a:pt x="2885" y="898"/>
                    <a:pt x="2955" y="1257"/>
                  </a:cubicBezTo>
                  <a:cubicBezTo>
                    <a:pt x="3015" y="1626"/>
                    <a:pt x="2945" y="1995"/>
                    <a:pt x="2735" y="2305"/>
                  </a:cubicBezTo>
                  <a:cubicBezTo>
                    <a:pt x="2526" y="2614"/>
                    <a:pt x="2206" y="2824"/>
                    <a:pt x="1837" y="2894"/>
                  </a:cubicBezTo>
                  <a:cubicBezTo>
                    <a:pt x="1745" y="2911"/>
                    <a:pt x="1654" y="2920"/>
                    <a:pt x="1563" y="2920"/>
                  </a:cubicBezTo>
                  <a:cubicBezTo>
                    <a:pt x="1288" y="2920"/>
                    <a:pt x="1022" y="2839"/>
                    <a:pt x="789" y="2674"/>
                  </a:cubicBezTo>
                  <a:cubicBezTo>
                    <a:pt x="480" y="2465"/>
                    <a:pt x="270" y="2155"/>
                    <a:pt x="200" y="1786"/>
                  </a:cubicBezTo>
                  <a:cubicBezTo>
                    <a:pt x="130" y="1417"/>
                    <a:pt x="210" y="1047"/>
                    <a:pt x="420" y="738"/>
                  </a:cubicBezTo>
                  <a:cubicBezTo>
                    <a:pt x="629" y="429"/>
                    <a:pt x="949" y="219"/>
                    <a:pt x="1318" y="149"/>
                  </a:cubicBezTo>
                  <a:cubicBezTo>
                    <a:pt x="1408" y="129"/>
                    <a:pt x="1488" y="119"/>
                    <a:pt x="1577" y="119"/>
                  </a:cubicBezTo>
                  <a:close/>
                  <a:moveTo>
                    <a:pt x="1583" y="1"/>
                  </a:moveTo>
                  <a:cubicBezTo>
                    <a:pt x="1486" y="1"/>
                    <a:pt x="1387" y="10"/>
                    <a:pt x="1288" y="29"/>
                  </a:cubicBezTo>
                  <a:cubicBezTo>
                    <a:pt x="889" y="99"/>
                    <a:pt x="549" y="329"/>
                    <a:pt x="320" y="668"/>
                  </a:cubicBezTo>
                  <a:cubicBezTo>
                    <a:pt x="90" y="1007"/>
                    <a:pt x="1" y="1407"/>
                    <a:pt x="80" y="1806"/>
                  </a:cubicBezTo>
                  <a:cubicBezTo>
                    <a:pt x="160" y="2205"/>
                    <a:pt x="380" y="2554"/>
                    <a:pt x="719" y="2784"/>
                  </a:cubicBezTo>
                  <a:cubicBezTo>
                    <a:pt x="909" y="2904"/>
                    <a:pt x="1108" y="2994"/>
                    <a:pt x="1328" y="3024"/>
                  </a:cubicBezTo>
                  <a:cubicBezTo>
                    <a:pt x="1378" y="3033"/>
                    <a:pt x="1428" y="3043"/>
                    <a:pt x="1478" y="3043"/>
                  </a:cubicBezTo>
                  <a:lnTo>
                    <a:pt x="1577" y="3043"/>
                  </a:lnTo>
                  <a:cubicBezTo>
                    <a:pt x="1667" y="3043"/>
                    <a:pt x="1767" y="3033"/>
                    <a:pt x="1857" y="3014"/>
                  </a:cubicBezTo>
                  <a:cubicBezTo>
                    <a:pt x="2007" y="2994"/>
                    <a:pt x="2156" y="2944"/>
                    <a:pt x="2286" y="2874"/>
                  </a:cubicBezTo>
                  <a:cubicBezTo>
                    <a:pt x="2326" y="2844"/>
                    <a:pt x="2366" y="2824"/>
                    <a:pt x="2416" y="2794"/>
                  </a:cubicBezTo>
                  <a:cubicBezTo>
                    <a:pt x="2576" y="2684"/>
                    <a:pt x="2725" y="2544"/>
                    <a:pt x="2835" y="2375"/>
                  </a:cubicBezTo>
                  <a:cubicBezTo>
                    <a:pt x="3065" y="2045"/>
                    <a:pt x="3154" y="1636"/>
                    <a:pt x="3075" y="1237"/>
                  </a:cubicBezTo>
                  <a:cubicBezTo>
                    <a:pt x="2995" y="838"/>
                    <a:pt x="2765" y="488"/>
                    <a:pt x="2436" y="259"/>
                  </a:cubicBezTo>
                  <a:cubicBezTo>
                    <a:pt x="2179" y="92"/>
                    <a:pt x="1887" y="1"/>
                    <a:pt x="1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89925" y="1310025"/>
              <a:ext cx="21250" cy="19925"/>
            </a:xfrm>
            <a:custGeom>
              <a:avLst/>
              <a:gdLst/>
              <a:ahLst/>
              <a:cxnLst/>
              <a:rect l="l" t="t" r="r" b="b"/>
              <a:pathLst>
                <a:path w="850" h="797" extrusionOk="0">
                  <a:moveTo>
                    <a:pt x="410" y="118"/>
                  </a:moveTo>
                  <a:cubicBezTo>
                    <a:pt x="470" y="118"/>
                    <a:pt x="520" y="138"/>
                    <a:pt x="570" y="168"/>
                  </a:cubicBezTo>
                  <a:cubicBezTo>
                    <a:pt x="630" y="208"/>
                    <a:pt x="670" y="278"/>
                    <a:pt x="690" y="347"/>
                  </a:cubicBezTo>
                  <a:cubicBezTo>
                    <a:pt x="710" y="497"/>
                    <a:pt x="620" y="637"/>
                    <a:pt x="460" y="667"/>
                  </a:cubicBezTo>
                  <a:cubicBezTo>
                    <a:pt x="441" y="672"/>
                    <a:pt x="423" y="675"/>
                    <a:pt x="404" y="675"/>
                  </a:cubicBezTo>
                  <a:cubicBezTo>
                    <a:pt x="353" y="675"/>
                    <a:pt x="304" y="656"/>
                    <a:pt x="260" y="627"/>
                  </a:cubicBezTo>
                  <a:cubicBezTo>
                    <a:pt x="201" y="587"/>
                    <a:pt x="151" y="517"/>
                    <a:pt x="141" y="447"/>
                  </a:cubicBezTo>
                  <a:cubicBezTo>
                    <a:pt x="131" y="377"/>
                    <a:pt x="141" y="308"/>
                    <a:pt x="181" y="238"/>
                  </a:cubicBezTo>
                  <a:cubicBezTo>
                    <a:pt x="230" y="178"/>
                    <a:pt x="290" y="138"/>
                    <a:pt x="360" y="128"/>
                  </a:cubicBezTo>
                  <a:cubicBezTo>
                    <a:pt x="380" y="118"/>
                    <a:pt x="400" y="118"/>
                    <a:pt x="410" y="118"/>
                  </a:cubicBezTo>
                  <a:close/>
                  <a:moveTo>
                    <a:pt x="417" y="1"/>
                  </a:moveTo>
                  <a:cubicBezTo>
                    <a:pt x="391" y="1"/>
                    <a:pt x="365" y="3"/>
                    <a:pt x="340" y="8"/>
                  </a:cubicBezTo>
                  <a:cubicBezTo>
                    <a:pt x="230" y="28"/>
                    <a:pt x="141" y="88"/>
                    <a:pt x="81" y="168"/>
                  </a:cubicBezTo>
                  <a:cubicBezTo>
                    <a:pt x="21" y="258"/>
                    <a:pt x="1" y="367"/>
                    <a:pt x="21" y="477"/>
                  </a:cubicBezTo>
                  <a:cubicBezTo>
                    <a:pt x="41" y="577"/>
                    <a:pt x="101" y="667"/>
                    <a:pt x="191" y="727"/>
                  </a:cubicBezTo>
                  <a:cubicBezTo>
                    <a:pt x="250" y="777"/>
                    <a:pt x="330" y="797"/>
                    <a:pt x="410" y="797"/>
                  </a:cubicBezTo>
                  <a:lnTo>
                    <a:pt x="490" y="797"/>
                  </a:lnTo>
                  <a:cubicBezTo>
                    <a:pt x="710" y="747"/>
                    <a:pt x="849" y="537"/>
                    <a:pt x="809" y="328"/>
                  </a:cubicBezTo>
                  <a:cubicBezTo>
                    <a:pt x="789" y="218"/>
                    <a:pt x="730" y="128"/>
                    <a:pt x="640" y="68"/>
                  </a:cubicBezTo>
                  <a:cubicBezTo>
                    <a:pt x="572" y="23"/>
                    <a:pt x="494"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3"/>
          <p:cNvGrpSpPr/>
          <p:nvPr/>
        </p:nvGrpSpPr>
        <p:grpSpPr>
          <a:xfrm>
            <a:off x="232744" y="2605832"/>
            <a:ext cx="241437" cy="285706"/>
            <a:chOff x="4294300" y="2259650"/>
            <a:chExt cx="85625" cy="101325"/>
          </a:xfrm>
        </p:grpSpPr>
        <p:sp>
          <p:nvSpPr>
            <p:cNvPr id="149" name="Google Shape;149;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7230644" y="4705557"/>
            <a:ext cx="241437" cy="285706"/>
            <a:chOff x="4294300" y="2259650"/>
            <a:chExt cx="85625" cy="101325"/>
          </a:xfrm>
        </p:grpSpPr>
        <p:sp>
          <p:nvSpPr>
            <p:cNvPr id="153" name="Google Shape;153;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
          <p:cNvSpPr/>
          <p:nvPr/>
        </p:nvSpPr>
        <p:spPr>
          <a:xfrm>
            <a:off x="8622379" y="4402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453423" y="537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
          <p:cNvGrpSpPr/>
          <p:nvPr/>
        </p:nvGrpSpPr>
        <p:grpSpPr>
          <a:xfrm rot="5400000">
            <a:off x="8160419" y="176657"/>
            <a:ext cx="241437" cy="285706"/>
            <a:chOff x="4294300" y="2259650"/>
            <a:chExt cx="85625" cy="101325"/>
          </a:xfrm>
        </p:grpSpPr>
        <p:sp>
          <p:nvSpPr>
            <p:cNvPr id="159" name="Google Shape;159;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4"/>
        <p:cNvGrpSpPr/>
        <p:nvPr/>
      </p:nvGrpSpPr>
      <p:grpSpPr>
        <a:xfrm>
          <a:off x="0" y="0"/>
          <a:ext cx="0" cy="0"/>
          <a:chOff x="0" y="0"/>
          <a:chExt cx="0" cy="0"/>
        </a:xfrm>
      </p:grpSpPr>
      <p:sp>
        <p:nvSpPr>
          <p:cNvPr id="215" name="Google Shape;21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 name="Google Shape;216;p5"/>
          <p:cNvSpPr/>
          <p:nvPr/>
        </p:nvSpPr>
        <p:spPr>
          <a:xfrm rot="10800000">
            <a:off x="-343470" y="2917146"/>
            <a:ext cx="1840044" cy="2408054"/>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txBox="1">
            <a:spLocks noGrp="1"/>
          </p:cNvSpPr>
          <p:nvPr>
            <p:ph type="subTitle" idx="1"/>
          </p:nvPr>
        </p:nvSpPr>
        <p:spPr>
          <a:xfrm>
            <a:off x="715100" y="1189975"/>
            <a:ext cx="3596700" cy="530400"/>
          </a:xfrm>
          <a:prstGeom prst="rect">
            <a:avLst/>
          </a:prstGeom>
          <a:solidFill>
            <a:schemeClr val="lt2"/>
          </a:solidFill>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2400"/>
              <a:buNone/>
              <a:defRPr sz="2400" b="1">
                <a:solidFill>
                  <a:schemeClr val="accent2"/>
                </a:solidFill>
              </a:defRPr>
            </a:lvl1pPr>
            <a:lvl2pPr lvl="1" algn="ctr">
              <a:lnSpc>
                <a:spcPct val="100000"/>
              </a:lnSpc>
              <a:spcBef>
                <a:spcPts val="0"/>
              </a:spcBef>
              <a:spcAft>
                <a:spcPts val="0"/>
              </a:spcAft>
              <a:buClr>
                <a:schemeClr val="accent2"/>
              </a:buClr>
              <a:buSzPts val="2400"/>
              <a:buNone/>
              <a:defRPr sz="2400" b="1">
                <a:solidFill>
                  <a:schemeClr val="accent2"/>
                </a:solidFill>
              </a:defRPr>
            </a:lvl2pPr>
            <a:lvl3pPr lvl="2" algn="ctr">
              <a:lnSpc>
                <a:spcPct val="100000"/>
              </a:lnSpc>
              <a:spcBef>
                <a:spcPts val="0"/>
              </a:spcBef>
              <a:spcAft>
                <a:spcPts val="0"/>
              </a:spcAft>
              <a:buClr>
                <a:schemeClr val="accent2"/>
              </a:buClr>
              <a:buSzPts val="2400"/>
              <a:buNone/>
              <a:defRPr sz="2400" b="1">
                <a:solidFill>
                  <a:schemeClr val="accent2"/>
                </a:solidFill>
              </a:defRPr>
            </a:lvl3pPr>
            <a:lvl4pPr lvl="3" algn="ctr">
              <a:lnSpc>
                <a:spcPct val="100000"/>
              </a:lnSpc>
              <a:spcBef>
                <a:spcPts val="0"/>
              </a:spcBef>
              <a:spcAft>
                <a:spcPts val="0"/>
              </a:spcAft>
              <a:buClr>
                <a:schemeClr val="accent2"/>
              </a:buClr>
              <a:buSzPts val="2400"/>
              <a:buNone/>
              <a:defRPr sz="2400" b="1">
                <a:solidFill>
                  <a:schemeClr val="accent2"/>
                </a:solidFill>
              </a:defRPr>
            </a:lvl4pPr>
            <a:lvl5pPr lvl="4" algn="ctr">
              <a:lnSpc>
                <a:spcPct val="100000"/>
              </a:lnSpc>
              <a:spcBef>
                <a:spcPts val="0"/>
              </a:spcBef>
              <a:spcAft>
                <a:spcPts val="0"/>
              </a:spcAft>
              <a:buClr>
                <a:schemeClr val="accent2"/>
              </a:buClr>
              <a:buSzPts val="2400"/>
              <a:buNone/>
              <a:defRPr sz="2400" b="1">
                <a:solidFill>
                  <a:schemeClr val="accent2"/>
                </a:solidFill>
              </a:defRPr>
            </a:lvl5pPr>
            <a:lvl6pPr lvl="5" algn="ctr">
              <a:lnSpc>
                <a:spcPct val="100000"/>
              </a:lnSpc>
              <a:spcBef>
                <a:spcPts val="0"/>
              </a:spcBef>
              <a:spcAft>
                <a:spcPts val="0"/>
              </a:spcAft>
              <a:buClr>
                <a:schemeClr val="accent2"/>
              </a:buClr>
              <a:buSzPts val="2400"/>
              <a:buNone/>
              <a:defRPr sz="2400" b="1">
                <a:solidFill>
                  <a:schemeClr val="accent2"/>
                </a:solidFill>
              </a:defRPr>
            </a:lvl6pPr>
            <a:lvl7pPr lvl="6" algn="ctr">
              <a:lnSpc>
                <a:spcPct val="100000"/>
              </a:lnSpc>
              <a:spcBef>
                <a:spcPts val="0"/>
              </a:spcBef>
              <a:spcAft>
                <a:spcPts val="0"/>
              </a:spcAft>
              <a:buClr>
                <a:schemeClr val="accent2"/>
              </a:buClr>
              <a:buSzPts val="2400"/>
              <a:buNone/>
              <a:defRPr sz="2400" b="1">
                <a:solidFill>
                  <a:schemeClr val="accent2"/>
                </a:solidFill>
              </a:defRPr>
            </a:lvl7pPr>
            <a:lvl8pPr lvl="7" algn="ctr">
              <a:lnSpc>
                <a:spcPct val="100000"/>
              </a:lnSpc>
              <a:spcBef>
                <a:spcPts val="0"/>
              </a:spcBef>
              <a:spcAft>
                <a:spcPts val="0"/>
              </a:spcAft>
              <a:buClr>
                <a:schemeClr val="accent2"/>
              </a:buClr>
              <a:buSzPts val="2400"/>
              <a:buNone/>
              <a:defRPr sz="2400" b="1">
                <a:solidFill>
                  <a:schemeClr val="accent2"/>
                </a:solidFill>
              </a:defRPr>
            </a:lvl8pPr>
            <a:lvl9pPr lvl="8" algn="ctr">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218" name="Google Shape;218;p5"/>
          <p:cNvSpPr txBox="1">
            <a:spLocks noGrp="1"/>
          </p:cNvSpPr>
          <p:nvPr>
            <p:ph type="subTitle" idx="2"/>
          </p:nvPr>
        </p:nvSpPr>
        <p:spPr>
          <a:xfrm>
            <a:off x="4822471" y="1189975"/>
            <a:ext cx="3596700" cy="5304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algn="ctr" rtl="0">
              <a:lnSpc>
                <a:spcPct val="100000"/>
              </a:lnSpc>
              <a:spcBef>
                <a:spcPts val="0"/>
              </a:spcBef>
              <a:spcAft>
                <a:spcPts val="0"/>
              </a:spcAft>
              <a:buClr>
                <a:schemeClr val="accent2"/>
              </a:buClr>
              <a:buSzPts val="2400"/>
              <a:buNone/>
              <a:defRPr sz="2400" b="1">
                <a:solidFill>
                  <a:schemeClr val="accent2"/>
                </a:solidFill>
              </a:defRPr>
            </a:lvl2pPr>
            <a:lvl3pPr lvl="2" algn="ctr" rtl="0">
              <a:lnSpc>
                <a:spcPct val="100000"/>
              </a:lnSpc>
              <a:spcBef>
                <a:spcPts val="0"/>
              </a:spcBef>
              <a:spcAft>
                <a:spcPts val="0"/>
              </a:spcAft>
              <a:buClr>
                <a:schemeClr val="accent2"/>
              </a:buClr>
              <a:buSzPts val="2400"/>
              <a:buNone/>
              <a:defRPr sz="2400" b="1">
                <a:solidFill>
                  <a:schemeClr val="accent2"/>
                </a:solidFill>
              </a:defRPr>
            </a:lvl3pPr>
            <a:lvl4pPr lvl="3" algn="ctr" rtl="0">
              <a:lnSpc>
                <a:spcPct val="100000"/>
              </a:lnSpc>
              <a:spcBef>
                <a:spcPts val="0"/>
              </a:spcBef>
              <a:spcAft>
                <a:spcPts val="0"/>
              </a:spcAft>
              <a:buClr>
                <a:schemeClr val="accent2"/>
              </a:buClr>
              <a:buSzPts val="2400"/>
              <a:buNone/>
              <a:defRPr sz="2400" b="1">
                <a:solidFill>
                  <a:schemeClr val="accent2"/>
                </a:solidFill>
              </a:defRPr>
            </a:lvl4pPr>
            <a:lvl5pPr lvl="4" algn="ctr" rtl="0">
              <a:lnSpc>
                <a:spcPct val="100000"/>
              </a:lnSpc>
              <a:spcBef>
                <a:spcPts val="0"/>
              </a:spcBef>
              <a:spcAft>
                <a:spcPts val="0"/>
              </a:spcAft>
              <a:buClr>
                <a:schemeClr val="accent2"/>
              </a:buClr>
              <a:buSzPts val="2400"/>
              <a:buNone/>
              <a:defRPr sz="2400" b="1">
                <a:solidFill>
                  <a:schemeClr val="accent2"/>
                </a:solidFill>
              </a:defRPr>
            </a:lvl5pPr>
            <a:lvl6pPr lvl="5" algn="ctr" rtl="0">
              <a:lnSpc>
                <a:spcPct val="100000"/>
              </a:lnSpc>
              <a:spcBef>
                <a:spcPts val="0"/>
              </a:spcBef>
              <a:spcAft>
                <a:spcPts val="0"/>
              </a:spcAft>
              <a:buClr>
                <a:schemeClr val="accent2"/>
              </a:buClr>
              <a:buSzPts val="2400"/>
              <a:buNone/>
              <a:defRPr sz="2400" b="1">
                <a:solidFill>
                  <a:schemeClr val="accent2"/>
                </a:solidFill>
              </a:defRPr>
            </a:lvl6pPr>
            <a:lvl7pPr lvl="6" algn="ctr" rtl="0">
              <a:lnSpc>
                <a:spcPct val="100000"/>
              </a:lnSpc>
              <a:spcBef>
                <a:spcPts val="0"/>
              </a:spcBef>
              <a:spcAft>
                <a:spcPts val="0"/>
              </a:spcAft>
              <a:buClr>
                <a:schemeClr val="accent2"/>
              </a:buClr>
              <a:buSzPts val="2400"/>
              <a:buNone/>
              <a:defRPr sz="2400" b="1">
                <a:solidFill>
                  <a:schemeClr val="accent2"/>
                </a:solidFill>
              </a:defRPr>
            </a:lvl7pPr>
            <a:lvl8pPr lvl="7" algn="ctr" rtl="0">
              <a:lnSpc>
                <a:spcPct val="100000"/>
              </a:lnSpc>
              <a:spcBef>
                <a:spcPts val="0"/>
              </a:spcBef>
              <a:spcAft>
                <a:spcPts val="0"/>
              </a:spcAft>
              <a:buClr>
                <a:schemeClr val="accent2"/>
              </a:buClr>
              <a:buSzPts val="2400"/>
              <a:buNone/>
              <a:defRPr sz="2400" b="1">
                <a:solidFill>
                  <a:schemeClr val="accent2"/>
                </a:solidFill>
              </a:defRPr>
            </a:lvl8pPr>
            <a:lvl9pPr lvl="8" algn="ctr"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219" name="Google Shape;219;p5"/>
          <p:cNvSpPr txBox="1">
            <a:spLocks noGrp="1"/>
          </p:cNvSpPr>
          <p:nvPr>
            <p:ph type="subTitle" idx="3"/>
          </p:nvPr>
        </p:nvSpPr>
        <p:spPr>
          <a:xfrm>
            <a:off x="715100" y="1804000"/>
            <a:ext cx="3596700" cy="163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Font typeface="Arial"/>
              <a:buChar char="➔"/>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
        <p:nvSpPr>
          <p:cNvPr id="220" name="Google Shape;220;p5"/>
          <p:cNvSpPr/>
          <p:nvPr/>
        </p:nvSpPr>
        <p:spPr>
          <a:xfrm flipH="1">
            <a:off x="7325444" y="-87925"/>
            <a:ext cx="1955707" cy="1993619"/>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01290" y="-310276"/>
            <a:ext cx="1955697" cy="11029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5"/>
          </a:solidFill>
          <a:ln>
            <a:noFill/>
          </a:ln>
        </p:spPr>
      </p:sp>
      <p:sp>
        <p:nvSpPr>
          <p:cNvPr id="222" name="Google Shape;222;p5"/>
          <p:cNvSpPr txBox="1">
            <a:spLocks noGrp="1"/>
          </p:cNvSpPr>
          <p:nvPr>
            <p:ph type="subTitle" idx="4"/>
          </p:nvPr>
        </p:nvSpPr>
        <p:spPr>
          <a:xfrm>
            <a:off x="4822473" y="1804000"/>
            <a:ext cx="3596700" cy="163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Font typeface="Arial"/>
              <a:buChar char="➔"/>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
        <p:nvSpPr>
          <p:cNvPr id="223" name="Google Shape;223;p5"/>
          <p:cNvSpPr/>
          <p:nvPr/>
        </p:nvSpPr>
        <p:spPr>
          <a:xfrm rot="-10190390" flipH="1">
            <a:off x="7447139" y="4319259"/>
            <a:ext cx="1963524" cy="1076694"/>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lt2"/>
          </a:solidFill>
          <a:ln>
            <a:noFill/>
          </a:ln>
        </p:spPr>
      </p:sp>
      <p:sp>
        <p:nvSpPr>
          <p:cNvPr id="224" name="Google Shape;224;p5"/>
          <p:cNvSpPr/>
          <p:nvPr/>
        </p:nvSpPr>
        <p:spPr>
          <a:xfrm rot="10800000">
            <a:off x="6398696" y="4608496"/>
            <a:ext cx="1499333" cy="822229"/>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5"/>
        <p:cNvGrpSpPr/>
        <p:nvPr/>
      </p:nvGrpSpPr>
      <p:grpSpPr>
        <a:xfrm>
          <a:off x="0" y="0"/>
          <a:ext cx="0" cy="0"/>
          <a:chOff x="0" y="0"/>
          <a:chExt cx="0" cy="0"/>
        </a:xfrm>
      </p:grpSpPr>
      <p:sp>
        <p:nvSpPr>
          <p:cNvPr id="226" name="Google Shape;22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6"/>
          <p:cNvSpPr/>
          <p:nvPr/>
        </p:nvSpPr>
        <p:spPr>
          <a:xfrm rot="10800000" flipH="1">
            <a:off x="7479676" y="3053326"/>
            <a:ext cx="1664330" cy="2178099"/>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0" y="0"/>
            <a:ext cx="1670553" cy="1702938"/>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rot="10800000">
            <a:off x="-237625" y="4337369"/>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6"/>
          </a:solidFill>
          <a:ln>
            <a:noFill/>
          </a:ln>
        </p:spPr>
      </p:sp>
      <p:grpSp>
        <p:nvGrpSpPr>
          <p:cNvPr id="230" name="Google Shape;230;p6"/>
          <p:cNvGrpSpPr/>
          <p:nvPr/>
        </p:nvGrpSpPr>
        <p:grpSpPr>
          <a:xfrm rot="5400000">
            <a:off x="-239288" y="91520"/>
            <a:ext cx="1607324" cy="1000673"/>
            <a:chOff x="3488600" y="1366900"/>
            <a:chExt cx="435200" cy="270950"/>
          </a:xfrm>
        </p:grpSpPr>
        <p:sp>
          <p:nvSpPr>
            <p:cNvPr id="231" name="Google Shape;231;p6"/>
            <p:cNvSpPr/>
            <p:nvPr/>
          </p:nvSpPr>
          <p:spPr>
            <a:xfrm>
              <a:off x="3488600" y="1468850"/>
              <a:ext cx="344375" cy="25275"/>
            </a:xfrm>
            <a:custGeom>
              <a:avLst/>
              <a:gdLst/>
              <a:ahLst/>
              <a:cxnLst/>
              <a:rect l="l" t="t" r="r" b="b"/>
              <a:pathLst>
                <a:path w="13775" h="1011" extrusionOk="0">
                  <a:moveTo>
                    <a:pt x="74" y="0"/>
                  </a:moveTo>
                  <a:cubicBezTo>
                    <a:pt x="47" y="0"/>
                    <a:pt x="19" y="18"/>
                    <a:pt x="11" y="43"/>
                  </a:cubicBezTo>
                  <a:cubicBezTo>
                    <a:pt x="1" y="73"/>
                    <a:pt x="21" y="113"/>
                    <a:pt x="51" y="123"/>
                  </a:cubicBezTo>
                  <a:cubicBezTo>
                    <a:pt x="81" y="133"/>
                    <a:pt x="1887" y="702"/>
                    <a:pt x="4802" y="921"/>
                  </a:cubicBezTo>
                  <a:cubicBezTo>
                    <a:pt x="4792" y="901"/>
                    <a:pt x="4792" y="871"/>
                    <a:pt x="4811" y="851"/>
                  </a:cubicBezTo>
                  <a:cubicBezTo>
                    <a:pt x="4822" y="840"/>
                    <a:pt x="4839" y="832"/>
                    <a:pt x="4856" y="832"/>
                  </a:cubicBezTo>
                  <a:cubicBezTo>
                    <a:pt x="4869" y="832"/>
                    <a:pt x="4882" y="838"/>
                    <a:pt x="4891" y="851"/>
                  </a:cubicBezTo>
                  <a:cubicBezTo>
                    <a:pt x="4921" y="871"/>
                    <a:pt x="4951" y="901"/>
                    <a:pt x="4991" y="931"/>
                  </a:cubicBezTo>
                  <a:cubicBezTo>
                    <a:pt x="5650" y="981"/>
                    <a:pt x="6349" y="1011"/>
                    <a:pt x="7107" y="1011"/>
                  </a:cubicBezTo>
                  <a:cubicBezTo>
                    <a:pt x="7357" y="1011"/>
                    <a:pt x="7606" y="1001"/>
                    <a:pt x="7876" y="1001"/>
                  </a:cubicBezTo>
                  <a:cubicBezTo>
                    <a:pt x="7866" y="991"/>
                    <a:pt x="7866" y="981"/>
                    <a:pt x="7856" y="981"/>
                  </a:cubicBezTo>
                  <a:cubicBezTo>
                    <a:pt x="7836" y="951"/>
                    <a:pt x="7836" y="911"/>
                    <a:pt x="7866" y="891"/>
                  </a:cubicBezTo>
                  <a:cubicBezTo>
                    <a:pt x="7879" y="882"/>
                    <a:pt x="7895" y="877"/>
                    <a:pt x="7909" y="877"/>
                  </a:cubicBezTo>
                  <a:cubicBezTo>
                    <a:pt x="7927" y="877"/>
                    <a:pt x="7944" y="885"/>
                    <a:pt x="7955" y="901"/>
                  </a:cubicBezTo>
                  <a:cubicBezTo>
                    <a:pt x="7975" y="931"/>
                    <a:pt x="8005" y="961"/>
                    <a:pt x="8035" y="991"/>
                  </a:cubicBezTo>
                  <a:cubicBezTo>
                    <a:pt x="9762" y="941"/>
                    <a:pt x="11708" y="732"/>
                    <a:pt x="13774" y="272"/>
                  </a:cubicBezTo>
                  <a:cubicBezTo>
                    <a:pt x="13774" y="242"/>
                    <a:pt x="13764" y="223"/>
                    <a:pt x="13764" y="193"/>
                  </a:cubicBezTo>
                  <a:cubicBezTo>
                    <a:pt x="13764" y="183"/>
                    <a:pt x="13764" y="163"/>
                    <a:pt x="13764" y="153"/>
                  </a:cubicBezTo>
                  <a:cubicBezTo>
                    <a:pt x="11317" y="693"/>
                    <a:pt x="9060" y="883"/>
                    <a:pt x="7106" y="883"/>
                  </a:cubicBezTo>
                  <a:cubicBezTo>
                    <a:pt x="6820" y="883"/>
                    <a:pt x="6541" y="879"/>
                    <a:pt x="6269" y="871"/>
                  </a:cubicBezTo>
                  <a:cubicBezTo>
                    <a:pt x="6139" y="931"/>
                    <a:pt x="6059" y="971"/>
                    <a:pt x="6059" y="971"/>
                  </a:cubicBezTo>
                  <a:lnTo>
                    <a:pt x="6039" y="971"/>
                  </a:lnTo>
                  <a:cubicBezTo>
                    <a:pt x="6009" y="971"/>
                    <a:pt x="5989" y="961"/>
                    <a:pt x="5979" y="931"/>
                  </a:cubicBezTo>
                  <a:cubicBezTo>
                    <a:pt x="5969" y="911"/>
                    <a:pt x="5979" y="881"/>
                    <a:pt x="5999" y="861"/>
                  </a:cubicBezTo>
                  <a:cubicBezTo>
                    <a:pt x="2416" y="732"/>
                    <a:pt x="131" y="13"/>
                    <a:pt x="91" y="3"/>
                  </a:cubicBezTo>
                  <a:cubicBezTo>
                    <a:pt x="85" y="1"/>
                    <a:pt x="80"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3637825" y="1438225"/>
              <a:ext cx="75875" cy="54925"/>
            </a:xfrm>
            <a:custGeom>
              <a:avLst/>
              <a:gdLst/>
              <a:ahLst/>
              <a:cxnLst/>
              <a:rect l="l" t="t" r="r" b="b"/>
              <a:pathLst>
                <a:path w="3035" h="2197" extrusionOk="0">
                  <a:moveTo>
                    <a:pt x="2955" y="0"/>
                  </a:moveTo>
                  <a:cubicBezTo>
                    <a:pt x="1747" y="1368"/>
                    <a:pt x="60" y="2076"/>
                    <a:pt x="40" y="2076"/>
                  </a:cubicBezTo>
                  <a:cubicBezTo>
                    <a:pt x="40" y="2076"/>
                    <a:pt x="30" y="2086"/>
                    <a:pt x="30" y="2086"/>
                  </a:cubicBezTo>
                  <a:cubicBezTo>
                    <a:pt x="10" y="2106"/>
                    <a:pt x="0" y="2136"/>
                    <a:pt x="10" y="2156"/>
                  </a:cubicBezTo>
                  <a:cubicBezTo>
                    <a:pt x="20" y="2186"/>
                    <a:pt x="40" y="2196"/>
                    <a:pt x="70" y="2196"/>
                  </a:cubicBezTo>
                  <a:lnTo>
                    <a:pt x="90" y="2196"/>
                  </a:lnTo>
                  <a:cubicBezTo>
                    <a:pt x="90" y="2196"/>
                    <a:pt x="170" y="2156"/>
                    <a:pt x="300" y="2096"/>
                  </a:cubicBezTo>
                  <a:cubicBezTo>
                    <a:pt x="799" y="1867"/>
                    <a:pt x="2066" y="1188"/>
                    <a:pt x="3034" y="90"/>
                  </a:cubicBezTo>
                  <a:cubicBezTo>
                    <a:pt x="3004" y="60"/>
                    <a:pt x="2975" y="30"/>
                    <a:pt x="2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3608375" y="1489750"/>
              <a:ext cx="56675" cy="73000"/>
            </a:xfrm>
            <a:custGeom>
              <a:avLst/>
              <a:gdLst/>
              <a:ahLst/>
              <a:cxnLst/>
              <a:rect l="l" t="t" r="r" b="b"/>
              <a:pathLst>
                <a:path w="2267" h="2920" extrusionOk="0">
                  <a:moveTo>
                    <a:pt x="62" y="0"/>
                  </a:moveTo>
                  <a:cubicBezTo>
                    <a:pt x="45" y="0"/>
                    <a:pt x="30" y="5"/>
                    <a:pt x="20" y="15"/>
                  </a:cubicBezTo>
                  <a:cubicBezTo>
                    <a:pt x="1" y="35"/>
                    <a:pt x="1" y="65"/>
                    <a:pt x="11" y="85"/>
                  </a:cubicBezTo>
                  <a:cubicBezTo>
                    <a:pt x="11" y="95"/>
                    <a:pt x="20" y="95"/>
                    <a:pt x="20" y="105"/>
                  </a:cubicBezTo>
                  <a:cubicBezTo>
                    <a:pt x="280" y="335"/>
                    <a:pt x="1528" y="1482"/>
                    <a:pt x="2166" y="2920"/>
                  </a:cubicBezTo>
                  <a:cubicBezTo>
                    <a:pt x="2196" y="2890"/>
                    <a:pt x="2236" y="2860"/>
                    <a:pt x="2266" y="2830"/>
                  </a:cubicBezTo>
                  <a:cubicBezTo>
                    <a:pt x="1687" y="1532"/>
                    <a:pt x="639" y="494"/>
                    <a:pt x="200" y="95"/>
                  </a:cubicBezTo>
                  <a:cubicBezTo>
                    <a:pt x="170" y="65"/>
                    <a:pt x="130" y="35"/>
                    <a:pt x="110" y="15"/>
                  </a:cubicBezTo>
                  <a:cubicBezTo>
                    <a:pt x="95" y="5"/>
                    <a:pt x="78"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3684475" y="1490775"/>
              <a:ext cx="79125" cy="51525"/>
            </a:xfrm>
            <a:custGeom>
              <a:avLst/>
              <a:gdLst/>
              <a:ahLst/>
              <a:cxnLst/>
              <a:rect l="l" t="t" r="r" b="b"/>
              <a:pathLst>
                <a:path w="3165" h="2061" extrusionOk="0">
                  <a:moveTo>
                    <a:pt x="74" y="0"/>
                  </a:moveTo>
                  <a:cubicBezTo>
                    <a:pt x="60" y="0"/>
                    <a:pt x="44" y="5"/>
                    <a:pt x="31" y="14"/>
                  </a:cubicBezTo>
                  <a:cubicBezTo>
                    <a:pt x="11" y="34"/>
                    <a:pt x="1" y="74"/>
                    <a:pt x="21" y="104"/>
                  </a:cubicBezTo>
                  <a:cubicBezTo>
                    <a:pt x="31" y="114"/>
                    <a:pt x="31" y="114"/>
                    <a:pt x="41" y="124"/>
                  </a:cubicBezTo>
                  <a:cubicBezTo>
                    <a:pt x="989" y="1282"/>
                    <a:pt x="2596" y="1881"/>
                    <a:pt x="3135" y="2060"/>
                  </a:cubicBezTo>
                  <a:cubicBezTo>
                    <a:pt x="3145" y="2020"/>
                    <a:pt x="3155" y="1990"/>
                    <a:pt x="3165" y="1950"/>
                  </a:cubicBezTo>
                  <a:cubicBezTo>
                    <a:pt x="3165" y="1941"/>
                    <a:pt x="3165" y="1941"/>
                    <a:pt x="3165" y="1931"/>
                  </a:cubicBezTo>
                  <a:cubicBezTo>
                    <a:pt x="2646" y="1761"/>
                    <a:pt x="1128" y="1202"/>
                    <a:pt x="200" y="114"/>
                  </a:cubicBezTo>
                  <a:cubicBezTo>
                    <a:pt x="170" y="84"/>
                    <a:pt x="150" y="54"/>
                    <a:pt x="120" y="24"/>
                  </a:cubicBezTo>
                  <a:cubicBezTo>
                    <a:pt x="109" y="8"/>
                    <a:pt x="92"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3832700" y="1457925"/>
              <a:ext cx="10250" cy="30725"/>
            </a:xfrm>
            <a:custGeom>
              <a:avLst/>
              <a:gdLst/>
              <a:ahLst/>
              <a:cxnLst/>
              <a:rect l="l" t="t" r="r" b="b"/>
              <a:pathLst>
                <a:path w="410" h="1229" extrusionOk="0">
                  <a:moveTo>
                    <a:pt x="300" y="1"/>
                  </a:moveTo>
                  <a:cubicBezTo>
                    <a:pt x="200" y="11"/>
                    <a:pt x="120" y="81"/>
                    <a:pt x="70" y="210"/>
                  </a:cubicBezTo>
                  <a:cubicBezTo>
                    <a:pt x="20" y="310"/>
                    <a:pt x="0" y="450"/>
                    <a:pt x="0" y="590"/>
                  </a:cubicBezTo>
                  <a:cubicBezTo>
                    <a:pt x="0" y="600"/>
                    <a:pt x="0" y="620"/>
                    <a:pt x="0" y="630"/>
                  </a:cubicBezTo>
                  <a:cubicBezTo>
                    <a:pt x="0" y="660"/>
                    <a:pt x="10" y="689"/>
                    <a:pt x="10" y="709"/>
                  </a:cubicBezTo>
                  <a:cubicBezTo>
                    <a:pt x="30" y="839"/>
                    <a:pt x="70" y="959"/>
                    <a:pt x="120" y="1049"/>
                  </a:cubicBezTo>
                  <a:cubicBezTo>
                    <a:pt x="200" y="1159"/>
                    <a:pt x="290" y="1228"/>
                    <a:pt x="380" y="1228"/>
                  </a:cubicBezTo>
                  <a:lnTo>
                    <a:pt x="399" y="1228"/>
                  </a:lnTo>
                  <a:cubicBezTo>
                    <a:pt x="399" y="1228"/>
                    <a:pt x="399" y="1218"/>
                    <a:pt x="409" y="1218"/>
                  </a:cubicBezTo>
                  <a:cubicBezTo>
                    <a:pt x="390" y="1179"/>
                    <a:pt x="370" y="1139"/>
                    <a:pt x="350" y="1089"/>
                  </a:cubicBezTo>
                  <a:cubicBezTo>
                    <a:pt x="310" y="1079"/>
                    <a:pt x="270" y="1039"/>
                    <a:pt x="230" y="979"/>
                  </a:cubicBezTo>
                  <a:cubicBezTo>
                    <a:pt x="170" y="889"/>
                    <a:pt x="140" y="759"/>
                    <a:pt x="130" y="630"/>
                  </a:cubicBezTo>
                  <a:cubicBezTo>
                    <a:pt x="120" y="490"/>
                    <a:pt x="140" y="360"/>
                    <a:pt x="180" y="260"/>
                  </a:cubicBezTo>
                  <a:cubicBezTo>
                    <a:pt x="200" y="200"/>
                    <a:pt x="230" y="170"/>
                    <a:pt x="260" y="141"/>
                  </a:cubicBezTo>
                  <a:cubicBezTo>
                    <a:pt x="270" y="91"/>
                    <a:pt x="280" y="4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3838175" y="1427125"/>
              <a:ext cx="85625" cy="84975"/>
            </a:xfrm>
            <a:custGeom>
              <a:avLst/>
              <a:gdLst/>
              <a:ahLst/>
              <a:cxnLst/>
              <a:rect l="l" t="t" r="r" b="b"/>
              <a:pathLst>
                <a:path w="3425" h="3399" extrusionOk="0">
                  <a:moveTo>
                    <a:pt x="1723" y="130"/>
                  </a:moveTo>
                  <a:cubicBezTo>
                    <a:pt x="2528" y="130"/>
                    <a:pt x="3218" y="766"/>
                    <a:pt x="3275" y="1582"/>
                  </a:cubicBezTo>
                  <a:cubicBezTo>
                    <a:pt x="3304" y="2001"/>
                    <a:pt x="3165" y="2411"/>
                    <a:pt x="2895" y="2730"/>
                  </a:cubicBezTo>
                  <a:cubicBezTo>
                    <a:pt x="2616" y="3039"/>
                    <a:pt x="2237" y="3239"/>
                    <a:pt x="1817" y="3269"/>
                  </a:cubicBezTo>
                  <a:cubicBezTo>
                    <a:pt x="1781" y="3271"/>
                    <a:pt x="1745" y="3273"/>
                    <a:pt x="1709" y="3273"/>
                  </a:cubicBezTo>
                  <a:cubicBezTo>
                    <a:pt x="896" y="3273"/>
                    <a:pt x="198" y="2634"/>
                    <a:pt x="141" y="1812"/>
                  </a:cubicBezTo>
                  <a:cubicBezTo>
                    <a:pt x="81" y="943"/>
                    <a:pt x="729" y="195"/>
                    <a:pt x="1598" y="135"/>
                  </a:cubicBezTo>
                  <a:cubicBezTo>
                    <a:pt x="1640" y="131"/>
                    <a:pt x="1681" y="130"/>
                    <a:pt x="1723" y="130"/>
                  </a:cubicBezTo>
                  <a:close/>
                  <a:moveTo>
                    <a:pt x="1705" y="0"/>
                  </a:moveTo>
                  <a:cubicBezTo>
                    <a:pt x="1663" y="0"/>
                    <a:pt x="1621" y="2"/>
                    <a:pt x="1578" y="5"/>
                  </a:cubicBezTo>
                  <a:cubicBezTo>
                    <a:pt x="859" y="55"/>
                    <a:pt x="270" y="564"/>
                    <a:pt x="81" y="1233"/>
                  </a:cubicBezTo>
                  <a:cubicBezTo>
                    <a:pt x="61" y="1273"/>
                    <a:pt x="51" y="1323"/>
                    <a:pt x="41" y="1373"/>
                  </a:cubicBezTo>
                  <a:cubicBezTo>
                    <a:pt x="11" y="1522"/>
                    <a:pt x="1" y="1662"/>
                    <a:pt x="11" y="1822"/>
                  </a:cubicBezTo>
                  <a:cubicBezTo>
                    <a:pt x="21" y="2001"/>
                    <a:pt x="71" y="2161"/>
                    <a:pt x="131" y="2321"/>
                  </a:cubicBezTo>
                  <a:cubicBezTo>
                    <a:pt x="151" y="2371"/>
                    <a:pt x="171" y="2411"/>
                    <a:pt x="190" y="2450"/>
                  </a:cubicBezTo>
                  <a:cubicBezTo>
                    <a:pt x="470" y="3019"/>
                    <a:pt x="1049" y="3399"/>
                    <a:pt x="1708" y="3399"/>
                  </a:cubicBezTo>
                  <a:cubicBezTo>
                    <a:pt x="1747" y="3399"/>
                    <a:pt x="1787" y="3389"/>
                    <a:pt x="1827" y="3389"/>
                  </a:cubicBezTo>
                  <a:cubicBezTo>
                    <a:pt x="2276" y="3359"/>
                    <a:pt x="2686" y="3149"/>
                    <a:pt x="2985" y="2810"/>
                  </a:cubicBezTo>
                  <a:cubicBezTo>
                    <a:pt x="3285" y="2470"/>
                    <a:pt x="3424" y="2031"/>
                    <a:pt x="3394" y="1572"/>
                  </a:cubicBezTo>
                  <a:cubicBezTo>
                    <a:pt x="3328" y="686"/>
                    <a:pt x="2588" y="0"/>
                    <a:pt x="1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3883100" y="1465625"/>
              <a:ext cx="22975" cy="22025"/>
            </a:xfrm>
            <a:custGeom>
              <a:avLst/>
              <a:gdLst/>
              <a:ahLst/>
              <a:cxnLst/>
              <a:rect l="l" t="t" r="r" b="b"/>
              <a:pathLst>
                <a:path w="919" h="881" extrusionOk="0">
                  <a:moveTo>
                    <a:pt x="459" y="122"/>
                  </a:moveTo>
                  <a:cubicBezTo>
                    <a:pt x="529" y="122"/>
                    <a:pt x="599" y="152"/>
                    <a:pt x="659" y="202"/>
                  </a:cubicBezTo>
                  <a:cubicBezTo>
                    <a:pt x="729" y="252"/>
                    <a:pt x="769" y="332"/>
                    <a:pt x="769" y="421"/>
                  </a:cubicBezTo>
                  <a:cubicBezTo>
                    <a:pt x="779" y="591"/>
                    <a:pt x="649" y="741"/>
                    <a:pt x="479" y="761"/>
                  </a:cubicBezTo>
                  <a:cubicBezTo>
                    <a:pt x="473" y="761"/>
                    <a:pt x="467" y="761"/>
                    <a:pt x="460" y="761"/>
                  </a:cubicBezTo>
                  <a:cubicBezTo>
                    <a:pt x="289" y="761"/>
                    <a:pt x="150" y="634"/>
                    <a:pt x="140" y="461"/>
                  </a:cubicBezTo>
                  <a:cubicBezTo>
                    <a:pt x="130" y="292"/>
                    <a:pt x="260" y="132"/>
                    <a:pt x="430" y="122"/>
                  </a:cubicBezTo>
                  <a:close/>
                  <a:moveTo>
                    <a:pt x="463" y="1"/>
                  </a:moveTo>
                  <a:cubicBezTo>
                    <a:pt x="452" y="1"/>
                    <a:pt x="441" y="1"/>
                    <a:pt x="430" y="2"/>
                  </a:cubicBezTo>
                  <a:cubicBezTo>
                    <a:pt x="180" y="22"/>
                    <a:pt x="0" y="232"/>
                    <a:pt x="20" y="471"/>
                  </a:cubicBezTo>
                  <a:cubicBezTo>
                    <a:pt x="30" y="701"/>
                    <a:pt x="230" y="880"/>
                    <a:pt x="459" y="880"/>
                  </a:cubicBezTo>
                  <a:lnTo>
                    <a:pt x="489" y="880"/>
                  </a:lnTo>
                  <a:cubicBezTo>
                    <a:pt x="729" y="861"/>
                    <a:pt x="919" y="651"/>
                    <a:pt x="899" y="411"/>
                  </a:cubicBezTo>
                  <a:cubicBezTo>
                    <a:pt x="889" y="292"/>
                    <a:pt x="839" y="182"/>
                    <a:pt x="749" y="112"/>
                  </a:cubicBezTo>
                  <a:cubicBezTo>
                    <a:pt x="668" y="40"/>
                    <a:pt x="563"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3655275" y="1556800"/>
              <a:ext cx="23000" cy="24675"/>
            </a:xfrm>
            <a:custGeom>
              <a:avLst/>
              <a:gdLst/>
              <a:ahLst/>
              <a:cxnLst/>
              <a:rect l="l" t="t" r="r" b="b"/>
              <a:pathLst>
                <a:path w="920" h="987" extrusionOk="0">
                  <a:moveTo>
                    <a:pt x="762" y="0"/>
                  </a:moveTo>
                  <a:cubicBezTo>
                    <a:pt x="712" y="0"/>
                    <a:pt x="658" y="10"/>
                    <a:pt x="600" y="28"/>
                  </a:cubicBezTo>
                  <a:cubicBezTo>
                    <a:pt x="530" y="58"/>
                    <a:pt x="460" y="98"/>
                    <a:pt x="390" y="148"/>
                  </a:cubicBezTo>
                  <a:cubicBezTo>
                    <a:pt x="360" y="178"/>
                    <a:pt x="320" y="208"/>
                    <a:pt x="290" y="238"/>
                  </a:cubicBezTo>
                  <a:cubicBezTo>
                    <a:pt x="280" y="258"/>
                    <a:pt x="260" y="268"/>
                    <a:pt x="250" y="278"/>
                  </a:cubicBezTo>
                  <a:cubicBezTo>
                    <a:pt x="141" y="397"/>
                    <a:pt x="71" y="537"/>
                    <a:pt x="41" y="657"/>
                  </a:cubicBezTo>
                  <a:cubicBezTo>
                    <a:pt x="1" y="797"/>
                    <a:pt x="21" y="906"/>
                    <a:pt x="101" y="976"/>
                  </a:cubicBezTo>
                  <a:cubicBezTo>
                    <a:pt x="101" y="976"/>
                    <a:pt x="101" y="976"/>
                    <a:pt x="111" y="986"/>
                  </a:cubicBezTo>
                  <a:cubicBezTo>
                    <a:pt x="121" y="936"/>
                    <a:pt x="141" y="896"/>
                    <a:pt x="161" y="847"/>
                  </a:cubicBezTo>
                  <a:cubicBezTo>
                    <a:pt x="141" y="807"/>
                    <a:pt x="141" y="757"/>
                    <a:pt x="161" y="687"/>
                  </a:cubicBezTo>
                  <a:cubicBezTo>
                    <a:pt x="181" y="587"/>
                    <a:pt x="250" y="467"/>
                    <a:pt x="340" y="367"/>
                  </a:cubicBezTo>
                  <a:cubicBezTo>
                    <a:pt x="440" y="268"/>
                    <a:pt x="540" y="188"/>
                    <a:pt x="640" y="148"/>
                  </a:cubicBezTo>
                  <a:cubicBezTo>
                    <a:pt x="690" y="138"/>
                    <a:pt x="720" y="128"/>
                    <a:pt x="759" y="128"/>
                  </a:cubicBezTo>
                  <a:lnTo>
                    <a:pt x="779" y="128"/>
                  </a:lnTo>
                  <a:cubicBezTo>
                    <a:pt x="829" y="98"/>
                    <a:pt x="869" y="78"/>
                    <a:pt x="919" y="48"/>
                  </a:cubicBezTo>
                  <a:cubicBezTo>
                    <a:pt x="875" y="15"/>
                    <a:pt x="822"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652300" y="1553125"/>
              <a:ext cx="92600" cy="84725"/>
            </a:xfrm>
            <a:custGeom>
              <a:avLst/>
              <a:gdLst/>
              <a:ahLst/>
              <a:cxnLst/>
              <a:rect l="l" t="t" r="r" b="b"/>
              <a:pathLst>
                <a:path w="3704" h="3389" extrusionOk="0">
                  <a:moveTo>
                    <a:pt x="1817" y="125"/>
                  </a:moveTo>
                  <a:cubicBezTo>
                    <a:pt x="2196" y="125"/>
                    <a:pt x="2575" y="265"/>
                    <a:pt x="2875" y="534"/>
                  </a:cubicBezTo>
                  <a:cubicBezTo>
                    <a:pt x="3513" y="1113"/>
                    <a:pt x="3563" y="2101"/>
                    <a:pt x="2984" y="2750"/>
                  </a:cubicBezTo>
                  <a:cubicBezTo>
                    <a:pt x="2674" y="3093"/>
                    <a:pt x="2245" y="3269"/>
                    <a:pt x="1814" y="3269"/>
                  </a:cubicBezTo>
                  <a:cubicBezTo>
                    <a:pt x="1442" y="3269"/>
                    <a:pt x="1069" y="3138"/>
                    <a:pt x="769" y="2870"/>
                  </a:cubicBezTo>
                  <a:cubicBezTo>
                    <a:pt x="130" y="2291"/>
                    <a:pt x="70" y="1293"/>
                    <a:pt x="649" y="644"/>
                  </a:cubicBezTo>
                  <a:cubicBezTo>
                    <a:pt x="958" y="305"/>
                    <a:pt x="1387" y="125"/>
                    <a:pt x="1817" y="125"/>
                  </a:cubicBezTo>
                  <a:close/>
                  <a:moveTo>
                    <a:pt x="1822" y="1"/>
                  </a:moveTo>
                  <a:cubicBezTo>
                    <a:pt x="1548" y="1"/>
                    <a:pt x="1274" y="66"/>
                    <a:pt x="1028" y="195"/>
                  </a:cubicBezTo>
                  <a:cubicBezTo>
                    <a:pt x="988" y="225"/>
                    <a:pt x="938" y="245"/>
                    <a:pt x="898" y="275"/>
                  </a:cubicBezTo>
                  <a:cubicBezTo>
                    <a:pt x="779" y="355"/>
                    <a:pt x="659" y="445"/>
                    <a:pt x="559" y="564"/>
                  </a:cubicBezTo>
                  <a:cubicBezTo>
                    <a:pt x="439" y="694"/>
                    <a:pt x="349" y="844"/>
                    <a:pt x="280" y="994"/>
                  </a:cubicBezTo>
                  <a:cubicBezTo>
                    <a:pt x="260" y="1043"/>
                    <a:pt x="240" y="1083"/>
                    <a:pt x="220" y="1123"/>
                  </a:cubicBezTo>
                  <a:cubicBezTo>
                    <a:pt x="0" y="1752"/>
                    <a:pt x="160" y="2481"/>
                    <a:pt x="689" y="2960"/>
                  </a:cubicBezTo>
                  <a:cubicBezTo>
                    <a:pt x="1008" y="3249"/>
                    <a:pt x="1417" y="3389"/>
                    <a:pt x="1817" y="3389"/>
                  </a:cubicBezTo>
                  <a:cubicBezTo>
                    <a:pt x="2286" y="3389"/>
                    <a:pt x="2745" y="3199"/>
                    <a:pt x="3084" y="2830"/>
                  </a:cubicBezTo>
                  <a:cubicBezTo>
                    <a:pt x="3703" y="2131"/>
                    <a:pt x="3653" y="1063"/>
                    <a:pt x="2954" y="435"/>
                  </a:cubicBezTo>
                  <a:cubicBezTo>
                    <a:pt x="2633" y="143"/>
                    <a:pt x="2227" y="1"/>
                    <a:pt x="1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690975" y="1599225"/>
              <a:ext cx="23475" cy="22175"/>
            </a:xfrm>
            <a:custGeom>
              <a:avLst/>
              <a:gdLst/>
              <a:ahLst/>
              <a:cxnLst/>
              <a:rect l="l" t="t" r="r" b="b"/>
              <a:pathLst>
                <a:path w="939" h="887" extrusionOk="0">
                  <a:moveTo>
                    <a:pt x="449" y="128"/>
                  </a:moveTo>
                  <a:cubicBezTo>
                    <a:pt x="529" y="128"/>
                    <a:pt x="599" y="158"/>
                    <a:pt x="659" y="207"/>
                  </a:cubicBezTo>
                  <a:cubicBezTo>
                    <a:pt x="789" y="327"/>
                    <a:pt x="799" y="527"/>
                    <a:pt x="689" y="657"/>
                  </a:cubicBezTo>
                  <a:cubicBezTo>
                    <a:pt x="625" y="725"/>
                    <a:pt x="539" y="761"/>
                    <a:pt x="453" y="761"/>
                  </a:cubicBezTo>
                  <a:cubicBezTo>
                    <a:pt x="377" y="761"/>
                    <a:pt x="301" y="733"/>
                    <a:pt x="240" y="677"/>
                  </a:cubicBezTo>
                  <a:cubicBezTo>
                    <a:pt x="180" y="627"/>
                    <a:pt x="140" y="547"/>
                    <a:pt x="130" y="457"/>
                  </a:cubicBezTo>
                  <a:cubicBezTo>
                    <a:pt x="130" y="377"/>
                    <a:pt x="160" y="297"/>
                    <a:pt x="210" y="227"/>
                  </a:cubicBezTo>
                  <a:cubicBezTo>
                    <a:pt x="280" y="158"/>
                    <a:pt x="359" y="128"/>
                    <a:pt x="449" y="128"/>
                  </a:cubicBezTo>
                  <a:close/>
                  <a:moveTo>
                    <a:pt x="455" y="1"/>
                  </a:moveTo>
                  <a:cubicBezTo>
                    <a:pt x="333" y="1"/>
                    <a:pt x="211" y="51"/>
                    <a:pt x="120" y="148"/>
                  </a:cubicBezTo>
                  <a:cubicBezTo>
                    <a:pt x="40" y="237"/>
                    <a:pt x="0" y="347"/>
                    <a:pt x="10" y="467"/>
                  </a:cubicBezTo>
                  <a:cubicBezTo>
                    <a:pt x="10" y="587"/>
                    <a:pt x="70" y="697"/>
                    <a:pt x="160" y="766"/>
                  </a:cubicBezTo>
                  <a:cubicBezTo>
                    <a:pt x="240" y="846"/>
                    <a:pt x="349" y="886"/>
                    <a:pt x="449" y="886"/>
                  </a:cubicBezTo>
                  <a:cubicBezTo>
                    <a:pt x="569" y="886"/>
                    <a:pt x="689" y="836"/>
                    <a:pt x="779" y="736"/>
                  </a:cubicBezTo>
                  <a:cubicBezTo>
                    <a:pt x="938" y="557"/>
                    <a:pt x="928" y="277"/>
                    <a:pt x="749" y="118"/>
                  </a:cubicBezTo>
                  <a:cubicBezTo>
                    <a:pt x="665" y="39"/>
                    <a:pt x="560"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762075" y="1527175"/>
              <a:ext cx="14000" cy="29600"/>
            </a:xfrm>
            <a:custGeom>
              <a:avLst/>
              <a:gdLst/>
              <a:ahLst/>
              <a:cxnLst/>
              <a:rect l="l" t="t" r="r" b="b"/>
              <a:pathLst>
                <a:path w="560" h="1184" extrusionOk="0">
                  <a:moveTo>
                    <a:pt x="513" y="0"/>
                  </a:moveTo>
                  <a:cubicBezTo>
                    <a:pt x="343" y="0"/>
                    <a:pt x="152" y="192"/>
                    <a:pt x="61" y="475"/>
                  </a:cubicBezTo>
                  <a:cubicBezTo>
                    <a:pt x="61" y="485"/>
                    <a:pt x="61" y="485"/>
                    <a:pt x="61" y="494"/>
                  </a:cubicBezTo>
                  <a:cubicBezTo>
                    <a:pt x="51" y="524"/>
                    <a:pt x="41" y="564"/>
                    <a:pt x="31" y="604"/>
                  </a:cubicBezTo>
                  <a:cubicBezTo>
                    <a:pt x="11" y="714"/>
                    <a:pt x="1" y="824"/>
                    <a:pt x="21" y="924"/>
                  </a:cubicBezTo>
                  <a:cubicBezTo>
                    <a:pt x="51" y="1063"/>
                    <a:pt x="120" y="1153"/>
                    <a:pt x="220" y="1183"/>
                  </a:cubicBezTo>
                  <a:cubicBezTo>
                    <a:pt x="220" y="1143"/>
                    <a:pt x="220" y="1093"/>
                    <a:pt x="220" y="1043"/>
                  </a:cubicBezTo>
                  <a:cubicBezTo>
                    <a:pt x="180" y="1013"/>
                    <a:pt x="160" y="964"/>
                    <a:pt x="150" y="904"/>
                  </a:cubicBezTo>
                  <a:cubicBezTo>
                    <a:pt x="120" y="794"/>
                    <a:pt x="140" y="664"/>
                    <a:pt x="180" y="534"/>
                  </a:cubicBezTo>
                  <a:cubicBezTo>
                    <a:pt x="250" y="305"/>
                    <a:pt x="370" y="155"/>
                    <a:pt x="480" y="125"/>
                  </a:cubicBezTo>
                  <a:cubicBezTo>
                    <a:pt x="500" y="85"/>
                    <a:pt x="530" y="45"/>
                    <a:pt x="560" y="5"/>
                  </a:cubicBezTo>
                  <a:cubicBezTo>
                    <a:pt x="544" y="2"/>
                    <a:pt x="529"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3767325" y="1510425"/>
              <a:ext cx="86350" cy="84775"/>
            </a:xfrm>
            <a:custGeom>
              <a:avLst/>
              <a:gdLst/>
              <a:ahLst/>
              <a:cxnLst/>
              <a:rect l="l" t="t" r="r" b="b"/>
              <a:pathLst>
                <a:path w="3454" h="3391" extrusionOk="0">
                  <a:moveTo>
                    <a:pt x="1697" y="126"/>
                  </a:moveTo>
                  <a:cubicBezTo>
                    <a:pt x="1857" y="126"/>
                    <a:pt x="2006" y="146"/>
                    <a:pt x="2156" y="196"/>
                  </a:cubicBezTo>
                  <a:cubicBezTo>
                    <a:pt x="2555" y="316"/>
                    <a:pt x="2885" y="586"/>
                    <a:pt x="3084" y="955"/>
                  </a:cubicBezTo>
                  <a:cubicBezTo>
                    <a:pt x="3284" y="1324"/>
                    <a:pt x="3324" y="1753"/>
                    <a:pt x="3204" y="2153"/>
                  </a:cubicBezTo>
                  <a:cubicBezTo>
                    <a:pt x="3084" y="2552"/>
                    <a:pt x="2815" y="2881"/>
                    <a:pt x="2436" y="3081"/>
                  </a:cubicBezTo>
                  <a:cubicBezTo>
                    <a:pt x="2205" y="3206"/>
                    <a:pt x="1955" y="3268"/>
                    <a:pt x="1702" y="3268"/>
                  </a:cubicBezTo>
                  <a:cubicBezTo>
                    <a:pt x="1550" y="3268"/>
                    <a:pt x="1398" y="3245"/>
                    <a:pt x="1248" y="3201"/>
                  </a:cubicBezTo>
                  <a:cubicBezTo>
                    <a:pt x="839" y="3081"/>
                    <a:pt x="509" y="2811"/>
                    <a:pt x="320" y="2432"/>
                  </a:cubicBezTo>
                  <a:cubicBezTo>
                    <a:pt x="120" y="2063"/>
                    <a:pt x="80" y="1644"/>
                    <a:pt x="200" y="1244"/>
                  </a:cubicBezTo>
                  <a:cubicBezTo>
                    <a:pt x="400" y="566"/>
                    <a:pt x="1028" y="126"/>
                    <a:pt x="1697" y="126"/>
                  </a:cubicBezTo>
                  <a:close/>
                  <a:moveTo>
                    <a:pt x="1700" y="0"/>
                  </a:moveTo>
                  <a:cubicBezTo>
                    <a:pt x="1170" y="0"/>
                    <a:pt x="670" y="256"/>
                    <a:pt x="350" y="675"/>
                  </a:cubicBezTo>
                  <a:cubicBezTo>
                    <a:pt x="320" y="715"/>
                    <a:pt x="290" y="755"/>
                    <a:pt x="270" y="795"/>
                  </a:cubicBezTo>
                  <a:cubicBezTo>
                    <a:pt x="190" y="925"/>
                    <a:pt x="120" y="1055"/>
                    <a:pt x="80" y="1204"/>
                  </a:cubicBezTo>
                  <a:cubicBezTo>
                    <a:pt x="30" y="1374"/>
                    <a:pt x="0" y="1544"/>
                    <a:pt x="10" y="1713"/>
                  </a:cubicBezTo>
                  <a:cubicBezTo>
                    <a:pt x="10" y="1763"/>
                    <a:pt x="10" y="1813"/>
                    <a:pt x="10" y="1853"/>
                  </a:cubicBezTo>
                  <a:cubicBezTo>
                    <a:pt x="30" y="2073"/>
                    <a:pt x="100" y="2292"/>
                    <a:pt x="200" y="2492"/>
                  </a:cubicBezTo>
                  <a:cubicBezTo>
                    <a:pt x="419" y="2891"/>
                    <a:pt x="769" y="3191"/>
                    <a:pt x="1208" y="3320"/>
                  </a:cubicBezTo>
                  <a:cubicBezTo>
                    <a:pt x="1368" y="3370"/>
                    <a:pt x="1537" y="3390"/>
                    <a:pt x="1707" y="3390"/>
                  </a:cubicBezTo>
                  <a:cubicBezTo>
                    <a:pt x="1976" y="3390"/>
                    <a:pt x="2246" y="3330"/>
                    <a:pt x="2495" y="3191"/>
                  </a:cubicBezTo>
                  <a:cubicBezTo>
                    <a:pt x="2895" y="2981"/>
                    <a:pt x="3194" y="2622"/>
                    <a:pt x="3324" y="2193"/>
                  </a:cubicBezTo>
                  <a:cubicBezTo>
                    <a:pt x="3454" y="1753"/>
                    <a:pt x="3414" y="1294"/>
                    <a:pt x="3194" y="895"/>
                  </a:cubicBezTo>
                  <a:cubicBezTo>
                    <a:pt x="2985" y="496"/>
                    <a:pt x="2625" y="206"/>
                    <a:pt x="2196" y="77"/>
                  </a:cubicBezTo>
                  <a:cubicBezTo>
                    <a:pt x="2031" y="25"/>
                    <a:pt x="1864"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3807750" y="1553325"/>
              <a:ext cx="23725" cy="22150"/>
            </a:xfrm>
            <a:custGeom>
              <a:avLst/>
              <a:gdLst/>
              <a:ahLst/>
              <a:cxnLst/>
              <a:rect l="l" t="t" r="r" b="b"/>
              <a:pathLst>
                <a:path w="949" h="886" extrusionOk="0">
                  <a:moveTo>
                    <a:pt x="489" y="127"/>
                  </a:moveTo>
                  <a:cubicBezTo>
                    <a:pt x="519" y="127"/>
                    <a:pt x="559" y="127"/>
                    <a:pt x="589" y="137"/>
                  </a:cubicBezTo>
                  <a:cubicBezTo>
                    <a:pt x="669" y="167"/>
                    <a:pt x="729" y="217"/>
                    <a:pt x="769" y="287"/>
                  </a:cubicBezTo>
                  <a:cubicBezTo>
                    <a:pt x="809" y="367"/>
                    <a:pt x="819" y="457"/>
                    <a:pt x="799" y="536"/>
                  </a:cubicBezTo>
                  <a:cubicBezTo>
                    <a:pt x="769" y="616"/>
                    <a:pt x="719" y="676"/>
                    <a:pt x="639" y="716"/>
                  </a:cubicBezTo>
                  <a:cubicBezTo>
                    <a:pt x="592" y="743"/>
                    <a:pt x="537" y="756"/>
                    <a:pt x="481" y="756"/>
                  </a:cubicBezTo>
                  <a:cubicBezTo>
                    <a:pt x="454" y="756"/>
                    <a:pt x="426" y="753"/>
                    <a:pt x="399" y="746"/>
                  </a:cubicBezTo>
                  <a:cubicBezTo>
                    <a:pt x="230" y="696"/>
                    <a:pt x="140" y="516"/>
                    <a:pt x="190" y="347"/>
                  </a:cubicBezTo>
                  <a:cubicBezTo>
                    <a:pt x="220" y="267"/>
                    <a:pt x="270" y="197"/>
                    <a:pt x="340" y="157"/>
                  </a:cubicBezTo>
                  <a:cubicBezTo>
                    <a:pt x="389" y="137"/>
                    <a:pt x="439" y="127"/>
                    <a:pt x="489" y="127"/>
                  </a:cubicBezTo>
                  <a:close/>
                  <a:moveTo>
                    <a:pt x="493" y="1"/>
                  </a:moveTo>
                  <a:cubicBezTo>
                    <a:pt x="422" y="1"/>
                    <a:pt x="352" y="16"/>
                    <a:pt x="290" y="47"/>
                  </a:cubicBezTo>
                  <a:cubicBezTo>
                    <a:pt x="180" y="107"/>
                    <a:pt x="110" y="197"/>
                    <a:pt x="70" y="307"/>
                  </a:cubicBezTo>
                  <a:cubicBezTo>
                    <a:pt x="0" y="546"/>
                    <a:pt x="130" y="796"/>
                    <a:pt x="369" y="866"/>
                  </a:cubicBezTo>
                  <a:cubicBezTo>
                    <a:pt x="409" y="876"/>
                    <a:pt x="449" y="886"/>
                    <a:pt x="499" y="886"/>
                  </a:cubicBezTo>
                  <a:cubicBezTo>
                    <a:pt x="569" y="886"/>
                    <a:pt x="639" y="866"/>
                    <a:pt x="699" y="826"/>
                  </a:cubicBezTo>
                  <a:cubicBezTo>
                    <a:pt x="809" y="776"/>
                    <a:pt x="878" y="676"/>
                    <a:pt x="918" y="566"/>
                  </a:cubicBezTo>
                  <a:cubicBezTo>
                    <a:pt x="948" y="457"/>
                    <a:pt x="938" y="337"/>
                    <a:pt x="888" y="227"/>
                  </a:cubicBezTo>
                  <a:cubicBezTo>
                    <a:pt x="829" y="127"/>
                    <a:pt x="739" y="47"/>
                    <a:pt x="619" y="17"/>
                  </a:cubicBezTo>
                  <a:cubicBezTo>
                    <a:pt x="578" y="6"/>
                    <a:pt x="535" y="1"/>
                    <a:pt x="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3706675" y="1420250"/>
              <a:ext cx="20750" cy="25975"/>
            </a:xfrm>
            <a:custGeom>
              <a:avLst/>
              <a:gdLst/>
              <a:ahLst/>
              <a:cxnLst/>
              <a:rect l="l" t="t" r="r" b="b"/>
              <a:pathLst>
                <a:path w="830" h="1039" extrusionOk="0">
                  <a:moveTo>
                    <a:pt x="101" y="1"/>
                  </a:moveTo>
                  <a:cubicBezTo>
                    <a:pt x="31" y="61"/>
                    <a:pt x="1" y="160"/>
                    <a:pt x="11" y="300"/>
                  </a:cubicBezTo>
                  <a:cubicBezTo>
                    <a:pt x="31" y="420"/>
                    <a:pt x="91" y="560"/>
                    <a:pt x="181" y="689"/>
                  </a:cubicBezTo>
                  <a:cubicBezTo>
                    <a:pt x="181" y="699"/>
                    <a:pt x="191" y="709"/>
                    <a:pt x="201" y="719"/>
                  </a:cubicBezTo>
                  <a:cubicBezTo>
                    <a:pt x="221" y="749"/>
                    <a:pt x="250" y="779"/>
                    <a:pt x="280" y="809"/>
                  </a:cubicBezTo>
                  <a:cubicBezTo>
                    <a:pt x="410" y="949"/>
                    <a:pt x="560" y="1039"/>
                    <a:pt x="690" y="1039"/>
                  </a:cubicBezTo>
                  <a:cubicBezTo>
                    <a:pt x="740" y="1039"/>
                    <a:pt x="789" y="1019"/>
                    <a:pt x="829" y="999"/>
                  </a:cubicBezTo>
                  <a:cubicBezTo>
                    <a:pt x="829" y="989"/>
                    <a:pt x="829" y="989"/>
                    <a:pt x="829" y="989"/>
                  </a:cubicBezTo>
                  <a:cubicBezTo>
                    <a:pt x="789" y="969"/>
                    <a:pt x="750" y="939"/>
                    <a:pt x="720" y="909"/>
                  </a:cubicBezTo>
                  <a:cubicBezTo>
                    <a:pt x="711" y="911"/>
                    <a:pt x="702" y="911"/>
                    <a:pt x="693" y="911"/>
                  </a:cubicBezTo>
                  <a:cubicBezTo>
                    <a:pt x="588" y="911"/>
                    <a:pt x="418" y="812"/>
                    <a:pt x="280" y="619"/>
                  </a:cubicBezTo>
                  <a:cubicBezTo>
                    <a:pt x="201" y="510"/>
                    <a:pt x="151" y="390"/>
                    <a:pt x="141" y="280"/>
                  </a:cubicBezTo>
                  <a:cubicBezTo>
                    <a:pt x="131" y="220"/>
                    <a:pt x="131" y="180"/>
                    <a:pt x="151" y="140"/>
                  </a:cubicBezTo>
                  <a:cubicBezTo>
                    <a:pt x="131" y="91"/>
                    <a:pt x="121" y="5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3705700" y="1366900"/>
              <a:ext cx="92825" cy="84825"/>
            </a:xfrm>
            <a:custGeom>
              <a:avLst/>
              <a:gdLst/>
              <a:ahLst/>
              <a:cxnLst/>
              <a:rect l="l" t="t" r="r" b="b"/>
              <a:pathLst>
                <a:path w="3713" h="3393" extrusionOk="0">
                  <a:moveTo>
                    <a:pt x="1777" y="119"/>
                  </a:moveTo>
                  <a:cubicBezTo>
                    <a:pt x="2276" y="129"/>
                    <a:pt x="2765" y="358"/>
                    <a:pt x="3064" y="787"/>
                  </a:cubicBezTo>
                  <a:cubicBezTo>
                    <a:pt x="3563" y="1496"/>
                    <a:pt x="3394" y="2484"/>
                    <a:pt x="2685" y="2983"/>
                  </a:cubicBezTo>
                  <a:cubicBezTo>
                    <a:pt x="2413" y="3175"/>
                    <a:pt x="2101" y="3266"/>
                    <a:pt x="1792" y="3266"/>
                  </a:cubicBezTo>
                  <a:cubicBezTo>
                    <a:pt x="1296" y="3266"/>
                    <a:pt x="807" y="3030"/>
                    <a:pt x="499" y="2594"/>
                  </a:cubicBezTo>
                  <a:cubicBezTo>
                    <a:pt x="0" y="1885"/>
                    <a:pt x="170" y="907"/>
                    <a:pt x="878" y="408"/>
                  </a:cubicBezTo>
                  <a:cubicBezTo>
                    <a:pt x="1158" y="218"/>
                    <a:pt x="1467" y="119"/>
                    <a:pt x="1777" y="119"/>
                  </a:cubicBezTo>
                  <a:close/>
                  <a:moveTo>
                    <a:pt x="1782" y="1"/>
                  </a:moveTo>
                  <a:cubicBezTo>
                    <a:pt x="1445" y="1"/>
                    <a:pt x="1105" y="100"/>
                    <a:pt x="808" y="308"/>
                  </a:cubicBezTo>
                  <a:cubicBezTo>
                    <a:pt x="439" y="568"/>
                    <a:pt x="190" y="957"/>
                    <a:pt x="110" y="1406"/>
                  </a:cubicBezTo>
                  <a:cubicBezTo>
                    <a:pt x="70" y="1646"/>
                    <a:pt x="80" y="1895"/>
                    <a:pt x="150" y="2135"/>
                  </a:cubicBezTo>
                  <a:cubicBezTo>
                    <a:pt x="160" y="2185"/>
                    <a:pt x="170" y="2225"/>
                    <a:pt x="190" y="2274"/>
                  </a:cubicBezTo>
                  <a:cubicBezTo>
                    <a:pt x="240" y="2414"/>
                    <a:pt x="309" y="2544"/>
                    <a:pt x="399" y="2674"/>
                  </a:cubicBezTo>
                  <a:cubicBezTo>
                    <a:pt x="499" y="2813"/>
                    <a:pt x="619" y="2943"/>
                    <a:pt x="759" y="3043"/>
                  </a:cubicBezTo>
                  <a:cubicBezTo>
                    <a:pt x="799" y="3073"/>
                    <a:pt x="828" y="3103"/>
                    <a:pt x="868" y="3123"/>
                  </a:cubicBezTo>
                  <a:cubicBezTo>
                    <a:pt x="1148" y="3302"/>
                    <a:pt x="1467" y="3392"/>
                    <a:pt x="1787" y="3392"/>
                  </a:cubicBezTo>
                  <a:cubicBezTo>
                    <a:pt x="2126" y="3392"/>
                    <a:pt x="2465" y="3292"/>
                    <a:pt x="2755" y="3083"/>
                  </a:cubicBezTo>
                  <a:cubicBezTo>
                    <a:pt x="3523" y="2544"/>
                    <a:pt x="3713" y="1486"/>
                    <a:pt x="3174" y="717"/>
                  </a:cubicBezTo>
                  <a:cubicBezTo>
                    <a:pt x="2843" y="252"/>
                    <a:pt x="2317" y="1"/>
                    <a:pt x="1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754100" y="1397300"/>
              <a:ext cx="22975" cy="21975"/>
            </a:xfrm>
            <a:custGeom>
              <a:avLst/>
              <a:gdLst/>
              <a:ahLst/>
              <a:cxnLst/>
              <a:rect l="l" t="t" r="r" b="b"/>
              <a:pathLst>
                <a:path w="919" h="879" extrusionOk="0">
                  <a:moveTo>
                    <a:pt x="459" y="120"/>
                  </a:moveTo>
                  <a:cubicBezTo>
                    <a:pt x="479" y="120"/>
                    <a:pt x="499" y="120"/>
                    <a:pt x="519" y="130"/>
                  </a:cubicBezTo>
                  <a:cubicBezTo>
                    <a:pt x="599" y="140"/>
                    <a:pt x="669" y="190"/>
                    <a:pt x="719" y="260"/>
                  </a:cubicBezTo>
                  <a:cubicBezTo>
                    <a:pt x="769" y="330"/>
                    <a:pt x="789" y="410"/>
                    <a:pt x="769" y="499"/>
                  </a:cubicBezTo>
                  <a:cubicBezTo>
                    <a:pt x="759" y="579"/>
                    <a:pt x="709" y="649"/>
                    <a:pt x="639" y="699"/>
                  </a:cubicBezTo>
                  <a:cubicBezTo>
                    <a:pt x="585" y="738"/>
                    <a:pt x="521" y="757"/>
                    <a:pt x="458" y="757"/>
                  </a:cubicBezTo>
                  <a:cubicBezTo>
                    <a:pt x="359" y="757"/>
                    <a:pt x="261" y="711"/>
                    <a:pt x="200" y="619"/>
                  </a:cubicBezTo>
                  <a:cubicBezTo>
                    <a:pt x="150" y="549"/>
                    <a:pt x="130" y="470"/>
                    <a:pt x="150" y="390"/>
                  </a:cubicBezTo>
                  <a:cubicBezTo>
                    <a:pt x="160" y="300"/>
                    <a:pt x="210" y="230"/>
                    <a:pt x="280" y="180"/>
                  </a:cubicBezTo>
                  <a:cubicBezTo>
                    <a:pt x="330" y="140"/>
                    <a:pt x="400" y="120"/>
                    <a:pt x="459" y="120"/>
                  </a:cubicBezTo>
                  <a:close/>
                  <a:moveTo>
                    <a:pt x="459" y="1"/>
                  </a:moveTo>
                  <a:cubicBezTo>
                    <a:pt x="373" y="1"/>
                    <a:pt x="287" y="27"/>
                    <a:pt x="210" y="80"/>
                  </a:cubicBezTo>
                  <a:cubicBezTo>
                    <a:pt x="110" y="150"/>
                    <a:pt x="40" y="250"/>
                    <a:pt x="20" y="360"/>
                  </a:cubicBezTo>
                  <a:cubicBezTo>
                    <a:pt x="0" y="480"/>
                    <a:pt x="30" y="599"/>
                    <a:pt x="100" y="689"/>
                  </a:cubicBezTo>
                  <a:cubicBezTo>
                    <a:pt x="180" y="819"/>
                    <a:pt x="320" y="879"/>
                    <a:pt x="459" y="879"/>
                  </a:cubicBezTo>
                  <a:cubicBezTo>
                    <a:pt x="549" y="879"/>
                    <a:pt x="639" y="859"/>
                    <a:pt x="709" y="799"/>
                  </a:cubicBezTo>
                  <a:cubicBezTo>
                    <a:pt x="809" y="729"/>
                    <a:pt x="879" y="629"/>
                    <a:pt x="899" y="519"/>
                  </a:cubicBezTo>
                  <a:cubicBezTo>
                    <a:pt x="919" y="400"/>
                    <a:pt x="889" y="280"/>
                    <a:pt x="819" y="190"/>
                  </a:cubicBezTo>
                  <a:cubicBezTo>
                    <a:pt x="733" y="67"/>
                    <a:pt x="597" y="1"/>
                    <a:pt x="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6"/>
          <p:cNvGrpSpPr/>
          <p:nvPr/>
        </p:nvGrpSpPr>
        <p:grpSpPr>
          <a:xfrm rot="1660382">
            <a:off x="8339476" y="3868795"/>
            <a:ext cx="1263480" cy="1152352"/>
            <a:chOff x="1488200" y="1064375"/>
            <a:chExt cx="382300" cy="348675"/>
          </a:xfrm>
        </p:grpSpPr>
        <p:sp>
          <p:nvSpPr>
            <p:cNvPr id="248" name="Google Shape;248;p6"/>
            <p:cNvSpPr/>
            <p:nvPr/>
          </p:nvSpPr>
          <p:spPr>
            <a:xfrm>
              <a:off x="1488200" y="1064375"/>
              <a:ext cx="329650" cy="326200"/>
            </a:xfrm>
            <a:custGeom>
              <a:avLst/>
              <a:gdLst/>
              <a:ahLst/>
              <a:cxnLst/>
              <a:rect l="l" t="t" r="r" b="b"/>
              <a:pathLst>
                <a:path w="13186" h="13048" extrusionOk="0">
                  <a:moveTo>
                    <a:pt x="381" y="1"/>
                  </a:moveTo>
                  <a:cubicBezTo>
                    <a:pt x="260" y="1"/>
                    <a:pt x="193" y="3"/>
                    <a:pt x="190" y="3"/>
                  </a:cubicBezTo>
                  <a:lnTo>
                    <a:pt x="131" y="3"/>
                  </a:lnTo>
                  <a:lnTo>
                    <a:pt x="131" y="63"/>
                  </a:lnTo>
                  <a:cubicBezTo>
                    <a:pt x="131" y="103"/>
                    <a:pt x="1" y="3806"/>
                    <a:pt x="1638" y="7089"/>
                  </a:cubicBezTo>
                  <a:lnTo>
                    <a:pt x="1648" y="7109"/>
                  </a:lnTo>
                  <a:lnTo>
                    <a:pt x="4063" y="8866"/>
                  </a:lnTo>
                  <a:lnTo>
                    <a:pt x="2426" y="8417"/>
                  </a:lnTo>
                  <a:lnTo>
                    <a:pt x="2426" y="8417"/>
                  </a:lnTo>
                  <a:lnTo>
                    <a:pt x="2526" y="8557"/>
                  </a:lnTo>
                  <a:cubicBezTo>
                    <a:pt x="2815" y="8966"/>
                    <a:pt x="3145" y="9355"/>
                    <a:pt x="3484" y="9694"/>
                  </a:cubicBezTo>
                  <a:cubicBezTo>
                    <a:pt x="6668" y="12878"/>
                    <a:pt x="11848" y="13048"/>
                    <a:pt x="12916" y="13048"/>
                  </a:cubicBezTo>
                  <a:lnTo>
                    <a:pt x="13145" y="13048"/>
                  </a:lnTo>
                  <a:cubicBezTo>
                    <a:pt x="13066" y="13008"/>
                    <a:pt x="12986" y="12968"/>
                    <a:pt x="12896" y="12928"/>
                  </a:cubicBezTo>
                  <a:cubicBezTo>
                    <a:pt x="11818" y="12918"/>
                    <a:pt x="6708" y="12739"/>
                    <a:pt x="3574" y="9605"/>
                  </a:cubicBezTo>
                  <a:cubicBezTo>
                    <a:pt x="3274" y="9305"/>
                    <a:pt x="2995" y="8986"/>
                    <a:pt x="2726" y="8636"/>
                  </a:cubicBezTo>
                  <a:lnTo>
                    <a:pt x="2726" y="8636"/>
                  </a:lnTo>
                  <a:lnTo>
                    <a:pt x="4682" y="9165"/>
                  </a:lnTo>
                  <a:lnTo>
                    <a:pt x="4682" y="9165"/>
                  </a:lnTo>
                  <a:lnTo>
                    <a:pt x="1747" y="7020"/>
                  </a:lnTo>
                  <a:cubicBezTo>
                    <a:pt x="250" y="3995"/>
                    <a:pt x="250" y="612"/>
                    <a:pt x="250" y="123"/>
                  </a:cubicBezTo>
                  <a:cubicBezTo>
                    <a:pt x="520" y="123"/>
                    <a:pt x="1638" y="123"/>
                    <a:pt x="3075" y="352"/>
                  </a:cubicBezTo>
                  <a:lnTo>
                    <a:pt x="4502" y="1959"/>
                  </a:lnTo>
                  <a:lnTo>
                    <a:pt x="4502" y="1959"/>
                  </a:lnTo>
                  <a:lnTo>
                    <a:pt x="4033" y="542"/>
                  </a:lnTo>
                  <a:lnTo>
                    <a:pt x="4033" y="542"/>
                  </a:lnTo>
                  <a:cubicBezTo>
                    <a:pt x="5939" y="971"/>
                    <a:pt x="7546" y="1680"/>
                    <a:pt x="8834" y="2658"/>
                  </a:cubicBezTo>
                  <a:lnTo>
                    <a:pt x="11209" y="7459"/>
                  </a:lnTo>
                  <a:lnTo>
                    <a:pt x="10850" y="4814"/>
                  </a:lnTo>
                  <a:lnTo>
                    <a:pt x="10850" y="4814"/>
                  </a:lnTo>
                  <a:cubicBezTo>
                    <a:pt x="12986" y="7988"/>
                    <a:pt x="13056" y="12100"/>
                    <a:pt x="13046" y="12858"/>
                  </a:cubicBezTo>
                  <a:cubicBezTo>
                    <a:pt x="13086" y="12878"/>
                    <a:pt x="13135" y="12898"/>
                    <a:pt x="13175" y="12918"/>
                  </a:cubicBezTo>
                  <a:cubicBezTo>
                    <a:pt x="13185" y="12319"/>
                    <a:pt x="13165" y="7848"/>
                    <a:pt x="10810" y="4524"/>
                  </a:cubicBezTo>
                  <a:lnTo>
                    <a:pt x="10660" y="4325"/>
                  </a:lnTo>
                  <a:lnTo>
                    <a:pt x="10990" y="6720"/>
                  </a:lnTo>
                  <a:lnTo>
                    <a:pt x="8924" y="2578"/>
                  </a:lnTo>
                  <a:lnTo>
                    <a:pt x="8914" y="2568"/>
                  </a:lnTo>
                  <a:cubicBezTo>
                    <a:pt x="7596" y="1550"/>
                    <a:pt x="5919" y="821"/>
                    <a:pt x="3953" y="392"/>
                  </a:cubicBezTo>
                  <a:lnTo>
                    <a:pt x="3843" y="372"/>
                  </a:lnTo>
                  <a:lnTo>
                    <a:pt x="4193" y="1430"/>
                  </a:lnTo>
                  <a:lnTo>
                    <a:pt x="3135" y="243"/>
                  </a:lnTo>
                  <a:lnTo>
                    <a:pt x="3115" y="233"/>
                  </a:lnTo>
                  <a:cubicBezTo>
                    <a:pt x="1829" y="25"/>
                    <a:pt x="793"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522900" y="1092925"/>
              <a:ext cx="347600" cy="320125"/>
            </a:xfrm>
            <a:custGeom>
              <a:avLst/>
              <a:gdLst/>
              <a:ahLst/>
              <a:cxnLst/>
              <a:rect l="l" t="t" r="r" b="b"/>
              <a:pathLst>
                <a:path w="13904" h="12805" extrusionOk="0">
                  <a:moveTo>
                    <a:pt x="77" y="1"/>
                  </a:moveTo>
                  <a:cubicBezTo>
                    <a:pt x="67" y="1"/>
                    <a:pt x="58" y="3"/>
                    <a:pt x="50" y="9"/>
                  </a:cubicBezTo>
                  <a:cubicBezTo>
                    <a:pt x="20" y="19"/>
                    <a:pt x="0" y="59"/>
                    <a:pt x="20" y="89"/>
                  </a:cubicBezTo>
                  <a:cubicBezTo>
                    <a:pt x="878" y="1905"/>
                    <a:pt x="1896" y="3482"/>
                    <a:pt x="2974" y="4860"/>
                  </a:cubicBezTo>
                  <a:lnTo>
                    <a:pt x="3164" y="4929"/>
                  </a:lnTo>
                  <a:cubicBezTo>
                    <a:pt x="3194" y="4939"/>
                    <a:pt x="3214" y="4969"/>
                    <a:pt x="3204" y="5009"/>
                  </a:cubicBezTo>
                  <a:cubicBezTo>
                    <a:pt x="3194" y="5029"/>
                    <a:pt x="3174" y="5049"/>
                    <a:pt x="3144" y="5049"/>
                  </a:cubicBezTo>
                  <a:cubicBezTo>
                    <a:pt x="3134" y="5049"/>
                    <a:pt x="3134" y="5049"/>
                    <a:pt x="3124" y="5039"/>
                  </a:cubicBezTo>
                  <a:lnTo>
                    <a:pt x="3124" y="5039"/>
                  </a:lnTo>
                  <a:cubicBezTo>
                    <a:pt x="4192" y="6377"/>
                    <a:pt x="5340" y="7514"/>
                    <a:pt x="6488" y="8483"/>
                  </a:cubicBezTo>
                  <a:lnTo>
                    <a:pt x="6657" y="8483"/>
                  </a:lnTo>
                  <a:cubicBezTo>
                    <a:pt x="6697" y="8483"/>
                    <a:pt x="6727" y="8512"/>
                    <a:pt x="6717" y="8552"/>
                  </a:cubicBezTo>
                  <a:cubicBezTo>
                    <a:pt x="6717" y="8582"/>
                    <a:pt x="6697" y="8612"/>
                    <a:pt x="6657" y="8612"/>
                  </a:cubicBezTo>
                  <a:lnTo>
                    <a:pt x="6647" y="8612"/>
                  </a:lnTo>
                  <a:cubicBezTo>
                    <a:pt x="8334" y="10010"/>
                    <a:pt x="10031" y="11038"/>
                    <a:pt x="11508" y="11786"/>
                  </a:cubicBezTo>
                  <a:cubicBezTo>
                    <a:pt x="11598" y="11826"/>
                    <a:pt x="11678" y="11866"/>
                    <a:pt x="11757" y="11906"/>
                  </a:cubicBezTo>
                  <a:cubicBezTo>
                    <a:pt x="12506" y="12275"/>
                    <a:pt x="13205" y="12565"/>
                    <a:pt x="13814" y="12804"/>
                  </a:cubicBezTo>
                  <a:lnTo>
                    <a:pt x="13833" y="12804"/>
                  </a:lnTo>
                  <a:cubicBezTo>
                    <a:pt x="13863" y="12804"/>
                    <a:pt x="13883" y="12794"/>
                    <a:pt x="13893" y="12764"/>
                  </a:cubicBezTo>
                  <a:cubicBezTo>
                    <a:pt x="13903" y="12734"/>
                    <a:pt x="13893" y="12694"/>
                    <a:pt x="13853" y="12684"/>
                  </a:cubicBezTo>
                  <a:cubicBezTo>
                    <a:pt x="13245" y="12455"/>
                    <a:pt x="12546" y="12155"/>
                    <a:pt x="11787" y="11776"/>
                  </a:cubicBezTo>
                  <a:cubicBezTo>
                    <a:pt x="11747" y="11756"/>
                    <a:pt x="11708" y="11736"/>
                    <a:pt x="11668" y="11716"/>
                  </a:cubicBezTo>
                  <a:cubicBezTo>
                    <a:pt x="10500" y="11137"/>
                    <a:pt x="9202" y="10379"/>
                    <a:pt x="7875" y="9411"/>
                  </a:cubicBezTo>
                  <a:cubicBezTo>
                    <a:pt x="7865" y="9431"/>
                    <a:pt x="7845" y="9451"/>
                    <a:pt x="7815" y="9451"/>
                  </a:cubicBezTo>
                  <a:cubicBezTo>
                    <a:pt x="7775" y="9441"/>
                    <a:pt x="7755" y="9411"/>
                    <a:pt x="7755" y="9381"/>
                  </a:cubicBezTo>
                  <a:lnTo>
                    <a:pt x="7755" y="9321"/>
                  </a:lnTo>
                  <a:cubicBezTo>
                    <a:pt x="6927" y="8702"/>
                    <a:pt x="6078" y="8003"/>
                    <a:pt x="5250" y="7195"/>
                  </a:cubicBezTo>
                  <a:lnTo>
                    <a:pt x="5250" y="7215"/>
                  </a:lnTo>
                  <a:cubicBezTo>
                    <a:pt x="5260" y="7245"/>
                    <a:pt x="5230" y="7275"/>
                    <a:pt x="5200" y="7275"/>
                  </a:cubicBezTo>
                  <a:lnTo>
                    <a:pt x="5190" y="7275"/>
                  </a:lnTo>
                  <a:cubicBezTo>
                    <a:pt x="5160" y="7275"/>
                    <a:pt x="5130" y="7255"/>
                    <a:pt x="5130" y="7225"/>
                  </a:cubicBezTo>
                  <a:lnTo>
                    <a:pt x="5120" y="7065"/>
                  </a:lnTo>
                  <a:cubicBezTo>
                    <a:pt x="4052" y="6017"/>
                    <a:pt x="3014" y="4800"/>
                    <a:pt x="2066" y="3412"/>
                  </a:cubicBezTo>
                  <a:cubicBezTo>
                    <a:pt x="2066" y="3442"/>
                    <a:pt x="2036" y="3472"/>
                    <a:pt x="2006" y="3472"/>
                  </a:cubicBezTo>
                  <a:cubicBezTo>
                    <a:pt x="1976" y="3472"/>
                    <a:pt x="1946" y="3442"/>
                    <a:pt x="1946" y="3412"/>
                  </a:cubicBezTo>
                  <a:lnTo>
                    <a:pt x="1926" y="3203"/>
                  </a:lnTo>
                  <a:cubicBezTo>
                    <a:pt x="1288" y="2235"/>
                    <a:pt x="679" y="1187"/>
                    <a:pt x="130" y="39"/>
                  </a:cubicBezTo>
                  <a:cubicBezTo>
                    <a:pt x="123" y="17"/>
                    <a:pt x="100"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716775" y="1216650"/>
              <a:ext cx="11500" cy="112300"/>
            </a:xfrm>
            <a:custGeom>
              <a:avLst/>
              <a:gdLst/>
              <a:ahLst/>
              <a:cxnLst/>
              <a:rect l="l" t="t" r="r" b="b"/>
              <a:pathLst>
                <a:path w="460" h="4492" extrusionOk="0">
                  <a:moveTo>
                    <a:pt x="399" y="0"/>
                  </a:moveTo>
                  <a:cubicBezTo>
                    <a:pt x="369" y="0"/>
                    <a:pt x="340" y="20"/>
                    <a:pt x="340" y="60"/>
                  </a:cubicBezTo>
                  <a:lnTo>
                    <a:pt x="0" y="4372"/>
                  </a:lnTo>
                  <a:lnTo>
                    <a:pt x="0" y="4432"/>
                  </a:lnTo>
                  <a:cubicBezTo>
                    <a:pt x="0" y="4462"/>
                    <a:pt x="20" y="4492"/>
                    <a:pt x="60" y="4492"/>
                  </a:cubicBezTo>
                  <a:cubicBezTo>
                    <a:pt x="90" y="4492"/>
                    <a:pt x="110" y="4482"/>
                    <a:pt x="120" y="4462"/>
                  </a:cubicBezTo>
                  <a:cubicBezTo>
                    <a:pt x="120" y="4452"/>
                    <a:pt x="130" y="4442"/>
                    <a:pt x="130" y="4442"/>
                  </a:cubicBezTo>
                  <a:lnTo>
                    <a:pt x="459" y="70"/>
                  </a:lnTo>
                  <a:cubicBezTo>
                    <a:pt x="459" y="30"/>
                    <a:pt x="43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617450" y="1302425"/>
              <a:ext cx="73650" cy="5825"/>
            </a:xfrm>
            <a:custGeom>
              <a:avLst/>
              <a:gdLst/>
              <a:ahLst/>
              <a:cxnLst/>
              <a:rect l="l" t="t" r="r" b="b"/>
              <a:pathLst>
                <a:path w="2946" h="233" extrusionOk="0">
                  <a:moveTo>
                    <a:pt x="55" y="1"/>
                  </a:moveTo>
                  <a:cubicBezTo>
                    <a:pt x="23" y="1"/>
                    <a:pt x="1" y="28"/>
                    <a:pt x="1" y="63"/>
                  </a:cubicBezTo>
                  <a:cubicBezTo>
                    <a:pt x="1" y="93"/>
                    <a:pt x="31" y="123"/>
                    <a:pt x="61" y="123"/>
                  </a:cubicBezTo>
                  <a:lnTo>
                    <a:pt x="2865" y="232"/>
                  </a:lnTo>
                  <a:lnTo>
                    <a:pt x="2885" y="232"/>
                  </a:lnTo>
                  <a:cubicBezTo>
                    <a:pt x="2915" y="232"/>
                    <a:pt x="2945" y="202"/>
                    <a:pt x="2945" y="172"/>
                  </a:cubicBezTo>
                  <a:cubicBezTo>
                    <a:pt x="2945" y="132"/>
                    <a:pt x="2915" y="103"/>
                    <a:pt x="2885" y="103"/>
                  </a:cubicBezTo>
                  <a:lnTo>
                    <a:pt x="2706" y="93"/>
                  </a:lnTo>
                  <a:lnTo>
                    <a:pt x="71" y="3"/>
                  </a:lnTo>
                  <a:cubicBezTo>
                    <a:pt x="65" y="1"/>
                    <a:pt x="60"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638175" y="1113100"/>
              <a:ext cx="16225" cy="161700"/>
            </a:xfrm>
            <a:custGeom>
              <a:avLst/>
              <a:gdLst/>
              <a:ahLst/>
              <a:cxnLst/>
              <a:rect l="l" t="t" r="r" b="b"/>
              <a:pathLst>
                <a:path w="649" h="6468" extrusionOk="0">
                  <a:moveTo>
                    <a:pt x="60" y="0"/>
                  </a:moveTo>
                  <a:cubicBezTo>
                    <a:pt x="20" y="0"/>
                    <a:pt x="0" y="30"/>
                    <a:pt x="0" y="70"/>
                  </a:cubicBezTo>
                  <a:lnTo>
                    <a:pt x="509" y="6248"/>
                  </a:lnTo>
                  <a:lnTo>
                    <a:pt x="519" y="6408"/>
                  </a:lnTo>
                  <a:cubicBezTo>
                    <a:pt x="519" y="6438"/>
                    <a:pt x="549" y="6468"/>
                    <a:pt x="579" y="6468"/>
                  </a:cubicBezTo>
                  <a:lnTo>
                    <a:pt x="589" y="6468"/>
                  </a:lnTo>
                  <a:cubicBezTo>
                    <a:pt x="619" y="6468"/>
                    <a:pt x="649" y="6438"/>
                    <a:pt x="639" y="6398"/>
                  </a:cubicBezTo>
                  <a:lnTo>
                    <a:pt x="639" y="6388"/>
                  </a:lnTo>
                  <a:lnTo>
                    <a:pt x="120" y="60"/>
                  </a:lnTo>
                  <a:cubicBezTo>
                    <a:pt x="120" y="20"/>
                    <a:pt x="9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532375" y="1191625"/>
              <a:ext cx="70875" cy="27550"/>
            </a:xfrm>
            <a:custGeom>
              <a:avLst/>
              <a:gdLst/>
              <a:ahLst/>
              <a:cxnLst/>
              <a:rect l="l" t="t" r="r" b="b"/>
              <a:pathLst>
                <a:path w="2835" h="1102" extrusionOk="0">
                  <a:moveTo>
                    <a:pt x="74" y="1"/>
                  </a:moveTo>
                  <a:cubicBezTo>
                    <a:pt x="50" y="1"/>
                    <a:pt x="27" y="19"/>
                    <a:pt x="10" y="43"/>
                  </a:cubicBezTo>
                  <a:cubicBezTo>
                    <a:pt x="0" y="73"/>
                    <a:pt x="20" y="113"/>
                    <a:pt x="50" y="123"/>
                  </a:cubicBezTo>
                  <a:lnTo>
                    <a:pt x="2745" y="1091"/>
                  </a:lnTo>
                  <a:cubicBezTo>
                    <a:pt x="2755" y="1101"/>
                    <a:pt x="2765" y="1101"/>
                    <a:pt x="2765" y="1101"/>
                  </a:cubicBezTo>
                  <a:cubicBezTo>
                    <a:pt x="2795" y="1101"/>
                    <a:pt x="2815" y="1081"/>
                    <a:pt x="2825" y="1061"/>
                  </a:cubicBezTo>
                  <a:cubicBezTo>
                    <a:pt x="2835" y="1021"/>
                    <a:pt x="2825" y="991"/>
                    <a:pt x="2785" y="981"/>
                  </a:cubicBezTo>
                  <a:lnTo>
                    <a:pt x="2595" y="912"/>
                  </a:lnTo>
                  <a:lnTo>
                    <a:pt x="90" y="3"/>
                  </a:lnTo>
                  <a:cubicBezTo>
                    <a:pt x="85" y="2"/>
                    <a:pt x="8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567050" y="1112600"/>
              <a:ext cx="7525" cy="67150"/>
            </a:xfrm>
            <a:custGeom>
              <a:avLst/>
              <a:gdLst/>
              <a:ahLst/>
              <a:cxnLst/>
              <a:rect l="l" t="t" r="r" b="b"/>
              <a:pathLst>
                <a:path w="301" h="2686" extrusionOk="0">
                  <a:moveTo>
                    <a:pt x="61" y="0"/>
                  </a:moveTo>
                  <a:cubicBezTo>
                    <a:pt x="31" y="0"/>
                    <a:pt x="1" y="30"/>
                    <a:pt x="1" y="60"/>
                  </a:cubicBezTo>
                  <a:lnTo>
                    <a:pt x="160" y="2406"/>
                  </a:lnTo>
                  <a:lnTo>
                    <a:pt x="170" y="2625"/>
                  </a:lnTo>
                  <a:cubicBezTo>
                    <a:pt x="180" y="2655"/>
                    <a:pt x="200" y="2685"/>
                    <a:pt x="240" y="2685"/>
                  </a:cubicBezTo>
                  <a:cubicBezTo>
                    <a:pt x="270" y="2675"/>
                    <a:pt x="300" y="2655"/>
                    <a:pt x="300" y="2615"/>
                  </a:cubicBezTo>
                  <a:lnTo>
                    <a:pt x="130" y="60"/>
                  </a:lnTo>
                  <a:cubicBezTo>
                    <a:pt x="130" y="20"/>
                    <a:pt x="10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6"/>
          <p:cNvSpPr/>
          <p:nvPr/>
        </p:nvSpPr>
        <p:spPr>
          <a:xfrm rot="-1204359">
            <a:off x="8228131" y="4566937"/>
            <a:ext cx="581489" cy="810858"/>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rot="9000063">
            <a:off x="878858" y="-425287"/>
            <a:ext cx="581487" cy="810858"/>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6"/>
          <p:cNvGrpSpPr/>
          <p:nvPr/>
        </p:nvGrpSpPr>
        <p:grpSpPr>
          <a:xfrm rot="8100000">
            <a:off x="8667114" y="2945276"/>
            <a:ext cx="241433" cy="285702"/>
            <a:chOff x="4294300" y="2259650"/>
            <a:chExt cx="85625" cy="101325"/>
          </a:xfrm>
        </p:grpSpPr>
        <p:sp>
          <p:nvSpPr>
            <p:cNvPr id="258" name="Google Shape;258;p6"/>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6"/>
          <p:cNvGrpSpPr/>
          <p:nvPr/>
        </p:nvGrpSpPr>
        <p:grpSpPr>
          <a:xfrm rot="8100000">
            <a:off x="129714" y="1493151"/>
            <a:ext cx="241433" cy="285702"/>
            <a:chOff x="4294300" y="2259650"/>
            <a:chExt cx="85625" cy="101325"/>
          </a:xfrm>
        </p:grpSpPr>
        <p:sp>
          <p:nvSpPr>
            <p:cNvPr id="262" name="Google Shape;262;p6"/>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6"/>
          <p:cNvSpPr/>
          <p:nvPr/>
        </p:nvSpPr>
        <p:spPr>
          <a:xfrm>
            <a:off x="650317" y="46197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518236" y="4803784"/>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925086" y="3274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37386" y="18785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7888167" y="488706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4"/>
        <p:cNvGrpSpPr/>
        <p:nvPr/>
      </p:nvGrpSpPr>
      <p:grpSpPr>
        <a:xfrm>
          <a:off x="0" y="0"/>
          <a:ext cx="0" cy="0"/>
          <a:chOff x="0" y="0"/>
          <a:chExt cx="0" cy="0"/>
        </a:xfrm>
      </p:grpSpPr>
      <p:sp>
        <p:nvSpPr>
          <p:cNvPr id="395" name="Google Shape;395;p9"/>
          <p:cNvSpPr txBox="1">
            <a:spLocks noGrp="1"/>
          </p:cNvSpPr>
          <p:nvPr>
            <p:ph type="title"/>
          </p:nvPr>
        </p:nvSpPr>
        <p:spPr>
          <a:xfrm>
            <a:off x="720000" y="441723"/>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6" name="Google Shape;396;p9"/>
          <p:cNvSpPr/>
          <p:nvPr/>
        </p:nvSpPr>
        <p:spPr>
          <a:xfrm rot="-9899923">
            <a:off x="7451174" y="-356280"/>
            <a:ext cx="1955435" cy="1111062"/>
          </a:xfrm>
          <a:custGeom>
            <a:avLst/>
            <a:gdLst/>
            <a:ahLst/>
            <a:cxnLst/>
            <a:rect l="l" t="t" r="r" b="b"/>
            <a:pathLst>
              <a:path w="60689" h="34483" extrusionOk="0">
                <a:moveTo>
                  <a:pt x="2221" y="27199"/>
                </a:moveTo>
                <a:cubicBezTo>
                  <a:pt x="-1509" y="21551"/>
                  <a:pt x="-1136" y="2528"/>
                  <a:pt x="7976" y="343"/>
                </a:cubicBezTo>
                <a:cubicBezTo>
                  <a:pt x="17088" y="-1842"/>
                  <a:pt x="49167" y="8976"/>
                  <a:pt x="56893" y="14091"/>
                </a:cubicBezTo>
                <a:cubicBezTo>
                  <a:pt x="64620" y="19207"/>
                  <a:pt x="58758" y="27679"/>
                  <a:pt x="54335" y="31036"/>
                </a:cubicBezTo>
                <a:cubicBezTo>
                  <a:pt x="49912" y="34393"/>
                  <a:pt x="39042" y="34873"/>
                  <a:pt x="30356" y="34233"/>
                </a:cubicBezTo>
                <a:cubicBezTo>
                  <a:pt x="21670" y="33594"/>
                  <a:pt x="5951" y="32847"/>
                  <a:pt x="2221" y="27199"/>
                </a:cubicBezTo>
                <a:close/>
              </a:path>
            </a:pathLst>
          </a:custGeom>
          <a:solidFill>
            <a:schemeClr val="accent4"/>
          </a:solidFill>
          <a:ln>
            <a:noFill/>
          </a:ln>
        </p:spPr>
      </p:sp>
      <p:sp>
        <p:nvSpPr>
          <p:cNvPr id="397" name="Google Shape;397;p9"/>
          <p:cNvSpPr/>
          <p:nvPr/>
        </p:nvSpPr>
        <p:spPr>
          <a:xfrm rot="6107981">
            <a:off x="-814839" y="-135516"/>
            <a:ext cx="2360152" cy="1341019"/>
          </a:xfrm>
          <a:custGeom>
            <a:avLst/>
            <a:gdLst/>
            <a:ahLst/>
            <a:cxnLst/>
            <a:rect l="l" t="t" r="r" b="b"/>
            <a:pathLst>
              <a:path w="60689" h="34483" extrusionOk="0">
                <a:moveTo>
                  <a:pt x="2221" y="27199"/>
                </a:moveTo>
                <a:cubicBezTo>
                  <a:pt x="-1509" y="21551"/>
                  <a:pt x="-1136" y="2528"/>
                  <a:pt x="7976" y="343"/>
                </a:cubicBezTo>
                <a:cubicBezTo>
                  <a:pt x="17088" y="-1842"/>
                  <a:pt x="49167" y="8976"/>
                  <a:pt x="56893" y="14091"/>
                </a:cubicBezTo>
                <a:cubicBezTo>
                  <a:pt x="64620" y="19207"/>
                  <a:pt x="58758" y="27679"/>
                  <a:pt x="54335" y="31036"/>
                </a:cubicBezTo>
                <a:cubicBezTo>
                  <a:pt x="49912" y="34393"/>
                  <a:pt x="39042" y="34873"/>
                  <a:pt x="30356" y="34233"/>
                </a:cubicBezTo>
                <a:cubicBezTo>
                  <a:pt x="21670" y="33594"/>
                  <a:pt x="5951" y="32847"/>
                  <a:pt x="2221" y="27199"/>
                </a:cubicBezTo>
                <a:close/>
              </a:path>
            </a:pathLst>
          </a:custGeom>
          <a:solidFill>
            <a:schemeClr val="accent6"/>
          </a:solidFill>
          <a:ln>
            <a:noFill/>
          </a:ln>
        </p:spPr>
      </p:sp>
      <p:sp>
        <p:nvSpPr>
          <p:cNvPr id="398" name="Google Shape;398;p9"/>
          <p:cNvSpPr txBox="1">
            <a:spLocks noGrp="1"/>
          </p:cNvSpPr>
          <p:nvPr>
            <p:ph type="subTitle" idx="1"/>
          </p:nvPr>
        </p:nvSpPr>
        <p:spPr>
          <a:xfrm>
            <a:off x="2468850" y="1511625"/>
            <a:ext cx="4206300" cy="144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9"/>
          <p:cNvSpPr/>
          <p:nvPr/>
        </p:nvSpPr>
        <p:spPr>
          <a:xfrm rot="10800000" flipH="1">
            <a:off x="7404463" y="4205275"/>
            <a:ext cx="2191713" cy="1201927"/>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
        <p:nvSpPr>
          <p:cNvPr id="400" name="Google Shape;400;p9"/>
          <p:cNvSpPr/>
          <p:nvPr/>
        </p:nvSpPr>
        <p:spPr>
          <a:xfrm rot="10800000">
            <a:off x="-760259" y="4205266"/>
            <a:ext cx="3174160" cy="1452607"/>
          </a:xfrm>
          <a:custGeom>
            <a:avLst/>
            <a:gdLst/>
            <a:ahLst/>
            <a:cxnLst/>
            <a:rect l="l" t="t" r="r" b="b"/>
            <a:pathLst>
              <a:path w="98218" h="44948" extrusionOk="0">
                <a:moveTo>
                  <a:pt x="65579" y="2365"/>
                </a:moveTo>
                <a:cubicBezTo>
                  <a:pt x="51405" y="-1418"/>
                  <a:pt x="23696" y="-353"/>
                  <a:pt x="13145" y="4603"/>
                </a:cubicBezTo>
                <a:cubicBezTo>
                  <a:pt x="2594" y="9559"/>
                  <a:pt x="-3534" y="28795"/>
                  <a:pt x="2274" y="32099"/>
                </a:cubicBezTo>
                <a:cubicBezTo>
                  <a:pt x="8082" y="35403"/>
                  <a:pt x="37656" y="22295"/>
                  <a:pt x="47994" y="24426"/>
                </a:cubicBezTo>
                <a:cubicBezTo>
                  <a:pt x="58332" y="26558"/>
                  <a:pt x="55934" y="44408"/>
                  <a:pt x="64300" y="44888"/>
                </a:cubicBezTo>
                <a:cubicBezTo>
                  <a:pt x="72666" y="45368"/>
                  <a:pt x="97978" y="34391"/>
                  <a:pt x="98191" y="27304"/>
                </a:cubicBezTo>
                <a:cubicBezTo>
                  <a:pt x="98404" y="20217"/>
                  <a:pt x="79753" y="6149"/>
                  <a:pt x="65579" y="2365"/>
                </a:cubicBezTo>
                <a:close/>
              </a:path>
            </a:pathLst>
          </a:custGeom>
          <a:solidFill>
            <a:schemeClr val="lt2"/>
          </a:solidFill>
          <a:ln>
            <a:noFill/>
          </a:ln>
        </p:spPr>
      </p:sp>
      <p:sp>
        <p:nvSpPr>
          <p:cNvPr id="401" name="Google Shape;401;p9"/>
          <p:cNvSpPr/>
          <p:nvPr/>
        </p:nvSpPr>
        <p:spPr>
          <a:xfrm rot="10800000">
            <a:off x="88406" y="4488289"/>
            <a:ext cx="1765375" cy="968125"/>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5"/>
          </a:solidFill>
          <a:ln>
            <a:noFill/>
          </a:ln>
        </p:spPr>
      </p:sp>
      <p:grpSp>
        <p:nvGrpSpPr>
          <p:cNvPr id="402" name="Google Shape;402;p9"/>
          <p:cNvGrpSpPr/>
          <p:nvPr/>
        </p:nvGrpSpPr>
        <p:grpSpPr>
          <a:xfrm rot="-5400000">
            <a:off x="56866" y="4156751"/>
            <a:ext cx="1252906" cy="1114809"/>
            <a:chOff x="3026000" y="1513475"/>
            <a:chExt cx="408725" cy="363675"/>
          </a:xfrm>
        </p:grpSpPr>
        <p:sp>
          <p:nvSpPr>
            <p:cNvPr id="403" name="Google Shape;403;p9"/>
            <p:cNvSpPr/>
            <p:nvPr/>
          </p:nvSpPr>
          <p:spPr>
            <a:xfrm>
              <a:off x="3103850" y="1513475"/>
              <a:ext cx="330875" cy="166800"/>
            </a:xfrm>
            <a:custGeom>
              <a:avLst/>
              <a:gdLst/>
              <a:ahLst/>
              <a:cxnLst/>
              <a:rect l="l" t="t" r="r" b="b"/>
              <a:pathLst>
                <a:path w="13235" h="6672" extrusionOk="0">
                  <a:moveTo>
                    <a:pt x="6949" y="0"/>
                  </a:moveTo>
                  <a:cubicBezTo>
                    <a:pt x="6701" y="0"/>
                    <a:pt x="6450" y="14"/>
                    <a:pt x="6198" y="44"/>
                  </a:cubicBezTo>
                  <a:cubicBezTo>
                    <a:pt x="2775" y="454"/>
                    <a:pt x="280" y="3687"/>
                    <a:pt x="10" y="4057"/>
                  </a:cubicBezTo>
                  <a:cubicBezTo>
                    <a:pt x="50" y="4057"/>
                    <a:pt x="100" y="4067"/>
                    <a:pt x="150" y="4077"/>
                  </a:cubicBezTo>
                  <a:cubicBezTo>
                    <a:pt x="569" y="3528"/>
                    <a:pt x="2975" y="563"/>
                    <a:pt x="6208" y="164"/>
                  </a:cubicBezTo>
                  <a:cubicBezTo>
                    <a:pt x="6458" y="134"/>
                    <a:pt x="6706" y="120"/>
                    <a:pt x="6952" y="120"/>
                  </a:cubicBezTo>
                  <a:cubicBezTo>
                    <a:pt x="9994" y="120"/>
                    <a:pt x="12696" y="2246"/>
                    <a:pt x="13065" y="2560"/>
                  </a:cubicBezTo>
                  <a:cubicBezTo>
                    <a:pt x="12756" y="2979"/>
                    <a:pt x="10301" y="6093"/>
                    <a:pt x="6977" y="6502"/>
                  </a:cubicBezTo>
                  <a:cubicBezTo>
                    <a:pt x="6729" y="6531"/>
                    <a:pt x="6481" y="6545"/>
                    <a:pt x="6237" y="6545"/>
                  </a:cubicBezTo>
                  <a:cubicBezTo>
                    <a:pt x="3412" y="6545"/>
                    <a:pt x="892" y="4721"/>
                    <a:pt x="240" y="4206"/>
                  </a:cubicBezTo>
                  <a:cubicBezTo>
                    <a:pt x="160" y="4196"/>
                    <a:pt x="80" y="4186"/>
                    <a:pt x="0" y="4176"/>
                  </a:cubicBezTo>
                  <a:lnTo>
                    <a:pt x="0" y="4176"/>
                  </a:lnTo>
                  <a:cubicBezTo>
                    <a:pt x="150" y="4306"/>
                    <a:pt x="2995" y="6672"/>
                    <a:pt x="6228" y="6672"/>
                  </a:cubicBezTo>
                  <a:cubicBezTo>
                    <a:pt x="6478" y="6672"/>
                    <a:pt x="6737" y="6652"/>
                    <a:pt x="6987" y="6622"/>
                  </a:cubicBezTo>
                  <a:cubicBezTo>
                    <a:pt x="10600" y="6193"/>
                    <a:pt x="13175" y="2619"/>
                    <a:pt x="13205" y="2580"/>
                  </a:cubicBezTo>
                  <a:lnTo>
                    <a:pt x="13235" y="2530"/>
                  </a:lnTo>
                  <a:lnTo>
                    <a:pt x="13195" y="2500"/>
                  </a:lnTo>
                  <a:cubicBezTo>
                    <a:pt x="13167" y="2472"/>
                    <a:pt x="10255" y="0"/>
                    <a:pt x="694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054450" y="1649325"/>
              <a:ext cx="161450" cy="227825"/>
            </a:xfrm>
            <a:custGeom>
              <a:avLst/>
              <a:gdLst/>
              <a:ahLst/>
              <a:cxnLst/>
              <a:rect l="l" t="t" r="r" b="b"/>
              <a:pathLst>
                <a:path w="6458" h="9113" extrusionOk="0">
                  <a:moveTo>
                    <a:pt x="1547" y="0"/>
                  </a:moveTo>
                  <a:lnTo>
                    <a:pt x="1547" y="0"/>
                  </a:lnTo>
                  <a:cubicBezTo>
                    <a:pt x="1577" y="60"/>
                    <a:pt x="1617" y="120"/>
                    <a:pt x="1647" y="180"/>
                  </a:cubicBezTo>
                  <a:cubicBezTo>
                    <a:pt x="2336" y="489"/>
                    <a:pt x="4571" y="1637"/>
                    <a:pt x="5370" y="3693"/>
                  </a:cubicBezTo>
                  <a:cubicBezTo>
                    <a:pt x="6248" y="5939"/>
                    <a:pt x="5130" y="8554"/>
                    <a:pt x="4941" y="8953"/>
                  </a:cubicBezTo>
                  <a:cubicBezTo>
                    <a:pt x="4531" y="8783"/>
                    <a:pt x="1946" y="7625"/>
                    <a:pt x="1068" y="5370"/>
                  </a:cubicBezTo>
                  <a:cubicBezTo>
                    <a:pt x="210" y="3174"/>
                    <a:pt x="1268" y="629"/>
                    <a:pt x="1487" y="150"/>
                  </a:cubicBezTo>
                  <a:cubicBezTo>
                    <a:pt x="1457" y="100"/>
                    <a:pt x="1437" y="60"/>
                    <a:pt x="1407" y="20"/>
                  </a:cubicBezTo>
                  <a:cubicBezTo>
                    <a:pt x="1368" y="110"/>
                    <a:pt x="0" y="2964"/>
                    <a:pt x="948" y="5420"/>
                  </a:cubicBezTo>
                  <a:cubicBezTo>
                    <a:pt x="1916" y="7895"/>
                    <a:pt x="4921" y="9073"/>
                    <a:pt x="4951" y="9093"/>
                  </a:cubicBezTo>
                  <a:lnTo>
                    <a:pt x="5001" y="9112"/>
                  </a:lnTo>
                  <a:lnTo>
                    <a:pt x="5030" y="9063"/>
                  </a:lnTo>
                  <a:cubicBezTo>
                    <a:pt x="5040" y="9033"/>
                    <a:pt x="6458" y="6128"/>
                    <a:pt x="5490" y="3653"/>
                  </a:cubicBezTo>
                  <a:cubicBezTo>
                    <a:pt x="4591" y="1357"/>
                    <a:pt x="1956" y="180"/>
                    <a:pt x="1547"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026000" y="1598600"/>
              <a:ext cx="40450" cy="12550"/>
            </a:xfrm>
            <a:custGeom>
              <a:avLst/>
              <a:gdLst/>
              <a:ahLst/>
              <a:cxnLst/>
              <a:rect l="l" t="t" r="r" b="b"/>
              <a:pathLst>
                <a:path w="1618" h="502" extrusionOk="0">
                  <a:moveTo>
                    <a:pt x="70" y="0"/>
                  </a:moveTo>
                  <a:cubicBezTo>
                    <a:pt x="40" y="0"/>
                    <a:pt x="19" y="18"/>
                    <a:pt x="10" y="43"/>
                  </a:cubicBezTo>
                  <a:cubicBezTo>
                    <a:pt x="0" y="73"/>
                    <a:pt x="20" y="113"/>
                    <a:pt x="50" y="123"/>
                  </a:cubicBezTo>
                  <a:cubicBezTo>
                    <a:pt x="579" y="272"/>
                    <a:pt x="1088" y="392"/>
                    <a:pt x="1577" y="502"/>
                  </a:cubicBezTo>
                  <a:cubicBezTo>
                    <a:pt x="1577" y="492"/>
                    <a:pt x="1577" y="492"/>
                    <a:pt x="1567" y="482"/>
                  </a:cubicBezTo>
                  <a:cubicBezTo>
                    <a:pt x="1547" y="452"/>
                    <a:pt x="1557" y="412"/>
                    <a:pt x="1587" y="392"/>
                  </a:cubicBezTo>
                  <a:cubicBezTo>
                    <a:pt x="1597" y="382"/>
                    <a:pt x="1607" y="382"/>
                    <a:pt x="1617" y="382"/>
                  </a:cubicBezTo>
                  <a:cubicBezTo>
                    <a:pt x="1128" y="272"/>
                    <a:pt x="609" y="153"/>
                    <a:pt x="90" y="3"/>
                  </a:cubicBezTo>
                  <a:cubicBezTo>
                    <a:pt x="83" y="1"/>
                    <a:pt x="76" y="0"/>
                    <a:pt x="7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066925" y="1572850"/>
              <a:ext cx="291950" cy="50050"/>
            </a:xfrm>
            <a:custGeom>
              <a:avLst/>
              <a:gdLst/>
              <a:ahLst/>
              <a:cxnLst/>
              <a:rect l="l" t="t" r="r" b="b"/>
              <a:pathLst>
                <a:path w="11678" h="2002" extrusionOk="0">
                  <a:moveTo>
                    <a:pt x="0" y="1412"/>
                  </a:moveTo>
                  <a:cubicBezTo>
                    <a:pt x="7" y="1414"/>
                    <a:pt x="13" y="1415"/>
                    <a:pt x="19" y="1416"/>
                  </a:cubicBezTo>
                  <a:lnTo>
                    <a:pt x="19" y="1416"/>
                  </a:lnTo>
                  <a:cubicBezTo>
                    <a:pt x="15" y="1414"/>
                    <a:pt x="8" y="1412"/>
                    <a:pt x="0" y="1412"/>
                  </a:cubicBezTo>
                  <a:close/>
                  <a:moveTo>
                    <a:pt x="11613" y="1"/>
                  </a:moveTo>
                  <a:cubicBezTo>
                    <a:pt x="11600" y="1"/>
                    <a:pt x="11587" y="6"/>
                    <a:pt x="11578" y="15"/>
                  </a:cubicBezTo>
                  <a:cubicBezTo>
                    <a:pt x="11548" y="25"/>
                    <a:pt x="10480" y="783"/>
                    <a:pt x="8474" y="1332"/>
                  </a:cubicBezTo>
                  <a:lnTo>
                    <a:pt x="8414" y="1442"/>
                  </a:lnTo>
                  <a:cubicBezTo>
                    <a:pt x="8404" y="1462"/>
                    <a:pt x="8384" y="1472"/>
                    <a:pt x="8364" y="1472"/>
                  </a:cubicBezTo>
                  <a:cubicBezTo>
                    <a:pt x="8354" y="1472"/>
                    <a:pt x="8344" y="1472"/>
                    <a:pt x="8334" y="1462"/>
                  </a:cubicBezTo>
                  <a:cubicBezTo>
                    <a:pt x="8304" y="1452"/>
                    <a:pt x="8294" y="1412"/>
                    <a:pt x="8304" y="1382"/>
                  </a:cubicBezTo>
                  <a:lnTo>
                    <a:pt x="8314" y="1372"/>
                  </a:lnTo>
                  <a:lnTo>
                    <a:pt x="8314" y="1372"/>
                  </a:lnTo>
                  <a:cubicBezTo>
                    <a:pt x="7745" y="1522"/>
                    <a:pt x="7107" y="1652"/>
                    <a:pt x="6398" y="1742"/>
                  </a:cubicBezTo>
                  <a:lnTo>
                    <a:pt x="6338" y="1831"/>
                  </a:lnTo>
                  <a:cubicBezTo>
                    <a:pt x="6328" y="1851"/>
                    <a:pt x="6308" y="1861"/>
                    <a:pt x="6288" y="1861"/>
                  </a:cubicBezTo>
                  <a:cubicBezTo>
                    <a:pt x="6278" y="1861"/>
                    <a:pt x="6268" y="1861"/>
                    <a:pt x="6258" y="1851"/>
                  </a:cubicBezTo>
                  <a:cubicBezTo>
                    <a:pt x="6228" y="1831"/>
                    <a:pt x="6218" y="1791"/>
                    <a:pt x="6238" y="1762"/>
                  </a:cubicBezTo>
                  <a:lnTo>
                    <a:pt x="6238" y="1762"/>
                  </a:lnTo>
                  <a:cubicBezTo>
                    <a:pt x="5601" y="1833"/>
                    <a:pt x="4908" y="1873"/>
                    <a:pt x="4165" y="1873"/>
                  </a:cubicBezTo>
                  <a:cubicBezTo>
                    <a:pt x="4081" y="1873"/>
                    <a:pt x="3997" y="1872"/>
                    <a:pt x="3913" y="1871"/>
                  </a:cubicBezTo>
                  <a:lnTo>
                    <a:pt x="3883" y="1911"/>
                  </a:lnTo>
                  <a:cubicBezTo>
                    <a:pt x="3873" y="1931"/>
                    <a:pt x="3853" y="1941"/>
                    <a:pt x="3833" y="1941"/>
                  </a:cubicBezTo>
                  <a:cubicBezTo>
                    <a:pt x="3823" y="1941"/>
                    <a:pt x="3813" y="1941"/>
                    <a:pt x="3803" y="1931"/>
                  </a:cubicBezTo>
                  <a:cubicBezTo>
                    <a:pt x="3783" y="1921"/>
                    <a:pt x="3773" y="1891"/>
                    <a:pt x="3773" y="1871"/>
                  </a:cubicBezTo>
                  <a:cubicBezTo>
                    <a:pt x="3094" y="1851"/>
                    <a:pt x="2386" y="1801"/>
                    <a:pt x="1627" y="1702"/>
                  </a:cubicBezTo>
                  <a:cubicBezTo>
                    <a:pt x="1577" y="1692"/>
                    <a:pt x="1527" y="1682"/>
                    <a:pt x="1487" y="1682"/>
                  </a:cubicBezTo>
                  <a:cubicBezTo>
                    <a:pt x="1014" y="1613"/>
                    <a:pt x="522" y="1524"/>
                    <a:pt x="19" y="1416"/>
                  </a:cubicBezTo>
                  <a:lnTo>
                    <a:pt x="19" y="1416"/>
                  </a:lnTo>
                  <a:cubicBezTo>
                    <a:pt x="27" y="1420"/>
                    <a:pt x="30" y="1426"/>
                    <a:pt x="30" y="1432"/>
                  </a:cubicBezTo>
                  <a:cubicBezTo>
                    <a:pt x="60" y="1482"/>
                    <a:pt x="90" y="1522"/>
                    <a:pt x="120" y="1572"/>
                  </a:cubicBezTo>
                  <a:cubicBezTo>
                    <a:pt x="589" y="1662"/>
                    <a:pt x="1038" y="1742"/>
                    <a:pt x="1477" y="1801"/>
                  </a:cubicBezTo>
                  <a:cubicBezTo>
                    <a:pt x="1557" y="1811"/>
                    <a:pt x="1637" y="1821"/>
                    <a:pt x="1707" y="1831"/>
                  </a:cubicBezTo>
                  <a:cubicBezTo>
                    <a:pt x="2595" y="1951"/>
                    <a:pt x="3434" y="2001"/>
                    <a:pt x="4212" y="2001"/>
                  </a:cubicBezTo>
                  <a:cubicBezTo>
                    <a:pt x="4462" y="2001"/>
                    <a:pt x="4711" y="1991"/>
                    <a:pt x="4951" y="1981"/>
                  </a:cubicBezTo>
                  <a:lnTo>
                    <a:pt x="4941" y="1971"/>
                  </a:lnTo>
                  <a:cubicBezTo>
                    <a:pt x="4921" y="1951"/>
                    <a:pt x="4921" y="1911"/>
                    <a:pt x="4941" y="1891"/>
                  </a:cubicBezTo>
                  <a:cubicBezTo>
                    <a:pt x="4952" y="1875"/>
                    <a:pt x="4969" y="1867"/>
                    <a:pt x="4987" y="1867"/>
                  </a:cubicBezTo>
                  <a:cubicBezTo>
                    <a:pt x="5002" y="1867"/>
                    <a:pt x="5017" y="1872"/>
                    <a:pt x="5031" y="1881"/>
                  </a:cubicBezTo>
                  <a:lnTo>
                    <a:pt x="5130" y="1971"/>
                  </a:lnTo>
                  <a:cubicBezTo>
                    <a:pt x="5819" y="1941"/>
                    <a:pt x="6458" y="1861"/>
                    <a:pt x="7047" y="1762"/>
                  </a:cubicBezTo>
                  <a:cubicBezTo>
                    <a:pt x="7017" y="1752"/>
                    <a:pt x="7017" y="1712"/>
                    <a:pt x="7027" y="1682"/>
                  </a:cubicBezTo>
                  <a:cubicBezTo>
                    <a:pt x="7039" y="1663"/>
                    <a:pt x="7060" y="1656"/>
                    <a:pt x="7081" y="1656"/>
                  </a:cubicBezTo>
                  <a:cubicBezTo>
                    <a:pt x="7093" y="1656"/>
                    <a:pt x="7106" y="1658"/>
                    <a:pt x="7117" y="1662"/>
                  </a:cubicBezTo>
                  <a:lnTo>
                    <a:pt x="7226" y="1732"/>
                  </a:lnTo>
                  <a:cubicBezTo>
                    <a:pt x="8135" y="1572"/>
                    <a:pt x="8903" y="1352"/>
                    <a:pt x="9542" y="1123"/>
                  </a:cubicBezTo>
                  <a:cubicBezTo>
                    <a:pt x="9532" y="1113"/>
                    <a:pt x="9522" y="1093"/>
                    <a:pt x="9532" y="1073"/>
                  </a:cubicBezTo>
                  <a:cubicBezTo>
                    <a:pt x="9540" y="1048"/>
                    <a:pt x="9562" y="1030"/>
                    <a:pt x="9591" y="1030"/>
                  </a:cubicBezTo>
                  <a:cubicBezTo>
                    <a:pt x="9598" y="1030"/>
                    <a:pt x="9605" y="1031"/>
                    <a:pt x="9612" y="1033"/>
                  </a:cubicBezTo>
                  <a:lnTo>
                    <a:pt x="9712" y="1063"/>
                  </a:lnTo>
                  <a:cubicBezTo>
                    <a:pt x="10969" y="594"/>
                    <a:pt x="11628" y="125"/>
                    <a:pt x="11648" y="115"/>
                  </a:cubicBezTo>
                  <a:cubicBezTo>
                    <a:pt x="11678" y="95"/>
                    <a:pt x="11678" y="55"/>
                    <a:pt x="11658" y="25"/>
                  </a:cubicBezTo>
                  <a:cubicBezTo>
                    <a:pt x="11647" y="8"/>
                    <a:pt x="11630" y="1"/>
                    <a:pt x="1161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117825" y="1706200"/>
              <a:ext cx="38450" cy="106325"/>
            </a:xfrm>
            <a:custGeom>
              <a:avLst/>
              <a:gdLst/>
              <a:ahLst/>
              <a:cxnLst/>
              <a:rect l="l" t="t" r="r" b="b"/>
              <a:pathLst>
                <a:path w="1538" h="4253" extrusionOk="0">
                  <a:moveTo>
                    <a:pt x="10" y="1"/>
                  </a:moveTo>
                  <a:cubicBezTo>
                    <a:pt x="10" y="4"/>
                    <a:pt x="9" y="5"/>
                    <a:pt x="8" y="5"/>
                  </a:cubicBezTo>
                  <a:cubicBezTo>
                    <a:pt x="5" y="5"/>
                    <a:pt x="0" y="1"/>
                    <a:pt x="0" y="1"/>
                  </a:cubicBezTo>
                  <a:lnTo>
                    <a:pt x="0" y="1"/>
                  </a:lnTo>
                  <a:cubicBezTo>
                    <a:pt x="180" y="410"/>
                    <a:pt x="330" y="799"/>
                    <a:pt x="469" y="1168"/>
                  </a:cubicBezTo>
                  <a:cubicBezTo>
                    <a:pt x="484" y="1154"/>
                    <a:pt x="504" y="1145"/>
                    <a:pt x="521" y="1145"/>
                  </a:cubicBezTo>
                  <a:cubicBezTo>
                    <a:pt x="528" y="1145"/>
                    <a:pt x="534" y="1146"/>
                    <a:pt x="539" y="1148"/>
                  </a:cubicBezTo>
                  <a:cubicBezTo>
                    <a:pt x="569" y="1168"/>
                    <a:pt x="589" y="1198"/>
                    <a:pt x="569" y="1238"/>
                  </a:cubicBezTo>
                  <a:lnTo>
                    <a:pt x="529" y="1318"/>
                  </a:lnTo>
                  <a:cubicBezTo>
                    <a:pt x="699" y="1767"/>
                    <a:pt x="829" y="2166"/>
                    <a:pt x="948" y="2526"/>
                  </a:cubicBezTo>
                  <a:cubicBezTo>
                    <a:pt x="956" y="2511"/>
                    <a:pt x="979" y="2502"/>
                    <a:pt x="999" y="2502"/>
                  </a:cubicBezTo>
                  <a:cubicBezTo>
                    <a:pt x="1006" y="2502"/>
                    <a:pt x="1013" y="2503"/>
                    <a:pt x="1018" y="2506"/>
                  </a:cubicBezTo>
                  <a:cubicBezTo>
                    <a:pt x="1058" y="2516"/>
                    <a:pt x="1068" y="2556"/>
                    <a:pt x="1058" y="2586"/>
                  </a:cubicBezTo>
                  <a:lnTo>
                    <a:pt x="1008" y="2715"/>
                  </a:lnTo>
                  <a:cubicBezTo>
                    <a:pt x="1278" y="3614"/>
                    <a:pt x="1398" y="4183"/>
                    <a:pt x="1408" y="4203"/>
                  </a:cubicBezTo>
                  <a:cubicBezTo>
                    <a:pt x="1408" y="4233"/>
                    <a:pt x="1438" y="4252"/>
                    <a:pt x="1467" y="4252"/>
                  </a:cubicBezTo>
                  <a:lnTo>
                    <a:pt x="1477" y="4252"/>
                  </a:lnTo>
                  <a:cubicBezTo>
                    <a:pt x="1507" y="4242"/>
                    <a:pt x="1537" y="4213"/>
                    <a:pt x="1527" y="4173"/>
                  </a:cubicBezTo>
                  <a:cubicBezTo>
                    <a:pt x="1527" y="4163"/>
                    <a:pt x="1457" y="3873"/>
                    <a:pt x="1328" y="3384"/>
                  </a:cubicBezTo>
                  <a:lnTo>
                    <a:pt x="1258" y="3364"/>
                  </a:lnTo>
                  <a:cubicBezTo>
                    <a:pt x="1218" y="3354"/>
                    <a:pt x="1198" y="3324"/>
                    <a:pt x="1208" y="3294"/>
                  </a:cubicBezTo>
                  <a:cubicBezTo>
                    <a:pt x="1216" y="3261"/>
                    <a:pt x="1238" y="3242"/>
                    <a:pt x="1263" y="3242"/>
                  </a:cubicBezTo>
                  <a:cubicBezTo>
                    <a:pt x="1268" y="3242"/>
                    <a:pt x="1273" y="3243"/>
                    <a:pt x="1278" y="3244"/>
                  </a:cubicBezTo>
                  <a:lnTo>
                    <a:pt x="1288" y="3244"/>
                  </a:lnTo>
                  <a:cubicBezTo>
                    <a:pt x="1198" y="2915"/>
                    <a:pt x="1068" y="2496"/>
                    <a:pt x="919" y="2027"/>
                  </a:cubicBezTo>
                  <a:lnTo>
                    <a:pt x="819" y="2007"/>
                  </a:lnTo>
                  <a:cubicBezTo>
                    <a:pt x="779" y="1997"/>
                    <a:pt x="759" y="1967"/>
                    <a:pt x="769" y="1927"/>
                  </a:cubicBezTo>
                  <a:cubicBezTo>
                    <a:pt x="777" y="1902"/>
                    <a:pt x="799" y="1884"/>
                    <a:pt x="828" y="1884"/>
                  </a:cubicBezTo>
                  <a:cubicBezTo>
                    <a:pt x="835" y="1884"/>
                    <a:pt x="842" y="1885"/>
                    <a:pt x="849" y="1887"/>
                  </a:cubicBezTo>
                  <a:lnTo>
                    <a:pt x="869" y="1887"/>
                  </a:lnTo>
                  <a:cubicBezTo>
                    <a:pt x="679" y="1338"/>
                    <a:pt x="449" y="719"/>
                    <a:pt x="160" y="51"/>
                  </a:cubicBezTo>
                  <a:lnTo>
                    <a:pt x="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064675" y="1608150"/>
              <a:ext cx="55425" cy="96325"/>
            </a:xfrm>
            <a:custGeom>
              <a:avLst/>
              <a:gdLst/>
              <a:ahLst/>
              <a:cxnLst/>
              <a:rect l="l" t="t" r="r" b="b"/>
              <a:pathLst>
                <a:path w="2217" h="3853" extrusionOk="0">
                  <a:moveTo>
                    <a:pt x="70" y="0"/>
                  </a:moveTo>
                  <a:cubicBezTo>
                    <a:pt x="60" y="0"/>
                    <a:pt x="50" y="0"/>
                    <a:pt x="30" y="10"/>
                  </a:cubicBezTo>
                  <a:cubicBezTo>
                    <a:pt x="10" y="30"/>
                    <a:pt x="0" y="70"/>
                    <a:pt x="20" y="100"/>
                  </a:cubicBezTo>
                  <a:lnTo>
                    <a:pt x="40" y="120"/>
                  </a:lnTo>
                  <a:cubicBezTo>
                    <a:pt x="390" y="629"/>
                    <a:pt x="709" y="1148"/>
                    <a:pt x="998" y="1667"/>
                  </a:cubicBezTo>
                  <a:cubicBezTo>
                    <a:pt x="1028" y="1707"/>
                    <a:pt x="1048" y="1747"/>
                    <a:pt x="1078" y="1797"/>
                  </a:cubicBezTo>
                  <a:cubicBezTo>
                    <a:pt x="1318" y="2226"/>
                    <a:pt x="1537" y="2655"/>
                    <a:pt x="1737" y="3074"/>
                  </a:cubicBezTo>
                  <a:cubicBezTo>
                    <a:pt x="1751" y="3067"/>
                    <a:pt x="1765" y="3060"/>
                    <a:pt x="1779" y="3060"/>
                  </a:cubicBezTo>
                  <a:cubicBezTo>
                    <a:pt x="1785" y="3060"/>
                    <a:pt x="1791" y="3061"/>
                    <a:pt x="1797" y="3064"/>
                  </a:cubicBezTo>
                  <a:cubicBezTo>
                    <a:pt x="1827" y="3074"/>
                    <a:pt x="1847" y="3114"/>
                    <a:pt x="1837" y="3144"/>
                  </a:cubicBezTo>
                  <a:lnTo>
                    <a:pt x="1807" y="3224"/>
                  </a:lnTo>
                  <a:cubicBezTo>
                    <a:pt x="1907" y="3434"/>
                    <a:pt x="2007" y="3643"/>
                    <a:pt x="2096" y="3853"/>
                  </a:cubicBezTo>
                  <a:cubicBezTo>
                    <a:pt x="2105" y="3828"/>
                    <a:pt x="2126" y="3810"/>
                    <a:pt x="2156" y="3810"/>
                  </a:cubicBezTo>
                  <a:cubicBezTo>
                    <a:pt x="2162" y="3810"/>
                    <a:pt x="2169" y="3811"/>
                    <a:pt x="2176" y="3813"/>
                  </a:cubicBezTo>
                  <a:lnTo>
                    <a:pt x="2216" y="3823"/>
                  </a:lnTo>
                  <a:cubicBezTo>
                    <a:pt x="1937" y="3184"/>
                    <a:pt x="1617" y="2515"/>
                    <a:pt x="1238" y="1827"/>
                  </a:cubicBezTo>
                  <a:cubicBezTo>
                    <a:pt x="1208" y="1767"/>
                    <a:pt x="1168" y="1707"/>
                    <a:pt x="1138" y="1647"/>
                  </a:cubicBezTo>
                  <a:cubicBezTo>
                    <a:pt x="859" y="1158"/>
                    <a:pt x="549" y="649"/>
                    <a:pt x="210" y="160"/>
                  </a:cubicBezTo>
                  <a:cubicBezTo>
                    <a:pt x="180" y="110"/>
                    <a:pt x="150" y="70"/>
                    <a:pt x="120" y="30"/>
                  </a:cubicBezTo>
                  <a:cubicBezTo>
                    <a:pt x="110" y="20"/>
                    <a:pt x="100" y="10"/>
                    <a:pt x="90" y="10"/>
                  </a:cubicBezTo>
                  <a:cubicBezTo>
                    <a:pt x="80" y="0"/>
                    <a:pt x="80" y="0"/>
                    <a:pt x="7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160975" y="1565725"/>
              <a:ext cx="36225" cy="55925"/>
            </a:xfrm>
            <a:custGeom>
              <a:avLst/>
              <a:gdLst/>
              <a:ahLst/>
              <a:cxnLst/>
              <a:rect l="l" t="t" r="r" b="b"/>
              <a:pathLst>
                <a:path w="1449" h="2237" extrusionOk="0">
                  <a:moveTo>
                    <a:pt x="1381" y="0"/>
                  </a:moveTo>
                  <a:cubicBezTo>
                    <a:pt x="1363" y="0"/>
                    <a:pt x="1341" y="11"/>
                    <a:pt x="1328" y="30"/>
                  </a:cubicBezTo>
                  <a:lnTo>
                    <a:pt x="21" y="2136"/>
                  </a:lnTo>
                  <a:cubicBezTo>
                    <a:pt x="11" y="2146"/>
                    <a:pt x="11" y="2146"/>
                    <a:pt x="11" y="2156"/>
                  </a:cubicBezTo>
                  <a:cubicBezTo>
                    <a:pt x="1" y="2186"/>
                    <a:pt x="11" y="2206"/>
                    <a:pt x="41" y="2226"/>
                  </a:cubicBezTo>
                  <a:cubicBezTo>
                    <a:pt x="51" y="2226"/>
                    <a:pt x="61" y="2236"/>
                    <a:pt x="71" y="2236"/>
                  </a:cubicBezTo>
                  <a:cubicBezTo>
                    <a:pt x="91" y="2236"/>
                    <a:pt x="111" y="2226"/>
                    <a:pt x="121" y="2206"/>
                  </a:cubicBezTo>
                  <a:lnTo>
                    <a:pt x="151" y="2156"/>
                  </a:lnTo>
                  <a:lnTo>
                    <a:pt x="1428" y="90"/>
                  </a:lnTo>
                  <a:cubicBezTo>
                    <a:pt x="1448" y="60"/>
                    <a:pt x="1438" y="20"/>
                    <a:pt x="1408" y="10"/>
                  </a:cubicBezTo>
                  <a:cubicBezTo>
                    <a:pt x="1401" y="3"/>
                    <a:pt x="1392" y="0"/>
                    <a:pt x="138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274275" y="1544425"/>
              <a:ext cx="35700" cy="65250"/>
            </a:xfrm>
            <a:custGeom>
              <a:avLst/>
              <a:gdLst/>
              <a:ahLst/>
              <a:cxnLst/>
              <a:rect l="l" t="t" r="r" b="b"/>
              <a:pathLst>
                <a:path w="1428" h="2610" extrusionOk="0">
                  <a:moveTo>
                    <a:pt x="1360" y="0"/>
                  </a:moveTo>
                  <a:cubicBezTo>
                    <a:pt x="1333" y="0"/>
                    <a:pt x="1313" y="12"/>
                    <a:pt x="1298" y="34"/>
                  </a:cubicBezTo>
                  <a:lnTo>
                    <a:pt x="20" y="2509"/>
                  </a:lnTo>
                  <a:lnTo>
                    <a:pt x="20" y="2519"/>
                  </a:lnTo>
                  <a:cubicBezTo>
                    <a:pt x="0" y="2549"/>
                    <a:pt x="10" y="2589"/>
                    <a:pt x="40" y="2609"/>
                  </a:cubicBezTo>
                  <a:lnTo>
                    <a:pt x="70" y="2609"/>
                  </a:lnTo>
                  <a:cubicBezTo>
                    <a:pt x="90" y="2609"/>
                    <a:pt x="120" y="2599"/>
                    <a:pt x="130" y="2579"/>
                  </a:cubicBezTo>
                  <a:lnTo>
                    <a:pt x="180" y="2469"/>
                  </a:lnTo>
                  <a:lnTo>
                    <a:pt x="1408" y="94"/>
                  </a:lnTo>
                  <a:cubicBezTo>
                    <a:pt x="1428" y="64"/>
                    <a:pt x="1418" y="24"/>
                    <a:pt x="1388" y="4"/>
                  </a:cubicBezTo>
                  <a:cubicBezTo>
                    <a:pt x="1378" y="2"/>
                    <a:pt x="1368" y="0"/>
                    <a:pt x="136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242325" y="1614275"/>
              <a:ext cx="59425" cy="37050"/>
            </a:xfrm>
            <a:custGeom>
              <a:avLst/>
              <a:gdLst/>
              <a:ahLst/>
              <a:cxnLst/>
              <a:rect l="l" t="t" r="r" b="b"/>
              <a:pathLst>
                <a:path w="2377" h="1482" extrusionOk="0">
                  <a:moveTo>
                    <a:pt x="77" y="1"/>
                  </a:moveTo>
                  <a:cubicBezTo>
                    <a:pt x="52" y="1"/>
                    <a:pt x="26" y="12"/>
                    <a:pt x="11" y="35"/>
                  </a:cubicBezTo>
                  <a:cubicBezTo>
                    <a:pt x="1" y="55"/>
                    <a:pt x="1" y="95"/>
                    <a:pt x="31" y="115"/>
                  </a:cubicBezTo>
                  <a:lnTo>
                    <a:pt x="2266" y="1472"/>
                  </a:lnTo>
                  <a:cubicBezTo>
                    <a:pt x="2276" y="1472"/>
                    <a:pt x="2286" y="1482"/>
                    <a:pt x="2306" y="1482"/>
                  </a:cubicBezTo>
                  <a:cubicBezTo>
                    <a:pt x="2326" y="1482"/>
                    <a:pt x="2346" y="1472"/>
                    <a:pt x="2356" y="1452"/>
                  </a:cubicBezTo>
                  <a:cubicBezTo>
                    <a:pt x="2376" y="1422"/>
                    <a:pt x="2366" y="1382"/>
                    <a:pt x="2336" y="1362"/>
                  </a:cubicBezTo>
                  <a:lnTo>
                    <a:pt x="210" y="75"/>
                  </a:lnTo>
                  <a:lnTo>
                    <a:pt x="101" y="5"/>
                  </a:lnTo>
                  <a:cubicBezTo>
                    <a:pt x="93" y="2"/>
                    <a:pt x="85" y="1"/>
                    <a:pt x="77"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304950" y="1598600"/>
              <a:ext cx="54925" cy="17550"/>
            </a:xfrm>
            <a:custGeom>
              <a:avLst/>
              <a:gdLst/>
              <a:ahLst/>
              <a:cxnLst/>
              <a:rect l="l" t="t" r="r" b="b"/>
              <a:pathLst>
                <a:path w="2197" h="702" extrusionOk="0">
                  <a:moveTo>
                    <a:pt x="71" y="0"/>
                  </a:moveTo>
                  <a:cubicBezTo>
                    <a:pt x="41" y="0"/>
                    <a:pt x="19" y="20"/>
                    <a:pt x="11" y="53"/>
                  </a:cubicBezTo>
                  <a:cubicBezTo>
                    <a:pt x="1" y="63"/>
                    <a:pt x="11" y="83"/>
                    <a:pt x="21" y="93"/>
                  </a:cubicBezTo>
                  <a:cubicBezTo>
                    <a:pt x="21" y="113"/>
                    <a:pt x="41" y="123"/>
                    <a:pt x="51" y="123"/>
                  </a:cubicBezTo>
                  <a:lnTo>
                    <a:pt x="2107" y="702"/>
                  </a:lnTo>
                  <a:lnTo>
                    <a:pt x="2127" y="702"/>
                  </a:lnTo>
                  <a:cubicBezTo>
                    <a:pt x="2147" y="702"/>
                    <a:pt x="2177" y="682"/>
                    <a:pt x="2187" y="652"/>
                  </a:cubicBezTo>
                  <a:cubicBezTo>
                    <a:pt x="2197" y="622"/>
                    <a:pt x="2177" y="592"/>
                    <a:pt x="2137" y="582"/>
                  </a:cubicBezTo>
                  <a:lnTo>
                    <a:pt x="191" y="33"/>
                  </a:lnTo>
                  <a:lnTo>
                    <a:pt x="91" y="3"/>
                  </a:lnTo>
                  <a:cubicBezTo>
                    <a:pt x="84" y="1"/>
                    <a:pt x="77" y="0"/>
                    <a:pt x="7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189675" y="1619525"/>
              <a:ext cx="46200" cy="41300"/>
            </a:xfrm>
            <a:custGeom>
              <a:avLst/>
              <a:gdLst/>
              <a:ahLst/>
              <a:cxnLst/>
              <a:rect l="l" t="t" r="r" b="b"/>
              <a:pathLst>
                <a:path w="1848" h="1652" extrusionOk="0">
                  <a:moveTo>
                    <a:pt x="77" y="0"/>
                  </a:moveTo>
                  <a:cubicBezTo>
                    <a:pt x="59" y="0"/>
                    <a:pt x="42" y="8"/>
                    <a:pt x="31" y="24"/>
                  </a:cubicBezTo>
                  <a:cubicBezTo>
                    <a:pt x="1" y="44"/>
                    <a:pt x="11" y="84"/>
                    <a:pt x="31" y="114"/>
                  </a:cubicBezTo>
                  <a:lnTo>
                    <a:pt x="41" y="114"/>
                  </a:lnTo>
                  <a:lnTo>
                    <a:pt x="1727" y="1641"/>
                  </a:lnTo>
                  <a:cubicBezTo>
                    <a:pt x="1747" y="1651"/>
                    <a:pt x="1757" y="1651"/>
                    <a:pt x="1777" y="1651"/>
                  </a:cubicBezTo>
                  <a:cubicBezTo>
                    <a:pt x="1787" y="1651"/>
                    <a:pt x="1807" y="1651"/>
                    <a:pt x="1817" y="1631"/>
                  </a:cubicBezTo>
                  <a:cubicBezTo>
                    <a:pt x="1847" y="1611"/>
                    <a:pt x="1837" y="1571"/>
                    <a:pt x="1817" y="1541"/>
                  </a:cubicBezTo>
                  <a:lnTo>
                    <a:pt x="220" y="114"/>
                  </a:lnTo>
                  <a:lnTo>
                    <a:pt x="121" y="14"/>
                  </a:lnTo>
                  <a:cubicBezTo>
                    <a:pt x="107" y="5"/>
                    <a:pt x="92" y="0"/>
                    <a:pt x="77"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222375" y="1557225"/>
              <a:ext cx="37700" cy="62175"/>
            </a:xfrm>
            <a:custGeom>
              <a:avLst/>
              <a:gdLst/>
              <a:ahLst/>
              <a:cxnLst/>
              <a:rect l="l" t="t" r="r" b="b"/>
              <a:pathLst>
                <a:path w="1508" h="2487" extrusionOk="0">
                  <a:moveTo>
                    <a:pt x="1436" y="1"/>
                  </a:moveTo>
                  <a:cubicBezTo>
                    <a:pt x="1418" y="1"/>
                    <a:pt x="1400" y="12"/>
                    <a:pt x="1388" y="31"/>
                  </a:cubicBezTo>
                  <a:lnTo>
                    <a:pt x="20" y="2387"/>
                  </a:lnTo>
                  <a:lnTo>
                    <a:pt x="20" y="2397"/>
                  </a:lnTo>
                  <a:cubicBezTo>
                    <a:pt x="0" y="2426"/>
                    <a:pt x="10" y="2456"/>
                    <a:pt x="40" y="2476"/>
                  </a:cubicBezTo>
                  <a:cubicBezTo>
                    <a:pt x="50" y="2486"/>
                    <a:pt x="60" y="2486"/>
                    <a:pt x="70" y="2486"/>
                  </a:cubicBezTo>
                  <a:cubicBezTo>
                    <a:pt x="90" y="2486"/>
                    <a:pt x="110" y="2476"/>
                    <a:pt x="120" y="2456"/>
                  </a:cubicBezTo>
                  <a:lnTo>
                    <a:pt x="180" y="2367"/>
                  </a:lnTo>
                  <a:lnTo>
                    <a:pt x="1497" y="91"/>
                  </a:lnTo>
                  <a:cubicBezTo>
                    <a:pt x="1507" y="71"/>
                    <a:pt x="1497" y="31"/>
                    <a:pt x="1467" y="11"/>
                  </a:cubicBezTo>
                  <a:cubicBezTo>
                    <a:pt x="1457" y="4"/>
                    <a:pt x="1446" y="1"/>
                    <a:pt x="1436"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092875" y="1684650"/>
              <a:ext cx="17975" cy="44525"/>
            </a:xfrm>
            <a:custGeom>
              <a:avLst/>
              <a:gdLst/>
              <a:ahLst/>
              <a:cxnLst/>
              <a:rect l="l" t="t" r="r" b="b"/>
              <a:pathLst>
                <a:path w="719" h="1781" extrusionOk="0">
                  <a:moveTo>
                    <a:pt x="651" y="0"/>
                  </a:moveTo>
                  <a:cubicBezTo>
                    <a:pt x="637" y="0"/>
                    <a:pt x="623" y="7"/>
                    <a:pt x="609" y="14"/>
                  </a:cubicBezTo>
                  <a:cubicBezTo>
                    <a:pt x="599" y="24"/>
                    <a:pt x="589" y="24"/>
                    <a:pt x="589" y="44"/>
                  </a:cubicBezTo>
                  <a:lnTo>
                    <a:pt x="10" y="1691"/>
                  </a:lnTo>
                  <a:cubicBezTo>
                    <a:pt x="0" y="1731"/>
                    <a:pt x="10" y="1761"/>
                    <a:pt x="50" y="1771"/>
                  </a:cubicBezTo>
                  <a:cubicBezTo>
                    <a:pt x="50" y="1781"/>
                    <a:pt x="60" y="1781"/>
                    <a:pt x="70" y="1781"/>
                  </a:cubicBezTo>
                  <a:cubicBezTo>
                    <a:pt x="90" y="1781"/>
                    <a:pt x="120" y="1761"/>
                    <a:pt x="130" y="1741"/>
                  </a:cubicBezTo>
                  <a:lnTo>
                    <a:pt x="679" y="164"/>
                  </a:lnTo>
                  <a:lnTo>
                    <a:pt x="709" y="84"/>
                  </a:lnTo>
                  <a:cubicBezTo>
                    <a:pt x="719" y="54"/>
                    <a:pt x="699" y="14"/>
                    <a:pt x="669" y="4"/>
                  </a:cubicBezTo>
                  <a:cubicBezTo>
                    <a:pt x="663" y="1"/>
                    <a:pt x="657" y="0"/>
                    <a:pt x="65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116825" y="1703150"/>
              <a:ext cx="42700" cy="16050"/>
            </a:xfrm>
            <a:custGeom>
              <a:avLst/>
              <a:gdLst/>
              <a:ahLst/>
              <a:cxnLst/>
              <a:rect l="l" t="t" r="r" b="b"/>
              <a:pathLst>
                <a:path w="1708" h="642" extrusionOk="0">
                  <a:moveTo>
                    <a:pt x="74" y="0"/>
                  </a:moveTo>
                  <a:cubicBezTo>
                    <a:pt x="47" y="0"/>
                    <a:pt x="19" y="18"/>
                    <a:pt x="10" y="43"/>
                  </a:cubicBezTo>
                  <a:cubicBezTo>
                    <a:pt x="0" y="83"/>
                    <a:pt x="10" y="113"/>
                    <a:pt x="40" y="123"/>
                  </a:cubicBezTo>
                  <a:cubicBezTo>
                    <a:pt x="40" y="123"/>
                    <a:pt x="50" y="133"/>
                    <a:pt x="50" y="133"/>
                  </a:cubicBezTo>
                  <a:lnTo>
                    <a:pt x="200" y="183"/>
                  </a:lnTo>
                  <a:lnTo>
                    <a:pt x="1617" y="642"/>
                  </a:lnTo>
                  <a:lnTo>
                    <a:pt x="1637" y="642"/>
                  </a:lnTo>
                  <a:cubicBezTo>
                    <a:pt x="1667" y="642"/>
                    <a:pt x="1687" y="622"/>
                    <a:pt x="1697" y="602"/>
                  </a:cubicBezTo>
                  <a:cubicBezTo>
                    <a:pt x="1707" y="562"/>
                    <a:pt x="1697" y="532"/>
                    <a:pt x="1657" y="522"/>
                  </a:cubicBezTo>
                  <a:lnTo>
                    <a:pt x="130" y="23"/>
                  </a:lnTo>
                  <a:lnTo>
                    <a:pt x="90" y="3"/>
                  </a:lnTo>
                  <a:cubicBezTo>
                    <a:pt x="85" y="1"/>
                    <a:pt x="79" y="0"/>
                    <a:pt x="7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107850" y="1734800"/>
              <a:ext cx="24725" cy="48275"/>
            </a:xfrm>
            <a:custGeom>
              <a:avLst/>
              <a:gdLst/>
              <a:ahLst/>
              <a:cxnLst/>
              <a:rect l="l" t="t" r="r" b="b"/>
              <a:pathLst>
                <a:path w="989" h="1931" extrusionOk="0">
                  <a:moveTo>
                    <a:pt x="925" y="1"/>
                  </a:moveTo>
                  <a:cubicBezTo>
                    <a:pt x="904" y="1"/>
                    <a:pt x="886" y="10"/>
                    <a:pt x="878" y="24"/>
                  </a:cubicBezTo>
                  <a:cubicBezTo>
                    <a:pt x="868" y="24"/>
                    <a:pt x="868" y="34"/>
                    <a:pt x="858" y="34"/>
                  </a:cubicBezTo>
                  <a:lnTo>
                    <a:pt x="20" y="1841"/>
                  </a:lnTo>
                  <a:cubicBezTo>
                    <a:pt x="0" y="1871"/>
                    <a:pt x="20" y="1911"/>
                    <a:pt x="50" y="1921"/>
                  </a:cubicBezTo>
                  <a:cubicBezTo>
                    <a:pt x="60" y="1931"/>
                    <a:pt x="60" y="1931"/>
                    <a:pt x="70" y="1931"/>
                  </a:cubicBezTo>
                  <a:cubicBezTo>
                    <a:pt x="100" y="1931"/>
                    <a:pt x="120" y="1921"/>
                    <a:pt x="130" y="1891"/>
                  </a:cubicBezTo>
                  <a:lnTo>
                    <a:pt x="928" y="174"/>
                  </a:lnTo>
                  <a:lnTo>
                    <a:pt x="978" y="94"/>
                  </a:lnTo>
                  <a:cubicBezTo>
                    <a:pt x="988" y="64"/>
                    <a:pt x="978" y="24"/>
                    <a:pt x="948" y="4"/>
                  </a:cubicBezTo>
                  <a:cubicBezTo>
                    <a:pt x="940" y="2"/>
                    <a:pt x="932" y="1"/>
                    <a:pt x="925"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137025" y="1753300"/>
              <a:ext cx="47200" cy="14050"/>
            </a:xfrm>
            <a:custGeom>
              <a:avLst/>
              <a:gdLst/>
              <a:ahLst/>
              <a:cxnLst/>
              <a:rect l="l" t="t" r="r" b="b"/>
              <a:pathLst>
                <a:path w="1888" h="562" extrusionOk="0">
                  <a:moveTo>
                    <a:pt x="65" y="0"/>
                  </a:moveTo>
                  <a:cubicBezTo>
                    <a:pt x="38" y="0"/>
                    <a:pt x="9" y="20"/>
                    <a:pt x="1" y="53"/>
                  </a:cubicBezTo>
                  <a:cubicBezTo>
                    <a:pt x="1" y="83"/>
                    <a:pt x="21" y="113"/>
                    <a:pt x="51" y="123"/>
                  </a:cubicBezTo>
                  <a:lnTo>
                    <a:pt x="151" y="153"/>
                  </a:lnTo>
                  <a:lnTo>
                    <a:pt x="1797" y="562"/>
                  </a:lnTo>
                  <a:lnTo>
                    <a:pt x="1817" y="562"/>
                  </a:lnTo>
                  <a:cubicBezTo>
                    <a:pt x="1847" y="562"/>
                    <a:pt x="1867" y="542"/>
                    <a:pt x="1877" y="512"/>
                  </a:cubicBezTo>
                  <a:cubicBezTo>
                    <a:pt x="1887" y="482"/>
                    <a:pt x="1867" y="442"/>
                    <a:pt x="1827" y="432"/>
                  </a:cubicBezTo>
                  <a:lnTo>
                    <a:pt x="101" y="13"/>
                  </a:lnTo>
                  <a:lnTo>
                    <a:pt x="81" y="3"/>
                  </a:lnTo>
                  <a:cubicBezTo>
                    <a:pt x="76" y="1"/>
                    <a:pt x="70" y="0"/>
                    <a:pt x="65"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130550" y="1768725"/>
              <a:ext cx="14000" cy="29075"/>
            </a:xfrm>
            <a:custGeom>
              <a:avLst/>
              <a:gdLst/>
              <a:ahLst/>
              <a:cxnLst/>
              <a:rect l="l" t="t" r="r" b="b"/>
              <a:pathLst>
                <a:path w="560" h="1163" extrusionOk="0">
                  <a:moveTo>
                    <a:pt x="495" y="1"/>
                  </a:moveTo>
                  <a:cubicBezTo>
                    <a:pt x="474" y="1"/>
                    <a:pt x="454" y="10"/>
                    <a:pt x="439" y="25"/>
                  </a:cubicBezTo>
                  <a:cubicBezTo>
                    <a:pt x="439" y="35"/>
                    <a:pt x="439" y="35"/>
                    <a:pt x="429" y="35"/>
                  </a:cubicBezTo>
                  <a:lnTo>
                    <a:pt x="10" y="1083"/>
                  </a:lnTo>
                  <a:cubicBezTo>
                    <a:pt x="0" y="1113"/>
                    <a:pt x="10" y="1153"/>
                    <a:pt x="40" y="1163"/>
                  </a:cubicBezTo>
                  <a:lnTo>
                    <a:pt x="70" y="1163"/>
                  </a:lnTo>
                  <a:cubicBezTo>
                    <a:pt x="90" y="1163"/>
                    <a:pt x="110" y="1153"/>
                    <a:pt x="120" y="1123"/>
                  </a:cubicBezTo>
                  <a:lnTo>
                    <a:pt x="499" y="214"/>
                  </a:lnTo>
                  <a:lnTo>
                    <a:pt x="549" y="85"/>
                  </a:lnTo>
                  <a:cubicBezTo>
                    <a:pt x="559" y="55"/>
                    <a:pt x="549" y="15"/>
                    <a:pt x="519" y="5"/>
                  </a:cubicBezTo>
                  <a:cubicBezTo>
                    <a:pt x="511" y="2"/>
                    <a:pt x="503" y="1"/>
                    <a:pt x="495"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147750" y="1787250"/>
              <a:ext cx="28725" cy="8550"/>
            </a:xfrm>
            <a:custGeom>
              <a:avLst/>
              <a:gdLst/>
              <a:ahLst/>
              <a:cxnLst/>
              <a:rect l="l" t="t" r="r" b="b"/>
              <a:pathLst>
                <a:path w="1149" h="342" extrusionOk="0">
                  <a:moveTo>
                    <a:pt x="69" y="0"/>
                  </a:moveTo>
                  <a:cubicBezTo>
                    <a:pt x="43" y="0"/>
                    <a:pt x="20" y="26"/>
                    <a:pt x="11" y="52"/>
                  </a:cubicBezTo>
                  <a:cubicBezTo>
                    <a:pt x="1" y="82"/>
                    <a:pt x="31" y="122"/>
                    <a:pt x="61" y="122"/>
                  </a:cubicBezTo>
                  <a:lnTo>
                    <a:pt x="131" y="142"/>
                  </a:lnTo>
                  <a:lnTo>
                    <a:pt x="1069" y="342"/>
                  </a:lnTo>
                  <a:lnTo>
                    <a:pt x="1079" y="342"/>
                  </a:lnTo>
                  <a:cubicBezTo>
                    <a:pt x="1109" y="342"/>
                    <a:pt x="1129" y="322"/>
                    <a:pt x="1139" y="292"/>
                  </a:cubicBezTo>
                  <a:cubicBezTo>
                    <a:pt x="1149" y="252"/>
                    <a:pt x="1129" y="222"/>
                    <a:pt x="1089" y="212"/>
                  </a:cubicBezTo>
                  <a:lnTo>
                    <a:pt x="91" y="2"/>
                  </a:lnTo>
                  <a:lnTo>
                    <a:pt x="81" y="2"/>
                  </a:lnTo>
                  <a:cubicBezTo>
                    <a:pt x="77" y="1"/>
                    <a:pt x="73" y="0"/>
                    <a:pt x="6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6300015">
            <a:off x="8218595" y="-226132"/>
            <a:ext cx="1114811" cy="1306691"/>
            <a:chOff x="1744950" y="1838925"/>
            <a:chExt cx="295725" cy="346625"/>
          </a:xfrm>
        </p:grpSpPr>
        <p:sp>
          <p:nvSpPr>
            <p:cNvPr id="422" name="Google Shape;422;p9"/>
            <p:cNvSpPr/>
            <p:nvPr/>
          </p:nvSpPr>
          <p:spPr>
            <a:xfrm>
              <a:off x="1826300" y="2031075"/>
              <a:ext cx="24725" cy="47925"/>
            </a:xfrm>
            <a:custGeom>
              <a:avLst/>
              <a:gdLst/>
              <a:ahLst/>
              <a:cxnLst/>
              <a:rect l="l" t="t" r="r" b="b"/>
              <a:pathLst>
                <a:path w="989" h="1917" extrusionOk="0">
                  <a:moveTo>
                    <a:pt x="989" y="1"/>
                  </a:moveTo>
                  <a:lnTo>
                    <a:pt x="979" y="11"/>
                  </a:lnTo>
                  <a:cubicBezTo>
                    <a:pt x="979" y="11"/>
                    <a:pt x="989" y="11"/>
                    <a:pt x="989" y="1"/>
                  </a:cubicBezTo>
                  <a:close/>
                  <a:moveTo>
                    <a:pt x="979" y="11"/>
                  </a:moveTo>
                  <a:lnTo>
                    <a:pt x="969" y="21"/>
                  </a:lnTo>
                  <a:cubicBezTo>
                    <a:pt x="949" y="41"/>
                    <a:pt x="829" y="180"/>
                    <a:pt x="649" y="390"/>
                  </a:cubicBezTo>
                  <a:cubicBezTo>
                    <a:pt x="400" y="879"/>
                    <a:pt x="190" y="1368"/>
                    <a:pt x="1" y="1857"/>
                  </a:cubicBezTo>
                  <a:lnTo>
                    <a:pt x="101" y="1757"/>
                  </a:lnTo>
                  <a:lnTo>
                    <a:pt x="111" y="1887"/>
                  </a:lnTo>
                  <a:cubicBezTo>
                    <a:pt x="111" y="1887"/>
                    <a:pt x="111" y="1897"/>
                    <a:pt x="111" y="1917"/>
                  </a:cubicBezTo>
                  <a:cubicBezTo>
                    <a:pt x="350" y="1278"/>
                    <a:pt x="639" y="649"/>
                    <a:pt x="979" y="1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1848525" y="2022850"/>
              <a:ext cx="3500" cy="6250"/>
            </a:xfrm>
            <a:custGeom>
              <a:avLst/>
              <a:gdLst/>
              <a:ahLst/>
              <a:cxnLst/>
              <a:rect l="l" t="t" r="r" b="b"/>
              <a:pathLst>
                <a:path w="140" h="250" extrusionOk="0">
                  <a:moveTo>
                    <a:pt x="140" y="0"/>
                  </a:moveTo>
                  <a:cubicBezTo>
                    <a:pt x="90" y="80"/>
                    <a:pt x="50" y="170"/>
                    <a:pt x="0" y="250"/>
                  </a:cubicBezTo>
                  <a:lnTo>
                    <a:pt x="110" y="250"/>
                  </a:lnTo>
                  <a:cubicBezTo>
                    <a:pt x="120" y="120"/>
                    <a:pt x="140" y="40"/>
                    <a:pt x="140" y="30"/>
                  </a:cubicBezTo>
                  <a:lnTo>
                    <a:pt x="14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1944575" y="1889600"/>
              <a:ext cx="27225" cy="21975"/>
            </a:xfrm>
            <a:custGeom>
              <a:avLst/>
              <a:gdLst/>
              <a:ahLst/>
              <a:cxnLst/>
              <a:rect l="l" t="t" r="r" b="b"/>
              <a:pathLst>
                <a:path w="1089" h="879" extrusionOk="0">
                  <a:moveTo>
                    <a:pt x="1089" y="1"/>
                  </a:moveTo>
                  <a:cubicBezTo>
                    <a:pt x="729" y="240"/>
                    <a:pt x="360" y="520"/>
                    <a:pt x="1" y="819"/>
                  </a:cubicBezTo>
                  <a:cubicBezTo>
                    <a:pt x="21" y="829"/>
                    <a:pt x="41" y="839"/>
                    <a:pt x="41" y="839"/>
                  </a:cubicBezTo>
                  <a:lnTo>
                    <a:pt x="120" y="879"/>
                  </a:lnTo>
                  <a:cubicBezTo>
                    <a:pt x="400" y="649"/>
                    <a:pt x="679" y="430"/>
                    <a:pt x="969" y="240"/>
                  </a:cubicBezTo>
                  <a:cubicBezTo>
                    <a:pt x="1019" y="140"/>
                    <a:pt x="1049" y="80"/>
                    <a:pt x="1059" y="70"/>
                  </a:cubicBezTo>
                  <a:lnTo>
                    <a:pt x="108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1972775" y="1878625"/>
              <a:ext cx="23975" cy="13500"/>
            </a:xfrm>
            <a:custGeom>
              <a:avLst/>
              <a:gdLst/>
              <a:ahLst/>
              <a:cxnLst/>
              <a:rect l="l" t="t" r="r" b="b"/>
              <a:pathLst>
                <a:path w="959" h="540" extrusionOk="0">
                  <a:moveTo>
                    <a:pt x="959" y="0"/>
                  </a:moveTo>
                  <a:lnTo>
                    <a:pt x="919" y="10"/>
                  </a:lnTo>
                  <a:cubicBezTo>
                    <a:pt x="899" y="10"/>
                    <a:pt x="779" y="30"/>
                    <a:pt x="589" y="60"/>
                  </a:cubicBezTo>
                  <a:cubicBezTo>
                    <a:pt x="390" y="170"/>
                    <a:pt x="200" y="290"/>
                    <a:pt x="0" y="420"/>
                  </a:cubicBezTo>
                  <a:lnTo>
                    <a:pt x="40" y="519"/>
                  </a:lnTo>
                  <a:cubicBezTo>
                    <a:pt x="40" y="519"/>
                    <a:pt x="40" y="529"/>
                    <a:pt x="50" y="539"/>
                  </a:cubicBezTo>
                  <a:cubicBezTo>
                    <a:pt x="350" y="330"/>
                    <a:pt x="659" y="150"/>
                    <a:pt x="95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1995975" y="1861100"/>
              <a:ext cx="44700" cy="16800"/>
            </a:xfrm>
            <a:custGeom>
              <a:avLst/>
              <a:gdLst/>
              <a:ahLst/>
              <a:cxnLst/>
              <a:rect l="l" t="t" r="r" b="b"/>
              <a:pathLst>
                <a:path w="1788" h="672" extrusionOk="0">
                  <a:moveTo>
                    <a:pt x="1723" y="0"/>
                  </a:moveTo>
                  <a:cubicBezTo>
                    <a:pt x="1718" y="0"/>
                    <a:pt x="1713" y="1"/>
                    <a:pt x="1707" y="3"/>
                  </a:cubicBezTo>
                  <a:cubicBezTo>
                    <a:pt x="1168" y="83"/>
                    <a:pt x="590" y="282"/>
                    <a:pt x="1" y="582"/>
                  </a:cubicBezTo>
                  <a:cubicBezTo>
                    <a:pt x="11" y="592"/>
                    <a:pt x="11" y="602"/>
                    <a:pt x="21" y="602"/>
                  </a:cubicBezTo>
                  <a:lnTo>
                    <a:pt x="100" y="671"/>
                  </a:lnTo>
                  <a:cubicBezTo>
                    <a:pt x="659" y="392"/>
                    <a:pt x="1208" y="202"/>
                    <a:pt x="1727" y="122"/>
                  </a:cubicBezTo>
                  <a:cubicBezTo>
                    <a:pt x="1757" y="113"/>
                    <a:pt x="1787" y="83"/>
                    <a:pt x="1777" y="53"/>
                  </a:cubicBezTo>
                  <a:cubicBezTo>
                    <a:pt x="1777" y="20"/>
                    <a:pt x="1750" y="0"/>
                    <a:pt x="1723"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888425" y="1944750"/>
              <a:ext cx="20250" cy="24475"/>
            </a:xfrm>
            <a:custGeom>
              <a:avLst/>
              <a:gdLst/>
              <a:ahLst/>
              <a:cxnLst/>
              <a:rect l="l" t="t" r="r" b="b"/>
              <a:pathLst>
                <a:path w="810" h="979" extrusionOk="0">
                  <a:moveTo>
                    <a:pt x="809" y="0"/>
                  </a:moveTo>
                  <a:cubicBezTo>
                    <a:pt x="530" y="300"/>
                    <a:pt x="260" y="619"/>
                    <a:pt x="1" y="948"/>
                  </a:cubicBezTo>
                  <a:cubicBezTo>
                    <a:pt x="11" y="958"/>
                    <a:pt x="21" y="958"/>
                    <a:pt x="31" y="958"/>
                  </a:cubicBezTo>
                  <a:lnTo>
                    <a:pt x="141" y="978"/>
                  </a:lnTo>
                  <a:cubicBezTo>
                    <a:pt x="320" y="739"/>
                    <a:pt x="510" y="519"/>
                    <a:pt x="710" y="300"/>
                  </a:cubicBezTo>
                  <a:cubicBezTo>
                    <a:pt x="750" y="160"/>
                    <a:pt x="789" y="50"/>
                    <a:pt x="80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10900" y="1913550"/>
              <a:ext cx="34450" cy="31475"/>
            </a:xfrm>
            <a:custGeom>
              <a:avLst/>
              <a:gdLst/>
              <a:ahLst/>
              <a:cxnLst/>
              <a:rect l="l" t="t" r="r" b="b"/>
              <a:pathLst>
                <a:path w="1378" h="1259" extrusionOk="0">
                  <a:moveTo>
                    <a:pt x="1378" y="1"/>
                  </a:moveTo>
                  <a:cubicBezTo>
                    <a:pt x="1348" y="11"/>
                    <a:pt x="1218" y="61"/>
                    <a:pt x="1038" y="130"/>
                  </a:cubicBezTo>
                  <a:cubicBezTo>
                    <a:pt x="689" y="440"/>
                    <a:pt x="340" y="779"/>
                    <a:pt x="0" y="1148"/>
                  </a:cubicBezTo>
                  <a:lnTo>
                    <a:pt x="30" y="1198"/>
                  </a:lnTo>
                  <a:cubicBezTo>
                    <a:pt x="40" y="1208"/>
                    <a:pt x="50" y="1228"/>
                    <a:pt x="70" y="1258"/>
                  </a:cubicBezTo>
                  <a:cubicBezTo>
                    <a:pt x="489" y="799"/>
                    <a:pt x="928" y="380"/>
                    <a:pt x="137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853250" y="1970700"/>
              <a:ext cx="37450" cy="52925"/>
            </a:xfrm>
            <a:custGeom>
              <a:avLst/>
              <a:gdLst/>
              <a:ahLst/>
              <a:cxnLst/>
              <a:rect l="l" t="t" r="r" b="b"/>
              <a:pathLst>
                <a:path w="1498" h="2117" extrusionOk="0">
                  <a:moveTo>
                    <a:pt x="1498" y="0"/>
                  </a:moveTo>
                  <a:lnTo>
                    <a:pt x="1468" y="30"/>
                  </a:lnTo>
                  <a:cubicBezTo>
                    <a:pt x="1448" y="40"/>
                    <a:pt x="1318" y="150"/>
                    <a:pt x="1119" y="300"/>
                  </a:cubicBezTo>
                  <a:cubicBezTo>
                    <a:pt x="1009" y="439"/>
                    <a:pt x="909" y="579"/>
                    <a:pt x="809" y="729"/>
                  </a:cubicBezTo>
                  <a:cubicBezTo>
                    <a:pt x="510" y="1148"/>
                    <a:pt x="240" y="1577"/>
                    <a:pt x="1" y="2006"/>
                  </a:cubicBezTo>
                  <a:lnTo>
                    <a:pt x="61" y="2086"/>
                  </a:lnTo>
                  <a:cubicBezTo>
                    <a:pt x="61" y="2086"/>
                    <a:pt x="71" y="2096"/>
                    <a:pt x="80" y="2116"/>
                  </a:cubicBezTo>
                  <a:cubicBezTo>
                    <a:pt x="340" y="1667"/>
                    <a:pt x="609" y="1228"/>
                    <a:pt x="909" y="799"/>
                  </a:cubicBezTo>
                  <a:cubicBezTo>
                    <a:pt x="1099" y="529"/>
                    <a:pt x="1298" y="260"/>
                    <a:pt x="149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781650" y="2075000"/>
              <a:ext cx="52175" cy="110550"/>
            </a:xfrm>
            <a:custGeom>
              <a:avLst/>
              <a:gdLst/>
              <a:ahLst/>
              <a:cxnLst/>
              <a:rect l="l" t="t" r="r" b="b"/>
              <a:pathLst>
                <a:path w="2087" h="4422" extrusionOk="0">
                  <a:moveTo>
                    <a:pt x="1787" y="280"/>
                  </a:moveTo>
                  <a:cubicBezTo>
                    <a:pt x="1827" y="729"/>
                    <a:pt x="1926" y="2146"/>
                    <a:pt x="1697" y="2855"/>
                  </a:cubicBezTo>
                  <a:cubicBezTo>
                    <a:pt x="1557" y="3274"/>
                    <a:pt x="1338" y="3673"/>
                    <a:pt x="1098" y="3953"/>
                  </a:cubicBezTo>
                  <a:cubicBezTo>
                    <a:pt x="894" y="4182"/>
                    <a:pt x="697" y="4303"/>
                    <a:pt x="539" y="4303"/>
                  </a:cubicBezTo>
                  <a:cubicBezTo>
                    <a:pt x="511" y="4303"/>
                    <a:pt x="484" y="4299"/>
                    <a:pt x="459" y="4292"/>
                  </a:cubicBezTo>
                  <a:cubicBezTo>
                    <a:pt x="290" y="4232"/>
                    <a:pt x="180" y="3993"/>
                    <a:pt x="150" y="3633"/>
                  </a:cubicBezTo>
                  <a:cubicBezTo>
                    <a:pt x="120" y="3264"/>
                    <a:pt x="180" y="2815"/>
                    <a:pt x="320" y="2406"/>
                  </a:cubicBezTo>
                  <a:cubicBezTo>
                    <a:pt x="559" y="1687"/>
                    <a:pt x="1487" y="619"/>
                    <a:pt x="1787" y="280"/>
                  </a:cubicBezTo>
                  <a:close/>
                  <a:moveTo>
                    <a:pt x="1887" y="0"/>
                  </a:moveTo>
                  <a:lnTo>
                    <a:pt x="1787" y="90"/>
                  </a:lnTo>
                  <a:cubicBezTo>
                    <a:pt x="1737" y="150"/>
                    <a:pt x="499" y="1487"/>
                    <a:pt x="210" y="2366"/>
                  </a:cubicBezTo>
                  <a:cubicBezTo>
                    <a:pt x="60" y="2795"/>
                    <a:pt x="0" y="3264"/>
                    <a:pt x="30" y="3643"/>
                  </a:cubicBezTo>
                  <a:cubicBezTo>
                    <a:pt x="60" y="4062"/>
                    <a:pt x="200" y="4332"/>
                    <a:pt x="419" y="4402"/>
                  </a:cubicBezTo>
                  <a:cubicBezTo>
                    <a:pt x="459" y="4422"/>
                    <a:pt x="499" y="4422"/>
                    <a:pt x="539" y="4422"/>
                  </a:cubicBezTo>
                  <a:cubicBezTo>
                    <a:pt x="739" y="4422"/>
                    <a:pt x="968" y="4292"/>
                    <a:pt x="1188" y="4032"/>
                  </a:cubicBezTo>
                  <a:cubicBezTo>
                    <a:pt x="1447" y="3743"/>
                    <a:pt x="1667" y="3324"/>
                    <a:pt x="1817" y="2895"/>
                  </a:cubicBezTo>
                  <a:cubicBezTo>
                    <a:pt x="2086" y="2066"/>
                    <a:pt x="1926" y="390"/>
                    <a:pt x="1897" y="160"/>
                  </a:cubicBezTo>
                  <a:cubicBezTo>
                    <a:pt x="1897" y="140"/>
                    <a:pt x="1897" y="130"/>
                    <a:pt x="1897" y="130"/>
                  </a:cubicBezTo>
                  <a:lnTo>
                    <a:pt x="1887"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744950" y="2029075"/>
              <a:ext cx="106325" cy="57175"/>
            </a:xfrm>
            <a:custGeom>
              <a:avLst/>
              <a:gdLst/>
              <a:ahLst/>
              <a:cxnLst/>
              <a:rect l="l" t="t" r="r" b="b"/>
              <a:pathLst>
                <a:path w="4253" h="2287" extrusionOk="0">
                  <a:moveTo>
                    <a:pt x="4033" y="131"/>
                  </a:moveTo>
                  <a:lnTo>
                    <a:pt x="4033" y="131"/>
                  </a:lnTo>
                  <a:cubicBezTo>
                    <a:pt x="3734" y="470"/>
                    <a:pt x="2786" y="1518"/>
                    <a:pt x="2107" y="1837"/>
                  </a:cubicBezTo>
                  <a:cubicBezTo>
                    <a:pt x="1656" y="2049"/>
                    <a:pt x="1184" y="2158"/>
                    <a:pt x="822" y="2158"/>
                  </a:cubicBezTo>
                  <a:cubicBezTo>
                    <a:pt x="519" y="2158"/>
                    <a:pt x="293" y="2082"/>
                    <a:pt x="221" y="1927"/>
                  </a:cubicBezTo>
                  <a:cubicBezTo>
                    <a:pt x="141" y="1767"/>
                    <a:pt x="241" y="1528"/>
                    <a:pt x="480" y="1258"/>
                  </a:cubicBezTo>
                  <a:cubicBezTo>
                    <a:pt x="730" y="979"/>
                    <a:pt x="1089" y="719"/>
                    <a:pt x="1488" y="530"/>
                  </a:cubicBezTo>
                  <a:cubicBezTo>
                    <a:pt x="2167" y="210"/>
                    <a:pt x="3584" y="141"/>
                    <a:pt x="4033" y="131"/>
                  </a:cubicBezTo>
                  <a:close/>
                  <a:moveTo>
                    <a:pt x="4143" y="1"/>
                  </a:moveTo>
                  <a:cubicBezTo>
                    <a:pt x="3903" y="11"/>
                    <a:pt x="2227" y="51"/>
                    <a:pt x="1438" y="420"/>
                  </a:cubicBezTo>
                  <a:cubicBezTo>
                    <a:pt x="1029" y="610"/>
                    <a:pt x="640" y="889"/>
                    <a:pt x="380" y="1179"/>
                  </a:cubicBezTo>
                  <a:cubicBezTo>
                    <a:pt x="101" y="1488"/>
                    <a:pt x="1" y="1777"/>
                    <a:pt x="101" y="1987"/>
                  </a:cubicBezTo>
                  <a:cubicBezTo>
                    <a:pt x="201" y="2197"/>
                    <a:pt x="470" y="2286"/>
                    <a:pt x="809" y="2286"/>
                  </a:cubicBezTo>
                  <a:cubicBezTo>
                    <a:pt x="1219" y="2286"/>
                    <a:pt x="1718" y="2157"/>
                    <a:pt x="2157" y="1947"/>
                  </a:cubicBezTo>
                  <a:cubicBezTo>
                    <a:pt x="2736" y="1678"/>
                    <a:pt x="3484" y="919"/>
                    <a:pt x="3903" y="470"/>
                  </a:cubicBezTo>
                  <a:cubicBezTo>
                    <a:pt x="4083" y="270"/>
                    <a:pt x="4203" y="121"/>
                    <a:pt x="4213" y="101"/>
                  </a:cubicBezTo>
                  <a:lnTo>
                    <a:pt x="4233" y="81"/>
                  </a:lnTo>
                  <a:cubicBezTo>
                    <a:pt x="4243" y="51"/>
                    <a:pt x="4243" y="31"/>
                    <a:pt x="425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776650" y="1963775"/>
              <a:ext cx="115800" cy="45875"/>
            </a:xfrm>
            <a:custGeom>
              <a:avLst/>
              <a:gdLst/>
              <a:ahLst/>
              <a:cxnLst/>
              <a:rect l="l" t="t" r="r" b="b"/>
              <a:pathLst>
                <a:path w="4632" h="1835" extrusionOk="0">
                  <a:moveTo>
                    <a:pt x="2541" y="125"/>
                  </a:moveTo>
                  <a:cubicBezTo>
                    <a:pt x="3234" y="125"/>
                    <a:pt x="4025" y="241"/>
                    <a:pt x="4342" y="297"/>
                  </a:cubicBezTo>
                  <a:cubicBezTo>
                    <a:pt x="3983" y="567"/>
                    <a:pt x="2845" y="1415"/>
                    <a:pt x="2116" y="1595"/>
                  </a:cubicBezTo>
                  <a:cubicBezTo>
                    <a:pt x="1828" y="1670"/>
                    <a:pt x="1521" y="1708"/>
                    <a:pt x="1241" y="1708"/>
                  </a:cubicBezTo>
                  <a:cubicBezTo>
                    <a:pt x="1113" y="1708"/>
                    <a:pt x="991" y="1700"/>
                    <a:pt x="879" y="1685"/>
                  </a:cubicBezTo>
                  <a:cubicBezTo>
                    <a:pt x="520" y="1625"/>
                    <a:pt x="290" y="1495"/>
                    <a:pt x="250" y="1325"/>
                  </a:cubicBezTo>
                  <a:cubicBezTo>
                    <a:pt x="160" y="966"/>
                    <a:pt x="879" y="427"/>
                    <a:pt x="1767" y="197"/>
                  </a:cubicBezTo>
                  <a:cubicBezTo>
                    <a:pt x="1981" y="145"/>
                    <a:pt x="2252" y="125"/>
                    <a:pt x="2541" y="125"/>
                  </a:cubicBezTo>
                  <a:close/>
                  <a:moveTo>
                    <a:pt x="2542" y="1"/>
                  </a:moveTo>
                  <a:cubicBezTo>
                    <a:pt x="2244" y="1"/>
                    <a:pt x="1962" y="22"/>
                    <a:pt x="1737" y="78"/>
                  </a:cubicBezTo>
                  <a:cubicBezTo>
                    <a:pt x="859" y="297"/>
                    <a:pt x="1" y="866"/>
                    <a:pt x="130" y="1355"/>
                  </a:cubicBezTo>
                  <a:cubicBezTo>
                    <a:pt x="190" y="1585"/>
                    <a:pt x="440" y="1744"/>
                    <a:pt x="859" y="1804"/>
                  </a:cubicBezTo>
                  <a:cubicBezTo>
                    <a:pt x="989" y="1824"/>
                    <a:pt x="1118" y="1834"/>
                    <a:pt x="1258" y="1834"/>
                  </a:cubicBezTo>
                  <a:cubicBezTo>
                    <a:pt x="1548" y="1834"/>
                    <a:pt x="1857" y="1794"/>
                    <a:pt x="2146" y="1725"/>
                  </a:cubicBezTo>
                  <a:cubicBezTo>
                    <a:pt x="2785" y="1555"/>
                    <a:pt x="3693" y="936"/>
                    <a:pt x="4183" y="577"/>
                  </a:cubicBezTo>
                  <a:cubicBezTo>
                    <a:pt x="4382" y="427"/>
                    <a:pt x="4512" y="317"/>
                    <a:pt x="4532" y="307"/>
                  </a:cubicBezTo>
                  <a:lnTo>
                    <a:pt x="4562" y="277"/>
                  </a:lnTo>
                  <a:lnTo>
                    <a:pt x="4632" y="217"/>
                  </a:lnTo>
                  <a:lnTo>
                    <a:pt x="4612" y="217"/>
                  </a:lnTo>
                  <a:lnTo>
                    <a:pt x="4502" y="197"/>
                  </a:lnTo>
                  <a:cubicBezTo>
                    <a:pt x="4492" y="197"/>
                    <a:pt x="4482" y="197"/>
                    <a:pt x="4472" y="187"/>
                  </a:cubicBezTo>
                  <a:cubicBezTo>
                    <a:pt x="4289" y="158"/>
                    <a:pt x="3357" y="1"/>
                    <a:pt x="2542"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1832050" y="1888275"/>
              <a:ext cx="116550" cy="42275"/>
            </a:xfrm>
            <a:custGeom>
              <a:avLst/>
              <a:gdLst/>
              <a:ahLst/>
              <a:cxnLst/>
              <a:rect l="l" t="t" r="r" b="b"/>
              <a:pathLst>
                <a:path w="4662" h="1691" extrusionOk="0">
                  <a:moveTo>
                    <a:pt x="1917" y="123"/>
                  </a:moveTo>
                  <a:cubicBezTo>
                    <a:pt x="2665" y="153"/>
                    <a:pt x="3953" y="752"/>
                    <a:pt x="4362" y="942"/>
                  </a:cubicBezTo>
                  <a:cubicBezTo>
                    <a:pt x="3951" y="1098"/>
                    <a:pt x="2668" y="1571"/>
                    <a:pt x="1912" y="1571"/>
                  </a:cubicBezTo>
                  <a:cubicBezTo>
                    <a:pt x="1897" y="1571"/>
                    <a:pt x="1882" y="1571"/>
                    <a:pt x="1867" y="1571"/>
                  </a:cubicBezTo>
                  <a:cubicBezTo>
                    <a:pt x="948" y="1531"/>
                    <a:pt x="130" y="1161"/>
                    <a:pt x="150" y="782"/>
                  </a:cubicBezTo>
                  <a:cubicBezTo>
                    <a:pt x="160" y="423"/>
                    <a:pt x="919" y="123"/>
                    <a:pt x="1777" y="123"/>
                  </a:cubicBezTo>
                  <a:close/>
                  <a:moveTo>
                    <a:pt x="1768" y="0"/>
                  </a:moveTo>
                  <a:cubicBezTo>
                    <a:pt x="908" y="0"/>
                    <a:pt x="39" y="302"/>
                    <a:pt x="20" y="772"/>
                  </a:cubicBezTo>
                  <a:cubicBezTo>
                    <a:pt x="0" y="1281"/>
                    <a:pt x="958" y="1660"/>
                    <a:pt x="1857" y="1690"/>
                  </a:cubicBezTo>
                  <a:lnTo>
                    <a:pt x="1927" y="1690"/>
                  </a:lnTo>
                  <a:cubicBezTo>
                    <a:pt x="2615" y="1690"/>
                    <a:pt x="3653" y="1341"/>
                    <a:pt x="4192" y="1141"/>
                  </a:cubicBezTo>
                  <a:cubicBezTo>
                    <a:pt x="4372" y="1072"/>
                    <a:pt x="4502" y="1022"/>
                    <a:pt x="4532" y="1012"/>
                  </a:cubicBezTo>
                  <a:cubicBezTo>
                    <a:pt x="4532" y="1012"/>
                    <a:pt x="4542" y="1012"/>
                    <a:pt x="4542" y="1002"/>
                  </a:cubicBezTo>
                  <a:lnTo>
                    <a:pt x="4661" y="952"/>
                  </a:lnTo>
                  <a:lnTo>
                    <a:pt x="4621" y="932"/>
                  </a:lnTo>
                  <a:lnTo>
                    <a:pt x="4542" y="892"/>
                  </a:lnTo>
                  <a:cubicBezTo>
                    <a:pt x="4542" y="892"/>
                    <a:pt x="4522" y="882"/>
                    <a:pt x="4502" y="872"/>
                  </a:cubicBezTo>
                  <a:cubicBezTo>
                    <a:pt x="4232" y="742"/>
                    <a:pt x="2775" y="34"/>
                    <a:pt x="1927" y="4"/>
                  </a:cubicBezTo>
                  <a:cubicBezTo>
                    <a:pt x="1874" y="1"/>
                    <a:pt x="1821" y="0"/>
                    <a:pt x="176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888675" y="1838925"/>
              <a:ext cx="110325" cy="44225"/>
            </a:xfrm>
            <a:custGeom>
              <a:avLst/>
              <a:gdLst/>
              <a:ahLst/>
              <a:cxnLst/>
              <a:rect l="l" t="t" r="r" b="b"/>
              <a:pathLst>
                <a:path w="4413" h="1769" extrusionOk="0">
                  <a:moveTo>
                    <a:pt x="1189" y="121"/>
                  </a:moveTo>
                  <a:cubicBezTo>
                    <a:pt x="1458" y="121"/>
                    <a:pt x="1748" y="161"/>
                    <a:pt x="2027" y="241"/>
                  </a:cubicBezTo>
                  <a:cubicBezTo>
                    <a:pt x="2716" y="421"/>
                    <a:pt x="3784" y="1229"/>
                    <a:pt x="4123" y="1499"/>
                  </a:cubicBezTo>
                  <a:cubicBezTo>
                    <a:pt x="3830" y="1539"/>
                    <a:pt x="3118" y="1636"/>
                    <a:pt x="2476" y="1636"/>
                  </a:cubicBezTo>
                  <a:cubicBezTo>
                    <a:pt x="2178" y="1636"/>
                    <a:pt x="1896" y="1615"/>
                    <a:pt x="1678" y="1558"/>
                  </a:cubicBezTo>
                  <a:cubicBezTo>
                    <a:pt x="839" y="1339"/>
                    <a:pt x="161" y="820"/>
                    <a:pt x="250" y="481"/>
                  </a:cubicBezTo>
                  <a:cubicBezTo>
                    <a:pt x="290" y="311"/>
                    <a:pt x="510" y="201"/>
                    <a:pt x="849" y="151"/>
                  </a:cubicBezTo>
                  <a:cubicBezTo>
                    <a:pt x="949" y="131"/>
                    <a:pt x="1069" y="121"/>
                    <a:pt x="1189" y="121"/>
                  </a:cubicBezTo>
                  <a:close/>
                  <a:moveTo>
                    <a:pt x="1158" y="0"/>
                  </a:moveTo>
                  <a:cubicBezTo>
                    <a:pt x="1043" y="0"/>
                    <a:pt x="932" y="7"/>
                    <a:pt x="829" y="21"/>
                  </a:cubicBezTo>
                  <a:cubicBezTo>
                    <a:pt x="430" y="81"/>
                    <a:pt x="181" y="231"/>
                    <a:pt x="131" y="451"/>
                  </a:cubicBezTo>
                  <a:cubicBezTo>
                    <a:pt x="1" y="910"/>
                    <a:pt x="819" y="1459"/>
                    <a:pt x="1648" y="1678"/>
                  </a:cubicBezTo>
                  <a:cubicBezTo>
                    <a:pt x="1877" y="1748"/>
                    <a:pt x="2177" y="1768"/>
                    <a:pt x="2486" y="1768"/>
                  </a:cubicBezTo>
                  <a:cubicBezTo>
                    <a:pt x="3025" y="1768"/>
                    <a:pt x="3604" y="1698"/>
                    <a:pt x="3953" y="1648"/>
                  </a:cubicBezTo>
                  <a:cubicBezTo>
                    <a:pt x="4143" y="1618"/>
                    <a:pt x="4263" y="1598"/>
                    <a:pt x="4283" y="1598"/>
                  </a:cubicBezTo>
                  <a:lnTo>
                    <a:pt x="4323" y="1588"/>
                  </a:lnTo>
                  <a:lnTo>
                    <a:pt x="4412" y="1578"/>
                  </a:lnTo>
                  <a:lnTo>
                    <a:pt x="4392" y="1558"/>
                  </a:lnTo>
                  <a:lnTo>
                    <a:pt x="4313" y="1489"/>
                  </a:lnTo>
                  <a:cubicBezTo>
                    <a:pt x="4313" y="1489"/>
                    <a:pt x="4303" y="1479"/>
                    <a:pt x="4293" y="1469"/>
                  </a:cubicBezTo>
                  <a:cubicBezTo>
                    <a:pt x="4103" y="1319"/>
                    <a:pt x="2865" y="331"/>
                    <a:pt x="2057" y="121"/>
                  </a:cubicBezTo>
                  <a:cubicBezTo>
                    <a:pt x="1758" y="43"/>
                    <a:pt x="1444" y="0"/>
                    <a:pt x="115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1846025" y="2020100"/>
              <a:ext cx="49425" cy="112300"/>
            </a:xfrm>
            <a:custGeom>
              <a:avLst/>
              <a:gdLst/>
              <a:ahLst/>
              <a:cxnLst/>
              <a:rect l="l" t="t" r="r" b="b"/>
              <a:pathLst>
                <a:path w="1977" h="4492" extrusionOk="0">
                  <a:moveTo>
                    <a:pt x="340" y="290"/>
                  </a:moveTo>
                  <a:cubicBezTo>
                    <a:pt x="619" y="649"/>
                    <a:pt x="1497" y="1767"/>
                    <a:pt x="1697" y="2486"/>
                  </a:cubicBezTo>
                  <a:cubicBezTo>
                    <a:pt x="1817" y="2905"/>
                    <a:pt x="1857" y="3364"/>
                    <a:pt x="1807" y="3723"/>
                  </a:cubicBezTo>
                  <a:cubicBezTo>
                    <a:pt x="1757" y="4083"/>
                    <a:pt x="1637" y="4312"/>
                    <a:pt x="1467" y="4362"/>
                  </a:cubicBezTo>
                  <a:cubicBezTo>
                    <a:pt x="1447" y="4367"/>
                    <a:pt x="1426" y="4369"/>
                    <a:pt x="1405" y="4369"/>
                  </a:cubicBezTo>
                  <a:cubicBezTo>
                    <a:pt x="1243" y="4369"/>
                    <a:pt x="1042" y="4239"/>
                    <a:pt x="849" y="3993"/>
                  </a:cubicBezTo>
                  <a:cubicBezTo>
                    <a:pt x="619" y="3703"/>
                    <a:pt x="419" y="3294"/>
                    <a:pt x="300" y="2865"/>
                  </a:cubicBezTo>
                  <a:cubicBezTo>
                    <a:pt x="100" y="2146"/>
                    <a:pt x="280" y="739"/>
                    <a:pt x="340" y="290"/>
                  </a:cubicBezTo>
                  <a:close/>
                  <a:moveTo>
                    <a:pt x="260" y="0"/>
                  </a:moveTo>
                  <a:lnTo>
                    <a:pt x="240" y="110"/>
                  </a:lnTo>
                  <a:lnTo>
                    <a:pt x="240" y="140"/>
                  </a:lnTo>
                  <a:cubicBezTo>
                    <a:pt x="240" y="150"/>
                    <a:pt x="220" y="230"/>
                    <a:pt x="210" y="360"/>
                  </a:cubicBezTo>
                  <a:cubicBezTo>
                    <a:pt x="200" y="390"/>
                    <a:pt x="200" y="410"/>
                    <a:pt x="190" y="440"/>
                  </a:cubicBezTo>
                  <a:cubicBezTo>
                    <a:pt x="190" y="450"/>
                    <a:pt x="190" y="450"/>
                    <a:pt x="190" y="450"/>
                  </a:cubicBezTo>
                  <a:cubicBezTo>
                    <a:pt x="120" y="1019"/>
                    <a:pt x="0" y="2226"/>
                    <a:pt x="180" y="2905"/>
                  </a:cubicBezTo>
                  <a:cubicBezTo>
                    <a:pt x="300" y="3334"/>
                    <a:pt x="509" y="3763"/>
                    <a:pt x="749" y="4063"/>
                  </a:cubicBezTo>
                  <a:cubicBezTo>
                    <a:pt x="968" y="4342"/>
                    <a:pt x="1198" y="4492"/>
                    <a:pt x="1398" y="4492"/>
                  </a:cubicBezTo>
                  <a:cubicBezTo>
                    <a:pt x="1427" y="4492"/>
                    <a:pt x="1467" y="4492"/>
                    <a:pt x="1497" y="4482"/>
                  </a:cubicBezTo>
                  <a:cubicBezTo>
                    <a:pt x="1717" y="4422"/>
                    <a:pt x="1877" y="4152"/>
                    <a:pt x="1927" y="3743"/>
                  </a:cubicBezTo>
                  <a:cubicBezTo>
                    <a:pt x="1976" y="3354"/>
                    <a:pt x="1936" y="2885"/>
                    <a:pt x="1817" y="2446"/>
                  </a:cubicBezTo>
                  <a:cubicBezTo>
                    <a:pt x="1587" y="1617"/>
                    <a:pt x="549" y="340"/>
                    <a:pt x="369" y="130"/>
                  </a:cubicBezTo>
                  <a:cubicBezTo>
                    <a:pt x="360" y="120"/>
                    <a:pt x="350" y="110"/>
                    <a:pt x="350" y="100"/>
                  </a:cubicBezTo>
                  <a:lnTo>
                    <a:pt x="290" y="30"/>
                  </a:lnTo>
                  <a:lnTo>
                    <a:pt x="26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893175" y="1940750"/>
              <a:ext cx="45450" cy="115550"/>
            </a:xfrm>
            <a:custGeom>
              <a:avLst/>
              <a:gdLst/>
              <a:ahLst/>
              <a:cxnLst/>
              <a:rect l="l" t="t" r="r" b="b"/>
              <a:pathLst>
                <a:path w="1818" h="4622" extrusionOk="0">
                  <a:moveTo>
                    <a:pt x="699" y="300"/>
                  </a:moveTo>
                  <a:cubicBezTo>
                    <a:pt x="909" y="689"/>
                    <a:pt x="1558" y="1957"/>
                    <a:pt x="1617" y="2705"/>
                  </a:cubicBezTo>
                  <a:cubicBezTo>
                    <a:pt x="1697" y="3614"/>
                    <a:pt x="1418" y="4472"/>
                    <a:pt x="1039" y="4502"/>
                  </a:cubicBezTo>
                  <a:cubicBezTo>
                    <a:pt x="1034" y="4502"/>
                    <a:pt x="1029" y="4502"/>
                    <a:pt x="1024" y="4502"/>
                  </a:cubicBezTo>
                  <a:cubicBezTo>
                    <a:pt x="858" y="4502"/>
                    <a:pt x="665" y="4333"/>
                    <a:pt x="510" y="4023"/>
                  </a:cubicBezTo>
                  <a:cubicBezTo>
                    <a:pt x="340" y="3693"/>
                    <a:pt x="220" y="3254"/>
                    <a:pt x="180" y="2815"/>
                  </a:cubicBezTo>
                  <a:cubicBezTo>
                    <a:pt x="120" y="2067"/>
                    <a:pt x="560" y="719"/>
                    <a:pt x="699" y="300"/>
                  </a:cubicBezTo>
                  <a:close/>
                  <a:moveTo>
                    <a:pt x="679" y="1"/>
                  </a:moveTo>
                  <a:lnTo>
                    <a:pt x="629" y="120"/>
                  </a:lnTo>
                  <a:cubicBezTo>
                    <a:pt x="629" y="130"/>
                    <a:pt x="619" y="140"/>
                    <a:pt x="619" y="160"/>
                  </a:cubicBezTo>
                  <a:cubicBezTo>
                    <a:pt x="599" y="210"/>
                    <a:pt x="560" y="320"/>
                    <a:pt x="520" y="460"/>
                  </a:cubicBezTo>
                  <a:cubicBezTo>
                    <a:pt x="330" y="1019"/>
                    <a:pt x="1" y="2146"/>
                    <a:pt x="60" y="2825"/>
                  </a:cubicBezTo>
                  <a:cubicBezTo>
                    <a:pt x="100" y="3284"/>
                    <a:pt x="220" y="3733"/>
                    <a:pt x="400" y="4083"/>
                  </a:cubicBezTo>
                  <a:cubicBezTo>
                    <a:pt x="579" y="4432"/>
                    <a:pt x="799" y="4622"/>
                    <a:pt x="1019" y="4622"/>
                  </a:cubicBezTo>
                  <a:lnTo>
                    <a:pt x="1059" y="4622"/>
                  </a:lnTo>
                  <a:cubicBezTo>
                    <a:pt x="1558" y="4582"/>
                    <a:pt x="1817" y="3594"/>
                    <a:pt x="1747" y="2695"/>
                  </a:cubicBezTo>
                  <a:cubicBezTo>
                    <a:pt x="1677" y="1857"/>
                    <a:pt x="939" y="470"/>
                    <a:pt x="779" y="170"/>
                  </a:cubicBezTo>
                  <a:cubicBezTo>
                    <a:pt x="759" y="140"/>
                    <a:pt x="749" y="120"/>
                    <a:pt x="739" y="110"/>
                  </a:cubicBezTo>
                  <a:lnTo>
                    <a:pt x="709" y="60"/>
                  </a:lnTo>
                  <a:lnTo>
                    <a:pt x="67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945575" y="1888350"/>
              <a:ext cx="44700" cy="115800"/>
            </a:xfrm>
            <a:custGeom>
              <a:avLst/>
              <a:gdLst/>
              <a:ahLst/>
              <a:cxnLst/>
              <a:rect l="l" t="t" r="r" b="b"/>
              <a:pathLst>
                <a:path w="1788" h="4632" extrusionOk="0">
                  <a:moveTo>
                    <a:pt x="1059" y="300"/>
                  </a:moveTo>
                  <a:cubicBezTo>
                    <a:pt x="1208" y="729"/>
                    <a:pt x="1657" y="2067"/>
                    <a:pt x="1597" y="2815"/>
                  </a:cubicBezTo>
                  <a:cubicBezTo>
                    <a:pt x="1568" y="3254"/>
                    <a:pt x="1458" y="3694"/>
                    <a:pt x="1288" y="4023"/>
                  </a:cubicBezTo>
                  <a:cubicBezTo>
                    <a:pt x="1133" y="4334"/>
                    <a:pt x="939" y="4512"/>
                    <a:pt x="773" y="4512"/>
                  </a:cubicBezTo>
                  <a:cubicBezTo>
                    <a:pt x="768" y="4512"/>
                    <a:pt x="764" y="4512"/>
                    <a:pt x="759" y="4512"/>
                  </a:cubicBezTo>
                  <a:cubicBezTo>
                    <a:pt x="579" y="4502"/>
                    <a:pt x="410" y="4292"/>
                    <a:pt x="300" y="3953"/>
                  </a:cubicBezTo>
                  <a:cubicBezTo>
                    <a:pt x="180" y="3604"/>
                    <a:pt x="130" y="3155"/>
                    <a:pt x="160" y="2715"/>
                  </a:cubicBezTo>
                  <a:cubicBezTo>
                    <a:pt x="220" y="1967"/>
                    <a:pt x="849" y="699"/>
                    <a:pt x="1059" y="300"/>
                  </a:cubicBezTo>
                  <a:close/>
                  <a:moveTo>
                    <a:pt x="1078" y="1"/>
                  </a:moveTo>
                  <a:lnTo>
                    <a:pt x="1049" y="51"/>
                  </a:lnTo>
                  <a:lnTo>
                    <a:pt x="1019" y="120"/>
                  </a:lnTo>
                  <a:cubicBezTo>
                    <a:pt x="1009" y="130"/>
                    <a:pt x="979" y="190"/>
                    <a:pt x="929" y="290"/>
                  </a:cubicBezTo>
                  <a:cubicBezTo>
                    <a:pt x="689" y="729"/>
                    <a:pt x="90" y="1947"/>
                    <a:pt x="40" y="2705"/>
                  </a:cubicBezTo>
                  <a:cubicBezTo>
                    <a:pt x="1" y="3155"/>
                    <a:pt x="50" y="3624"/>
                    <a:pt x="180" y="3993"/>
                  </a:cubicBezTo>
                  <a:cubicBezTo>
                    <a:pt x="310" y="4392"/>
                    <a:pt x="510" y="4612"/>
                    <a:pt x="749" y="4632"/>
                  </a:cubicBezTo>
                  <a:lnTo>
                    <a:pt x="769" y="4632"/>
                  </a:lnTo>
                  <a:cubicBezTo>
                    <a:pt x="999" y="4632"/>
                    <a:pt x="1218" y="4442"/>
                    <a:pt x="1398" y="4083"/>
                  </a:cubicBezTo>
                  <a:cubicBezTo>
                    <a:pt x="1578" y="3733"/>
                    <a:pt x="1697" y="3284"/>
                    <a:pt x="1727" y="2825"/>
                  </a:cubicBezTo>
                  <a:cubicBezTo>
                    <a:pt x="1787" y="1947"/>
                    <a:pt x="1208" y="340"/>
                    <a:pt x="1138" y="140"/>
                  </a:cubicBezTo>
                  <a:cubicBezTo>
                    <a:pt x="1128" y="130"/>
                    <a:pt x="1128" y="130"/>
                    <a:pt x="1128" y="120"/>
                  </a:cubicBezTo>
                  <a:lnTo>
                    <a:pt x="1088" y="31"/>
                  </a:lnTo>
                  <a:lnTo>
                    <a:pt x="1078"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p:nvPr/>
        </p:nvSpPr>
        <p:spPr>
          <a:xfrm flipH="1">
            <a:off x="8424010" y="47827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9"/>
          <p:cNvGrpSpPr/>
          <p:nvPr/>
        </p:nvGrpSpPr>
        <p:grpSpPr>
          <a:xfrm flipH="1">
            <a:off x="233635" y="732020"/>
            <a:ext cx="241437" cy="285706"/>
            <a:chOff x="4294300" y="2259650"/>
            <a:chExt cx="85625" cy="101325"/>
          </a:xfrm>
        </p:grpSpPr>
        <p:sp>
          <p:nvSpPr>
            <p:cNvPr id="440" name="Google Shape;440;p9"/>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9"/>
          <p:cNvGrpSpPr/>
          <p:nvPr/>
        </p:nvGrpSpPr>
        <p:grpSpPr>
          <a:xfrm rot="5400000" flipH="1">
            <a:off x="8632460" y="4493182"/>
            <a:ext cx="241437" cy="285706"/>
            <a:chOff x="4294300" y="2259650"/>
            <a:chExt cx="85625" cy="101325"/>
          </a:xfrm>
        </p:grpSpPr>
        <p:sp>
          <p:nvSpPr>
            <p:cNvPr id="444" name="Google Shape;444;p9"/>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9"/>
          <p:cNvSpPr/>
          <p:nvPr/>
        </p:nvSpPr>
        <p:spPr>
          <a:xfrm flipH="1">
            <a:off x="419122" y="4961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flipH="1">
            <a:off x="837347" y="23072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TITLE_ONLY_1_1">
    <p:spTree>
      <p:nvGrpSpPr>
        <p:cNvPr id="1" name="Shape 788"/>
        <p:cNvGrpSpPr/>
        <p:nvPr/>
      </p:nvGrpSpPr>
      <p:grpSpPr>
        <a:xfrm>
          <a:off x="0" y="0"/>
          <a:ext cx="0" cy="0"/>
          <a:chOff x="0" y="0"/>
          <a:chExt cx="0" cy="0"/>
        </a:xfrm>
      </p:grpSpPr>
      <p:sp>
        <p:nvSpPr>
          <p:cNvPr id="789" name="Google Shape;7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0" name="Google Shape;790;p17"/>
          <p:cNvSpPr/>
          <p:nvPr/>
        </p:nvSpPr>
        <p:spPr>
          <a:xfrm rot="-5400000" flipH="1">
            <a:off x="182076" y="3277126"/>
            <a:ext cx="1664330" cy="2178099"/>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flipH="1">
            <a:off x="7529425" y="-47975"/>
            <a:ext cx="1670553" cy="1702938"/>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rot="10266715">
            <a:off x="7259813" y="4305442"/>
            <a:ext cx="2145806" cy="1176752"/>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4"/>
          </a:solidFill>
          <a:ln>
            <a:noFill/>
          </a:ln>
        </p:spPr>
      </p:sp>
      <p:sp>
        <p:nvSpPr>
          <p:cNvPr id="793" name="Google Shape;793;p17"/>
          <p:cNvSpPr/>
          <p:nvPr/>
        </p:nvSpPr>
        <p:spPr>
          <a:xfrm>
            <a:off x="8925086" y="3274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758086" y="13805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585542" y="1935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rot="10419198">
            <a:off x="1383743" y="4690816"/>
            <a:ext cx="1537304" cy="867019"/>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3"/>
          </a:solidFill>
          <a:ln>
            <a:noFill/>
          </a:ln>
        </p:spPr>
      </p:sp>
      <p:grpSp>
        <p:nvGrpSpPr>
          <p:cNvPr id="797" name="Google Shape;797;p17"/>
          <p:cNvGrpSpPr/>
          <p:nvPr/>
        </p:nvGrpSpPr>
        <p:grpSpPr>
          <a:xfrm rot="10800000">
            <a:off x="8183180" y="4077442"/>
            <a:ext cx="1057986" cy="1240086"/>
            <a:chOff x="1744950" y="1838925"/>
            <a:chExt cx="295725" cy="346625"/>
          </a:xfrm>
        </p:grpSpPr>
        <p:sp>
          <p:nvSpPr>
            <p:cNvPr id="798" name="Google Shape;798;p17"/>
            <p:cNvSpPr/>
            <p:nvPr/>
          </p:nvSpPr>
          <p:spPr>
            <a:xfrm>
              <a:off x="1826300" y="2031075"/>
              <a:ext cx="24725" cy="47925"/>
            </a:xfrm>
            <a:custGeom>
              <a:avLst/>
              <a:gdLst/>
              <a:ahLst/>
              <a:cxnLst/>
              <a:rect l="l" t="t" r="r" b="b"/>
              <a:pathLst>
                <a:path w="989" h="1917" extrusionOk="0">
                  <a:moveTo>
                    <a:pt x="989" y="1"/>
                  </a:moveTo>
                  <a:lnTo>
                    <a:pt x="979" y="11"/>
                  </a:lnTo>
                  <a:cubicBezTo>
                    <a:pt x="979" y="11"/>
                    <a:pt x="989" y="11"/>
                    <a:pt x="989" y="1"/>
                  </a:cubicBezTo>
                  <a:close/>
                  <a:moveTo>
                    <a:pt x="979" y="11"/>
                  </a:moveTo>
                  <a:lnTo>
                    <a:pt x="969" y="21"/>
                  </a:lnTo>
                  <a:cubicBezTo>
                    <a:pt x="949" y="41"/>
                    <a:pt x="829" y="180"/>
                    <a:pt x="649" y="390"/>
                  </a:cubicBezTo>
                  <a:cubicBezTo>
                    <a:pt x="400" y="879"/>
                    <a:pt x="190" y="1368"/>
                    <a:pt x="1" y="1857"/>
                  </a:cubicBezTo>
                  <a:lnTo>
                    <a:pt x="101" y="1757"/>
                  </a:lnTo>
                  <a:lnTo>
                    <a:pt x="111" y="1887"/>
                  </a:lnTo>
                  <a:cubicBezTo>
                    <a:pt x="111" y="1887"/>
                    <a:pt x="111" y="1897"/>
                    <a:pt x="111" y="1917"/>
                  </a:cubicBezTo>
                  <a:cubicBezTo>
                    <a:pt x="350" y="1278"/>
                    <a:pt x="639" y="649"/>
                    <a:pt x="979" y="1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1848525" y="2022850"/>
              <a:ext cx="3500" cy="6250"/>
            </a:xfrm>
            <a:custGeom>
              <a:avLst/>
              <a:gdLst/>
              <a:ahLst/>
              <a:cxnLst/>
              <a:rect l="l" t="t" r="r" b="b"/>
              <a:pathLst>
                <a:path w="140" h="250" extrusionOk="0">
                  <a:moveTo>
                    <a:pt x="140" y="0"/>
                  </a:moveTo>
                  <a:cubicBezTo>
                    <a:pt x="90" y="80"/>
                    <a:pt x="50" y="170"/>
                    <a:pt x="0" y="250"/>
                  </a:cubicBezTo>
                  <a:lnTo>
                    <a:pt x="110" y="250"/>
                  </a:lnTo>
                  <a:cubicBezTo>
                    <a:pt x="120" y="120"/>
                    <a:pt x="140" y="40"/>
                    <a:pt x="140" y="30"/>
                  </a:cubicBezTo>
                  <a:lnTo>
                    <a:pt x="14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1944575" y="1889600"/>
              <a:ext cx="27225" cy="21975"/>
            </a:xfrm>
            <a:custGeom>
              <a:avLst/>
              <a:gdLst/>
              <a:ahLst/>
              <a:cxnLst/>
              <a:rect l="l" t="t" r="r" b="b"/>
              <a:pathLst>
                <a:path w="1089" h="879" extrusionOk="0">
                  <a:moveTo>
                    <a:pt x="1089" y="1"/>
                  </a:moveTo>
                  <a:cubicBezTo>
                    <a:pt x="729" y="240"/>
                    <a:pt x="360" y="520"/>
                    <a:pt x="1" y="819"/>
                  </a:cubicBezTo>
                  <a:cubicBezTo>
                    <a:pt x="21" y="829"/>
                    <a:pt x="41" y="839"/>
                    <a:pt x="41" y="839"/>
                  </a:cubicBezTo>
                  <a:lnTo>
                    <a:pt x="120" y="879"/>
                  </a:lnTo>
                  <a:cubicBezTo>
                    <a:pt x="400" y="649"/>
                    <a:pt x="679" y="430"/>
                    <a:pt x="969" y="240"/>
                  </a:cubicBezTo>
                  <a:cubicBezTo>
                    <a:pt x="1019" y="140"/>
                    <a:pt x="1049" y="80"/>
                    <a:pt x="1059" y="70"/>
                  </a:cubicBezTo>
                  <a:lnTo>
                    <a:pt x="108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1972775" y="1878625"/>
              <a:ext cx="23975" cy="13500"/>
            </a:xfrm>
            <a:custGeom>
              <a:avLst/>
              <a:gdLst/>
              <a:ahLst/>
              <a:cxnLst/>
              <a:rect l="l" t="t" r="r" b="b"/>
              <a:pathLst>
                <a:path w="959" h="540" extrusionOk="0">
                  <a:moveTo>
                    <a:pt x="959" y="0"/>
                  </a:moveTo>
                  <a:lnTo>
                    <a:pt x="919" y="10"/>
                  </a:lnTo>
                  <a:cubicBezTo>
                    <a:pt x="899" y="10"/>
                    <a:pt x="779" y="30"/>
                    <a:pt x="589" y="60"/>
                  </a:cubicBezTo>
                  <a:cubicBezTo>
                    <a:pt x="390" y="170"/>
                    <a:pt x="200" y="290"/>
                    <a:pt x="0" y="420"/>
                  </a:cubicBezTo>
                  <a:lnTo>
                    <a:pt x="40" y="519"/>
                  </a:lnTo>
                  <a:cubicBezTo>
                    <a:pt x="40" y="519"/>
                    <a:pt x="40" y="529"/>
                    <a:pt x="50" y="539"/>
                  </a:cubicBezTo>
                  <a:cubicBezTo>
                    <a:pt x="350" y="330"/>
                    <a:pt x="659" y="150"/>
                    <a:pt x="95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1995975" y="1861100"/>
              <a:ext cx="44700" cy="16800"/>
            </a:xfrm>
            <a:custGeom>
              <a:avLst/>
              <a:gdLst/>
              <a:ahLst/>
              <a:cxnLst/>
              <a:rect l="l" t="t" r="r" b="b"/>
              <a:pathLst>
                <a:path w="1788" h="672" extrusionOk="0">
                  <a:moveTo>
                    <a:pt x="1723" y="0"/>
                  </a:moveTo>
                  <a:cubicBezTo>
                    <a:pt x="1718" y="0"/>
                    <a:pt x="1713" y="1"/>
                    <a:pt x="1707" y="3"/>
                  </a:cubicBezTo>
                  <a:cubicBezTo>
                    <a:pt x="1168" y="83"/>
                    <a:pt x="590" y="282"/>
                    <a:pt x="1" y="582"/>
                  </a:cubicBezTo>
                  <a:cubicBezTo>
                    <a:pt x="11" y="592"/>
                    <a:pt x="11" y="602"/>
                    <a:pt x="21" y="602"/>
                  </a:cubicBezTo>
                  <a:lnTo>
                    <a:pt x="100" y="671"/>
                  </a:lnTo>
                  <a:cubicBezTo>
                    <a:pt x="659" y="392"/>
                    <a:pt x="1208" y="202"/>
                    <a:pt x="1727" y="122"/>
                  </a:cubicBezTo>
                  <a:cubicBezTo>
                    <a:pt x="1757" y="113"/>
                    <a:pt x="1787" y="83"/>
                    <a:pt x="1777" y="53"/>
                  </a:cubicBezTo>
                  <a:cubicBezTo>
                    <a:pt x="1777" y="20"/>
                    <a:pt x="1750" y="0"/>
                    <a:pt x="1723"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1888425" y="1944750"/>
              <a:ext cx="20250" cy="24475"/>
            </a:xfrm>
            <a:custGeom>
              <a:avLst/>
              <a:gdLst/>
              <a:ahLst/>
              <a:cxnLst/>
              <a:rect l="l" t="t" r="r" b="b"/>
              <a:pathLst>
                <a:path w="810" h="979" extrusionOk="0">
                  <a:moveTo>
                    <a:pt x="809" y="0"/>
                  </a:moveTo>
                  <a:cubicBezTo>
                    <a:pt x="530" y="300"/>
                    <a:pt x="260" y="619"/>
                    <a:pt x="1" y="948"/>
                  </a:cubicBezTo>
                  <a:cubicBezTo>
                    <a:pt x="11" y="958"/>
                    <a:pt x="21" y="958"/>
                    <a:pt x="31" y="958"/>
                  </a:cubicBezTo>
                  <a:lnTo>
                    <a:pt x="141" y="978"/>
                  </a:lnTo>
                  <a:cubicBezTo>
                    <a:pt x="320" y="739"/>
                    <a:pt x="510" y="519"/>
                    <a:pt x="710" y="300"/>
                  </a:cubicBezTo>
                  <a:cubicBezTo>
                    <a:pt x="750" y="160"/>
                    <a:pt x="789" y="50"/>
                    <a:pt x="80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1910900" y="1913550"/>
              <a:ext cx="34450" cy="31475"/>
            </a:xfrm>
            <a:custGeom>
              <a:avLst/>
              <a:gdLst/>
              <a:ahLst/>
              <a:cxnLst/>
              <a:rect l="l" t="t" r="r" b="b"/>
              <a:pathLst>
                <a:path w="1378" h="1259" extrusionOk="0">
                  <a:moveTo>
                    <a:pt x="1378" y="1"/>
                  </a:moveTo>
                  <a:cubicBezTo>
                    <a:pt x="1348" y="11"/>
                    <a:pt x="1218" y="61"/>
                    <a:pt x="1038" y="130"/>
                  </a:cubicBezTo>
                  <a:cubicBezTo>
                    <a:pt x="689" y="440"/>
                    <a:pt x="340" y="779"/>
                    <a:pt x="0" y="1148"/>
                  </a:cubicBezTo>
                  <a:lnTo>
                    <a:pt x="30" y="1198"/>
                  </a:lnTo>
                  <a:cubicBezTo>
                    <a:pt x="40" y="1208"/>
                    <a:pt x="50" y="1228"/>
                    <a:pt x="70" y="1258"/>
                  </a:cubicBezTo>
                  <a:cubicBezTo>
                    <a:pt x="489" y="799"/>
                    <a:pt x="928" y="380"/>
                    <a:pt x="137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1853250" y="1970700"/>
              <a:ext cx="37450" cy="52925"/>
            </a:xfrm>
            <a:custGeom>
              <a:avLst/>
              <a:gdLst/>
              <a:ahLst/>
              <a:cxnLst/>
              <a:rect l="l" t="t" r="r" b="b"/>
              <a:pathLst>
                <a:path w="1498" h="2117" extrusionOk="0">
                  <a:moveTo>
                    <a:pt x="1498" y="0"/>
                  </a:moveTo>
                  <a:lnTo>
                    <a:pt x="1468" y="30"/>
                  </a:lnTo>
                  <a:cubicBezTo>
                    <a:pt x="1448" y="40"/>
                    <a:pt x="1318" y="150"/>
                    <a:pt x="1119" y="300"/>
                  </a:cubicBezTo>
                  <a:cubicBezTo>
                    <a:pt x="1009" y="439"/>
                    <a:pt x="909" y="579"/>
                    <a:pt x="809" y="729"/>
                  </a:cubicBezTo>
                  <a:cubicBezTo>
                    <a:pt x="510" y="1148"/>
                    <a:pt x="240" y="1577"/>
                    <a:pt x="1" y="2006"/>
                  </a:cubicBezTo>
                  <a:lnTo>
                    <a:pt x="61" y="2086"/>
                  </a:lnTo>
                  <a:cubicBezTo>
                    <a:pt x="61" y="2086"/>
                    <a:pt x="71" y="2096"/>
                    <a:pt x="80" y="2116"/>
                  </a:cubicBezTo>
                  <a:cubicBezTo>
                    <a:pt x="340" y="1667"/>
                    <a:pt x="609" y="1228"/>
                    <a:pt x="909" y="799"/>
                  </a:cubicBezTo>
                  <a:cubicBezTo>
                    <a:pt x="1099" y="529"/>
                    <a:pt x="1298" y="260"/>
                    <a:pt x="149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1781650" y="2075000"/>
              <a:ext cx="52175" cy="110550"/>
            </a:xfrm>
            <a:custGeom>
              <a:avLst/>
              <a:gdLst/>
              <a:ahLst/>
              <a:cxnLst/>
              <a:rect l="l" t="t" r="r" b="b"/>
              <a:pathLst>
                <a:path w="2087" h="4422" extrusionOk="0">
                  <a:moveTo>
                    <a:pt x="1787" y="280"/>
                  </a:moveTo>
                  <a:cubicBezTo>
                    <a:pt x="1827" y="729"/>
                    <a:pt x="1926" y="2146"/>
                    <a:pt x="1697" y="2855"/>
                  </a:cubicBezTo>
                  <a:cubicBezTo>
                    <a:pt x="1557" y="3274"/>
                    <a:pt x="1338" y="3673"/>
                    <a:pt x="1098" y="3953"/>
                  </a:cubicBezTo>
                  <a:cubicBezTo>
                    <a:pt x="894" y="4182"/>
                    <a:pt x="697" y="4303"/>
                    <a:pt x="539" y="4303"/>
                  </a:cubicBezTo>
                  <a:cubicBezTo>
                    <a:pt x="511" y="4303"/>
                    <a:pt x="484" y="4299"/>
                    <a:pt x="459" y="4292"/>
                  </a:cubicBezTo>
                  <a:cubicBezTo>
                    <a:pt x="290" y="4232"/>
                    <a:pt x="180" y="3993"/>
                    <a:pt x="150" y="3633"/>
                  </a:cubicBezTo>
                  <a:cubicBezTo>
                    <a:pt x="120" y="3264"/>
                    <a:pt x="180" y="2815"/>
                    <a:pt x="320" y="2406"/>
                  </a:cubicBezTo>
                  <a:cubicBezTo>
                    <a:pt x="559" y="1687"/>
                    <a:pt x="1487" y="619"/>
                    <a:pt x="1787" y="280"/>
                  </a:cubicBezTo>
                  <a:close/>
                  <a:moveTo>
                    <a:pt x="1887" y="0"/>
                  </a:moveTo>
                  <a:lnTo>
                    <a:pt x="1787" y="90"/>
                  </a:lnTo>
                  <a:cubicBezTo>
                    <a:pt x="1737" y="150"/>
                    <a:pt x="499" y="1487"/>
                    <a:pt x="210" y="2366"/>
                  </a:cubicBezTo>
                  <a:cubicBezTo>
                    <a:pt x="60" y="2795"/>
                    <a:pt x="0" y="3264"/>
                    <a:pt x="30" y="3643"/>
                  </a:cubicBezTo>
                  <a:cubicBezTo>
                    <a:pt x="60" y="4062"/>
                    <a:pt x="200" y="4332"/>
                    <a:pt x="419" y="4402"/>
                  </a:cubicBezTo>
                  <a:cubicBezTo>
                    <a:pt x="459" y="4422"/>
                    <a:pt x="499" y="4422"/>
                    <a:pt x="539" y="4422"/>
                  </a:cubicBezTo>
                  <a:cubicBezTo>
                    <a:pt x="739" y="4422"/>
                    <a:pt x="968" y="4292"/>
                    <a:pt x="1188" y="4032"/>
                  </a:cubicBezTo>
                  <a:cubicBezTo>
                    <a:pt x="1447" y="3743"/>
                    <a:pt x="1667" y="3324"/>
                    <a:pt x="1817" y="2895"/>
                  </a:cubicBezTo>
                  <a:cubicBezTo>
                    <a:pt x="2086" y="2066"/>
                    <a:pt x="1926" y="390"/>
                    <a:pt x="1897" y="160"/>
                  </a:cubicBezTo>
                  <a:cubicBezTo>
                    <a:pt x="1897" y="140"/>
                    <a:pt x="1897" y="130"/>
                    <a:pt x="1897" y="130"/>
                  </a:cubicBezTo>
                  <a:lnTo>
                    <a:pt x="1887"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1744950" y="2029075"/>
              <a:ext cx="106325" cy="57175"/>
            </a:xfrm>
            <a:custGeom>
              <a:avLst/>
              <a:gdLst/>
              <a:ahLst/>
              <a:cxnLst/>
              <a:rect l="l" t="t" r="r" b="b"/>
              <a:pathLst>
                <a:path w="4253" h="2287" extrusionOk="0">
                  <a:moveTo>
                    <a:pt x="4033" y="131"/>
                  </a:moveTo>
                  <a:lnTo>
                    <a:pt x="4033" y="131"/>
                  </a:lnTo>
                  <a:cubicBezTo>
                    <a:pt x="3734" y="470"/>
                    <a:pt x="2786" y="1518"/>
                    <a:pt x="2107" y="1837"/>
                  </a:cubicBezTo>
                  <a:cubicBezTo>
                    <a:pt x="1656" y="2049"/>
                    <a:pt x="1184" y="2158"/>
                    <a:pt x="822" y="2158"/>
                  </a:cubicBezTo>
                  <a:cubicBezTo>
                    <a:pt x="519" y="2158"/>
                    <a:pt x="293" y="2082"/>
                    <a:pt x="221" y="1927"/>
                  </a:cubicBezTo>
                  <a:cubicBezTo>
                    <a:pt x="141" y="1767"/>
                    <a:pt x="241" y="1528"/>
                    <a:pt x="480" y="1258"/>
                  </a:cubicBezTo>
                  <a:cubicBezTo>
                    <a:pt x="730" y="979"/>
                    <a:pt x="1089" y="719"/>
                    <a:pt x="1488" y="530"/>
                  </a:cubicBezTo>
                  <a:cubicBezTo>
                    <a:pt x="2167" y="210"/>
                    <a:pt x="3584" y="141"/>
                    <a:pt x="4033" y="131"/>
                  </a:cubicBezTo>
                  <a:close/>
                  <a:moveTo>
                    <a:pt x="4143" y="1"/>
                  </a:moveTo>
                  <a:cubicBezTo>
                    <a:pt x="3903" y="11"/>
                    <a:pt x="2227" y="51"/>
                    <a:pt x="1438" y="420"/>
                  </a:cubicBezTo>
                  <a:cubicBezTo>
                    <a:pt x="1029" y="610"/>
                    <a:pt x="640" y="889"/>
                    <a:pt x="380" y="1179"/>
                  </a:cubicBezTo>
                  <a:cubicBezTo>
                    <a:pt x="101" y="1488"/>
                    <a:pt x="1" y="1777"/>
                    <a:pt x="101" y="1987"/>
                  </a:cubicBezTo>
                  <a:cubicBezTo>
                    <a:pt x="201" y="2197"/>
                    <a:pt x="470" y="2286"/>
                    <a:pt x="809" y="2286"/>
                  </a:cubicBezTo>
                  <a:cubicBezTo>
                    <a:pt x="1219" y="2286"/>
                    <a:pt x="1718" y="2157"/>
                    <a:pt x="2157" y="1947"/>
                  </a:cubicBezTo>
                  <a:cubicBezTo>
                    <a:pt x="2736" y="1678"/>
                    <a:pt x="3484" y="919"/>
                    <a:pt x="3903" y="470"/>
                  </a:cubicBezTo>
                  <a:cubicBezTo>
                    <a:pt x="4083" y="270"/>
                    <a:pt x="4203" y="121"/>
                    <a:pt x="4213" y="101"/>
                  </a:cubicBezTo>
                  <a:lnTo>
                    <a:pt x="4233" y="81"/>
                  </a:lnTo>
                  <a:cubicBezTo>
                    <a:pt x="4243" y="51"/>
                    <a:pt x="4243" y="31"/>
                    <a:pt x="425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1776650" y="1963775"/>
              <a:ext cx="115800" cy="45875"/>
            </a:xfrm>
            <a:custGeom>
              <a:avLst/>
              <a:gdLst/>
              <a:ahLst/>
              <a:cxnLst/>
              <a:rect l="l" t="t" r="r" b="b"/>
              <a:pathLst>
                <a:path w="4632" h="1835" extrusionOk="0">
                  <a:moveTo>
                    <a:pt x="2541" y="125"/>
                  </a:moveTo>
                  <a:cubicBezTo>
                    <a:pt x="3234" y="125"/>
                    <a:pt x="4025" y="241"/>
                    <a:pt x="4342" y="297"/>
                  </a:cubicBezTo>
                  <a:cubicBezTo>
                    <a:pt x="3983" y="567"/>
                    <a:pt x="2845" y="1415"/>
                    <a:pt x="2116" y="1595"/>
                  </a:cubicBezTo>
                  <a:cubicBezTo>
                    <a:pt x="1828" y="1670"/>
                    <a:pt x="1521" y="1708"/>
                    <a:pt x="1241" y="1708"/>
                  </a:cubicBezTo>
                  <a:cubicBezTo>
                    <a:pt x="1113" y="1708"/>
                    <a:pt x="991" y="1700"/>
                    <a:pt x="879" y="1685"/>
                  </a:cubicBezTo>
                  <a:cubicBezTo>
                    <a:pt x="520" y="1625"/>
                    <a:pt x="290" y="1495"/>
                    <a:pt x="250" y="1325"/>
                  </a:cubicBezTo>
                  <a:cubicBezTo>
                    <a:pt x="160" y="966"/>
                    <a:pt x="879" y="427"/>
                    <a:pt x="1767" y="197"/>
                  </a:cubicBezTo>
                  <a:cubicBezTo>
                    <a:pt x="1981" y="145"/>
                    <a:pt x="2252" y="125"/>
                    <a:pt x="2541" y="125"/>
                  </a:cubicBezTo>
                  <a:close/>
                  <a:moveTo>
                    <a:pt x="2542" y="1"/>
                  </a:moveTo>
                  <a:cubicBezTo>
                    <a:pt x="2244" y="1"/>
                    <a:pt x="1962" y="22"/>
                    <a:pt x="1737" y="78"/>
                  </a:cubicBezTo>
                  <a:cubicBezTo>
                    <a:pt x="859" y="297"/>
                    <a:pt x="1" y="866"/>
                    <a:pt x="130" y="1355"/>
                  </a:cubicBezTo>
                  <a:cubicBezTo>
                    <a:pt x="190" y="1585"/>
                    <a:pt x="440" y="1744"/>
                    <a:pt x="859" y="1804"/>
                  </a:cubicBezTo>
                  <a:cubicBezTo>
                    <a:pt x="989" y="1824"/>
                    <a:pt x="1118" y="1834"/>
                    <a:pt x="1258" y="1834"/>
                  </a:cubicBezTo>
                  <a:cubicBezTo>
                    <a:pt x="1548" y="1834"/>
                    <a:pt x="1857" y="1794"/>
                    <a:pt x="2146" y="1725"/>
                  </a:cubicBezTo>
                  <a:cubicBezTo>
                    <a:pt x="2785" y="1555"/>
                    <a:pt x="3693" y="936"/>
                    <a:pt x="4183" y="577"/>
                  </a:cubicBezTo>
                  <a:cubicBezTo>
                    <a:pt x="4382" y="427"/>
                    <a:pt x="4512" y="317"/>
                    <a:pt x="4532" y="307"/>
                  </a:cubicBezTo>
                  <a:lnTo>
                    <a:pt x="4562" y="277"/>
                  </a:lnTo>
                  <a:lnTo>
                    <a:pt x="4632" y="217"/>
                  </a:lnTo>
                  <a:lnTo>
                    <a:pt x="4612" y="217"/>
                  </a:lnTo>
                  <a:lnTo>
                    <a:pt x="4502" y="197"/>
                  </a:lnTo>
                  <a:cubicBezTo>
                    <a:pt x="4492" y="197"/>
                    <a:pt x="4482" y="197"/>
                    <a:pt x="4472" y="187"/>
                  </a:cubicBezTo>
                  <a:cubicBezTo>
                    <a:pt x="4289" y="158"/>
                    <a:pt x="3357" y="1"/>
                    <a:pt x="2542"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1832050" y="1888275"/>
              <a:ext cx="116550" cy="42275"/>
            </a:xfrm>
            <a:custGeom>
              <a:avLst/>
              <a:gdLst/>
              <a:ahLst/>
              <a:cxnLst/>
              <a:rect l="l" t="t" r="r" b="b"/>
              <a:pathLst>
                <a:path w="4662" h="1691" extrusionOk="0">
                  <a:moveTo>
                    <a:pt x="1917" y="123"/>
                  </a:moveTo>
                  <a:cubicBezTo>
                    <a:pt x="2665" y="153"/>
                    <a:pt x="3953" y="752"/>
                    <a:pt x="4362" y="942"/>
                  </a:cubicBezTo>
                  <a:cubicBezTo>
                    <a:pt x="3951" y="1098"/>
                    <a:pt x="2668" y="1571"/>
                    <a:pt x="1912" y="1571"/>
                  </a:cubicBezTo>
                  <a:cubicBezTo>
                    <a:pt x="1897" y="1571"/>
                    <a:pt x="1882" y="1571"/>
                    <a:pt x="1867" y="1571"/>
                  </a:cubicBezTo>
                  <a:cubicBezTo>
                    <a:pt x="948" y="1531"/>
                    <a:pt x="130" y="1161"/>
                    <a:pt x="150" y="782"/>
                  </a:cubicBezTo>
                  <a:cubicBezTo>
                    <a:pt x="160" y="423"/>
                    <a:pt x="919" y="123"/>
                    <a:pt x="1777" y="123"/>
                  </a:cubicBezTo>
                  <a:close/>
                  <a:moveTo>
                    <a:pt x="1768" y="0"/>
                  </a:moveTo>
                  <a:cubicBezTo>
                    <a:pt x="908" y="0"/>
                    <a:pt x="39" y="302"/>
                    <a:pt x="20" y="772"/>
                  </a:cubicBezTo>
                  <a:cubicBezTo>
                    <a:pt x="0" y="1281"/>
                    <a:pt x="958" y="1660"/>
                    <a:pt x="1857" y="1690"/>
                  </a:cubicBezTo>
                  <a:lnTo>
                    <a:pt x="1927" y="1690"/>
                  </a:lnTo>
                  <a:cubicBezTo>
                    <a:pt x="2615" y="1690"/>
                    <a:pt x="3653" y="1341"/>
                    <a:pt x="4192" y="1141"/>
                  </a:cubicBezTo>
                  <a:cubicBezTo>
                    <a:pt x="4372" y="1072"/>
                    <a:pt x="4502" y="1022"/>
                    <a:pt x="4532" y="1012"/>
                  </a:cubicBezTo>
                  <a:cubicBezTo>
                    <a:pt x="4532" y="1012"/>
                    <a:pt x="4542" y="1012"/>
                    <a:pt x="4542" y="1002"/>
                  </a:cubicBezTo>
                  <a:lnTo>
                    <a:pt x="4661" y="952"/>
                  </a:lnTo>
                  <a:lnTo>
                    <a:pt x="4621" y="932"/>
                  </a:lnTo>
                  <a:lnTo>
                    <a:pt x="4542" y="892"/>
                  </a:lnTo>
                  <a:cubicBezTo>
                    <a:pt x="4542" y="892"/>
                    <a:pt x="4522" y="882"/>
                    <a:pt x="4502" y="872"/>
                  </a:cubicBezTo>
                  <a:cubicBezTo>
                    <a:pt x="4232" y="742"/>
                    <a:pt x="2775" y="34"/>
                    <a:pt x="1927" y="4"/>
                  </a:cubicBezTo>
                  <a:cubicBezTo>
                    <a:pt x="1874" y="1"/>
                    <a:pt x="1821" y="0"/>
                    <a:pt x="176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1888675" y="1838925"/>
              <a:ext cx="110325" cy="44225"/>
            </a:xfrm>
            <a:custGeom>
              <a:avLst/>
              <a:gdLst/>
              <a:ahLst/>
              <a:cxnLst/>
              <a:rect l="l" t="t" r="r" b="b"/>
              <a:pathLst>
                <a:path w="4413" h="1769" extrusionOk="0">
                  <a:moveTo>
                    <a:pt x="1189" y="121"/>
                  </a:moveTo>
                  <a:cubicBezTo>
                    <a:pt x="1458" y="121"/>
                    <a:pt x="1748" y="161"/>
                    <a:pt x="2027" y="241"/>
                  </a:cubicBezTo>
                  <a:cubicBezTo>
                    <a:pt x="2716" y="421"/>
                    <a:pt x="3784" y="1229"/>
                    <a:pt x="4123" y="1499"/>
                  </a:cubicBezTo>
                  <a:cubicBezTo>
                    <a:pt x="3830" y="1539"/>
                    <a:pt x="3118" y="1636"/>
                    <a:pt x="2476" y="1636"/>
                  </a:cubicBezTo>
                  <a:cubicBezTo>
                    <a:pt x="2178" y="1636"/>
                    <a:pt x="1896" y="1615"/>
                    <a:pt x="1678" y="1558"/>
                  </a:cubicBezTo>
                  <a:cubicBezTo>
                    <a:pt x="839" y="1339"/>
                    <a:pt x="161" y="820"/>
                    <a:pt x="250" y="481"/>
                  </a:cubicBezTo>
                  <a:cubicBezTo>
                    <a:pt x="290" y="311"/>
                    <a:pt x="510" y="201"/>
                    <a:pt x="849" y="151"/>
                  </a:cubicBezTo>
                  <a:cubicBezTo>
                    <a:pt x="949" y="131"/>
                    <a:pt x="1069" y="121"/>
                    <a:pt x="1189" y="121"/>
                  </a:cubicBezTo>
                  <a:close/>
                  <a:moveTo>
                    <a:pt x="1158" y="0"/>
                  </a:moveTo>
                  <a:cubicBezTo>
                    <a:pt x="1043" y="0"/>
                    <a:pt x="932" y="7"/>
                    <a:pt x="829" y="21"/>
                  </a:cubicBezTo>
                  <a:cubicBezTo>
                    <a:pt x="430" y="81"/>
                    <a:pt x="181" y="231"/>
                    <a:pt x="131" y="451"/>
                  </a:cubicBezTo>
                  <a:cubicBezTo>
                    <a:pt x="1" y="910"/>
                    <a:pt x="819" y="1459"/>
                    <a:pt x="1648" y="1678"/>
                  </a:cubicBezTo>
                  <a:cubicBezTo>
                    <a:pt x="1877" y="1748"/>
                    <a:pt x="2177" y="1768"/>
                    <a:pt x="2486" y="1768"/>
                  </a:cubicBezTo>
                  <a:cubicBezTo>
                    <a:pt x="3025" y="1768"/>
                    <a:pt x="3604" y="1698"/>
                    <a:pt x="3953" y="1648"/>
                  </a:cubicBezTo>
                  <a:cubicBezTo>
                    <a:pt x="4143" y="1618"/>
                    <a:pt x="4263" y="1598"/>
                    <a:pt x="4283" y="1598"/>
                  </a:cubicBezTo>
                  <a:lnTo>
                    <a:pt x="4323" y="1588"/>
                  </a:lnTo>
                  <a:lnTo>
                    <a:pt x="4412" y="1578"/>
                  </a:lnTo>
                  <a:lnTo>
                    <a:pt x="4392" y="1558"/>
                  </a:lnTo>
                  <a:lnTo>
                    <a:pt x="4313" y="1489"/>
                  </a:lnTo>
                  <a:cubicBezTo>
                    <a:pt x="4313" y="1489"/>
                    <a:pt x="4303" y="1479"/>
                    <a:pt x="4293" y="1469"/>
                  </a:cubicBezTo>
                  <a:cubicBezTo>
                    <a:pt x="4103" y="1319"/>
                    <a:pt x="2865" y="331"/>
                    <a:pt x="2057" y="121"/>
                  </a:cubicBezTo>
                  <a:cubicBezTo>
                    <a:pt x="1758" y="43"/>
                    <a:pt x="1444" y="0"/>
                    <a:pt x="115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1846025" y="2020100"/>
              <a:ext cx="49425" cy="112300"/>
            </a:xfrm>
            <a:custGeom>
              <a:avLst/>
              <a:gdLst/>
              <a:ahLst/>
              <a:cxnLst/>
              <a:rect l="l" t="t" r="r" b="b"/>
              <a:pathLst>
                <a:path w="1977" h="4492" extrusionOk="0">
                  <a:moveTo>
                    <a:pt x="340" y="290"/>
                  </a:moveTo>
                  <a:cubicBezTo>
                    <a:pt x="619" y="649"/>
                    <a:pt x="1497" y="1767"/>
                    <a:pt x="1697" y="2486"/>
                  </a:cubicBezTo>
                  <a:cubicBezTo>
                    <a:pt x="1817" y="2905"/>
                    <a:pt x="1857" y="3364"/>
                    <a:pt x="1807" y="3723"/>
                  </a:cubicBezTo>
                  <a:cubicBezTo>
                    <a:pt x="1757" y="4083"/>
                    <a:pt x="1637" y="4312"/>
                    <a:pt x="1467" y="4362"/>
                  </a:cubicBezTo>
                  <a:cubicBezTo>
                    <a:pt x="1447" y="4367"/>
                    <a:pt x="1426" y="4369"/>
                    <a:pt x="1405" y="4369"/>
                  </a:cubicBezTo>
                  <a:cubicBezTo>
                    <a:pt x="1243" y="4369"/>
                    <a:pt x="1042" y="4239"/>
                    <a:pt x="849" y="3993"/>
                  </a:cubicBezTo>
                  <a:cubicBezTo>
                    <a:pt x="619" y="3703"/>
                    <a:pt x="419" y="3294"/>
                    <a:pt x="300" y="2865"/>
                  </a:cubicBezTo>
                  <a:cubicBezTo>
                    <a:pt x="100" y="2146"/>
                    <a:pt x="280" y="739"/>
                    <a:pt x="340" y="290"/>
                  </a:cubicBezTo>
                  <a:close/>
                  <a:moveTo>
                    <a:pt x="260" y="0"/>
                  </a:moveTo>
                  <a:lnTo>
                    <a:pt x="240" y="110"/>
                  </a:lnTo>
                  <a:lnTo>
                    <a:pt x="240" y="140"/>
                  </a:lnTo>
                  <a:cubicBezTo>
                    <a:pt x="240" y="150"/>
                    <a:pt x="220" y="230"/>
                    <a:pt x="210" y="360"/>
                  </a:cubicBezTo>
                  <a:cubicBezTo>
                    <a:pt x="200" y="390"/>
                    <a:pt x="200" y="410"/>
                    <a:pt x="190" y="440"/>
                  </a:cubicBezTo>
                  <a:cubicBezTo>
                    <a:pt x="190" y="450"/>
                    <a:pt x="190" y="450"/>
                    <a:pt x="190" y="450"/>
                  </a:cubicBezTo>
                  <a:cubicBezTo>
                    <a:pt x="120" y="1019"/>
                    <a:pt x="0" y="2226"/>
                    <a:pt x="180" y="2905"/>
                  </a:cubicBezTo>
                  <a:cubicBezTo>
                    <a:pt x="300" y="3334"/>
                    <a:pt x="509" y="3763"/>
                    <a:pt x="749" y="4063"/>
                  </a:cubicBezTo>
                  <a:cubicBezTo>
                    <a:pt x="968" y="4342"/>
                    <a:pt x="1198" y="4492"/>
                    <a:pt x="1398" y="4492"/>
                  </a:cubicBezTo>
                  <a:cubicBezTo>
                    <a:pt x="1427" y="4492"/>
                    <a:pt x="1467" y="4492"/>
                    <a:pt x="1497" y="4482"/>
                  </a:cubicBezTo>
                  <a:cubicBezTo>
                    <a:pt x="1717" y="4422"/>
                    <a:pt x="1877" y="4152"/>
                    <a:pt x="1927" y="3743"/>
                  </a:cubicBezTo>
                  <a:cubicBezTo>
                    <a:pt x="1976" y="3354"/>
                    <a:pt x="1936" y="2885"/>
                    <a:pt x="1817" y="2446"/>
                  </a:cubicBezTo>
                  <a:cubicBezTo>
                    <a:pt x="1587" y="1617"/>
                    <a:pt x="549" y="340"/>
                    <a:pt x="369" y="130"/>
                  </a:cubicBezTo>
                  <a:cubicBezTo>
                    <a:pt x="360" y="120"/>
                    <a:pt x="350" y="110"/>
                    <a:pt x="350" y="100"/>
                  </a:cubicBezTo>
                  <a:lnTo>
                    <a:pt x="290" y="30"/>
                  </a:lnTo>
                  <a:lnTo>
                    <a:pt x="26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1893175" y="1940750"/>
              <a:ext cx="45450" cy="115550"/>
            </a:xfrm>
            <a:custGeom>
              <a:avLst/>
              <a:gdLst/>
              <a:ahLst/>
              <a:cxnLst/>
              <a:rect l="l" t="t" r="r" b="b"/>
              <a:pathLst>
                <a:path w="1818" h="4622" extrusionOk="0">
                  <a:moveTo>
                    <a:pt x="699" y="300"/>
                  </a:moveTo>
                  <a:cubicBezTo>
                    <a:pt x="909" y="689"/>
                    <a:pt x="1558" y="1957"/>
                    <a:pt x="1617" y="2705"/>
                  </a:cubicBezTo>
                  <a:cubicBezTo>
                    <a:pt x="1697" y="3614"/>
                    <a:pt x="1418" y="4472"/>
                    <a:pt x="1039" y="4502"/>
                  </a:cubicBezTo>
                  <a:cubicBezTo>
                    <a:pt x="1034" y="4502"/>
                    <a:pt x="1029" y="4502"/>
                    <a:pt x="1024" y="4502"/>
                  </a:cubicBezTo>
                  <a:cubicBezTo>
                    <a:pt x="858" y="4502"/>
                    <a:pt x="665" y="4333"/>
                    <a:pt x="510" y="4023"/>
                  </a:cubicBezTo>
                  <a:cubicBezTo>
                    <a:pt x="340" y="3693"/>
                    <a:pt x="220" y="3254"/>
                    <a:pt x="180" y="2815"/>
                  </a:cubicBezTo>
                  <a:cubicBezTo>
                    <a:pt x="120" y="2067"/>
                    <a:pt x="560" y="719"/>
                    <a:pt x="699" y="300"/>
                  </a:cubicBezTo>
                  <a:close/>
                  <a:moveTo>
                    <a:pt x="679" y="1"/>
                  </a:moveTo>
                  <a:lnTo>
                    <a:pt x="629" y="120"/>
                  </a:lnTo>
                  <a:cubicBezTo>
                    <a:pt x="629" y="130"/>
                    <a:pt x="619" y="140"/>
                    <a:pt x="619" y="160"/>
                  </a:cubicBezTo>
                  <a:cubicBezTo>
                    <a:pt x="599" y="210"/>
                    <a:pt x="560" y="320"/>
                    <a:pt x="520" y="460"/>
                  </a:cubicBezTo>
                  <a:cubicBezTo>
                    <a:pt x="330" y="1019"/>
                    <a:pt x="1" y="2146"/>
                    <a:pt x="60" y="2825"/>
                  </a:cubicBezTo>
                  <a:cubicBezTo>
                    <a:pt x="100" y="3284"/>
                    <a:pt x="220" y="3733"/>
                    <a:pt x="400" y="4083"/>
                  </a:cubicBezTo>
                  <a:cubicBezTo>
                    <a:pt x="579" y="4432"/>
                    <a:pt x="799" y="4622"/>
                    <a:pt x="1019" y="4622"/>
                  </a:cubicBezTo>
                  <a:lnTo>
                    <a:pt x="1059" y="4622"/>
                  </a:lnTo>
                  <a:cubicBezTo>
                    <a:pt x="1558" y="4582"/>
                    <a:pt x="1817" y="3594"/>
                    <a:pt x="1747" y="2695"/>
                  </a:cubicBezTo>
                  <a:cubicBezTo>
                    <a:pt x="1677" y="1857"/>
                    <a:pt x="939" y="470"/>
                    <a:pt x="779" y="170"/>
                  </a:cubicBezTo>
                  <a:cubicBezTo>
                    <a:pt x="759" y="140"/>
                    <a:pt x="749" y="120"/>
                    <a:pt x="739" y="110"/>
                  </a:cubicBezTo>
                  <a:lnTo>
                    <a:pt x="709" y="60"/>
                  </a:lnTo>
                  <a:lnTo>
                    <a:pt x="67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1945575" y="1888350"/>
              <a:ext cx="44700" cy="115800"/>
            </a:xfrm>
            <a:custGeom>
              <a:avLst/>
              <a:gdLst/>
              <a:ahLst/>
              <a:cxnLst/>
              <a:rect l="l" t="t" r="r" b="b"/>
              <a:pathLst>
                <a:path w="1788" h="4632" extrusionOk="0">
                  <a:moveTo>
                    <a:pt x="1059" y="300"/>
                  </a:moveTo>
                  <a:cubicBezTo>
                    <a:pt x="1208" y="729"/>
                    <a:pt x="1657" y="2067"/>
                    <a:pt x="1597" y="2815"/>
                  </a:cubicBezTo>
                  <a:cubicBezTo>
                    <a:pt x="1568" y="3254"/>
                    <a:pt x="1458" y="3694"/>
                    <a:pt x="1288" y="4023"/>
                  </a:cubicBezTo>
                  <a:cubicBezTo>
                    <a:pt x="1133" y="4334"/>
                    <a:pt x="939" y="4512"/>
                    <a:pt x="773" y="4512"/>
                  </a:cubicBezTo>
                  <a:cubicBezTo>
                    <a:pt x="768" y="4512"/>
                    <a:pt x="764" y="4512"/>
                    <a:pt x="759" y="4512"/>
                  </a:cubicBezTo>
                  <a:cubicBezTo>
                    <a:pt x="579" y="4502"/>
                    <a:pt x="410" y="4292"/>
                    <a:pt x="300" y="3953"/>
                  </a:cubicBezTo>
                  <a:cubicBezTo>
                    <a:pt x="180" y="3604"/>
                    <a:pt x="130" y="3155"/>
                    <a:pt x="160" y="2715"/>
                  </a:cubicBezTo>
                  <a:cubicBezTo>
                    <a:pt x="220" y="1967"/>
                    <a:pt x="849" y="699"/>
                    <a:pt x="1059" y="300"/>
                  </a:cubicBezTo>
                  <a:close/>
                  <a:moveTo>
                    <a:pt x="1078" y="1"/>
                  </a:moveTo>
                  <a:lnTo>
                    <a:pt x="1049" y="51"/>
                  </a:lnTo>
                  <a:lnTo>
                    <a:pt x="1019" y="120"/>
                  </a:lnTo>
                  <a:cubicBezTo>
                    <a:pt x="1009" y="130"/>
                    <a:pt x="979" y="190"/>
                    <a:pt x="929" y="290"/>
                  </a:cubicBezTo>
                  <a:cubicBezTo>
                    <a:pt x="689" y="729"/>
                    <a:pt x="90" y="1947"/>
                    <a:pt x="40" y="2705"/>
                  </a:cubicBezTo>
                  <a:cubicBezTo>
                    <a:pt x="1" y="3155"/>
                    <a:pt x="50" y="3624"/>
                    <a:pt x="180" y="3993"/>
                  </a:cubicBezTo>
                  <a:cubicBezTo>
                    <a:pt x="310" y="4392"/>
                    <a:pt x="510" y="4612"/>
                    <a:pt x="749" y="4632"/>
                  </a:cubicBezTo>
                  <a:lnTo>
                    <a:pt x="769" y="4632"/>
                  </a:lnTo>
                  <a:cubicBezTo>
                    <a:pt x="999" y="4632"/>
                    <a:pt x="1218" y="4442"/>
                    <a:pt x="1398" y="4083"/>
                  </a:cubicBezTo>
                  <a:cubicBezTo>
                    <a:pt x="1578" y="3733"/>
                    <a:pt x="1697" y="3284"/>
                    <a:pt x="1727" y="2825"/>
                  </a:cubicBezTo>
                  <a:cubicBezTo>
                    <a:pt x="1787" y="1947"/>
                    <a:pt x="1208" y="340"/>
                    <a:pt x="1138" y="140"/>
                  </a:cubicBezTo>
                  <a:cubicBezTo>
                    <a:pt x="1128" y="130"/>
                    <a:pt x="1128" y="130"/>
                    <a:pt x="1128" y="120"/>
                  </a:cubicBezTo>
                  <a:lnTo>
                    <a:pt x="1088" y="31"/>
                  </a:lnTo>
                  <a:lnTo>
                    <a:pt x="1078"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17"/>
          <p:cNvGrpSpPr/>
          <p:nvPr/>
        </p:nvGrpSpPr>
        <p:grpSpPr>
          <a:xfrm rot="-4500005">
            <a:off x="-148412" y="4248143"/>
            <a:ext cx="1058005" cy="793519"/>
            <a:chOff x="2068100" y="2049625"/>
            <a:chExt cx="251775" cy="188825"/>
          </a:xfrm>
        </p:grpSpPr>
        <p:sp>
          <p:nvSpPr>
            <p:cNvPr id="815" name="Google Shape;815;p17"/>
            <p:cNvSpPr/>
            <p:nvPr/>
          </p:nvSpPr>
          <p:spPr>
            <a:xfrm>
              <a:off x="2127475" y="2049625"/>
              <a:ext cx="192400" cy="162625"/>
            </a:xfrm>
            <a:custGeom>
              <a:avLst/>
              <a:gdLst/>
              <a:ahLst/>
              <a:cxnLst/>
              <a:rect l="l" t="t" r="r" b="b"/>
              <a:pathLst>
                <a:path w="7696" h="6505" extrusionOk="0">
                  <a:moveTo>
                    <a:pt x="6328" y="1"/>
                  </a:moveTo>
                  <a:cubicBezTo>
                    <a:pt x="5589" y="1"/>
                    <a:pt x="4636" y="84"/>
                    <a:pt x="3723" y="406"/>
                  </a:cubicBezTo>
                  <a:lnTo>
                    <a:pt x="3703" y="416"/>
                  </a:lnTo>
                  <a:lnTo>
                    <a:pt x="2875" y="1654"/>
                  </a:lnTo>
                  <a:lnTo>
                    <a:pt x="3184" y="626"/>
                  </a:lnTo>
                  <a:lnTo>
                    <a:pt x="3184" y="626"/>
                  </a:lnTo>
                  <a:lnTo>
                    <a:pt x="3055" y="696"/>
                  </a:lnTo>
                  <a:cubicBezTo>
                    <a:pt x="2745" y="856"/>
                    <a:pt x="2456" y="1035"/>
                    <a:pt x="2206" y="1245"/>
                  </a:cubicBezTo>
                  <a:cubicBezTo>
                    <a:pt x="250" y="2842"/>
                    <a:pt x="21" y="5876"/>
                    <a:pt x="1" y="6295"/>
                  </a:cubicBezTo>
                  <a:cubicBezTo>
                    <a:pt x="40" y="6275"/>
                    <a:pt x="80" y="6245"/>
                    <a:pt x="130" y="6225"/>
                  </a:cubicBezTo>
                  <a:cubicBezTo>
                    <a:pt x="170" y="5596"/>
                    <a:pt x="470" y="2832"/>
                    <a:pt x="2286" y="1345"/>
                  </a:cubicBezTo>
                  <a:cubicBezTo>
                    <a:pt x="2496" y="1165"/>
                    <a:pt x="2725" y="1015"/>
                    <a:pt x="2985" y="876"/>
                  </a:cubicBezTo>
                  <a:lnTo>
                    <a:pt x="2985" y="876"/>
                  </a:lnTo>
                  <a:lnTo>
                    <a:pt x="2516" y="2423"/>
                  </a:lnTo>
                  <a:lnTo>
                    <a:pt x="3783" y="526"/>
                  </a:lnTo>
                  <a:cubicBezTo>
                    <a:pt x="4686" y="207"/>
                    <a:pt x="5624" y="125"/>
                    <a:pt x="6347" y="125"/>
                  </a:cubicBezTo>
                  <a:cubicBezTo>
                    <a:pt x="6958" y="125"/>
                    <a:pt x="7415" y="184"/>
                    <a:pt x="7566" y="207"/>
                  </a:cubicBezTo>
                  <a:cubicBezTo>
                    <a:pt x="7556" y="436"/>
                    <a:pt x="7486" y="1355"/>
                    <a:pt x="7157" y="2393"/>
                  </a:cubicBezTo>
                  <a:lnTo>
                    <a:pt x="5031" y="3820"/>
                  </a:lnTo>
                  <a:lnTo>
                    <a:pt x="6857" y="3191"/>
                  </a:lnTo>
                  <a:lnTo>
                    <a:pt x="6857" y="3191"/>
                  </a:lnTo>
                  <a:cubicBezTo>
                    <a:pt x="6488" y="4019"/>
                    <a:pt x="5999" y="4678"/>
                    <a:pt x="5410" y="5167"/>
                  </a:cubicBezTo>
                  <a:cubicBezTo>
                    <a:pt x="4162" y="6179"/>
                    <a:pt x="2471" y="6378"/>
                    <a:pt x="1328" y="6378"/>
                  </a:cubicBezTo>
                  <a:cubicBezTo>
                    <a:pt x="825" y="6378"/>
                    <a:pt x="427" y="6339"/>
                    <a:pt x="220" y="6315"/>
                  </a:cubicBezTo>
                  <a:cubicBezTo>
                    <a:pt x="160" y="6345"/>
                    <a:pt x="110" y="6375"/>
                    <a:pt x="50" y="6415"/>
                  </a:cubicBezTo>
                  <a:cubicBezTo>
                    <a:pt x="90" y="6425"/>
                    <a:pt x="599" y="6505"/>
                    <a:pt x="1338" y="6505"/>
                  </a:cubicBezTo>
                  <a:cubicBezTo>
                    <a:pt x="2506" y="6505"/>
                    <a:pt x="4222" y="6295"/>
                    <a:pt x="5490" y="5257"/>
                  </a:cubicBezTo>
                  <a:cubicBezTo>
                    <a:pt x="6129" y="4738"/>
                    <a:pt x="6648" y="4009"/>
                    <a:pt x="7027" y="3101"/>
                  </a:cubicBezTo>
                  <a:lnTo>
                    <a:pt x="7087" y="2971"/>
                  </a:lnTo>
                  <a:lnTo>
                    <a:pt x="7087" y="2971"/>
                  </a:lnTo>
                  <a:lnTo>
                    <a:pt x="5899" y="3391"/>
                  </a:lnTo>
                  <a:lnTo>
                    <a:pt x="7267" y="2472"/>
                  </a:lnTo>
                  <a:lnTo>
                    <a:pt x="7267" y="2452"/>
                  </a:lnTo>
                  <a:cubicBezTo>
                    <a:pt x="7666" y="1235"/>
                    <a:pt x="7696" y="167"/>
                    <a:pt x="7696" y="157"/>
                  </a:cubicBezTo>
                  <a:lnTo>
                    <a:pt x="7696" y="107"/>
                  </a:lnTo>
                  <a:lnTo>
                    <a:pt x="7646" y="97"/>
                  </a:lnTo>
                  <a:cubicBezTo>
                    <a:pt x="7636" y="92"/>
                    <a:pt x="7099" y="1"/>
                    <a:pt x="632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2068100" y="2085700"/>
              <a:ext cx="209125" cy="152750"/>
            </a:xfrm>
            <a:custGeom>
              <a:avLst/>
              <a:gdLst/>
              <a:ahLst/>
              <a:cxnLst/>
              <a:rect l="l" t="t" r="r" b="b"/>
              <a:pathLst>
                <a:path w="8365" h="6110" extrusionOk="0">
                  <a:moveTo>
                    <a:pt x="8304" y="1"/>
                  </a:moveTo>
                  <a:cubicBezTo>
                    <a:pt x="8285" y="1"/>
                    <a:pt x="8263" y="9"/>
                    <a:pt x="8244" y="21"/>
                  </a:cubicBezTo>
                  <a:cubicBezTo>
                    <a:pt x="7815" y="550"/>
                    <a:pt x="7266" y="1119"/>
                    <a:pt x="6647" y="1688"/>
                  </a:cubicBezTo>
                  <a:lnTo>
                    <a:pt x="6637" y="1848"/>
                  </a:lnTo>
                  <a:cubicBezTo>
                    <a:pt x="6627" y="1878"/>
                    <a:pt x="6607" y="1898"/>
                    <a:pt x="6567" y="1898"/>
                  </a:cubicBezTo>
                  <a:cubicBezTo>
                    <a:pt x="6528" y="1898"/>
                    <a:pt x="6508" y="1868"/>
                    <a:pt x="6508" y="1838"/>
                  </a:cubicBezTo>
                  <a:lnTo>
                    <a:pt x="6508" y="1808"/>
                  </a:lnTo>
                  <a:cubicBezTo>
                    <a:pt x="5959" y="2307"/>
                    <a:pt x="5350" y="2816"/>
                    <a:pt x="4701" y="3295"/>
                  </a:cubicBezTo>
                  <a:cubicBezTo>
                    <a:pt x="4521" y="3435"/>
                    <a:pt x="4342" y="3565"/>
                    <a:pt x="4162" y="3684"/>
                  </a:cubicBezTo>
                  <a:lnTo>
                    <a:pt x="4132" y="3814"/>
                  </a:lnTo>
                  <a:cubicBezTo>
                    <a:pt x="4132" y="3844"/>
                    <a:pt x="4102" y="3864"/>
                    <a:pt x="4072" y="3864"/>
                  </a:cubicBezTo>
                  <a:lnTo>
                    <a:pt x="4062" y="3864"/>
                  </a:lnTo>
                  <a:cubicBezTo>
                    <a:pt x="4022" y="3864"/>
                    <a:pt x="4002" y="3824"/>
                    <a:pt x="4012" y="3794"/>
                  </a:cubicBezTo>
                  <a:lnTo>
                    <a:pt x="4012" y="3794"/>
                  </a:lnTo>
                  <a:cubicBezTo>
                    <a:pt x="3503" y="4153"/>
                    <a:pt x="2994" y="4483"/>
                    <a:pt x="2505" y="4782"/>
                  </a:cubicBezTo>
                  <a:cubicBezTo>
                    <a:pt x="2455" y="4802"/>
                    <a:pt x="2415" y="4832"/>
                    <a:pt x="2376" y="4852"/>
                  </a:cubicBezTo>
                  <a:cubicBezTo>
                    <a:pt x="1527" y="5351"/>
                    <a:pt x="729" y="5740"/>
                    <a:pt x="50" y="5990"/>
                  </a:cubicBezTo>
                  <a:cubicBezTo>
                    <a:pt x="10" y="6000"/>
                    <a:pt x="0" y="6030"/>
                    <a:pt x="10" y="6070"/>
                  </a:cubicBezTo>
                  <a:cubicBezTo>
                    <a:pt x="20" y="6090"/>
                    <a:pt x="40" y="6110"/>
                    <a:pt x="70" y="6110"/>
                  </a:cubicBezTo>
                  <a:cubicBezTo>
                    <a:pt x="70" y="6110"/>
                    <a:pt x="80" y="6110"/>
                    <a:pt x="90" y="6100"/>
                  </a:cubicBezTo>
                  <a:cubicBezTo>
                    <a:pt x="779" y="5860"/>
                    <a:pt x="1577" y="5461"/>
                    <a:pt x="2425" y="4972"/>
                  </a:cubicBezTo>
                  <a:cubicBezTo>
                    <a:pt x="2485" y="4932"/>
                    <a:pt x="2535" y="4902"/>
                    <a:pt x="2595" y="4862"/>
                  </a:cubicBezTo>
                  <a:cubicBezTo>
                    <a:pt x="3304" y="4443"/>
                    <a:pt x="4042" y="3944"/>
                    <a:pt x="4771" y="3395"/>
                  </a:cubicBezTo>
                  <a:cubicBezTo>
                    <a:pt x="4881" y="3315"/>
                    <a:pt x="4991" y="3235"/>
                    <a:pt x="5100" y="3145"/>
                  </a:cubicBezTo>
                  <a:cubicBezTo>
                    <a:pt x="5070" y="3145"/>
                    <a:pt x="5040" y="3115"/>
                    <a:pt x="5040" y="3085"/>
                  </a:cubicBezTo>
                  <a:cubicBezTo>
                    <a:pt x="5040" y="3056"/>
                    <a:pt x="5070" y="3026"/>
                    <a:pt x="5110" y="3026"/>
                  </a:cubicBezTo>
                  <a:lnTo>
                    <a:pt x="5250" y="3026"/>
                  </a:lnTo>
                  <a:cubicBezTo>
                    <a:pt x="5969" y="2467"/>
                    <a:pt x="6637" y="1888"/>
                    <a:pt x="7216" y="1319"/>
                  </a:cubicBezTo>
                  <a:cubicBezTo>
                    <a:pt x="7186" y="1319"/>
                    <a:pt x="7166" y="1299"/>
                    <a:pt x="7156" y="1279"/>
                  </a:cubicBezTo>
                  <a:cubicBezTo>
                    <a:pt x="7146" y="1239"/>
                    <a:pt x="7166" y="1209"/>
                    <a:pt x="7206" y="1199"/>
                  </a:cubicBezTo>
                  <a:lnTo>
                    <a:pt x="7376" y="1159"/>
                  </a:lnTo>
                  <a:cubicBezTo>
                    <a:pt x="7735" y="800"/>
                    <a:pt x="8065" y="441"/>
                    <a:pt x="8344" y="101"/>
                  </a:cubicBezTo>
                  <a:cubicBezTo>
                    <a:pt x="8364" y="81"/>
                    <a:pt x="8364" y="41"/>
                    <a:pt x="8334" y="11"/>
                  </a:cubicBezTo>
                  <a:cubicBezTo>
                    <a:pt x="8326" y="4"/>
                    <a:pt x="8316" y="1"/>
                    <a:pt x="8304"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2168150" y="2129075"/>
              <a:ext cx="14000" cy="53475"/>
            </a:xfrm>
            <a:custGeom>
              <a:avLst/>
              <a:gdLst/>
              <a:ahLst/>
              <a:cxnLst/>
              <a:rect l="l" t="t" r="r" b="b"/>
              <a:pathLst>
                <a:path w="560" h="2139" extrusionOk="0">
                  <a:moveTo>
                    <a:pt x="490" y="1"/>
                  </a:moveTo>
                  <a:cubicBezTo>
                    <a:pt x="460" y="1"/>
                    <a:pt x="438" y="20"/>
                    <a:pt x="430" y="53"/>
                  </a:cubicBezTo>
                  <a:lnTo>
                    <a:pt x="10" y="2059"/>
                  </a:lnTo>
                  <a:cubicBezTo>
                    <a:pt x="0" y="2089"/>
                    <a:pt x="30" y="2129"/>
                    <a:pt x="60" y="2129"/>
                  </a:cubicBezTo>
                  <a:cubicBezTo>
                    <a:pt x="60" y="2139"/>
                    <a:pt x="70" y="2139"/>
                    <a:pt x="70" y="2139"/>
                  </a:cubicBezTo>
                  <a:cubicBezTo>
                    <a:pt x="100" y="2139"/>
                    <a:pt x="130" y="2119"/>
                    <a:pt x="130" y="2089"/>
                  </a:cubicBezTo>
                  <a:lnTo>
                    <a:pt x="160" y="1959"/>
                  </a:lnTo>
                  <a:lnTo>
                    <a:pt x="559" y="73"/>
                  </a:lnTo>
                  <a:cubicBezTo>
                    <a:pt x="559" y="43"/>
                    <a:pt x="539" y="3"/>
                    <a:pt x="509" y="3"/>
                  </a:cubicBezTo>
                  <a:cubicBezTo>
                    <a:pt x="503" y="1"/>
                    <a:pt x="496" y="1"/>
                    <a:pt x="4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2194100" y="2161325"/>
              <a:ext cx="60150" cy="5025"/>
            </a:xfrm>
            <a:custGeom>
              <a:avLst/>
              <a:gdLst/>
              <a:ahLst/>
              <a:cxnLst/>
              <a:rect l="l" t="t" r="r" b="b"/>
              <a:pathLst>
                <a:path w="2406" h="201" extrusionOk="0">
                  <a:moveTo>
                    <a:pt x="70" y="1"/>
                  </a:moveTo>
                  <a:cubicBezTo>
                    <a:pt x="30" y="1"/>
                    <a:pt x="0" y="31"/>
                    <a:pt x="0" y="60"/>
                  </a:cubicBezTo>
                  <a:cubicBezTo>
                    <a:pt x="0" y="90"/>
                    <a:pt x="30" y="120"/>
                    <a:pt x="60" y="120"/>
                  </a:cubicBezTo>
                  <a:cubicBezTo>
                    <a:pt x="60" y="120"/>
                    <a:pt x="60" y="130"/>
                    <a:pt x="60" y="130"/>
                  </a:cubicBezTo>
                  <a:lnTo>
                    <a:pt x="2336" y="200"/>
                  </a:lnTo>
                  <a:lnTo>
                    <a:pt x="2346" y="200"/>
                  </a:lnTo>
                  <a:cubicBezTo>
                    <a:pt x="2376" y="200"/>
                    <a:pt x="2406" y="180"/>
                    <a:pt x="2406" y="140"/>
                  </a:cubicBezTo>
                  <a:cubicBezTo>
                    <a:pt x="2406" y="110"/>
                    <a:pt x="2376" y="80"/>
                    <a:pt x="2346" y="80"/>
                  </a:cubicBezTo>
                  <a:lnTo>
                    <a:pt x="2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2230775" y="2080975"/>
              <a:ext cx="7025" cy="52425"/>
            </a:xfrm>
            <a:custGeom>
              <a:avLst/>
              <a:gdLst/>
              <a:ahLst/>
              <a:cxnLst/>
              <a:rect l="l" t="t" r="r" b="b"/>
              <a:pathLst>
                <a:path w="281" h="2097" extrusionOk="0">
                  <a:moveTo>
                    <a:pt x="220" y="1"/>
                  </a:moveTo>
                  <a:cubicBezTo>
                    <a:pt x="190" y="1"/>
                    <a:pt x="160" y="21"/>
                    <a:pt x="160" y="51"/>
                  </a:cubicBezTo>
                  <a:lnTo>
                    <a:pt x="1" y="2007"/>
                  </a:lnTo>
                  <a:lnTo>
                    <a:pt x="1" y="2027"/>
                  </a:lnTo>
                  <a:cubicBezTo>
                    <a:pt x="1" y="2057"/>
                    <a:pt x="21" y="2087"/>
                    <a:pt x="60" y="2097"/>
                  </a:cubicBezTo>
                  <a:cubicBezTo>
                    <a:pt x="100" y="2097"/>
                    <a:pt x="120" y="2067"/>
                    <a:pt x="130" y="2037"/>
                  </a:cubicBezTo>
                  <a:lnTo>
                    <a:pt x="140" y="1877"/>
                  </a:lnTo>
                  <a:lnTo>
                    <a:pt x="280" y="71"/>
                  </a:lnTo>
                  <a:cubicBezTo>
                    <a:pt x="280" y="31"/>
                    <a:pt x="260" y="1"/>
                    <a:pt x="22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2246750" y="2109375"/>
              <a:ext cx="32450" cy="9425"/>
            </a:xfrm>
            <a:custGeom>
              <a:avLst/>
              <a:gdLst/>
              <a:ahLst/>
              <a:cxnLst/>
              <a:rect l="l" t="t" r="r" b="b"/>
              <a:pathLst>
                <a:path w="1298" h="377" extrusionOk="0">
                  <a:moveTo>
                    <a:pt x="1234" y="0"/>
                  </a:moveTo>
                  <a:cubicBezTo>
                    <a:pt x="1229" y="0"/>
                    <a:pt x="1223" y="1"/>
                    <a:pt x="1218" y="3"/>
                  </a:cubicBezTo>
                  <a:lnTo>
                    <a:pt x="230" y="212"/>
                  </a:lnTo>
                  <a:lnTo>
                    <a:pt x="60" y="252"/>
                  </a:lnTo>
                  <a:cubicBezTo>
                    <a:pt x="20" y="262"/>
                    <a:pt x="0" y="292"/>
                    <a:pt x="10" y="332"/>
                  </a:cubicBezTo>
                  <a:cubicBezTo>
                    <a:pt x="20" y="352"/>
                    <a:pt x="40" y="372"/>
                    <a:pt x="70" y="372"/>
                  </a:cubicBezTo>
                  <a:cubicBezTo>
                    <a:pt x="74" y="375"/>
                    <a:pt x="76" y="376"/>
                    <a:pt x="77" y="376"/>
                  </a:cubicBezTo>
                  <a:cubicBezTo>
                    <a:pt x="80" y="376"/>
                    <a:pt x="80" y="372"/>
                    <a:pt x="80" y="372"/>
                  </a:cubicBezTo>
                  <a:lnTo>
                    <a:pt x="1248" y="122"/>
                  </a:lnTo>
                  <a:cubicBezTo>
                    <a:pt x="1278" y="112"/>
                    <a:pt x="1298" y="82"/>
                    <a:pt x="1288" y="53"/>
                  </a:cubicBezTo>
                  <a:cubicBezTo>
                    <a:pt x="1288" y="19"/>
                    <a:pt x="1260" y="0"/>
                    <a:pt x="123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rot="-3600043">
            <a:off x="575239" y="4819962"/>
            <a:ext cx="811639" cy="608735"/>
            <a:chOff x="2068100" y="2049625"/>
            <a:chExt cx="251775" cy="188825"/>
          </a:xfrm>
        </p:grpSpPr>
        <p:sp>
          <p:nvSpPr>
            <p:cNvPr id="822" name="Google Shape;822;p17"/>
            <p:cNvSpPr/>
            <p:nvPr/>
          </p:nvSpPr>
          <p:spPr>
            <a:xfrm>
              <a:off x="2127475" y="2049625"/>
              <a:ext cx="192400" cy="162625"/>
            </a:xfrm>
            <a:custGeom>
              <a:avLst/>
              <a:gdLst/>
              <a:ahLst/>
              <a:cxnLst/>
              <a:rect l="l" t="t" r="r" b="b"/>
              <a:pathLst>
                <a:path w="7696" h="6505" extrusionOk="0">
                  <a:moveTo>
                    <a:pt x="6328" y="1"/>
                  </a:moveTo>
                  <a:cubicBezTo>
                    <a:pt x="5589" y="1"/>
                    <a:pt x="4636" y="84"/>
                    <a:pt x="3723" y="406"/>
                  </a:cubicBezTo>
                  <a:lnTo>
                    <a:pt x="3703" y="416"/>
                  </a:lnTo>
                  <a:lnTo>
                    <a:pt x="2875" y="1654"/>
                  </a:lnTo>
                  <a:lnTo>
                    <a:pt x="3184" y="626"/>
                  </a:lnTo>
                  <a:lnTo>
                    <a:pt x="3184" y="626"/>
                  </a:lnTo>
                  <a:lnTo>
                    <a:pt x="3055" y="696"/>
                  </a:lnTo>
                  <a:cubicBezTo>
                    <a:pt x="2745" y="856"/>
                    <a:pt x="2456" y="1035"/>
                    <a:pt x="2206" y="1245"/>
                  </a:cubicBezTo>
                  <a:cubicBezTo>
                    <a:pt x="250" y="2842"/>
                    <a:pt x="21" y="5876"/>
                    <a:pt x="1" y="6295"/>
                  </a:cubicBezTo>
                  <a:cubicBezTo>
                    <a:pt x="40" y="6275"/>
                    <a:pt x="80" y="6245"/>
                    <a:pt x="130" y="6225"/>
                  </a:cubicBezTo>
                  <a:cubicBezTo>
                    <a:pt x="170" y="5596"/>
                    <a:pt x="470" y="2832"/>
                    <a:pt x="2286" y="1345"/>
                  </a:cubicBezTo>
                  <a:cubicBezTo>
                    <a:pt x="2496" y="1165"/>
                    <a:pt x="2725" y="1015"/>
                    <a:pt x="2985" y="876"/>
                  </a:cubicBezTo>
                  <a:lnTo>
                    <a:pt x="2985" y="876"/>
                  </a:lnTo>
                  <a:lnTo>
                    <a:pt x="2516" y="2423"/>
                  </a:lnTo>
                  <a:lnTo>
                    <a:pt x="3783" y="526"/>
                  </a:lnTo>
                  <a:cubicBezTo>
                    <a:pt x="4686" y="207"/>
                    <a:pt x="5624" y="125"/>
                    <a:pt x="6347" y="125"/>
                  </a:cubicBezTo>
                  <a:cubicBezTo>
                    <a:pt x="6958" y="125"/>
                    <a:pt x="7415" y="184"/>
                    <a:pt x="7566" y="207"/>
                  </a:cubicBezTo>
                  <a:cubicBezTo>
                    <a:pt x="7556" y="436"/>
                    <a:pt x="7486" y="1355"/>
                    <a:pt x="7157" y="2393"/>
                  </a:cubicBezTo>
                  <a:lnTo>
                    <a:pt x="5031" y="3820"/>
                  </a:lnTo>
                  <a:lnTo>
                    <a:pt x="6857" y="3191"/>
                  </a:lnTo>
                  <a:lnTo>
                    <a:pt x="6857" y="3191"/>
                  </a:lnTo>
                  <a:cubicBezTo>
                    <a:pt x="6488" y="4019"/>
                    <a:pt x="5999" y="4678"/>
                    <a:pt x="5410" y="5167"/>
                  </a:cubicBezTo>
                  <a:cubicBezTo>
                    <a:pt x="4162" y="6179"/>
                    <a:pt x="2471" y="6378"/>
                    <a:pt x="1328" y="6378"/>
                  </a:cubicBezTo>
                  <a:cubicBezTo>
                    <a:pt x="825" y="6378"/>
                    <a:pt x="427" y="6339"/>
                    <a:pt x="220" y="6315"/>
                  </a:cubicBezTo>
                  <a:cubicBezTo>
                    <a:pt x="160" y="6345"/>
                    <a:pt x="110" y="6375"/>
                    <a:pt x="50" y="6415"/>
                  </a:cubicBezTo>
                  <a:cubicBezTo>
                    <a:pt x="90" y="6425"/>
                    <a:pt x="599" y="6505"/>
                    <a:pt x="1338" y="6505"/>
                  </a:cubicBezTo>
                  <a:cubicBezTo>
                    <a:pt x="2506" y="6505"/>
                    <a:pt x="4222" y="6295"/>
                    <a:pt x="5490" y="5257"/>
                  </a:cubicBezTo>
                  <a:cubicBezTo>
                    <a:pt x="6129" y="4738"/>
                    <a:pt x="6648" y="4009"/>
                    <a:pt x="7027" y="3101"/>
                  </a:cubicBezTo>
                  <a:lnTo>
                    <a:pt x="7087" y="2971"/>
                  </a:lnTo>
                  <a:lnTo>
                    <a:pt x="7087" y="2971"/>
                  </a:lnTo>
                  <a:lnTo>
                    <a:pt x="5899" y="3391"/>
                  </a:lnTo>
                  <a:lnTo>
                    <a:pt x="7267" y="2472"/>
                  </a:lnTo>
                  <a:lnTo>
                    <a:pt x="7267" y="2452"/>
                  </a:lnTo>
                  <a:cubicBezTo>
                    <a:pt x="7666" y="1235"/>
                    <a:pt x="7696" y="167"/>
                    <a:pt x="7696" y="157"/>
                  </a:cubicBezTo>
                  <a:lnTo>
                    <a:pt x="7696" y="107"/>
                  </a:lnTo>
                  <a:lnTo>
                    <a:pt x="7646" y="97"/>
                  </a:lnTo>
                  <a:cubicBezTo>
                    <a:pt x="7636" y="92"/>
                    <a:pt x="7099" y="1"/>
                    <a:pt x="632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2068100" y="2085700"/>
              <a:ext cx="209125" cy="152750"/>
            </a:xfrm>
            <a:custGeom>
              <a:avLst/>
              <a:gdLst/>
              <a:ahLst/>
              <a:cxnLst/>
              <a:rect l="l" t="t" r="r" b="b"/>
              <a:pathLst>
                <a:path w="8365" h="6110" extrusionOk="0">
                  <a:moveTo>
                    <a:pt x="8304" y="1"/>
                  </a:moveTo>
                  <a:cubicBezTo>
                    <a:pt x="8285" y="1"/>
                    <a:pt x="8263" y="9"/>
                    <a:pt x="8244" y="21"/>
                  </a:cubicBezTo>
                  <a:cubicBezTo>
                    <a:pt x="7815" y="550"/>
                    <a:pt x="7266" y="1119"/>
                    <a:pt x="6647" y="1688"/>
                  </a:cubicBezTo>
                  <a:lnTo>
                    <a:pt x="6637" y="1848"/>
                  </a:lnTo>
                  <a:cubicBezTo>
                    <a:pt x="6627" y="1878"/>
                    <a:pt x="6607" y="1898"/>
                    <a:pt x="6567" y="1898"/>
                  </a:cubicBezTo>
                  <a:cubicBezTo>
                    <a:pt x="6528" y="1898"/>
                    <a:pt x="6508" y="1868"/>
                    <a:pt x="6508" y="1838"/>
                  </a:cubicBezTo>
                  <a:lnTo>
                    <a:pt x="6508" y="1808"/>
                  </a:lnTo>
                  <a:cubicBezTo>
                    <a:pt x="5959" y="2307"/>
                    <a:pt x="5350" y="2816"/>
                    <a:pt x="4701" y="3295"/>
                  </a:cubicBezTo>
                  <a:cubicBezTo>
                    <a:pt x="4521" y="3435"/>
                    <a:pt x="4342" y="3565"/>
                    <a:pt x="4162" y="3684"/>
                  </a:cubicBezTo>
                  <a:lnTo>
                    <a:pt x="4132" y="3814"/>
                  </a:lnTo>
                  <a:cubicBezTo>
                    <a:pt x="4132" y="3844"/>
                    <a:pt x="4102" y="3864"/>
                    <a:pt x="4072" y="3864"/>
                  </a:cubicBezTo>
                  <a:lnTo>
                    <a:pt x="4062" y="3864"/>
                  </a:lnTo>
                  <a:cubicBezTo>
                    <a:pt x="4022" y="3864"/>
                    <a:pt x="4002" y="3824"/>
                    <a:pt x="4012" y="3794"/>
                  </a:cubicBezTo>
                  <a:lnTo>
                    <a:pt x="4012" y="3794"/>
                  </a:lnTo>
                  <a:cubicBezTo>
                    <a:pt x="3503" y="4153"/>
                    <a:pt x="2994" y="4483"/>
                    <a:pt x="2505" y="4782"/>
                  </a:cubicBezTo>
                  <a:cubicBezTo>
                    <a:pt x="2455" y="4802"/>
                    <a:pt x="2415" y="4832"/>
                    <a:pt x="2376" y="4852"/>
                  </a:cubicBezTo>
                  <a:cubicBezTo>
                    <a:pt x="1527" y="5351"/>
                    <a:pt x="729" y="5740"/>
                    <a:pt x="50" y="5990"/>
                  </a:cubicBezTo>
                  <a:cubicBezTo>
                    <a:pt x="10" y="6000"/>
                    <a:pt x="0" y="6030"/>
                    <a:pt x="10" y="6070"/>
                  </a:cubicBezTo>
                  <a:cubicBezTo>
                    <a:pt x="20" y="6090"/>
                    <a:pt x="40" y="6110"/>
                    <a:pt x="70" y="6110"/>
                  </a:cubicBezTo>
                  <a:cubicBezTo>
                    <a:pt x="70" y="6110"/>
                    <a:pt x="80" y="6110"/>
                    <a:pt x="90" y="6100"/>
                  </a:cubicBezTo>
                  <a:cubicBezTo>
                    <a:pt x="779" y="5860"/>
                    <a:pt x="1577" y="5461"/>
                    <a:pt x="2425" y="4972"/>
                  </a:cubicBezTo>
                  <a:cubicBezTo>
                    <a:pt x="2485" y="4932"/>
                    <a:pt x="2535" y="4902"/>
                    <a:pt x="2595" y="4862"/>
                  </a:cubicBezTo>
                  <a:cubicBezTo>
                    <a:pt x="3304" y="4443"/>
                    <a:pt x="4042" y="3944"/>
                    <a:pt x="4771" y="3395"/>
                  </a:cubicBezTo>
                  <a:cubicBezTo>
                    <a:pt x="4881" y="3315"/>
                    <a:pt x="4991" y="3235"/>
                    <a:pt x="5100" y="3145"/>
                  </a:cubicBezTo>
                  <a:cubicBezTo>
                    <a:pt x="5070" y="3145"/>
                    <a:pt x="5040" y="3115"/>
                    <a:pt x="5040" y="3085"/>
                  </a:cubicBezTo>
                  <a:cubicBezTo>
                    <a:pt x="5040" y="3056"/>
                    <a:pt x="5070" y="3026"/>
                    <a:pt x="5110" y="3026"/>
                  </a:cubicBezTo>
                  <a:lnTo>
                    <a:pt x="5250" y="3026"/>
                  </a:lnTo>
                  <a:cubicBezTo>
                    <a:pt x="5969" y="2467"/>
                    <a:pt x="6637" y="1888"/>
                    <a:pt x="7216" y="1319"/>
                  </a:cubicBezTo>
                  <a:cubicBezTo>
                    <a:pt x="7186" y="1319"/>
                    <a:pt x="7166" y="1299"/>
                    <a:pt x="7156" y="1279"/>
                  </a:cubicBezTo>
                  <a:cubicBezTo>
                    <a:pt x="7146" y="1239"/>
                    <a:pt x="7166" y="1209"/>
                    <a:pt x="7206" y="1199"/>
                  </a:cubicBezTo>
                  <a:lnTo>
                    <a:pt x="7376" y="1159"/>
                  </a:lnTo>
                  <a:cubicBezTo>
                    <a:pt x="7735" y="800"/>
                    <a:pt x="8065" y="441"/>
                    <a:pt x="8344" y="101"/>
                  </a:cubicBezTo>
                  <a:cubicBezTo>
                    <a:pt x="8364" y="81"/>
                    <a:pt x="8364" y="41"/>
                    <a:pt x="8334" y="11"/>
                  </a:cubicBezTo>
                  <a:cubicBezTo>
                    <a:pt x="8326" y="4"/>
                    <a:pt x="8316" y="1"/>
                    <a:pt x="8304"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2168150" y="2129075"/>
              <a:ext cx="14000" cy="53475"/>
            </a:xfrm>
            <a:custGeom>
              <a:avLst/>
              <a:gdLst/>
              <a:ahLst/>
              <a:cxnLst/>
              <a:rect l="l" t="t" r="r" b="b"/>
              <a:pathLst>
                <a:path w="560" h="2139" extrusionOk="0">
                  <a:moveTo>
                    <a:pt x="490" y="1"/>
                  </a:moveTo>
                  <a:cubicBezTo>
                    <a:pt x="460" y="1"/>
                    <a:pt x="438" y="20"/>
                    <a:pt x="430" y="53"/>
                  </a:cubicBezTo>
                  <a:lnTo>
                    <a:pt x="10" y="2059"/>
                  </a:lnTo>
                  <a:cubicBezTo>
                    <a:pt x="0" y="2089"/>
                    <a:pt x="30" y="2129"/>
                    <a:pt x="60" y="2129"/>
                  </a:cubicBezTo>
                  <a:cubicBezTo>
                    <a:pt x="60" y="2139"/>
                    <a:pt x="70" y="2139"/>
                    <a:pt x="70" y="2139"/>
                  </a:cubicBezTo>
                  <a:cubicBezTo>
                    <a:pt x="100" y="2139"/>
                    <a:pt x="130" y="2119"/>
                    <a:pt x="130" y="2089"/>
                  </a:cubicBezTo>
                  <a:lnTo>
                    <a:pt x="160" y="1959"/>
                  </a:lnTo>
                  <a:lnTo>
                    <a:pt x="559" y="73"/>
                  </a:lnTo>
                  <a:cubicBezTo>
                    <a:pt x="559" y="43"/>
                    <a:pt x="539" y="3"/>
                    <a:pt x="509" y="3"/>
                  </a:cubicBezTo>
                  <a:cubicBezTo>
                    <a:pt x="503" y="1"/>
                    <a:pt x="496" y="1"/>
                    <a:pt x="4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2194100" y="2161325"/>
              <a:ext cx="60150" cy="5025"/>
            </a:xfrm>
            <a:custGeom>
              <a:avLst/>
              <a:gdLst/>
              <a:ahLst/>
              <a:cxnLst/>
              <a:rect l="l" t="t" r="r" b="b"/>
              <a:pathLst>
                <a:path w="2406" h="201" extrusionOk="0">
                  <a:moveTo>
                    <a:pt x="70" y="1"/>
                  </a:moveTo>
                  <a:cubicBezTo>
                    <a:pt x="30" y="1"/>
                    <a:pt x="0" y="31"/>
                    <a:pt x="0" y="60"/>
                  </a:cubicBezTo>
                  <a:cubicBezTo>
                    <a:pt x="0" y="90"/>
                    <a:pt x="30" y="120"/>
                    <a:pt x="60" y="120"/>
                  </a:cubicBezTo>
                  <a:cubicBezTo>
                    <a:pt x="60" y="120"/>
                    <a:pt x="60" y="130"/>
                    <a:pt x="60" y="130"/>
                  </a:cubicBezTo>
                  <a:lnTo>
                    <a:pt x="2336" y="200"/>
                  </a:lnTo>
                  <a:lnTo>
                    <a:pt x="2346" y="200"/>
                  </a:lnTo>
                  <a:cubicBezTo>
                    <a:pt x="2376" y="200"/>
                    <a:pt x="2406" y="180"/>
                    <a:pt x="2406" y="140"/>
                  </a:cubicBezTo>
                  <a:cubicBezTo>
                    <a:pt x="2406" y="110"/>
                    <a:pt x="2376" y="80"/>
                    <a:pt x="2346" y="80"/>
                  </a:cubicBezTo>
                  <a:lnTo>
                    <a:pt x="2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2230775" y="2080975"/>
              <a:ext cx="7025" cy="52425"/>
            </a:xfrm>
            <a:custGeom>
              <a:avLst/>
              <a:gdLst/>
              <a:ahLst/>
              <a:cxnLst/>
              <a:rect l="l" t="t" r="r" b="b"/>
              <a:pathLst>
                <a:path w="281" h="2097" extrusionOk="0">
                  <a:moveTo>
                    <a:pt x="220" y="1"/>
                  </a:moveTo>
                  <a:cubicBezTo>
                    <a:pt x="190" y="1"/>
                    <a:pt x="160" y="21"/>
                    <a:pt x="160" y="51"/>
                  </a:cubicBezTo>
                  <a:lnTo>
                    <a:pt x="1" y="2007"/>
                  </a:lnTo>
                  <a:lnTo>
                    <a:pt x="1" y="2027"/>
                  </a:lnTo>
                  <a:cubicBezTo>
                    <a:pt x="1" y="2057"/>
                    <a:pt x="21" y="2087"/>
                    <a:pt x="60" y="2097"/>
                  </a:cubicBezTo>
                  <a:cubicBezTo>
                    <a:pt x="100" y="2097"/>
                    <a:pt x="120" y="2067"/>
                    <a:pt x="130" y="2037"/>
                  </a:cubicBezTo>
                  <a:lnTo>
                    <a:pt x="140" y="1877"/>
                  </a:lnTo>
                  <a:lnTo>
                    <a:pt x="280" y="71"/>
                  </a:lnTo>
                  <a:cubicBezTo>
                    <a:pt x="280" y="31"/>
                    <a:pt x="260" y="1"/>
                    <a:pt x="22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2246750" y="2109375"/>
              <a:ext cx="32450" cy="9425"/>
            </a:xfrm>
            <a:custGeom>
              <a:avLst/>
              <a:gdLst/>
              <a:ahLst/>
              <a:cxnLst/>
              <a:rect l="l" t="t" r="r" b="b"/>
              <a:pathLst>
                <a:path w="1298" h="377" extrusionOk="0">
                  <a:moveTo>
                    <a:pt x="1234" y="0"/>
                  </a:moveTo>
                  <a:cubicBezTo>
                    <a:pt x="1229" y="0"/>
                    <a:pt x="1223" y="1"/>
                    <a:pt x="1218" y="3"/>
                  </a:cubicBezTo>
                  <a:lnTo>
                    <a:pt x="230" y="212"/>
                  </a:lnTo>
                  <a:lnTo>
                    <a:pt x="60" y="252"/>
                  </a:lnTo>
                  <a:cubicBezTo>
                    <a:pt x="20" y="262"/>
                    <a:pt x="0" y="292"/>
                    <a:pt x="10" y="332"/>
                  </a:cubicBezTo>
                  <a:cubicBezTo>
                    <a:pt x="20" y="352"/>
                    <a:pt x="40" y="372"/>
                    <a:pt x="70" y="372"/>
                  </a:cubicBezTo>
                  <a:cubicBezTo>
                    <a:pt x="74" y="375"/>
                    <a:pt x="76" y="376"/>
                    <a:pt x="77" y="376"/>
                  </a:cubicBezTo>
                  <a:cubicBezTo>
                    <a:pt x="80" y="376"/>
                    <a:pt x="80" y="372"/>
                    <a:pt x="80" y="372"/>
                  </a:cubicBezTo>
                  <a:lnTo>
                    <a:pt x="1248" y="122"/>
                  </a:lnTo>
                  <a:cubicBezTo>
                    <a:pt x="1278" y="112"/>
                    <a:pt x="1298" y="82"/>
                    <a:pt x="1288" y="53"/>
                  </a:cubicBezTo>
                  <a:cubicBezTo>
                    <a:pt x="1288" y="19"/>
                    <a:pt x="1260" y="0"/>
                    <a:pt x="123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17"/>
          <p:cNvGrpSpPr/>
          <p:nvPr/>
        </p:nvGrpSpPr>
        <p:grpSpPr>
          <a:xfrm flipH="1">
            <a:off x="1299395" y="4720432"/>
            <a:ext cx="241437" cy="285706"/>
            <a:chOff x="4294300" y="2259650"/>
            <a:chExt cx="85625" cy="101325"/>
          </a:xfrm>
        </p:grpSpPr>
        <p:sp>
          <p:nvSpPr>
            <p:cNvPr id="829" name="Google Shape;829;p17"/>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17"/>
          <p:cNvGrpSpPr/>
          <p:nvPr/>
        </p:nvGrpSpPr>
        <p:grpSpPr>
          <a:xfrm rot="5400000" flipH="1">
            <a:off x="8591458" y="3731782"/>
            <a:ext cx="241437" cy="285706"/>
            <a:chOff x="4294300" y="2259650"/>
            <a:chExt cx="85625" cy="101325"/>
          </a:xfrm>
        </p:grpSpPr>
        <p:sp>
          <p:nvSpPr>
            <p:cNvPr id="833" name="Google Shape;833;p17"/>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17"/>
          <p:cNvSpPr/>
          <p:nvPr/>
        </p:nvSpPr>
        <p:spPr>
          <a:xfrm flipH="1">
            <a:off x="408182" y="1520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flipH="1">
            <a:off x="315807" y="387046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flipH="1">
            <a:off x="255782" y="3044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flipH="1">
            <a:off x="8647394" y="294090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flipH="1">
            <a:off x="7528444" y="472042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flipH="1">
            <a:off x="8831582" y="28341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rot="5400000" flipH="1">
            <a:off x="8759169" y="434287"/>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rot="5400000" flipH="1">
            <a:off x="8606769" y="281887"/>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89"/>
        <p:cNvGrpSpPr/>
        <p:nvPr/>
      </p:nvGrpSpPr>
      <p:grpSpPr>
        <a:xfrm>
          <a:off x="0" y="0"/>
          <a:ext cx="0" cy="0"/>
          <a:chOff x="0" y="0"/>
          <a:chExt cx="0" cy="0"/>
        </a:xfrm>
      </p:grpSpPr>
      <p:sp>
        <p:nvSpPr>
          <p:cNvPr id="1090" name="Google Shape;1090;p21"/>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1" name="Google Shape;1091;p21"/>
          <p:cNvSpPr txBox="1">
            <a:spLocks noGrp="1"/>
          </p:cNvSpPr>
          <p:nvPr>
            <p:ph type="title" idx="2" hasCustomPrompt="1"/>
          </p:nvPr>
        </p:nvSpPr>
        <p:spPr>
          <a:xfrm>
            <a:off x="2262400" y="1605563"/>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21"/>
          <p:cNvSpPr txBox="1">
            <a:spLocks noGrp="1"/>
          </p:cNvSpPr>
          <p:nvPr>
            <p:ph type="subTitle" idx="1"/>
          </p:nvPr>
        </p:nvSpPr>
        <p:spPr>
          <a:xfrm>
            <a:off x="1642900" y="22069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3" name="Google Shape;1093;p21"/>
          <p:cNvSpPr txBox="1">
            <a:spLocks noGrp="1"/>
          </p:cNvSpPr>
          <p:nvPr>
            <p:ph type="title" idx="3" hasCustomPrompt="1"/>
          </p:nvPr>
        </p:nvSpPr>
        <p:spPr>
          <a:xfrm>
            <a:off x="5770450" y="1605563"/>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4" name="Google Shape;1094;p21"/>
          <p:cNvSpPr txBox="1">
            <a:spLocks noGrp="1"/>
          </p:cNvSpPr>
          <p:nvPr>
            <p:ph type="subTitle" idx="4"/>
          </p:nvPr>
        </p:nvSpPr>
        <p:spPr>
          <a:xfrm>
            <a:off x="5150950" y="22069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5" name="Google Shape;1095;p21"/>
          <p:cNvSpPr txBox="1">
            <a:spLocks noGrp="1"/>
          </p:cNvSpPr>
          <p:nvPr>
            <p:ph type="title" idx="5" hasCustomPrompt="1"/>
          </p:nvPr>
        </p:nvSpPr>
        <p:spPr>
          <a:xfrm>
            <a:off x="2262400" y="3522288"/>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6" name="Google Shape;1096;p21"/>
          <p:cNvSpPr txBox="1">
            <a:spLocks noGrp="1"/>
          </p:cNvSpPr>
          <p:nvPr>
            <p:ph type="subTitle" idx="6"/>
          </p:nvPr>
        </p:nvSpPr>
        <p:spPr>
          <a:xfrm>
            <a:off x="1642900" y="4123711"/>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7" name="Google Shape;1097;p21"/>
          <p:cNvSpPr/>
          <p:nvPr/>
        </p:nvSpPr>
        <p:spPr>
          <a:xfrm rot="10800000" flipH="1">
            <a:off x="-141900" y="-273700"/>
            <a:ext cx="2891723" cy="101539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6"/>
          </a:solidFill>
          <a:ln>
            <a:noFill/>
          </a:ln>
        </p:spPr>
      </p:sp>
      <p:sp>
        <p:nvSpPr>
          <p:cNvPr id="1098" name="Google Shape;1098;p21"/>
          <p:cNvSpPr/>
          <p:nvPr/>
        </p:nvSpPr>
        <p:spPr>
          <a:xfrm rot="10800000">
            <a:off x="-76313" y="3668250"/>
            <a:ext cx="1082631" cy="1609510"/>
          </a:xfrm>
          <a:custGeom>
            <a:avLst/>
            <a:gdLst/>
            <a:ahLst/>
            <a:cxnLst/>
            <a:rect l="l" t="t" r="r" b="b"/>
            <a:pathLst>
              <a:path w="10172" h="15122" extrusionOk="0">
                <a:moveTo>
                  <a:pt x="3065" y="1"/>
                </a:moveTo>
                <a:cubicBezTo>
                  <a:pt x="1" y="4572"/>
                  <a:pt x="4452" y="12537"/>
                  <a:pt x="8674" y="14563"/>
                </a:cubicBezTo>
                <a:cubicBezTo>
                  <a:pt x="9153" y="14782"/>
                  <a:pt x="9652" y="14972"/>
                  <a:pt x="10171" y="15122"/>
                </a:cubicBezTo>
                <a:lnTo>
                  <a:pt x="10171" y="1"/>
                </a:ln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flipH="1">
            <a:off x="7403151" y="-134827"/>
            <a:ext cx="1870375" cy="1906696"/>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1"/>
          <p:cNvSpPr/>
          <p:nvPr/>
        </p:nvSpPr>
        <p:spPr>
          <a:xfrm flipH="1">
            <a:off x="6501700" y="4498925"/>
            <a:ext cx="2891723" cy="1015393"/>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4"/>
          </a:solidFill>
          <a:ln>
            <a:noFill/>
          </a:ln>
        </p:spPr>
      </p:sp>
      <p:sp>
        <p:nvSpPr>
          <p:cNvPr id="1101" name="Google Shape;1101;p21"/>
          <p:cNvSpPr txBox="1">
            <a:spLocks noGrp="1"/>
          </p:cNvSpPr>
          <p:nvPr>
            <p:ph type="title" idx="7" hasCustomPrompt="1"/>
          </p:nvPr>
        </p:nvSpPr>
        <p:spPr>
          <a:xfrm>
            <a:off x="5770450" y="3529025"/>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2" name="Google Shape;1102;p21"/>
          <p:cNvSpPr txBox="1">
            <a:spLocks noGrp="1"/>
          </p:cNvSpPr>
          <p:nvPr>
            <p:ph type="subTitle" idx="8"/>
          </p:nvPr>
        </p:nvSpPr>
        <p:spPr>
          <a:xfrm>
            <a:off x="5150950" y="412366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3" name="Google Shape;1103;p21"/>
          <p:cNvSpPr txBox="1">
            <a:spLocks noGrp="1"/>
          </p:cNvSpPr>
          <p:nvPr>
            <p:ph type="subTitle" idx="9"/>
          </p:nvPr>
        </p:nvSpPr>
        <p:spPr>
          <a:xfrm>
            <a:off x="1360000" y="1155125"/>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4" name="Google Shape;1104;p21"/>
          <p:cNvSpPr txBox="1">
            <a:spLocks noGrp="1"/>
          </p:cNvSpPr>
          <p:nvPr>
            <p:ph type="subTitle" idx="13"/>
          </p:nvPr>
        </p:nvSpPr>
        <p:spPr>
          <a:xfrm>
            <a:off x="4868050" y="1155125"/>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5" name="Google Shape;1105;p21"/>
          <p:cNvSpPr txBox="1">
            <a:spLocks noGrp="1"/>
          </p:cNvSpPr>
          <p:nvPr>
            <p:ph type="subTitle" idx="14"/>
          </p:nvPr>
        </p:nvSpPr>
        <p:spPr>
          <a:xfrm>
            <a:off x="1360025" y="3071850"/>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6" name="Google Shape;1106;p21"/>
          <p:cNvSpPr txBox="1">
            <a:spLocks noGrp="1"/>
          </p:cNvSpPr>
          <p:nvPr>
            <p:ph type="subTitle" idx="15"/>
          </p:nvPr>
        </p:nvSpPr>
        <p:spPr>
          <a:xfrm>
            <a:off x="4868050" y="3071838"/>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7" name="Google Shape;1107;p21"/>
          <p:cNvSpPr/>
          <p:nvPr/>
        </p:nvSpPr>
        <p:spPr>
          <a:xfrm>
            <a:off x="845454" y="48759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21"/>
          <p:cNvGrpSpPr/>
          <p:nvPr/>
        </p:nvGrpSpPr>
        <p:grpSpPr>
          <a:xfrm>
            <a:off x="8732782" y="1473882"/>
            <a:ext cx="241437" cy="285706"/>
            <a:chOff x="4294300" y="2259650"/>
            <a:chExt cx="85625" cy="101325"/>
          </a:xfrm>
        </p:grpSpPr>
        <p:sp>
          <p:nvSpPr>
            <p:cNvPr id="1109" name="Google Shape;1109;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1"/>
          <p:cNvGrpSpPr/>
          <p:nvPr/>
        </p:nvGrpSpPr>
        <p:grpSpPr>
          <a:xfrm rot="-5400000">
            <a:off x="525132" y="4586357"/>
            <a:ext cx="241437" cy="285706"/>
            <a:chOff x="4294300" y="2259650"/>
            <a:chExt cx="85625" cy="101325"/>
          </a:xfrm>
        </p:grpSpPr>
        <p:sp>
          <p:nvSpPr>
            <p:cNvPr id="1113" name="Google Shape;1113;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21"/>
          <p:cNvGrpSpPr/>
          <p:nvPr/>
        </p:nvGrpSpPr>
        <p:grpSpPr>
          <a:xfrm>
            <a:off x="-174829" y="-412592"/>
            <a:ext cx="1020282" cy="1047729"/>
            <a:chOff x="3094875" y="727025"/>
            <a:chExt cx="263000" cy="270075"/>
          </a:xfrm>
        </p:grpSpPr>
        <p:sp>
          <p:nvSpPr>
            <p:cNvPr id="1117" name="Google Shape;1117;p21"/>
            <p:cNvSpPr/>
            <p:nvPr/>
          </p:nvSpPr>
          <p:spPr>
            <a:xfrm>
              <a:off x="3094875" y="727025"/>
              <a:ext cx="263000" cy="270075"/>
            </a:xfrm>
            <a:custGeom>
              <a:avLst/>
              <a:gdLst/>
              <a:ahLst/>
              <a:cxnLst/>
              <a:rect l="l" t="t" r="r" b="b"/>
              <a:pathLst>
                <a:path w="10520" h="10803" extrusionOk="0">
                  <a:moveTo>
                    <a:pt x="4910" y="121"/>
                  </a:moveTo>
                  <a:cubicBezTo>
                    <a:pt x="5676" y="121"/>
                    <a:pt x="6371" y="1238"/>
                    <a:pt x="6488" y="2658"/>
                  </a:cubicBezTo>
                  <a:cubicBezTo>
                    <a:pt x="6488" y="2678"/>
                    <a:pt x="6488" y="2688"/>
                    <a:pt x="6488" y="2698"/>
                  </a:cubicBezTo>
                  <a:lnTo>
                    <a:pt x="6498" y="2838"/>
                  </a:lnTo>
                  <a:lnTo>
                    <a:pt x="6607" y="2758"/>
                  </a:lnTo>
                  <a:lnTo>
                    <a:pt x="6637" y="2738"/>
                  </a:lnTo>
                  <a:cubicBezTo>
                    <a:pt x="7226" y="2329"/>
                    <a:pt x="7875" y="2079"/>
                    <a:pt x="8444" y="2029"/>
                  </a:cubicBezTo>
                  <a:cubicBezTo>
                    <a:pt x="8518" y="2023"/>
                    <a:pt x="8590" y="2019"/>
                    <a:pt x="8659" y="2019"/>
                  </a:cubicBezTo>
                  <a:cubicBezTo>
                    <a:pt x="9113" y="2019"/>
                    <a:pt x="9460" y="2160"/>
                    <a:pt x="9642" y="2428"/>
                  </a:cubicBezTo>
                  <a:cubicBezTo>
                    <a:pt x="9851" y="2738"/>
                    <a:pt x="9831" y="3187"/>
                    <a:pt x="9572" y="3686"/>
                  </a:cubicBezTo>
                  <a:cubicBezTo>
                    <a:pt x="9312" y="4205"/>
                    <a:pt x="8843" y="4704"/>
                    <a:pt x="8244" y="5113"/>
                  </a:cubicBezTo>
                  <a:lnTo>
                    <a:pt x="8144" y="5173"/>
                  </a:lnTo>
                  <a:lnTo>
                    <a:pt x="8254" y="5223"/>
                  </a:lnTo>
                  <a:cubicBezTo>
                    <a:pt x="9582" y="5852"/>
                    <a:pt x="10390" y="6940"/>
                    <a:pt x="10051" y="7648"/>
                  </a:cubicBezTo>
                  <a:cubicBezTo>
                    <a:pt x="9891" y="7988"/>
                    <a:pt x="9492" y="8197"/>
                    <a:pt x="8933" y="8237"/>
                  </a:cubicBezTo>
                  <a:cubicBezTo>
                    <a:pt x="8884" y="8240"/>
                    <a:pt x="8835" y="8241"/>
                    <a:pt x="8785" y="8241"/>
                  </a:cubicBezTo>
                  <a:cubicBezTo>
                    <a:pt x="8242" y="8241"/>
                    <a:pt x="7631" y="8092"/>
                    <a:pt x="7037" y="7818"/>
                  </a:cubicBezTo>
                  <a:lnTo>
                    <a:pt x="6877" y="7738"/>
                  </a:lnTo>
                  <a:lnTo>
                    <a:pt x="6897" y="7908"/>
                  </a:lnTo>
                  <a:cubicBezTo>
                    <a:pt x="7007" y="9375"/>
                    <a:pt x="6458" y="10613"/>
                    <a:pt x="5679" y="10673"/>
                  </a:cubicBezTo>
                  <a:cubicBezTo>
                    <a:pt x="5656" y="10675"/>
                    <a:pt x="5633" y="10676"/>
                    <a:pt x="5610" y="10676"/>
                  </a:cubicBezTo>
                  <a:cubicBezTo>
                    <a:pt x="4839" y="10676"/>
                    <a:pt x="4149" y="9552"/>
                    <a:pt x="4042" y="8137"/>
                  </a:cubicBezTo>
                  <a:lnTo>
                    <a:pt x="4032" y="7968"/>
                  </a:lnTo>
                  <a:lnTo>
                    <a:pt x="3893" y="8068"/>
                  </a:lnTo>
                  <a:cubicBezTo>
                    <a:pt x="3194" y="8537"/>
                    <a:pt x="2452" y="8783"/>
                    <a:pt x="1862" y="8783"/>
                  </a:cubicBezTo>
                  <a:cubicBezTo>
                    <a:pt x="1424" y="8783"/>
                    <a:pt x="1070" y="8648"/>
                    <a:pt x="878" y="8367"/>
                  </a:cubicBezTo>
                  <a:cubicBezTo>
                    <a:pt x="439" y="7718"/>
                    <a:pt x="1068" y="6511"/>
                    <a:pt x="2286" y="5682"/>
                  </a:cubicBezTo>
                  <a:lnTo>
                    <a:pt x="2366" y="5622"/>
                  </a:lnTo>
                  <a:lnTo>
                    <a:pt x="2266" y="5572"/>
                  </a:lnTo>
                  <a:cubicBezTo>
                    <a:pt x="938" y="4954"/>
                    <a:pt x="140" y="3856"/>
                    <a:pt x="469" y="3147"/>
                  </a:cubicBezTo>
                  <a:cubicBezTo>
                    <a:pt x="629" y="2808"/>
                    <a:pt x="1028" y="2598"/>
                    <a:pt x="1597" y="2568"/>
                  </a:cubicBezTo>
                  <a:cubicBezTo>
                    <a:pt x="1657" y="2564"/>
                    <a:pt x="1719" y="2562"/>
                    <a:pt x="1782" y="2562"/>
                  </a:cubicBezTo>
                  <a:cubicBezTo>
                    <a:pt x="2310" y="2562"/>
                    <a:pt x="2913" y="2711"/>
                    <a:pt x="3493" y="2987"/>
                  </a:cubicBezTo>
                  <a:cubicBezTo>
                    <a:pt x="3503" y="2987"/>
                    <a:pt x="3513" y="2997"/>
                    <a:pt x="3523" y="2997"/>
                  </a:cubicBezTo>
                  <a:lnTo>
                    <a:pt x="3643" y="3057"/>
                  </a:lnTo>
                  <a:lnTo>
                    <a:pt x="3633" y="2917"/>
                  </a:lnTo>
                  <a:cubicBezTo>
                    <a:pt x="3633" y="2907"/>
                    <a:pt x="3633" y="2897"/>
                    <a:pt x="3633" y="2887"/>
                  </a:cubicBezTo>
                  <a:cubicBezTo>
                    <a:pt x="3513" y="1420"/>
                    <a:pt x="4062" y="183"/>
                    <a:pt x="4851" y="123"/>
                  </a:cubicBezTo>
                  <a:cubicBezTo>
                    <a:pt x="4871" y="121"/>
                    <a:pt x="4890" y="121"/>
                    <a:pt x="4910" y="121"/>
                  </a:cubicBezTo>
                  <a:close/>
                  <a:moveTo>
                    <a:pt x="4913" y="0"/>
                  </a:moveTo>
                  <a:cubicBezTo>
                    <a:pt x="4889" y="0"/>
                    <a:pt x="4865" y="1"/>
                    <a:pt x="4841" y="3"/>
                  </a:cubicBezTo>
                  <a:cubicBezTo>
                    <a:pt x="3992" y="63"/>
                    <a:pt x="3394" y="1340"/>
                    <a:pt x="3503" y="2848"/>
                  </a:cubicBezTo>
                  <a:cubicBezTo>
                    <a:pt x="2903" y="2575"/>
                    <a:pt x="2286" y="2434"/>
                    <a:pt x="1743" y="2434"/>
                  </a:cubicBezTo>
                  <a:cubicBezTo>
                    <a:pt x="1690" y="2434"/>
                    <a:pt x="1638" y="2436"/>
                    <a:pt x="1587" y="2438"/>
                  </a:cubicBezTo>
                  <a:cubicBezTo>
                    <a:pt x="978" y="2478"/>
                    <a:pt x="539" y="2708"/>
                    <a:pt x="359" y="3097"/>
                  </a:cubicBezTo>
                  <a:cubicBezTo>
                    <a:pt x="0" y="3856"/>
                    <a:pt x="789" y="4983"/>
                    <a:pt x="2126" y="5642"/>
                  </a:cubicBezTo>
                  <a:cubicBezTo>
                    <a:pt x="908" y="6511"/>
                    <a:pt x="309" y="7748"/>
                    <a:pt x="779" y="8437"/>
                  </a:cubicBezTo>
                  <a:cubicBezTo>
                    <a:pt x="991" y="8751"/>
                    <a:pt x="1385" y="8905"/>
                    <a:pt x="1866" y="8905"/>
                  </a:cubicBezTo>
                  <a:cubicBezTo>
                    <a:pt x="2470" y="8905"/>
                    <a:pt x="3213" y="8664"/>
                    <a:pt x="3913" y="8197"/>
                  </a:cubicBezTo>
                  <a:cubicBezTo>
                    <a:pt x="4042" y="9664"/>
                    <a:pt x="4791" y="10802"/>
                    <a:pt x="5619" y="10802"/>
                  </a:cubicBezTo>
                  <a:lnTo>
                    <a:pt x="5679" y="10802"/>
                  </a:lnTo>
                  <a:cubicBezTo>
                    <a:pt x="6527" y="10732"/>
                    <a:pt x="7126" y="9465"/>
                    <a:pt x="7027" y="7948"/>
                  </a:cubicBezTo>
                  <a:lnTo>
                    <a:pt x="7027" y="7948"/>
                  </a:lnTo>
                  <a:cubicBezTo>
                    <a:pt x="7603" y="8223"/>
                    <a:pt x="8203" y="8364"/>
                    <a:pt x="8743" y="8364"/>
                  </a:cubicBezTo>
                  <a:cubicBezTo>
                    <a:pt x="8810" y="8364"/>
                    <a:pt x="8877" y="8361"/>
                    <a:pt x="8943" y="8357"/>
                  </a:cubicBezTo>
                  <a:cubicBezTo>
                    <a:pt x="9552" y="8327"/>
                    <a:pt x="9981" y="8087"/>
                    <a:pt x="10161" y="7708"/>
                  </a:cubicBezTo>
                  <a:cubicBezTo>
                    <a:pt x="10520" y="6950"/>
                    <a:pt x="9731" y="5822"/>
                    <a:pt x="8394" y="5153"/>
                  </a:cubicBezTo>
                  <a:cubicBezTo>
                    <a:pt x="8973" y="4754"/>
                    <a:pt x="9422" y="4255"/>
                    <a:pt x="9681" y="3746"/>
                  </a:cubicBezTo>
                  <a:cubicBezTo>
                    <a:pt x="9961" y="3207"/>
                    <a:pt x="9981" y="2708"/>
                    <a:pt x="9751" y="2359"/>
                  </a:cubicBezTo>
                  <a:cubicBezTo>
                    <a:pt x="9545" y="2057"/>
                    <a:pt x="9167" y="1897"/>
                    <a:pt x="8677" y="1897"/>
                  </a:cubicBezTo>
                  <a:cubicBezTo>
                    <a:pt x="8599" y="1897"/>
                    <a:pt x="8518" y="1901"/>
                    <a:pt x="8434" y="1909"/>
                  </a:cubicBezTo>
                  <a:cubicBezTo>
                    <a:pt x="7855" y="1959"/>
                    <a:pt x="7206" y="2209"/>
                    <a:pt x="6607" y="2608"/>
                  </a:cubicBezTo>
                  <a:cubicBezTo>
                    <a:pt x="6481" y="1144"/>
                    <a:pt x="5734" y="0"/>
                    <a:pt x="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3197425" y="833550"/>
              <a:ext cx="58650" cy="57000"/>
            </a:xfrm>
            <a:custGeom>
              <a:avLst/>
              <a:gdLst/>
              <a:ahLst/>
              <a:cxnLst/>
              <a:rect l="l" t="t" r="r" b="b"/>
              <a:pathLst>
                <a:path w="2346" h="2280" extrusionOk="0">
                  <a:moveTo>
                    <a:pt x="1158" y="124"/>
                  </a:moveTo>
                  <a:cubicBezTo>
                    <a:pt x="1687" y="124"/>
                    <a:pt x="2126" y="533"/>
                    <a:pt x="2176" y="1062"/>
                  </a:cubicBezTo>
                  <a:cubicBezTo>
                    <a:pt x="2216" y="1621"/>
                    <a:pt x="1797" y="2110"/>
                    <a:pt x="1238" y="2150"/>
                  </a:cubicBezTo>
                  <a:cubicBezTo>
                    <a:pt x="1207" y="2152"/>
                    <a:pt x="1177" y="2154"/>
                    <a:pt x="1148" y="2154"/>
                  </a:cubicBezTo>
                  <a:cubicBezTo>
                    <a:pt x="627" y="2154"/>
                    <a:pt x="188" y="1750"/>
                    <a:pt x="150" y="1222"/>
                  </a:cubicBezTo>
                  <a:cubicBezTo>
                    <a:pt x="130" y="952"/>
                    <a:pt x="210" y="683"/>
                    <a:pt x="389" y="483"/>
                  </a:cubicBezTo>
                  <a:cubicBezTo>
                    <a:pt x="569" y="273"/>
                    <a:pt x="809" y="154"/>
                    <a:pt x="1078" y="124"/>
                  </a:cubicBezTo>
                  <a:close/>
                  <a:moveTo>
                    <a:pt x="1160" y="0"/>
                  </a:moveTo>
                  <a:cubicBezTo>
                    <a:pt x="1129" y="0"/>
                    <a:pt x="1099" y="1"/>
                    <a:pt x="1068" y="4"/>
                  </a:cubicBezTo>
                  <a:cubicBezTo>
                    <a:pt x="769" y="24"/>
                    <a:pt x="489" y="164"/>
                    <a:pt x="300" y="393"/>
                  </a:cubicBezTo>
                  <a:cubicBezTo>
                    <a:pt x="100" y="633"/>
                    <a:pt x="0" y="922"/>
                    <a:pt x="30" y="1231"/>
                  </a:cubicBezTo>
                  <a:cubicBezTo>
                    <a:pt x="70" y="1820"/>
                    <a:pt x="569" y="2279"/>
                    <a:pt x="1158" y="2279"/>
                  </a:cubicBezTo>
                  <a:lnTo>
                    <a:pt x="1248" y="2279"/>
                  </a:lnTo>
                  <a:cubicBezTo>
                    <a:pt x="1877" y="2230"/>
                    <a:pt x="2346" y="1681"/>
                    <a:pt x="2296" y="1052"/>
                  </a:cubicBezTo>
                  <a:cubicBezTo>
                    <a:pt x="2248" y="454"/>
                    <a:pt x="1749" y="0"/>
                    <a:pt x="1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3216375" y="748250"/>
              <a:ext cx="9025" cy="75425"/>
            </a:xfrm>
            <a:custGeom>
              <a:avLst/>
              <a:gdLst/>
              <a:ahLst/>
              <a:cxnLst/>
              <a:rect l="l" t="t" r="r" b="b"/>
              <a:pathLst>
                <a:path w="361" h="3017" extrusionOk="0">
                  <a:moveTo>
                    <a:pt x="76" y="0"/>
                  </a:moveTo>
                  <a:cubicBezTo>
                    <a:pt x="71" y="0"/>
                    <a:pt x="66" y="1"/>
                    <a:pt x="61" y="2"/>
                  </a:cubicBezTo>
                  <a:cubicBezTo>
                    <a:pt x="31" y="2"/>
                    <a:pt x="1" y="32"/>
                    <a:pt x="1" y="62"/>
                  </a:cubicBezTo>
                  <a:lnTo>
                    <a:pt x="230" y="2957"/>
                  </a:lnTo>
                  <a:cubicBezTo>
                    <a:pt x="230" y="2987"/>
                    <a:pt x="260" y="3017"/>
                    <a:pt x="290" y="3017"/>
                  </a:cubicBezTo>
                  <a:lnTo>
                    <a:pt x="300" y="3017"/>
                  </a:lnTo>
                  <a:cubicBezTo>
                    <a:pt x="330" y="3007"/>
                    <a:pt x="360" y="2977"/>
                    <a:pt x="350" y="2947"/>
                  </a:cubicBezTo>
                  <a:lnTo>
                    <a:pt x="130" y="52"/>
                  </a:lnTo>
                  <a:cubicBezTo>
                    <a:pt x="130" y="26"/>
                    <a:pt x="108" y="0"/>
                    <a:pt x="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3228600" y="903950"/>
              <a:ext cx="8775" cy="75425"/>
            </a:xfrm>
            <a:custGeom>
              <a:avLst/>
              <a:gdLst/>
              <a:ahLst/>
              <a:cxnLst/>
              <a:rect l="l" t="t" r="r" b="b"/>
              <a:pathLst>
                <a:path w="351" h="3017" extrusionOk="0">
                  <a:moveTo>
                    <a:pt x="73" y="0"/>
                  </a:moveTo>
                  <a:cubicBezTo>
                    <a:pt x="69" y="0"/>
                    <a:pt x="65" y="1"/>
                    <a:pt x="61" y="2"/>
                  </a:cubicBezTo>
                  <a:cubicBezTo>
                    <a:pt x="21" y="2"/>
                    <a:pt x="1" y="32"/>
                    <a:pt x="1" y="62"/>
                  </a:cubicBezTo>
                  <a:lnTo>
                    <a:pt x="230" y="2957"/>
                  </a:lnTo>
                  <a:cubicBezTo>
                    <a:pt x="230" y="2987"/>
                    <a:pt x="260" y="3017"/>
                    <a:pt x="290" y="3017"/>
                  </a:cubicBezTo>
                  <a:cubicBezTo>
                    <a:pt x="330" y="3007"/>
                    <a:pt x="350" y="2977"/>
                    <a:pt x="350" y="2947"/>
                  </a:cubicBezTo>
                  <a:lnTo>
                    <a:pt x="131" y="52"/>
                  </a:lnTo>
                  <a:cubicBezTo>
                    <a:pt x="122" y="26"/>
                    <a:pt x="98" y="0"/>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3122050" y="812925"/>
              <a:ext cx="68900" cy="34450"/>
            </a:xfrm>
            <a:custGeom>
              <a:avLst/>
              <a:gdLst/>
              <a:ahLst/>
              <a:cxnLst/>
              <a:rect l="l" t="t" r="r" b="b"/>
              <a:pathLst>
                <a:path w="2756" h="1378" extrusionOk="0">
                  <a:moveTo>
                    <a:pt x="64" y="0"/>
                  </a:moveTo>
                  <a:cubicBezTo>
                    <a:pt x="42" y="0"/>
                    <a:pt x="24" y="14"/>
                    <a:pt x="11" y="40"/>
                  </a:cubicBezTo>
                  <a:cubicBezTo>
                    <a:pt x="1" y="70"/>
                    <a:pt x="11" y="100"/>
                    <a:pt x="41" y="120"/>
                  </a:cubicBezTo>
                  <a:lnTo>
                    <a:pt x="2656" y="1368"/>
                  </a:lnTo>
                  <a:cubicBezTo>
                    <a:pt x="2666" y="1368"/>
                    <a:pt x="2676" y="1378"/>
                    <a:pt x="2686" y="1378"/>
                  </a:cubicBezTo>
                  <a:cubicBezTo>
                    <a:pt x="2706" y="1378"/>
                    <a:pt x="2726" y="1358"/>
                    <a:pt x="2736" y="1338"/>
                  </a:cubicBezTo>
                  <a:cubicBezTo>
                    <a:pt x="2756" y="1308"/>
                    <a:pt x="2746" y="1268"/>
                    <a:pt x="2706" y="1258"/>
                  </a:cubicBezTo>
                  <a:lnTo>
                    <a:pt x="101" y="10"/>
                  </a:lnTo>
                  <a:cubicBezTo>
                    <a:pt x="87" y="4"/>
                    <a:pt x="75" y="0"/>
                    <a:pt x="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a:off x="3263050" y="880200"/>
              <a:ext cx="68875" cy="34300"/>
            </a:xfrm>
            <a:custGeom>
              <a:avLst/>
              <a:gdLst/>
              <a:ahLst/>
              <a:cxnLst/>
              <a:rect l="l" t="t" r="r" b="b"/>
              <a:pathLst>
                <a:path w="2755" h="1372" extrusionOk="0">
                  <a:moveTo>
                    <a:pt x="66" y="1"/>
                  </a:moveTo>
                  <a:cubicBezTo>
                    <a:pt x="42" y="1"/>
                    <a:pt x="18" y="12"/>
                    <a:pt x="10" y="34"/>
                  </a:cubicBezTo>
                  <a:cubicBezTo>
                    <a:pt x="0" y="64"/>
                    <a:pt x="10" y="104"/>
                    <a:pt x="40" y="124"/>
                  </a:cubicBezTo>
                  <a:lnTo>
                    <a:pt x="2655" y="1372"/>
                  </a:lnTo>
                  <a:lnTo>
                    <a:pt x="2685" y="1372"/>
                  </a:lnTo>
                  <a:cubicBezTo>
                    <a:pt x="2705" y="1372"/>
                    <a:pt x="2725" y="1362"/>
                    <a:pt x="2735" y="1342"/>
                  </a:cubicBezTo>
                  <a:cubicBezTo>
                    <a:pt x="2755" y="1312"/>
                    <a:pt x="2745" y="1272"/>
                    <a:pt x="2705" y="1252"/>
                  </a:cubicBezTo>
                  <a:lnTo>
                    <a:pt x="90" y="4"/>
                  </a:lnTo>
                  <a:cubicBezTo>
                    <a:pt x="82" y="2"/>
                    <a:pt x="7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a:off x="3259550" y="797450"/>
              <a:ext cx="63400" cy="44200"/>
            </a:xfrm>
            <a:custGeom>
              <a:avLst/>
              <a:gdLst/>
              <a:ahLst/>
              <a:cxnLst/>
              <a:rect l="l" t="t" r="r" b="b"/>
              <a:pathLst>
                <a:path w="2536" h="1768" extrusionOk="0">
                  <a:moveTo>
                    <a:pt x="2460" y="0"/>
                  </a:moveTo>
                  <a:cubicBezTo>
                    <a:pt x="2448" y="0"/>
                    <a:pt x="2436" y="4"/>
                    <a:pt x="2426" y="11"/>
                  </a:cubicBezTo>
                  <a:lnTo>
                    <a:pt x="40" y="1657"/>
                  </a:lnTo>
                  <a:cubicBezTo>
                    <a:pt x="10" y="1677"/>
                    <a:pt x="0" y="1707"/>
                    <a:pt x="20" y="1737"/>
                  </a:cubicBezTo>
                  <a:cubicBezTo>
                    <a:pt x="40" y="1757"/>
                    <a:pt x="60" y="1767"/>
                    <a:pt x="80" y="1767"/>
                  </a:cubicBezTo>
                  <a:cubicBezTo>
                    <a:pt x="90" y="1767"/>
                    <a:pt x="100" y="1767"/>
                    <a:pt x="110" y="1757"/>
                  </a:cubicBezTo>
                  <a:lnTo>
                    <a:pt x="2506" y="110"/>
                  </a:lnTo>
                  <a:cubicBezTo>
                    <a:pt x="2526" y="90"/>
                    <a:pt x="2536" y="61"/>
                    <a:pt x="2516" y="31"/>
                  </a:cubicBezTo>
                  <a:cubicBezTo>
                    <a:pt x="2503" y="11"/>
                    <a:pt x="2481" y="0"/>
                    <a:pt x="2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a:off x="3130800" y="885775"/>
              <a:ext cx="63400" cy="44200"/>
            </a:xfrm>
            <a:custGeom>
              <a:avLst/>
              <a:gdLst/>
              <a:ahLst/>
              <a:cxnLst/>
              <a:rect l="l" t="t" r="r" b="b"/>
              <a:pathLst>
                <a:path w="2536" h="1768" extrusionOk="0">
                  <a:moveTo>
                    <a:pt x="2460" y="0"/>
                  </a:moveTo>
                  <a:cubicBezTo>
                    <a:pt x="2448" y="0"/>
                    <a:pt x="2436" y="4"/>
                    <a:pt x="2426" y="11"/>
                  </a:cubicBezTo>
                  <a:lnTo>
                    <a:pt x="40" y="1658"/>
                  </a:lnTo>
                  <a:cubicBezTo>
                    <a:pt x="10" y="1678"/>
                    <a:pt x="0" y="1708"/>
                    <a:pt x="20" y="1737"/>
                  </a:cubicBezTo>
                  <a:cubicBezTo>
                    <a:pt x="40" y="1757"/>
                    <a:pt x="50" y="1767"/>
                    <a:pt x="70" y="1767"/>
                  </a:cubicBezTo>
                  <a:cubicBezTo>
                    <a:pt x="90" y="1767"/>
                    <a:pt x="100" y="1767"/>
                    <a:pt x="110" y="1757"/>
                  </a:cubicBezTo>
                  <a:lnTo>
                    <a:pt x="2495" y="121"/>
                  </a:lnTo>
                  <a:cubicBezTo>
                    <a:pt x="2525" y="101"/>
                    <a:pt x="2535" y="61"/>
                    <a:pt x="2515" y="31"/>
                  </a:cubicBezTo>
                  <a:cubicBezTo>
                    <a:pt x="2503" y="11"/>
                    <a:pt x="2481" y="0"/>
                    <a:pt x="2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1"/>
          <p:cNvGrpSpPr/>
          <p:nvPr/>
        </p:nvGrpSpPr>
        <p:grpSpPr>
          <a:xfrm rot="-1920426">
            <a:off x="8026198" y="4574816"/>
            <a:ext cx="1274979" cy="966175"/>
            <a:chOff x="828225" y="1125825"/>
            <a:chExt cx="328650" cy="249050"/>
          </a:xfrm>
        </p:grpSpPr>
        <p:sp>
          <p:nvSpPr>
            <p:cNvPr id="1126" name="Google Shape;1126;p21"/>
            <p:cNvSpPr/>
            <p:nvPr/>
          </p:nvSpPr>
          <p:spPr>
            <a:xfrm>
              <a:off x="828225" y="1125825"/>
              <a:ext cx="189650" cy="192900"/>
            </a:xfrm>
            <a:custGeom>
              <a:avLst/>
              <a:gdLst/>
              <a:ahLst/>
              <a:cxnLst/>
              <a:rect l="l" t="t" r="r" b="b"/>
              <a:pathLst>
                <a:path w="7586" h="7716" extrusionOk="0">
                  <a:moveTo>
                    <a:pt x="320" y="0"/>
                  </a:moveTo>
                  <a:lnTo>
                    <a:pt x="310" y="60"/>
                  </a:lnTo>
                  <a:cubicBezTo>
                    <a:pt x="310" y="90"/>
                    <a:pt x="1" y="3504"/>
                    <a:pt x="1907" y="5600"/>
                  </a:cubicBezTo>
                  <a:cubicBezTo>
                    <a:pt x="3693" y="7566"/>
                    <a:pt x="6817" y="7706"/>
                    <a:pt x="7227" y="7715"/>
                  </a:cubicBezTo>
                  <a:cubicBezTo>
                    <a:pt x="7197" y="7676"/>
                    <a:pt x="7177" y="7636"/>
                    <a:pt x="7157" y="7596"/>
                  </a:cubicBezTo>
                  <a:cubicBezTo>
                    <a:pt x="6558" y="7566"/>
                    <a:pt x="3673" y="7356"/>
                    <a:pt x="1997" y="5510"/>
                  </a:cubicBezTo>
                  <a:cubicBezTo>
                    <a:pt x="270" y="3613"/>
                    <a:pt x="400" y="579"/>
                    <a:pt x="430" y="130"/>
                  </a:cubicBezTo>
                  <a:lnTo>
                    <a:pt x="430" y="130"/>
                  </a:lnTo>
                  <a:cubicBezTo>
                    <a:pt x="889" y="140"/>
                    <a:pt x="3913" y="300"/>
                    <a:pt x="5640" y="2206"/>
                  </a:cubicBezTo>
                  <a:cubicBezTo>
                    <a:pt x="7237" y="3963"/>
                    <a:pt x="7247" y="6668"/>
                    <a:pt x="7217" y="7436"/>
                  </a:cubicBezTo>
                  <a:cubicBezTo>
                    <a:pt x="7257" y="7506"/>
                    <a:pt x="7297" y="7576"/>
                    <a:pt x="7326" y="7656"/>
                  </a:cubicBezTo>
                  <a:cubicBezTo>
                    <a:pt x="7346" y="7436"/>
                    <a:pt x="7586" y="4162"/>
                    <a:pt x="5730" y="2126"/>
                  </a:cubicBezTo>
                  <a:cubicBezTo>
                    <a:pt x="3833" y="30"/>
                    <a:pt x="410"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1022600" y="1152525"/>
              <a:ext cx="134275" cy="159700"/>
            </a:xfrm>
            <a:custGeom>
              <a:avLst/>
              <a:gdLst/>
              <a:ahLst/>
              <a:cxnLst/>
              <a:rect l="l" t="t" r="r" b="b"/>
              <a:pathLst>
                <a:path w="5371" h="6388" extrusionOk="0">
                  <a:moveTo>
                    <a:pt x="4751" y="0"/>
                  </a:moveTo>
                  <a:lnTo>
                    <a:pt x="4692" y="10"/>
                  </a:lnTo>
                  <a:cubicBezTo>
                    <a:pt x="4662" y="10"/>
                    <a:pt x="2186" y="419"/>
                    <a:pt x="1049" y="2146"/>
                  </a:cubicBezTo>
                  <a:cubicBezTo>
                    <a:pt x="1" y="3743"/>
                    <a:pt x="430" y="5939"/>
                    <a:pt x="510" y="6288"/>
                  </a:cubicBezTo>
                  <a:cubicBezTo>
                    <a:pt x="540" y="6228"/>
                    <a:pt x="570" y="6168"/>
                    <a:pt x="599" y="6099"/>
                  </a:cubicBezTo>
                  <a:cubicBezTo>
                    <a:pt x="480" y="5480"/>
                    <a:pt x="240" y="3613"/>
                    <a:pt x="1158" y="2216"/>
                  </a:cubicBezTo>
                  <a:cubicBezTo>
                    <a:pt x="2166" y="679"/>
                    <a:pt x="4282" y="210"/>
                    <a:pt x="4652" y="140"/>
                  </a:cubicBezTo>
                  <a:lnTo>
                    <a:pt x="4652" y="140"/>
                  </a:lnTo>
                  <a:cubicBezTo>
                    <a:pt x="4731" y="509"/>
                    <a:pt x="5141" y="2635"/>
                    <a:pt x="4133" y="4172"/>
                  </a:cubicBezTo>
                  <a:cubicBezTo>
                    <a:pt x="3145" y="5669"/>
                    <a:pt x="1128" y="6148"/>
                    <a:pt x="669" y="6248"/>
                  </a:cubicBezTo>
                  <a:cubicBezTo>
                    <a:pt x="649" y="6288"/>
                    <a:pt x="629" y="6338"/>
                    <a:pt x="599" y="6388"/>
                  </a:cubicBezTo>
                  <a:cubicBezTo>
                    <a:pt x="779" y="6358"/>
                    <a:pt x="3135" y="5919"/>
                    <a:pt x="4232" y="4242"/>
                  </a:cubicBezTo>
                  <a:cubicBezTo>
                    <a:pt x="5370" y="2515"/>
                    <a:pt x="4761" y="80"/>
                    <a:pt x="4761" y="50"/>
                  </a:cubicBezTo>
                  <a:lnTo>
                    <a:pt x="4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1021350" y="1344400"/>
              <a:ext cx="14250" cy="30475"/>
            </a:xfrm>
            <a:custGeom>
              <a:avLst/>
              <a:gdLst/>
              <a:ahLst/>
              <a:cxnLst/>
              <a:rect l="l" t="t" r="r" b="b"/>
              <a:pathLst>
                <a:path w="570" h="1219" extrusionOk="0">
                  <a:moveTo>
                    <a:pt x="1" y="40"/>
                  </a:moveTo>
                  <a:cubicBezTo>
                    <a:pt x="1" y="44"/>
                    <a:pt x="2" y="48"/>
                    <a:pt x="5" y="52"/>
                  </a:cubicBezTo>
                  <a:lnTo>
                    <a:pt x="5" y="52"/>
                  </a:lnTo>
                  <a:cubicBezTo>
                    <a:pt x="4" y="48"/>
                    <a:pt x="2" y="44"/>
                    <a:pt x="1" y="40"/>
                  </a:cubicBezTo>
                  <a:close/>
                  <a:moveTo>
                    <a:pt x="120" y="1"/>
                  </a:moveTo>
                  <a:cubicBezTo>
                    <a:pt x="120" y="10"/>
                    <a:pt x="110" y="20"/>
                    <a:pt x="110" y="20"/>
                  </a:cubicBezTo>
                  <a:cubicBezTo>
                    <a:pt x="101" y="50"/>
                    <a:pt x="71" y="70"/>
                    <a:pt x="51" y="70"/>
                  </a:cubicBezTo>
                  <a:cubicBezTo>
                    <a:pt x="41" y="70"/>
                    <a:pt x="31" y="70"/>
                    <a:pt x="31" y="60"/>
                  </a:cubicBezTo>
                  <a:cubicBezTo>
                    <a:pt x="19" y="60"/>
                    <a:pt x="10" y="57"/>
                    <a:pt x="5" y="52"/>
                  </a:cubicBezTo>
                  <a:lnTo>
                    <a:pt x="5" y="52"/>
                  </a:lnTo>
                  <a:cubicBezTo>
                    <a:pt x="154" y="408"/>
                    <a:pt x="302" y="783"/>
                    <a:pt x="440" y="1178"/>
                  </a:cubicBezTo>
                  <a:cubicBezTo>
                    <a:pt x="450" y="1208"/>
                    <a:pt x="480" y="1218"/>
                    <a:pt x="500" y="1218"/>
                  </a:cubicBezTo>
                  <a:lnTo>
                    <a:pt x="520" y="1218"/>
                  </a:lnTo>
                  <a:cubicBezTo>
                    <a:pt x="560" y="1208"/>
                    <a:pt x="570" y="1168"/>
                    <a:pt x="560" y="1138"/>
                  </a:cubicBezTo>
                  <a:cubicBezTo>
                    <a:pt x="420" y="739"/>
                    <a:pt x="270" y="360"/>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867900" y="1174650"/>
              <a:ext cx="154475" cy="170275"/>
            </a:xfrm>
            <a:custGeom>
              <a:avLst/>
              <a:gdLst/>
              <a:ahLst/>
              <a:cxnLst/>
              <a:rect l="l" t="t" r="r" b="b"/>
              <a:pathLst>
                <a:path w="6179" h="6811" extrusionOk="0">
                  <a:moveTo>
                    <a:pt x="74" y="1"/>
                  </a:moveTo>
                  <a:cubicBezTo>
                    <a:pt x="47" y="1"/>
                    <a:pt x="19" y="19"/>
                    <a:pt x="10" y="44"/>
                  </a:cubicBezTo>
                  <a:cubicBezTo>
                    <a:pt x="1" y="83"/>
                    <a:pt x="20" y="113"/>
                    <a:pt x="50" y="123"/>
                  </a:cubicBezTo>
                  <a:cubicBezTo>
                    <a:pt x="70" y="133"/>
                    <a:pt x="1019" y="463"/>
                    <a:pt x="2246" y="1471"/>
                  </a:cubicBezTo>
                  <a:lnTo>
                    <a:pt x="2376" y="1451"/>
                  </a:lnTo>
                  <a:cubicBezTo>
                    <a:pt x="2406" y="1451"/>
                    <a:pt x="2436" y="1471"/>
                    <a:pt x="2446" y="1511"/>
                  </a:cubicBezTo>
                  <a:cubicBezTo>
                    <a:pt x="2446" y="1541"/>
                    <a:pt x="2426" y="1571"/>
                    <a:pt x="2396" y="1581"/>
                  </a:cubicBezTo>
                  <a:lnTo>
                    <a:pt x="2376" y="1581"/>
                  </a:lnTo>
                  <a:cubicBezTo>
                    <a:pt x="2715" y="1870"/>
                    <a:pt x="3075" y="2209"/>
                    <a:pt x="3444" y="2609"/>
                  </a:cubicBezTo>
                  <a:lnTo>
                    <a:pt x="3554" y="2599"/>
                  </a:lnTo>
                  <a:cubicBezTo>
                    <a:pt x="3558" y="2597"/>
                    <a:pt x="3562" y="2597"/>
                    <a:pt x="3566" y="2597"/>
                  </a:cubicBezTo>
                  <a:cubicBezTo>
                    <a:pt x="3591" y="2597"/>
                    <a:pt x="3615" y="2623"/>
                    <a:pt x="3624" y="2648"/>
                  </a:cubicBezTo>
                  <a:cubicBezTo>
                    <a:pt x="3624" y="2688"/>
                    <a:pt x="3594" y="2718"/>
                    <a:pt x="3564" y="2718"/>
                  </a:cubicBezTo>
                  <a:lnTo>
                    <a:pt x="3554" y="2718"/>
                  </a:lnTo>
                  <a:cubicBezTo>
                    <a:pt x="3913" y="3118"/>
                    <a:pt x="4282" y="3587"/>
                    <a:pt x="4652" y="4116"/>
                  </a:cubicBezTo>
                  <a:lnTo>
                    <a:pt x="4711" y="4106"/>
                  </a:lnTo>
                  <a:cubicBezTo>
                    <a:pt x="4751" y="4106"/>
                    <a:pt x="4771" y="4136"/>
                    <a:pt x="4781" y="4166"/>
                  </a:cubicBezTo>
                  <a:cubicBezTo>
                    <a:pt x="4781" y="4196"/>
                    <a:pt x="4761" y="4225"/>
                    <a:pt x="4731" y="4225"/>
                  </a:cubicBezTo>
                  <a:cubicBezTo>
                    <a:pt x="5011" y="4655"/>
                    <a:pt x="5300" y="5124"/>
                    <a:pt x="5570" y="5633"/>
                  </a:cubicBezTo>
                  <a:cubicBezTo>
                    <a:pt x="5590" y="5683"/>
                    <a:pt x="5610" y="5723"/>
                    <a:pt x="5630" y="5762"/>
                  </a:cubicBezTo>
                  <a:cubicBezTo>
                    <a:pt x="5799" y="6092"/>
                    <a:pt x="5969" y="6441"/>
                    <a:pt x="6129" y="6810"/>
                  </a:cubicBezTo>
                  <a:cubicBezTo>
                    <a:pt x="6129" y="6800"/>
                    <a:pt x="6119" y="6781"/>
                    <a:pt x="6129" y="6771"/>
                  </a:cubicBezTo>
                  <a:cubicBezTo>
                    <a:pt x="6149" y="6721"/>
                    <a:pt x="6169" y="6671"/>
                    <a:pt x="6179" y="6621"/>
                  </a:cubicBezTo>
                  <a:cubicBezTo>
                    <a:pt x="6039" y="6301"/>
                    <a:pt x="5889" y="5992"/>
                    <a:pt x="5739" y="5693"/>
                  </a:cubicBezTo>
                  <a:cubicBezTo>
                    <a:pt x="5700" y="5623"/>
                    <a:pt x="5670" y="5553"/>
                    <a:pt x="5630" y="5483"/>
                  </a:cubicBezTo>
                  <a:cubicBezTo>
                    <a:pt x="5201" y="4695"/>
                    <a:pt x="4751" y="4006"/>
                    <a:pt x="4292" y="3417"/>
                  </a:cubicBezTo>
                  <a:lnTo>
                    <a:pt x="4292" y="3427"/>
                  </a:lnTo>
                  <a:cubicBezTo>
                    <a:pt x="4282" y="3457"/>
                    <a:pt x="4262" y="3487"/>
                    <a:pt x="4222" y="3487"/>
                  </a:cubicBezTo>
                  <a:cubicBezTo>
                    <a:pt x="4182" y="3477"/>
                    <a:pt x="4163" y="3447"/>
                    <a:pt x="4163" y="3417"/>
                  </a:cubicBezTo>
                  <a:lnTo>
                    <a:pt x="4182" y="3277"/>
                  </a:lnTo>
                  <a:cubicBezTo>
                    <a:pt x="3853" y="2868"/>
                    <a:pt x="3534" y="2509"/>
                    <a:pt x="3214" y="2189"/>
                  </a:cubicBezTo>
                  <a:cubicBezTo>
                    <a:pt x="3214" y="2219"/>
                    <a:pt x="3194" y="2249"/>
                    <a:pt x="3154" y="2249"/>
                  </a:cubicBezTo>
                  <a:cubicBezTo>
                    <a:pt x="3115" y="2249"/>
                    <a:pt x="3095" y="2229"/>
                    <a:pt x="3085" y="2189"/>
                  </a:cubicBezTo>
                  <a:lnTo>
                    <a:pt x="3075" y="2050"/>
                  </a:lnTo>
                  <a:cubicBezTo>
                    <a:pt x="2586" y="1571"/>
                    <a:pt x="2106" y="1191"/>
                    <a:pt x="1687" y="892"/>
                  </a:cubicBezTo>
                  <a:cubicBezTo>
                    <a:pt x="1687" y="912"/>
                    <a:pt x="1667" y="932"/>
                    <a:pt x="1647" y="942"/>
                  </a:cubicBezTo>
                  <a:lnTo>
                    <a:pt x="1627" y="942"/>
                  </a:lnTo>
                  <a:cubicBezTo>
                    <a:pt x="1607" y="942"/>
                    <a:pt x="1577" y="932"/>
                    <a:pt x="1567" y="902"/>
                  </a:cubicBezTo>
                  <a:lnTo>
                    <a:pt x="1528" y="782"/>
                  </a:lnTo>
                  <a:cubicBezTo>
                    <a:pt x="689" y="223"/>
                    <a:pt x="110" y="14"/>
                    <a:pt x="90" y="4"/>
                  </a:cubicBezTo>
                  <a:cubicBezTo>
                    <a:pt x="85" y="2"/>
                    <a:pt x="79"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1"/>
            <p:cNvSpPr/>
            <p:nvPr/>
          </p:nvSpPr>
          <p:spPr>
            <a:xfrm>
              <a:off x="1059775" y="1196825"/>
              <a:ext cx="52425" cy="72000"/>
            </a:xfrm>
            <a:custGeom>
              <a:avLst/>
              <a:gdLst/>
              <a:ahLst/>
              <a:cxnLst/>
              <a:rect l="l" t="t" r="r" b="b"/>
              <a:pathLst>
                <a:path w="2097" h="2880" extrusionOk="0">
                  <a:moveTo>
                    <a:pt x="2030" y="1"/>
                  </a:moveTo>
                  <a:cubicBezTo>
                    <a:pt x="2013" y="1"/>
                    <a:pt x="1993" y="8"/>
                    <a:pt x="1977" y="25"/>
                  </a:cubicBezTo>
                  <a:cubicBezTo>
                    <a:pt x="1977" y="25"/>
                    <a:pt x="1817" y="195"/>
                    <a:pt x="1578" y="484"/>
                  </a:cubicBezTo>
                  <a:lnTo>
                    <a:pt x="1608" y="554"/>
                  </a:lnTo>
                  <a:cubicBezTo>
                    <a:pt x="1628" y="594"/>
                    <a:pt x="1608" y="624"/>
                    <a:pt x="1578" y="644"/>
                  </a:cubicBezTo>
                  <a:lnTo>
                    <a:pt x="1558" y="644"/>
                  </a:lnTo>
                  <a:cubicBezTo>
                    <a:pt x="1528" y="644"/>
                    <a:pt x="1508" y="634"/>
                    <a:pt x="1498" y="604"/>
                  </a:cubicBezTo>
                  <a:lnTo>
                    <a:pt x="1488" y="594"/>
                  </a:lnTo>
                  <a:cubicBezTo>
                    <a:pt x="1328" y="793"/>
                    <a:pt x="1129" y="1053"/>
                    <a:pt x="909" y="1352"/>
                  </a:cubicBezTo>
                  <a:lnTo>
                    <a:pt x="949" y="1442"/>
                  </a:lnTo>
                  <a:cubicBezTo>
                    <a:pt x="959" y="1482"/>
                    <a:pt x="939" y="1512"/>
                    <a:pt x="909" y="1532"/>
                  </a:cubicBezTo>
                  <a:lnTo>
                    <a:pt x="889" y="1532"/>
                  </a:lnTo>
                  <a:cubicBezTo>
                    <a:pt x="869" y="1532"/>
                    <a:pt x="839" y="1512"/>
                    <a:pt x="829" y="1492"/>
                  </a:cubicBezTo>
                  <a:lnTo>
                    <a:pt x="819" y="1472"/>
                  </a:lnTo>
                  <a:cubicBezTo>
                    <a:pt x="570" y="1831"/>
                    <a:pt x="280" y="2241"/>
                    <a:pt x="1" y="2710"/>
                  </a:cubicBezTo>
                  <a:lnTo>
                    <a:pt x="41" y="2859"/>
                  </a:lnTo>
                  <a:cubicBezTo>
                    <a:pt x="51" y="2869"/>
                    <a:pt x="51" y="2869"/>
                    <a:pt x="51" y="2879"/>
                  </a:cubicBezTo>
                  <a:cubicBezTo>
                    <a:pt x="220" y="2590"/>
                    <a:pt x="400" y="2320"/>
                    <a:pt x="560" y="2061"/>
                  </a:cubicBezTo>
                  <a:cubicBezTo>
                    <a:pt x="530" y="2061"/>
                    <a:pt x="510" y="2041"/>
                    <a:pt x="500" y="2011"/>
                  </a:cubicBezTo>
                  <a:cubicBezTo>
                    <a:pt x="500" y="1981"/>
                    <a:pt x="520" y="1951"/>
                    <a:pt x="550" y="1941"/>
                  </a:cubicBezTo>
                  <a:lnTo>
                    <a:pt x="659" y="1921"/>
                  </a:lnTo>
                  <a:cubicBezTo>
                    <a:pt x="859" y="1632"/>
                    <a:pt x="1039" y="1372"/>
                    <a:pt x="1218" y="1153"/>
                  </a:cubicBezTo>
                  <a:lnTo>
                    <a:pt x="1208" y="1153"/>
                  </a:lnTo>
                  <a:cubicBezTo>
                    <a:pt x="1178" y="1153"/>
                    <a:pt x="1149" y="1133"/>
                    <a:pt x="1139" y="1103"/>
                  </a:cubicBezTo>
                  <a:cubicBezTo>
                    <a:pt x="1139" y="1073"/>
                    <a:pt x="1159" y="1033"/>
                    <a:pt x="1188" y="1033"/>
                  </a:cubicBezTo>
                  <a:lnTo>
                    <a:pt x="1328" y="993"/>
                  </a:lnTo>
                  <a:cubicBezTo>
                    <a:pt x="1767" y="434"/>
                    <a:pt x="2057" y="115"/>
                    <a:pt x="2067" y="105"/>
                  </a:cubicBezTo>
                  <a:cubicBezTo>
                    <a:pt x="2097" y="85"/>
                    <a:pt x="2097" y="45"/>
                    <a:pt x="2067" y="15"/>
                  </a:cubicBezTo>
                  <a:cubicBezTo>
                    <a:pt x="2058" y="6"/>
                    <a:pt x="2045" y="1"/>
                    <a:pt x="2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a:off x="1021100" y="1268300"/>
              <a:ext cx="38950" cy="77875"/>
            </a:xfrm>
            <a:custGeom>
              <a:avLst/>
              <a:gdLst/>
              <a:ahLst/>
              <a:cxnLst/>
              <a:rect l="l" t="t" r="r" b="b"/>
              <a:pathLst>
                <a:path w="1558" h="3115" extrusionOk="0">
                  <a:moveTo>
                    <a:pt x="1458" y="0"/>
                  </a:moveTo>
                  <a:cubicBezTo>
                    <a:pt x="1188" y="450"/>
                    <a:pt x="909" y="939"/>
                    <a:pt x="659" y="1468"/>
                  </a:cubicBezTo>
                  <a:cubicBezTo>
                    <a:pt x="630" y="1537"/>
                    <a:pt x="600" y="1597"/>
                    <a:pt x="570" y="1657"/>
                  </a:cubicBezTo>
                  <a:cubicBezTo>
                    <a:pt x="380" y="2046"/>
                    <a:pt x="210" y="2456"/>
                    <a:pt x="51" y="2885"/>
                  </a:cubicBezTo>
                  <a:cubicBezTo>
                    <a:pt x="31" y="2925"/>
                    <a:pt x="11" y="2975"/>
                    <a:pt x="1" y="3025"/>
                  </a:cubicBezTo>
                  <a:cubicBezTo>
                    <a:pt x="1" y="3045"/>
                    <a:pt x="1" y="3054"/>
                    <a:pt x="1" y="3064"/>
                  </a:cubicBezTo>
                  <a:cubicBezTo>
                    <a:pt x="1" y="3074"/>
                    <a:pt x="1" y="3074"/>
                    <a:pt x="11" y="3084"/>
                  </a:cubicBezTo>
                  <a:cubicBezTo>
                    <a:pt x="11" y="3094"/>
                    <a:pt x="21" y="3104"/>
                    <a:pt x="41" y="3104"/>
                  </a:cubicBezTo>
                  <a:cubicBezTo>
                    <a:pt x="41" y="3114"/>
                    <a:pt x="51" y="3114"/>
                    <a:pt x="61" y="3114"/>
                  </a:cubicBezTo>
                  <a:cubicBezTo>
                    <a:pt x="81" y="3114"/>
                    <a:pt x="111" y="3094"/>
                    <a:pt x="120" y="3074"/>
                  </a:cubicBezTo>
                  <a:cubicBezTo>
                    <a:pt x="120" y="3064"/>
                    <a:pt x="120" y="3054"/>
                    <a:pt x="120" y="3045"/>
                  </a:cubicBezTo>
                  <a:cubicBezTo>
                    <a:pt x="290" y="2595"/>
                    <a:pt x="470" y="2166"/>
                    <a:pt x="659" y="1757"/>
                  </a:cubicBezTo>
                  <a:cubicBezTo>
                    <a:pt x="679" y="1707"/>
                    <a:pt x="709" y="1657"/>
                    <a:pt x="729" y="1617"/>
                  </a:cubicBezTo>
                  <a:cubicBezTo>
                    <a:pt x="889" y="1278"/>
                    <a:pt x="1049" y="959"/>
                    <a:pt x="1218" y="659"/>
                  </a:cubicBezTo>
                  <a:cubicBezTo>
                    <a:pt x="1198" y="649"/>
                    <a:pt x="1178" y="639"/>
                    <a:pt x="1168" y="609"/>
                  </a:cubicBezTo>
                  <a:cubicBezTo>
                    <a:pt x="1158" y="579"/>
                    <a:pt x="1178" y="549"/>
                    <a:pt x="1208" y="539"/>
                  </a:cubicBezTo>
                  <a:lnTo>
                    <a:pt x="1308" y="509"/>
                  </a:lnTo>
                  <a:cubicBezTo>
                    <a:pt x="1388" y="360"/>
                    <a:pt x="1468" y="220"/>
                    <a:pt x="1558" y="80"/>
                  </a:cubicBezTo>
                  <a:lnTo>
                    <a:pt x="1528" y="80"/>
                  </a:lnTo>
                  <a:cubicBezTo>
                    <a:pt x="1508" y="80"/>
                    <a:pt x="1478" y="60"/>
                    <a:pt x="1468" y="40"/>
                  </a:cubicBezTo>
                  <a:lnTo>
                    <a:pt x="1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1"/>
            <p:cNvSpPr/>
            <p:nvPr/>
          </p:nvSpPr>
          <p:spPr>
            <a:xfrm>
              <a:off x="936275" y="1277275"/>
              <a:ext cx="51175" cy="6275"/>
            </a:xfrm>
            <a:custGeom>
              <a:avLst/>
              <a:gdLst/>
              <a:ahLst/>
              <a:cxnLst/>
              <a:rect l="l" t="t" r="r" b="b"/>
              <a:pathLst>
                <a:path w="2047" h="251" extrusionOk="0">
                  <a:moveTo>
                    <a:pt x="1976" y="1"/>
                  </a:moveTo>
                  <a:lnTo>
                    <a:pt x="1917" y="11"/>
                  </a:lnTo>
                  <a:lnTo>
                    <a:pt x="60" y="120"/>
                  </a:lnTo>
                  <a:cubicBezTo>
                    <a:pt x="20" y="130"/>
                    <a:pt x="0" y="160"/>
                    <a:pt x="0" y="190"/>
                  </a:cubicBezTo>
                  <a:cubicBezTo>
                    <a:pt x="0" y="220"/>
                    <a:pt x="30" y="250"/>
                    <a:pt x="60" y="250"/>
                  </a:cubicBezTo>
                  <a:lnTo>
                    <a:pt x="1986" y="130"/>
                  </a:lnTo>
                  <a:lnTo>
                    <a:pt x="1996" y="130"/>
                  </a:lnTo>
                  <a:cubicBezTo>
                    <a:pt x="2026" y="120"/>
                    <a:pt x="2046" y="91"/>
                    <a:pt x="2046" y="61"/>
                  </a:cubicBezTo>
                  <a:cubicBezTo>
                    <a:pt x="2046" y="31"/>
                    <a:pt x="2016" y="1"/>
                    <a:pt x="1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1"/>
            <p:cNvSpPr/>
            <p:nvPr/>
          </p:nvSpPr>
          <p:spPr>
            <a:xfrm>
              <a:off x="872150" y="1210900"/>
              <a:ext cx="56900" cy="10750"/>
            </a:xfrm>
            <a:custGeom>
              <a:avLst/>
              <a:gdLst/>
              <a:ahLst/>
              <a:cxnLst/>
              <a:rect l="l" t="t" r="r" b="b"/>
              <a:pathLst>
                <a:path w="2276" h="430" extrusionOk="0">
                  <a:moveTo>
                    <a:pt x="2206" y="1"/>
                  </a:moveTo>
                  <a:lnTo>
                    <a:pt x="2076" y="21"/>
                  </a:lnTo>
                  <a:lnTo>
                    <a:pt x="50" y="310"/>
                  </a:lnTo>
                  <a:cubicBezTo>
                    <a:pt x="20" y="320"/>
                    <a:pt x="0" y="350"/>
                    <a:pt x="0" y="380"/>
                  </a:cubicBezTo>
                  <a:cubicBezTo>
                    <a:pt x="10" y="410"/>
                    <a:pt x="30" y="430"/>
                    <a:pt x="60" y="430"/>
                  </a:cubicBezTo>
                  <a:lnTo>
                    <a:pt x="70" y="430"/>
                  </a:lnTo>
                  <a:lnTo>
                    <a:pt x="2206" y="131"/>
                  </a:lnTo>
                  <a:lnTo>
                    <a:pt x="2226" y="131"/>
                  </a:lnTo>
                  <a:cubicBezTo>
                    <a:pt x="2256" y="121"/>
                    <a:pt x="2276" y="91"/>
                    <a:pt x="2276" y="61"/>
                  </a:cubicBezTo>
                  <a:cubicBezTo>
                    <a:pt x="2266" y="21"/>
                    <a:pt x="2236" y="1"/>
                    <a:pt x="2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941500" y="1177225"/>
              <a:ext cx="6775" cy="53675"/>
            </a:xfrm>
            <a:custGeom>
              <a:avLst/>
              <a:gdLst/>
              <a:ahLst/>
              <a:cxnLst/>
              <a:rect l="l" t="t" r="r" b="b"/>
              <a:pathLst>
                <a:path w="271" h="2147" extrusionOk="0">
                  <a:moveTo>
                    <a:pt x="61" y="0"/>
                  </a:moveTo>
                  <a:cubicBezTo>
                    <a:pt x="21" y="10"/>
                    <a:pt x="1" y="40"/>
                    <a:pt x="1" y="70"/>
                  </a:cubicBezTo>
                  <a:lnTo>
                    <a:pt x="141" y="1947"/>
                  </a:lnTo>
                  <a:lnTo>
                    <a:pt x="151" y="2086"/>
                  </a:lnTo>
                  <a:cubicBezTo>
                    <a:pt x="151" y="2126"/>
                    <a:pt x="181" y="2146"/>
                    <a:pt x="210" y="2146"/>
                  </a:cubicBezTo>
                  <a:cubicBezTo>
                    <a:pt x="250" y="2146"/>
                    <a:pt x="270" y="2116"/>
                    <a:pt x="270" y="2086"/>
                  </a:cubicBezTo>
                  <a:lnTo>
                    <a:pt x="121" y="60"/>
                  </a:lnTo>
                  <a:cubicBezTo>
                    <a:pt x="121" y="30"/>
                    <a:pt x="9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892850" y="1156200"/>
              <a:ext cx="17500" cy="42000"/>
            </a:xfrm>
            <a:custGeom>
              <a:avLst/>
              <a:gdLst/>
              <a:ahLst/>
              <a:cxnLst/>
              <a:rect l="l" t="t" r="r" b="b"/>
              <a:pathLst>
                <a:path w="700" h="1680" extrusionOk="0">
                  <a:moveTo>
                    <a:pt x="71" y="0"/>
                  </a:moveTo>
                  <a:cubicBezTo>
                    <a:pt x="64" y="0"/>
                    <a:pt x="58" y="1"/>
                    <a:pt x="50" y="3"/>
                  </a:cubicBezTo>
                  <a:cubicBezTo>
                    <a:pt x="21" y="13"/>
                    <a:pt x="1" y="53"/>
                    <a:pt x="21" y="83"/>
                  </a:cubicBezTo>
                  <a:lnTo>
                    <a:pt x="530" y="1520"/>
                  </a:lnTo>
                  <a:lnTo>
                    <a:pt x="579" y="1640"/>
                  </a:lnTo>
                  <a:cubicBezTo>
                    <a:pt x="579" y="1670"/>
                    <a:pt x="609" y="1680"/>
                    <a:pt x="629" y="1680"/>
                  </a:cubicBezTo>
                  <a:lnTo>
                    <a:pt x="659" y="1680"/>
                  </a:lnTo>
                  <a:cubicBezTo>
                    <a:pt x="679" y="1670"/>
                    <a:pt x="689" y="1650"/>
                    <a:pt x="689" y="1630"/>
                  </a:cubicBezTo>
                  <a:cubicBezTo>
                    <a:pt x="699" y="1620"/>
                    <a:pt x="699" y="1610"/>
                    <a:pt x="689" y="1600"/>
                  </a:cubicBezTo>
                  <a:lnTo>
                    <a:pt x="130" y="43"/>
                  </a:lnTo>
                  <a:cubicBezTo>
                    <a:pt x="122" y="18"/>
                    <a:pt x="10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971950" y="1214650"/>
              <a:ext cx="8500" cy="47175"/>
            </a:xfrm>
            <a:custGeom>
              <a:avLst/>
              <a:gdLst/>
              <a:ahLst/>
              <a:cxnLst/>
              <a:rect l="l" t="t" r="r" b="b"/>
              <a:pathLst>
                <a:path w="340" h="1887" extrusionOk="0">
                  <a:moveTo>
                    <a:pt x="280" y="1"/>
                  </a:moveTo>
                  <a:cubicBezTo>
                    <a:pt x="240" y="1"/>
                    <a:pt x="210" y="20"/>
                    <a:pt x="210" y="50"/>
                  </a:cubicBezTo>
                  <a:lnTo>
                    <a:pt x="20" y="1677"/>
                  </a:lnTo>
                  <a:lnTo>
                    <a:pt x="1" y="1817"/>
                  </a:lnTo>
                  <a:cubicBezTo>
                    <a:pt x="1" y="1847"/>
                    <a:pt x="20" y="1877"/>
                    <a:pt x="60" y="1887"/>
                  </a:cubicBezTo>
                  <a:lnTo>
                    <a:pt x="70" y="1887"/>
                  </a:lnTo>
                  <a:cubicBezTo>
                    <a:pt x="100" y="1887"/>
                    <a:pt x="120" y="1857"/>
                    <a:pt x="130" y="1827"/>
                  </a:cubicBezTo>
                  <a:lnTo>
                    <a:pt x="130" y="1817"/>
                  </a:lnTo>
                  <a:lnTo>
                    <a:pt x="340" y="70"/>
                  </a:lnTo>
                  <a:cubicBezTo>
                    <a:pt x="340" y="30"/>
                    <a:pt x="310"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902575" y="1239550"/>
              <a:ext cx="55925" cy="7800"/>
            </a:xfrm>
            <a:custGeom>
              <a:avLst/>
              <a:gdLst/>
              <a:ahLst/>
              <a:cxnLst/>
              <a:rect l="l" t="t" r="r" b="b"/>
              <a:pathLst>
                <a:path w="2237" h="312" extrusionOk="0">
                  <a:moveTo>
                    <a:pt x="2179" y="1"/>
                  </a:moveTo>
                  <a:cubicBezTo>
                    <a:pt x="2175" y="1"/>
                    <a:pt x="2171" y="1"/>
                    <a:pt x="2167" y="3"/>
                  </a:cubicBezTo>
                  <a:lnTo>
                    <a:pt x="2057" y="13"/>
                  </a:lnTo>
                  <a:lnTo>
                    <a:pt x="61" y="192"/>
                  </a:lnTo>
                  <a:cubicBezTo>
                    <a:pt x="31" y="192"/>
                    <a:pt x="1" y="222"/>
                    <a:pt x="1" y="262"/>
                  </a:cubicBezTo>
                  <a:cubicBezTo>
                    <a:pt x="11" y="292"/>
                    <a:pt x="31" y="312"/>
                    <a:pt x="71" y="312"/>
                  </a:cubicBezTo>
                  <a:lnTo>
                    <a:pt x="2167" y="122"/>
                  </a:lnTo>
                  <a:lnTo>
                    <a:pt x="2177" y="122"/>
                  </a:lnTo>
                  <a:cubicBezTo>
                    <a:pt x="2217" y="122"/>
                    <a:pt x="2237" y="92"/>
                    <a:pt x="2237" y="52"/>
                  </a:cubicBezTo>
                  <a:cubicBezTo>
                    <a:pt x="2228" y="27"/>
                    <a:pt x="2204"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1050050" y="1272225"/>
              <a:ext cx="36200" cy="12575"/>
            </a:xfrm>
            <a:custGeom>
              <a:avLst/>
              <a:gdLst/>
              <a:ahLst/>
              <a:cxnLst/>
              <a:rect l="l" t="t" r="r" b="b"/>
              <a:pathLst>
                <a:path w="1448" h="503" extrusionOk="0">
                  <a:moveTo>
                    <a:pt x="1378" y="0"/>
                  </a:moveTo>
                  <a:cubicBezTo>
                    <a:pt x="1372" y="0"/>
                    <a:pt x="1365" y="1"/>
                    <a:pt x="1358" y="3"/>
                  </a:cubicBezTo>
                  <a:lnTo>
                    <a:pt x="150" y="352"/>
                  </a:lnTo>
                  <a:lnTo>
                    <a:pt x="50" y="382"/>
                  </a:lnTo>
                  <a:cubicBezTo>
                    <a:pt x="20" y="392"/>
                    <a:pt x="0" y="422"/>
                    <a:pt x="10" y="452"/>
                  </a:cubicBezTo>
                  <a:cubicBezTo>
                    <a:pt x="20" y="482"/>
                    <a:pt x="40" y="492"/>
                    <a:pt x="60" y="502"/>
                  </a:cubicBezTo>
                  <a:lnTo>
                    <a:pt x="90" y="502"/>
                  </a:lnTo>
                  <a:lnTo>
                    <a:pt x="1398" y="123"/>
                  </a:lnTo>
                  <a:cubicBezTo>
                    <a:pt x="1428" y="113"/>
                    <a:pt x="1448" y="83"/>
                    <a:pt x="1438" y="43"/>
                  </a:cubicBezTo>
                  <a:cubicBezTo>
                    <a:pt x="1430" y="18"/>
                    <a:pt x="1408" y="0"/>
                    <a:pt x="1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1048050" y="1236550"/>
              <a:ext cx="13000" cy="33775"/>
            </a:xfrm>
            <a:custGeom>
              <a:avLst/>
              <a:gdLst/>
              <a:ahLst/>
              <a:cxnLst/>
              <a:rect l="l" t="t" r="r" b="b"/>
              <a:pathLst>
                <a:path w="520" h="1351" extrusionOk="0">
                  <a:moveTo>
                    <a:pt x="71" y="0"/>
                  </a:moveTo>
                  <a:cubicBezTo>
                    <a:pt x="64" y="0"/>
                    <a:pt x="58" y="1"/>
                    <a:pt x="51" y="3"/>
                  </a:cubicBezTo>
                  <a:cubicBezTo>
                    <a:pt x="21" y="13"/>
                    <a:pt x="1" y="53"/>
                    <a:pt x="11" y="83"/>
                  </a:cubicBezTo>
                  <a:lnTo>
                    <a:pt x="380" y="1270"/>
                  </a:lnTo>
                  <a:lnTo>
                    <a:pt x="400" y="1310"/>
                  </a:lnTo>
                  <a:cubicBezTo>
                    <a:pt x="400" y="1330"/>
                    <a:pt x="430" y="1350"/>
                    <a:pt x="460" y="1350"/>
                  </a:cubicBezTo>
                  <a:lnTo>
                    <a:pt x="480" y="1350"/>
                  </a:lnTo>
                  <a:cubicBezTo>
                    <a:pt x="500" y="1340"/>
                    <a:pt x="520" y="1310"/>
                    <a:pt x="520" y="1290"/>
                  </a:cubicBezTo>
                  <a:cubicBezTo>
                    <a:pt x="520" y="1280"/>
                    <a:pt x="520" y="1280"/>
                    <a:pt x="520" y="1270"/>
                  </a:cubicBezTo>
                  <a:lnTo>
                    <a:pt x="470" y="1121"/>
                  </a:lnTo>
                  <a:lnTo>
                    <a:pt x="130" y="43"/>
                  </a:lnTo>
                  <a:cubicBezTo>
                    <a:pt x="122" y="18"/>
                    <a:pt x="10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1072250" y="1238350"/>
              <a:ext cx="41450" cy="10000"/>
            </a:xfrm>
            <a:custGeom>
              <a:avLst/>
              <a:gdLst/>
              <a:ahLst/>
              <a:cxnLst/>
              <a:rect l="l" t="t" r="r" b="b"/>
              <a:pathLst>
                <a:path w="1658" h="400" extrusionOk="0">
                  <a:moveTo>
                    <a:pt x="1578" y="1"/>
                  </a:moveTo>
                  <a:lnTo>
                    <a:pt x="160" y="260"/>
                  </a:lnTo>
                  <a:lnTo>
                    <a:pt x="51" y="280"/>
                  </a:lnTo>
                  <a:cubicBezTo>
                    <a:pt x="21" y="290"/>
                    <a:pt x="1" y="320"/>
                    <a:pt x="1" y="350"/>
                  </a:cubicBezTo>
                  <a:cubicBezTo>
                    <a:pt x="11" y="380"/>
                    <a:pt x="41" y="400"/>
                    <a:pt x="61" y="400"/>
                  </a:cubicBezTo>
                  <a:lnTo>
                    <a:pt x="81" y="400"/>
                  </a:lnTo>
                  <a:lnTo>
                    <a:pt x="1598" y="130"/>
                  </a:lnTo>
                  <a:cubicBezTo>
                    <a:pt x="1628" y="120"/>
                    <a:pt x="1658" y="91"/>
                    <a:pt x="1648" y="51"/>
                  </a:cubicBezTo>
                  <a:cubicBezTo>
                    <a:pt x="1638" y="21"/>
                    <a:pt x="1608"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1067525" y="1199475"/>
              <a:ext cx="16225" cy="35650"/>
            </a:xfrm>
            <a:custGeom>
              <a:avLst/>
              <a:gdLst/>
              <a:ahLst/>
              <a:cxnLst/>
              <a:rect l="l" t="t" r="r" b="b"/>
              <a:pathLst>
                <a:path w="649" h="1426" extrusionOk="0">
                  <a:moveTo>
                    <a:pt x="75" y="1"/>
                  </a:moveTo>
                  <a:cubicBezTo>
                    <a:pt x="67" y="1"/>
                    <a:pt x="58" y="3"/>
                    <a:pt x="50" y="9"/>
                  </a:cubicBezTo>
                  <a:cubicBezTo>
                    <a:pt x="10" y="19"/>
                    <a:pt x="0" y="59"/>
                    <a:pt x="10" y="89"/>
                  </a:cubicBezTo>
                  <a:lnTo>
                    <a:pt x="509" y="1366"/>
                  </a:lnTo>
                  <a:lnTo>
                    <a:pt x="519" y="1386"/>
                  </a:lnTo>
                  <a:cubicBezTo>
                    <a:pt x="529" y="1416"/>
                    <a:pt x="559" y="1426"/>
                    <a:pt x="579" y="1426"/>
                  </a:cubicBezTo>
                  <a:lnTo>
                    <a:pt x="599" y="1426"/>
                  </a:lnTo>
                  <a:cubicBezTo>
                    <a:pt x="639" y="1416"/>
                    <a:pt x="649" y="1376"/>
                    <a:pt x="639" y="1346"/>
                  </a:cubicBezTo>
                  <a:lnTo>
                    <a:pt x="599" y="1246"/>
                  </a:lnTo>
                  <a:lnTo>
                    <a:pt x="130" y="39"/>
                  </a:lnTo>
                  <a:cubicBezTo>
                    <a:pt x="116" y="17"/>
                    <a:pt x="96"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1"/>
            <p:cNvSpPr/>
            <p:nvPr/>
          </p:nvSpPr>
          <p:spPr>
            <a:xfrm>
              <a:off x="1088225" y="1217575"/>
              <a:ext cx="24725" cy="8075"/>
            </a:xfrm>
            <a:custGeom>
              <a:avLst/>
              <a:gdLst/>
              <a:ahLst/>
              <a:cxnLst/>
              <a:rect l="l" t="t" r="r" b="b"/>
              <a:pathLst>
                <a:path w="989" h="323" extrusionOk="0">
                  <a:moveTo>
                    <a:pt x="925" y="1"/>
                  </a:moveTo>
                  <a:cubicBezTo>
                    <a:pt x="919" y="1"/>
                    <a:pt x="914" y="2"/>
                    <a:pt x="909" y="3"/>
                  </a:cubicBezTo>
                  <a:lnTo>
                    <a:pt x="200" y="163"/>
                  </a:lnTo>
                  <a:lnTo>
                    <a:pt x="50" y="203"/>
                  </a:lnTo>
                  <a:cubicBezTo>
                    <a:pt x="21" y="203"/>
                    <a:pt x="1" y="243"/>
                    <a:pt x="11" y="273"/>
                  </a:cubicBezTo>
                  <a:cubicBezTo>
                    <a:pt x="11" y="303"/>
                    <a:pt x="40" y="323"/>
                    <a:pt x="70" y="323"/>
                  </a:cubicBezTo>
                  <a:lnTo>
                    <a:pt x="80" y="323"/>
                  </a:lnTo>
                  <a:lnTo>
                    <a:pt x="929" y="123"/>
                  </a:lnTo>
                  <a:cubicBezTo>
                    <a:pt x="969" y="113"/>
                    <a:pt x="989" y="83"/>
                    <a:pt x="979" y="43"/>
                  </a:cubicBezTo>
                  <a:cubicBezTo>
                    <a:pt x="970" y="19"/>
                    <a:pt x="94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1"/>
            <p:cNvSpPr/>
            <p:nvPr/>
          </p:nvSpPr>
          <p:spPr>
            <a:xfrm>
              <a:off x="1088975" y="1191600"/>
              <a:ext cx="11500" cy="21325"/>
            </a:xfrm>
            <a:custGeom>
              <a:avLst/>
              <a:gdLst/>
              <a:ahLst/>
              <a:cxnLst/>
              <a:rect l="l" t="t" r="r" b="b"/>
              <a:pathLst>
                <a:path w="460" h="853" extrusionOk="0">
                  <a:moveTo>
                    <a:pt x="68" y="1"/>
                  </a:moveTo>
                  <a:cubicBezTo>
                    <a:pt x="60" y="1"/>
                    <a:pt x="50" y="2"/>
                    <a:pt x="40" y="4"/>
                  </a:cubicBezTo>
                  <a:cubicBezTo>
                    <a:pt x="10" y="14"/>
                    <a:pt x="0" y="54"/>
                    <a:pt x="10" y="84"/>
                  </a:cubicBezTo>
                  <a:lnTo>
                    <a:pt x="320" y="803"/>
                  </a:lnTo>
                  <a:lnTo>
                    <a:pt x="330" y="823"/>
                  </a:lnTo>
                  <a:cubicBezTo>
                    <a:pt x="340" y="843"/>
                    <a:pt x="360" y="853"/>
                    <a:pt x="390" y="853"/>
                  </a:cubicBezTo>
                  <a:lnTo>
                    <a:pt x="410" y="853"/>
                  </a:lnTo>
                  <a:cubicBezTo>
                    <a:pt x="440" y="833"/>
                    <a:pt x="460" y="803"/>
                    <a:pt x="440" y="773"/>
                  </a:cubicBezTo>
                  <a:lnTo>
                    <a:pt x="410" y="693"/>
                  </a:lnTo>
                  <a:lnTo>
                    <a:pt x="130" y="34"/>
                  </a:lnTo>
                  <a:cubicBezTo>
                    <a:pt x="115" y="12"/>
                    <a:pt x="95"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1"/>
          <p:cNvGrpSpPr/>
          <p:nvPr/>
        </p:nvGrpSpPr>
        <p:grpSpPr>
          <a:xfrm>
            <a:off x="975019" y="-31593"/>
            <a:ext cx="241437" cy="285706"/>
            <a:chOff x="4294300" y="2259650"/>
            <a:chExt cx="85625" cy="101325"/>
          </a:xfrm>
        </p:grpSpPr>
        <p:sp>
          <p:nvSpPr>
            <p:cNvPr id="1145" name="Google Shape;1145;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21"/>
          <p:cNvSpPr/>
          <p:nvPr/>
        </p:nvSpPr>
        <p:spPr>
          <a:xfrm>
            <a:off x="1346017" y="177438"/>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8732767" y="11551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8862317" y="10177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5"/>
        <p:cNvGrpSpPr/>
        <p:nvPr/>
      </p:nvGrpSpPr>
      <p:grpSpPr>
        <a:xfrm>
          <a:off x="0" y="0"/>
          <a:ext cx="0" cy="0"/>
          <a:chOff x="0" y="0"/>
          <a:chExt cx="0" cy="0"/>
        </a:xfrm>
      </p:grpSpPr>
      <p:sp>
        <p:nvSpPr>
          <p:cNvPr id="1586" name="Google Shape;1586;p29"/>
          <p:cNvSpPr/>
          <p:nvPr/>
        </p:nvSpPr>
        <p:spPr>
          <a:xfrm flipH="1">
            <a:off x="6602834" y="-71931"/>
            <a:ext cx="2607916" cy="2658533"/>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9"/>
          <p:cNvSpPr/>
          <p:nvPr/>
        </p:nvSpPr>
        <p:spPr>
          <a:xfrm rot="10800000" flipH="1">
            <a:off x="-47950" y="3426768"/>
            <a:ext cx="1563693" cy="1804657"/>
          </a:xfrm>
          <a:custGeom>
            <a:avLst/>
            <a:gdLst/>
            <a:ahLst/>
            <a:cxnLst/>
            <a:rect l="l" t="t" r="r" b="b"/>
            <a:pathLst>
              <a:path w="13076" h="15091" extrusionOk="0">
                <a:moveTo>
                  <a:pt x="0" y="1"/>
                </a:moveTo>
                <a:lnTo>
                  <a:pt x="0" y="14882"/>
                </a:lnTo>
                <a:cubicBezTo>
                  <a:pt x="240" y="14942"/>
                  <a:pt x="479" y="14992"/>
                  <a:pt x="719" y="15032"/>
                </a:cubicBezTo>
                <a:cubicBezTo>
                  <a:pt x="1009" y="15072"/>
                  <a:pt x="1300" y="15091"/>
                  <a:pt x="1590" y="15091"/>
                </a:cubicBezTo>
                <a:cubicBezTo>
                  <a:pt x="3121" y="15091"/>
                  <a:pt x="4645" y="14564"/>
                  <a:pt x="5979" y="13784"/>
                </a:cubicBezTo>
                <a:cubicBezTo>
                  <a:pt x="7955" y="12626"/>
                  <a:pt x="9582" y="10880"/>
                  <a:pt x="10630" y="8844"/>
                </a:cubicBezTo>
                <a:cubicBezTo>
                  <a:pt x="11758" y="6628"/>
                  <a:pt x="12846" y="3274"/>
                  <a:pt x="13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9"/>
          <p:cNvSpPr/>
          <p:nvPr/>
        </p:nvSpPr>
        <p:spPr>
          <a:xfrm rot="10800000">
            <a:off x="931487" y="4337369"/>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solidFill>
            <a:schemeClr val="lt2"/>
          </a:solid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1pPr>
            <a:lvl2pPr lvl="1"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2pPr>
            <a:lvl3pPr lvl="2"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3pPr>
            <a:lvl4pPr lvl="3"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4pPr>
            <a:lvl5pPr lvl="4"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5pPr>
            <a:lvl6pPr lvl="5"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6pPr>
            <a:lvl7pPr lvl="6"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7pPr>
            <a:lvl8pPr lvl="7"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8pPr>
            <a:lvl9pPr lvl="8"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1pPr>
            <a:lvl2pPr marL="914400" lvl="1"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2pPr>
            <a:lvl3pPr marL="1371600" lvl="2"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3pPr>
            <a:lvl4pPr marL="1828800" lvl="3"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4pPr>
            <a:lvl5pPr marL="2286000" lvl="4"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5pPr>
            <a:lvl6pPr marL="2743200" lvl="5"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6pPr>
            <a:lvl7pPr marL="3200400" lvl="6"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7pPr>
            <a:lvl8pPr marL="3657600" lvl="7"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8pPr>
            <a:lvl9pPr marL="4114800" lvl="8" indent="-317500">
              <a:lnSpc>
                <a:spcPct val="100000"/>
              </a:lnSpc>
              <a:spcBef>
                <a:spcPts val="1600"/>
              </a:spcBef>
              <a:spcAft>
                <a:spcPts val="1600"/>
              </a:spcAft>
              <a:buClr>
                <a:schemeClr val="dk2"/>
              </a:buClr>
              <a:buSzPts val="1400"/>
              <a:buFont typeface="Roboto Slab"/>
              <a:buChar char="■"/>
              <a:defRPr>
                <a:solidFill>
                  <a:schemeClr val="dk2"/>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3" r:id="rId7"/>
    <p:sldLayoutId id="2147483667"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34"/>
          <p:cNvSpPr txBox="1">
            <a:spLocks noGrp="1"/>
          </p:cNvSpPr>
          <p:nvPr>
            <p:ph type="ctrTitle"/>
          </p:nvPr>
        </p:nvSpPr>
        <p:spPr>
          <a:xfrm>
            <a:off x="1192500" y="1238850"/>
            <a:ext cx="6759000" cy="21804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smtClean="0">
                <a:ea typeface="Roboto Slab"/>
                <a:cs typeface="Roboto Slab"/>
              </a:rPr>
              <a:t>HERFA</a:t>
            </a:r>
            <a:br>
              <a:rPr lang="en" sz="5000" dirty="0" smtClean="0">
                <a:ea typeface="Roboto Slab"/>
                <a:cs typeface="Roboto Slab"/>
              </a:rPr>
            </a:br>
            <a:endParaRPr sz="5000" b="1" dirty="0">
              <a:solidFill>
                <a:schemeClr val="accent2"/>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5"/>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p>
            <a:pPr lvl="0"/>
            <a:r>
              <a:rPr lang="en-GB" dirty="0">
                <a:effectLst>
                  <a:outerShdw blurRad="38100" dist="38100" dir="2700000" algn="tl">
                    <a:srgbClr val="000000">
                      <a:alpha val="43137"/>
                    </a:srgbClr>
                  </a:outerShdw>
                </a:effectLst>
              </a:rPr>
              <a:t>Introduction To </a:t>
            </a:r>
            <a:r>
              <a:rPr lang="en-GB" dirty="0" err="1">
                <a:effectLst>
                  <a:outerShdw blurRad="38100" dist="38100" dir="2700000" algn="tl">
                    <a:srgbClr val="000000">
                      <a:alpha val="43137"/>
                    </a:srgbClr>
                  </a:outerShdw>
                </a:effectLst>
              </a:rPr>
              <a:t>Herfa</a:t>
            </a:r>
            <a:endParaRPr dirty="0"/>
          </a:p>
        </p:txBody>
      </p:sp>
      <p:sp>
        <p:nvSpPr>
          <p:cNvPr id="2" name="Rectangle 1"/>
          <p:cNvSpPr/>
          <p:nvPr/>
        </p:nvSpPr>
        <p:spPr>
          <a:xfrm>
            <a:off x="1184563" y="1818626"/>
            <a:ext cx="6535883" cy="1600438"/>
          </a:xfrm>
          <a:prstGeom prst="rect">
            <a:avLst/>
          </a:prstGeom>
        </p:spPr>
        <p:txBody>
          <a:bodyPr wrap="square">
            <a:spAutoFit/>
          </a:bodyPr>
          <a:lstStyle/>
          <a:p>
            <a:r>
              <a:rPr lang="en-US" dirty="0"/>
              <a:t>“At Craft, our passion revolves around creating high-quality, handcrafted products that reflect authenticity and artistry. Our mission is to deliver unique creations that enhance living spaces and express individual style. Each piece is carefully designed and handcrafted by skilled artisans, ensuring that each product carries a story and a personal touch. Craftsmanship is a symbol of beauty and connection between people and their spaces. At </a:t>
            </a:r>
            <a:r>
              <a:rPr lang="en-US" dirty="0" err="1" smtClean="0"/>
              <a:t>herfa</a:t>
            </a:r>
            <a:r>
              <a:rPr lang="en-US" dirty="0" smtClean="0"/>
              <a:t>, </a:t>
            </a:r>
            <a:r>
              <a:rPr lang="en-US" dirty="0"/>
              <a:t>creativity, sustainability, and the joy of owning something truly special are celebrated.”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26" name="Google Shape;1626;p36"/>
          <p:cNvSpPr txBox="1">
            <a:spLocks noGrp="1"/>
          </p:cNvSpPr>
          <p:nvPr>
            <p:ph type="title"/>
          </p:nvPr>
        </p:nvSpPr>
        <p:spPr>
          <a:xfrm>
            <a:off x="886254" y="351507"/>
            <a:ext cx="7704000" cy="572700"/>
          </a:xfrm>
          <a:prstGeom prst="rect">
            <a:avLst/>
          </a:prstGeom>
        </p:spPr>
        <p:txBody>
          <a:bodyPr spcFirstLastPara="1" wrap="square" lIns="91425" tIns="91425" rIns="91425" bIns="91425" anchor="t" anchorCtr="0">
            <a:noAutofit/>
          </a:bodyPr>
          <a:lstStyle/>
          <a:p>
            <a:pPr lvl="0"/>
            <a:r>
              <a:rPr lang="en-US" b="1" dirty="0"/>
              <a:t>Our Unique Products</a:t>
            </a:r>
            <a:endParaRPr dirty="0"/>
          </a:p>
        </p:txBody>
      </p:sp>
      <p:sp>
        <p:nvSpPr>
          <p:cNvPr id="14" name="Rectangle 13"/>
          <p:cNvSpPr/>
          <p:nvPr/>
        </p:nvSpPr>
        <p:spPr>
          <a:xfrm>
            <a:off x="1111827" y="1236518"/>
            <a:ext cx="6348845" cy="2893100"/>
          </a:xfrm>
          <a:prstGeom prst="rect">
            <a:avLst/>
          </a:prstGeom>
        </p:spPr>
        <p:txBody>
          <a:bodyPr wrap="square">
            <a:spAutoFit/>
          </a:bodyPr>
          <a:lstStyle/>
          <a:p>
            <a:r>
              <a:rPr lang="en-GB" dirty="0" smtClean="0"/>
              <a:t>“</a:t>
            </a:r>
            <a:r>
              <a:rPr lang="en-GB" dirty="0" err="1" smtClean="0"/>
              <a:t>herfa</a:t>
            </a:r>
            <a:r>
              <a:rPr lang="en-GB" dirty="0" smtClean="0"/>
              <a:t> </a:t>
            </a:r>
            <a:r>
              <a:rPr lang="en-GB" dirty="0"/>
              <a:t>offers a diverse range of unique handmade products, including:</a:t>
            </a:r>
          </a:p>
          <a:p>
            <a:pPr>
              <a:buFont typeface="Arial" panose="020B0604020202020204" pitchFamily="34" charset="0"/>
              <a:buChar char="•"/>
            </a:pPr>
            <a:r>
              <a:rPr lang="en-GB" b="1" dirty="0">
                <a:solidFill>
                  <a:srgbClr val="FF0000"/>
                </a:solidFill>
              </a:rPr>
              <a:t>Handmade</a:t>
            </a:r>
            <a:r>
              <a:rPr lang="en-GB" b="1" dirty="0">
                <a:solidFill>
                  <a:schemeClr val="bg1"/>
                </a:solidFill>
              </a:rPr>
              <a:t> </a:t>
            </a:r>
            <a:r>
              <a:rPr lang="en-GB" b="1" dirty="0">
                <a:solidFill>
                  <a:srgbClr val="FF0000"/>
                </a:solidFill>
              </a:rPr>
              <a:t>Macramé</a:t>
            </a:r>
            <a:r>
              <a:rPr lang="en-GB" b="1" dirty="0"/>
              <a:t>:</a:t>
            </a:r>
            <a:r>
              <a:rPr lang="en-GB" dirty="0"/>
              <a:t> Unique designs suitable for all tastes, adding an aesthetic touch to spaces.</a:t>
            </a:r>
            <a:endParaRPr lang="ar-SA" dirty="0"/>
          </a:p>
          <a:p>
            <a:pPr>
              <a:buFont typeface="Arial" panose="020B0604020202020204" pitchFamily="34" charset="0"/>
              <a:buChar char="•"/>
            </a:pPr>
            <a:endParaRPr lang="en-GB" dirty="0"/>
          </a:p>
          <a:p>
            <a:pPr>
              <a:buFont typeface="Arial" panose="020B0604020202020204" pitchFamily="34" charset="0"/>
              <a:buChar char="•"/>
            </a:pPr>
            <a:r>
              <a:rPr lang="en-GB" b="1" dirty="0">
                <a:solidFill>
                  <a:srgbClr val="FF0000"/>
                </a:solidFill>
              </a:rPr>
              <a:t>Home Accessories</a:t>
            </a:r>
            <a:r>
              <a:rPr lang="en-GB" b="1" dirty="0"/>
              <a:t>:</a:t>
            </a:r>
            <a:r>
              <a:rPr lang="en-GB" dirty="0"/>
              <a:t> Pieces that bring elegance and beauty to your home, crafted to the highest quality standards.</a:t>
            </a:r>
            <a:endParaRPr lang="ar-SA" dirty="0"/>
          </a:p>
          <a:p>
            <a:pPr>
              <a:buFont typeface="Arial" panose="020B0604020202020204" pitchFamily="34" charset="0"/>
              <a:buChar char="•"/>
            </a:pPr>
            <a:endParaRPr lang="en-GB" dirty="0"/>
          </a:p>
          <a:p>
            <a:pPr>
              <a:buFont typeface="Arial" panose="020B0604020202020204" pitchFamily="34" charset="0"/>
              <a:buChar char="•"/>
            </a:pPr>
            <a:r>
              <a:rPr lang="en-GB" b="1" dirty="0">
                <a:solidFill>
                  <a:srgbClr val="FF0000"/>
                </a:solidFill>
              </a:rPr>
              <a:t>Personalized Gifts</a:t>
            </a:r>
            <a:r>
              <a:rPr lang="en-GB" b="1" dirty="0"/>
              <a:t>:</a:t>
            </a:r>
            <a:r>
              <a:rPr lang="en-GB" dirty="0"/>
              <a:t> Customized options perfect for all occasions, making them ideal gifts for loved ones.</a:t>
            </a:r>
            <a:endParaRPr lang="ar-SA" dirty="0"/>
          </a:p>
          <a:p>
            <a:pPr>
              <a:buFont typeface="Arial" panose="020B0604020202020204" pitchFamily="34" charset="0"/>
              <a:buChar char="•"/>
            </a:pPr>
            <a:endParaRPr lang="en-GB" dirty="0"/>
          </a:p>
          <a:p>
            <a:r>
              <a:rPr lang="en-GB" dirty="0"/>
              <a:t>All of our products are characterized by high quality and intricate details, making them a distinctive choice for anyone seeking something unique and innovative."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37"/>
          <p:cNvSpPr txBox="1">
            <a:spLocks noGrp="1"/>
          </p:cNvSpPr>
          <p:nvPr>
            <p:ph type="title"/>
          </p:nvPr>
        </p:nvSpPr>
        <p:spPr>
          <a:xfrm>
            <a:off x="720000" y="441723"/>
            <a:ext cx="7704000" cy="576000"/>
          </a:xfrm>
          <a:prstGeom prst="rect">
            <a:avLst/>
          </a:prstGeom>
        </p:spPr>
        <p:txBody>
          <a:bodyPr spcFirstLastPara="1" wrap="square" lIns="91425" tIns="91425" rIns="91425" bIns="91425" anchor="t" anchorCtr="0">
            <a:noAutofit/>
          </a:bodyPr>
          <a:lstStyle/>
          <a:p>
            <a:pPr lvl="0"/>
            <a:r>
              <a:rPr lang="en-US" dirty="0"/>
              <a:t>Our Value Proposition</a:t>
            </a:r>
            <a:endParaRPr dirty="0"/>
          </a:p>
        </p:txBody>
      </p:sp>
      <p:sp>
        <p:nvSpPr>
          <p:cNvPr id="2" name="Rectangle 1"/>
          <p:cNvSpPr/>
          <p:nvPr/>
        </p:nvSpPr>
        <p:spPr>
          <a:xfrm>
            <a:off x="1028700" y="1184564"/>
            <a:ext cx="6899564" cy="2462213"/>
          </a:xfrm>
          <a:prstGeom prst="rect">
            <a:avLst/>
          </a:prstGeom>
        </p:spPr>
        <p:txBody>
          <a:bodyPr wrap="square">
            <a:spAutoFit/>
          </a:bodyPr>
          <a:lstStyle/>
          <a:p>
            <a:r>
              <a:rPr lang="en-GB" dirty="0" smtClean="0"/>
              <a:t>“</a:t>
            </a:r>
            <a:r>
              <a:rPr lang="en-GB" dirty="0" err="1" smtClean="0"/>
              <a:t>herfa</a:t>
            </a:r>
            <a:r>
              <a:rPr lang="en-GB" dirty="0" smtClean="0"/>
              <a:t> </a:t>
            </a:r>
            <a:r>
              <a:rPr lang="en-GB" dirty="0"/>
              <a:t>is dedicated to providing exceptional value through our handmade products:</a:t>
            </a:r>
          </a:p>
          <a:p>
            <a:pPr>
              <a:buFont typeface="Arial" panose="020B0604020202020204" pitchFamily="34" charset="0"/>
              <a:buChar char="•"/>
            </a:pPr>
            <a:r>
              <a:rPr lang="en-GB" b="1" dirty="0"/>
              <a:t>Eco-friendly materials:</a:t>
            </a:r>
            <a:r>
              <a:rPr lang="en-GB" dirty="0"/>
              <a:t> all products are crafted from natural, eco-friendly materials, ensuring a positive impact on the environment.</a:t>
            </a:r>
          </a:p>
          <a:p>
            <a:pPr>
              <a:buFont typeface="Arial" panose="020B0604020202020204" pitchFamily="34" charset="0"/>
              <a:buChar char="•"/>
            </a:pPr>
            <a:r>
              <a:rPr lang="en-GB" b="1" dirty="0"/>
              <a:t>Unique craftsmanship:</a:t>
            </a:r>
            <a:r>
              <a:rPr lang="en-GB" dirty="0"/>
              <a:t> each item features intricate details and artistry, making every piece one-of-a-kind.</a:t>
            </a:r>
          </a:p>
          <a:p>
            <a:pPr>
              <a:buFont typeface="Arial" panose="020B0604020202020204" pitchFamily="34" charset="0"/>
              <a:buChar char="•"/>
            </a:pPr>
            <a:r>
              <a:rPr lang="en-GB" b="1" dirty="0"/>
              <a:t>Commitment to quality:</a:t>
            </a:r>
            <a:r>
              <a:rPr lang="en-GB" dirty="0"/>
              <a:t> we are dedicated to delivering an exceptional shopping experience, from the moment customers explore our offerings to the delivery of their chosen products.</a:t>
            </a:r>
          </a:p>
          <a:p>
            <a:r>
              <a:rPr lang="en-GB" dirty="0"/>
              <a:t>By choosing [your company name], customers invest in unique, high-quality items that reflect their personal style while supporting sustainable practices."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1" dirty="0"/>
              <a:t>Our Marketing Strategies</a:t>
            </a:r>
            <a:endParaRPr dirty="0"/>
          </a:p>
        </p:txBody>
      </p:sp>
      <p:sp>
        <p:nvSpPr>
          <p:cNvPr id="2" name="Rectangle 1"/>
          <p:cNvSpPr/>
          <p:nvPr/>
        </p:nvSpPr>
        <p:spPr>
          <a:xfrm>
            <a:off x="1018309" y="1340427"/>
            <a:ext cx="6878782" cy="2462213"/>
          </a:xfrm>
          <a:prstGeom prst="rect">
            <a:avLst/>
          </a:prstGeom>
        </p:spPr>
        <p:txBody>
          <a:bodyPr wrap="square">
            <a:spAutoFit/>
          </a:bodyPr>
          <a:lstStyle/>
          <a:p>
            <a:r>
              <a:rPr lang="en-US" dirty="0"/>
              <a:t>1. </a:t>
            </a:r>
            <a:r>
              <a:rPr lang="en-US" dirty="0" err="1"/>
              <a:t>Vision"To</a:t>
            </a:r>
            <a:r>
              <a:rPr lang="en-US" dirty="0"/>
              <a:t> become the leading global brand in offering high-quality handmade products, crafted with love and attention to detail."2. </a:t>
            </a:r>
            <a:r>
              <a:rPr lang="en-US" dirty="0" err="1"/>
              <a:t>Mission"To</a:t>
            </a:r>
            <a:r>
              <a:rPr lang="en-US" dirty="0"/>
              <a:t> provide unique and captivating handmade products to our customers worldwide, with a commitment to high quality and sustainability, empowering and supporting local artisans."3. </a:t>
            </a:r>
            <a:r>
              <a:rPr lang="en-US" dirty="0" err="1"/>
              <a:t>GoalsGoal</a:t>
            </a:r>
            <a:r>
              <a:rPr lang="en-US" dirty="0"/>
              <a:t> 1: Increase brand awareness on a global </a:t>
            </a:r>
            <a:r>
              <a:rPr lang="en-US" dirty="0" err="1"/>
              <a:t>scale.Goal</a:t>
            </a:r>
            <a:r>
              <a:rPr lang="en-US" dirty="0"/>
              <a:t> 2: Expand our customer base through e-commerce platforms and direct </a:t>
            </a:r>
            <a:r>
              <a:rPr lang="en-US" dirty="0" err="1"/>
              <a:t>sales.Goal</a:t>
            </a:r>
            <a:r>
              <a:rPr lang="en-US" dirty="0"/>
              <a:t> 3: Enhance customer satisfaction by delivering products that embody quality and </a:t>
            </a:r>
            <a:r>
              <a:rPr lang="en-US" dirty="0" err="1"/>
              <a:t>authenticity.Goal</a:t>
            </a:r>
            <a:r>
              <a:rPr lang="en-US" dirty="0"/>
              <a:t> 4: Increase sales by 20% over the next year.4. Target </a:t>
            </a:r>
            <a:r>
              <a:rPr lang="en-US" dirty="0" err="1"/>
              <a:t>Market"We</a:t>
            </a:r>
            <a:r>
              <a:rPr lang="en-US" dirty="0"/>
              <a:t> target enthusiasts of traditional, carefully crafted handmade products who value high quality and unique designs. Our market includes individuals who care about sustainability and seek premium, handmade items that reflect culture and heritage."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0" name="Title 4"/>
          <p:cNvSpPr>
            <a:spLocks noGrp="1"/>
          </p:cNvSpPr>
          <p:nvPr>
            <p:ph type="subTitle" idx="1"/>
          </p:nvPr>
        </p:nvSpPr>
        <p:spPr>
          <a:xfrm>
            <a:off x="2287588" y="722313"/>
            <a:ext cx="4360862" cy="439737"/>
          </a:xfrm>
        </p:spPr>
        <p:txBody>
          <a:bodyPr/>
          <a:lstStyle/>
          <a:p>
            <a:r>
              <a:rPr lang="en-US" b="1" dirty="0"/>
              <a:t>Our Target Market</a:t>
            </a:r>
            <a:endParaRPr lang="en-US" dirty="0"/>
          </a:p>
        </p:txBody>
      </p:sp>
      <p:sp>
        <p:nvSpPr>
          <p:cNvPr id="7" name="Rectangle 6"/>
          <p:cNvSpPr/>
          <p:nvPr/>
        </p:nvSpPr>
        <p:spPr>
          <a:xfrm>
            <a:off x="1662544" y="1683327"/>
            <a:ext cx="5652656" cy="2246769"/>
          </a:xfrm>
          <a:prstGeom prst="rect">
            <a:avLst/>
          </a:prstGeom>
        </p:spPr>
        <p:txBody>
          <a:bodyPr wrap="square">
            <a:spAutoFit/>
          </a:bodyPr>
          <a:lstStyle/>
          <a:p>
            <a:r>
              <a:rPr lang="en-GB" dirty="0"/>
              <a:t>“</a:t>
            </a:r>
            <a:r>
              <a:rPr lang="en-GB" dirty="0" err="1"/>
              <a:t>Herfa</a:t>
            </a:r>
            <a:r>
              <a:rPr lang="en-GB" dirty="0"/>
              <a:t> focuses on a diverse range of customers who appreciate handmade products:</a:t>
            </a:r>
          </a:p>
          <a:p>
            <a:pPr>
              <a:buFont typeface="Arial" panose="020B0604020202020204" pitchFamily="34" charset="0"/>
              <a:buChar char="•"/>
            </a:pPr>
            <a:r>
              <a:rPr lang="en-GB" b="1" dirty="0"/>
              <a:t>Individuals:</a:t>
            </a:r>
            <a:r>
              <a:rPr lang="en-GB" dirty="0"/>
              <a:t> People looking for unique items to enhance their homes or to give as gifts.</a:t>
            </a:r>
          </a:p>
          <a:p>
            <a:pPr>
              <a:buFont typeface="Arial" panose="020B0604020202020204" pitchFamily="34" charset="0"/>
              <a:buChar char="•"/>
            </a:pPr>
            <a:r>
              <a:rPr lang="en-GB" b="1" dirty="0"/>
              <a:t>Local Shops:</a:t>
            </a:r>
            <a:r>
              <a:rPr lang="en-GB" dirty="0"/>
              <a:t> Stores that want to include handmade crafts in their inventory.</a:t>
            </a:r>
          </a:p>
          <a:p>
            <a:pPr>
              <a:buFont typeface="Arial" panose="020B0604020202020204" pitchFamily="34" charset="0"/>
              <a:buChar char="•"/>
            </a:pPr>
            <a:r>
              <a:rPr lang="en-GB" b="1" dirty="0"/>
              <a:t>Event Planners:</a:t>
            </a:r>
            <a:r>
              <a:rPr lang="en-GB" dirty="0"/>
              <a:t> Those organizing special events such as weddings or parties, seeking personalized and distinctive items.</a:t>
            </a:r>
          </a:p>
          <a:p>
            <a:r>
              <a:rPr lang="en-GB" dirty="0"/>
              <a:t>Our target market values quality, creativity, and the story behind each handmade product."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1" dirty="0"/>
              <a:t>Contact Information</a:t>
            </a:r>
            <a:br>
              <a:rPr lang="en-US" b="1" dirty="0"/>
            </a:br>
            <a:endParaRPr dirty="0"/>
          </a:p>
        </p:txBody>
      </p:sp>
      <p:sp>
        <p:nvSpPr>
          <p:cNvPr id="2" name="Rectangle 1"/>
          <p:cNvSpPr/>
          <p:nvPr/>
        </p:nvSpPr>
        <p:spPr>
          <a:xfrm>
            <a:off x="1174172" y="1153391"/>
            <a:ext cx="6826828" cy="2677656"/>
          </a:xfrm>
          <a:prstGeom prst="rect">
            <a:avLst/>
          </a:prstGeom>
        </p:spPr>
        <p:txBody>
          <a:bodyPr wrap="square">
            <a:spAutoFit/>
          </a:bodyPr>
          <a:lstStyle/>
          <a:p>
            <a:endParaRPr lang="en-US" dirty="0"/>
          </a:p>
          <a:p>
            <a:endParaRPr lang="en-US" dirty="0"/>
          </a:p>
          <a:p>
            <a:r>
              <a:rPr lang="en-US" dirty="0"/>
              <a:t>"For inquiries and more information about our products, please reach out:</a:t>
            </a:r>
          </a:p>
          <a:p>
            <a:endParaRPr lang="en-US" dirty="0"/>
          </a:p>
          <a:p>
            <a:endParaRPr lang="en-US" dirty="0"/>
          </a:p>
          <a:p>
            <a:endParaRPr lang="en-US" dirty="0"/>
          </a:p>
          <a:p>
            <a:endParaRPr lang="en-US" dirty="0"/>
          </a:p>
          <a:p>
            <a:endParaRPr lang="en-US" dirty="0"/>
          </a:p>
          <a:p>
            <a:r>
              <a:rPr lang="en-US" dirty="0"/>
              <a:t>Email: [herfa3403@gmail.com]</a:t>
            </a:r>
          </a:p>
          <a:p>
            <a:endParaRPr lang="en-US" dirty="0"/>
          </a:p>
          <a:p>
            <a:endParaRPr lang="en-US" dirty="0"/>
          </a:p>
          <a:p>
            <a:r>
              <a:rPr lang="en-US" dirty="0"/>
              <a:t>Website: [https://herfa-finall.netlify.app]</a:t>
            </a:r>
            <a:endParaRPr lang="en-US" dirty="0"/>
          </a:p>
        </p:txBody>
      </p:sp>
    </p:spTree>
  </p:cSld>
  <p:clrMapOvr>
    <a:masterClrMapping/>
  </p:clrMapOvr>
</p:sld>
</file>

<file path=ppt/theme/theme1.xml><?xml version="1.0" encoding="utf-8"?>
<a:theme xmlns:a="http://schemas.openxmlformats.org/drawingml/2006/main" name="Boho Autumn Leaves Personal Organizer for Elementary by Slidesgo">
  <a:themeElements>
    <a:clrScheme name="Simple Light">
      <a:dk1>
        <a:srgbClr val="230D05"/>
      </a:dk1>
      <a:lt1>
        <a:srgbClr val="FDF0DB"/>
      </a:lt1>
      <a:dk2>
        <a:srgbClr val="4D1D06"/>
      </a:dk2>
      <a:lt2>
        <a:srgbClr val="F9E0AE"/>
      </a:lt2>
      <a:accent1>
        <a:srgbClr val="C24914"/>
      </a:accent1>
      <a:accent2>
        <a:srgbClr val="FC8621"/>
      </a:accent2>
      <a:accent3>
        <a:srgbClr val="F59F23"/>
      </a:accent3>
      <a:accent4>
        <a:srgbClr val="FFBE42"/>
      </a:accent4>
      <a:accent5>
        <a:srgbClr val="FFC86C"/>
      </a:accent5>
      <a:accent6>
        <a:srgbClr val="FCCA90"/>
      </a:accent6>
      <a:hlink>
        <a:srgbClr val="C249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547</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 Slab</vt:lpstr>
      <vt:lpstr>Arial</vt:lpstr>
      <vt:lpstr>Courgette</vt:lpstr>
      <vt:lpstr>Boho Autumn Leaves Personal Organizer for Elementary by Slidesgo</vt:lpstr>
      <vt:lpstr>HERFA </vt:lpstr>
      <vt:lpstr>Introduction To Herfa</vt:lpstr>
      <vt:lpstr>Our Unique Products</vt:lpstr>
      <vt:lpstr>Our Value Proposition</vt:lpstr>
      <vt:lpstr>Our Marketing Strategies</vt:lpstr>
      <vt:lpstr>PowerPoint Presentation</vt:lpstr>
      <vt:lpstr>Contact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HERFA</dc:title>
  <dc:creator>UG</dc:creator>
  <cp:lastModifiedBy>Windows User</cp:lastModifiedBy>
  <cp:revision>4</cp:revision>
  <dcterms:modified xsi:type="dcterms:W3CDTF">2024-10-24T16:59:11Z</dcterms:modified>
</cp:coreProperties>
</file>