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9935-977B-6E05-2CE2-3DFAFC5FC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35F90-E64C-D98F-105A-CB50A8456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3C2D-578E-36F5-F8F1-70C6806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2B02-3A65-D497-AE00-C13799F8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D292-2D4C-5575-A093-341BB2B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5A16-A7DA-4BA6-ACF4-0871FCD7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FB33-69E6-ECAD-AFA9-69677E24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FF56-315B-407D-80E0-0701AB2A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5A6D-D654-C7BF-C08B-0E344EBA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00F2-0608-CB0A-2AB1-933309A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C5B70-7F15-F784-2A08-684F3D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B67F8-0ACD-8A7D-12CD-F4F05CA2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62A4-9E39-DBA2-EF4B-932968BA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B6F1-B0F1-A559-9231-707375E1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57336-587A-7AE0-D1B4-55BB01A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EF-70EF-2D64-9FFF-0416F36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858A-7EFC-EEE9-93AC-49FC929C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8E3E-6C74-2BFB-64A6-BAE8E7C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9BB6-796C-106F-1268-670632F6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0F7E-3980-6FAF-B339-E0183D4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6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155B-C8E4-C0EA-F5C3-A0B1AD2F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2151-36B3-87C0-2FE7-A8A9CF3F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E27-0D71-E143-D319-6089E209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B911-02E9-F091-2FE4-8682DB43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BA3E-E1F6-65E1-F05B-5A970616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299-D962-A92C-75A2-56215F76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B526-7962-79C9-D1B0-8A5F62651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3FD36-076C-083D-43AE-2656168E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90BF7-5562-32C8-F3D6-15462F27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0290-73BA-34B2-4475-5F0A6689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4439-E3D3-5362-5451-564D7DF9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11E5-C2A9-0CEE-EE83-DEA47A50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A2C9-710C-F333-C317-98175731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3FD0B-55F6-9D62-AF7E-A17E8A52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0F98B-97CF-F04D-640C-5FF7DEFC4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2F3EF-D14E-86EF-998D-9E9080322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EBFBE-9FE3-5C3F-2D06-F765C56F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DA503-8FF7-92C4-88A8-E5DD01D3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83489-3649-8EFA-C629-BE13491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6B5-F295-27CE-5225-4D5707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5AEF2-764B-C04C-B860-C3F6A37E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A5387-05A4-42D2-61A9-19572FED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17BDE-78A2-33B1-EDE2-013D193F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4C121-4815-28C2-B7B8-6990FF2F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A9E2-DC9E-7CCF-B854-DAC4E13A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FF8B-8FBF-6DF1-3C68-B192FC6D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6199-C6BE-38D1-A47C-B531A787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1259-B20C-AFD3-CFA3-7808A143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9995-6B55-AB00-829E-8563C5817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FDD7-A29C-3517-DABD-EFA111DA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6E17-F909-45AC-AD64-5AAF0C3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53B2-A3C5-21F0-FFD4-0AF5F07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CB45-B43B-3281-FF14-4403182F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D0C07-BCA7-D4EC-3E02-7EABB2E31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1B5F1-64C4-253B-DFC6-4E20CF5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5C41D-AA33-0A65-146F-343A9D79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AF2F-1814-4E7F-164E-237ED0EA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9AD3-BA58-8204-DD17-088BB054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4C813-1E40-0482-5B00-BC73436B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F165-B374-AF07-AEB6-BD553184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E4D3-31FB-F488-C17F-134D1A727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BEB8-C5EE-4D92-A0CB-3B63CED8528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9EC3-6692-EFC0-3A08-4A67B282E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1F3D-03B5-4DD1-5078-9C4F81E6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28ED-5F10-4FD8-9F0D-471E54693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DCEC0-F875-70F5-7A58-279856C47F4A}"/>
              </a:ext>
            </a:extLst>
          </p:cNvPr>
          <p:cNvSpPr txBox="1"/>
          <p:nvPr/>
        </p:nvSpPr>
        <p:spPr>
          <a:xfrm>
            <a:off x="312101" y="350429"/>
            <a:ext cx="11564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افشای ای پی :</a:t>
            </a:r>
          </a:p>
          <a:p>
            <a:pPr algn="r" rtl="1"/>
            <a:r>
              <a:rPr lang="en-US" dirty="0"/>
              <a:t>\d{1,3}\.\d{1,3}\.\d{1,3}\.\d{1,3}</a:t>
            </a:r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android_hiddenui</a:t>
            </a:r>
            <a:endParaRPr lang="en-US" b="0" dirty="0">
              <a:solidFill>
                <a:srgbClr val="FFF9F1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etVisibility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\(View\.GONE\)|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setVisibility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\(View\.INVISIBLE\)</a:t>
            </a:r>
            <a:endParaRPr lang="en-US" b="0" dirty="0">
              <a:solidFill>
                <a:srgbClr val="FFF9F1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</dc:creator>
  <cp:lastModifiedBy>Hossein</cp:lastModifiedBy>
  <cp:revision>2</cp:revision>
  <dcterms:created xsi:type="dcterms:W3CDTF">2022-08-22T10:48:18Z</dcterms:created>
  <dcterms:modified xsi:type="dcterms:W3CDTF">2022-08-22T11:17:43Z</dcterms:modified>
</cp:coreProperties>
</file>