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07B8-7E65-404D-B4E9-0E730E4D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0E4EF-F12A-C847-9942-6EDEA1E60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EF318-060C-C240-8495-05F33CC6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D8C1-86E9-B140-A3D3-E34D8A3700D2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5CECC-AD32-6E4F-B42B-9D00209B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6DDE8-F895-CB42-94D1-3B0838B2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23C-B5FB-AA47-B7DE-4CD2DCE2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4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4037-09FD-3A4B-857A-A9AB426D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02388-5C20-A841-9803-46DC7E74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5C501-F74F-7549-BCD6-BECCB724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D8C1-86E9-B140-A3D3-E34D8A3700D2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5A2A6-E636-B54A-9815-D5BCBF60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875D5-142D-8142-8A92-DAE303E5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23C-B5FB-AA47-B7DE-4CD2DCE2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5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007BE-511B-DE4C-BC10-FF7F379AB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1C6EA-B346-DE4D-B292-CB9B5225A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D9241-AE43-3449-8318-46C223A9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D8C1-86E9-B140-A3D3-E34D8A3700D2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79FF2-EBE0-2F44-9566-C7ED756F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96537-CB94-6540-95D8-EEF0D52C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23C-B5FB-AA47-B7DE-4CD2DCE2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6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538C-F30F-8E4F-909E-0F54035A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55603-6F09-564B-A8E2-A1E58C11A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963C2-9ADC-7643-9AFA-4A17E90A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D8C1-86E9-B140-A3D3-E34D8A3700D2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C5C9C-BE53-AB4F-AC17-6064110E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71708-F661-C44C-AAB7-54EE49B2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23C-B5FB-AA47-B7DE-4CD2DCE2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9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E527-C7EA-7040-A060-2BB51EC1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A2640-B134-F047-9D2B-8B3312A0D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CC072-56D9-D244-BB7C-DDB5F575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D8C1-86E9-B140-A3D3-E34D8A3700D2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B8B81-9D74-6545-94F5-22387D62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E59FD-2C94-8346-B8EA-8C1E7CB0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23C-B5FB-AA47-B7DE-4CD2DCE2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7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8B4A-F793-2E42-B7AF-85C1E2F1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9054C-6C78-914B-951E-3F7A0CEE8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D5446-6C72-2645-B8B3-A651D9E9B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68DC3-AC1F-B04D-991A-BEACD17D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D8C1-86E9-B140-A3D3-E34D8A3700D2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57E8F-AA0C-6047-963B-F4A5D3B0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3666E-EFC5-9042-9B6B-3C08BDDB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23C-B5FB-AA47-B7DE-4CD2DCE2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6114-6D74-5743-8226-0A275C1F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8507F-0253-FB45-B9FD-82B071D82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9C368-F5F8-8346-90CA-C910CA207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E4946-0A27-124D-862B-1B5CE34A1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396B9-1240-F648-B3D8-BCA48B997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A231C-4884-6D4B-B698-C009D722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D8C1-86E9-B140-A3D3-E34D8A3700D2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11144-35D7-F24A-B2CB-DAB17305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C4B1C-5464-6D48-B55D-02E6E0A8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23C-B5FB-AA47-B7DE-4CD2DCE2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7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7B5B-D376-C64E-AE03-9C35FF0C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7E9D3-7C33-4A43-8F03-9E168B83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D8C1-86E9-B140-A3D3-E34D8A3700D2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DECD0-6077-544F-9C30-C9057CCD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A0747-72B6-E14B-B9D4-4B3258B1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23C-B5FB-AA47-B7DE-4CD2DCE2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2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AFEF9-2C20-904B-BD14-2532003E0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D8C1-86E9-B140-A3D3-E34D8A3700D2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53093-B59B-3042-A0E9-38431900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931FD-B77A-2A44-A9EE-BA54B109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23C-B5FB-AA47-B7DE-4CD2DCE2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4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FDE0-B597-9C48-BA67-C39735558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30C04-A16C-F147-A7AB-E6CF2439C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46176-5661-9148-914E-148FF6AAC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D866C-A275-6F45-A9EF-580E1A84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D8C1-86E9-B140-A3D3-E34D8A3700D2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2E953-9FE6-364C-8A5F-A1619847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734B8-C5BC-5C41-8316-69A5BA4C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23C-B5FB-AA47-B7DE-4CD2DCE2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5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937C-DC37-634D-93D3-A56DFF7CD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A72CC-88E7-0E45-BD90-29C3C230E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632CE-DB80-D945-B96A-3D22D6D59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0304E-A13B-3D4D-A99C-161504F7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D8C1-86E9-B140-A3D3-E34D8A3700D2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6680F-1BCD-F848-9537-081B2939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36755-76E3-2C45-B2DF-1F504B58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523C-B5FB-AA47-B7DE-4CD2DCE2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3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88E5A-21B7-9B4B-B7A3-CA9134DB2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4E310-8AF3-294B-826C-CD8651D0B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CCFD6-D6AA-534A-85EC-99DA48728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D8C1-86E9-B140-A3D3-E34D8A3700D2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F01BC-433B-9C42-B411-64BE36CB0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D0525-0873-EF43-B95E-11D85BBB7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F523C-B5FB-AA47-B7DE-4CD2DCE2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3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AEC4-16A4-A443-A9D7-EC76AD2B0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RTS Project Structure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4BBD7-D137-C84A-A844-3763AEE177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7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58490B-1147-FC4B-9E2E-78CA24FDC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050" y="977900"/>
            <a:ext cx="2463800" cy="35814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36F222-2C55-F142-B5DC-8E9CDEBBE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329" y="977900"/>
            <a:ext cx="2044700" cy="12700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4D92BA-F7BC-6E41-A44E-0B245CC42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71" y="977900"/>
            <a:ext cx="27178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0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673B-CAFA-4DCA-A681-A9B0A818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50CA6-B8BC-4D2F-875D-7FFD844B0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Utils</a:t>
            </a:r>
            <a:endParaRPr lang="en-US" dirty="0"/>
          </a:p>
          <a:p>
            <a:pPr lvl="1"/>
            <a:r>
              <a:rPr lang="en-US" dirty="0"/>
              <a:t>Data pre-processing </a:t>
            </a:r>
          </a:p>
          <a:p>
            <a:pPr lvl="2"/>
            <a:r>
              <a:rPr lang="en-US" dirty="0"/>
              <a:t>Data preparation </a:t>
            </a:r>
          </a:p>
          <a:p>
            <a:pPr lvl="3"/>
            <a:r>
              <a:rPr lang="en-US" dirty="0"/>
              <a:t>Data fetch</a:t>
            </a:r>
          </a:p>
          <a:p>
            <a:pPr lvl="3"/>
            <a:r>
              <a:rPr lang="en-US" dirty="0"/>
              <a:t>Metric calculation</a:t>
            </a:r>
          </a:p>
          <a:p>
            <a:pPr lvl="2"/>
            <a:r>
              <a:rPr lang="en-US" dirty="0"/>
              <a:t>Data split</a:t>
            </a:r>
          </a:p>
          <a:p>
            <a:pPr lvl="1"/>
            <a:r>
              <a:rPr lang="en-US" dirty="0"/>
              <a:t>Data postprocessing </a:t>
            </a:r>
          </a:p>
          <a:p>
            <a:r>
              <a:rPr lang="en-US" dirty="0"/>
              <a:t>Core</a:t>
            </a:r>
          </a:p>
          <a:p>
            <a:pPr lvl="1"/>
            <a:r>
              <a:rPr lang="en-US" dirty="0"/>
              <a:t>Models</a:t>
            </a:r>
          </a:p>
          <a:p>
            <a:pPr lvl="1"/>
            <a:r>
              <a:rPr lang="en-US" dirty="0" err="1"/>
              <a:t>Model_training</a:t>
            </a:r>
            <a:endParaRPr lang="en-US" dirty="0"/>
          </a:p>
          <a:p>
            <a:pPr lvl="1"/>
            <a:r>
              <a:rPr lang="en-US" dirty="0" err="1"/>
              <a:t>Model_inference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5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RTS Project Structure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RTS Project Structure</dc:title>
  <dc:creator>Hossein Honarvar</dc:creator>
  <cp:keywords>CTPClassification=CTP_NT</cp:keywords>
  <cp:lastModifiedBy>Malmirchegini, Mehrzad</cp:lastModifiedBy>
  <cp:revision>9</cp:revision>
  <dcterms:created xsi:type="dcterms:W3CDTF">2019-12-28T21:24:45Z</dcterms:created>
  <dcterms:modified xsi:type="dcterms:W3CDTF">2019-12-29T01:27:20Z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8788b45f-3cc0-4ada-bdbb-d92e3756f9c5</vt:lpwstr>
  </property>
  <property fmtid="{D5CDD505-2E9C-101B-9397-08002B2CF9AE}" pid="3" name="CTP_TimeStamp">
    <vt:lpwstr>2019-12-29 01:27:20Z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