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62" r:id="rId5"/>
    <p:sldId id="257" r:id="rId6"/>
    <p:sldId id="284" r:id="rId7"/>
    <p:sldId id="268" r:id="rId8"/>
    <p:sldId id="273" r:id="rId9"/>
    <p:sldId id="275" r:id="rId10"/>
    <p:sldId id="274" r:id="rId11"/>
    <p:sldId id="260" r:id="rId12"/>
    <p:sldId id="264" r:id="rId13"/>
    <p:sldId id="263" r:id="rId14"/>
    <p:sldId id="28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40715" y="2546350"/>
            <a:ext cx="10989945" cy="963295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Povezovanje gruč Kubernetes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4545013"/>
            <a:ext cx="9144000" cy="1655762"/>
          </a:xfrm>
        </p:spPr>
        <p:txBody>
          <a:bodyPr>
            <a:normAutofit/>
          </a:bodyPr>
          <a:p>
            <a:pPr algn="ctr"/>
            <a:r>
              <a:rPr lang="en-US" altLang="en-US"/>
              <a:t>Mentor: izr. prof. dr. Mojca Ciglarič</a:t>
            </a:r>
            <a:endParaRPr lang="en-US" altLang="en-US"/>
          </a:p>
          <a:p>
            <a:pPr algn="ctr"/>
            <a:r>
              <a:rPr lang="en-US" altLang="en-US"/>
              <a:t>Somentor: asist. dr. Matjaž Pančur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Ljubljana, 2021</a:t>
            </a:r>
            <a:endParaRPr lang="en-US" altLang="en-US"/>
          </a:p>
        </p:txBody>
      </p:sp>
      <p:sp>
        <p:nvSpPr>
          <p:cNvPr id="4" name="Text Placeholder 2"/>
          <p:cNvSpPr>
            <a:spLocks noGrp="true"/>
          </p:cNvSpPr>
          <p:nvPr/>
        </p:nvSpPr>
        <p:spPr>
          <a:xfrm>
            <a:off x="4016375" y="3831590"/>
            <a:ext cx="4159250" cy="3168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/>
              <a:t>Jakob Hostnik</a:t>
            </a:r>
            <a:endParaRPr lang="en-US" altLang="en-US" sz="32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548640"/>
            <a:ext cx="2623820" cy="1046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Povezovanje med podatkovnimi centri</a:t>
            </a:r>
            <a:endParaRPr lang="en-US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en-US" altLang="en-US"/>
              <a:t>Povečanje razpoložljivosti</a:t>
            </a:r>
            <a:endParaRPr lang="en-US" altLang="en-US"/>
          </a:p>
          <a:p>
            <a:r>
              <a:rPr lang="en-US" altLang="en-US"/>
              <a:t>Prevelika latenca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2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Upravljanje izoliranih aplikacij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Povečanje stabilnosti</a:t>
            </a:r>
            <a:endParaRPr lang="en-US" altLang="en-US"/>
          </a:p>
          <a:p>
            <a:r>
              <a:rPr lang="en-US" altLang="en-US"/>
              <a:t>Povečanje varnosti</a:t>
            </a:r>
            <a:endParaRPr lang="en-US" alt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sz="half" idx="2"/>
          </p:nvPr>
        </p:nvPicPr>
        <p:blipFill>
          <a:blip r:embed="rId1"/>
          <a:srcRect b="8761"/>
          <a:stretch>
            <a:fillRect/>
          </a:stretch>
        </p:blipFill>
        <p:spPr>
          <a:xfrm>
            <a:off x="5981700" y="2214880"/>
            <a:ext cx="5181600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Upravljanje gruč na robu oblaka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9220" y="1187450"/>
            <a:ext cx="651256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Zaključek</a:t>
            </a:r>
            <a:endParaRPr lang="en-US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Obravnava indrustrijskih problemov</a:t>
            </a:r>
            <a:endParaRPr lang="en-US" altLang="en-US"/>
          </a:p>
          <a:p>
            <a:r>
              <a:rPr lang="en-US" altLang="en-US"/>
              <a:t>Pregled področja in programske opreme</a:t>
            </a:r>
            <a:endParaRPr lang="en-US" altLang="en-US"/>
          </a:p>
          <a:p>
            <a:r>
              <a:rPr lang="en-US" altLang="en-US"/>
              <a:t>Priprava okolja za testiranje</a:t>
            </a:r>
            <a:endParaRPr lang="en-US" altLang="en-US"/>
          </a:p>
          <a:p>
            <a:r>
              <a:rPr lang="en-US" altLang="en-US"/>
              <a:t>Implementacija rešitev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Kaj je gruča Kubernetes?</a:t>
            </a:r>
            <a:endParaRPr lang="en-US" altLang="en-US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951990"/>
            <a:ext cx="1279525" cy="1279525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70" y="2089150"/>
            <a:ext cx="2332990" cy="36214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3151505"/>
            <a:ext cx="1279525" cy="1279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4431030"/>
            <a:ext cx="1279525" cy="12795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150235" y="3779520"/>
            <a:ext cx="4074160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7646035" y="2343785"/>
            <a:ext cx="3446780" cy="320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894445" y="2458720"/>
            <a:ext cx="949960" cy="147447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Kaj je gruča Kubernetes?</a:t>
            </a:r>
            <a:endParaRPr lang="en-US" altLang="en-US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951990"/>
            <a:ext cx="1279525" cy="1279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3151505"/>
            <a:ext cx="1279525" cy="1279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431030"/>
            <a:ext cx="1279525" cy="12795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150235" y="3779520"/>
            <a:ext cx="3820160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2458720"/>
            <a:ext cx="949960" cy="1474470"/>
          </a:xfrm>
          <a:prstGeom prst="rect">
            <a:avLst/>
          </a:prstGeom>
        </p:spPr>
      </p:pic>
      <p:pic>
        <p:nvPicPr>
          <p:cNvPr id="4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60970" y="2458720"/>
            <a:ext cx="949960" cy="147447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60970" y="3933190"/>
            <a:ext cx="949960" cy="14744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894445" y="3933190"/>
            <a:ext cx="949960" cy="147447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3933190"/>
            <a:ext cx="949960" cy="1474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45" y="3211830"/>
            <a:ext cx="425450" cy="412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380" y="3211830"/>
            <a:ext cx="425450" cy="412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415" y="3211830"/>
            <a:ext cx="425450" cy="412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220" y="4704715"/>
            <a:ext cx="425450" cy="412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445" y="1492885"/>
            <a:ext cx="894715" cy="7759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255" y="4704715"/>
            <a:ext cx="425450" cy="4127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45" y="4704715"/>
            <a:ext cx="4254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Zakaj med seboj povezovati več gruč</a:t>
            </a:r>
            <a:r>
              <a:rPr lang="" altLang="en-US"/>
              <a:t>?</a:t>
            </a:r>
            <a:endParaRPr lang="" altLang="en-US"/>
          </a:p>
        </p:txBody>
      </p:sp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r>
              <a:rPr lang="en-US" altLang="en-US" sz="3200"/>
              <a:t>Prevelika latenca</a:t>
            </a:r>
            <a:endParaRPr lang="en-US" altLang="en-US" sz="3200"/>
          </a:p>
          <a:p>
            <a:r>
              <a:rPr lang="en-US" altLang="en-US" sz="3200"/>
              <a:t>Povečanje </a:t>
            </a:r>
            <a:br>
              <a:rPr lang="en-US" altLang="en-US" sz="3200"/>
            </a:br>
            <a:r>
              <a:rPr lang="en-US" altLang="en-US" sz="3200"/>
              <a:t>razpoložljivosti</a:t>
            </a:r>
            <a:endParaRPr lang="en-US" altLang="en-US" sz="3200"/>
          </a:p>
          <a:p>
            <a:r>
              <a:rPr lang="en-US" altLang="en-US" sz="3200"/>
              <a:t>Potreba po izolaciji</a:t>
            </a:r>
            <a:br>
              <a:rPr lang="en-US" altLang="en-US" sz="3200"/>
            </a:br>
            <a:r>
              <a:rPr lang="en-US" altLang="en-US" sz="3200"/>
              <a:t>aplikacij</a:t>
            </a:r>
            <a:endParaRPr lang="en-US" altLang="en-US" sz="3200"/>
          </a:p>
          <a:p>
            <a:r>
              <a:rPr lang="en-US" altLang="en-US" sz="3200"/>
              <a:t>Težave na robu oblaka</a:t>
            </a:r>
            <a:endParaRPr lang="en-US" altLang="en-US" sz="3200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1825625"/>
            <a:ext cx="602932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Sistemi za povezovanje gruč Kubernetes</a:t>
            </a:r>
            <a:endParaRPr lang="en-US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KubeFed</a:t>
            </a:r>
            <a:endParaRPr lang="en-US" altLang="en-US"/>
          </a:p>
          <a:p>
            <a:r>
              <a:rPr lang="en-US" altLang="en-US"/>
              <a:t>GitOps (ArgoCD)</a:t>
            </a:r>
            <a:endParaRPr lang="en-US" altLang="en-US"/>
          </a:p>
          <a:p>
            <a:r>
              <a:rPr lang="en-US" altLang="en-US"/>
              <a:t>Cilium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69155" y="3636010"/>
            <a:ext cx="2490470" cy="249047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25" y="1521460"/>
            <a:ext cx="2289810" cy="222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435" y="3745230"/>
            <a:ext cx="23812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Testiranje rešitev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 altLang="en-US" b="1"/>
              <a:t>Raspberry PI</a:t>
            </a:r>
            <a:endParaRPr lang="en-US" altLang="en-US"/>
          </a:p>
          <a:p>
            <a:r>
              <a:rPr lang="en-US" altLang="en-US"/>
              <a:t>K3S in K3OS</a:t>
            </a:r>
            <a:endParaRPr lang="en-US" altLang="en-US"/>
          </a:p>
          <a:p>
            <a:r>
              <a:rPr lang="en-US" altLang="en-US">
                <a:sym typeface="+mn-ea"/>
              </a:rPr>
              <a:t>KubeFed</a:t>
            </a:r>
            <a:endParaRPr lang="en-US" altLang="en-US"/>
          </a:p>
          <a:p>
            <a:r>
              <a:rPr lang="en-US" altLang="en-US"/>
              <a:t>Demonstracijska spletna aplikacija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87245"/>
            <a:ext cx="5181600" cy="382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Testiranje rešitev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Raspberry PI</a:t>
            </a:r>
            <a:endParaRPr lang="en-US" altLang="en-US"/>
          </a:p>
          <a:p>
            <a:r>
              <a:rPr lang="en-US" altLang="en-US" b="1"/>
              <a:t>K3S in K3OS</a:t>
            </a:r>
            <a:endParaRPr lang="en-US" altLang="en-US" b="1"/>
          </a:p>
          <a:p>
            <a:r>
              <a:rPr lang="en-US" altLang="en-US">
                <a:sym typeface="+mn-ea"/>
              </a:rPr>
              <a:t>KubeFed</a:t>
            </a:r>
            <a:endParaRPr lang="en-US" altLang="en-US"/>
          </a:p>
          <a:p>
            <a:r>
              <a:rPr lang="en-US" altLang="en-US"/>
              <a:t>Demonstracijska spletna aplikacija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0740" y="1251585"/>
            <a:ext cx="2473960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Testiranje rešitev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Raspberry PI</a:t>
            </a:r>
            <a:endParaRPr lang="en-US" altLang="en-US"/>
          </a:p>
          <a:p>
            <a:r>
              <a:rPr lang="en-US" altLang="en-US"/>
              <a:t>K3S in K3OS</a:t>
            </a:r>
            <a:endParaRPr lang="en-US" altLang="en-US"/>
          </a:p>
          <a:p>
            <a:r>
              <a:rPr lang="en-US" altLang="en-US" b="1">
                <a:sym typeface="+mn-ea"/>
              </a:rPr>
              <a:t>KubeFed</a:t>
            </a:r>
            <a:endParaRPr lang="en-US" altLang="en-US"/>
          </a:p>
          <a:p>
            <a:r>
              <a:rPr lang="en-US" altLang="en-US"/>
              <a:t>Demonstracijska spletna aplikacija</a:t>
            </a:r>
            <a:endParaRPr lang="en-US" altLang="en-US"/>
          </a:p>
          <a:p>
            <a:endParaRPr lang="en-US" altLang="en-US" b="1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0820" y="1351915"/>
            <a:ext cx="4225290" cy="151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20" y="3662680"/>
            <a:ext cx="40195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Testiranje rešitev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Raspberry PI</a:t>
            </a:r>
            <a:endParaRPr lang="en-US" altLang="en-US"/>
          </a:p>
          <a:p>
            <a:r>
              <a:rPr lang="en-US" altLang="en-US"/>
              <a:t>K3S in K3OS</a:t>
            </a:r>
            <a:endParaRPr lang="en-US" altLang="en-US"/>
          </a:p>
          <a:p>
            <a:r>
              <a:rPr lang="en-US" altLang="en-US">
                <a:sym typeface="+mn-ea"/>
              </a:rPr>
              <a:t>KubeFed</a:t>
            </a:r>
            <a:endParaRPr lang="en-US" altLang="en-US"/>
          </a:p>
          <a:p>
            <a:r>
              <a:rPr lang="en-US" altLang="en-US" b="1"/>
              <a:t>Demonstracijska spletna aplikacija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90310" y="1417955"/>
            <a:ext cx="4965065" cy="3777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45" y="5410200"/>
            <a:ext cx="4371975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Presentation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微软雅黑</vt:lpstr>
      <vt:lpstr>Arial Unicode MS</vt:lpstr>
      <vt:lpstr>SimSun</vt:lpstr>
      <vt:lpstr>URW Bookman</vt:lpstr>
      <vt:lpstr>Times New Roman</vt:lpstr>
      <vt:lpstr>Default Design</vt:lpstr>
      <vt:lpstr>Povezovanje gruč Kubernetes</vt:lpstr>
      <vt:lpstr>Kaj je gruča Kubernetes?</vt:lpstr>
      <vt:lpstr>Kaj je gruča Kubernetes?</vt:lpstr>
      <vt:lpstr>Zakaj med seboj povezovati več gruč Problemi in rešitve</vt:lpstr>
      <vt:lpstr>Sistemi za povezovanje gruč Kubernetes</vt:lpstr>
      <vt:lpstr>Testiranje rešitev</vt:lpstr>
      <vt:lpstr>Testiranje rešitev</vt:lpstr>
      <vt:lpstr>Testiranje rešitev</vt:lpstr>
      <vt:lpstr>Testiranje rešitev</vt:lpstr>
      <vt:lpstr>Povezovanje med podatkovnimi centri</vt:lpstr>
      <vt:lpstr>Upravljanje izoliranih aplikacij</vt:lpstr>
      <vt:lpstr>Upravljanje gruč na robu oblaka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</dc:creator>
  <cp:lastModifiedBy>jakob</cp:lastModifiedBy>
  <cp:revision>17</cp:revision>
  <dcterms:created xsi:type="dcterms:W3CDTF">2021-02-23T11:12:18Z</dcterms:created>
  <dcterms:modified xsi:type="dcterms:W3CDTF">2021-02-23T11:12:18Z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