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-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28332" y="121842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</a:t>
            </a:r>
            <a:r>
              <a:rPr lang="en-US" sz="1200" i="1" dirty="0" err="1"/>
              <a:t>RandomForest</a:t>
            </a:r>
            <a:r>
              <a:rPr lang="en-US" sz="1200" i="1" dirty="0"/>
              <a:t>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Overfitting 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Solution: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09"/>
            <a:ext cx="4788000" cy="3822649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-&gt;  Effect is not completely understood.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34568"/>
              </p:ext>
            </p:extLst>
          </p:nvPr>
        </p:nvGraphicFramePr>
        <p:xfrm>
          <a:off x="480063" y="3518837"/>
          <a:ext cx="4726398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6163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85184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5604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7900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 to classify three types of  skin growth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1290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52249" y="12718606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08" y="4900972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2327"/>
              </p:ext>
            </p:extLst>
          </p:nvPr>
        </p:nvGraphicFramePr>
        <p:xfrm>
          <a:off x="3336053" y="6134131"/>
          <a:ext cx="1718268" cy="11230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82804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196334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1" y="8650821"/>
            <a:ext cx="3833752" cy="96874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449465"/>
            <a:ext cx="2479675" cy="96803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4657" y="6486285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7605" y="2850605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691300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1765</TotalTime>
  <Words>512</Words>
  <Application>Microsoft Office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20</cp:revision>
  <dcterms:created xsi:type="dcterms:W3CDTF">2022-10-08T15:19:37Z</dcterms:created>
  <dcterms:modified xsi:type="dcterms:W3CDTF">2022-10-09T20:45:26Z</dcterms:modified>
</cp:coreProperties>
</file>