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4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92C3-60FE-46AD-8321-0B02B408C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1FBD9-F23C-4B4A-AC2A-F2238C0DB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FCCAF-034E-42C7-A43C-12A2752E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5C08-5E5C-480B-9E53-E46B9927BD3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CCF7-86E0-4EA7-94B3-914FE6C3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1B49-42C3-45AF-9C25-AA55BE71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DDC-1985-4878-890D-A3A4271C1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8B40-8F8D-41ED-B8B6-D6F8FD69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B9AE0-4C7D-434F-B5C1-84509C9C0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101D8-0EA4-471E-A767-A3103B37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5C08-5E5C-480B-9E53-E46B9927BD3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DBE4E-2223-414C-A676-72BA9DEF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C1E9-BFAA-43D1-A57A-1780B124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DDC-1985-4878-890D-A3A4271C1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A4BD3-B044-4B89-A90B-07E4936D6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BBBBB-13F7-479D-9CA4-0FE4AD7AB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84C3D-7ADE-4815-BC2D-C3B6C459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5C08-5E5C-480B-9E53-E46B9927BD3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18D6-DBA9-482D-8D96-EA5EC2E1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F1181-2B1E-4E7E-B062-88E34E4D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DDC-1985-4878-890D-A3A4271C1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0148-AF03-415C-9D7D-578DA00B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F347D-4290-431F-B886-E5969F5D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67B61-4F91-4ADC-9BC7-50DD5A40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5C08-5E5C-480B-9E53-E46B9927BD3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79CC-EF90-4D82-B1E5-4333BBA9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FDCB3-374A-4FBF-8374-10003E12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DDC-1985-4878-890D-A3A4271C1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816A-01A2-41B5-A049-B4FC5360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23F4-01A6-4C95-B1DA-6A7F0F60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6FDC3-52E8-48B9-9E25-56B483D3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5C08-5E5C-480B-9E53-E46B9927BD3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040EC-B083-404D-9306-EF867855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E9BA8-BA04-489D-98D9-C5F63157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DDC-1985-4878-890D-A3A4271C1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7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C632-2153-482C-86A8-E22807A9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9864-B075-451A-9663-B8A8B8C6A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A8BE2-A4B3-4609-A9F5-4C78BD37E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BD933-A81E-4C1A-B870-D8A96892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5C08-5E5C-480B-9E53-E46B9927BD3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430B6-5C3A-4E7F-A3AD-A9B6B6D4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58A28-5252-4B6E-A158-40B9CB85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DDC-1985-4878-890D-A3A4271C1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5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B0E4-DCD4-4156-91C9-4E6C5963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6B56E-02A9-494A-B3B7-4243C3748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77746-9549-40BA-A652-E275D74D3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30FF2-D0CC-40E6-8438-37C5AF6B1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222AD-139D-470B-826B-582857A35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47A56-2D21-451A-AF7F-B0B409D7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5C08-5E5C-480B-9E53-E46B9927BD3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423A3-ACFE-4520-9956-5A4798AC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8C7E5-E361-4DC3-9805-D580757A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DDC-1985-4878-890D-A3A4271C1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1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3EFB-F285-4A3C-8438-3D736F2A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B855C-779E-4749-8C2D-31D10407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5C08-5E5C-480B-9E53-E46B9927BD3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9D17A-7483-490A-8331-0BB898B2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879C9-D4DF-47BB-87DF-B2E402C3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DDC-1985-4878-890D-A3A4271C1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4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126A8-AC4E-4748-BB10-3A6CE699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5C08-5E5C-480B-9E53-E46B9927BD3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8A10B-CE51-41ED-9BF8-2B117D20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6D72-F18C-4436-A0BA-EB571D87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DDC-1985-4878-890D-A3A4271C1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3F43-DC53-4EA6-8D15-35F0B176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C844-03E7-47E8-96CE-85A9A5383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724C3-328D-4A1B-9100-DCA7EE7B6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DEF74-3471-436A-A3D4-7698FDF2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5C08-5E5C-480B-9E53-E46B9927BD3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7D8F3-3FA3-4356-B3E7-2553BD81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E1645-74BB-417C-8DF7-12D1D786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DDC-1985-4878-890D-A3A4271C1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9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6F39-BA26-481B-911B-26248925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46CE4-D19A-448B-AA0E-A6CB833A1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AE074-50D7-4C7E-B020-04AE8CD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262AD-60D4-43A5-9F51-0C1C4FFA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5C08-5E5C-480B-9E53-E46B9927BD3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1C233-459B-4BB0-ADEA-895C5090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A7528-4CFF-44FE-AD88-946E296B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DDC-1985-4878-890D-A3A4271C1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4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A3534-E733-41F0-BD65-F1094058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C23C9-019C-44B3-A585-1EB57032B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A1529-98CD-440C-AE29-43FA5F9F8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25C08-5E5C-480B-9E53-E46B9927BD3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F3B1D-D272-4E55-BCED-A6D1F6D1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C320-C41C-4D65-B59C-BA2F1CF4A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30DDC-1985-4878-890D-A3A4271C1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6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7052E67-F9EE-4A74-A978-6B1A9FF92AD1}"/>
              </a:ext>
            </a:extLst>
          </p:cNvPr>
          <p:cNvSpPr/>
          <p:nvPr/>
        </p:nvSpPr>
        <p:spPr>
          <a:xfrm>
            <a:off x="-108857" y="0"/>
            <a:ext cx="12398828" cy="70463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381F-9AD4-4F9C-AB1E-6787BF8AD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638BC-8487-45E8-9DD4-7C33E3BAC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a plate of food with broccoli&#10;&#10;Description automatically generated">
            <a:extLst>
              <a:ext uri="{FF2B5EF4-FFF2-40B4-BE49-F238E27FC236}">
                <a16:creationId xmlns:a16="http://schemas.microsoft.com/office/drawing/2014/main" id="{B1AA5FD9-901E-4D6B-861D-CFA087C60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91578" y="1541202"/>
            <a:ext cx="4960858" cy="3720643"/>
          </a:xfrm>
          <a:prstGeom prst="rect">
            <a:avLst/>
          </a:prstGeom>
        </p:spPr>
      </p:pic>
      <p:pic>
        <p:nvPicPr>
          <p:cNvPr id="9" name="Picture 8" descr="A picture containing shirt, window&#10;&#10;Description automatically generated">
            <a:extLst>
              <a:ext uri="{FF2B5EF4-FFF2-40B4-BE49-F238E27FC236}">
                <a16:creationId xmlns:a16="http://schemas.microsoft.com/office/drawing/2014/main" id="{FCA41BE5-6AA1-4264-A42C-59173073E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79" y="-26450"/>
            <a:ext cx="4045442" cy="7072826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1ACD05D-F928-4D3B-AFB8-5A441ACC2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79" y="246314"/>
            <a:ext cx="4045442" cy="783974"/>
          </a:xfrm>
          <a:prstGeom prst="rect">
            <a:avLst/>
          </a:prstGeom>
        </p:spPr>
      </p:pic>
      <p:pic>
        <p:nvPicPr>
          <p:cNvPr id="13" name="Picture 12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50D2967C-36F2-486A-84DF-BC7AFDB2C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80" y="6013389"/>
            <a:ext cx="3814262" cy="616915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83B2DE-1C7B-4392-96B9-BA7995741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03" y="693031"/>
            <a:ext cx="4226730" cy="54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Muhammad</dc:creator>
  <cp:lastModifiedBy>Stanley Muhammad</cp:lastModifiedBy>
  <cp:revision>11</cp:revision>
  <dcterms:created xsi:type="dcterms:W3CDTF">2020-12-12T20:34:14Z</dcterms:created>
  <dcterms:modified xsi:type="dcterms:W3CDTF">2020-12-14T23:43:27Z</dcterms:modified>
</cp:coreProperties>
</file>