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10" r:id="rId13"/>
  </p:sldMasterIdLst>
  <p:notesMasterIdLst>
    <p:notesMasterId r:id="rId15"/>
  </p:notesMasterIdLst>
  <p:sldIdLst>
    <p:sldId id="256" r:id="rId17"/>
    <p:sldId id="264" r:id="rId19"/>
    <p:sldId id="257" r:id="rId20"/>
    <p:sldId id="258" r:id="rId21"/>
    <p:sldId id="259" r:id="rId22"/>
    <p:sldId id="260" r:id="rId23"/>
    <p:sldId id="261" r:id="rId24"/>
    <p:sldId id="262" r:id="rId25"/>
    <p:sldId id="267" r:id="rId26"/>
    <p:sldId id="263" r:id="rId27"/>
    <p:sldId id="265" r:id="rId28"/>
    <p:sldId id="266" r:id="rId29"/>
    <p:sldId id="268" r:id="rId30"/>
  </p:sldIdLst>
  <p:sldSz cx="6858000" cy="9906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  <p:extLst>
    <p:ext uri="{EFAFB233-063F-42B5-8137-9DF3F51BA10A}">
      <p15:sldGuideLst xmlns:p15="http://schemas.microsoft.com/office/powerpoint/2012/main">
        <p15:guide id="0" pos="21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 showGuides="1">
      <p:cViewPr varScale="1">
        <p:scale>
          <a:sx n="51" d="100"/>
          <a:sy n="51" d="100"/>
        </p:scale>
        <p:origin x="-660" y="-84"/>
      </p:cViewPr>
      <guideLst>
        <p:guide pos="2150"/>
      </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viewProps" Target="viewProps.xml"></Relationship><Relationship Id="rId32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3"/>
          <p:cNvSpPr>
            <a:spLocks noChangeAspect="1"/>
          </p:cNvSpPr>
          <p:nvPr>
            <p:ph type="sldImg"/>
          </p:nvPr>
        </p:nvSpPr>
        <p:spPr>
          <a:xfrm rot="0">
            <a:off x="2362200" y="1143000"/>
            <a:ext cx="21342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6858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둘째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1430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셋째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16002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넷째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  <a:p>
            <a:pPr marL="2057400" indent="-228600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머리글 갤체 틀 5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슬라이드 번호 개체 틀 8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온라인 이미지 개체 틀 1"/>
          <p:cNvSpPr>
            <a:spLocks noChangeAspect="1"/>
          </p:cNvSpPr>
          <p:nvPr>
            <p:ph type="sldImg"/>
          </p:nvPr>
        </p:nvSpPr>
        <p:spPr>
          <a:xfrm rot="0">
            <a:off x="2362200" y="1143000"/>
            <a:ext cx="21342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>
              <a:buFontTx/>
              <a:buNone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514350" y="3077845"/>
            <a:ext cx="5829935" cy="212534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028700" y="5613400"/>
            <a:ext cx="4801235" cy="253555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6172835" cy="1651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342900" y="2311400"/>
            <a:ext cx="6172835" cy="653859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/>
          </p:cNvSpPr>
          <p:nvPr>
            <p:ph type="title" orient="vert"/>
          </p:nvPr>
        </p:nvSpPr>
        <p:spPr>
          <a:xfrm rot="0">
            <a:off x="4972050" y="396240"/>
            <a:ext cx="1543685" cy="8453755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/>
          </p:cNvSpPr>
          <p:nvPr>
            <p:ph type="body" orient="vert" idx="1"/>
          </p:nvPr>
        </p:nvSpPr>
        <p:spPr>
          <a:xfrm rot="0">
            <a:off x="342900" y="396240"/>
            <a:ext cx="4519295" cy="845375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6172835" cy="1651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42900" y="2311400"/>
            <a:ext cx="6172835" cy="65385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541655" y="4201160"/>
            <a:ext cx="5828665" cy="216471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33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433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541655" y="6365875"/>
            <a:ext cx="5828665" cy="19678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1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6172835" cy="1651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342900" y="2311400"/>
            <a:ext cx="3032125" cy="65385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/>
          </p:cNvSpPr>
          <p:nvPr>
            <p:ph type="obj" idx="2"/>
          </p:nvPr>
        </p:nvSpPr>
        <p:spPr>
          <a:xfrm rot="0">
            <a:off x="3482975" y="2311400"/>
            <a:ext cx="3032125" cy="65385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6172835" cy="1651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342900" y="2219325"/>
            <a:ext cx="3032125" cy="925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3482975" y="2219325"/>
            <a:ext cx="3032125" cy="92519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/>
          </p:cNvSpPr>
          <p:nvPr>
            <p:ph type="obj" idx="3"/>
          </p:nvPr>
        </p:nvSpPr>
        <p:spPr>
          <a:xfrm rot="0">
            <a:off x="342900" y="3143885"/>
            <a:ext cx="3032125" cy="5705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/>
          </p:cNvSpPr>
          <p:nvPr>
            <p:ph type="obj" idx="4"/>
          </p:nvPr>
        </p:nvSpPr>
        <p:spPr>
          <a:xfrm rot="0">
            <a:off x="3482975" y="3143885"/>
            <a:ext cx="3032125" cy="570547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6172835" cy="1651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슬라이드 번호 개체 틀 2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날짜 개체 틀 3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바닥글 개체 틀 4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2256155" cy="16770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1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2681605" y="660400"/>
            <a:ext cx="3833495" cy="792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/>
          </p:cNvSpPr>
          <p:nvPr>
            <p:ph type="body" idx="2"/>
          </p:nvPr>
        </p:nvSpPr>
        <p:spPr>
          <a:xfrm rot="0">
            <a:off x="342900" y="2073275"/>
            <a:ext cx="2256155" cy="6776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1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51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2256155" cy="167703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1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1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342900" y="2073275"/>
            <a:ext cx="2256155" cy="677608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1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51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/>
          </p:cNvSpPr>
          <p:nvPr>
            <p:ph type="pic" idx="2"/>
          </p:nvPr>
        </p:nvSpPr>
        <p:spPr>
          <a:xfrm rot="0">
            <a:off x="2681605" y="660400"/>
            <a:ext cx="3833495" cy="79254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/>
          </p:cNvSpPr>
          <p:nvPr>
            <p:ph type="sldNum" idx="12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/>
          </p:cNvSpPr>
          <p:nvPr>
            <p:ph type="dt" idx="10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/>
          </p:cNvSpPr>
          <p:nvPr>
            <p:ph type="ftr" idx="11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342900" y="396240"/>
            <a:ext cx="6172835" cy="1651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765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4765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"/>
          </p:nvPr>
        </p:nvSpPr>
        <p:spPr>
          <a:xfrm rot="0">
            <a:off x="342900" y="2311400"/>
            <a:ext cx="6172835" cy="65385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1581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153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0725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5297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986915" indent="-158115" algn="l" fontAlgn="auto" defTabSz="508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 idx="4"/>
          </p:nvPr>
        </p:nvSpPr>
        <p:spPr>
          <a:xfrm rot="0">
            <a:off x="51435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/>
          </p:cNvSpPr>
          <p:nvPr>
            <p:ph type="dt" idx="2"/>
          </p:nvPr>
        </p:nvSpPr>
        <p:spPr>
          <a:xfrm rot="0">
            <a:off x="342900" y="9047480"/>
            <a:ext cx="13722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1/22/2019</a:t>
            </a:fld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/>
          </p:cNvSpPr>
          <p:nvPr>
            <p:ph type="ftr" idx="3"/>
          </p:nvPr>
        </p:nvSpPr>
        <p:spPr>
          <a:xfrm rot="0">
            <a:off x="2400300" y="9047480"/>
            <a:ext cx="2058035" cy="661035"/>
          </a:xfrm>
          <a:prstGeom prst="rect"/>
        </p:spPr>
        <p:txBody>
          <a:bodyPr wrap="square" lIns="91440" tIns="45720" rIns="91440" bIns="45720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cap="none" dirty="0" smtClean="0" b="0" strike="noStrike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2084915841.png"></Relationship><Relationship Id="rId3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 rot="0">
            <a:off x="-15875" y="0"/>
            <a:ext cx="5201920" cy="6386195"/>
          </a:xfrm>
          <a:prstGeom prst="rect"/>
          <a:solidFill>
            <a:srgbClr val="E2AF4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2651125" y="8763000"/>
            <a:ext cx="14395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구디아카데미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635000" y="1682750"/>
            <a:ext cx="3926205" cy="7702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제주고딕" charset="0"/>
                <a:ea typeface="제주고딕" charset="0"/>
              </a:rPr>
              <a:t>정보시스템 이행</a:t>
            </a:r>
            <a:endParaRPr lang="ko-KR" altLang="en-US" sz="4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821815" y="2762250"/>
            <a:ext cx="1675130" cy="5238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latin typeface="제주고딕" charset="0"/>
                <a:ea typeface="제주고딕" charset="0"/>
              </a:rPr>
              <a:t>Ver 1.0.0</a:t>
            </a:r>
            <a:endParaRPr lang="ko-KR" altLang="en-US" sz="28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280410" y="9250045"/>
            <a:ext cx="3181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8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54330" y="269875"/>
            <a:ext cx="142621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사용자 교육 계획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6070" y="2762250"/>
            <a:ext cx="6239510" cy="5020310"/>
          </a:xfrm>
          <a:prstGeom prst="rect"/>
          <a:noFill/>
        </p:spPr>
      </p:pic>
      <p:sp>
        <p:nvSpPr>
          <p:cNvPr id="5" name="도형 4"/>
          <p:cNvSpPr>
            <a:spLocks/>
          </p:cNvSpPr>
          <p:nvPr/>
        </p:nvSpPr>
        <p:spPr>
          <a:xfrm rot="0">
            <a:off x="317500" y="3695700"/>
            <a:ext cx="6212840" cy="4107180"/>
          </a:xfrm>
          <a:prstGeom prst="rect"/>
          <a:solidFill>
            <a:srgbClr val="CCFF66">
              <a:alpha val="27023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1376045" y="3082290"/>
            <a:ext cx="381635" cy="381635"/>
          </a:xfrm>
          <a:prstGeom prst="ellipse"/>
          <a:solidFill>
            <a:schemeClr val="accent1">
              <a:alpha val="6906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278505" y="3080385"/>
            <a:ext cx="381635" cy="381635"/>
          </a:xfrm>
          <a:prstGeom prst="ellipse"/>
          <a:solidFill>
            <a:schemeClr val="accent1">
              <a:alpha val="6906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171440" y="3073400"/>
            <a:ext cx="381635" cy="381635"/>
          </a:xfrm>
          <a:prstGeom prst="ellipse"/>
          <a:solidFill>
            <a:schemeClr val="accent1">
              <a:alpha val="6906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573405" y="1257935"/>
            <a:ext cx="35744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입력 : 입력받아 게시판에 저장한다.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72135" y="1636395"/>
            <a:ext cx="35883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수정 : 수정하여 게시판에 저장한다.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567690" y="2001520"/>
            <a:ext cx="351409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삭제 : 삭제하여 게시판에 저장한다.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666750" y="3619500"/>
            <a:ext cx="3402330" cy="68580"/>
          </a:xfrm>
          <a:prstGeom prst="rect"/>
          <a:solidFill>
            <a:srgbClr val="ED7D31">
              <a:alpha val="58050"/>
            </a:srgb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상자 2"/>
          <p:cNvSpPr txBox="1">
            <a:spLocks/>
          </p:cNvSpPr>
          <p:nvPr/>
        </p:nvSpPr>
        <p:spPr>
          <a:xfrm rot="0">
            <a:off x="1995805" y="3552825"/>
            <a:ext cx="2867660" cy="4622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제주고딕" charset="0"/>
                <a:ea typeface="제주고딕" charset="0"/>
              </a:rPr>
              <a:t>3. 정보시스템 안정화</a:t>
            </a:r>
            <a:endParaRPr lang="ko-KR" altLang="en-US" sz="24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854450" y="269875"/>
            <a:ext cx="275272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시스템 안정화 계획 (업그레이드시)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 rot="0">
            <a:off x="1119505" y="1356995"/>
            <a:ext cx="1191260" cy="667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개발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119505" y="2595880"/>
            <a:ext cx="1191260" cy="667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테스트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" name="도형 4"/>
          <p:cNvCxnSpPr/>
          <p:nvPr/>
        </p:nvCxnSpPr>
        <p:spPr>
          <a:xfrm rot="0">
            <a:off x="1714500" y="2023745"/>
            <a:ext cx="635" cy="572770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도형 5"/>
          <p:cNvSpPr>
            <a:spLocks/>
          </p:cNvSpPr>
          <p:nvPr/>
        </p:nvSpPr>
        <p:spPr>
          <a:xfrm rot="0">
            <a:off x="3096260" y="2595880"/>
            <a:ext cx="1191260" cy="667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운영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중지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7" name="도형 6"/>
          <p:cNvCxnSpPr>
            <a:stCxn id="4" idx="3"/>
            <a:endCxn id="6" idx="1"/>
          </p:cNvCxnSpPr>
          <p:nvPr/>
        </p:nvCxnSpPr>
        <p:spPr>
          <a:xfrm rot="0">
            <a:off x="2310130" y="2929255"/>
            <a:ext cx="786765" cy="63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도형 7"/>
          <p:cNvSpPr>
            <a:spLocks/>
          </p:cNvSpPr>
          <p:nvPr/>
        </p:nvSpPr>
        <p:spPr>
          <a:xfrm rot="0">
            <a:off x="1119505" y="3834765"/>
            <a:ext cx="1191260" cy="667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운영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이행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4" idx="2"/>
            <a:endCxn id="8" idx="0"/>
          </p:cNvCxnSpPr>
          <p:nvPr/>
        </p:nvCxnSpPr>
        <p:spPr>
          <a:xfrm rot="0">
            <a:off x="1714500" y="3262630"/>
            <a:ext cx="635" cy="572770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도형 9"/>
          <p:cNvSpPr>
            <a:spLocks/>
          </p:cNvSpPr>
          <p:nvPr/>
        </p:nvSpPr>
        <p:spPr>
          <a:xfrm rot="0">
            <a:off x="5060950" y="2595880"/>
            <a:ext cx="1191260" cy="667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예비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시스템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1" name="도형 10"/>
          <p:cNvCxnSpPr>
            <a:stCxn id="6" idx="3"/>
            <a:endCxn id="10" idx="1"/>
          </p:cNvCxnSpPr>
          <p:nvPr/>
        </p:nvCxnSpPr>
        <p:spPr>
          <a:xfrm rot="0">
            <a:off x="4286885" y="2929255"/>
            <a:ext cx="774700" cy="63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도형 11"/>
          <p:cNvSpPr>
            <a:spLocks/>
          </p:cNvSpPr>
          <p:nvPr/>
        </p:nvSpPr>
        <p:spPr>
          <a:xfrm rot="0">
            <a:off x="1119505" y="5061585"/>
            <a:ext cx="1191260" cy="6673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운영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안정화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3" name="도형 12"/>
          <p:cNvCxnSpPr>
            <a:stCxn id="8" idx="2"/>
            <a:endCxn id="12" idx="0"/>
          </p:cNvCxnSpPr>
          <p:nvPr/>
        </p:nvCxnSpPr>
        <p:spPr>
          <a:xfrm rot="0">
            <a:off x="1714500" y="4501515"/>
            <a:ext cx="635" cy="56070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텍스트 상자 13"/>
          <p:cNvSpPr txBox="1">
            <a:spLocks/>
          </p:cNvSpPr>
          <p:nvPr/>
        </p:nvSpPr>
        <p:spPr>
          <a:xfrm rot="0">
            <a:off x="657225" y="6844030"/>
            <a:ext cx="5547995" cy="92392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업그레이드 시 기존에 있는 시스템은 예비로 전환한다.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업그레이드 시스템이 안정화 되었을시 예비 시스템은 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삭제하고 운영시스템의 시스템을 예비시스템으로 받는다.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3204210" y="9262110"/>
            <a:ext cx="4470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10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27355" y="2518410"/>
            <a:ext cx="6013450" cy="353631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제주고딕" charset="0"/>
                <a:ea typeface="제주고딕" charset="0"/>
              </a:rPr>
              <a:t>느낀점</a:t>
            </a:r>
            <a:endParaRPr lang="ko-KR" altLang="en-US" sz="3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플러스 요인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1. 이행이란걸 알게 되었다.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2. 회사에 맞는 포맷으로.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3. IP에 따라 DB변경.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잘안되는 부분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1. WEBAPI의 주소에 IP가 들어가는데 그부분 변경할때.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2. 깃의 개발자 / 클라이언트 분기관리.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81000" y="2067560"/>
            <a:ext cx="609536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안녕하세요.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정보시스템 이행 교육에 앞서 기본정의를 하고 시작하겠습니다.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1. 테스트 서버 및 운영 서버는 리눅스 CentOS를 사용합니다.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2. 기본적인 .NET 실행 및 운영체제 작동을 할수 있어야 합니다.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3. Git을 사용할줄 알아야하며 hosung1000/190121_Test 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    연결이 되어 있습니다.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감사합니다.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834005" y="1250315"/>
            <a:ext cx="1205865" cy="7702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제주고딕" charset="0"/>
                <a:ea typeface="제주고딕" charset="0"/>
              </a:rPr>
              <a:t>순서</a:t>
            </a:r>
            <a:endParaRPr lang="ko-KR" altLang="en-US" sz="4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1631315" y="2691130"/>
            <a:ext cx="2557780" cy="462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제주고딕" charset="0"/>
                <a:ea typeface="제주고딕" charset="0"/>
              </a:rPr>
              <a:t>1. 정보시스템 이행</a:t>
            </a:r>
            <a:endParaRPr lang="ko-KR" altLang="en-US" sz="2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1630680" y="4548505"/>
            <a:ext cx="2028825" cy="462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제주고딕" charset="0"/>
                <a:ea typeface="제주고딕" charset="0"/>
              </a:rPr>
              <a:t>2. 사용자 교육</a:t>
            </a:r>
            <a:endParaRPr lang="ko-KR" altLang="en-US" sz="2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628140" y="6219825"/>
            <a:ext cx="2867660" cy="46228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제주고딕" charset="0"/>
                <a:ea typeface="제주고딕" charset="0"/>
              </a:rPr>
              <a:t>3. 정보시스템 안정화</a:t>
            </a:r>
            <a:endParaRPr lang="ko-KR" altLang="en-US" sz="2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369185" y="3321685"/>
            <a:ext cx="1965325" cy="5238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서비스 시스템 이행 계획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서비스 시스템 설치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722245" y="5195570"/>
            <a:ext cx="142621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사용자 교육 계획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717800" y="6867525"/>
            <a:ext cx="1588135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시스템 안정화 계획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280410" y="9250045"/>
            <a:ext cx="29591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1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155190" y="3557905"/>
            <a:ext cx="2557780" cy="4622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제주고딕" charset="0"/>
                <a:ea typeface="제주고딕" charset="0"/>
              </a:rPr>
              <a:t>1. 정보시스템 이행</a:t>
            </a:r>
            <a:endParaRPr lang="ko-KR" altLang="en-US" sz="24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4607560" y="273685"/>
            <a:ext cx="1965325" cy="5238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서비스 시스템 이행 계획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63880" y="3752215"/>
            <a:ext cx="5088255" cy="10115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개발 서버 -&gt; 테스트 서버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	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시스템 이행 및 테스트		19.01.22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	테스트 서버 안정화 테스트		19.01.22 - 19.01.01.29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635000" y="1857375"/>
            <a:ext cx="5588635" cy="48260"/>
          </a:xfrm>
          <a:prstGeom prst="rect"/>
          <a:solidFill>
            <a:srgbClr val="E2AF4D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249555" y="2113915"/>
            <a:ext cx="1413510" cy="445135"/>
          </a:xfrm>
          <a:prstGeom prst="rect"/>
          <a:solidFill>
            <a:srgbClr val="FBE5D7"/>
          </a:solidFill>
          <a:ln w="12700" cap="flat" cmpd="sng">
            <a:noFill/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442595" y="2153285"/>
            <a:ext cx="102044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개발서버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29865" y="2103755"/>
            <a:ext cx="1413510" cy="445135"/>
          </a:xfrm>
          <a:prstGeom prst="rect"/>
          <a:solidFill>
            <a:srgbClr val="FBE5D7"/>
          </a:solidFill>
          <a:ln w="12700" cap="flat" cmpd="sng">
            <a:noFill/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2813050" y="2148205"/>
            <a:ext cx="12312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테스트서버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5159375" y="2103755"/>
            <a:ext cx="1413510" cy="445135"/>
          </a:xfrm>
          <a:prstGeom prst="rect"/>
          <a:solidFill>
            <a:srgbClr val="FBE5D7"/>
          </a:solidFill>
          <a:ln w="12700" cap="flat" cmpd="sng">
            <a:noFill/>
            <a:prstDash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5349875" y="2148840"/>
            <a:ext cx="102362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운영서버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cxnSp>
        <p:nvCxnSpPr>
          <p:cNvPr id="11" name="도형 10"/>
          <p:cNvCxnSpPr>
            <a:stCxn id="5" idx="2"/>
            <a:endCxn id="7" idx="2"/>
          </p:cNvCxnSpPr>
          <p:nvPr/>
        </p:nvCxnSpPr>
        <p:spPr>
          <a:xfrm rot="5400000" flipH="1" flipV="1">
            <a:off x="2191385" y="1313180"/>
            <a:ext cx="10795" cy="2480945"/>
          </a:xfrm>
          <a:prstGeom prst="bentConnector3">
            <a:avLst>
              <a:gd name="adj1" fmla="val -2519838"/>
            </a:avLst>
          </a:prstGeom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도형 11"/>
          <p:cNvCxnSpPr/>
          <p:nvPr/>
        </p:nvCxnSpPr>
        <p:spPr>
          <a:xfrm rot="5400000" flipH="1" flipV="1">
            <a:off x="4665345" y="1315720"/>
            <a:ext cx="10795" cy="2480945"/>
          </a:xfrm>
          <a:prstGeom prst="bentConnector3">
            <a:avLst>
              <a:gd name="adj1" fmla="val -2519838"/>
            </a:avLst>
          </a:prstGeom>
          <a:ln w="190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561340" y="5146675"/>
            <a:ext cx="4835525" cy="101155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테스트 서버 -&gt;운영 서버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	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시스템 이행 및 테스트		19.01.30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	테스트 서버 안정화 테스트		19.01.31 - 19.02.24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3280410" y="9250045"/>
            <a:ext cx="3181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3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280410" y="9250045"/>
            <a:ext cx="3181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4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353060" y="273685"/>
            <a:ext cx="2940685" cy="5238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서비스 시스템 설치 (개발 -&gt; 테스트)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544195" y="1863725"/>
            <a:ext cx="10424160" cy="4398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1. 깃텁에서 클론을 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2. 테스트 서버에 클론을 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3. 테스트 서버의 root 영역 ( 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cd ~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 ) 안에 public 폴더를 만든다.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4. 폴더 안에 DBInfo.json파일을 만든다.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5. 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{"server":"192.168.3.153","user":"root","password":"1234"</a:t>
            </a:r>
            <a:endParaRPr lang="ko-KR" altLang="en-US" sz="1400" cap="none" dirty="0" smtClean="0" b="1" strike="noStrike">
              <a:latin typeface="제주고딕" charset="0"/>
              <a:ea typeface="제주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,"database":"test"} 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입력후 저장한다.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6. 2번의 클론한 폴더로 이동한다.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7. WEBAPI 안으로 들어가서 서버를 실행시킨다. (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dotnet run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)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8. 웹브라우져 주소에 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( 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테스트 서버 IP/test.html 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)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을 실행시킨다.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9. 실행 된 웹브라우져 화면의 링크를 다운받는다.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10. 다운받은 파일을 실행하여 설치한다.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3727450" y="273685"/>
            <a:ext cx="2940685" cy="5238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서비스 시스템 설치 (테스트 -&gt; 운영)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 rot="0">
            <a:off x="544195" y="1863725"/>
            <a:ext cx="10424160" cy="439864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1. 깃텁에서 클론을 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2. 테스트 서버에 클론을 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3. 테스트 서버의 root 영역 ( 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cd ~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 ) 안에 public 폴더를 만든다.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4. 폴더 안에 DBInfo.json파일을 만든다.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5. 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{"server":"192.168.3.136","user":"root","password":"1234"</a:t>
            </a:r>
            <a:endParaRPr lang="ko-KR" altLang="en-US" sz="1400" cap="none" dirty="0" smtClean="0" b="1" strike="noStrike">
              <a:latin typeface="제주고딕" charset="0"/>
              <a:ea typeface="제주고딕" charset="0"/>
            </a:endParaRPr>
          </a:p>
          <a:p>
            <a:pPr marL="0" indent="25400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,"database":"test"} 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입력후 저장한다.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6. 2번의 클론한 폴더로 이동한다.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7. WEBAPI 안으로 들어가서 서버를 실행시킨다. (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dotnet run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)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8. 웹브라우져 주소에 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( </a:t>
            </a:r>
            <a:r>
              <a:rPr lang="en-US" altLang="ko-KR" sz="1400" cap="none" dirty="0" smtClean="0" b="1" strike="noStrike">
                <a:latin typeface="제주고딕" charset="0"/>
                <a:ea typeface="제주고딕" charset="0"/>
              </a:rPr>
              <a:t>운영 서버 IP/test.html 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)</a:t>
            </a: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을 실행시킨다.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9. 실행 된 웹브라우져 화면의 링크를 다운받는다.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10. 다운받은 파일을 실행하여 설치한다.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3280410" y="9250045"/>
            <a:ext cx="3181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5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2419985" y="3555365"/>
            <a:ext cx="2028825" cy="4622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latin typeface="제주고딕" charset="0"/>
                <a:ea typeface="제주고딕" charset="0"/>
              </a:rPr>
              <a:t>2. 사용자 교육</a:t>
            </a:r>
            <a:endParaRPr lang="ko-KR" altLang="en-US" sz="24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5171440" y="269875"/>
            <a:ext cx="1426210" cy="3086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400" cap="none" dirty="0" smtClean="0" b="0" strike="noStrike">
                <a:latin typeface="제주고딕" charset="0"/>
                <a:ea typeface="제주고딕" charset="0"/>
              </a:rPr>
              <a:t>사용자 교육 계획</a:t>
            </a:r>
            <a:endParaRPr lang="ko-KR" altLang="en-US" sz="14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530860" y="2653030"/>
            <a:ext cx="5799455" cy="40132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교육 목표 : 시스템 사용을 능숙하게 할수 있어야 한다.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제주고딕" charset="0"/>
                <a:ea typeface="제주고딕" charset="0"/>
              </a:rPr>
              <a:t>교육 내용 : 시스템 작동</a:t>
            </a:r>
            <a:endParaRPr lang="ko-KR" altLang="en-US" sz="20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510030" y="4123055"/>
            <a:ext cx="3836035" cy="203263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교육 이수시간		30분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교육 날짜			19.01.22.화요일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교육 시간			16:00 - 16:30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강사				천호성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교육 인원			10명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준비물			없음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3280410" y="9250045"/>
            <a:ext cx="3181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제주고딕" charset="0"/>
                <a:ea typeface="제주고딕" charset="0"/>
              </a:rPr>
              <a:t>7</a:t>
            </a:r>
            <a:endParaRPr lang="ko-KR" altLang="en-US" sz="1800" cap="none" dirty="0" smtClean="0" b="0" strike="noStrike">
              <a:latin typeface="제주고딕" charset="0"/>
              <a:ea typeface="제주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chun hosung</dc:creator>
  <cp:lastModifiedBy>chun hosung</cp:lastModifiedBy>
</cp:coreProperties>
</file>