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7" r:id="rId13"/>
  </p:sldMasterIdLst>
  <p:sldIdLst>
    <p:sldId id="256" r:id="rId15"/>
    <p:sldId id="257" r:id="rId16"/>
    <p:sldId id="258" r:id="rId17"/>
    <p:sldId id="264" r:id="rId18"/>
    <p:sldId id="259" r:id="rId19"/>
    <p:sldId id="260" r:id="rId20"/>
    <p:sldId id="265" r:id="rId21"/>
    <p:sldId id="261" r:id="rId22"/>
    <p:sldId id="262" r:id="rId23"/>
    <p:sldId id="263" r:id="rId24"/>
    <p:sldId id="266" r:id="rId2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209310441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576172292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5762302382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5761128467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973916334.png"></Relationship><Relationship Id="rId3" Type="http://schemas.openxmlformats.org/officeDocument/2006/relationships/image" Target="../media/fImage75761156500.png"></Relationship><Relationship Id="rId4" Type="http://schemas.openxmlformats.org/officeDocument/2006/relationships/image" Target="../media/fImage508511249169.png"></Relationship><Relationship Id="rId5" Type="http://schemas.openxmlformats.org/officeDocument/2006/relationships/image" Target="../media/fImage340771255724.png"></Relationship><Relationship Id="rId6" Type="http://schemas.openxmlformats.org/officeDocument/2006/relationships/image" Target="../media/fImage398161261478.png"></Relationship><Relationship Id="rId7" Type="http://schemas.openxmlformats.org/officeDocument/2006/relationships/image" Target="../media/fImage394601279358.png"></Relationship><Relationship Id="rId8" Type="http://schemas.openxmlformats.org/officeDocument/2006/relationships/image" Target="../media/fImage294961286962.png"></Relationship><Relationship Id="rId9" Type="http://schemas.openxmlformats.org/officeDocument/2006/relationships/image" Target="../media/fImage329271304464.png"></Relationship><Relationship Id="rId10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75761845705.png"></Relationship><Relationship Id="rId3" Type="http://schemas.openxmlformats.org/officeDocument/2006/relationships/image" Target="../media/fImage1002191868145.png"></Relationship><Relationship Id="rId4" Type="http://schemas.openxmlformats.org/officeDocument/2006/relationships/image" Target="../media/fImage112681873281.png"></Relationship><Relationship Id="rId5" Type="http://schemas.openxmlformats.org/officeDocument/2006/relationships/image" Target="../media/fImage341341886827.png"></Relationship><Relationship Id="rId6" Type="http://schemas.openxmlformats.org/officeDocument/2006/relationships/image" Target="../media/fImage7631534941.png"></Relationship><Relationship Id="rId7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5761189961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576121491.png"></Relationship><Relationship Id="rId3" Type="http://schemas.openxmlformats.org/officeDocument/2006/relationships/image" Target="../media/fImage1475441462995.png"></Relationship><Relationship Id="rId4" Type="http://schemas.openxmlformats.org/officeDocument/2006/relationships/image" Target="../media/fImage609211471942.png"></Relationship><Relationship Id="rId5" Type="http://schemas.openxmlformats.org/officeDocument/2006/relationships/image" Target="../media/fImage195461484827.png"></Relationship><Relationship Id="rId6" Type="http://schemas.openxmlformats.org/officeDocument/2006/relationships/image" Target="../media/fImage152481515436.png"></Relationship><Relationship Id="rId7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762022391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5761704604.png"></Relationship><Relationship Id="rId3" Type="http://schemas.openxmlformats.org/officeDocument/2006/relationships/image" Target="../media/fImage168043033902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76171153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4233545" y="1407795"/>
            <a:ext cx="373634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Mojave of Pos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4921250" y="2127250"/>
            <a:ext cx="2328545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ELBON THE TABLE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0678160" y="5916295"/>
            <a:ext cx="8089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천호성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0678160" y="5546090"/>
            <a:ext cx="8083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임한의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678160" y="5186045"/>
            <a:ext cx="8096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김남규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8" name="그림 7" descr="C:/Users/HSK/AppData/Roaming/PolarisOffice/ETemp/9520_11553656/fImage3209310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0430" y="5252085"/>
            <a:ext cx="888365" cy="1034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1079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9503410" y="149225"/>
            <a:ext cx="239776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분담 : 천호성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38455" y="942340"/>
            <a:ext cx="5554345" cy="35134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 LOGIN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 ID_Maker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 FORM_03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 MenuForm 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-&gt;Cateory_Insert_modal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-&gt;Category_Update_delete_modal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-&gt;Menu_Insert_modal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-&gt;Menu_update_delete_modal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048500" y="677545"/>
            <a:ext cx="47625" cy="621284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513955" y="1270000"/>
            <a:ext cx="476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218045" y="846455"/>
            <a:ext cx="49599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LOGIN&lt;로그인창&gt;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아이디 비밀번호 입력&lt;AP프로&gt;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예외처리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입력 안됐을시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아이디 비밀번호가 맞지 않을때&lt;AP프로&gt;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230745" y="2315210"/>
            <a:ext cx="496062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ID_Maker&lt;회원가입창&gt;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아이디 비밀번호 입력&lt;AP프로&gt;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예외처리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코드번호 안맞을시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2개 이상 가입은 안되게끔&lt;AP프로&gt;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230745" y="3775710"/>
            <a:ext cx="496062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FORM_03&lt;공용창&gt;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실시간 매출액 확인&lt;AP프로&gt;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 예외처리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  장사시작하면 버튼 및 하단 문구가 바뀜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7233285" y="5201920"/>
            <a:ext cx="496062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MenuForm&lt;메뉴관리창&gt;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Modal 에 관한 AP프로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0" y="0"/>
            <a:ext cx="12192635" cy="6879590"/>
          </a:xfrm>
          <a:prstGeom prst="rect"/>
          <a:solidFill>
            <a:srgbClr val="13264E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503410" y="149225"/>
            <a:ext cx="239776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분담 : 천호성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327660" y="1270000"/>
            <a:ext cx="1122680" cy="39179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Login Form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25120" y="2029460"/>
            <a:ext cx="1122680" cy="39179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ID_Maker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33375" y="2757170"/>
            <a:ext cx="1122680" cy="39179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FORM_03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30835" y="3485515"/>
            <a:ext cx="1122680" cy="39179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MenuForm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1863090" y="4329430"/>
            <a:ext cx="1767205" cy="31686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Cateory_Insert_modal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860550" y="4930775"/>
            <a:ext cx="2531745" cy="35052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Category_Update_delete_modal</a:t>
            </a:r>
            <a:endParaRPr lang="ko-KR" altLang="en-US" sz="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860550" y="6158865"/>
            <a:ext cx="2277745" cy="35052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Menu_update_delete_modal</a:t>
            </a:r>
            <a:endParaRPr lang="ko-KR" altLang="en-US" sz="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58645" y="5563870"/>
            <a:ext cx="1621790" cy="33147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Menu_Insert_modal</a:t>
            </a:r>
            <a:endParaRPr lang="ko-KR" altLang="en-US" sz="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>
            <a:endCxn id="10" idx="1"/>
          </p:cNvCxnSpPr>
          <p:nvPr/>
        </p:nvCxnSpPr>
        <p:spPr>
          <a:xfrm rot="0">
            <a:off x="1452880" y="3681095"/>
            <a:ext cx="410845" cy="80708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stCxn id="9" idx="3"/>
            <a:endCxn id="11" idx="1"/>
          </p:cNvCxnSpPr>
          <p:nvPr/>
        </p:nvCxnSpPr>
        <p:spPr>
          <a:xfrm rot="0">
            <a:off x="1452880" y="3681095"/>
            <a:ext cx="408305" cy="142557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-2590165" y="4591050"/>
            <a:ext cx="755650" cy="1869440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endCxn id="12" idx="1"/>
          </p:cNvCxnSpPr>
          <p:nvPr/>
        </p:nvCxnSpPr>
        <p:spPr>
          <a:xfrm rot="0">
            <a:off x="1452880" y="3681095"/>
            <a:ext cx="408305" cy="265366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도형 17"/>
          <p:cNvSpPr>
            <a:spLocks/>
          </p:cNvSpPr>
          <p:nvPr/>
        </p:nvSpPr>
        <p:spPr>
          <a:xfrm rot="0">
            <a:off x="4592955" y="86741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http://192.168.3.28:5000/SI_select_Pos_Id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2005" y="1320165"/>
            <a:ext cx="173799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http://192.168.3.28:5000/SI_select_Pos_Pass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0" name="도형 19"/>
          <p:cNvCxnSpPr>
            <a:stCxn id="6" idx="3"/>
            <a:endCxn id="18" idx="1"/>
          </p:cNvCxnSpPr>
          <p:nvPr/>
        </p:nvCxnSpPr>
        <p:spPr>
          <a:xfrm rot="0" flipV="1">
            <a:off x="1449705" y="1052195"/>
            <a:ext cx="3143885" cy="4140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6" idx="3"/>
            <a:endCxn id="19" idx="1"/>
          </p:cNvCxnSpPr>
          <p:nvPr/>
        </p:nvCxnSpPr>
        <p:spPr>
          <a:xfrm rot="0">
            <a:off x="1449705" y="1465580"/>
            <a:ext cx="3162935" cy="400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4486910" y="1894205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http://192.168.3.28:5000/sp_Pos_Count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728210" y="244221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http://192.168.3.28:5000/SI_insert_Pos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4" name="도형 23"/>
          <p:cNvCxnSpPr>
            <a:stCxn id="7" idx="3"/>
            <a:endCxn id="22" idx="1"/>
          </p:cNvCxnSpPr>
          <p:nvPr/>
        </p:nvCxnSpPr>
        <p:spPr>
          <a:xfrm rot="0" flipV="1">
            <a:off x="1447165" y="2078990"/>
            <a:ext cx="3040380" cy="146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7" idx="3"/>
            <a:endCxn id="23" idx="1"/>
          </p:cNvCxnSpPr>
          <p:nvPr/>
        </p:nvCxnSpPr>
        <p:spPr>
          <a:xfrm rot="0">
            <a:off x="1447165" y="2225040"/>
            <a:ext cx="3281680" cy="402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 rot="0">
            <a:off x="4251960" y="289687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http://192.168.3.28:5000/F3_total_day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7" name="도형 26"/>
          <p:cNvCxnSpPr>
            <a:stCxn id="8" idx="3"/>
            <a:endCxn id="26" idx="1"/>
          </p:cNvCxnSpPr>
          <p:nvPr/>
        </p:nvCxnSpPr>
        <p:spPr>
          <a:xfrm rot="0">
            <a:off x="1455420" y="2952750"/>
            <a:ext cx="2797175" cy="1295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 rot="0">
            <a:off x="3532505" y="3330575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http://192.168.3.28:5000/mc_select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9" name="도형 28"/>
          <p:cNvCxnSpPr>
            <a:stCxn id="9" idx="3"/>
            <a:endCxn id="28" idx="1"/>
          </p:cNvCxnSpPr>
          <p:nvPr/>
        </p:nvCxnSpPr>
        <p:spPr>
          <a:xfrm rot="0" flipV="1">
            <a:off x="1452880" y="3515360"/>
            <a:ext cx="2080260" cy="1663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3521710" y="372237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http://192.168.3.28:5000/mn_select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31" name="도형 30"/>
          <p:cNvCxnSpPr>
            <a:stCxn id="9" idx="3"/>
            <a:endCxn id="30" idx="1"/>
          </p:cNvCxnSpPr>
          <p:nvPr/>
        </p:nvCxnSpPr>
        <p:spPr>
          <a:xfrm rot="0">
            <a:off x="1452880" y="3681095"/>
            <a:ext cx="2069465" cy="2266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5668010" y="381508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http://192.168.3.28:5000/mc_insert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5676265" y="432054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http://192.168.3.28:5000/mc_update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34" name="도형 33"/>
          <p:cNvCxnSpPr>
            <a:stCxn id="10" idx="3"/>
            <a:endCxn id="32" idx="1"/>
          </p:cNvCxnSpPr>
          <p:nvPr/>
        </p:nvCxnSpPr>
        <p:spPr>
          <a:xfrm rot="0" flipV="1">
            <a:off x="3629660" y="3999865"/>
            <a:ext cx="2038985" cy="4883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>
            <a:stCxn id="11" idx="3"/>
            <a:endCxn id="33" idx="1"/>
          </p:cNvCxnSpPr>
          <p:nvPr/>
        </p:nvCxnSpPr>
        <p:spPr>
          <a:xfrm rot="0" flipV="1">
            <a:off x="4391660" y="4505325"/>
            <a:ext cx="1285240" cy="6013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5"/>
          <p:cNvSpPr>
            <a:spLocks/>
          </p:cNvSpPr>
          <p:nvPr/>
        </p:nvSpPr>
        <p:spPr>
          <a:xfrm rot="0">
            <a:off x="5695315" y="4784090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http://192.168.3.28:5000/mc_delete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37" name="도형 36"/>
          <p:cNvCxnSpPr>
            <a:stCxn id="11" idx="3"/>
            <a:endCxn id="36" idx="1"/>
          </p:cNvCxnSpPr>
          <p:nvPr/>
        </p:nvCxnSpPr>
        <p:spPr>
          <a:xfrm rot="0" flipV="1">
            <a:off x="4391660" y="4968875"/>
            <a:ext cx="1304290" cy="1377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13" idx="3"/>
            <a:endCxn id="40" idx="1"/>
          </p:cNvCxnSpPr>
          <p:nvPr/>
        </p:nvCxnSpPr>
        <p:spPr>
          <a:xfrm rot="0" flipV="1">
            <a:off x="3479800" y="5673090"/>
            <a:ext cx="2253615" cy="571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rot="0">
            <a:off x="5732780" y="5488305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http://192.168.3.28:5000/mn_insert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793740" y="5993765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http://192.168.3.28:5000/mn_update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42" name="도형 41"/>
          <p:cNvCxnSpPr>
            <a:stCxn id="12" idx="3"/>
            <a:endCxn id="41" idx="1"/>
          </p:cNvCxnSpPr>
          <p:nvPr/>
        </p:nvCxnSpPr>
        <p:spPr>
          <a:xfrm rot="0" flipV="1">
            <a:off x="4137660" y="6178550"/>
            <a:ext cx="1656715" cy="1562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42"/>
          <p:cNvSpPr>
            <a:spLocks/>
          </p:cNvSpPr>
          <p:nvPr/>
        </p:nvSpPr>
        <p:spPr>
          <a:xfrm rot="0">
            <a:off x="6902450" y="6425565"/>
            <a:ext cx="1715135" cy="370840"/>
          </a:xfrm>
          <a:prstGeom prst="roundRect"/>
          <a:solidFill>
            <a:srgbClr val="BED7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http://192.168.3.28:5000/mn_delete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44" name="도형 43"/>
          <p:cNvCxnSpPr>
            <a:stCxn id="12" idx="3"/>
            <a:endCxn id="43" idx="1"/>
          </p:cNvCxnSpPr>
          <p:nvPr/>
        </p:nvCxnSpPr>
        <p:spPr>
          <a:xfrm rot="0">
            <a:off x="4137660" y="6334125"/>
            <a:ext cx="2765425" cy="2768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 rot="0">
            <a:off x="8519795" y="1968500"/>
            <a:ext cx="1588135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SP_Pos_SignIN_Insert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>
            <a:stCxn id="23" idx="3"/>
            <a:endCxn id="45" idx="1"/>
          </p:cNvCxnSpPr>
          <p:nvPr/>
        </p:nvCxnSpPr>
        <p:spPr>
          <a:xfrm rot="0" flipV="1">
            <a:off x="6442710" y="2222500"/>
            <a:ext cx="2077720" cy="4051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 rot="0">
            <a:off x="8517255" y="1373505"/>
            <a:ext cx="1833880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P_Pos_SignIN_Insert_Pass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>
            <a:stCxn id="19" idx="3"/>
            <a:endCxn id="47" idx="1"/>
          </p:cNvCxnSpPr>
          <p:nvPr/>
        </p:nvCxnSpPr>
        <p:spPr>
          <a:xfrm rot="0">
            <a:off x="6349365" y="1504950"/>
            <a:ext cx="2168525" cy="1231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 rot="0">
            <a:off x="8440420" y="725170"/>
            <a:ext cx="1833880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P_Pos_SignIN_Insert_Id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49"/>
          <p:cNvCxnSpPr>
            <a:stCxn id="18" idx="3"/>
            <a:endCxn id="49" idx="1"/>
          </p:cNvCxnSpPr>
          <p:nvPr/>
        </p:nvCxnSpPr>
        <p:spPr>
          <a:xfrm rot="0" flipV="1">
            <a:off x="6307455" y="979170"/>
            <a:ext cx="2133600" cy="736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50"/>
          <p:cNvSpPr>
            <a:spLocks/>
          </p:cNvSpPr>
          <p:nvPr/>
        </p:nvSpPr>
        <p:spPr>
          <a:xfrm rot="0">
            <a:off x="8919210" y="5903595"/>
            <a:ext cx="1588135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sp_Menu_Delete-M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8937625" y="5270500"/>
            <a:ext cx="1588135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sp_Menu_Update-M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8914765" y="4718050"/>
            <a:ext cx="1588135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sp_Menu_Insert-M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669020" y="2948940"/>
            <a:ext cx="1957070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sp_menuCategory_Insert-M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>
            <a:stCxn id="43" idx="3"/>
            <a:endCxn id="51" idx="1"/>
          </p:cNvCxnSpPr>
          <p:nvPr/>
        </p:nvCxnSpPr>
        <p:spPr>
          <a:xfrm rot="0" flipV="1">
            <a:off x="8616950" y="6157595"/>
            <a:ext cx="302895" cy="4533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41" idx="3"/>
            <a:endCxn id="52" idx="1"/>
          </p:cNvCxnSpPr>
          <p:nvPr/>
        </p:nvCxnSpPr>
        <p:spPr>
          <a:xfrm rot="0" flipV="1">
            <a:off x="7508240" y="5524500"/>
            <a:ext cx="1430020" cy="654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40" idx="3"/>
            <a:endCxn id="53" idx="1"/>
          </p:cNvCxnSpPr>
          <p:nvPr/>
        </p:nvCxnSpPr>
        <p:spPr>
          <a:xfrm rot="0" flipV="1">
            <a:off x="7447280" y="4972050"/>
            <a:ext cx="1468120" cy="7016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57"/>
          <p:cNvSpPr>
            <a:spLocks/>
          </p:cNvSpPr>
          <p:nvPr/>
        </p:nvSpPr>
        <p:spPr>
          <a:xfrm rot="0">
            <a:off x="8444230" y="3528695"/>
            <a:ext cx="2181860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sp_menuCategory_Update-M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stCxn id="32" idx="3"/>
            <a:endCxn id="54" idx="1"/>
          </p:cNvCxnSpPr>
          <p:nvPr/>
        </p:nvCxnSpPr>
        <p:spPr>
          <a:xfrm rot="0" flipV="1">
            <a:off x="7382510" y="3202940"/>
            <a:ext cx="1287145" cy="7975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33" idx="3"/>
            <a:endCxn id="58" idx="1"/>
          </p:cNvCxnSpPr>
          <p:nvPr/>
        </p:nvCxnSpPr>
        <p:spPr>
          <a:xfrm rot="0" flipV="1">
            <a:off x="7390765" y="3782695"/>
            <a:ext cx="1054100" cy="723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60"/>
          <p:cNvSpPr>
            <a:spLocks/>
          </p:cNvSpPr>
          <p:nvPr/>
        </p:nvSpPr>
        <p:spPr>
          <a:xfrm rot="0">
            <a:off x="8790940" y="4108450"/>
            <a:ext cx="2181860" cy="50863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sp_menuCategory_Delete-M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>
            <a:stCxn id="36" idx="3"/>
            <a:endCxn id="61" idx="1"/>
          </p:cNvCxnSpPr>
          <p:nvPr/>
        </p:nvCxnSpPr>
        <p:spPr>
          <a:xfrm rot="0" flipV="1">
            <a:off x="7409815" y="4362450"/>
            <a:ext cx="1381760" cy="6070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62"/>
          <p:cNvSpPr>
            <a:spLocks/>
          </p:cNvSpPr>
          <p:nvPr/>
        </p:nvSpPr>
        <p:spPr>
          <a:xfrm rot="0">
            <a:off x="7141845" y="2505710"/>
            <a:ext cx="1092200" cy="51117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sp_menuCategory_Select_Only_Mc_Name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7192645" y="3074670"/>
            <a:ext cx="1092200" cy="511175"/>
          </a:xfrm>
          <a:prstGeom prst="rect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sp_Menu_Select-M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26" idx="3"/>
            <a:endCxn id="63" idx="1"/>
          </p:cNvCxnSpPr>
          <p:nvPr/>
        </p:nvCxnSpPr>
        <p:spPr>
          <a:xfrm rot="0" flipV="1">
            <a:off x="5966460" y="2760980"/>
            <a:ext cx="1176020" cy="3213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28" idx="3"/>
            <a:endCxn id="64" idx="1"/>
          </p:cNvCxnSpPr>
          <p:nvPr/>
        </p:nvCxnSpPr>
        <p:spPr>
          <a:xfrm rot="0" flipV="1">
            <a:off x="5247005" y="3329940"/>
            <a:ext cx="1946275" cy="1860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SK/AppData/Roaming/PolarisOffice/ETemp/9520_11553656/fImage75761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0476865" y="149225"/>
            <a:ext cx="1671955" cy="58547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진행순서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899660" y="1873250"/>
            <a:ext cx="2367915" cy="39681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-&gt; 11월 기획안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-&gt; 계획표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-&gt; DB설계 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-&gt; 팀원분담표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-&gt; 포스기 실행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0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0225" y="1258570"/>
            <a:ext cx="3164205" cy="160718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9932035" y="149225"/>
            <a:ext cx="2199005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11월 기획안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" y="3005455"/>
            <a:ext cx="3160395" cy="144780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765" y="4591050"/>
            <a:ext cx="3161030" cy="1576705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975" y="1259205"/>
            <a:ext cx="3280410" cy="1616710"/>
          </a:xfrm>
          <a:prstGeom prst="rect"/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2405" y="3001645"/>
            <a:ext cx="3268980" cy="1440815"/>
          </a:xfrm>
          <a:prstGeom prst="rect"/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055" y="4586605"/>
            <a:ext cx="3264535" cy="1581150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7577455" y="3111500"/>
            <a:ext cx="3218180" cy="24003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수정사항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1. 메뉴판매량 -&gt; 그래프 표현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2. 회원목록 삭제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3. 판매 메뉴 디자인 수정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67295" y="1263015"/>
            <a:ext cx="3291840" cy="1616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9932035" y="149225"/>
            <a:ext cx="167386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개발환경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5970" y="1347470"/>
            <a:ext cx="3944620" cy="579755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5400000">
            <a:off x="5249545" y="2444115"/>
            <a:ext cx="2276475" cy="180975"/>
          </a:xfrm>
          <a:prstGeom prst="rightArrow"/>
          <a:solidFill>
            <a:srgbClr val="FFFFFF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5400000">
            <a:off x="5247005" y="4812665"/>
            <a:ext cx="2276475" cy="180975"/>
          </a:xfrm>
          <a:prstGeom prst="rightArrow"/>
          <a:solidFill>
            <a:srgbClr val="FFFFFF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847840" y="2360295"/>
            <a:ext cx="1551305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폼 &lt;-&gt; API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856095" y="4591050"/>
            <a:ext cx="3131820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API &lt;-&gt; DB&lt;프로시저&gt;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6200000">
            <a:off x="5244465" y="4747260"/>
            <a:ext cx="2276475" cy="180975"/>
          </a:xfrm>
          <a:prstGeom prst="rightArrow"/>
          <a:solidFill>
            <a:srgbClr val="FFFFFF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5246370" y="2327275"/>
            <a:ext cx="2277110" cy="181610"/>
          </a:xfrm>
          <a:prstGeom prst="rightArrow"/>
          <a:solidFill>
            <a:srgbClr val="FFFFFF"/>
          </a:solidFill>
          <a:ln w="12700" cap="flat" cmpd="sng">
            <a:noFill/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HSK/AppData/Roaming/PolarisOffice/ETemp/4176_5702000/fImage11268187328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36950" y="2538730"/>
            <a:ext cx="1669415" cy="1450975"/>
          </a:xfrm>
          <a:prstGeom prst="rect"/>
          <a:noFill/>
        </p:spPr>
      </p:pic>
      <p:pic>
        <p:nvPicPr>
          <p:cNvPr id="16" name="그림 15" descr="C:/Users/HSK/AppData/Roaming/PolarisOffice/ETemp/4176_5702000/fImage34134188682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63620" y="4599305"/>
            <a:ext cx="1642745" cy="1316355"/>
          </a:xfrm>
          <a:prstGeom prst="rect"/>
          <a:noFill/>
        </p:spPr>
      </p:pic>
      <p:pic>
        <p:nvPicPr>
          <p:cNvPr id="17" name="그림 16" descr="C:/Users/HSK/AppData/Roaming/PolarisOffice/ETemp/4176_5702000/fImage76315349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089" y="3905250"/>
            <a:ext cx="2526665" cy="739140"/>
          </a:xfrm>
          <a:prstGeom prst="rect"/>
          <a:noFill/>
        </p:spPr>
      </p:pic>
      <p:cxnSp>
        <p:nvCxnSpPr>
          <p:cNvPr id="18" name="도형 17"/>
          <p:cNvCxnSpPr>
            <a:stCxn id="17" idx="3"/>
            <a:endCxn id="15" idx="1"/>
          </p:cNvCxnSpPr>
          <p:nvPr/>
        </p:nvCxnSpPr>
        <p:spPr>
          <a:xfrm rot="0" flipV="1">
            <a:off x="2992120" y="3263900"/>
            <a:ext cx="545465" cy="1010920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7" idx="3"/>
            <a:endCxn id="16" idx="1"/>
          </p:cNvCxnSpPr>
          <p:nvPr/>
        </p:nvCxnSpPr>
        <p:spPr>
          <a:xfrm rot="0">
            <a:off x="2992120" y="4274185"/>
            <a:ext cx="572135" cy="98361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320" y="0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322705" y="1968500"/>
            <a:ext cx="8520430" cy="4762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338705" y="3037205"/>
            <a:ext cx="1694180" cy="1038225"/>
          </a:xfrm>
          <a:prstGeom prst="borderCallout2">
            <a:avLst>
              <a:gd name="adj1" fmla="val 18750"/>
              <a:gd name="adj2" fmla="val -8333"/>
              <a:gd name="adj3" fmla="val 21421"/>
              <a:gd name="adj4" fmla="val -40602"/>
              <a:gd name="adj5" fmla="val -101963"/>
              <a:gd name="adj6" fmla="val -43755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370455" y="3217545"/>
            <a:ext cx="16598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11/20 - 11/25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화면설계 : 6일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336165" y="4293870"/>
            <a:ext cx="1694180" cy="1038225"/>
          </a:xfrm>
          <a:prstGeom prst="borderCallout2">
            <a:avLst>
              <a:gd name="adj1" fmla="val 18750"/>
              <a:gd name="adj2" fmla="val -8333"/>
              <a:gd name="adj3" fmla="val -3787"/>
              <a:gd name="adj4" fmla="val -30486"/>
              <a:gd name="adj5" fmla="val -100671"/>
              <a:gd name="adj6" fmla="val -40454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2367915" y="4474210"/>
            <a:ext cx="1659890" cy="8934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11/21 - 11/25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모듈화 설계 : 6일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609465" y="3032125"/>
            <a:ext cx="1694180" cy="1038225"/>
          </a:xfrm>
          <a:prstGeom prst="borderCallout2">
            <a:avLst>
              <a:gd name="adj1" fmla="val 18750"/>
              <a:gd name="adj2" fmla="val -8333"/>
              <a:gd name="adj3" fmla="val -3787"/>
              <a:gd name="adj4" fmla="val -30486"/>
              <a:gd name="adj5" fmla="val -100671"/>
              <a:gd name="adj6" fmla="val -40454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99175" y="4299585"/>
            <a:ext cx="1694180" cy="1038225"/>
          </a:xfrm>
          <a:prstGeom prst="borderCallout2">
            <a:avLst>
              <a:gd name="adj1" fmla="val 18750"/>
              <a:gd name="adj2" fmla="val -8333"/>
              <a:gd name="adj3" fmla="val -5380"/>
              <a:gd name="adj4" fmla="val -14583"/>
              <a:gd name="adj5" fmla="val -225713"/>
              <a:gd name="adj6" fmla="val -30819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641215" y="3212465"/>
            <a:ext cx="1659890" cy="8934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11/26 - 11/30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DB 모델링 : 5일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6236970" y="4479925"/>
            <a:ext cx="1659890" cy="8934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12/1 - 12/3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화면 구현 : 3일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588510" y="3042285"/>
            <a:ext cx="1694180" cy="1038225"/>
          </a:xfrm>
          <a:prstGeom prst="borderCallout2">
            <a:avLst>
              <a:gd name="adj1" fmla="val 18750"/>
              <a:gd name="adj2" fmla="val -8333"/>
              <a:gd name="adj3" fmla="val -3787"/>
              <a:gd name="adj4" fmla="val -30486"/>
              <a:gd name="adj5" fmla="val -100671"/>
              <a:gd name="adj6" fmla="val -40454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4620260" y="3222625"/>
            <a:ext cx="1659890" cy="8934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11/26 - 11/30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DB 모델링 : 5일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718425" y="3019425"/>
            <a:ext cx="1694180" cy="1183005"/>
          </a:xfrm>
          <a:prstGeom prst="borderCallout2">
            <a:avLst>
              <a:gd name="adj1" fmla="val 18750"/>
              <a:gd name="adj2" fmla="val -8333"/>
              <a:gd name="adj3" fmla="val -3787"/>
              <a:gd name="adj4" fmla="val -30486"/>
              <a:gd name="adj5" fmla="val -87972"/>
              <a:gd name="adj6" fmla="val -37083"/>
            </a:avLst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7750175" y="3199765"/>
            <a:ext cx="1659890" cy="11398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12/4 - 12/30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제주고딕" charset="0"/>
                <a:ea typeface="제주고딕" charset="0"/>
              </a:rPr>
              <a:t>기능 및 통합 구현 27일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932035" y="149225"/>
            <a:ext cx="205359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Pos 계획표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10476865" y="149225"/>
            <a:ext cx="146812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DB설계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" y="1532255"/>
            <a:ext cx="4032885" cy="200342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" y="3794125"/>
            <a:ext cx="4032885" cy="1889760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9215" y="1524000"/>
            <a:ext cx="1666875" cy="442468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7249795" y="4170045"/>
            <a:ext cx="2714625" cy="10153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총 테이블 갯수 :  7개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총 프로시저 갯수 : 29개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5965" y="1535430"/>
            <a:ext cx="4460875" cy="1629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460865" y="149225"/>
            <a:ext cx="258953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DB - 프로시져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030210" y="1150620"/>
            <a:ext cx="3376930" cy="534479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14045" y="1153160"/>
            <a:ext cx="3376930" cy="534479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337050" y="1150620"/>
            <a:ext cx="3376930" cy="534479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153795" y="941705"/>
            <a:ext cx="2276475" cy="561975"/>
          </a:xfrm>
          <a:prstGeom prst="rect"/>
          <a:solidFill>
            <a:srgbClr val="13264E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876800" y="949960"/>
            <a:ext cx="2276475" cy="561975"/>
          </a:xfrm>
          <a:prstGeom prst="rect"/>
          <a:solidFill>
            <a:srgbClr val="13264E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600440" y="939165"/>
            <a:ext cx="2276475" cy="561975"/>
          </a:xfrm>
          <a:prstGeom prst="rect"/>
          <a:solidFill>
            <a:srgbClr val="13264E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894205" y="1026795"/>
            <a:ext cx="8096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김남규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5607050" y="1045210"/>
            <a:ext cx="8089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임한의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9309100" y="1031875"/>
            <a:ext cx="8096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천호성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8159750" y="1746250"/>
            <a:ext cx="2101850" cy="101727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테이블&gt;&gt; 3개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Menu : 메뉴 입력 수정 삭제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MenuCategory : 카테고리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Pos_SignIn : 포스기 회원가입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159115" y="2921000"/>
            <a:ext cx="3124835" cy="29965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프로시저&gt;&gt; 13개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sp_menuCategory_Delete : 카테고리 삭제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sp_menuCategory_Insert : 카테고리 입력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sp_menuCategory_Select : 카테고리 출력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sp_menuCategory_Select_Only_Mc_Name : 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카테고리 중 mc_Name 열 출력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sp_menuCategory_Update : 카테고리 업데이트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sp_Menu_Delete-M : 메뉴 삭제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sp_Menu_Insert-M : 메뉴 입력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sp_Menu_Select-M :메뉴 출력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sp_Menu_Update-M : 메뉴 업데이트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SP_Pos_SignIN_Insert : 포스기 회원가입 입력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SP_Pos_SignIN_Select : 포스기 회원가입 선택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SP_Pos_SignIN_Insert_Id : 포스기 아이디 출력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제주고딕" charset="0"/>
                <a:ea typeface="제주고딕" charset="0"/>
              </a:rPr>
              <a:t>SP_Pos_SignIN_Insert_Pass : 포스기 비밀번호 출력</a:t>
            </a:r>
            <a:endParaRPr lang="ko-KR" altLang="en-US" sz="105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4730750" y="1433830"/>
            <a:ext cx="2562225" cy="49129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insert_CM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메뉴,주문내역,매출관리 테이블을 조인 후 결제완료 버튼을 누르면CountManager(매출관리 테이블)에 삽입.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주문리스트 테이블에서 삭제가 완료된것을 추가하되 기존에 있던것은 제외하는 조건절 추가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select_CM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매출관리 테이블을 전체 출력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select_CM_init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매출관리 테이블을 전체 출력하되 오늘 날짜만 출력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select_date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매출관리 폼에서 날짜기간을 선택하고 기간안의 매출관리테이블 출력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select_Total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매출관리 테이블에서 날짜기간을 고르고 선택된 날짜기간 안의 총금액 셀렉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sel_Rank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메뉴,매출관리 테이블을 조인하고 카테고리,메뉴,메뉴당 판매갯수를 셀렉문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699135" y="1619250"/>
            <a:ext cx="3227705" cy="4343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테이블&gt;&gt; 4개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Menu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MenuCategory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Tablist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Order_list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MainPos폼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sp_Table_Select    테이블 정보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sp_Order_Select    주문 테이블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 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CountView 폼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sp_Table_Select      테이블 정보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sp_MenuCategory_Select   메뉴카테고리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sp_Menu_Select      메뉴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sp_Order_Select      주문 테이블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sp_Order_Insert      주문 추가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sp_Delete         주문 취소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sp_Total_Delete      주문 전체 취소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sp_Order_Update      주문 수정 프로시저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Cash 폼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제주고딕" charset="0"/>
                <a:ea typeface="제주고딕" charset="0"/>
              </a:rPr>
              <a:t>Total 값만 받아서 연산처리</a:t>
            </a:r>
            <a:endParaRPr lang="ko-KR" altLang="en-US" sz="12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9503410" y="149225"/>
            <a:ext cx="2398395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분담 : 김남규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51205" y="1376045"/>
            <a:ext cx="6532880" cy="47999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MainPos폼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테이블 화면을 보여지는 메인 화면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sp_Table_Select 프로시저를 활용하여 테이블 번호를 받아옴.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(테이블 사용 유무를 관리하기위해 테이블로 관리)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sp_Order_Select    주문 테이블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(테이블 클릭시 해당 테이블의 주문 목록을 관리하기 위한 프로시저)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CountView폼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주문목록 및 메뉴 주문 화면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sp_Menu_Select    메뉴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sp_Order_Insert    주문 추가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sp_Delete    주문 취소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sp_Total_Delete    주문 전체 취소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sp_Order_Update    주문 수정 프로시저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cash폼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결제 폼 sdi로 구성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7500" y="1376680"/>
            <a:ext cx="3262630" cy="4761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-10795" y="-20955"/>
            <a:ext cx="12192635" cy="6879590"/>
          </a:xfrm>
          <a:prstGeom prst="rect"/>
          <a:solidFill>
            <a:srgbClr val="132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-412750" y="646430"/>
            <a:ext cx="12848590" cy="4762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28295" y="-116205"/>
            <a:ext cx="2434590" cy="105791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9503410" y="149225"/>
            <a:ext cx="2397760" cy="5861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분담 : 임한의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973455" y="1587500"/>
            <a:ext cx="9728835" cy="36925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매출 관리 폼&gt;&gt;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매출관리 폼을 열면 당일 날 무엇이 판매되었는지, 총 얼마를 벌었는지를 알 수있다.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또 시작,종료날짜를 정하고 검색을 하면 그 기간안의 수입과 판매내역들이 날짜별로 출력이 된다.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메뉴 순위 폼&gt;&gt;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연도를 텍스트박스를 통해 입력받고 분기를 고르면 각 카테고리별 메뉴 판매 갯수를 알수 있어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보다 편한 메뉴관리를 할 수 있다.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기타&gt;&gt;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	 - 주문 폼에서  +,-버튼을 통해 메뉴의 수량을 조절하고 그에 따른 금액을 출력할 수 있게 하였다.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- 선택취소버튼을 통해 잘못 넣은 메뉴를 취소 할 수 있게하였다.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- 전체취소버튼을 통해 주문리스트를 한번에 취소할 수 있게하였다.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제주고딕" charset="0"/>
                <a:ea typeface="제주고딕" charset="0"/>
              </a:rPr>
              <a:t> - 현금 결제 시 결제 완료버튼을 클릭하면 매출관리 테이블에 데이터를 넣을 수 있게 하였다.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chun hosung</dc:creator>
  <cp:lastModifiedBy>chun hosung</cp:lastModifiedBy>
</cp:coreProperties>
</file>