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4" r:id="rId2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0638-BFE3-4FA4-BB32-05BD31E5B8F3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029EF-DA32-458C-97D2-F9E41ACEE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770569"/>
            <a:ext cx="8420100" cy="691603"/>
          </a:xfrm>
        </p:spPr>
        <p:txBody>
          <a:bodyPr anchor="ctr" anchorCtr="0">
            <a:normAutofit/>
          </a:bodyPr>
          <a:lstStyle>
            <a:lvl1pPr algn="r">
              <a:defRPr sz="4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430" y="3032624"/>
            <a:ext cx="7429500" cy="396376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24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3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2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1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45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1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8A2D3D0-5017-4517-8882-A46EE98F6124}"/>
              </a:ext>
            </a:extLst>
          </p:cNvPr>
          <p:cNvSpPr/>
          <p:nvPr userDrawn="1"/>
        </p:nvSpPr>
        <p:spPr>
          <a:xfrm>
            <a:off x="0" y="6685950"/>
            <a:ext cx="990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8EFBB-035F-40F9-B7F2-878E7EB098A7}"/>
              </a:ext>
            </a:extLst>
          </p:cNvPr>
          <p:cNvSpPr txBox="1"/>
          <p:nvPr userDrawn="1"/>
        </p:nvSpPr>
        <p:spPr>
          <a:xfrm>
            <a:off x="4605935" y="6702039"/>
            <a:ext cx="683812" cy="14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6A4ACCE5-BCD3-4936-B2A6-8DAA100B467D}" type="slidenum">
              <a:rPr lang="ko-KR" altLang="en-US" sz="7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algn="ctr"/>
              <a:t>‹#›</a:t>
            </a:fld>
            <a:endParaRPr lang="ko-KR" altLang="en-US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240E5F-1542-43E8-A7A0-4364E70FA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6" y="6726041"/>
            <a:ext cx="531579" cy="1029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38960C-EAF6-4121-A0DB-2D3A0579A998}"/>
              </a:ext>
            </a:extLst>
          </p:cNvPr>
          <p:cNvCxnSpPr>
            <a:cxnSpLocks/>
          </p:cNvCxnSpPr>
          <p:nvPr userDrawn="1"/>
        </p:nvCxnSpPr>
        <p:spPr>
          <a:xfrm>
            <a:off x="7164458" y="0"/>
            <a:ext cx="0" cy="668595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545AA-20EC-44F0-B0F1-432EE0BCE94C}"/>
              </a:ext>
            </a:extLst>
          </p:cNvPr>
          <p:cNvSpPr/>
          <p:nvPr userDrawn="1"/>
        </p:nvSpPr>
        <p:spPr>
          <a:xfrm>
            <a:off x="-2" y="0"/>
            <a:ext cx="7164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A7A3D5-B5EC-4969-ABD2-71F5B1EAEC2B}"/>
              </a:ext>
            </a:extLst>
          </p:cNvPr>
          <p:cNvSpPr/>
          <p:nvPr userDrawn="1"/>
        </p:nvSpPr>
        <p:spPr>
          <a:xfrm>
            <a:off x="-526" y="6502128"/>
            <a:ext cx="7164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800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753" y="62976"/>
            <a:ext cx="1727089" cy="197817"/>
          </a:xfrm>
        </p:spPr>
        <p:txBody>
          <a:bodyPr lIns="54000" rIns="54000" anchor="ctr" anchorCtr="0">
            <a:noAutofit/>
          </a:bodyPr>
          <a:lstStyle>
            <a:lvl1pPr>
              <a:defRPr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35" userDrawn="1">
          <p15:clr>
            <a:srgbClr val="FBAE40"/>
          </p15:clr>
        </p15:guide>
        <p15:guide id="8" pos="6204" userDrawn="1">
          <p15:clr>
            <a:srgbClr val="FBAE40"/>
          </p15:clr>
        </p15:guide>
        <p15:guide id="9" pos="4549" userDrawn="1">
          <p15:clr>
            <a:srgbClr val="FBAE40"/>
          </p15:clr>
        </p15:guide>
        <p15:guide id="10" pos="81" userDrawn="1">
          <p15:clr>
            <a:srgbClr val="FBAE40"/>
          </p15:clr>
        </p15:guide>
        <p15:guide id="11" orient="horz" pos="210" userDrawn="1">
          <p15:clr>
            <a:srgbClr val="FBAE40"/>
          </p15:clr>
        </p15:guide>
        <p15:guide id="13" orient="horz" pos="3997" userDrawn="1">
          <p15:clr>
            <a:srgbClr val="FBAE40"/>
          </p15:clr>
        </p15:guide>
        <p15:guide id="14" pos="22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8A2D3D0-5017-4517-8882-A46EE98F6124}"/>
              </a:ext>
            </a:extLst>
          </p:cNvPr>
          <p:cNvSpPr/>
          <p:nvPr userDrawn="1"/>
        </p:nvSpPr>
        <p:spPr>
          <a:xfrm>
            <a:off x="0" y="6685950"/>
            <a:ext cx="990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8EFBB-035F-40F9-B7F2-878E7EB098A7}"/>
              </a:ext>
            </a:extLst>
          </p:cNvPr>
          <p:cNvSpPr txBox="1"/>
          <p:nvPr userDrawn="1"/>
        </p:nvSpPr>
        <p:spPr>
          <a:xfrm>
            <a:off x="4605935" y="6702039"/>
            <a:ext cx="683812" cy="14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6A4ACCE5-BCD3-4936-B2A6-8DAA100B467D}" type="slidenum">
              <a:rPr lang="ko-KR" altLang="en-US" sz="7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algn="ctr"/>
              <a:t>‹#›</a:t>
            </a:fld>
            <a:endParaRPr lang="ko-KR" altLang="en-US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240E5F-1542-43E8-A7A0-4364E70FA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6" y="6726041"/>
            <a:ext cx="531579" cy="1029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38960C-EAF6-4121-A0DB-2D3A0579A998}"/>
              </a:ext>
            </a:extLst>
          </p:cNvPr>
          <p:cNvCxnSpPr>
            <a:cxnSpLocks/>
          </p:cNvCxnSpPr>
          <p:nvPr userDrawn="1"/>
        </p:nvCxnSpPr>
        <p:spPr>
          <a:xfrm>
            <a:off x="7164458" y="0"/>
            <a:ext cx="0" cy="668595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545AA-20EC-44F0-B0F1-432EE0BCE94C}"/>
              </a:ext>
            </a:extLst>
          </p:cNvPr>
          <p:cNvSpPr/>
          <p:nvPr userDrawn="1"/>
        </p:nvSpPr>
        <p:spPr>
          <a:xfrm>
            <a:off x="-2" y="0"/>
            <a:ext cx="7164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A7A3D5-B5EC-4969-ABD2-71F5B1EAEC2B}"/>
              </a:ext>
            </a:extLst>
          </p:cNvPr>
          <p:cNvSpPr/>
          <p:nvPr userDrawn="1"/>
        </p:nvSpPr>
        <p:spPr>
          <a:xfrm>
            <a:off x="-526" y="6502128"/>
            <a:ext cx="71640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페이지에 계속 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753" y="62976"/>
            <a:ext cx="1719469" cy="197817"/>
          </a:xfrm>
        </p:spPr>
        <p:txBody>
          <a:bodyPr lIns="54000" rIns="54000" anchor="ctr" anchorCtr="0">
            <a:noAutofit/>
          </a:bodyPr>
          <a:lstStyle>
            <a:lvl1pPr>
              <a:defRPr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2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35">
          <p15:clr>
            <a:srgbClr val="FBAE40"/>
          </p15:clr>
        </p15:guide>
        <p15:guide id="8" pos="6204">
          <p15:clr>
            <a:srgbClr val="FBAE40"/>
          </p15:clr>
        </p15:guide>
        <p15:guide id="9" pos="4549">
          <p15:clr>
            <a:srgbClr val="FBAE40"/>
          </p15:clr>
        </p15:guide>
        <p15:guide id="10" pos="81">
          <p15:clr>
            <a:srgbClr val="FBAE40"/>
          </p15:clr>
        </p15:guide>
        <p15:guide id="11" orient="horz" pos="210">
          <p15:clr>
            <a:srgbClr val="FBAE40"/>
          </p15:clr>
        </p15:guide>
        <p15:guide id="13" orient="horz" pos="3997" userDrawn="1">
          <p15:clr>
            <a:srgbClr val="FBAE40"/>
          </p15:clr>
        </p15:guide>
        <p15:guide id="14" pos="225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/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8A2D3D0-5017-4517-8882-A46EE98F6124}"/>
              </a:ext>
            </a:extLst>
          </p:cNvPr>
          <p:cNvSpPr/>
          <p:nvPr userDrawn="1"/>
        </p:nvSpPr>
        <p:spPr>
          <a:xfrm>
            <a:off x="0" y="6685950"/>
            <a:ext cx="990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8EFBB-035F-40F9-B7F2-878E7EB098A7}"/>
              </a:ext>
            </a:extLst>
          </p:cNvPr>
          <p:cNvSpPr txBox="1"/>
          <p:nvPr userDrawn="1"/>
        </p:nvSpPr>
        <p:spPr>
          <a:xfrm>
            <a:off x="4605935" y="6702039"/>
            <a:ext cx="683812" cy="14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6A4ACCE5-BCD3-4936-B2A6-8DAA100B467D}" type="slidenum">
              <a:rPr lang="ko-KR" altLang="en-US" sz="7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algn="ctr"/>
              <a:t>‹#›</a:t>
            </a:fld>
            <a:endParaRPr lang="ko-KR" altLang="en-US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240E5F-1542-43E8-A7A0-4364E70FA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6" y="6726041"/>
            <a:ext cx="531579" cy="1029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38960C-EAF6-4121-A0DB-2D3A0579A998}"/>
              </a:ext>
            </a:extLst>
          </p:cNvPr>
          <p:cNvCxnSpPr>
            <a:cxnSpLocks/>
          </p:cNvCxnSpPr>
          <p:nvPr userDrawn="1"/>
        </p:nvCxnSpPr>
        <p:spPr>
          <a:xfrm>
            <a:off x="7164458" y="0"/>
            <a:ext cx="0" cy="668595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545AA-20EC-44F0-B0F1-432EE0BCE94C}"/>
              </a:ext>
            </a:extLst>
          </p:cNvPr>
          <p:cNvSpPr/>
          <p:nvPr userDrawn="1"/>
        </p:nvSpPr>
        <p:spPr>
          <a:xfrm>
            <a:off x="-2" y="0"/>
            <a:ext cx="71640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 이전 페이지에서 계속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A7A3D5-B5EC-4969-ABD2-71F5B1EAEC2B}"/>
              </a:ext>
            </a:extLst>
          </p:cNvPr>
          <p:cNvSpPr/>
          <p:nvPr userDrawn="1"/>
        </p:nvSpPr>
        <p:spPr>
          <a:xfrm>
            <a:off x="-526" y="6502128"/>
            <a:ext cx="71640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페이지에 계속 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753" y="62976"/>
            <a:ext cx="1719477" cy="197817"/>
          </a:xfrm>
        </p:spPr>
        <p:txBody>
          <a:bodyPr lIns="54000" rIns="54000" anchor="ctr" anchorCtr="0">
            <a:noAutofit/>
          </a:bodyPr>
          <a:lstStyle>
            <a:lvl1pPr>
              <a:defRPr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35">
          <p15:clr>
            <a:srgbClr val="FBAE40"/>
          </p15:clr>
        </p15:guide>
        <p15:guide id="8" pos="6204">
          <p15:clr>
            <a:srgbClr val="FBAE40"/>
          </p15:clr>
        </p15:guide>
        <p15:guide id="9" pos="4549">
          <p15:clr>
            <a:srgbClr val="FBAE40"/>
          </p15:clr>
        </p15:guide>
        <p15:guide id="10" pos="81">
          <p15:clr>
            <a:srgbClr val="FBAE40"/>
          </p15:clr>
        </p15:guide>
        <p15:guide id="11" orient="horz" pos="210">
          <p15:clr>
            <a:srgbClr val="FBAE40"/>
          </p15:clr>
        </p15:guide>
        <p15:guide id="13" orient="horz" pos="3997" userDrawn="1">
          <p15:clr>
            <a:srgbClr val="FBAE40"/>
          </p15:clr>
        </p15:guide>
        <p15:guide id="14" pos="22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8A2D3D0-5017-4517-8882-A46EE98F6124}"/>
              </a:ext>
            </a:extLst>
          </p:cNvPr>
          <p:cNvSpPr/>
          <p:nvPr userDrawn="1"/>
        </p:nvSpPr>
        <p:spPr>
          <a:xfrm>
            <a:off x="0" y="6685950"/>
            <a:ext cx="990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8EFBB-035F-40F9-B7F2-878E7EB098A7}"/>
              </a:ext>
            </a:extLst>
          </p:cNvPr>
          <p:cNvSpPr txBox="1"/>
          <p:nvPr userDrawn="1"/>
        </p:nvSpPr>
        <p:spPr>
          <a:xfrm>
            <a:off x="4605935" y="6702039"/>
            <a:ext cx="683812" cy="14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6A4ACCE5-BCD3-4936-B2A6-8DAA100B467D}" type="slidenum">
              <a:rPr lang="ko-KR" altLang="en-US" sz="7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algn="ctr"/>
              <a:t>‹#›</a:t>
            </a:fld>
            <a:endParaRPr lang="ko-KR" altLang="en-US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240E5F-1542-43E8-A7A0-4364E70FA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6" y="6726041"/>
            <a:ext cx="531579" cy="1029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38960C-EAF6-4121-A0DB-2D3A0579A998}"/>
              </a:ext>
            </a:extLst>
          </p:cNvPr>
          <p:cNvCxnSpPr>
            <a:cxnSpLocks/>
          </p:cNvCxnSpPr>
          <p:nvPr userDrawn="1"/>
        </p:nvCxnSpPr>
        <p:spPr>
          <a:xfrm>
            <a:off x="7164458" y="0"/>
            <a:ext cx="0" cy="668595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545AA-20EC-44F0-B0F1-432EE0BCE94C}"/>
              </a:ext>
            </a:extLst>
          </p:cNvPr>
          <p:cNvSpPr/>
          <p:nvPr userDrawn="1"/>
        </p:nvSpPr>
        <p:spPr>
          <a:xfrm>
            <a:off x="-2" y="0"/>
            <a:ext cx="71640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 이전 페이지에서 계속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9BB855-8697-4D01-A070-4FEADDEB4C12}"/>
              </a:ext>
            </a:extLst>
          </p:cNvPr>
          <p:cNvSpPr/>
          <p:nvPr userDrawn="1"/>
        </p:nvSpPr>
        <p:spPr>
          <a:xfrm>
            <a:off x="-526" y="6502128"/>
            <a:ext cx="7164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800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753" y="62976"/>
            <a:ext cx="1727089" cy="197817"/>
          </a:xfrm>
        </p:spPr>
        <p:txBody>
          <a:bodyPr lIns="54000" rIns="54000" anchor="ctr" anchorCtr="0">
            <a:noAutofit/>
          </a:bodyPr>
          <a:lstStyle>
            <a:lvl1pPr>
              <a:defRPr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76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35">
          <p15:clr>
            <a:srgbClr val="FBAE40"/>
          </p15:clr>
        </p15:guide>
        <p15:guide id="8" pos="6204">
          <p15:clr>
            <a:srgbClr val="FBAE40"/>
          </p15:clr>
        </p15:guide>
        <p15:guide id="9" pos="4549">
          <p15:clr>
            <a:srgbClr val="FBAE40"/>
          </p15:clr>
        </p15:guide>
        <p15:guide id="10" pos="81">
          <p15:clr>
            <a:srgbClr val="FBAE40"/>
          </p15:clr>
        </p15:guide>
        <p15:guide id="11" orient="horz" pos="210">
          <p15:clr>
            <a:srgbClr val="FBAE40"/>
          </p15:clr>
        </p15:guide>
        <p15:guide id="13" orient="horz" pos="3997" userDrawn="1">
          <p15:clr>
            <a:srgbClr val="FBAE40"/>
          </p15:clr>
        </p15:guide>
        <p15:guide id="14" pos="225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3">
            <a:extLst>
              <a:ext uri="{FF2B5EF4-FFF2-40B4-BE49-F238E27FC236}">
                <a16:creationId xmlns:a16="http://schemas.microsoft.com/office/drawing/2014/main" id="{43A1F533-CB04-4C6A-A37A-26629AD90883}"/>
              </a:ext>
            </a:extLst>
          </p:cNvPr>
          <p:cNvCxnSpPr>
            <a:cxnSpLocks/>
          </p:cNvCxnSpPr>
          <p:nvPr userDrawn="1"/>
        </p:nvCxnSpPr>
        <p:spPr>
          <a:xfrm flipH="1">
            <a:off x="7394945" y="473695"/>
            <a:ext cx="2511057" cy="0"/>
          </a:xfrm>
          <a:prstGeom prst="line">
            <a:avLst/>
          </a:prstGeom>
          <a:ln>
            <a:solidFill>
              <a:srgbClr val="93C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23">
            <a:extLst>
              <a:ext uri="{FF2B5EF4-FFF2-40B4-BE49-F238E27FC236}">
                <a16:creationId xmlns:a16="http://schemas.microsoft.com/office/drawing/2014/main" id="{00E9FF0E-5F45-4C1A-9240-A435A986590B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473695"/>
            <a:ext cx="7394944" cy="0"/>
          </a:xfrm>
          <a:prstGeom prst="line">
            <a:avLst/>
          </a:prstGeom>
          <a:ln>
            <a:solidFill>
              <a:srgbClr val="3CA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A2D3D0-5017-4517-8882-A46EE98F6124}"/>
              </a:ext>
            </a:extLst>
          </p:cNvPr>
          <p:cNvSpPr/>
          <p:nvPr userDrawn="1"/>
        </p:nvSpPr>
        <p:spPr>
          <a:xfrm>
            <a:off x="0" y="6685950"/>
            <a:ext cx="990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8EFBB-035F-40F9-B7F2-878E7EB098A7}"/>
              </a:ext>
            </a:extLst>
          </p:cNvPr>
          <p:cNvSpPr txBox="1"/>
          <p:nvPr userDrawn="1"/>
        </p:nvSpPr>
        <p:spPr>
          <a:xfrm>
            <a:off x="4605935" y="6702039"/>
            <a:ext cx="683812" cy="14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6A4ACCE5-BCD3-4936-B2A6-8DAA100B467D}" type="slidenum">
              <a:rPr lang="ko-KR" altLang="en-US" sz="7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algn="ctr"/>
              <a:t>‹#›</a:t>
            </a:fld>
            <a:endParaRPr lang="ko-KR" altLang="en-US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74706"/>
            <a:ext cx="7143266" cy="318588"/>
          </a:xfrm>
        </p:spPr>
        <p:txBody>
          <a:bodyPr lIns="0" anchor="ctr" anchorCtr="0"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6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pos="104">
          <p15:clr>
            <a:srgbClr val="FBAE40"/>
          </p15:clr>
        </p15:guide>
        <p15:guide id="3" pos="6136">
          <p15:clr>
            <a:srgbClr val="FBAE40"/>
          </p15:clr>
        </p15:guide>
        <p15:guide id="4" orient="horz" pos="414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194">
          <p15:clr>
            <a:srgbClr val="FBAE40"/>
          </p15:clr>
        </p15:guide>
        <p15:guide id="8" pos="60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8A2D3D0-5017-4517-8882-A46EE98F6124}"/>
              </a:ext>
            </a:extLst>
          </p:cNvPr>
          <p:cNvSpPr/>
          <p:nvPr userDrawn="1"/>
        </p:nvSpPr>
        <p:spPr>
          <a:xfrm>
            <a:off x="0" y="6685950"/>
            <a:ext cx="990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8EFBB-035F-40F9-B7F2-878E7EB098A7}"/>
              </a:ext>
            </a:extLst>
          </p:cNvPr>
          <p:cNvSpPr txBox="1"/>
          <p:nvPr userDrawn="1"/>
        </p:nvSpPr>
        <p:spPr>
          <a:xfrm>
            <a:off x="4605935" y="6702039"/>
            <a:ext cx="683812" cy="14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6A4ACCE5-BCD3-4936-B2A6-8DAA100B467D}" type="slidenum">
              <a:rPr lang="ko-KR" altLang="en-US" sz="7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 algn="ctr"/>
              <a:t>‹#›</a:t>
            </a:fld>
            <a:endParaRPr lang="ko-KR" altLang="en-US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240E5F-1542-43E8-A7A0-4364E70FA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6" y="6726041"/>
            <a:ext cx="531579" cy="102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74706"/>
            <a:ext cx="6951692" cy="318588"/>
          </a:xfrm>
        </p:spPr>
        <p:txBody>
          <a:bodyPr lIns="0" anchor="ctr" anchorCtr="0"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53FFD-6AA8-44DE-B5F2-0196758324FF}"/>
              </a:ext>
            </a:extLst>
          </p:cNvPr>
          <p:cNvSpPr txBox="1"/>
          <p:nvPr userDrawn="1"/>
        </p:nvSpPr>
        <p:spPr>
          <a:xfrm>
            <a:off x="7308366" y="169848"/>
            <a:ext cx="251318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13" spc="-123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r>
              <a:rPr kumimoji="1" lang="ko-KR" altLang="en-US" sz="813" spc="-123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회용 컵 보증금 처리 지원금 관리시스템 및 모바일 </a:t>
            </a:r>
            <a:r>
              <a:rPr kumimoji="1" lang="en" altLang="ko-Kore-KR" sz="813" spc="-123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APP </a:t>
            </a:r>
            <a:r>
              <a:rPr kumimoji="1" lang="ko-KR" altLang="en-US" sz="813" spc="-123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개발</a:t>
            </a:r>
            <a:endParaRPr kumimoji="1" lang="ko-Kore-KR" altLang="en-US" sz="813" spc="-123" baseline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[R] 3">
            <a:extLst>
              <a:ext uri="{FF2B5EF4-FFF2-40B4-BE49-F238E27FC236}">
                <a16:creationId xmlns:a16="http://schemas.microsoft.com/office/drawing/2014/main" id="{60A6CABF-164D-4BAD-952A-7F2F8E22242A}"/>
              </a:ext>
            </a:extLst>
          </p:cNvPr>
          <p:cNvCxnSpPr>
            <a:cxnSpLocks/>
          </p:cNvCxnSpPr>
          <p:nvPr userDrawn="1"/>
        </p:nvCxnSpPr>
        <p:spPr>
          <a:xfrm flipH="1">
            <a:off x="7394945" y="473695"/>
            <a:ext cx="2511057" cy="0"/>
          </a:xfrm>
          <a:prstGeom prst="line">
            <a:avLst/>
          </a:prstGeom>
          <a:ln>
            <a:solidFill>
              <a:srgbClr val="93C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23">
            <a:extLst>
              <a:ext uri="{FF2B5EF4-FFF2-40B4-BE49-F238E27FC236}">
                <a16:creationId xmlns:a16="http://schemas.microsoft.com/office/drawing/2014/main" id="{E5884C83-F1C6-4A78-B5D4-AFD1F52BD213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473695"/>
            <a:ext cx="7394944" cy="0"/>
          </a:xfrm>
          <a:prstGeom prst="line">
            <a:avLst/>
          </a:prstGeom>
          <a:ln>
            <a:solidFill>
              <a:srgbClr val="3CA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31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104" userDrawn="1">
          <p15:clr>
            <a:srgbClr val="FBAE40"/>
          </p15:clr>
        </p15:guide>
        <p15:guide id="3" pos="6136" userDrawn="1">
          <p15:clr>
            <a:srgbClr val="FBAE40"/>
          </p15:clr>
        </p15:guide>
        <p15:guide id="4" orient="horz" pos="414" userDrawn="1">
          <p15:clr>
            <a:srgbClr val="FBAE40"/>
          </p15:clr>
        </p15:guide>
        <p15:guide id="5" orient="horz" pos="4088" userDrawn="1">
          <p15:clr>
            <a:srgbClr val="FBAE40"/>
          </p15:clr>
        </p15:guide>
        <p15:guide id="7" pos="194" userDrawn="1">
          <p15:clr>
            <a:srgbClr val="FBAE40"/>
          </p15:clr>
        </p15:guide>
        <p15:guide id="8" pos="60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5342F4-EB57-4590-8D42-E412B366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1" y="877186"/>
            <a:ext cx="8418140" cy="255181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lang="ko-KR" altLang="en-US" sz="3900" b="0" i="0" kern="1200" spc="-123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694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76BB-25D5-4625-B6E8-64328B99B08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39D-9F7C-4B53-A131-57E1D984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고딕" panose="020D0604000000000000" pitchFamily="50" charset="-127"/>
              </a:defRPr>
            </a:lvl1pPr>
          </a:lstStyle>
          <a:p>
            <a:fld id="{9CB976BB-25D5-4625-B6E8-64328B99B08C}" type="datetimeFigureOut">
              <a:rPr lang="ko-KR" altLang="en-US" smtClean="0"/>
              <a:pPr/>
              <a:t>2023-02-14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고딕" panose="020D0604000000000000" pitchFamily="50" charset="-127"/>
              </a:defRPr>
            </a:lvl1pPr>
          </a:lstStyle>
          <a:p>
            <a:fld id="{BA66D39D-9F7C-4B53-A131-57E1D98462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8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79" r:id="rId4"/>
    <p:sldLayoutId id="2147483680" r:id="rId5"/>
    <p:sldLayoutId id="2147483672" r:id="rId6"/>
    <p:sldLayoutId id="2147483663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98399F9-CDDA-4CBA-969A-0D47E489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TO_DO_LIST </a:t>
            </a:r>
            <a:r>
              <a:rPr lang="ko-KR" altLang="en-US" dirty="0"/>
              <a:t>게시판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6F869BA-BD9C-B2B1-CEA8-59003C01612C}"/>
              </a:ext>
            </a:extLst>
          </p:cNvPr>
          <p:cNvGrpSpPr/>
          <p:nvPr/>
        </p:nvGrpSpPr>
        <p:grpSpPr>
          <a:xfrm>
            <a:off x="1111678" y="827841"/>
            <a:ext cx="8072262" cy="2883916"/>
            <a:chOff x="339890" y="660061"/>
            <a:chExt cx="8072262" cy="28839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D79DA8-305B-4663-ACA7-DFE9A9607D46}"/>
                </a:ext>
              </a:extLst>
            </p:cNvPr>
            <p:cNvGrpSpPr/>
            <p:nvPr/>
          </p:nvGrpSpPr>
          <p:grpSpPr>
            <a:xfrm>
              <a:off x="339890" y="664257"/>
              <a:ext cx="1518407" cy="560537"/>
              <a:chOff x="746620" y="1436044"/>
              <a:chExt cx="1518407" cy="56053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AE3C1F0-8B9C-4D84-ADCB-C1C9995216AE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0537"/>
                <a:chOff x="746620" y="1436044"/>
                <a:chExt cx="1518407" cy="560537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D4445142-6528-4D41-8788-3D42B1A43D1B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0536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92A93B38-3BCF-4995-A9A7-1681DFBF6B65}"/>
                    </a:ext>
                  </a:extLst>
                </p:cNvPr>
                <p:cNvSpPr/>
                <p:nvPr/>
              </p:nvSpPr>
              <p:spPr>
                <a:xfrm>
                  <a:off x="746620" y="1853967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NOT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LOGIN</a:t>
                  </a:r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53598D-DA75-4606-91AD-DD496D5168A1}"/>
                  </a:ext>
                </a:extLst>
              </p:cNvPr>
              <p:cNvSpPr txBox="1"/>
              <p:nvPr/>
            </p:nvSpPr>
            <p:spPr>
              <a:xfrm>
                <a:off x="746620" y="1549105"/>
                <a:ext cx="1518407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로그인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B43CA6A-BC3C-4797-BD30-D126BE215EEA}"/>
                </a:ext>
              </a:extLst>
            </p:cNvPr>
            <p:cNvGrpSpPr/>
            <p:nvPr/>
          </p:nvGrpSpPr>
          <p:grpSpPr>
            <a:xfrm>
              <a:off x="5708410" y="660061"/>
              <a:ext cx="1518407" cy="568926"/>
              <a:chOff x="746620" y="1436044"/>
              <a:chExt cx="1518407" cy="568926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CB276A2-FD59-4041-AE31-C6EA29CE9BC6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8926"/>
                <a:chOff x="746620" y="1436044"/>
                <a:chExt cx="1518407" cy="568926"/>
              </a:xfrm>
            </p:grpSpPr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179D221-75B6-4FCE-B3A4-9E6314FB98D1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4382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B5618456-2AB2-4697-8D5D-713AD995C12A}"/>
                    </a:ext>
                  </a:extLst>
                </p:cNvPr>
                <p:cNvSpPr/>
                <p:nvPr/>
              </p:nvSpPr>
              <p:spPr>
                <a:xfrm>
                  <a:off x="746620" y="1862356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일반회원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CB9248-C1F3-4240-AB1C-7C7C48C94E7F}"/>
                  </a:ext>
                </a:extLst>
              </p:cNvPr>
              <p:cNvSpPr txBox="1"/>
              <p:nvPr/>
            </p:nvSpPr>
            <p:spPr>
              <a:xfrm>
                <a:off x="822123" y="1559114"/>
                <a:ext cx="1350628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메인 게시판화면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D52D513-41C7-48CD-8A0D-0B5CC3D4A02C}"/>
                </a:ext>
              </a:extLst>
            </p:cNvPr>
            <p:cNvGrpSpPr/>
            <p:nvPr/>
          </p:nvGrpSpPr>
          <p:grpSpPr>
            <a:xfrm>
              <a:off x="3337387" y="664256"/>
              <a:ext cx="1518407" cy="560537"/>
              <a:chOff x="746620" y="1436044"/>
              <a:chExt cx="1518407" cy="560537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BED316AB-7E6D-42A5-8632-8D28DB329BAE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0537"/>
                <a:chOff x="746620" y="1436044"/>
                <a:chExt cx="1518407" cy="560537"/>
              </a:xfrm>
            </p:grpSpPr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A1EE0F78-712F-41FB-8EDF-93ED0557405B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0536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BCC640CC-09AC-4EBE-8B32-9C453627DAE3}"/>
                    </a:ext>
                  </a:extLst>
                </p:cNvPr>
                <p:cNvSpPr/>
                <p:nvPr/>
              </p:nvSpPr>
              <p:spPr>
                <a:xfrm>
                  <a:off x="746620" y="1853967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NOT LOGIN</a:t>
                  </a:r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32B1C19-8ECB-431A-83AC-95D469B85916}"/>
                  </a:ext>
                </a:extLst>
              </p:cNvPr>
              <p:cNvSpPr txBox="1"/>
              <p:nvPr/>
            </p:nvSpPr>
            <p:spPr>
              <a:xfrm>
                <a:off x="815638" y="1549105"/>
                <a:ext cx="1380370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로그인 체크여부</a:t>
                </a:r>
              </a:p>
            </p:txBody>
          </p:sp>
        </p:grp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AE81CA92-443A-4135-947B-91DF1EF0C0DF}"/>
                </a:ext>
              </a:extLst>
            </p:cNvPr>
            <p:cNvCxnSpPr>
              <a:cxnSpLocks/>
              <a:stCxn id="135" idx="2"/>
              <a:endCxn id="205" idx="0"/>
            </p:cNvCxnSpPr>
            <p:nvPr/>
          </p:nvCxnSpPr>
          <p:spPr>
            <a:xfrm>
              <a:off x="4096591" y="1224793"/>
              <a:ext cx="0" cy="53911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C56AF671-7302-4312-8D0F-22788E4E7246}"/>
                </a:ext>
              </a:extLst>
            </p:cNvPr>
            <p:cNvGrpSpPr/>
            <p:nvPr/>
          </p:nvGrpSpPr>
          <p:grpSpPr>
            <a:xfrm>
              <a:off x="3670459" y="1763909"/>
              <a:ext cx="852263" cy="620232"/>
              <a:chOff x="2954471" y="1755511"/>
              <a:chExt cx="852263" cy="620232"/>
            </a:xfrm>
          </p:grpSpPr>
          <p:sp>
            <p:nvSpPr>
              <p:cNvPr id="205" name="다이아몬드 204">
                <a:extLst>
                  <a:ext uri="{FF2B5EF4-FFF2-40B4-BE49-F238E27FC236}">
                    <a16:creationId xmlns:a16="http://schemas.microsoft.com/office/drawing/2014/main" id="{0FFFE848-113C-4ADF-87B9-7BBE13ED4CD3}"/>
                  </a:ext>
                </a:extLst>
              </p:cNvPr>
              <p:cNvSpPr/>
              <p:nvPr/>
            </p:nvSpPr>
            <p:spPr>
              <a:xfrm>
                <a:off x="2954471" y="1755511"/>
                <a:ext cx="852263" cy="620232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F31BDFE-3565-47D6-90CF-96B643F8878A}"/>
                  </a:ext>
                </a:extLst>
              </p:cNvPr>
              <p:cNvSpPr txBox="1"/>
              <p:nvPr/>
            </p:nvSpPr>
            <p:spPr>
              <a:xfrm>
                <a:off x="3085379" y="1925491"/>
                <a:ext cx="5998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로그인 체크여부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4861880-DF01-4AF5-9B4D-AC587052F267}"/>
                </a:ext>
              </a:extLst>
            </p:cNvPr>
            <p:cNvSpPr txBox="1"/>
            <p:nvPr/>
          </p:nvSpPr>
          <p:spPr>
            <a:xfrm>
              <a:off x="4551931" y="1839025"/>
              <a:ext cx="293401" cy="215444"/>
            </a:xfrm>
            <a:prstGeom prst="rect">
              <a:avLst/>
            </a:prstGeom>
            <a:noFill/>
          </p:spPr>
          <p:txBody>
            <a:bodyPr wrap="none" lIns="54000" rIns="54000" rtlCol="0">
              <a:spAutoFit/>
            </a:bodyPr>
            <a:lstStyle/>
            <a:p>
              <a:pPr algn="l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YES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7D4750F-2467-4505-A39A-19AA73B12D09}"/>
                </a:ext>
              </a:extLst>
            </p:cNvPr>
            <p:cNvSpPr txBox="1"/>
            <p:nvPr/>
          </p:nvSpPr>
          <p:spPr>
            <a:xfrm>
              <a:off x="3384617" y="1833508"/>
              <a:ext cx="264546" cy="215444"/>
            </a:xfrm>
            <a:prstGeom prst="rect">
              <a:avLst/>
            </a:prstGeom>
            <a:noFill/>
          </p:spPr>
          <p:txBody>
            <a:bodyPr wrap="none" lIns="54000" rIns="54000" rtlCol="0">
              <a:spAutoFit/>
            </a:bodyPr>
            <a:lstStyle/>
            <a:p>
              <a:pPr algn="l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9B42A83E-EC82-412C-BE41-185384374775}"/>
                </a:ext>
              </a:extLst>
            </p:cNvPr>
            <p:cNvCxnSpPr>
              <a:cxnSpLocks/>
              <a:stCxn id="4" idx="3"/>
              <a:endCxn id="134" idx="1"/>
            </p:cNvCxnSpPr>
            <p:nvPr/>
          </p:nvCxnSpPr>
          <p:spPr>
            <a:xfrm flipV="1">
              <a:off x="1858297" y="944524"/>
              <a:ext cx="147909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7A352C6-2A5D-4C64-94D9-BBBA97E0D96C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6" y="1267873"/>
              <a:ext cx="15184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76E1521-8802-4EA9-A5A1-1B0E6B4F4940}"/>
                </a:ext>
              </a:extLst>
            </p:cNvPr>
            <p:cNvSpPr txBox="1"/>
            <p:nvPr/>
          </p:nvSpPr>
          <p:spPr>
            <a:xfrm>
              <a:off x="340189" y="1268151"/>
              <a:ext cx="331873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54000" rIns="54000" rtlCol="0">
              <a:spAutoFit/>
            </a:bodyPr>
            <a:lstStyle/>
            <a:p>
              <a:pPr algn="l"/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Start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D69A926-9328-3D3B-CDC1-ABA0D50D9AB1}"/>
                </a:ext>
              </a:extLst>
            </p:cNvPr>
            <p:cNvCxnSpPr>
              <a:cxnSpLocks/>
              <a:stCxn id="205" idx="1"/>
              <a:endCxn id="134" idx="1"/>
            </p:cNvCxnSpPr>
            <p:nvPr/>
          </p:nvCxnSpPr>
          <p:spPr>
            <a:xfrm rot="10800000">
              <a:off x="3337387" y="944525"/>
              <a:ext cx="333072" cy="1129501"/>
            </a:xfrm>
            <a:prstGeom prst="bentConnector3">
              <a:avLst>
                <a:gd name="adj1" fmla="val 168634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C9DDF49-4CAD-A7DA-3862-ED02BD91976E}"/>
                </a:ext>
              </a:extLst>
            </p:cNvPr>
            <p:cNvGrpSpPr/>
            <p:nvPr/>
          </p:nvGrpSpPr>
          <p:grpSpPr>
            <a:xfrm>
              <a:off x="6893745" y="1407183"/>
              <a:ext cx="1518407" cy="568926"/>
              <a:chOff x="746620" y="1436044"/>
              <a:chExt cx="1518407" cy="568926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C9B463D-C55A-12C9-5E4F-9C037877B3F1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8926"/>
                <a:chOff x="746620" y="1436044"/>
                <a:chExt cx="1518407" cy="568926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CE6C1E59-94F2-8E44-A37B-2F859B7F9AAA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4382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F56924-D3E1-2565-2C26-B7C5E15E48CE}"/>
                    </a:ext>
                  </a:extLst>
                </p:cNvPr>
                <p:cNvSpPr/>
                <p:nvPr/>
              </p:nvSpPr>
              <p:spPr>
                <a:xfrm>
                  <a:off x="746620" y="1862356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일반회원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2EEE64-E081-A797-F187-0B4C0B2FC055}"/>
                  </a:ext>
                </a:extLst>
              </p:cNvPr>
              <p:cNvSpPr txBox="1"/>
              <p:nvPr/>
            </p:nvSpPr>
            <p:spPr>
              <a:xfrm>
                <a:off x="822123" y="1559114"/>
                <a:ext cx="1350628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마이페이지</a:t>
                </a:r>
              </a:p>
            </p:txBody>
          </p:sp>
        </p:grp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53755F6-7111-849C-E97D-42CBC8972CDC}"/>
                </a:ext>
              </a:extLst>
            </p:cNvPr>
            <p:cNvCxnSpPr>
              <a:cxnSpLocks/>
              <a:stCxn id="59" idx="2"/>
              <a:endCxn id="19" idx="1"/>
            </p:cNvCxnSpPr>
            <p:nvPr/>
          </p:nvCxnSpPr>
          <p:spPr>
            <a:xfrm rot="16200000" flipH="1">
              <a:off x="6450486" y="1246114"/>
              <a:ext cx="460387" cy="426131"/>
            </a:xfrm>
            <a:prstGeom prst="bentConnector2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72DB92C-51AB-EE05-39F0-032949EDF688}"/>
                </a:ext>
              </a:extLst>
            </p:cNvPr>
            <p:cNvGrpSpPr/>
            <p:nvPr/>
          </p:nvGrpSpPr>
          <p:grpSpPr>
            <a:xfrm>
              <a:off x="6893745" y="2169334"/>
              <a:ext cx="1518407" cy="568926"/>
              <a:chOff x="746620" y="1436044"/>
              <a:chExt cx="1518407" cy="56892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3A472A7-C538-D869-8F05-70BB47D9DC86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8926"/>
                <a:chOff x="746620" y="1436044"/>
                <a:chExt cx="1518407" cy="568926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9998CD35-E628-2984-919E-354AA746D40F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4382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0BB08999-0A23-9CA4-8625-0D22E5AD2890}"/>
                    </a:ext>
                  </a:extLst>
                </p:cNvPr>
                <p:cNvSpPr/>
                <p:nvPr/>
              </p:nvSpPr>
              <p:spPr>
                <a:xfrm>
                  <a:off x="746620" y="1862356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모달창</a:t>
                  </a:r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61818B-779B-76E7-7295-1FE2BCB1CA60}"/>
                  </a:ext>
                </a:extLst>
              </p:cNvPr>
              <p:cNvSpPr txBox="1"/>
              <p:nvPr/>
            </p:nvSpPr>
            <p:spPr>
              <a:xfrm>
                <a:off x="822123" y="1559114"/>
                <a:ext cx="1350628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팔로워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팔로잉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리스트</a:t>
                </a:r>
              </a:p>
            </p:txBody>
          </p:sp>
        </p:grp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D038B24-F5BC-A22C-1342-6F08F1C86063}"/>
                </a:ext>
              </a:extLst>
            </p:cNvPr>
            <p:cNvCxnSpPr>
              <a:cxnSpLocks/>
              <a:stCxn id="59" idx="2"/>
              <a:endCxn id="32" idx="1"/>
            </p:cNvCxnSpPr>
            <p:nvPr/>
          </p:nvCxnSpPr>
          <p:spPr>
            <a:xfrm rot="16200000" flipH="1">
              <a:off x="6069410" y="1627190"/>
              <a:ext cx="1222538" cy="426131"/>
            </a:xfrm>
            <a:prstGeom prst="bentConnector2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083AEAE-0995-34CD-AD68-5E38323FD60C}"/>
                </a:ext>
              </a:extLst>
            </p:cNvPr>
            <p:cNvGrpSpPr/>
            <p:nvPr/>
          </p:nvGrpSpPr>
          <p:grpSpPr>
            <a:xfrm>
              <a:off x="6893745" y="2975051"/>
              <a:ext cx="1518407" cy="568926"/>
              <a:chOff x="746620" y="1436044"/>
              <a:chExt cx="1518407" cy="56892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036FA32-CDB1-AB7C-8265-5372F666A948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8926"/>
                <a:chOff x="746620" y="1436044"/>
                <a:chExt cx="1518407" cy="568926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27049989-0B0D-ACFA-8009-A18A80AFFE8C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4382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FF25F2E9-BD7A-FA97-249B-A22A8FC0B675}"/>
                    </a:ext>
                  </a:extLst>
                </p:cNvPr>
                <p:cNvSpPr/>
                <p:nvPr/>
              </p:nvSpPr>
              <p:spPr>
                <a:xfrm>
                  <a:off x="746620" y="1862356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일반회원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37B8CF-3A2E-541F-5DDE-534783C01530}"/>
                  </a:ext>
                </a:extLst>
              </p:cNvPr>
              <p:cNvSpPr txBox="1"/>
              <p:nvPr/>
            </p:nvSpPr>
            <p:spPr>
              <a:xfrm>
                <a:off x="822123" y="1559114"/>
                <a:ext cx="1350628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메인 게시판 상세</a:t>
                </a:r>
              </a:p>
            </p:txBody>
          </p:sp>
        </p:grp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5CA4499-AEEF-CE56-929E-52F284BE9B7C}"/>
                </a:ext>
              </a:extLst>
            </p:cNvPr>
            <p:cNvCxnSpPr>
              <a:cxnSpLocks/>
              <a:stCxn id="59" idx="2"/>
              <a:endCxn id="45" idx="1"/>
            </p:cNvCxnSpPr>
            <p:nvPr/>
          </p:nvCxnSpPr>
          <p:spPr>
            <a:xfrm rot="16200000" flipH="1">
              <a:off x="5666552" y="2030048"/>
              <a:ext cx="2028255" cy="426131"/>
            </a:xfrm>
            <a:prstGeom prst="bentConnector2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0A3A808-871D-6F0A-459E-20E5D6B3EAEC}"/>
                </a:ext>
              </a:extLst>
            </p:cNvPr>
            <p:cNvGrpSpPr/>
            <p:nvPr/>
          </p:nvGrpSpPr>
          <p:grpSpPr>
            <a:xfrm>
              <a:off x="339890" y="2048952"/>
              <a:ext cx="1518407" cy="560537"/>
              <a:chOff x="746620" y="1436044"/>
              <a:chExt cx="1518407" cy="560537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CADACEA-B614-6FE1-1D63-B2923B54E521}"/>
                  </a:ext>
                </a:extLst>
              </p:cNvPr>
              <p:cNvGrpSpPr/>
              <p:nvPr/>
            </p:nvGrpSpPr>
            <p:grpSpPr>
              <a:xfrm>
                <a:off x="746620" y="1436044"/>
                <a:ext cx="1518407" cy="560537"/>
                <a:chOff x="746620" y="1436044"/>
                <a:chExt cx="1518407" cy="560537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E1E642F0-B71A-45AB-E3FD-728B9433F086}"/>
                    </a:ext>
                  </a:extLst>
                </p:cNvPr>
                <p:cNvSpPr/>
                <p:nvPr/>
              </p:nvSpPr>
              <p:spPr>
                <a:xfrm>
                  <a:off x="746620" y="1436044"/>
                  <a:ext cx="1518407" cy="560536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816C32EF-A4AE-C2BB-A631-96936138618E}"/>
                    </a:ext>
                  </a:extLst>
                </p:cNvPr>
                <p:cNvSpPr/>
                <p:nvPr/>
              </p:nvSpPr>
              <p:spPr>
                <a:xfrm>
                  <a:off x="746620" y="1853967"/>
                  <a:ext cx="1518407" cy="142614"/>
                </a:xfrm>
                <a:prstGeom prst="roundRect">
                  <a:avLst>
                    <a:gd name="adj" fmla="val 70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NOT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LOGIN</a:t>
                  </a:r>
                  <a:endParaRPr lang="ko-KR" altLang="en-US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8254026-3136-4C30-A0C7-DB0DB9E5830E}"/>
                  </a:ext>
                </a:extLst>
              </p:cNvPr>
              <p:cNvSpPr txBox="1"/>
              <p:nvPr/>
            </p:nvSpPr>
            <p:spPr>
              <a:xfrm>
                <a:off x="746620" y="1549105"/>
                <a:ext cx="1518407" cy="215444"/>
              </a:xfrm>
              <a:prstGeom prst="rect">
                <a:avLst/>
              </a:prstGeom>
              <a:noFill/>
            </p:spPr>
            <p:txBody>
              <a:bodyPr wrap="square" lIns="54000" rIns="5400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회원가입</a:t>
                </a:r>
              </a:p>
            </p:txBody>
          </p:sp>
        </p:grp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F95F9066-649B-51FC-7483-52691A50B6B6}"/>
                </a:ext>
              </a:extLst>
            </p:cNvPr>
            <p:cNvCxnSpPr>
              <a:cxnSpLocks/>
              <a:stCxn id="205" idx="3"/>
              <a:endCxn id="57" idx="1"/>
            </p:cNvCxnSpPr>
            <p:nvPr/>
          </p:nvCxnSpPr>
          <p:spPr>
            <a:xfrm flipV="1">
              <a:off x="4522722" y="942252"/>
              <a:ext cx="1185688" cy="113177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6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000" rIns="54000" rtlCol="0">
        <a:spAutoFit/>
      </a:bodyPr>
      <a:lstStyle>
        <a:defPPr algn="l">
          <a:defRPr sz="8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9998</TotalTime>
  <Words>35</Words>
  <Application>Microsoft Office PowerPoint</Application>
  <PresentationFormat>A4 용지(210x297mm)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Malgun Gothic Semilight</vt:lpstr>
      <vt:lpstr>나눔고딕</vt:lpstr>
      <vt:lpstr>나눔스퀘어_ac</vt:lpstr>
      <vt:lpstr>맑은 고딕</vt:lpstr>
      <vt:lpstr>Arial</vt:lpstr>
      <vt:lpstr>Calibri</vt:lpstr>
      <vt:lpstr>Calibri Light</vt:lpstr>
      <vt:lpstr>Office 테마</vt:lpstr>
      <vt:lpstr>TO_DO_LIST 게시판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이재은</dc:creator>
  <cp:lastModifiedBy>Administrator</cp:lastModifiedBy>
  <cp:revision>226</cp:revision>
  <cp:lastPrinted>2021-11-09T07:43:52Z</cp:lastPrinted>
  <dcterms:created xsi:type="dcterms:W3CDTF">2021-06-23T07:40:34Z</dcterms:created>
  <dcterms:modified xsi:type="dcterms:W3CDTF">2023-02-14T02:06:25Z</dcterms:modified>
</cp:coreProperties>
</file>