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47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2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80DAABF-6B89-410E-81F4-13A52FA46F91}" type="datetime1">
              <a:rPr lang="ko-KR" altLang="en-US"/>
              <a:pPr lvl="0">
                <a:defRPr/>
              </a:pPr>
              <a:t>2022-08-13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698BE7A-A975-4685-9393-F61C7D1D7DF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"/>
          <p:cNvGraphicFramePr>
            <a:graphicFrameLocks noGrp="1"/>
          </p:cNvGraphicFramePr>
          <p:nvPr/>
        </p:nvGraphicFramePr>
        <p:xfrm>
          <a:off x="4021387" y="4066062"/>
          <a:ext cx="4149224" cy="7843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49224"/>
              </a:tblGrid>
              <a:tr h="38535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989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팀장 </a:t>
                      </a:r>
                      <a:r>
                        <a:rPr lang="en-US" altLang="ko-KR" b="1"/>
                        <a:t>:</a:t>
                      </a:r>
                      <a:r>
                        <a:rPr lang="ko-KR" altLang="en-US" b="1"/>
                        <a:t>김진무 팀원</a:t>
                      </a:r>
                      <a:r>
                        <a:rPr lang="en-US" altLang="ko-KR" b="1"/>
                        <a:t>:</a:t>
                      </a:r>
                      <a:r>
                        <a:rPr lang="ko-KR" altLang="en-US" b="1"/>
                        <a:t> 한호성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은예찬</a:t>
                      </a: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1" name="제목 1"/>
          <p:cNvSpPr>
            <a:spLocks noGrp="1"/>
          </p:cNvSpPr>
          <p:nvPr/>
        </p:nvSpPr>
        <p:spPr>
          <a:xfrm>
            <a:off x="2757282" y="1907789"/>
            <a:ext cx="6369556" cy="152121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항해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주차 회고 발표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72688" y="0"/>
            <a:ext cx="104193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01881" y="163286"/>
            <a:ext cx="1168880" cy="695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>
                <a:latin typeface="KoPubWorld돋움체 Bold"/>
                <a:ea typeface="KoPubWorld돋움체 Bold"/>
                <a:cs typeface="KoPubWorld돋움체 Bold"/>
              </a:rPr>
              <a:t>목차</a:t>
            </a:r>
            <a:endParaRPr lang="ko-KR" altLang="en-US" sz="4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314933" y="2247786"/>
            <a:ext cx="4274431" cy="5939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2200" b="1">
                <a:latin typeface="KoPubWorld돋움체 Light"/>
                <a:ea typeface="KoPubWorld돋움체 Light"/>
                <a:cs typeface="KoPubWorld돋움체 Light"/>
              </a:rPr>
              <a:t>1.</a:t>
            </a:r>
            <a:r>
              <a:rPr lang="ko-KR" altLang="en-US" sz="2200" b="1">
                <a:latin typeface="KoPubWorld돋움체 Light"/>
                <a:ea typeface="KoPubWorld돋움체 Light"/>
                <a:cs typeface="KoPubWorld돋움체 Light"/>
              </a:rPr>
              <a:t>프로젝트 소개 및 시연</a:t>
            </a:r>
            <a:endParaRPr lang="ko-KR" altLang="en-US" sz="2200" b="1"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2340545" y="3775631"/>
            <a:ext cx="4121871" cy="594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b="1">
                <a:latin typeface="KoPubWorld돋움체 Light"/>
                <a:ea typeface="KoPubWorld돋움체 Light"/>
                <a:cs typeface="KoPubWorld돋움체 Light"/>
              </a:rPr>
              <a:t>3.</a:t>
            </a:r>
            <a:r>
              <a:rPr lang="ko-KR" altLang="en-US" sz="2200" b="1">
                <a:latin typeface="KoPubWorld돋움체 Light"/>
                <a:ea typeface="KoPubWorld돋움체 Light"/>
                <a:cs typeface="KoPubWorld돋움체 Light"/>
              </a:rPr>
              <a:t> 프로젝트 회고</a:t>
            </a:r>
            <a:endParaRPr lang="ko-KR" altLang="en-US" sz="2200" b="1"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2292106" y="3034712"/>
            <a:ext cx="2917844" cy="592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b="1">
                <a:latin typeface="KoPubWorld돋움체 Light"/>
                <a:ea typeface="KoPubWorld돋움체 Light"/>
                <a:cs typeface="KoPubWorld돋움체 Light"/>
              </a:rPr>
              <a:t>2.</a:t>
            </a:r>
            <a:r>
              <a:rPr lang="ko-KR" altLang="en-US" sz="2200" b="1">
                <a:latin typeface="KoPubWorld돋움체 Light"/>
                <a:ea typeface="KoPubWorld돋움체 Light"/>
                <a:cs typeface="KoPubWorld돋움체 Light"/>
              </a:rPr>
              <a:t> </a:t>
            </a:r>
            <a:r>
              <a:rPr lang="en-US" altLang="ko-KR" sz="2200" b="1">
                <a:latin typeface="KoPubWorld돋움체 Light"/>
                <a:ea typeface="KoPubWorld돋움체 Light"/>
                <a:cs typeface="KoPubWorld돋움체 Light"/>
              </a:rPr>
              <a:t>Trouble-Shooting</a:t>
            </a:r>
            <a:endParaRPr lang="en-US" altLang="ko-KR" sz="2200" b="1">
              <a:latin typeface="KoPubWorld돋움체 Light"/>
              <a:ea typeface="KoPubWorld돋움체 Light"/>
              <a:cs typeface="KoPubWorld돋움체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81939" y="85117"/>
            <a:ext cx="10801351" cy="408278"/>
            <a:chOff x="281939" y="85117"/>
            <a:chExt cx="10801351" cy="408278"/>
          </a:xfrm>
        </p:grpSpPr>
        <p:sp>
          <p:nvSpPr>
            <p:cNvPr id="13" name="TextBox 12"/>
            <p:cNvSpPr txBox="1"/>
            <p:nvPr/>
          </p:nvSpPr>
          <p:spPr>
            <a:xfrm>
              <a:off x="281939" y="101138"/>
              <a:ext cx="2924176" cy="392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b="1">
                  <a:latin typeface="KoPubWorld돋움체 Bold"/>
                  <a:ea typeface="KoPubWorld돋움체 Bold"/>
                  <a:cs typeface="KoPubWorld돋움체 Bold"/>
                </a:rPr>
                <a:t>1.</a:t>
              </a:r>
              <a:r>
                <a:rPr lang="ko-KR" altLang="en-US" sz="2000" b="1">
                  <a:latin typeface="KoPubWorld돋움체 Bold"/>
                  <a:ea typeface="KoPubWorld돋움체 Bold"/>
                  <a:cs typeface="KoPubWorld돋움체 Bold"/>
                </a:rPr>
                <a:t> 프로젝트 소개 및 시연</a:t>
              </a:r>
              <a:endParaRPr lang="ko-KR" altLang="en-US" sz="2000" b="1"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0648" y="85117"/>
              <a:ext cx="163264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Error_Logging</a:t>
              </a:r>
              <a:endParaRPr lang="en-US" altLang="ko-KR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96363" y="929624"/>
            <a:ext cx="5315954" cy="64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프로젝트 소개 및 시연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94631" y="1959021"/>
            <a:ext cx="9874925" cy="4393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300"/>
              <a:t>코딩 진행하는 동안 발생했던 에러</a:t>
            </a:r>
            <a:r>
              <a:rPr lang="en-US" altLang="ko-KR" sz="2300"/>
              <a:t>,</a:t>
            </a:r>
            <a:r>
              <a:rPr lang="ko-KR" altLang="en-US" sz="2300"/>
              <a:t>해결방법 공유하는 사이트   </a:t>
            </a:r>
            <a:endParaRPr lang="ko-KR" altLang="en-US" sz="2300"/>
          </a:p>
        </p:txBody>
      </p:sp>
      <p:sp>
        <p:nvSpPr>
          <p:cNvPr id="43" name=""/>
          <p:cNvSpPr/>
          <p:nvPr/>
        </p:nvSpPr>
        <p:spPr>
          <a:xfrm>
            <a:off x="5153122" y="3985491"/>
            <a:ext cx="1183408" cy="104871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71742" y="3429000"/>
            <a:ext cx="2456051" cy="2326101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2004" y="3585017"/>
            <a:ext cx="3021311" cy="192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81939" y="85117"/>
            <a:ext cx="10801351" cy="408278"/>
            <a:chOff x="281939" y="85117"/>
            <a:chExt cx="10801351" cy="408278"/>
          </a:xfrm>
        </p:grpSpPr>
        <p:sp>
          <p:nvSpPr>
            <p:cNvPr id="13" name="TextBox 12"/>
            <p:cNvSpPr txBox="1"/>
            <p:nvPr/>
          </p:nvSpPr>
          <p:spPr>
            <a:xfrm>
              <a:off x="281939" y="101138"/>
              <a:ext cx="2571751" cy="392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b="1">
                  <a:latin typeface="KoPubWorld돋움체 Bold"/>
                  <a:ea typeface="KoPubWorld돋움체 Bold"/>
                  <a:cs typeface="KoPubWorld돋움체 Bold"/>
                </a:rPr>
                <a:t>2.</a:t>
              </a:r>
              <a:r>
                <a:rPr lang="ko-KR" altLang="en-US" sz="2000" b="1">
                  <a:latin typeface="KoPubWorld돋움체 Bold"/>
                  <a:ea typeface="KoPubWorld돋움체 Bold"/>
                  <a:cs typeface="KoPubWorld돋움체 Bold"/>
                </a:rPr>
                <a:t> </a:t>
              </a:r>
              <a:r>
                <a:rPr lang="en-US" altLang="ko-KR" sz="2000" b="1">
                  <a:latin typeface="KoPubWorld돋움체 Bold"/>
                  <a:ea typeface="KoPubWorld돋움체 Bold"/>
                  <a:cs typeface="KoPubWorld돋움체 Bold"/>
                </a:rPr>
                <a:t>Trouble-Shooting</a:t>
              </a:r>
              <a:endParaRPr lang="en-US" altLang="ko-KR" sz="2000" b="1"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0648" y="85117"/>
              <a:ext cx="163264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Error_Logging</a:t>
              </a:r>
              <a:endParaRPr lang="en-US" altLang="ko-KR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35" name="직사각형 15"/>
          <p:cNvSpPr/>
          <p:nvPr/>
        </p:nvSpPr>
        <p:spPr>
          <a:xfrm>
            <a:off x="200246" y="614240"/>
            <a:ext cx="6778956" cy="641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>
                <a:latin typeface="KoPubWorld돋움체 Bold"/>
                <a:ea typeface="KoPubWorld돋움체 Bold"/>
                <a:cs typeface="KoPubWorld돋움체 Bold"/>
              </a:rPr>
              <a:t>Trouble-shooting</a:t>
            </a: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 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355404" y="1301172"/>
            <a:ext cx="9736670" cy="640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 </a:t>
            </a:r>
            <a:r>
              <a:rPr lang="ko-KR" altLang="en-US"/>
              <a:t>깃허브 협업시 </a:t>
            </a:r>
            <a:r>
              <a:rPr lang="en-US" altLang="ko-KR"/>
              <a:t>Conflict</a:t>
            </a:r>
            <a:r>
              <a:rPr lang="ko-KR" altLang="en-US"/>
              <a:t>를 줄이기 위한 고민</a:t>
            </a:r>
            <a:endParaRPr lang="ko-KR" altLang="en-US"/>
          </a:p>
          <a:p>
            <a:pPr>
              <a:defRPr/>
            </a:pPr>
            <a:r>
              <a:rPr lang="ko-KR" altLang="en-US"/>
              <a:t>    </a:t>
            </a:r>
            <a:r>
              <a:rPr lang="en-US" altLang="ko-KR"/>
              <a:t>-Flask</a:t>
            </a:r>
            <a:r>
              <a:rPr lang="ko-KR" altLang="en-US"/>
              <a:t>에 내장된 </a:t>
            </a:r>
            <a:r>
              <a:rPr lang="en-US" altLang="ko-KR"/>
              <a:t>Blueprint</a:t>
            </a:r>
            <a:r>
              <a:rPr lang="ko-KR" altLang="en-US"/>
              <a:t> 라이브러리 활용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기능별로 파일분리해서 코드작성</a:t>
            </a:r>
            <a:endParaRPr lang="ko-KR" altLang="en-US"/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5811" y="2602122"/>
            <a:ext cx="5749714" cy="4029041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64228" y="2608425"/>
            <a:ext cx="3777938" cy="2814935"/>
          </a:xfrm>
          <a:prstGeom prst="rect">
            <a:avLst/>
          </a:prstGeom>
        </p:spPr>
      </p:pic>
      <p:sp>
        <p:nvSpPr>
          <p:cNvPr id="69" name=""/>
          <p:cNvSpPr/>
          <p:nvPr/>
        </p:nvSpPr>
        <p:spPr>
          <a:xfrm>
            <a:off x="794914" y="4596495"/>
            <a:ext cx="2703259" cy="125466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"/>
          <p:cNvSpPr/>
          <p:nvPr/>
        </p:nvSpPr>
        <p:spPr>
          <a:xfrm>
            <a:off x="366567" y="2082030"/>
            <a:ext cx="1693333" cy="46181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app.py </a:t>
            </a:r>
            <a:r>
              <a:rPr lang="ko-KR" altLang="en-US"/>
              <a:t>파일</a:t>
            </a:r>
            <a:endParaRPr lang="ko-KR" altLang="en-US"/>
          </a:p>
        </p:txBody>
      </p:sp>
      <p:sp>
        <p:nvSpPr>
          <p:cNvPr id="73" name=""/>
          <p:cNvSpPr/>
          <p:nvPr/>
        </p:nvSpPr>
        <p:spPr>
          <a:xfrm>
            <a:off x="6532322" y="2032288"/>
            <a:ext cx="2520756" cy="46181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분리 된</a:t>
            </a:r>
            <a:r>
              <a:rPr lang="en-US" altLang="ko-KR"/>
              <a:t> .py </a:t>
            </a:r>
            <a:r>
              <a:rPr lang="ko-KR" altLang="en-US"/>
              <a:t>파일들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81939" y="85117"/>
            <a:ext cx="10801351" cy="408278"/>
            <a:chOff x="281939" y="85117"/>
            <a:chExt cx="10801351" cy="408278"/>
          </a:xfrm>
        </p:grpSpPr>
        <p:sp>
          <p:nvSpPr>
            <p:cNvPr id="13" name="TextBox 12"/>
            <p:cNvSpPr txBox="1"/>
            <p:nvPr/>
          </p:nvSpPr>
          <p:spPr>
            <a:xfrm>
              <a:off x="281939" y="101138"/>
              <a:ext cx="2571751" cy="392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b="1">
                  <a:latin typeface="KoPubWorld돋움체 Bold"/>
                  <a:ea typeface="KoPubWorld돋움체 Bold"/>
                  <a:cs typeface="KoPubWorld돋움체 Bold"/>
                </a:rPr>
                <a:t>2.</a:t>
              </a:r>
              <a:r>
                <a:rPr lang="ko-KR" altLang="en-US" sz="2000" b="1">
                  <a:latin typeface="KoPubWorld돋움체 Bold"/>
                  <a:ea typeface="KoPubWorld돋움체 Bold"/>
                  <a:cs typeface="KoPubWorld돋움체 Bold"/>
                </a:rPr>
                <a:t> </a:t>
              </a:r>
              <a:r>
                <a:rPr lang="en-US" altLang="ko-KR" sz="2000" b="1">
                  <a:latin typeface="KoPubWorld돋움체 Bold"/>
                  <a:ea typeface="KoPubWorld돋움체 Bold"/>
                  <a:cs typeface="KoPubWorld돋움체 Bold"/>
                </a:rPr>
                <a:t>Trouble-Shooting</a:t>
              </a:r>
              <a:endParaRPr lang="en-US" altLang="ko-KR" sz="2000" b="1"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0648" y="85117"/>
              <a:ext cx="163264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Error_Logging</a:t>
              </a:r>
              <a:endParaRPr lang="en-US" altLang="ko-KR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35" name="직사각형 15"/>
          <p:cNvSpPr/>
          <p:nvPr/>
        </p:nvSpPr>
        <p:spPr>
          <a:xfrm>
            <a:off x="123276" y="633483"/>
            <a:ext cx="6778956" cy="640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>
                <a:latin typeface="KoPubWorld돋움체 Bold"/>
                <a:ea typeface="KoPubWorld돋움체 Bold"/>
                <a:cs typeface="KoPubWorld돋움체 Bold"/>
              </a:rPr>
              <a:t>Trouble-shooting</a:t>
            </a: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 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443535" y="1293090"/>
            <a:ext cx="9736669" cy="11815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2. </a:t>
            </a:r>
            <a:r>
              <a:rPr lang="ko-KR" altLang="en-US"/>
              <a:t>이미지 업로드 및</a:t>
            </a:r>
            <a:r>
              <a:rPr lang="en-US" altLang="ko-KR"/>
              <a:t> DB</a:t>
            </a:r>
            <a:r>
              <a:rPr lang="ko-KR" altLang="en-US"/>
              <a:t> 처리 방식에 대한 고민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 </a:t>
            </a:r>
            <a:r>
              <a:rPr lang="en-US" altLang="ko-KR"/>
              <a:t>-  1. DB</a:t>
            </a:r>
            <a:r>
              <a:rPr lang="ko-KR" altLang="en-US"/>
              <a:t>에 직접 이미지 저장</a:t>
            </a:r>
            <a:endParaRPr lang="ko-KR" altLang="en-US"/>
          </a:p>
          <a:p>
            <a:pPr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 2. </a:t>
            </a:r>
            <a:r>
              <a:rPr lang="ko-KR" altLang="en-US"/>
              <a:t>서버에 이미지 저장 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DB</a:t>
            </a:r>
            <a:r>
              <a:rPr lang="ko-KR" altLang="en-US"/>
              <a:t>에 이미지에 접근할 수 있는 경로 저장</a:t>
            </a:r>
            <a:endParaRPr lang="ko-KR" altLang="en-US"/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8361" y="2674390"/>
            <a:ext cx="2938348" cy="3602413"/>
          </a:xfrm>
          <a:prstGeom prst="rect">
            <a:avLst/>
          </a:prstGeom>
        </p:spPr>
      </p:pic>
      <p:sp>
        <p:nvSpPr>
          <p:cNvPr id="68" name=""/>
          <p:cNvSpPr txBox="1"/>
          <p:nvPr/>
        </p:nvSpPr>
        <p:spPr>
          <a:xfrm>
            <a:off x="751512" y="6380595"/>
            <a:ext cx="3954318" cy="3611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(1)</a:t>
            </a:r>
            <a:r>
              <a:rPr lang="ko-KR" altLang="en-US"/>
              <a:t> 이미지 파일 </a:t>
            </a:r>
            <a:r>
              <a:rPr lang="en-US" altLang="ko-KR"/>
              <a:t>(</a:t>
            </a:r>
            <a:r>
              <a:rPr lang="ko-KR" altLang="en-US"/>
              <a:t>서버 컴퓨터에 저장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69" name=""/>
          <p:cNvSpPr txBox="1"/>
          <p:nvPr/>
        </p:nvSpPr>
        <p:spPr>
          <a:xfrm>
            <a:off x="5728888" y="6326103"/>
            <a:ext cx="5310912" cy="36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(2)</a:t>
            </a:r>
            <a:r>
              <a:rPr lang="ko-KR" altLang="en-US"/>
              <a:t> 이미지 파일에 접근할 수 있는 </a:t>
            </a:r>
            <a:r>
              <a:rPr lang="en-US" altLang="ko-KR"/>
              <a:t>URL DB</a:t>
            </a:r>
            <a:r>
              <a:rPr lang="ko-KR" altLang="en-US"/>
              <a:t>에저장</a:t>
            </a:r>
            <a:endParaRPr lang="ko-KR" altLang="en-US"/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rcRect r="38000" b="1710"/>
          <a:stretch>
            <a:fillRect/>
          </a:stretch>
        </p:blipFill>
        <p:spPr>
          <a:xfrm>
            <a:off x="4999391" y="2879725"/>
            <a:ext cx="6733473" cy="3004741"/>
          </a:xfrm>
          <a:prstGeom prst="rect">
            <a:avLst/>
          </a:prstGeom>
        </p:spPr>
      </p:pic>
      <p:sp>
        <p:nvSpPr>
          <p:cNvPr id="72" name=""/>
          <p:cNvSpPr/>
          <p:nvPr/>
        </p:nvSpPr>
        <p:spPr>
          <a:xfrm>
            <a:off x="5664571" y="4465130"/>
            <a:ext cx="5848493" cy="5204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81939" y="85117"/>
            <a:ext cx="10801351" cy="408278"/>
            <a:chOff x="281939" y="85117"/>
            <a:chExt cx="10801351" cy="408278"/>
          </a:xfrm>
        </p:grpSpPr>
        <p:sp>
          <p:nvSpPr>
            <p:cNvPr id="13" name="TextBox 12"/>
            <p:cNvSpPr txBox="1"/>
            <p:nvPr/>
          </p:nvSpPr>
          <p:spPr>
            <a:xfrm>
              <a:off x="281939" y="101138"/>
              <a:ext cx="2571751" cy="392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b="1">
                  <a:latin typeface="KoPubWorld돋움체 Bold"/>
                  <a:ea typeface="KoPubWorld돋움체 Bold"/>
                  <a:cs typeface="KoPubWorld돋움체 Bold"/>
                </a:rPr>
                <a:t>2.</a:t>
              </a:r>
              <a:r>
                <a:rPr lang="ko-KR" altLang="en-US" sz="2000" b="1">
                  <a:latin typeface="KoPubWorld돋움체 Bold"/>
                  <a:ea typeface="KoPubWorld돋움체 Bold"/>
                  <a:cs typeface="KoPubWorld돋움체 Bold"/>
                </a:rPr>
                <a:t> </a:t>
              </a:r>
              <a:r>
                <a:rPr lang="en-US" altLang="ko-KR" sz="2000" b="1">
                  <a:latin typeface="KoPubWorld돋움체 Bold"/>
                  <a:ea typeface="KoPubWorld돋움체 Bold"/>
                  <a:cs typeface="KoPubWorld돋움체 Bold"/>
                </a:rPr>
                <a:t>Trouble-Shooting</a:t>
              </a:r>
              <a:endParaRPr lang="en-US" altLang="ko-KR" sz="2000" b="1"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0648" y="85117"/>
              <a:ext cx="163264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Error_Logging</a:t>
              </a:r>
              <a:endParaRPr lang="en-US" altLang="ko-KR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35" name="직사각형 15"/>
          <p:cNvSpPr/>
          <p:nvPr/>
        </p:nvSpPr>
        <p:spPr>
          <a:xfrm>
            <a:off x="286837" y="720074"/>
            <a:ext cx="6778956" cy="64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>
                <a:latin typeface="KoPubWorld돋움체 Bold"/>
                <a:ea typeface="KoPubWorld돋움체 Bold"/>
                <a:cs typeface="KoPubWorld돋움체 Bold"/>
              </a:rPr>
              <a:t>Trouble-shooting</a:t>
            </a: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 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578233" y="1649075"/>
            <a:ext cx="9736668" cy="3673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문제를 해결하는 방법에 대한 고찰</a:t>
            </a:r>
            <a:endParaRPr lang="ko-KR" altLang="en-US"/>
          </a:p>
        </p:txBody>
      </p:sp>
      <p:sp>
        <p:nvSpPr>
          <p:cNvPr id="67" name=""/>
          <p:cNvSpPr txBox="1"/>
          <p:nvPr/>
        </p:nvSpPr>
        <p:spPr>
          <a:xfrm>
            <a:off x="607097" y="2341803"/>
            <a:ext cx="10188863" cy="3613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733977" y="2226348"/>
            <a:ext cx="1789545" cy="12026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오류직면</a:t>
            </a:r>
            <a:endParaRPr lang="ko-KR" altLang="en-US"/>
          </a:p>
        </p:txBody>
      </p:sp>
      <p:sp>
        <p:nvSpPr>
          <p:cNvPr id="69" name=""/>
          <p:cNvSpPr/>
          <p:nvPr/>
        </p:nvSpPr>
        <p:spPr>
          <a:xfrm>
            <a:off x="2714143" y="2630439"/>
            <a:ext cx="1144923" cy="45219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>
            <a:off x="4040331" y="2204027"/>
            <a:ext cx="1808788" cy="12249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문제인지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(</a:t>
            </a:r>
            <a:r>
              <a:rPr lang="ko-KR" altLang="en-US"/>
              <a:t>중요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72" name=""/>
          <p:cNvSpPr/>
          <p:nvPr/>
        </p:nvSpPr>
        <p:spPr>
          <a:xfrm>
            <a:off x="6096000" y="2590415"/>
            <a:ext cx="1144923" cy="45219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"/>
          <p:cNvSpPr/>
          <p:nvPr/>
        </p:nvSpPr>
        <p:spPr>
          <a:xfrm>
            <a:off x="7521669" y="2204027"/>
            <a:ext cx="1808788" cy="12249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구글링</a:t>
            </a:r>
            <a:br>
              <a:rPr lang="ko-KR" altLang="en-US" sz="1500"/>
            </a:br>
            <a:r>
              <a:rPr lang="en-US" altLang="ko-KR" sz="1500"/>
              <a:t>(</a:t>
            </a:r>
            <a:r>
              <a:rPr lang="ko-KR" altLang="en-US" sz="1500"/>
              <a:t>용어 모를시</a:t>
            </a:r>
            <a:r>
              <a:rPr lang="en-US" altLang="ko-KR" sz="1500"/>
              <a:t>,</a:t>
            </a:r>
            <a:r>
              <a:rPr lang="ko-KR" altLang="en-US" sz="1500"/>
              <a:t> 용어에 대한 공부</a:t>
            </a:r>
            <a:r>
              <a:rPr lang="en-US" altLang="ko-KR" sz="1500"/>
              <a:t>)</a:t>
            </a:r>
            <a:endParaRPr lang="en-US" altLang="ko-KR" sz="1500"/>
          </a:p>
        </p:txBody>
      </p:sp>
      <p:sp>
        <p:nvSpPr>
          <p:cNvPr id="75" name=""/>
          <p:cNvSpPr/>
          <p:nvPr/>
        </p:nvSpPr>
        <p:spPr>
          <a:xfrm>
            <a:off x="746411" y="4030519"/>
            <a:ext cx="1808788" cy="12249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해결시도</a:t>
            </a:r>
            <a:endParaRPr lang="ko-KR" altLang="en-US" sz="1500"/>
          </a:p>
        </p:txBody>
      </p:sp>
      <p:cxnSp>
        <p:nvCxnSpPr>
          <p:cNvPr id="76" name=""/>
          <p:cNvCxnSpPr/>
          <p:nvPr/>
        </p:nvCxnSpPr>
        <p:spPr>
          <a:xfrm>
            <a:off x="2782310" y="4603389"/>
            <a:ext cx="1019848" cy="0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/>
          <p:nvPr/>
        </p:nvCxnSpPr>
        <p:spPr>
          <a:xfrm rot="16200000" flipH="1">
            <a:off x="2522537" y="4887515"/>
            <a:ext cx="1458516" cy="1002109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"/>
          <p:cNvSpPr/>
          <p:nvPr/>
        </p:nvSpPr>
        <p:spPr>
          <a:xfrm>
            <a:off x="4014280" y="3994404"/>
            <a:ext cx="1808788" cy="12249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해결성공</a:t>
            </a:r>
            <a:endParaRPr lang="ko-KR" altLang="en-US" sz="1500"/>
          </a:p>
        </p:txBody>
      </p:sp>
      <p:sp>
        <p:nvSpPr>
          <p:cNvPr id="81" name=""/>
          <p:cNvSpPr/>
          <p:nvPr/>
        </p:nvSpPr>
        <p:spPr>
          <a:xfrm>
            <a:off x="4017851" y="5476335"/>
            <a:ext cx="1808788" cy="12249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해결실패시</a:t>
            </a:r>
            <a:endParaRPr lang="ko-KR" altLang="en-US" sz="1500"/>
          </a:p>
          <a:p>
            <a:pPr algn="ctr">
              <a:defRPr/>
            </a:pPr>
            <a:r>
              <a:rPr lang="ko-KR" altLang="en-US" sz="1500"/>
              <a:t>시도했던 내용을 들고 질문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81938" y="85117"/>
            <a:ext cx="10801352" cy="408278"/>
            <a:chOff x="281938" y="85117"/>
            <a:chExt cx="10801352" cy="408278"/>
          </a:xfrm>
        </p:grpSpPr>
        <p:sp>
          <p:nvSpPr>
            <p:cNvPr id="13" name="TextBox 12"/>
            <p:cNvSpPr txBox="1"/>
            <p:nvPr/>
          </p:nvSpPr>
          <p:spPr>
            <a:xfrm>
              <a:off x="281938" y="101138"/>
              <a:ext cx="2028827" cy="392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b="1">
                  <a:latin typeface="KoPubWorld돋움체 Bold"/>
                  <a:ea typeface="KoPubWorld돋움체 Bold"/>
                  <a:cs typeface="KoPubWorld돋움체 Bold"/>
                </a:rPr>
                <a:t>3.</a:t>
              </a:r>
              <a:r>
                <a:rPr lang="ko-KR" altLang="en-US" sz="2000" b="1">
                  <a:latin typeface="KoPubWorld돋움체 Bold"/>
                  <a:ea typeface="KoPubWorld돋움체 Bold"/>
                  <a:cs typeface="KoPubWorld돋움체 Bold"/>
                </a:rPr>
                <a:t> 프로젝트 회고</a:t>
              </a:r>
              <a:endParaRPr lang="ko-KR" altLang="en-US" sz="2000" b="1"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0648" y="85117"/>
              <a:ext cx="163264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Error_Logging</a:t>
              </a:r>
              <a:endParaRPr lang="en-US" altLang="ko-KR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35" name="직사각형 15"/>
          <p:cNvSpPr/>
          <p:nvPr/>
        </p:nvSpPr>
        <p:spPr>
          <a:xfrm>
            <a:off x="286837" y="720074"/>
            <a:ext cx="6778956" cy="64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프로젝트 회고 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302778" y="1899731"/>
            <a:ext cx="11027064" cy="351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000" indent="-357000">
              <a:buFont typeface="Arial"/>
              <a:buChar char="•"/>
              <a:defRPr/>
            </a:pPr>
            <a:r>
              <a:rPr lang="ko-KR" altLang="en-US" sz="2500"/>
              <a:t>프로젝트에 추가 혹은 공부하고 싶은 내용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ko-KR" altLang="en-US" sz="2500"/>
              <a:t>    </a:t>
            </a:r>
            <a:r>
              <a:rPr lang="en-US" altLang="ko-KR" sz="2500"/>
              <a:t>-</a:t>
            </a:r>
            <a:r>
              <a:rPr lang="ko-KR" altLang="en-US" sz="2500"/>
              <a:t> 마이페이지 기능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    </a:t>
            </a:r>
            <a:r>
              <a:rPr lang="en-US" altLang="ko-KR" sz="2500"/>
              <a:t>-</a:t>
            </a:r>
            <a:r>
              <a:rPr lang="ko-KR" altLang="en-US" sz="2500"/>
              <a:t> 게시글 댓글 기능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    </a:t>
            </a:r>
            <a:r>
              <a:rPr lang="en-US" altLang="ko-KR" sz="2500"/>
              <a:t>-</a:t>
            </a:r>
            <a:r>
              <a:rPr lang="ko-KR" altLang="en-US" sz="2500"/>
              <a:t> 다중이미지 처리 기능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    </a:t>
            </a:r>
            <a:r>
              <a:rPr lang="en-US" altLang="ko-KR" sz="2500"/>
              <a:t>-</a:t>
            </a:r>
            <a:r>
              <a:rPr lang="ko-KR" altLang="en-US" sz="2500"/>
              <a:t> 게시글 검색 기능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    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    </a:t>
            </a:r>
            <a:r>
              <a:rPr lang="en-US" altLang="ko-KR" sz="2500"/>
              <a:t>-</a:t>
            </a:r>
            <a:r>
              <a:rPr lang="ko-KR" altLang="en-US" sz="2500"/>
              <a:t> 소셜 로그인 기능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    </a:t>
            </a:r>
            <a:r>
              <a:rPr lang="en-US" altLang="ko-KR" sz="2500"/>
              <a:t>-</a:t>
            </a:r>
            <a:r>
              <a:rPr lang="ko-KR" altLang="en-US" sz="2500"/>
              <a:t> 중복로그인 막기 기능</a:t>
            </a:r>
            <a:endParaRPr lang="ko-KR" altLang="en-US" sz="2500"/>
          </a:p>
        </p:txBody>
      </p:sp>
      <p:sp>
        <p:nvSpPr>
          <p:cNvPr id="74" name=""/>
          <p:cNvSpPr txBox="1"/>
          <p:nvPr/>
        </p:nvSpPr>
        <p:spPr>
          <a:xfrm>
            <a:off x="472401" y="2659302"/>
            <a:ext cx="7389090" cy="358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>sober_555</ep:Manager>
  <ep:Company>sober_555</ep:Company>
  <ep:Words>2698</ep:Words>
  <ep:PresentationFormat>와이드스크린</ep:PresentationFormat>
  <ep:Paragraphs>415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2019-07-01T23:26:37.000</dcterms:created>
  <dc:creator>sober_555</dc:creator>
  <cp:lastModifiedBy>hosung</cp:lastModifiedBy>
  <dcterms:modified xsi:type="dcterms:W3CDTF">2022-08-13T04:53:52.774</dcterms:modified>
  <cp:revision>383</cp:revision>
  <dc:title>제안서-기획서 양식</dc:title>
  <cp:version>1000.0000.01</cp:version>
</cp:coreProperties>
</file>