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71" autoAdjust="0"/>
    <p:restoredTop sz="87814"/>
  </p:normalViewPr>
  <p:slideViewPr>
    <p:cSldViewPr snapToGrid="0">
      <p:cViewPr varScale="1">
        <p:scale>
          <a:sx n="100" d="100"/>
          <a:sy n="100" d="100"/>
        </p:scale>
        <p:origin x="84" y="426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80DAABF-6B89-410E-81F4-13A52FA46F91}" type="datetime1">
              <a:rPr lang="ko-KR" altLang="en-US"/>
              <a:pPr lvl="0">
                <a:defRPr/>
              </a:pPr>
              <a:t>2022-08-20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698BE7A-A975-4685-9393-F61C7D1D7DF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OCP</a:t>
            </a:r>
            <a:r>
              <a:rPr lang="ko-KR" altLang="en-US"/>
              <a:t> 개방폐쇄 원칙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확장에는 열려 있어야하고</a:t>
            </a:r>
            <a:r>
              <a:rPr lang="en-US" altLang="ko-KR"/>
              <a:t>,</a:t>
            </a:r>
            <a:r>
              <a:rPr lang="ko-KR" altLang="en-US"/>
              <a:t> 변경에는 닫혀있어야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기능을 변경하거나 확장할 수 있으면서 그 기능을 사용하는 코드는 수정하지 않는다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-&gt;</a:t>
            </a:r>
            <a:r>
              <a:rPr lang="ko-KR" altLang="en-US"/>
              <a:t>전략패턴에 어울리는 내용</a:t>
            </a:r>
            <a:r>
              <a:rPr lang="en-US" altLang="ko-KR"/>
              <a:t>...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98BE7A-A975-4685-9393-F61C7D1D7DF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OCP</a:t>
            </a:r>
            <a:r>
              <a:rPr lang="ko-KR" altLang="en-US"/>
              <a:t> 개방폐쇄 원칙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확장에는 열려 있어야하고</a:t>
            </a:r>
            <a:r>
              <a:rPr lang="en-US" altLang="ko-KR"/>
              <a:t>,</a:t>
            </a:r>
            <a:r>
              <a:rPr lang="ko-KR" altLang="en-US"/>
              <a:t> 변경에는 닫혀있어야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기능을 변경하거나 확장할 수 있으면서 그 기능을 사용하는 코드는 수정하지 않는다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-&gt;</a:t>
            </a:r>
            <a:r>
              <a:rPr lang="ko-KR" altLang="en-US"/>
              <a:t>전략패턴에 어울리는 내용</a:t>
            </a:r>
            <a:r>
              <a:rPr lang="en-US" altLang="ko-KR"/>
              <a:t>...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98BE7A-A975-4685-9393-F61C7D1D7DF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"/>
          <p:cNvGraphicFramePr>
            <a:graphicFrameLocks noGrp="1"/>
          </p:cNvGraphicFramePr>
          <p:nvPr/>
        </p:nvGraphicFramePr>
        <p:xfrm>
          <a:off x="4021387" y="4066062"/>
          <a:ext cx="4149224" cy="7843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49224"/>
              </a:tblGrid>
              <a:tr h="3853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Pattern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989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observer_pattern</a:t>
                      </a:r>
                      <a:endParaRPr lang="en-US" altLang="ko-KR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" name="제목 1"/>
          <p:cNvSpPr>
            <a:spLocks noGrp="1"/>
          </p:cNvSpPr>
          <p:nvPr/>
        </p:nvSpPr>
        <p:spPr>
          <a:xfrm>
            <a:off x="2757282" y="1907789"/>
            <a:ext cx="6369556" cy="152121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Design_Pattern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72688" y="0"/>
            <a:ext cx="104193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01881" y="163286"/>
            <a:ext cx="1168880" cy="695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latin typeface="KoPubWorld돋움체 Bold"/>
                <a:ea typeface="KoPubWorld돋움체 Bold"/>
                <a:cs typeface="KoPubWorld돋움체 Bold"/>
              </a:rPr>
              <a:t>목차</a:t>
            </a:r>
            <a:endParaRPr lang="ko-KR" altLang="en-US" sz="4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263530" y="2339387"/>
            <a:ext cx="4360719" cy="592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>
                <a:latin typeface="KoPubWorld돋움체 Light"/>
                <a:ea typeface="KoPubWorld돋움체 Light"/>
                <a:cs typeface="KoPubWorld돋움체 Light"/>
              </a:rPr>
              <a:t>1.</a:t>
            </a:r>
            <a:r>
              <a:rPr lang="ko-KR" altLang="en-US" sz="2200" b="1">
                <a:latin typeface="KoPubWorld돋움체 Light"/>
                <a:ea typeface="KoPubWorld돋움체 Light"/>
                <a:cs typeface="KoPubWorld돋움체 Light"/>
              </a:rPr>
              <a:t> 옵저버패턴 구현</a:t>
            </a:r>
            <a:endParaRPr lang="ko-KR" altLang="en-US" sz="2200" b="1"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2259917" y="3044791"/>
            <a:ext cx="4121871" cy="594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>
                <a:latin typeface="KoPubWorld돋움체 Light"/>
                <a:ea typeface="KoPubWorld돋움체 Light"/>
                <a:cs typeface="KoPubWorld돋움체 Light"/>
              </a:rPr>
              <a:t>2.</a:t>
            </a:r>
            <a:r>
              <a:rPr lang="ko-KR" altLang="en-US" sz="2200" b="1">
                <a:latin typeface="KoPubWorld돋움체 Light"/>
                <a:ea typeface="KoPubWorld돋움체 Light"/>
                <a:cs typeface="KoPubWorld돋움체 Light"/>
              </a:rPr>
              <a:t> 생각한점</a:t>
            </a:r>
            <a:endParaRPr lang="ko-KR" altLang="en-US" sz="2200" b="1">
              <a:latin typeface="KoPubWorld돋움체 Light"/>
              <a:ea typeface="KoPubWorld돋움체 Light"/>
              <a:cs typeface="KoPubWorld돋움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959" y="3664323"/>
            <a:ext cx="3025140" cy="30094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938" y="101138"/>
            <a:ext cx="1704977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옵저버패턴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옵저버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98958" y="1492691"/>
            <a:ext cx="11327728" cy="1143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옵저버 패턴은 한 객체의 상태가 바뀌면 그 객체에 의존하는 다른 객체에게 연락이 가고 자동으로 내용이 갱신되는 방식의 일대다 의존성을 정의한다</a:t>
            </a:r>
            <a:r>
              <a:rPr lang="en-US" altLang="ko-KR" sz="2300"/>
              <a:t>.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</p:txBody>
      </p:sp>
      <p:sp>
        <p:nvSpPr>
          <p:cNvPr id="49" name=""/>
          <p:cNvSpPr/>
          <p:nvPr/>
        </p:nvSpPr>
        <p:spPr>
          <a:xfrm>
            <a:off x="565151" y="5436182"/>
            <a:ext cx="1903846" cy="1192768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664790" y="4410328"/>
            <a:ext cx="1695136" cy="293145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1" name=""/>
          <p:cNvCxnSpPr>
            <a:stCxn id="49" idx="0"/>
          </p:cNvCxnSpPr>
          <p:nvPr/>
        </p:nvCxnSpPr>
        <p:spPr>
          <a:xfrm>
            <a:off x="2468997" y="6032566"/>
            <a:ext cx="2148642" cy="234090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"/>
          <p:cNvSpPr txBox="1"/>
          <p:nvPr/>
        </p:nvSpPr>
        <p:spPr>
          <a:xfrm>
            <a:off x="4766469" y="4351734"/>
            <a:ext cx="4593829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Subject(</a:t>
            </a:r>
            <a:r>
              <a:rPr lang="ko-KR" altLang="en-US"/>
              <a:t>주제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one-to-many </a:t>
            </a:r>
            <a:r>
              <a:rPr lang="ko-KR" altLang="en-US"/>
              <a:t>의 </a:t>
            </a:r>
            <a:r>
              <a:rPr lang="en-US" altLang="ko-KR"/>
              <a:t>One</a:t>
            </a:r>
            <a:endParaRPr lang="en-US" altLang="ko-KR"/>
          </a:p>
        </p:txBody>
      </p:sp>
      <p:sp>
        <p:nvSpPr>
          <p:cNvPr id="54" name=""/>
          <p:cNvSpPr txBox="1"/>
          <p:nvPr/>
        </p:nvSpPr>
        <p:spPr>
          <a:xfrm>
            <a:off x="4809729" y="6022181"/>
            <a:ext cx="5099845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Observer(</a:t>
            </a:r>
            <a:r>
              <a:rPr lang="ko-KR" altLang="en-US"/>
              <a:t>옵저버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one-to-many</a:t>
            </a:r>
            <a:r>
              <a:rPr lang="ko-KR" altLang="en-US"/>
              <a:t>의 </a:t>
            </a:r>
            <a:r>
              <a:rPr lang="en-US" altLang="ko-KR"/>
              <a:t>many</a:t>
            </a:r>
            <a:endParaRPr lang="en-US" altLang="ko-KR"/>
          </a:p>
        </p:txBody>
      </p:sp>
      <p:cxnSp>
        <p:nvCxnSpPr>
          <p:cNvPr id="55" name=""/>
          <p:cNvCxnSpPr/>
          <p:nvPr/>
        </p:nvCxnSpPr>
        <p:spPr>
          <a:xfrm>
            <a:off x="2369848" y="4576744"/>
            <a:ext cx="2261285" cy="16686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107" y="1451610"/>
            <a:ext cx="6728794" cy="50641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938" y="101138"/>
            <a:ext cx="1638302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옵저버패턴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옵저버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cxnSp>
        <p:nvCxnSpPr>
          <p:cNvPr id="57" name=""/>
          <p:cNvCxnSpPr>
            <a:endCxn id="58" idx="1"/>
          </p:cNvCxnSpPr>
          <p:nvPr/>
        </p:nvCxnSpPr>
        <p:spPr>
          <a:xfrm>
            <a:off x="4037656" y="2950957"/>
            <a:ext cx="3433588" cy="478043"/>
          </a:xfrm>
          <a:prstGeom prst="bentConnector3">
            <a:avLst>
              <a:gd name="adj1" fmla="val 48207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"/>
          <p:cNvSpPr txBox="1"/>
          <p:nvPr/>
        </p:nvSpPr>
        <p:spPr>
          <a:xfrm>
            <a:off x="7471244" y="3249567"/>
            <a:ext cx="4369946" cy="35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observer</a:t>
            </a:r>
            <a:r>
              <a:rPr lang="ko-KR" altLang="en-US"/>
              <a:t> 객체 생성 </a:t>
            </a:r>
            <a:r>
              <a:rPr lang="en-US" altLang="ko-KR"/>
              <a:t>(</a:t>
            </a:r>
            <a:r>
              <a:rPr lang="ko-KR" altLang="en-US"/>
              <a:t>각 </a:t>
            </a:r>
            <a:r>
              <a:rPr lang="en-US" altLang="ko-KR"/>
              <a:t>display</a:t>
            </a:r>
            <a:r>
              <a:rPr lang="ko-KR" altLang="en-US"/>
              <a:t>마다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59" name=""/>
          <p:cNvCxnSpPr>
            <a:endCxn id="58" idx="1"/>
          </p:cNvCxnSpPr>
          <p:nvPr/>
        </p:nvCxnSpPr>
        <p:spPr>
          <a:xfrm flipV="1">
            <a:off x="3935868" y="3429000"/>
            <a:ext cx="3535376" cy="449431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/>
          <p:nvPr/>
        </p:nvCxnSpPr>
        <p:spPr>
          <a:xfrm>
            <a:off x="5374048" y="4924384"/>
            <a:ext cx="2071436" cy="25814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"/>
          <p:cNvSpPr txBox="1"/>
          <p:nvPr/>
        </p:nvSpPr>
        <p:spPr>
          <a:xfrm>
            <a:off x="7503852" y="4757806"/>
            <a:ext cx="3589970" cy="365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주제</a:t>
            </a:r>
            <a:r>
              <a:rPr lang="en-US" altLang="ko-KR"/>
              <a:t>(subject)</a:t>
            </a:r>
            <a:r>
              <a:rPr lang="ko-KR" altLang="en-US"/>
              <a:t>의 값 변경</a:t>
            </a:r>
            <a:endParaRPr lang="ko-KR" altLang="en-US"/>
          </a:p>
        </p:txBody>
      </p:sp>
      <p:cxnSp>
        <p:nvCxnSpPr>
          <p:cNvPr id="64" name=""/>
          <p:cNvCxnSpPr/>
          <p:nvPr/>
        </p:nvCxnSpPr>
        <p:spPr>
          <a:xfrm flipV="1">
            <a:off x="3731557" y="1966632"/>
            <a:ext cx="3966882" cy="134470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"/>
          <p:cNvSpPr txBox="1"/>
          <p:nvPr/>
        </p:nvSpPr>
        <p:spPr>
          <a:xfrm>
            <a:off x="7784680" y="1797750"/>
            <a:ext cx="2495877" cy="36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0.</a:t>
            </a:r>
            <a:r>
              <a:rPr lang="ko-KR" altLang="en-US"/>
              <a:t> 주제 객체 만들기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7" y="101138"/>
            <a:ext cx="1704977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옵저버패턴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옵저버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703" y="1558738"/>
            <a:ext cx="7028330" cy="4961964"/>
          </a:xfrm>
          <a:prstGeom prst="rect">
            <a:avLst/>
          </a:prstGeom>
        </p:spPr>
      </p:pic>
      <p:cxnSp>
        <p:nvCxnSpPr>
          <p:cNvPr id="70" name=""/>
          <p:cNvCxnSpPr/>
          <p:nvPr/>
        </p:nvCxnSpPr>
        <p:spPr>
          <a:xfrm>
            <a:off x="6096000" y="5282973"/>
            <a:ext cx="2071436" cy="25814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"/>
          <p:cNvSpPr txBox="1"/>
          <p:nvPr/>
        </p:nvSpPr>
        <p:spPr>
          <a:xfrm>
            <a:off x="8143597" y="5098538"/>
            <a:ext cx="3787240" cy="36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주제의 데이터 값 변경 </a:t>
            </a:r>
            <a:endParaRPr lang="ko-KR" altLang="en-US"/>
          </a:p>
        </p:txBody>
      </p:sp>
      <p:cxnSp>
        <p:nvCxnSpPr>
          <p:cNvPr id="73" name=""/>
          <p:cNvCxnSpPr/>
          <p:nvPr/>
        </p:nvCxnSpPr>
        <p:spPr>
          <a:xfrm flipV="1">
            <a:off x="5121087" y="2431215"/>
            <a:ext cx="2737880" cy="17270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"/>
          <p:cNvSpPr txBox="1"/>
          <p:nvPr/>
        </p:nvSpPr>
        <p:spPr>
          <a:xfrm>
            <a:off x="8022572" y="2243280"/>
            <a:ext cx="3787240" cy="36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각각의 옵저버에게 값 전달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7" y="101138"/>
            <a:ext cx="1704977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옵저버패턴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옵저버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70" name="직사각형 15"/>
          <p:cNvSpPr/>
          <p:nvPr/>
        </p:nvSpPr>
        <p:spPr>
          <a:xfrm>
            <a:off x="456465" y="1480065"/>
            <a:ext cx="5315954" cy="45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KoPubWorld돋움체 Bold"/>
                <a:ea typeface="KoPubWorld돋움체 Bold"/>
                <a:cs typeface="KoPubWorld돋움체 Bold"/>
              </a:rPr>
              <a:t>실행 결과</a:t>
            </a:r>
            <a:endParaRPr lang="ko-KR" altLang="en-US" sz="2400" b="1"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06540" y="2148391"/>
            <a:ext cx="5585459" cy="3883511"/>
          </a:xfrm>
          <a:prstGeom prst="rect">
            <a:avLst/>
          </a:prstGeom>
        </p:spPr>
      </p:pic>
      <p:sp>
        <p:nvSpPr>
          <p:cNvPr id="72" name=""/>
          <p:cNvSpPr/>
          <p:nvPr/>
        </p:nvSpPr>
        <p:spPr>
          <a:xfrm>
            <a:off x="6615113" y="2841505"/>
            <a:ext cx="5393077" cy="1077556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6666660" y="5369553"/>
            <a:ext cx="3051048" cy="629321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950" y="2126876"/>
            <a:ext cx="5484159" cy="3791517"/>
          </a:xfrm>
          <a:prstGeom prst="rect">
            <a:avLst/>
          </a:prstGeom>
        </p:spPr>
      </p:pic>
      <p:sp>
        <p:nvSpPr>
          <p:cNvPr id="75" name="직사각형 15"/>
          <p:cNvSpPr/>
          <p:nvPr/>
        </p:nvSpPr>
        <p:spPr>
          <a:xfrm>
            <a:off x="6570393" y="1610054"/>
            <a:ext cx="5315954" cy="45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KoPubWorld돋움체 Bold"/>
                <a:ea typeface="KoPubWorld돋움체 Bold"/>
                <a:cs typeface="KoPubWorld돋움체 Bold"/>
              </a:rPr>
              <a:t>Observer Pattern push &amp; pull</a:t>
            </a:r>
            <a:endParaRPr lang="en-US" altLang="ko-KR" sz="2400" b="1">
              <a:latin typeface="KoPubWorld돋움체 Bold"/>
              <a:ea typeface="KoPubWorld돋움체 Bold"/>
              <a:cs typeface="KoPubWorld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8" y="101138"/>
            <a:ext cx="1466852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전략패턴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10865856" cy="63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전략 패턴의 장단점 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278751" y="1547940"/>
            <a:ext cx="11327728" cy="2545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/>
              <a:t>장점 </a:t>
            </a:r>
            <a:r>
              <a:rPr lang="en-US" altLang="ko-KR" sz="2300"/>
              <a:t>:</a:t>
            </a:r>
            <a:r>
              <a:rPr lang="ko-KR" altLang="en-US" sz="2300"/>
              <a:t> 전략패턴을 사용하면</a:t>
            </a:r>
            <a:r>
              <a:rPr lang="en-US" altLang="ko-KR" sz="2300"/>
              <a:t>,</a:t>
            </a:r>
            <a:r>
              <a:rPr lang="ko-KR" altLang="en-US" sz="2300"/>
              <a:t> 요구사항이 변경되었을 때</a:t>
            </a:r>
            <a:r>
              <a:rPr lang="en-US" altLang="ko-KR" sz="2300"/>
              <a:t>,</a:t>
            </a:r>
            <a:r>
              <a:rPr lang="ko-KR" altLang="en-US" sz="2300"/>
              <a:t> 기존의 코드를 최소화하고</a:t>
            </a:r>
            <a:r>
              <a:rPr lang="en-US" altLang="ko-KR" sz="2300"/>
              <a:t>,</a:t>
            </a:r>
            <a:r>
              <a:rPr lang="ko-KR" altLang="en-US" sz="2300"/>
              <a:t> 새로운 전략에 대해서</a:t>
            </a:r>
            <a:r>
              <a:rPr lang="en-US" altLang="ko-KR" sz="2300"/>
              <a:t>,</a:t>
            </a:r>
            <a:r>
              <a:rPr lang="ko-KR" altLang="en-US" sz="2300"/>
              <a:t> 새로운 클래스를 통해 관리하기 때문에 </a:t>
            </a:r>
            <a:r>
              <a:rPr lang="en-US" altLang="ko-KR" sz="2300"/>
              <a:t>OCP</a:t>
            </a:r>
            <a:r>
              <a:rPr lang="ko-KR" altLang="en-US" sz="2300"/>
              <a:t> 의 원칙</a:t>
            </a:r>
            <a:r>
              <a:rPr lang="en-US" altLang="ko-KR" sz="2300"/>
              <a:t>(?)</a:t>
            </a:r>
            <a:r>
              <a:rPr lang="ko-KR" altLang="en-US" sz="2300"/>
              <a:t>을 지킨다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r>
              <a:rPr lang="en-US" altLang="ko-KR" sz="2300"/>
              <a:t>(</a:t>
            </a:r>
            <a:r>
              <a:rPr lang="ko-KR" altLang="en-US" sz="2300"/>
              <a:t>확장성의 용이</a:t>
            </a:r>
            <a:r>
              <a:rPr lang="en-US" altLang="ko-KR" sz="2300"/>
              <a:t>,</a:t>
            </a:r>
            <a:r>
              <a:rPr lang="ko-KR" altLang="en-US" sz="2300"/>
              <a:t> 유연성 증가</a:t>
            </a:r>
            <a:r>
              <a:rPr lang="en-US" altLang="ko-KR" sz="2300"/>
              <a:t>)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ko-KR" altLang="en-US" sz="2300"/>
              <a:t>단점 </a:t>
            </a:r>
            <a:r>
              <a:rPr lang="en-US" altLang="ko-KR" sz="2300"/>
              <a:t>:</a:t>
            </a:r>
            <a:r>
              <a:rPr lang="ko-KR" altLang="en-US" sz="2300"/>
              <a:t> 알고리즘이 늘어날수록 객체도 무한정 늘어나며</a:t>
            </a:r>
            <a:r>
              <a:rPr lang="en-US" altLang="ko-KR" sz="2300"/>
              <a:t>,</a:t>
            </a:r>
            <a:r>
              <a:rPr lang="ko-KR" altLang="en-US" sz="2300"/>
              <a:t> 클라이언트가 사용할 객체를 직접 결정해야 학 때문에</a:t>
            </a:r>
            <a:r>
              <a:rPr lang="en-US" altLang="ko-KR" sz="2300"/>
              <a:t>,</a:t>
            </a:r>
            <a:r>
              <a:rPr lang="ko-KR" altLang="en-US" sz="2300"/>
              <a:t> 많은 알고리즘에 대한 성능과 효율을 알고 있어야 함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endParaRPr lang="ko-KR" altLang="en-US" sz="2300"/>
          </a:p>
          <a:p>
            <a:pPr>
              <a:defRPr/>
            </a:pPr>
            <a:r>
              <a:rPr lang="en-US" altLang="ko-KR" sz="2300"/>
              <a:t>--&gt;(</a:t>
            </a:r>
            <a:r>
              <a:rPr lang="ko-KR" altLang="en-US" sz="2300"/>
              <a:t>이건 무슨말인지 도통 모르겠다</a:t>
            </a:r>
            <a:r>
              <a:rPr lang="en-US" altLang="ko-KR" sz="2300"/>
              <a:t>.)</a:t>
            </a:r>
            <a:endParaRPr lang="en-US" altLang="ko-KR" sz="2300"/>
          </a:p>
        </p:txBody>
      </p:sp>
      <p:sp>
        <p:nvSpPr>
          <p:cNvPr id="70" name=""/>
          <p:cNvSpPr txBox="1"/>
          <p:nvPr/>
        </p:nvSpPr>
        <p:spPr>
          <a:xfrm>
            <a:off x="191131" y="5428084"/>
            <a:ext cx="11327729" cy="78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 </a:t>
            </a:r>
            <a:r>
              <a:rPr lang="en-US" altLang="ko-KR" sz="2300"/>
              <a:t>Android</a:t>
            </a:r>
            <a:r>
              <a:rPr lang="ko-KR" altLang="en-US" sz="2300"/>
              <a:t>에서 많이 사용하는 </a:t>
            </a:r>
            <a:r>
              <a:rPr lang="en-US" altLang="ko-KR" sz="2300"/>
              <a:t>onClickListener</a:t>
            </a:r>
            <a:r>
              <a:rPr lang="ko-KR" altLang="en-US" sz="2300"/>
              <a:t> 같이 어떤 사용자의</a:t>
            </a:r>
            <a:r>
              <a:rPr lang="en-US" altLang="ko-KR" sz="2300"/>
              <a:t> </a:t>
            </a:r>
            <a:r>
              <a:rPr lang="ko-KR" altLang="en-US" sz="2300"/>
              <a:t>입력을 기다리는 </a:t>
            </a:r>
            <a:r>
              <a:rPr lang="en-US" altLang="ko-KR" sz="2300"/>
              <a:t>Listener</a:t>
            </a:r>
            <a:r>
              <a:rPr lang="ko-KR" altLang="en-US" sz="2300"/>
              <a:t>들은 아마 </a:t>
            </a:r>
            <a:r>
              <a:rPr lang="en-US" altLang="ko-KR" sz="2300"/>
              <a:t>push</a:t>
            </a:r>
            <a:r>
              <a:rPr lang="ko-KR" altLang="en-US" sz="2300"/>
              <a:t> 방식의 옵저버 패턴을 사용했을 것이라 추측</a:t>
            </a:r>
            <a:r>
              <a:rPr lang="en-US" altLang="ko-KR" sz="2300"/>
              <a:t>.</a:t>
            </a:r>
            <a:endParaRPr lang="en-US" altLang="ko-KR" sz="2300"/>
          </a:p>
        </p:txBody>
      </p:sp>
      <p:sp>
        <p:nvSpPr>
          <p:cNvPr id="71" name="직사각형 15"/>
          <p:cNvSpPr/>
          <p:nvPr/>
        </p:nvSpPr>
        <p:spPr>
          <a:xfrm>
            <a:off x="200652" y="4557803"/>
            <a:ext cx="10967459" cy="64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옵저버 패턴 사용됬을 것으로 추측되는 부분 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7" y="101138"/>
            <a:ext cx="2019303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3.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추가공부내용 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10865856" cy="63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공부 필요한 것 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235434" y="1551630"/>
            <a:ext cx="11327730" cy="218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/>
              <a:t>1.</a:t>
            </a:r>
            <a:r>
              <a:rPr lang="ko-KR" altLang="en-US" sz="2300"/>
              <a:t> 객체지향 </a:t>
            </a:r>
            <a:r>
              <a:rPr lang="en-US" altLang="ko-KR" sz="2300"/>
              <a:t>(SOLID)</a:t>
            </a:r>
            <a:r>
              <a:rPr lang="ko-KR" altLang="en-US" sz="2300"/>
              <a:t> 규칙에 대한 공부 필요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r>
              <a:rPr lang="en-US" altLang="ko-KR" sz="2300"/>
              <a:t>(</a:t>
            </a:r>
            <a:r>
              <a:rPr lang="ko-KR" altLang="en-US" sz="2300"/>
              <a:t>디자인패턴과 연관지어 생각해보기</a:t>
            </a:r>
            <a:r>
              <a:rPr lang="en-US" altLang="ko-KR" sz="2300"/>
              <a:t>)</a:t>
            </a:r>
            <a:endParaRPr lang="en-US" altLang="ko-KR" sz="2300"/>
          </a:p>
          <a:p>
            <a:pPr>
              <a:defRPr/>
            </a:pPr>
            <a:endParaRPr lang="ko-KR" altLang="en-US" sz="2300"/>
          </a:p>
          <a:p>
            <a:pPr>
              <a:defRPr/>
            </a:pPr>
            <a:r>
              <a:rPr lang="ko-KR" altLang="en-US" sz="2300"/>
              <a:t> </a:t>
            </a:r>
            <a:r>
              <a:rPr lang="en-US" altLang="ko-KR" sz="2300"/>
              <a:t>-</a:t>
            </a:r>
            <a:r>
              <a:rPr lang="ko-KR" altLang="en-US" sz="2300"/>
              <a:t> 객체지향의 기본 규칙 원칙에 대한 개념이 부족하다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endParaRPr lang="ko-KR" altLang="en-US" sz="2300"/>
          </a:p>
          <a:p>
            <a:pPr>
              <a:defRPr/>
            </a:pPr>
            <a:endParaRPr lang="ko-KR" altLang="en-US" sz="2300"/>
          </a:p>
          <a:p>
            <a:pPr>
              <a:defRPr/>
            </a:pPr>
            <a:r>
              <a:rPr lang="en-US" altLang="ko-KR" sz="2300"/>
              <a:t>2.</a:t>
            </a:r>
            <a:r>
              <a:rPr lang="ko-KR" altLang="en-US" sz="2300"/>
              <a:t> 전략패턴을 어떤 상황에 적용해야하는지에 대한 경험</a:t>
            </a:r>
            <a:r>
              <a:rPr lang="en-US" altLang="ko-KR" sz="2300"/>
              <a:t>..</a:t>
            </a:r>
            <a:r>
              <a:rPr lang="ko-KR" altLang="en-US" sz="2300"/>
              <a:t>부족 </a:t>
            </a:r>
            <a:endParaRPr lang="en-US" altLang="ko-KR" sz="2300"/>
          </a:p>
          <a:p>
            <a:pPr>
              <a:defRPr/>
            </a:pPr>
            <a:r>
              <a:rPr lang="en-US" altLang="ko-KR" sz="2300"/>
              <a:t>--&gt;</a:t>
            </a:r>
            <a:r>
              <a:rPr lang="ko-KR" altLang="en-US" sz="2300"/>
              <a:t> 코드를 작성하면서  써보려고 생각해보기</a:t>
            </a:r>
            <a:r>
              <a:rPr lang="en-US" altLang="ko-KR" sz="2300"/>
              <a:t>.</a:t>
            </a:r>
            <a:endParaRPr lang="en-US" altLang="ko-KR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>sober_555</ep:Manager>
  <ep:Company>sober_555</ep:Company>
  <ep:Words>2926</ep:Words>
  <ep:PresentationFormat>와이드스크린</ep:PresentationFormat>
  <ep:Paragraphs>449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2019-07-01T23:26:37.000</dcterms:created>
  <dc:creator>sober_555</dc:creator>
  <cp:lastModifiedBy>hosung</cp:lastModifiedBy>
  <dcterms:modified xsi:type="dcterms:W3CDTF">2022-08-20T05:43:51.925</dcterms:modified>
  <cp:revision>403</cp:revision>
  <dc:title>제안서-기획서 양식</dc:title>
  <cp:version>1000.0000.01</cp:version>
</cp:coreProperties>
</file>