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90737-AC6C-62F1-8DA8-654F673F3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4D58F-8223-00DE-C459-2A9DF4DC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D32B2-EE98-39C7-E0E6-C8B6B6A9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1BDAB-4B8E-25EF-A363-63A6066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3C2D2-02DD-9DD7-D744-695F4914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37DE-C30D-2EC8-D28D-6A962FD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5F280-AB64-C992-85E4-A834EFEC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C35CE-F1D3-BDDE-9ABB-A591449E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090E8-8515-0A20-E3EE-B5F51EDE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D6E5B-4879-D285-0F4F-5F05E7E4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CC4ED9-D8E9-F374-66CB-9812336A5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13E05-5023-9E5A-A80A-5209CFBC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40A7D-D95D-1D69-493E-E664C650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B7AA-61FB-C535-1E73-E557F1C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49A7B-F64D-8381-CBDD-F96CA96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6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CFA2-4D96-0836-55BD-15482AA3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B7843-73E5-8C1A-3C0C-31772C32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C1D2C-A5C9-42FF-36C8-EAF6D9CC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2C4E3-B815-A82F-F019-73A53BF7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897F-8F84-9057-28EB-A4BEC156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8BF7-76DD-BAB9-7381-1FBB43D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5333A-78E1-D82A-F856-940681C8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71E2A-51FE-4B4D-AF85-23E4D97F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5BF43-4705-8482-D967-7B432AE0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2BF9C-9412-E2E4-B49E-7F7E481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4B7C1-802B-0865-38ED-5C995D1F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2446E-0998-5C96-5B90-C515BD89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62B5B5-0ED2-F39E-A1CB-57255419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F3110-25D6-E910-709C-84C00755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7A5CC-FF6C-1A27-71D7-88F1423B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D8F8C-59BE-D6A8-C7EF-C06F8ED0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F66A-7A3E-66E9-BC1F-15772293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7595E-95CF-61F1-6A30-8256CEBF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0F39E-30F2-D281-22AC-500DBD68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5E2D7-5395-1966-C038-962D3AC4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D5AAF-9EDC-3F52-B0E2-061A0E7F8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63A96-EB67-6F0B-2B24-A41B4AC0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8D8298-E8E1-C1C2-F465-DC50E721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28ACF-F60E-EA51-58E4-05CDBA1C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30556-4B51-72BE-D0D6-F0E1B6FC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46D02-837A-AAAC-B527-FB949CCC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C8F75-423B-A91F-B308-351823D8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0F584-4183-F783-C9AB-2CEB80B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CF5EA-AC5A-5AC5-A846-E213AF15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229A-7A51-929D-29F4-46C46742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A8E3-111C-056D-B055-A4E9CB53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D4E0-54CC-4034-9FC0-6DBFBEF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D7035-1111-D59C-78A1-D5EFDED3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53E6B-38FA-5374-89A4-7C4163B6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6253F-291C-7476-5A2B-7901EC63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E426E-11AA-C20F-E643-1CA8DF77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5172C-B6ED-A06D-A58B-40FB333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A700-0FFD-E9C7-DE41-E5842695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ADCED-0C19-3144-3AB2-248FFD0E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1E2E5-1013-C523-C88F-7A88417F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8839A-6F59-5251-E710-42BA0F68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E9FC2-FE79-50B2-AF52-235F138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E549E-EF6F-95B6-BE7D-DD006561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5B5F1-3664-8699-E267-73CAE6EC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D57B6-CC39-55BF-84F4-AB58F171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086CF-CC56-8AA0-DFF2-0F103032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388B7-E6E1-483F-B639-57B7779ACA85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05BEB-FEBF-F2EF-92E4-96F983467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829E1-75B8-A2CF-D9FD-579617829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195E1-4B46-4392-B38C-210E81500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759AEC-841D-4DD5-1899-A5C1FD19760B}"/>
              </a:ext>
            </a:extLst>
          </p:cNvPr>
          <p:cNvSpPr/>
          <p:nvPr/>
        </p:nvSpPr>
        <p:spPr>
          <a:xfrm>
            <a:off x="304800" y="1862667"/>
            <a:ext cx="7840133" cy="3869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703033-696B-4CDD-6946-D866D301F163}"/>
              </a:ext>
            </a:extLst>
          </p:cNvPr>
          <p:cNvCxnSpPr>
            <a:cxnSpLocks/>
          </p:cNvCxnSpPr>
          <p:nvPr/>
        </p:nvCxnSpPr>
        <p:spPr>
          <a:xfrm flipH="1">
            <a:off x="6942666" y="2667001"/>
            <a:ext cx="2387601" cy="397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203AD6-7939-7F61-D168-02A4A853BF5A}"/>
              </a:ext>
            </a:extLst>
          </p:cNvPr>
          <p:cNvSpPr txBox="1"/>
          <p:nvPr/>
        </p:nvSpPr>
        <p:spPr>
          <a:xfrm>
            <a:off x="9677400" y="2150533"/>
            <a:ext cx="257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페이지로 </a:t>
            </a:r>
            <a:endParaRPr lang="en-US" altLang="ko-KR" dirty="0"/>
          </a:p>
          <a:p>
            <a:r>
              <a:rPr lang="ko-KR" altLang="en-US" dirty="0"/>
              <a:t>사이트의 대한 설명을</a:t>
            </a:r>
            <a:endParaRPr lang="en-US" altLang="ko-KR" dirty="0"/>
          </a:p>
          <a:p>
            <a:r>
              <a:rPr lang="ko-KR" altLang="en-US" dirty="0"/>
              <a:t>작성한다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endParaRPr lang="en-US" altLang="ko-KR" dirty="0"/>
          </a:p>
          <a:p>
            <a:r>
              <a:rPr lang="ko-KR" altLang="en-US" dirty="0" err="1"/>
              <a:t>강화학습이란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ko-KR" altLang="en-US" dirty="0"/>
              <a:t>이 홈페이지는 무엇을</a:t>
            </a:r>
            <a:endParaRPr lang="en-US" altLang="ko-KR" dirty="0"/>
          </a:p>
          <a:p>
            <a:r>
              <a:rPr lang="ko-KR" altLang="en-US" dirty="0"/>
              <a:t>하는가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B2D604-78F1-79A1-A9C8-8F9C1A38F549}"/>
              </a:ext>
            </a:extLst>
          </p:cNvPr>
          <p:cNvCxnSpPr>
            <a:cxnSpLocks/>
          </p:cNvCxnSpPr>
          <p:nvPr/>
        </p:nvCxnSpPr>
        <p:spPr>
          <a:xfrm flipH="1">
            <a:off x="1032933" y="313267"/>
            <a:ext cx="1126067" cy="491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11D03C-A1DB-FA26-14BA-57DC05568730}"/>
              </a:ext>
            </a:extLst>
          </p:cNvPr>
          <p:cNvSpPr txBox="1"/>
          <p:nvPr/>
        </p:nvSpPr>
        <p:spPr>
          <a:xfrm>
            <a:off x="2082800" y="128599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홈페이지를 누르면 현재 설명중인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23618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304800" y="68580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00E776-A8FC-ADEC-FFD7-987F6C873C60}"/>
              </a:ext>
            </a:extLst>
          </p:cNvPr>
          <p:cNvSpPr/>
          <p:nvPr/>
        </p:nvSpPr>
        <p:spPr>
          <a:xfrm>
            <a:off x="1998131" y="1794933"/>
            <a:ext cx="4673602" cy="3251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36D80-2E33-C632-DCCE-81384A0ADDCF}"/>
              </a:ext>
            </a:extLst>
          </p:cNvPr>
          <p:cNvSpPr/>
          <p:nvPr/>
        </p:nvSpPr>
        <p:spPr>
          <a:xfrm>
            <a:off x="5101168" y="5113865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E02A03-3752-4932-D46D-A016B8A54477}"/>
              </a:ext>
            </a:extLst>
          </p:cNvPr>
          <p:cNvSpPr/>
          <p:nvPr/>
        </p:nvSpPr>
        <p:spPr>
          <a:xfrm>
            <a:off x="2184400" y="1976963"/>
            <a:ext cx="3064935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DF3219-CBA8-90D8-09D1-445D2FE3CC36}"/>
              </a:ext>
            </a:extLst>
          </p:cNvPr>
          <p:cNvSpPr/>
          <p:nvPr/>
        </p:nvSpPr>
        <p:spPr>
          <a:xfrm>
            <a:off x="5308599" y="1976963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3BC3B-CEBB-4D88-683E-E67FF1E0FDFF}"/>
              </a:ext>
            </a:extLst>
          </p:cNvPr>
          <p:cNvSpPr/>
          <p:nvPr/>
        </p:nvSpPr>
        <p:spPr>
          <a:xfrm>
            <a:off x="2269066" y="3217334"/>
            <a:ext cx="4106334" cy="740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93F916-BF8F-A145-F1EB-B1D8503B98BF}"/>
              </a:ext>
            </a:extLst>
          </p:cNvPr>
          <p:cNvSpPr/>
          <p:nvPr/>
        </p:nvSpPr>
        <p:spPr>
          <a:xfrm>
            <a:off x="2269066" y="4040717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952BD9-651E-D56B-B9BA-079315FB202C}"/>
              </a:ext>
            </a:extLst>
          </p:cNvPr>
          <p:cNvSpPr/>
          <p:nvPr/>
        </p:nvSpPr>
        <p:spPr>
          <a:xfrm>
            <a:off x="4174068" y="4025903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등등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33AD84-16CC-83FC-FF2E-0BE60D0071DC}"/>
              </a:ext>
            </a:extLst>
          </p:cNvPr>
          <p:cNvCxnSpPr>
            <a:cxnSpLocks/>
          </p:cNvCxnSpPr>
          <p:nvPr/>
        </p:nvCxnSpPr>
        <p:spPr>
          <a:xfrm flipH="1">
            <a:off x="6832600" y="2277533"/>
            <a:ext cx="2362200" cy="939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80EDA-543F-393D-F202-59D7AABE1751}"/>
              </a:ext>
            </a:extLst>
          </p:cNvPr>
          <p:cNvSpPr txBox="1"/>
          <p:nvPr/>
        </p:nvSpPr>
        <p:spPr>
          <a:xfrm>
            <a:off x="9321800" y="1896533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필수 정보들을 </a:t>
            </a:r>
            <a:r>
              <a:rPr lang="ko-KR" altLang="en-US" dirty="0" err="1"/>
              <a:t>입력받고</a:t>
            </a:r>
            <a:endParaRPr lang="en-US" altLang="ko-KR" dirty="0"/>
          </a:p>
          <a:p>
            <a:r>
              <a:rPr lang="ko-KR" altLang="en-US" dirty="0"/>
              <a:t>가입 버튼을 누르면 </a:t>
            </a:r>
            <a:endParaRPr lang="en-US" altLang="ko-KR" dirty="0"/>
          </a:p>
          <a:p>
            <a:r>
              <a:rPr lang="ko-KR" altLang="en-US" dirty="0"/>
              <a:t>회원 가입에 성공하는</a:t>
            </a:r>
            <a:endParaRPr lang="en-US" altLang="ko-KR" dirty="0"/>
          </a:p>
          <a:p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5819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138E3F-F9C0-93A5-918B-0D3B8DD166B7}"/>
              </a:ext>
            </a:extLst>
          </p:cNvPr>
          <p:cNvCxnSpPr/>
          <p:nvPr/>
        </p:nvCxnSpPr>
        <p:spPr>
          <a:xfrm flipH="1">
            <a:off x="2658533" y="169333"/>
            <a:ext cx="1515534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E59025-3D08-A023-1721-91D9943BBAE9}"/>
              </a:ext>
            </a:extLst>
          </p:cNvPr>
          <p:cNvSpPr txBox="1"/>
          <p:nvPr/>
        </p:nvSpPr>
        <p:spPr>
          <a:xfrm>
            <a:off x="4174067" y="67734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페이지는 강화학습을 클릭했을 때의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07D1-B800-278F-588B-E57552F0956D}"/>
              </a:ext>
            </a:extLst>
          </p:cNvPr>
          <p:cNvSpPr/>
          <p:nvPr/>
        </p:nvSpPr>
        <p:spPr>
          <a:xfrm>
            <a:off x="1998131" y="1498595"/>
            <a:ext cx="1710269" cy="3666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EF7C7-FFBB-2428-3CEC-115C71E4599F}"/>
              </a:ext>
            </a:extLst>
          </p:cNvPr>
          <p:cNvSpPr/>
          <p:nvPr/>
        </p:nvSpPr>
        <p:spPr>
          <a:xfrm>
            <a:off x="2184398" y="164252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삼성전자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0DC73C-08CD-576C-5CFB-2599107A8E93}"/>
              </a:ext>
            </a:extLst>
          </p:cNvPr>
          <p:cNvSpPr/>
          <p:nvPr/>
        </p:nvSpPr>
        <p:spPr>
          <a:xfrm>
            <a:off x="2184398" y="2510358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애플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5F451-2D09-BF0C-27B0-0249A5FD4AFE}"/>
              </a:ext>
            </a:extLst>
          </p:cNvPr>
          <p:cNvSpPr/>
          <p:nvPr/>
        </p:nvSpPr>
        <p:spPr>
          <a:xfrm>
            <a:off x="2184398" y="3429000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MS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58CFBD-6D61-3FD3-2F1F-5E6FDF3098EA}"/>
              </a:ext>
            </a:extLst>
          </p:cNvPr>
          <p:cNvSpPr/>
          <p:nvPr/>
        </p:nvSpPr>
        <p:spPr>
          <a:xfrm>
            <a:off x="2184398" y="4301058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/>
                </a:solidFill>
              </a:rPr>
              <a:t>엔디비아</a:t>
            </a:r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04461C-FA6B-F8D7-CB8A-7D1ECEAE7F10}"/>
              </a:ext>
            </a:extLst>
          </p:cNvPr>
          <p:cNvCxnSpPr>
            <a:cxnSpLocks/>
          </p:cNvCxnSpPr>
          <p:nvPr/>
        </p:nvCxnSpPr>
        <p:spPr>
          <a:xfrm flipH="1">
            <a:off x="3708400" y="1874333"/>
            <a:ext cx="5210081" cy="10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7F8C47-E258-6960-488F-A89D1FE6A3FC}"/>
              </a:ext>
            </a:extLst>
          </p:cNvPr>
          <p:cNvSpPr txBox="1"/>
          <p:nvPr/>
        </p:nvSpPr>
        <p:spPr>
          <a:xfrm>
            <a:off x="8924521" y="1318495"/>
            <a:ext cx="3118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강화학습을 클릭하면 나오는</a:t>
            </a:r>
            <a:endParaRPr lang="en-US" altLang="ko-KR" dirty="0"/>
          </a:p>
          <a:p>
            <a:r>
              <a:rPr lang="ko-KR" altLang="en-US" dirty="0"/>
              <a:t>드롭다운 메뉴로 사전에</a:t>
            </a:r>
            <a:endParaRPr lang="en-US" altLang="ko-KR" dirty="0"/>
          </a:p>
          <a:p>
            <a:r>
              <a:rPr lang="ko-KR" altLang="en-US" dirty="0" err="1"/>
              <a:t>강화학습된</a:t>
            </a:r>
            <a:r>
              <a:rPr lang="ko-KR" altLang="en-US" dirty="0"/>
              <a:t> 종목을 출력하는</a:t>
            </a:r>
            <a:endParaRPr lang="en-US" altLang="ko-KR" dirty="0"/>
          </a:p>
          <a:p>
            <a:r>
              <a:rPr lang="ko-KR" altLang="en-US" dirty="0"/>
              <a:t>페이지로 이동하는 기능</a:t>
            </a:r>
          </a:p>
        </p:txBody>
      </p:sp>
    </p:spTree>
    <p:extLst>
      <p:ext uri="{BB962C8B-B14F-4D97-AF65-F5344CB8AC3E}">
        <p14:creationId xmlns:p14="http://schemas.microsoft.com/office/powerpoint/2010/main" val="19531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56491-184C-1A2F-9B28-27406E79E001}"/>
              </a:ext>
            </a:extLst>
          </p:cNvPr>
          <p:cNvSpPr txBox="1"/>
          <p:nvPr/>
        </p:nvSpPr>
        <p:spPr>
          <a:xfrm>
            <a:off x="1303867" y="177800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대표적인 예로 삼성전자를 클릭했을 경우의 페이지 즉 다른 종목도 해당 페이지와 동일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8C4E6D-DB26-1009-6B91-EE35F81C66ED}"/>
              </a:ext>
            </a:extLst>
          </p:cNvPr>
          <p:cNvSpPr/>
          <p:nvPr/>
        </p:nvSpPr>
        <p:spPr>
          <a:xfrm>
            <a:off x="457200" y="1896533"/>
            <a:ext cx="7645400" cy="208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라인, 스크린샷, 경사, 그래프이(가) 표시된 사진&#10;&#10;자동 생성된 설명">
            <a:extLst>
              <a:ext uri="{FF2B5EF4-FFF2-40B4-BE49-F238E27FC236}">
                <a16:creationId xmlns:a16="http://schemas.microsoft.com/office/drawing/2014/main" id="{A097DA65-7ADF-E996-FED1-865B258C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351"/>
            <a:ext cx="5547841" cy="192545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C7ADCA-6DBF-5A72-E843-765F48B1A028}"/>
              </a:ext>
            </a:extLst>
          </p:cNvPr>
          <p:cNvCxnSpPr/>
          <p:nvPr/>
        </p:nvCxnSpPr>
        <p:spPr>
          <a:xfrm>
            <a:off x="6005041" y="3776133"/>
            <a:ext cx="429626" cy="84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8A19E4-ED11-47B4-6FD8-4755EAD8518B}"/>
              </a:ext>
            </a:extLst>
          </p:cNvPr>
          <p:cNvCxnSpPr/>
          <p:nvPr/>
        </p:nvCxnSpPr>
        <p:spPr>
          <a:xfrm flipV="1">
            <a:off x="6434667" y="3429000"/>
            <a:ext cx="507999" cy="431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29B004-49E7-4543-3FEF-AAA26052C5FA}"/>
              </a:ext>
            </a:extLst>
          </p:cNvPr>
          <p:cNvCxnSpPr/>
          <p:nvPr/>
        </p:nvCxnSpPr>
        <p:spPr>
          <a:xfrm>
            <a:off x="6942666" y="3429000"/>
            <a:ext cx="965201" cy="431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35F02-2415-59C8-A460-7A4A75C3F432}"/>
              </a:ext>
            </a:extLst>
          </p:cNvPr>
          <p:cNvCxnSpPr>
            <a:cxnSpLocks/>
          </p:cNvCxnSpPr>
          <p:nvPr/>
        </p:nvCxnSpPr>
        <p:spPr>
          <a:xfrm flipH="1">
            <a:off x="7907867" y="2159000"/>
            <a:ext cx="965201" cy="49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1EB2A7-61A3-5FC5-FF72-19AA341C5CF4}"/>
              </a:ext>
            </a:extLst>
          </p:cNvPr>
          <p:cNvSpPr txBox="1"/>
          <p:nvPr/>
        </p:nvSpPr>
        <p:spPr>
          <a:xfrm>
            <a:off x="9059333" y="1896533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삼성전자 주가와 함께</a:t>
            </a:r>
            <a:endParaRPr lang="en-US" altLang="ko-KR" dirty="0"/>
          </a:p>
          <a:p>
            <a:r>
              <a:rPr lang="ko-KR" altLang="en-US" dirty="0"/>
              <a:t>예측한 주가를 그래프</a:t>
            </a:r>
            <a:endParaRPr lang="en-US" altLang="ko-KR" dirty="0"/>
          </a:p>
          <a:p>
            <a:r>
              <a:rPr lang="ko-KR" altLang="en-US" dirty="0"/>
              <a:t>형식으로 출력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4595C3-C1E1-1AE0-4AC0-F806C2D7C1D3}"/>
              </a:ext>
            </a:extLst>
          </p:cNvPr>
          <p:cNvSpPr/>
          <p:nvPr/>
        </p:nvSpPr>
        <p:spPr>
          <a:xfrm>
            <a:off x="457200" y="4134934"/>
            <a:ext cx="2421467" cy="1707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260B7F-6855-650E-1F43-42E87B5FC32C}"/>
              </a:ext>
            </a:extLst>
          </p:cNvPr>
          <p:cNvSpPr/>
          <p:nvPr/>
        </p:nvSpPr>
        <p:spPr>
          <a:xfrm>
            <a:off x="719667" y="4218000"/>
            <a:ext cx="1845734" cy="15409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지연 28">
            <a:extLst>
              <a:ext uri="{FF2B5EF4-FFF2-40B4-BE49-F238E27FC236}">
                <a16:creationId xmlns:a16="http://schemas.microsoft.com/office/drawing/2014/main" id="{6588D42F-C533-B393-BDCF-64E4EE8D3F3B}"/>
              </a:ext>
            </a:extLst>
          </p:cNvPr>
          <p:cNvSpPr/>
          <p:nvPr/>
        </p:nvSpPr>
        <p:spPr>
          <a:xfrm>
            <a:off x="1549399" y="4218000"/>
            <a:ext cx="1016001" cy="1540933"/>
          </a:xfrm>
          <a:prstGeom prst="flowChartDela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AA035C-2576-5032-D43C-13ED8CE89CC6}"/>
              </a:ext>
            </a:extLst>
          </p:cNvPr>
          <p:cNvCxnSpPr/>
          <p:nvPr/>
        </p:nvCxnSpPr>
        <p:spPr>
          <a:xfrm flipH="1" flipV="1">
            <a:off x="2565400" y="5596467"/>
            <a:ext cx="973667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9C154B-4452-C062-C115-7574C7CC743A}"/>
              </a:ext>
            </a:extLst>
          </p:cNvPr>
          <p:cNvSpPr txBox="1"/>
          <p:nvPr/>
        </p:nvSpPr>
        <p:spPr>
          <a:xfrm>
            <a:off x="3716867" y="642620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매수해야 되는지 </a:t>
            </a:r>
            <a:r>
              <a:rPr lang="ko-KR" altLang="en-US" dirty="0" err="1"/>
              <a:t>매도해야하는지</a:t>
            </a:r>
            <a:r>
              <a:rPr lang="ko-KR" altLang="en-US" dirty="0"/>
              <a:t> 비율</a:t>
            </a:r>
          </a:p>
        </p:txBody>
      </p:sp>
    </p:spTree>
    <p:extLst>
      <p:ext uri="{BB962C8B-B14F-4D97-AF65-F5344CB8AC3E}">
        <p14:creationId xmlns:p14="http://schemas.microsoft.com/office/powerpoint/2010/main" val="201551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E5DCA7-8166-2623-EC4D-86660B24190A}"/>
              </a:ext>
            </a:extLst>
          </p:cNvPr>
          <p:cNvSpPr/>
          <p:nvPr/>
        </p:nvSpPr>
        <p:spPr>
          <a:xfrm>
            <a:off x="651933" y="1896533"/>
            <a:ext cx="7289800" cy="370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F53D40-B299-8E77-389E-03E082A543BC}"/>
              </a:ext>
            </a:extLst>
          </p:cNvPr>
          <p:cNvSpPr/>
          <p:nvPr/>
        </p:nvSpPr>
        <p:spPr>
          <a:xfrm>
            <a:off x="829733" y="2048933"/>
            <a:ext cx="6629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투자 금액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C7DD98-48AD-7BB2-65C4-003A146A1D04}"/>
              </a:ext>
            </a:extLst>
          </p:cNvPr>
          <p:cNvSpPr/>
          <p:nvPr/>
        </p:nvSpPr>
        <p:spPr>
          <a:xfrm>
            <a:off x="829733" y="3064933"/>
            <a:ext cx="6629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투자 성향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9BE44B-D12D-8B81-2C30-8F6D85E00686}"/>
              </a:ext>
            </a:extLst>
          </p:cNvPr>
          <p:cNvSpPr/>
          <p:nvPr/>
        </p:nvSpPr>
        <p:spPr>
          <a:xfrm>
            <a:off x="829733" y="4080933"/>
            <a:ext cx="6629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EBCA6-82F0-78ED-B96E-337A3D90B133}"/>
              </a:ext>
            </a:extLst>
          </p:cNvPr>
          <p:cNvSpPr/>
          <p:nvPr/>
        </p:nvSpPr>
        <p:spPr>
          <a:xfrm>
            <a:off x="6184899" y="4876799"/>
            <a:ext cx="1515533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22878-3053-1008-DFC7-63543E5D63D9}"/>
              </a:ext>
            </a:extLst>
          </p:cNvPr>
          <p:cNvSpPr txBox="1"/>
          <p:nvPr/>
        </p:nvSpPr>
        <p:spPr>
          <a:xfrm>
            <a:off x="1634068" y="139701"/>
            <a:ext cx="75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페이지는 추천 종목을 눌렀을 때의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A3B88D-B13E-09BC-030F-D3A5FE07C8D9}"/>
              </a:ext>
            </a:extLst>
          </p:cNvPr>
          <p:cNvCxnSpPr>
            <a:cxnSpLocks/>
          </p:cNvCxnSpPr>
          <p:nvPr/>
        </p:nvCxnSpPr>
        <p:spPr>
          <a:xfrm flipH="1">
            <a:off x="7459133" y="1490132"/>
            <a:ext cx="1422400" cy="135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5D9893-0EEC-6469-FF60-DC1294246D91}"/>
              </a:ext>
            </a:extLst>
          </p:cNvPr>
          <p:cNvSpPr txBox="1"/>
          <p:nvPr/>
        </p:nvSpPr>
        <p:spPr>
          <a:xfrm>
            <a:off x="8881533" y="1202267"/>
            <a:ext cx="343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투자 금액을</a:t>
            </a:r>
            <a:endParaRPr lang="en-US" altLang="ko-KR" dirty="0"/>
          </a:p>
          <a:p>
            <a:r>
              <a:rPr lang="ko-KR" altLang="en-US" dirty="0" err="1"/>
              <a:t>입력받고</a:t>
            </a:r>
            <a:r>
              <a:rPr lang="ko-KR" altLang="en-US" dirty="0"/>
              <a:t> 성향이 공격적인지</a:t>
            </a:r>
            <a:endParaRPr lang="en-US" altLang="ko-KR" dirty="0"/>
          </a:p>
          <a:p>
            <a:r>
              <a:rPr lang="ko-KR" altLang="en-US" dirty="0"/>
              <a:t>중립적인지 안정적인지 그리고</a:t>
            </a:r>
            <a:endParaRPr lang="en-US" altLang="ko-KR" dirty="0"/>
          </a:p>
          <a:p>
            <a:r>
              <a:rPr lang="ko-KR" altLang="en-US" dirty="0"/>
              <a:t>투자 기간을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결과보기 페이지를 누르면</a:t>
            </a:r>
            <a:endParaRPr lang="en-US" altLang="ko-KR" dirty="0"/>
          </a:p>
          <a:p>
            <a:r>
              <a:rPr lang="ko-KR" altLang="en-US" dirty="0"/>
              <a:t>다음 페이지가 보이게 만듭니다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3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AA35F3-5DD7-1222-D248-C5A9677CE3FA}"/>
              </a:ext>
            </a:extLst>
          </p:cNvPr>
          <p:cNvSpPr/>
          <p:nvPr/>
        </p:nvSpPr>
        <p:spPr>
          <a:xfrm>
            <a:off x="465667" y="1862667"/>
            <a:ext cx="7721600" cy="390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DE2946D-E385-BD25-12E9-CDE931D15827}"/>
              </a:ext>
            </a:extLst>
          </p:cNvPr>
          <p:cNvSpPr/>
          <p:nvPr/>
        </p:nvSpPr>
        <p:spPr>
          <a:xfrm>
            <a:off x="1761067" y="1972733"/>
            <a:ext cx="4758266" cy="3666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EE8044-E438-716C-5859-F7C9907E03DF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1761067" y="3805767"/>
            <a:ext cx="47582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A4F40-1D18-342E-2596-818D3D40CB5C}"/>
              </a:ext>
            </a:extLst>
          </p:cNvPr>
          <p:cNvCxnSpPr>
            <a:stCxn id="3" idx="0"/>
          </p:cNvCxnSpPr>
          <p:nvPr/>
        </p:nvCxnSpPr>
        <p:spPr>
          <a:xfrm>
            <a:off x="4140200" y="1972733"/>
            <a:ext cx="50800" cy="3666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06FC99-B33C-71EF-5223-FD29686BC4EA}"/>
              </a:ext>
            </a:extLst>
          </p:cNvPr>
          <p:cNvCxnSpPr>
            <a:cxnSpLocks/>
          </p:cNvCxnSpPr>
          <p:nvPr/>
        </p:nvCxnSpPr>
        <p:spPr>
          <a:xfrm flipH="1">
            <a:off x="6781800" y="2065867"/>
            <a:ext cx="2540000" cy="90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0C4B4B-6099-5745-E2C6-8D444E695164}"/>
              </a:ext>
            </a:extLst>
          </p:cNvPr>
          <p:cNvSpPr txBox="1"/>
          <p:nvPr/>
        </p:nvSpPr>
        <p:spPr>
          <a:xfrm>
            <a:off x="1634068" y="139701"/>
            <a:ext cx="75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페이지는 결과보기를 눌렀을 때의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F5020-AC69-2F72-5E56-C8367BC8F46E}"/>
              </a:ext>
            </a:extLst>
          </p:cNvPr>
          <p:cNvSpPr txBox="1"/>
          <p:nvPr/>
        </p:nvSpPr>
        <p:spPr>
          <a:xfrm>
            <a:off x="9321800" y="1490132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삼성전자</a:t>
            </a:r>
            <a:r>
              <a:rPr lang="en-US" altLang="ko-KR" dirty="0"/>
              <a:t>, </a:t>
            </a:r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en-US" altLang="ko-KR" dirty="0" err="1"/>
              <a:t>ms</a:t>
            </a:r>
            <a:r>
              <a:rPr lang="en-US" altLang="ko-KR" dirty="0"/>
              <a:t>, </a:t>
            </a:r>
            <a:r>
              <a:rPr lang="ko-KR" altLang="en-US" dirty="0" err="1"/>
              <a:t>엔디</a:t>
            </a:r>
            <a:endParaRPr lang="ko-KR" altLang="en-US" dirty="0"/>
          </a:p>
          <a:p>
            <a:r>
              <a:rPr lang="ko-KR" altLang="en-US" dirty="0"/>
              <a:t>비아를 어느정도</a:t>
            </a:r>
            <a:r>
              <a:rPr lang="en-US" altLang="ko-KR" dirty="0"/>
              <a:t> </a:t>
            </a:r>
            <a:r>
              <a:rPr lang="ko-KR" altLang="en-US" dirty="0"/>
              <a:t>비율로</a:t>
            </a:r>
            <a:endParaRPr lang="en-US" altLang="ko-KR" dirty="0"/>
          </a:p>
          <a:p>
            <a:r>
              <a:rPr lang="ko-KR" altLang="en-US" dirty="0"/>
              <a:t>투자할지를 나타냅니다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1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690790-D773-D166-4090-7D334703CFB6}"/>
              </a:ext>
            </a:extLst>
          </p:cNvPr>
          <p:cNvSpPr/>
          <p:nvPr/>
        </p:nvSpPr>
        <p:spPr>
          <a:xfrm>
            <a:off x="372533" y="1837267"/>
            <a:ext cx="7620000" cy="3928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A1B015-C35E-10AC-BD79-C71C97D5F155}"/>
              </a:ext>
            </a:extLst>
          </p:cNvPr>
          <p:cNvCxnSpPr>
            <a:cxnSpLocks/>
          </p:cNvCxnSpPr>
          <p:nvPr/>
        </p:nvCxnSpPr>
        <p:spPr>
          <a:xfrm flipV="1">
            <a:off x="939800" y="2311400"/>
            <a:ext cx="6307667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F62137-CE95-6D5B-CB28-097B9A4A3622}"/>
              </a:ext>
            </a:extLst>
          </p:cNvPr>
          <p:cNvCxnSpPr/>
          <p:nvPr/>
        </p:nvCxnSpPr>
        <p:spPr>
          <a:xfrm flipV="1">
            <a:off x="939800" y="3572933"/>
            <a:ext cx="6002866" cy="922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332A15-3926-7642-2F77-1BA3ED6149A2}"/>
              </a:ext>
            </a:extLst>
          </p:cNvPr>
          <p:cNvCxnSpPr/>
          <p:nvPr/>
        </p:nvCxnSpPr>
        <p:spPr>
          <a:xfrm flipV="1">
            <a:off x="880533" y="3048000"/>
            <a:ext cx="6062133" cy="1608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99AD12-88BA-CE6B-16F7-A087B4D5F79A}"/>
              </a:ext>
            </a:extLst>
          </p:cNvPr>
          <p:cNvCxnSpPr>
            <a:cxnSpLocks/>
          </p:cNvCxnSpPr>
          <p:nvPr/>
        </p:nvCxnSpPr>
        <p:spPr>
          <a:xfrm flipH="1">
            <a:off x="7569200" y="2074334"/>
            <a:ext cx="1447799" cy="347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48B617-D900-6A48-E350-2B72F097E94C}"/>
              </a:ext>
            </a:extLst>
          </p:cNvPr>
          <p:cNvSpPr txBox="1"/>
          <p:nvPr/>
        </p:nvSpPr>
        <p:spPr>
          <a:xfrm>
            <a:off x="728133" y="228600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차트 버튼을 눌렀을 때의 페이지입니다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B05929-A8B8-EF66-DDDC-AE9BC50AF813}"/>
              </a:ext>
            </a:extLst>
          </p:cNvPr>
          <p:cNvSpPr txBox="1"/>
          <p:nvPr/>
        </p:nvSpPr>
        <p:spPr>
          <a:xfrm>
            <a:off x="9089686" y="1388070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강화학습된</a:t>
            </a:r>
            <a:r>
              <a:rPr lang="ko-KR" altLang="en-US" dirty="0"/>
              <a:t> 종목의</a:t>
            </a:r>
            <a:endParaRPr lang="en-US" altLang="ko-KR" dirty="0"/>
          </a:p>
          <a:p>
            <a:r>
              <a:rPr lang="ko-KR" altLang="en-US" dirty="0"/>
              <a:t>주가 정보를 한 차트에서</a:t>
            </a:r>
            <a:endParaRPr lang="en-US" altLang="ko-KR" dirty="0"/>
          </a:p>
          <a:p>
            <a:r>
              <a:rPr lang="ko-KR" altLang="en-US" dirty="0"/>
              <a:t>보여주는 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6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EA38A2-7620-7487-048C-A8BFCE9342A2}"/>
              </a:ext>
            </a:extLst>
          </p:cNvPr>
          <p:cNvSpPr/>
          <p:nvPr/>
        </p:nvSpPr>
        <p:spPr>
          <a:xfrm>
            <a:off x="6587069" y="1490132"/>
            <a:ext cx="1710269" cy="19388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168E43-BFFA-0D90-2D62-BE99CBB4BD91}"/>
              </a:ext>
            </a:extLst>
          </p:cNvPr>
          <p:cNvSpPr/>
          <p:nvPr/>
        </p:nvSpPr>
        <p:spPr>
          <a:xfrm>
            <a:off x="6773336" y="15917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 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6F9863-41A9-9A7C-B120-6578A335C82F}"/>
              </a:ext>
            </a:extLst>
          </p:cNvPr>
          <p:cNvSpPr/>
          <p:nvPr/>
        </p:nvSpPr>
        <p:spPr>
          <a:xfrm>
            <a:off x="6773336" y="24807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로그아웃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79FBF-A454-4E5C-FAD3-D50ACD7D218C}"/>
              </a:ext>
            </a:extLst>
          </p:cNvPr>
          <p:cNvSpPr txBox="1"/>
          <p:nvPr/>
        </p:nvSpPr>
        <p:spPr>
          <a:xfrm>
            <a:off x="1134533" y="241869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페이지는 회원 정보 버튼을 클릭했을 때 페이지입니다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D2B80E-00D4-5C4F-4150-FE97D7E7685B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8111070" y="2815167"/>
            <a:ext cx="1236130" cy="15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AD53E5-AB6B-B18A-798F-029553106085}"/>
              </a:ext>
            </a:extLst>
          </p:cNvPr>
          <p:cNvSpPr txBox="1"/>
          <p:nvPr/>
        </p:nvSpPr>
        <p:spPr>
          <a:xfrm>
            <a:off x="9406467" y="2895600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로그아웃을 누르면</a:t>
            </a:r>
            <a:endParaRPr lang="en-US" altLang="ko-KR" dirty="0"/>
          </a:p>
          <a:p>
            <a:r>
              <a:rPr lang="ko-KR" altLang="en-US" dirty="0" err="1"/>
              <a:t>로그아웃되면서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홈으로 이동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3B75B2-3910-0E01-F1C0-0C0DB94D9A1E}"/>
              </a:ext>
            </a:extLst>
          </p:cNvPr>
          <p:cNvCxnSpPr/>
          <p:nvPr/>
        </p:nvCxnSpPr>
        <p:spPr>
          <a:xfrm flipH="1">
            <a:off x="8111070" y="821265"/>
            <a:ext cx="1583263" cy="104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78A7BD-6E48-44AB-2C64-1C1D8BB71A1C}"/>
              </a:ext>
            </a:extLst>
          </p:cNvPr>
          <p:cNvSpPr txBox="1"/>
          <p:nvPr/>
        </p:nvSpPr>
        <p:spPr>
          <a:xfrm>
            <a:off x="9626600" y="49106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 수정</a:t>
            </a:r>
            <a:endParaRPr lang="en-US" altLang="ko-KR" dirty="0"/>
          </a:p>
          <a:p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34185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AF7DE-9C27-2538-FA82-006EA8CB11A6}"/>
              </a:ext>
            </a:extLst>
          </p:cNvPr>
          <p:cNvSpPr/>
          <p:nvPr/>
        </p:nvSpPr>
        <p:spPr>
          <a:xfrm>
            <a:off x="626533" y="1930400"/>
            <a:ext cx="7357534" cy="3674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4CCADA-04CD-3AAE-A435-538E3BF241DF}"/>
              </a:ext>
            </a:extLst>
          </p:cNvPr>
          <p:cNvCxnSpPr>
            <a:cxnSpLocks/>
          </p:cNvCxnSpPr>
          <p:nvPr/>
        </p:nvCxnSpPr>
        <p:spPr>
          <a:xfrm flipH="1">
            <a:off x="7112000" y="2260600"/>
            <a:ext cx="1735667" cy="31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8285FB-77A5-EE62-2BB1-5C50587B78A1}"/>
              </a:ext>
            </a:extLst>
          </p:cNvPr>
          <p:cNvSpPr/>
          <p:nvPr/>
        </p:nvSpPr>
        <p:spPr>
          <a:xfrm>
            <a:off x="863599" y="2108199"/>
            <a:ext cx="5147733" cy="7027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7C774B-DF80-BE76-971C-201890AB1942}"/>
              </a:ext>
            </a:extLst>
          </p:cNvPr>
          <p:cNvSpPr/>
          <p:nvPr/>
        </p:nvSpPr>
        <p:spPr>
          <a:xfrm>
            <a:off x="973666" y="3098799"/>
            <a:ext cx="3776133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패스워드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2ADD1D-406D-47E4-E996-6984EEC1BC70}"/>
              </a:ext>
            </a:extLst>
          </p:cNvPr>
          <p:cNvSpPr/>
          <p:nvPr/>
        </p:nvSpPr>
        <p:spPr>
          <a:xfrm>
            <a:off x="4885267" y="3094566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변경하기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E9A0D-7E8A-5501-4DF9-F7AA61AE9C71}"/>
              </a:ext>
            </a:extLst>
          </p:cNvPr>
          <p:cNvSpPr/>
          <p:nvPr/>
        </p:nvSpPr>
        <p:spPr>
          <a:xfrm>
            <a:off x="973667" y="4017432"/>
            <a:ext cx="3776132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전화번호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636A72-4D8D-6228-5059-93287C41F0C6}"/>
              </a:ext>
            </a:extLst>
          </p:cNvPr>
          <p:cNvSpPr/>
          <p:nvPr/>
        </p:nvSpPr>
        <p:spPr>
          <a:xfrm>
            <a:off x="4919134" y="401531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변경하기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28951E-CC3F-F708-F6B7-AEBC3590E977}"/>
              </a:ext>
            </a:extLst>
          </p:cNvPr>
          <p:cNvSpPr txBox="1"/>
          <p:nvPr/>
        </p:nvSpPr>
        <p:spPr>
          <a:xfrm>
            <a:off x="8966200" y="1930400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회원의 정보를 나타내는</a:t>
            </a:r>
            <a:endParaRPr lang="en-US" altLang="ko-KR" dirty="0"/>
          </a:p>
          <a:p>
            <a:r>
              <a:rPr lang="ko-KR" altLang="en-US" dirty="0"/>
              <a:t>페이지로 패스워드 전화번호</a:t>
            </a:r>
            <a:endParaRPr lang="en-US" altLang="ko-KR" dirty="0"/>
          </a:p>
          <a:p>
            <a:r>
              <a:rPr lang="ko-KR" altLang="en-US" dirty="0"/>
              <a:t>이메일 같은 정보를 수정할</a:t>
            </a:r>
            <a:endParaRPr lang="en-US" altLang="ko-KR" dirty="0"/>
          </a:p>
          <a:p>
            <a:r>
              <a:rPr lang="ko-KR" altLang="en-US" dirty="0"/>
              <a:t>수 </a:t>
            </a:r>
            <a:r>
              <a:rPr lang="ko-KR" altLang="en-US" dirty="0" err="1"/>
              <a:t>있게하고</a:t>
            </a:r>
            <a:r>
              <a:rPr lang="ko-KR" altLang="en-US" dirty="0"/>
              <a:t> 회원 탈퇴기능을</a:t>
            </a:r>
            <a:endParaRPr lang="en-US" altLang="ko-KR" dirty="0"/>
          </a:p>
          <a:p>
            <a:r>
              <a:rPr lang="ko-KR" altLang="en-US" dirty="0"/>
              <a:t>제공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13D5D-E295-337F-B6C6-D94EF8F987B8}"/>
              </a:ext>
            </a:extLst>
          </p:cNvPr>
          <p:cNvSpPr/>
          <p:nvPr/>
        </p:nvSpPr>
        <p:spPr>
          <a:xfrm>
            <a:off x="6358467" y="48175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97070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E33F7-9216-7008-D060-AA8A81F710CE}"/>
              </a:ext>
            </a:extLst>
          </p:cNvPr>
          <p:cNvSpPr/>
          <p:nvPr/>
        </p:nvSpPr>
        <p:spPr>
          <a:xfrm>
            <a:off x="135466" y="702733"/>
            <a:ext cx="8314266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C966B-6448-E31D-F4E5-017CA445AF0B}"/>
              </a:ext>
            </a:extLst>
          </p:cNvPr>
          <p:cNvSpPr/>
          <p:nvPr/>
        </p:nvSpPr>
        <p:spPr>
          <a:xfrm>
            <a:off x="135466" y="702733"/>
            <a:ext cx="8314266" cy="905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CAEDC4-0CF9-8AEF-6928-24EFC65B5F6B}"/>
              </a:ext>
            </a:extLst>
          </p:cNvPr>
          <p:cNvSpPr/>
          <p:nvPr/>
        </p:nvSpPr>
        <p:spPr>
          <a:xfrm>
            <a:off x="304800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DA9BDC-9FC7-32F6-4D48-16A321D20D23}"/>
              </a:ext>
            </a:extLst>
          </p:cNvPr>
          <p:cNvSpPr/>
          <p:nvPr/>
        </p:nvSpPr>
        <p:spPr>
          <a:xfrm>
            <a:off x="6942666" y="804333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D83F1-FE9C-17AE-2FC7-0B05AB5D4AAF}"/>
              </a:ext>
            </a:extLst>
          </p:cNvPr>
          <p:cNvSpPr/>
          <p:nvPr/>
        </p:nvSpPr>
        <p:spPr>
          <a:xfrm>
            <a:off x="1998131" y="804332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강화학습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CF65D-5D2A-A04F-CEE5-D04029972829}"/>
              </a:ext>
            </a:extLst>
          </p:cNvPr>
          <p:cNvSpPr/>
          <p:nvPr/>
        </p:nvSpPr>
        <p:spPr>
          <a:xfrm>
            <a:off x="5249335" y="821265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차트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205C-9B38-AAAB-CA3C-671BBEE8227E}"/>
              </a:ext>
            </a:extLst>
          </p:cNvPr>
          <p:cNvSpPr/>
          <p:nvPr/>
        </p:nvSpPr>
        <p:spPr>
          <a:xfrm>
            <a:off x="3623733" y="804331"/>
            <a:ext cx="1337734" cy="6688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추천종목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9B94D-0708-2167-FE92-371E83CEA90C}"/>
              </a:ext>
            </a:extLst>
          </p:cNvPr>
          <p:cNvSpPr txBox="1"/>
          <p:nvPr/>
        </p:nvSpPr>
        <p:spPr>
          <a:xfrm>
            <a:off x="830899" y="9793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되지 않은 </a:t>
            </a:r>
            <a:r>
              <a:rPr lang="ko-KR" altLang="en-US"/>
              <a:t>상태의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38DA6D-B43F-8C3E-FC33-A091885EBBB8}"/>
              </a:ext>
            </a:extLst>
          </p:cNvPr>
          <p:cNvSpPr/>
          <p:nvPr/>
        </p:nvSpPr>
        <p:spPr>
          <a:xfrm>
            <a:off x="2201333" y="1871133"/>
            <a:ext cx="3767667" cy="282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CF6B3-DB0A-C215-A190-C457010876F1}"/>
              </a:ext>
            </a:extLst>
          </p:cNvPr>
          <p:cNvSpPr/>
          <p:nvPr/>
        </p:nvSpPr>
        <p:spPr>
          <a:xfrm>
            <a:off x="2328334" y="2015067"/>
            <a:ext cx="3479800" cy="982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입력부분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339CD-9DC9-5ED8-86B6-A53ACC64CD9E}"/>
              </a:ext>
            </a:extLst>
          </p:cNvPr>
          <p:cNvSpPr/>
          <p:nvPr/>
        </p:nvSpPr>
        <p:spPr>
          <a:xfrm>
            <a:off x="2328335" y="3141136"/>
            <a:ext cx="3479800" cy="1295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패스워드 입력부분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8C88FD-F65A-E86B-6139-4B859CEE1599}"/>
              </a:ext>
            </a:extLst>
          </p:cNvPr>
          <p:cNvSpPr/>
          <p:nvPr/>
        </p:nvSpPr>
        <p:spPr>
          <a:xfrm>
            <a:off x="2201333" y="4842934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A83BA6-DF93-B4F7-DA59-ED37F1569705}"/>
              </a:ext>
            </a:extLst>
          </p:cNvPr>
          <p:cNvSpPr/>
          <p:nvPr/>
        </p:nvSpPr>
        <p:spPr>
          <a:xfrm>
            <a:off x="4343399" y="4842934"/>
            <a:ext cx="1634067" cy="922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AD508-D25E-6770-EEFC-64A4B8DC5E82}"/>
              </a:ext>
            </a:extLst>
          </p:cNvPr>
          <p:cNvCxnSpPr/>
          <p:nvPr/>
        </p:nvCxnSpPr>
        <p:spPr>
          <a:xfrm flipH="1">
            <a:off x="6036733" y="2235200"/>
            <a:ext cx="3513667" cy="6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4DEB01-8912-0B17-50C3-E098D0DCEC62}"/>
              </a:ext>
            </a:extLst>
          </p:cNvPr>
          <p:cNvSpPr txBox="1"/>
          <p:nvPr/>
        </p:nvSpPr>
        <p:spPr>
          <a:xfrm>
            <a:off x="9491133" y="1871133"/>
            <a:ext cx="2656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아이디와 패스워드를</a:t>
            </a:r>
            <a:endParaRPr lang="en-US" altLang="ko-KR" dirty="0"/>
          </a:p>
          <a:p>
            <a:r>
              <a:rPr lang="ko-KR" altLang="en-US" dirty="0"/>
              <a:t>입력하고 로그인 버튼</a:t>
            </a:r>
            <a:endParaRPr lang="en-US" altLang="ko-KR" dirty="0"/>
          </a:p>
          <a:p>
            <a:r>
              <a:rPr lang="ko-KR" altLang="en-US" dirty="0"/>
              <a:t>을 클릭하면 </a:t>
            </a:r>
            <a:r>
              <a:rPr lang="ko-KR" altLang="en-US" dirty="0" err="1"/>
              <a:t>로그인되고</a:t>
            </a:r>
            <a:endParaRPr lang="en-US" altLang="ko-KR" dirty="0"/>
          </a:p>
          <a:p>
            <a:r>
              <a:rPr lang="ko-KR" altLang="en-US" dirty="0"/>
              <a:t>메인 페이지로 이동</a:t>
            </a:r>
            <a:endParaRPr lang="en-US" altLang="ko-KR" dirty="0"/>
          </a:p>
          <a:p>
            <a:r>
              <a:rPr lang="ko-KR" altLang="en-US" dirty="0"/>
              <a:t>회원 가입시 회원 가입</a:t>
            </a:r>
            <a:endParaRPr lang="en-US" altLang="ko-KR" dirty="0"/>
          </a:p>
          <a:p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52605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279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QK4821</dc:creator>
  <cp:lastModifiedBy>QK4821</cp:lastModifiedBy>
  <cp:revision>2</cp:revision>
  <dcterms:created xsi:type="dcterms:W3CDTF">2024-09-20T11:30:47Z</dcterms:created>
  <dcterms:modified xsi:type="dcterms:W3CDTF">2024-09-21T02:04:46Z</dcterms:modified>
</cp:coreProperties>
</file>