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83" r:id="rId3"/>
    <p:sldId id="257" r:id="rId4"/>
    <p:sldId id="276" r:id="rId5"/>
    <p:sldId id="279" r:id="rId6"/>
    <p:sldId id="272" r:id="rId7"/>
    <p:sldId id="280" r:id="rId8"/>
    <p:sldId id="281" r:id="rId9"/>
    <p:sldId id="282" r:id="rId10"/>
    <p:sldId id="274" r:id="rId11"/>
    <p:sldId id="275" r:id="rId12"/>
    <p:sldId id="263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189ADF-779A-4932-A9F3-6DB4378DD690}">
          <p14:sldIdLst>
            <p14:sldId id="284"/>
          </p14:sldIdLst>
        </p14:section>
        <p14:section name="BM" id="{1C39646B-C40A-4D88-914E-E2BF30C24686}">
          <p14:sldIdLst>
            <p14:sldId id="283"/>
          </p14:sldIdLst>
        </p14:section>
        <p14:section name="홈 화면" id="{3D865719-7065-419B-A05D-C58E22C123C4}">
          <p14:sldIdLst>
            <p14:sldId id="257"/>
          </p14:sldIdLst>
        </p14:section>
        <p14:section name="로그인" id="{5B014183-1550-4E6A-8F51-2DDFA514E14C}">
          <p14:sldIdLst>
            <p14:sldId id="276"/>
          </p14:sldIdLst>
        </p14:section>
        <p14:section name="회원가입" id="{35C3C057-48EE-421F-A30D-EFC198D30A81}">
          <p14:sldIdLst>
            <p14:sldId id="279"/>
          </p14:sldIdLst>
        </p14:section>
        <p14:section name="화장품 추천" id="{BF1A99F4-917D-4C4A-A636-EE7E048AB894}">
          <p14:sldIdLst>
            <p14:sldId id="272"/>
          </p14:sldIdLst>
        </p14:section>
        <p14:section name="게시판" id="{8C389B96-E3E9-482B-9987-5AB2AE95AECC}">
          <p14:sldIdLst>
            <p14:sldId id="280"/>
            <p14:sldId id="281"/>
            <p14:sldId id="282"/>
          </p14:sldIdLst>
        </p14:section>
        <p14:section name="회원정보" id="{BF549142-08E1-4D14-9FCE-0FF46A869BF6}">
          <p14:sldIdLst>
            <p14:sldId id="274"/>
            <p14:sldId id="275"/>
          </p14:sldIdLst>
        </p14:section>
        <p14:section name="화장하기" id="{83D5FD8F-1B72-48B2-8B92-36006BB9C324}">
          <p14:sldIdLst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45DF-FA4E-4BA0-B0D3-FB3E04D22CA0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95160-F3E4-4409-ADED-4DD18D38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160-F3E4-4409-ADED-4DD18D3862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F448-1F6E-DC3B-0D86-C16C3398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09E6B-50D9-8681-A435-3DD9B17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BFC18-2885-A524-482A-8DE4098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58F1-6AD6-64F4-F9CA-DA089B2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5A5C-7938-0C8F-467E-F288F54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2FC-9997-9785-68CA-CAF07C4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CCD1A-0199-59B5-C991-25B61286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CD95-2BF7-778F-E701-DCFA11D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BC4B-8498-4472-F060-610B838F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83809-FB88-E4D3-D49B-FD2C84D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BF0F-2136-0E96-F003-2F815C2A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D9E12-56AE-A3C4-0079-4035462D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863-C8D4-D95E-02D0-E3347C1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CBBE0-BCBC-4869-FB2E-D9EBC8B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A7A8-7759-1D7C-07C9-689E18A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923-FA2A-F727-CE23-27C5AD7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8244-9DEF-52E7-6564-5D68DFC5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08C9-358F-44C0-CCC8-1AD88F3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9872-1E2A-F072-4138-73BFE21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FC104-B3E4-9455-1C90-53A8FB2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1F09-0ED5-8727-C76F-73E7360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24D20-F4DD-7C03-FA3D-B26815B6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AE08-8A94-A093-C7E9-7B9F6B6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45EF-E479-2C88-B4AE-E858C3E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FFB1-2A87-B9B5-71A9-603D12D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8746-52F8-5444-D0C3-666D729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A772-2D76-CFA1-CA59-A60C820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58CD5-E897-0118-E4F8-74168C97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4DCA9-DCE7-F052-8678-823D619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624F-4BAB-46B3-43B2-EA2F4B0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E9384-D650-6499-CDA1-82C63B9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FDED-AF4F-C040-41EF-DEAC7A2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DAE-2DD7-7228-F413-27C2DC5C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0E22F-65F7-3DC2-3E38-519B78D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A495F-5F14-A735-5A9D-88E125E5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46ED0-C78D-695F-5DA4-B73A758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DC25-0400-5203-ECD3-148C20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5A300-3A72-BA52-953C-27AD449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D2106-58BF-4B3D-9AB1-82359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7E6-5EC7-B215-9BE4-F8E86376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E2681-EFA4-392A-C98C-D5C883D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85EBA-3528-C991-C911-59D0E42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C67D3-7E14-7FFF-66E8-9DA9EF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87F68-0997-AD99-36DC-CBB3B3E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F3428-280A-9FA0-A799-189DD99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5DB43-B368-B9B3-1EAC-8BEE5B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505-8CF9-32EB-049F-A02082C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8EAC8-6FFA-11B9-5081-C69D83F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AA1B-26E6-957B-3D6C-304D8A9A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B6D8-2486-4E18-3378-2961501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9195A-EE3F-0F4B-3515-F5C749B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FAE5C-62A5-9905-FBA4-EE269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CAA0-204E-2F7C-B998-EBDA2E8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43E6-71ED-DE7D-7D13-119C4527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F0CE1-7FF9-0286-448B-D173FB61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2A4BE-68FB-0F9A-AA5C-635384C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5C855-B9F0-A1D4-0F84-C9AB84D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E19C-A2A2-2ED8-2C5C-671C58A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3F22C-1919-0998-FE47-1EFF724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D0BE-659D-F9C2-EA07-74CE4F0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E65E-D289-BA7C-942F-B21C2A3E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29B1-B6C0-4173-851C-369DE2A475B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1DBE-8A5E-22A8-AC2F-4D9B5463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AF4A-6613-3CD9-EBFF-783A83A3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3541C-6E5E-6EFF-918E-1ED0B026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377533"/>
            <a:ext cx="5064967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8D83-71BD-3954-29DD-CAC1D34A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704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BM</a:t>
            </a:r>
          </a:p>
          <a:p>
            <a:r>
              <a:rPr lang="ko-KR" altLang="en-US" dirty="0"/>
              <a:t>홈 화면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회원가입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20A67B6-6DAA-1AE9-231F-DB14B69AE2F8}"/>
              </a:ext>
            </a:extLst>
          </p:cNvPr>
          <p:cNvSpPr txBox="1">
            <a:spLocks/>
          </p:cNvSpPr>
          <p:nvPr/>
        </p:nvSpPr>
        <p:spPr>
          <a:xfrm>
            <a:off x="5441302" y="21463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ko-KR" altLang="en-US" dirty="0"/>
              <a:t>화장품 추천</a:t>
            </a:r>
          </a:p>
          <a:p>
            <a:r>
              <a:rPr lang="ko-KR" altLang="en-US" dirty="0"/>
              <a:t>게시판</a:t>
            </a:r>
          </a:p>
          <a:p>
            <a:r>
              <a:rPr lang="ko-KR" altLang="en-US" dirty="0"/>
              <a:t>회원정보</a:t>
            </a:r>
          </a:p>
          <a:p>
            <a:r>
              <a:rPr lang="ko-KR" altLang="en-US" dirty="0"/>
              <a:t>화장하기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837EE-6914-21EC-04D4-A72FA868DDB4}"/>
              </a:ext>
            </a:extLst>
          </p:cNvPr>
          <p:cNvSpPr/>
          <p:nvPr/>
        </p:nvSpPr>
        <p:spPr>
          <a:xfrm>
            <a:off x="10524931" y="6400897"/>
            <a:ext cx="1667069" cy="430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현호성</a:t>
            </a:r>
            <a:r>
              <a:rPr lang="ko-KR" altLang="en-US" dirty="0">
                <a:solidFill>
                  <a:schemeClr val="tx1"/>
                </a:solidFill>
              </a:rPr>
              <a:t> 최준원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F77C51-D1EE-534A-3FC2-26EBC7DFB6A1}"/>
              </a:ext>
            </a:extLst>
          </p:cNvPr>
          <p:cNvSpPr/>
          <p:nvPr/>
        </p:nvSpPr>
        <p:spPr>
          <a:xfrm>
            <a:off x="838200" y="360298"/>
            <a:ext cx="5064967" cy="1342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>
                <a:solidFill>
                  <a:schemeClr val="tx1"/>
                </a:solidFill>
              </a:rPr>
              <a:t>프로젝트 화면설계</a:t>
            </a:r>
          </a:p>
        </p:txBody>
      </p:sp>
    </p:spTree>
    <p:extLst>
      <p:ext uri="{BB962C8B-B14F-4D97-AF65-F5344CB8AC3E}">
        <p14:creationId xmlns:p14="http://schemas.microsoft.com/office/powerpoint/2010/main" val="106692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80D81-319B-DC9E-8FD1-4D260DD36228}"/>
              </a:ext>
            </a:extLst>
          </p:cNvPr>
          <p:cNvSpPr/>
          <p:nvPr/>
        </p:nvSpPr>
        <p:spPr>
          <a:xfrm>
            <a:off x="5739897" y="1267485"/>
            <a:ext cx="1596427" cy="1213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EDB0DB-61C1-A3A9-09E0-4D10934F389F}"/>
              </a:ext>
            </a:extLst>
          </p:cNvPr>
          <p:cNvSpPr/>
          <p:nvPr/>
        </p:nvSpPr>
        <p:spPr>
          <a:xfrm>
            <a:off x="5866646" y="1385180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회원정보수정</a:t>
            </a:r>
            <a:endParaRPr lang="en-US" altLang="ko-KR" sz="15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B2E7A7-9E7A-C718-A0A6-F0B2DBB4801C}"/>
              </a:ext>
            </a:extLst>
          </p:cNvPr>
          <p:cNvSpPr/>
          <p:nvPr/>
        </p:nvSpPr>
        <p:spPr>
          <a:xfrm>
            <a:off x="5866646" y="1912921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로그아웃</a:t>
            </a:r>
            <a:endParaRPr lang="en-US" altLang="ko-KR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CE37DC-B478-134B-9777-7B29C3D556AE}"/>
              </a:ext>
            </a:extLst>
          </p:cNvPr>
          <p:cNvSpPr/>
          <p:nvPr/>
        </p:nvSpPr>
        <p:spPr>
          <a:xfrm>
            <a:off x="9484741" y="180108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710 </a:t>
            </a:r>
            <a:r>
              <a:rPr lang="ko-KR" altLang="en-US" dirty="0">
                <a:solidFill>
                  <a:srgbClr val="FF0000"/>
                </a:solidFill>
              </a:rPr>
              <a:t>누르면 회원 정보 수정 페이지로 이동하는 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E19D4C-9AD1-1F4B-ECB3-7C1B9AB2B613}"/>
              </a:ext>
            </a:extLst>
          </p:cNvPr>
          <p:cNvSpPr/>
          <p:nvPr/>
        </p:nvSpPr>
        <p:spPr>
          <a:xfrm>
            <a:off x="9484741" y="1593410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720 </a:t>
            </a:r>
            <a:r>
              <a:rPr lang="ko-KR" altLang="en-US" dirty="0">
                <a:solidFill>
                  <a:srgbClr val="FF0000"/>
                </a:solidFill>
              </a:rPr>
              <a:t>누르면 로그아웃이 실행되는 버튼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3CA1468-A08D-D101-63D8-1AE5E2395348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rot="10800000" flipV="1">
            <a:off x="7242773" y="782644"/>
            <a:ext cx="2241969" cy="81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3327E2A-98AB-ED76-1276-97FF6C5259C3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rot="10800000">
            <a:off x="7242773" y="2121152"/>
            <a:ext cx="2241969" cy="7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D5F88-105D-A1CF-419E-4132B98948F6}"/>
              </a:ext>
            </a:extLst>
          </p:cNvPr>
          <p:cNvSpPr/>
          <p:nvPr/>
        </p:nvSpPr>
        <p:spPr>
          <a:xfrm>
            <a:off x="8437830" y="4662054"/>
            <a:ext cx="3530852" cy="201583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회원정보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아이디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수정할 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내부 버튼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회원 탈퇴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938C15-E05E-08D2-6C33-DB7D3A55D30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187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783807" y="2150314"/>
            <a:ext cx="3102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783807" y="366895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바꿀 패스워드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783806" y="2909632"/>
            <a:ext cx="3102392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현재 패스워드</a:t>
            </a:r>
            <a:r>
              <a:rPr lang="en-US" altLang="ko-KR" dirty="0"/>
              <a:t>**** </a:t>
            </a:r>
            <a:r>
              <a:rPr lang="ko-KR" altLang="en-US" dirty="0"/>
              <a:t>형식출력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844235" y="152756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“”” </a:t>
            </a:r>
            <a:r>
              <a:rPr lang="ko-KR" altLang="en-US" dirty="0"/>
              <a:t>회원님 환영합니다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전화번호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21CF5-B38F-2D7F-F86F-D410C43829B6}"/>
              </a:ext>
            </a:extLst>
          </p:cNvPr>
          <p:cNvSpPr/>
          <p:nvPr/>
        </p:nvSpPr>
        <p:spPr>
          <a:xfrm>
            <a:off x="9365536" y="2643128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이메일 주소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392D0-544E-CE97-6AB2-86AA945543F2}"/>
              </a:ext>
            </a:extLst>
          </p:cNvPr>
          <p:cNvSpPr/>
          <p:nvPr/>
        </p:nvSpPr>
        <p:spPr>
          <a:xfrm>
            <a:off x="3083385" y="3668950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667F0-DEF6-D0F0-F313-C5E18A6CB80D}"/>
              </a:ext>
            </a:extLst>
          </p:cNvPr>
          <p:cNvSpPr/>
          <p:nvPr/>
        </p:nvSpPr>
        <p:spPr>
          <a:xfrm>
            <a:off x="623455" y="4535666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DA6A4-E464-A131-8C8D-041DD8FE3A58}"/>
              </a:ext>
            </a:extLst>
          </p:cNvPr>
          <p:cNvSpPr/>
          <p:nvPr/>
        </p:nvSpPr>
        <p:spPr>
          <a:xfrm>
            <a:off x="783806" y="461993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9408D7-0EE2-629F-84D5-1ECE9DE4B224}"/>
              </a:ext>
            </a:extLst>
          </p:cNvPr>
          <p:cNvSpPr/>
          <p:nvPr/>
        </p:nvSpPr>
        <p:spPr>
          <a:xfrm>
            <a:off x="3103757" y="4636688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951B-BB04-B6E0-611B-8C25DBBADF58}"/>
              </a:ext>
            </a:extLst>
          </p:cNvPr>
          <p:cNvSpPr/>
          <p:nvPr/>
        </p:nvSpPr>
        <p:spPr>
          <a:xfrm>
            <a:off x="623455" y="2801756"/>
            <a:ext cx="3394363" cy="1559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D7995-2306-0EDF-D6E6-6702A241F30D}"/>
              </a:ext>
            </a:extLst>
          </p:cNvPr>
          <p:cNvSpPr/>
          <p:nvPr/>
        </p:nvSpPr>
        <p:spPr>
          <a:xfrm>
            <a:off x="623455" y="5500137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E01AF1-3754-E21F-7F3F-C3ED8C555B4B}"/>
              </a:ext>
            </a:extLst>
          </p:cNvPr>
          <p:cNvSpPr/>
          <p:nvPr/>
        </p:nvSpPr>
        <p:spPr>
          <a:xfrm>
            <a:off x="783806" y="5584401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0204A0-A902-EF86-B668-E61B3A8A747E}"/>
              </a:ext>
            </a:extLst>
          </p:cNvPr>
          <p:cNvSpPr/>
          <p:nvPr/>
        </p:nvSpPr>
        <p:spPr>
          <a:xfrm>
            <a:off x="3103757" y="5601159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613BEA-095F-3A20-DDFA-72484008035D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rot="10800000" flipV="1">
            <a:off x="4017818" y="706391"/>
            <a:ext cx="5347718" cy="2875349"/>
          </a:xfrm>
          <a:prstGeom prst="bentConnector3">
            <a:avLst>
              <a:gd name="adj1" fmla="val 259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3EACD51-5D63-332C-234B-77F6DDDD4958}"/>
              </a:ext>
            </a:extLst>
          </p:cNvPr>
          <p:cNvCxnSpPr>
            <a:stCxn id="25" idx="1"/>
            <a:endCxn id="3" idx="3"/>
          </p:cNvCxnSpPr>
          <p:nvPr/>
        </p:nvCxnSpPr>
        <p:spPr>
          <a:xfrm rot="10800000" flipV="1">
            <a:off x="4017818" y="1925508"/>
            <a:ext cx="5347718" cy="2980856"/>
          </a:xfrm>
          <a:prstGeom prst="bentConnector3">
            <a:avLst>
              <a:gd name="adj1" fmla="val 199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DAC8B-CC26-FA80-6C8A-5694DF2296AE}"/>
              </a:ext>
            </a:extLst>
          </p:cNvPr>
          <p:cNvCxnSpPr>
            <a:stCxn id="27" idx="1"/>
            <a:endCxn id="24" idx="3"/>
          </p:cNvCxnSpPr>
          <p:nvPr/>
        </p:nvCxnSpPr>
        <p:spPr>
          <a:xfrm rot="10800000" flipV="1">
            <a:off x="4017818" y="3183455"/>
            <a:ext cx="5347718" cy="2687379"/>
          </a:xfrm>
          <a:prstGeom prst="bentConnector3">
            <a:avLst>
              <a:gd name="adj1" fmla="val 124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949590-6A84-E6D0-C4D8-BD42988D1EA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764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187350"/>
            <a:ext cx="5093255" cy="3144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39477" cy="66697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300 “</a:t>
            </a:r>
            <a:r>
              <a:rPr lang="ko-KR" altLang="en-US" sz="4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4400" dirty="0">
                <a:solidFill>
                  <a:srgbClr val="FF0000"/>
                </a:solidFill>
              </a:rPr>
              <a:t>＂</a:t>
            </a:r>
            <a:r>
              <a:rPr lang="ko-KR" altLang="en-US" sz="4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086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78ABB0-6AA0-F2FC-3029-CBF626D53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038" y="2205886"/>
            <a:ext cx="496400" cy="66259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D1FEF-DDAE-872F-368F-E77945351F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4090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DF225-8C0E-CD69-15EA-5327BB831C2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799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7987CD-7749-FC55-DBA5-A482F382DA0D}"/>
              </a:ext>
            </a:extLst>
          </p:cNvPr>
          <p:cNvSpPr/>
          <p:nvPr/>
        </p:nvSpPr>
        <p:spPr>
          <a:xfrm>
            <a:off x="5186924" y="4982511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47224-E286-5DF3-E2F7-7D7F54CF9BE8}"/>
              </a:ext>
            </a:extLst>
          </p:cNvPr>
          <p:cNvSpPr/>
          <p:nvPr/>
        </p:nvSpPr>
        <p:spPr>
          <a:xfrm>
            <a:off x="5186924" y="4552138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3A16C-708E-D106-6F80-7957355EFBCB}"/>
              </a:ext>
            </a:extLst>
          </p:cNvPr>
          <p:cNvSpPr/>
          <p:nvPr/>
        </p:nvSpPr>
        <p:spPr>
          <a:xfrm>
            <a:off x="8223219" y="5347163"/>
            <a:ext cx="3754516" cy="839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340-360 </a:t>
            </a: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파운데이션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립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눈썹 실행하는 팝업을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실행시키는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C346A-A859-B177-2293-17AA2CEA9A54}"/>
              </a:ext>
            </a:extLst>
          </p:cNvPr>
          <p:cNvSpPr/>
          <p:nvPr/>
        </p:nvSpPr>
        <p:spPr>
          <a:xfrm>
            <a:off x="8223219" y="1343037"/>
            <a:ext cx="3546286" cy="91127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310 </a:t>
            </a:r>
            <a:r>
              <a:rPr lang="ko-KR" altLang="en-US" dirty="0">
                <a:solidFill>
                  <a:srgbClr val="FF0000"/>
                </a:solidFill>
              </a:rPr>
              <a:t>캠 화면</a:t>
            </a:r>
            <a:r>
              <a:rPr lang="en-US" altLang="ko-KR" dirty="0">
                <a:solidFill>
                  <a:srgbClr val="FF0000"/>
                </a:solidFill>
              </a:rPr>
              <a:t>or</a:t>
            </a:r>
            <a:r>
              <a:rPr lang="ko-KR" altLang="en-US" dirty="0">
                <a:solidFill>
                  <a:srgbClr val="FF0000"/>
                </a:solidFill>
              </a:rPr>
              <a:t>화장된 캠 화면을 보여주는 화면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3544B98-7A43-8D8F-CA29-78695801782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46891" y="1798675"/>
            <a:ext cx="1976328" cy="961047"/>
          </a:xfrm>
          <a:prstGeom prst="bentConnector3">
            <a:avLst>
              <a:gd name="adj1" fmla="val 161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067E9-4FD0-20F3-B6B5-51012A6C8135}"/>
              </a:ext>
            </a:extLst>
          </p:cNvPr>
          <p:cNvSpPr/>
          <p:nvPr/>
        </p:nvSpPr>
        <p:spPr>
          <a:xfrm>
            <a:off x="8223219" y="85010"/>
            <a:ext cx="3546286" cy="4203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캠이 읽었다면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0DAB80-1D7E-C422-0DF1-50C953B157C4}"/>
              </a:ext>
            </a:extLst>
          </p:cNvPr>
          <p:cNvCxnSpPr>
            <a:stCxn id="22" idx="2"/>
            <a:endCxn id="11" idx="0"/>
          </p:cNvCxnSpPr>
          <p:nvPr/>
        </p:nvCxnSpPr>
        <p:spPr>
          <a:xfrm>
            <a:off x="9996362" y="505326"/>
            <a:ext cx="0" cy="83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72F112-4C9F-D218-0A16-3215BBF91E5D}"/>
              </a:ext>
            </a:extLst>
          </p:cNvPr>
          <p:cNvSpPr txBox="1"/>
          <p:nvPr/>
        </p:nvSpPr>
        <p:spPr>
          <a:xfrm>
            <a:off x="9996361" y="796705"/>
            <a:ext cx="15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화면에 출력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EA2228-134B-819C-BB54-DDB207C20D19}"/>
              </a:ext>
            </a:extLst>
          </p:cNvPr>
          <p:cNvSpPr/>
          <p:nvPr/>
        </p:nvSpPr>
        <p:spPr>
          <a:xfrm>
            <a:off x="8223219" y="268887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320 </a:t>
            </a:r>
            <a:r>
              <a:rPr lang="ko-KR" altLang="en-US" dirty="0">
                <a:solidFill>
                  <a:srgbClr val="FF0000"/>
                </a:solidFill>
              </a:rPr>
              <a:t>누르면 화장 정보를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저장하는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3C1E90-F234-EA6D-D37C-5A47082615EF}"/>
              </a:ext>
            </a:extLst>
          </p:cNvPr>
          <p:cNvSpPr/>
          <p:nvPr/>
        </p:nvSpPr>
        <p:spPr>
          <a:xfrm>
            <a:off x="8223218" y="443552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330 </a:t>
            </a: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‘DB</a:t>
            </a:r>
            <a:r>
              <a:rPr lang="ko-KR" altLang="en-US" sz="15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1500" dirty="0">
                <a:solidFill>
                  <a:srgbClr val="FF0000"/>
                </a:solidFill>
              </a:rPr>
              <a:t>’</a:t>
            </a:r>
            <a:r>
              <a:rPr lang="ko-KR" altLang="en-US" sz="1500" dirty="0">
                <a:solidFill>
                  <a:srgbClr val="FF0000"/>
                </a:solidFill>
              </a:rPr>
              <a:t>를 불러오는 </a:t>
            </a:r>
            <a:r>
              <a:rPr lang="ko-KR" altLang="en-US" sz="1500" dirty="0" err="1">
                <a:solidFill>
                  <a:srgbClr val="FF0000"/>
                </a:solidFill>
              </a:rPr>
              <a:t>토글을</a:t>
            </a:r>
            <a:r>
              <a:rPr lang="ko-KR" altLang="en-US" sz="1500" dirty="0">
                <a:solidFill>
                  <a:srgbClr val="FF0000"/>
                </a:solidFill>
              </a:rPr>
              <a:t> 불러오는 버튼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38A7F1-F568-87A9-BB9D-CD4BDEA00CC6}"/>
              </a:ext>
            </a:extLst>
          </p:cNvPr>
          <p:cNvSpPr/>
          <p:nvPr/>
        </p:nvSpPr>
        <p:spPr>
          <a:xfrm>
            <a:off x="8543281" y="3790082"/>
            <a:ext cx="2906160" cy="4416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선택한 화장 정보가 없으면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저장 불가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8718C0-9551-0C8E-D7C4-BD7A3318997C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V="1">
            <a:off x="9996361" y="3386018"/>
            <a:ext cx="1" cy="40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D02971E-8608-714A-5061-6BBD9692F1CF}"/>
              </a:ext>
            </a:extLst>
          </p:cNvPr>
          <p:cNvCxnSpPr>
            <a:stCxn id="39" idx="3"/>
            <a:endCxn id="30" idx="1"/>
          </p:cNvCxnSpPr>
          <p:nvPr/>
        </p:nvCxnSpPr>
        <p:spPr>
          <a:xfrm flipV="1">
            <a:off x="5956092" y="3037449"/>
            <a:ext cx="2267127" cy="1664846"/>
          </a:xfrm>
          <a:prstGeom prst="bentConnector3">
            <a:avLst>
              <a:gd name="adj1" fmla="val 336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2B4179B-BC59-BAB6-CCC8-70441F1E231F}"/>
              </a:ext>
            </a:extLst>
          </p:cNvPr>
          <p:cNvCxnSpPr>
            <a:endCxn id="31" idx="1"/>
          </p:cNvCxnSpPr>
          <p:nvPr/>
        </p:nvCxnSpPr>
        <p:spPr>
          <a:xfrm flipV="1">
            <a:off x="5956092" y="4784099"/>
            <a:ext cx="2267126" cy="348569"/>
          </a:xfrm>
          <a:prstGeom prst="bentConnector3">
            <a:avLst>
              <a:gd name="adj1" fmla="val 555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806B84-E6FA-2F5F-F8F5-0BA1A3B9368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6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340,350,360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파운데이션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립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눈썹 실행하는 팝업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050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517721"/>
            <a:ext cx="5093254" cy="20126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9" y="4524416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429114" y="5878849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BD8C-DFE7-47BB-56B4-F2051924E00E}"/>
              </a:ext>
            </a:extLst>
          </p:cNvPr>
          <p:cNvSpPr/>
          <p:nvPr/>
        </p:nvSpPr>
        <p:spPr>
          <a:xfrm>
            <a:off x="8573633" y="238018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341,351,361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해당 색상을 적용하는 버튼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CC4D5-4BB1-92B2-B802-2383A246B691}"/>
              </a:ext>
            </a:extLst>
          </p:cNvPr>
          <p:cNvSpPr/>
          <p:nvPr/>
        </p:nvSpPr>
        <p:spPr>
          <a:xfrm>
            <a:off x="1350799" y="6191030"/>
            <a:ext cx="3927371" cy="244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00E52B-2B9A-AAC8-9AF4-3496330CE192}"/>
              </a:ext>
            </a:extLst>
          </p:cNvPr>
          <p:cNvSpPr/>
          <p:nvPr/>
        </p:nvSpPr>
        <p:spPr>
          <a:xfrm>
            <a:off x="1472105" y="6323886"/>
            <a:ext cx="3670264" cy="457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D80E86-975A-C9F5-678C-FD5D8F5C844E}"/>
              </a:ext>
            </a:extLst>
          </p:cNvPr>
          <p:cNvSpPr/>
          <p:nvPr/>
        </p:nvSpPr>
        <p:spPr>
          <a:xfrm>
            <a:off x="1588130" y="6277146"/>
            <a:ext cx="122976" cy="13919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4E065C-1771-020A-6AA6-03A819665793}"/>
              </a:ext>
            </a:extLst>
          </p:cNvPr>
          <p:cNvSpPr/>
          <p:nvPr/>
        </p:nvSpPr>
        <p:spPr>
          <a:xfrm>
            <a:off x="8573633" y="1522101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342,352,362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선택한 색상을 보여주는 박스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9E4B1D-7039-250B-DD16-4DD631F8607F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0266631" y="1095921"/>
            <a:ext cx="0" cy="42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1356E8-C09F-546F-032C-9264B243955D}"/>
              </a:ext>
            </a:extLst>
          </p:cNvPr>
          <p:cNvSpPr txBox="1"/>
          <p:nvPr/>
        </p:nvSpPr>
        <p:spPr>
          <a:xfrm>
            <a:off x="10194210" y="1158031"/>
            <a:ext cx="135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색상을 선택하면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8E555E-70FA-564C-2AD3-C16112C7DEB5}"/>
              </a:ext>
            </a:extLst>
          </p:cNvPr>
          <p:cNvSpPr/>
          <p:nvPr/>
        </p:nvSpPr>
        <p:spPr>
          <a:xfrm>
            <a:off x="8573633" y="2733756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343,353,363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선택한 색상의 농도를 조절하는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 슬라이더바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B5041-2113-1A61-D338-7643C52AC7FA}"/>
              </a:ext>
            </a:extLst>
          </p:cNvPr>
          <p:cNvSpPr/>
          <p:nvPr/>
        </p:nvSpPr>
        <p:spPr>
          <a:xfrm>
            <a:off x="8586626" y="401232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D6A3C9-E38D-C266-C953-A2AAC770A3A8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 flipV="1">
            <a:off x="4429115" y="666970"/>
            <a:ext cx="4144519" cy="4622742"/>
          </a:xfrm>
          <a:prstGeom prst="bentConnector3">
            <a:avLst>
              <a:gd name="adj1" fmla="val 183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CB7A79-9099-EF89-30D3-ABB93089F696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rot="10800000" flipV="1">
            <a:off x="6171603" y="1951053"/>
            <a:ext cx="2402031" cy="3244476"/>
          </a:xfrm>
          <a:prstGeom prst="bentConnector3">
            <a:avLst>
              <a:gd name="adj1" fmla="val 202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A76DA32-624B-243A-636D-699949285843}"/>
              </a:ext>
            </a:extLst>
          </p:cNvPr>
          <p:cNvCxnSpPr>
            <a:stCxn id="27" idx="1"/>
            <a:endCxn id="12" idx="2"/>
          </p:cNvCxnSpPr>
          <p:nvPr/>
        </p:nvCxnSpPr>
        <p:spPr>
          <a:xfrm rot="10800000" flipV="1">
            <a:off x="3314485" y="3162707"/>
            <a:ext cx="5259148" cy="3272765"/>
          </a:xfrm>
          <a:prstGeom prst="bentConnector4">
            <a:avLst>
              <a:gd name="adj1" fmla="val 4993"/>
              <a:gd name="adj2" fmla="val 1069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EB1C9B-76CC-ECF5-2F27-7E661A14AB80}"/>
              </a:ext>
            </a:extLst>
          </p:cNvPr>
          <p:cNvSpPr/>
          <p:nvPr/>
        </p:nvSpPr>
        <p:spPr>
          <a:xfrm>
            <a:off x="8566993" y="579557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1C72034-B920-9105-7CE9-2B42F29F991B}"/>
              </a:ext>
            </a:extLst>
          </p:cNvPr>
          <p:cNvCxnSpPr>
            <a:stCxn id="28" idx="1"/>
            <a:endCxn id="14" idx="3"/>
          </p:cNvCxnSpPr>
          <p:nvPr/>
        </p:nvCxnSpPr>
        <p:spPr>
          <a:xfrm rot="10800000" flipV="1">
            <a:off x="4863678" y="4441274"/>
            <a:ext cx="3722948" cy="1525653"/>
          </a:xfrm>
          <a:prstGeom prst="bentConnector3">
            <a:avLst>
              <a:gd name="adj1" fmla="val 3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E06D8A-C58B-375A-93A3-B08DE338C6E9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>
            <a:off x="6171602" y="6224525"/>
            <a:ext cx="239539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3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100" dirty="0">
                <a:solidFill>
                  <a:srgbClr val="FF0000"/>
                </a:solidFill>
              </a:rPr>
              <a:t>344,354,364 </a:t>
            </a:r>
            <a:r>
              <a:rPr lang="ko-KR" altLang="en-US" sz="2100" dirty="0">
                <a:solidFill>
                  <a:srgbClr val="FF0000"/>
                </a:solidFill>
              </a:rPr>
              <a:t>누르면 많은 색상을 선택할 수 있는</a:t>
            </a:r>
            <a:r>
              <a:rPr lang="en-US" altLang="ko-KR" sz="2100" dirty="0">
                <a:solidFill>
                  <a:srgbClr val="FF0000"/>
                </a:solidFill>
              </a:rPr>
              <a:t> </a:t>
            </a:r>
            <a:r>
              <a:rPr lang="ko-KR" altLang="en-US" sz="2100" dirty="0">
                <a:solidFill>
                  <a:srgbClr val="FF0000"/>
                </a:solidFill>
              </a:rPr>
              <a:t>색상 팔레트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059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05876" y="5088369"/>
            <a:ext cx="217283" cy="176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16D15B-4AA9-4642-7C10-298E1B0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4690392"/>
            <a:ext cx="1728799" cy="1752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C9706-69BE-DC2A-CBD2-6AF98DF2DB02}"/>
              </a:ext>
            </a:extLst>
          </p:cNvPr>
          <p:cNvSpPr/>
          <p:nvPr/>
        </p:nvSpPr>
        <p:spPr>
          <a:xfrm>
            <a:off x="5708370" y="5783930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선택완료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BAC36-30BA-9466-5EEB-A4492697D137}"/>
              </a:ext>
            </a:extLst>
          </p:cNvPr>
          <p:cNvSpPr/>
          <p:nvPr/>
        </p:nvSpPr>
        <p:spPr>
          <a:xfrm>
            <a:off x="4714053" y="472746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2DC64-D7DA-667A-0848-A002A73CA81E}"/>
              </a:ext>
            </a:extLst>
          </p:cNvPr>
          <p:cNvSpPr/>
          <p:nvPr/>
        </p:nvSpPr>
        <p:spPr>
          <a:xfrm>
            <a:off x="8798894" y="4741750"/>
            <a:ext cx="3385996" cy="857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58F83-373F-0E13-1D99-59AEFBBFB30F}"/>
              </a:ext>
            </a:extLst>
          </p:cNvPr>
          <p:cNvSpPr/>
          <p:nvPr/>
        </p:nvSpPr>
        <p:spPr>
          <a:xfrm>
            <a:off x="8803995" y="5954815"/>
            <a:ext cx="3385996" cy="4878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5A6C2-38BE-17F2-902B-9892847CA13C}"/>
              </a:ext>
            </a:extLst>
          </p:cNvPr>
          <p:cNvSpPr/>
          <p:nvPr/>
        </p:nvSpPr>
        <p:spPr>
          <a:xfrm>
            <a:off x="8498535" y="493547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344-1,354-1,364-1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9EDAFA-58AD-CBF6-2CB8-5485D76C8FB1}"/>
              </a:ext>
            </a:extLst>
          </p:cNvPr>
          <p:cNvSpPr/>
          <p:nvPr/>
        </p:nvSpPr>
        <p:spPr>
          <a:xfrm>
            <a:off x="8498535" y="1687298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344-2,354-2,364-2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C9C507-B5BC-2C7C-2676-B8770DCD9555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483136" y="761371"/>
            <a:ext cx="4015399" cy="48051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9C201E7-7BB8-E22C-DA5E-BD48A344EA2E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4931336" y="1955122"/>
            <a:ext cx="3567199" cy="28604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ADE8D5-F1DC-FB0A-AB02-D7D60FF165E5}"/>
              </a:ext>
            </a:extLst>
          </p:cNvPr>
          <p:cNvSpPr/>
          <p:nvPr/>
        </p:nvSpPr>
        <p:spPr>
          <a:xfrm>
            <a:off x="8498535" y="2933822"/>
            <a:ext cx="2800190" cy="640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344-3,354-3,364-3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F6E315-5BED-D139-AA5D-2191C5B6D2FB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 flipV="1">
            <a:off x="6170097" y="3254154"/>
            <a:ext cx="2328439" cy="26519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5D8022-448D-7EDE-DBB9-B26AA945C0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123159" y="5170702"/>
            <a:ext cx="2675735" cy="57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9DBDD4-689C-4DB7-4FA2-38FBB2E36D7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171602" y="6198764"/>
            <a:ext cx="2632393" cy="257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24A1F1-BD60-515E-8612-FFAFDFA06284}"/>
              </a:ext>
            </a:extLst>
          </p:cNvPr>
          <p:cNvSpPr txBox="1"/>
          <p:nvPr/>
        </p:nvSpPr>
        <p:spPr>
          <a:xfrm>
            <a:off x="10939693" y="3962196"/>
            <a:ext cx="1252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2"/>
                </a:solidFill>
              </a:rPr>
              <a:t>이전거</a:t>
            </a:r>
            <a:r>
              <a:rPr lang="ko-KR" altLang="en-US" sz="1500" dirty="0">
                <a:solidFill>
                  <a:schemeClr val="accent2"/>
                </a:solidFill>
              </a:rPr>
              <a:t> 구분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1F478F-1AE6-BAF9-D744-5C172D276EBF}"/>
              </a:ext>
            </a:extLst>
          </p:cNvPr>
          <p:cNvSpPr/>
          <p:nvPr/>
        </p:nvSpPr>
        <p:spPr>
          <a:xfrm>
            <a:off x="10814695" y="4030875"/>
            <a:ext cx="223669" cy="22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8CE01B-0DA8-48AE-1628-8881B8DF658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898630" y="1029195"/>
            <a:ext cx="0" cy="65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189ECA-0FE3-7F9A-EF77-4A1E3D379BFD}"/>
              </a:ext>
            </a:extLst>
          </p:cNvPr>
          <p:cNvSpPr txBox="1"/>
          <p:nvPr/>
        </p:nvSpPr>
        <p:spPr>
          <a:xfrm>
            <a:off x="9823018" y="1149791"/>
            <a:ext cx="15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색이 선택되면 선택하면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버튼에 색상 출력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498C7A5-074F-A67F-EC81-48006EB57465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1298725" y="761371"/>
            <a:ext cx="12700" cy="24927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F78DF2-34AF-A893-9485-4DDEA59C725E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9898630" y="2222946"/>
            <a:ext cx="0" cy="71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736236-934E-896B-3026-A970E63DBBBD}"/>
              </a:ext>
            </a:extLst>
          </p:cNvPr>
          <p:cNvSpPr txBox="1"/>
          <p:nvPr/>
        </p:nvSpPr>
        <p:spPr>
          <a:xfrm>
            <a:off x="9841115" y="2426028"/>
            <a:ext cx="181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저장된 색상을 전달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CB29295-00D7-DE2C-0A10-2D3A75E71373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9611629" y="3861487"/>
            <a:ext cx="1167264" cy="593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C1DFC0-E628-D0C5-5F16-4E249993CDD5}"/>
              </a:ext>
            </a:extLst>
          </p:cNvPr>
          <p:cNvSpPr txBox="1"/>
          <p:nvPr/>
        </p:nvSpPr>
        <p:spPr>
          <a:xfrm>
            <a:off x="8563859" y="3692891"/>
            <a:ext cx="14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색상을 전달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CD8731-BBDC-AC24-09DF-73F57ACA6AA9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3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6697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330 ‘DB</a:t>
            </a:r>
            <a:r>
              <a:rPr lang="ko-KR" altLang="en-US" sz="28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2800" dirty="0">
                <a:solidFill>
                  <a:srgbClr val="FF0000"/>
                </a:solidFill>
              </a:rPr>
              <a:t>’</a:t>
            </a:r>
            <a:r>
              <a:rPr lang="ko-KR" altLang="en-US" sz="2800" dirty="0">
                <a:solidFill>
                  <a:srgbClr val="FF0000"/>
                </a:solidFill>
              </a:rPr>
              <a:t>를 불러오는 </a:t>
            </a:r>
            <a:r>
              <a:rPr lang="ko-KR" altLang="en-US" sz="2800" dirty="0" err="1">
                <a:solidFill>
                  <a:srgbClr val="FF0000"/>
                </a:solidFill>
              </a:rPr>
              <a:t>토글</a:t>
            </a:r>
            <a:r>
              <a:rPr lang="ko-KR" altLang="en-US" sz="2800" dirty="0">
                <a:solidFill>
                  <a:srgbClr val="FF0000"/>
                </a:solidFill>
              </a:rPr>
              <a:t> 구성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1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3E909-B982-0D10-9530-DCF89143C235}"/>
              </a:ext>
            </a:extLst>
          </p:cNvPr>
          <p:cNvSpPr/>
          <p:nvPr/>
        </p:nvSpPr>
        <p:spPr>
          <a:xfrm>
            <a:off x="4671587" y="4501018"/>
            <a:ext cx="1575303" cy="204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C7C48-AA2F-C651-A64A-C0F5724E3284}"/>
              </a:ext>
            </a:extLst>
          </p:cNvPr>
          <p:cNvSpPr/>
          <p:nvPr/>
        </p:nvSpPr>
        <p:spPr>
          <a:xfrm>
            <a:off x="4943192" y="4585385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7A7AD0-B6AC-7702-FBC1-D79BEAABF0E7}"/>
              </a:ext>
            </a:extLst>
          </p:cNvPr>
          <p:cNvSpPr/>
          <p:nvPr/>
        </p:nvSpPr>
        <p:spPr>
          <a:xfrm>
            <a:off x="4943192" y="487653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B63EA9-5DCC-209A-7444-E4C834384AF5}"/>
              </a:ext>
            </a:extLst>
          </p:cNvPr>
          <p:cNvSpPr/>
          <p:nvPr/>
        </p:nvSpPr>
        <p:spPr>
          <a:xfrm>
            <a:off x="4938661" y="5217704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F2478-61FA-C4C1-B056-9AD219518B3A}"/>
              </a:ext>
            </a:extLst>
          </p:cNvPr>
          <p:cNvSpPr/>
          <p:nvPr/>
        </p:nvSpPr>
        <p:spPr>
          <a:xfrm>
            <a:off x="4943192" y="550987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80792-4913-5E0F-8258-66F1E1C00B22}"/>
              </a:ext>
            </a:extLst>
          </p:cNvPr>
          <p:cNvSpPr/>
          <p:nvPr/>
        </p:nvSpPr>
        <p:spPr>
          <a:xfrm>
            <a:off x="4938663" y="582654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5ACAE-51D8-1DE8-05BC-F6BDBF754D3F}"/>
              </a:ext>
            </a:extLst>
          </p:cNvPr>
          <p:cNvSpPr/>
          <p:nvPr/>
        </p:nvSpPr>
        <p:spPr>
          <a:xfrm>
            <a:off x="4938662" y="6142190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F37AD-F03C-CCD1-3C63-203ED9E9102A}"/>
              </a:ext>
            </a:extLst>
          </p:cNvPr>
          <p:cNvSpPr/>
          <p:nvPr/>
        </p:nvSpPr>
        <p:spPr>
          <a:xfrm>
            <a:off x="8030423" y="5035172"/>
            <a:ext cx="3331675" cy="977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331-336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</a:t>
            </a:r>
            <a:r>
              <a:rPr lang="ko-KR" altLang="en-US" dirty="0" err="1">
                <a:solidFill>
                  <a:srgbClr val="FF0000"/>
                </a:solidFill>
              </a:rPr>
              <a:t>세이브된</a:t>
            </a:r>
            <a:r>
              <a:rPr lang="ko-KR" altLang="en-US" dirty="0">
                <a:solidFill>
                  <a:srgbClr val="FF0000"/>
                </a:solidFill>
              </a:rPr>
              <a:t> 파일을 화장에 적용시키는 버튼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730EFA8-7010-A15C-EB39-3D6985840E48}"/>
              </a:ext>
            </a:extLst>
          </p:cNvPr>
          <p:cNvCxnSpPr>
            <a:stCxn id="32" idx="3"/>
          </p:cNvCxnSpPr>
          <p:nvPr/>
        </p:nvCxnSpPr>
        <p:spPr>
          <a:xfrm flipV="1">
            <a:off x="6246890" y="5524059"/>
            <a:ext cx="1783533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BD4033-A112-FCB9-7653-A3CA0A18A7BA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1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52DD6A1-311E-EEB1-DF6C-F14FAE47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4" y="3696479"/>
            <a:ext cx="1390844" cy="257210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147B8FA-A3C9-EB1E-99CD-B60BF118506D}"/>
              </a:ext>
            </a:extLst>
          </p:cNvPr>
          <p:cNvSpPr/>
          <p:nvPr/>
        </p:nvSpPr>
        <p:spPr>
          <a:xfrm>
            <a:off x="4113478" y="583117"/>
            <a:ext cx="3304515" cy="186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웹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F36734-931F-5E0B-CCE9-0DB15BCA7A0B}"/>
              </a:ext>
            </a:extLst>
          </p:cNvPr>
          <p:cNvSpPr/>
          <p:nvPr/>
        </p:nvSpPr>
        <p:spPr>
          <a:xfrm>
            <a:off x="7795034" y="4716855"/>
            <a:ext cx="3422210" cy="1865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광고주</a:t>
            </a: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F6E5C88F-6367-1394-0A2B-96DEAAC84CA7}"/>
              </a:ext>
            </a:extLst>
          </p:cNvPr>
          <p:cNvSpPr/>
          <p:nvPr/>
        </p:nvSpPr>
        <p:spPr>
          <a:xfrm rot="19317555">
            <a:off x="1160501" y="2196888"/>
            <a:ext cx="3132935" cy="814811"/>
          </a:xfrm>
          <a:prstGeom prst="arc">
            <a:avLst>
              <a:gd name="adj1" fmla="val 11019134"/>
              <a:gd name="adj2" fmla="val 211429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83B627-50AC-F487-E19C-EC8D4E74A7BD}"/>
              </a:ext>
            </a:extLst>
          </p:cNvPr>
          <p:cNvSpPr/>
          <p:nvPr/>
        </p:nvSpPr>
        <p:spPr>
          <a:xfrm>
            <a:off x="1373903" y="2209270"/>
            <a:ext cx="1901227" cy="430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쌩얼 제공</a:t>
            </a: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C222AC8E-8F03-7C19-6B42-F858C1F0E61B}"/>
              </a:ext>
            </a:extLst>
          </p:cNvPr>
          <p:cNvSpPr/>
          <p:nvPr/>
        </p:nvSpPr>
        <p:spPr>
          <a:xfrm rot="8484355">
            <a:off x="1462884" y="3381469"/>
            <a:ext cx="4164594" cy="814811"/>
          </a:xfrm>
          <a:prstGeom prst="arc">
            <a:avLst>
              <a:gd name="adj1" fmla="val 11019134"/>
              <a:gd name="adj2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4ADD41-50D0-C8C8-351E-132AC737B93C}"/>
              </a:ext>
            </a:extLst>
          </p:cNvPr>
          <p:cNvSpPr/>
          <p:nvPr/>
        </p:nvSpPr>
        <p:spPr>
          <a:xfrm>
            <a:off x="2124913" y="3828736"/>
            <a:ext cx="3552164" cy="642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화장된 모습 제공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제품에 맞는 제품 </a:t>
            </a:r>
            <a:r>
              <a:rPr lang="ko-KR" altLang="en-US" dirty="0" err="1">
                <a:solidFill>
                  <a:srgbClr val="FF0000"/>
                </a:solidFill>
              </a:rPr>
              <a:t>흥보</a:t>
            </a:r>
            <a:r>
              <a:rPr lang="ko-KR" altLang="en-US" dirty="0">
                <a:solidFill>
                  <a:srgbClr val="FF0000"/>
                </a:solidFill>
              </a:rPr>
              <a:t> 및 노출</a:t>
            </a: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09099157-A6EF-7034-F759-A8D2CB6086E9}"/>
              </a:ext>
            </a:extLst>
          </p:cNvPr>
          <p:cNvSpPr/>
          <p:nvPr/>
        </p:nvSpPr>
        <p:spPr>
          <a:xfrm rot="3203195">
            <a:off x="6490203" y="2942036"/>
            <a:ext cx="4558175" cy="814811"/>
          </a:xfrm>
          <a:prstGeom prst="arc">
            <a:avLst>
              <a:gd name="adj1" fmla="val 11019134"/>
              <a:gd name="adj2" fmla="val 211429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6BFADF-A3F3-34C1-9D23-909DD0F48346}"/>
              </a:ext>
            </a:extLst>
          </p:cNvPr>
          <p:cNvSpPr/>
          <p:nvPr/>
        </p:nvSpPr>
        <p:spPr>
          <a:xfrm>
            <a:off x="8446300" y="2764727"/>
            <a:ext cx="1901227" cy="430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 </a:t>
            </a:r>
            <a:r>
              <a:rPr lang="ko-KR" altLang="en-US" dirty="0" err="1">
                <a:solidFill>
                  <a:schemeClr val="tx1"/>
                </a:solidFill>
              </a:rPr>
              <a:t>흥보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005F68E9-676C-083B-77C8-533B7E1E33AE}"/>
              </a:ext>
            </a:extLst>
          </p:cNvPr>
          <p:cNvSpPr/>
          <p:nvPr/>
        </p:nvSpPr>
        <p:spPr>
          <a:xfrm rot="14258678">
            <a:off x="4976309" y="3519975"/>
            <a:ext cx="3712846" cy="814811"/>
          </a:xfrm>
          <a:prstGeom prst="arc">
            <a:avLst>
              <a:gd name="adj1" fmla="val 11019134"/>
              <a:gd name="adj2" fmla="val 211429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3BB3E-DE49-9659-643B-38191477B99C}"/>
              </a:ext>
            </a:extLst>
          </p:cNvPr>
          <p:cNvSpPr/>
          <p:nvPr/>
        </p:nvSpPr>
        <p:spPr>
          <a:xfrm>
            <a:off x="5942066" y="4089809"/>
            <a:ext cx="1901227" cy="430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광고료</a:t>
            </a:r>
          </a:p>
        </p:txBody>
      </p:sp>
    </p:spTree>
    <p:extLst>
      <p:ext uri="{BB962C8B-B14F-4D97-AF65-F5344CB8AC3E}">
        <p14:creationId xmlns:p14="http://schemas.microsoft.com/office/powerpoint/2010/main" val="31929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829B5-DCE7-28E0-F0D1-0AE718565B46}"/>
              </a:ext>
            </a:extLst>
          </p:cNvPr>
          <p:cNvSpPr/>
          <p:nvPr/>
        </p:nvSpPr>
        <p:spPr>
          <a:xfrm>
            <a:off x="8428776" y="1801640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102-104 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메인 기능인 화장 시뮬레이션의 예시를 보여주는 화면블록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0E110-71ED-41D2-F0F8-45C3663B5260}"/>
              </a:ext>
            </a:extLst>
          </p:cNvPr>
          <p:cNvSpPr/>
          <p:nvPr/>
        </p:nvSpPr>
        <p:spPr>
          <a:xfrm>
            <a:off x="8428776" y="964603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101 </a:t>
            </a:r>
            <a:r>
              <a:rPr lang="ko-KR" altLang="en-US" sz="1000" dirty="0">
                <a:solidFill>
                  <a:srgbClr val="FF0000"/>
                </a:solidFill>
              </a:rPr>
              <a:t>사이트 전체를 소개해주는 문구를 출력하는 박스</a:t>
            </a:r>
            <a:br>
              <a:rPr lang="en-US" altLang="ko-KR" sz="1000" dirty="0">
                <a:solidFill>
                  <a:srgbClr val="FF0000"/>
                </a:solidFill>
              </a:rPr>
            </a:b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766015" y="5175187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A2D402-5D05-BC16-BF3C-8A36C1BDE84A}"/>
              </a:ext>
            </a:extLst>
          </p:cNvPr>
          <p:cNvSpPr/>
          <p:nvPr/>
        </p:nvSpPr>
        <p:spPr>
          <a:xfrm>
            <a:off x="8428776" y="151506"/>
            <a:ext cx="3616104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홈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03081B-9B18-F708-0EDE-DF0C8520D2C6}"/>
              </a:ext>
            </a:extLst>
          </p:cNvPr>
          <p:cNvSpPr/>
          <p:nvPr/>
        </p:nvSpPr>
        <p:spPr>
          <a:xfrm>
            <a:off x="8766015" y="433815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400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화장품 추천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5E5838-ED03-2BE8-9BAE-16F5102927F0}"/>
              </a:ext>
            </a:extLst>
          </p:cNvPr>
          <p:cNvSpPr/>
          <p:nvPr/>
        </p:nvSpPr>
        <p:spPr>
          <a:xfrm>
            <a:off x="8795443" y="271079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화장하기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로 가는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 소개 </a:t>
            </a:r>
            <a:r>
              <a:rPr lang="ko-KR" altLang="en-US" dirty="0" err="1">
                <a:solidFill>
                  <a:schemeClr val="tx1"/>
                </a:solidFill>
              </a:rPr>
              <a:t>어쩌구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저쩌구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9"/>
            <a:ext cx="3977490" cy="18477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6E2E10A-FFD8-D831-14BF-C2DDACB2C49D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96162" y="-3283082"/>
            <a:ext cx="338921" cy="79263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9BEFF31-468A-263F-6A5C-010970895131}"/>
              </a:ext>
            </a:extLst>
          </p:cNvPr>
          <p:cNvCxnSpPr>
            <a:stCxn id="28" idx="3"/>
            <a:endCxn id="18" idx="1"/>
          </p:cNvCxnSpPr>
          <p:nvPr/>
        </p:nvCxnSpPr>
        <p:spPr>
          <a:xfrm flipV="1">
            <a:off x="3650808" y="1323708"/>
            <a:ext cx="4777968" cy="68992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098E540-A2AC-F2D8-39A1-082A62AA2545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 flipV="1">
            <a:off x="4182701" y="2160745"/>
            <a:ext cx="4246075" cy="12433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AC10DA8-0520-5DB9-3E4A-40D655F74D86}"/>
              </a:ext>
            </a:extLst>
          </p:cNvPr>
          <p:cNvCxnSpPr>
            <a:stCxn id="7" idx="2"/>
            <a:endCxn id="27" idx="1"/>
          </p:cNvCxnSpPr>
          <p:nvPr/>
        </p:nvCxnSpPr>
        <p:spPr>
          <a:xfrm rot="16200000" flipH="1">
            <a:off x="4212502" y="-1513047"/>
            <a:ext cx="1867279" cy="72986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470287D-5E72-79FB-7404-B4C0F2BB5F9C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4378479" y="309719"/>
            <a:ext cx="3494640" cy="528043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6D239BF-6A0A-14C8-6167-8A6BA2D6A7AB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 rot="16200000" flipH="1">
            <a:off x="5575249" y="2343526"/>
            <a:ext cx="4331678" cy="204985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43BE6A-341A-B133-8E81-33D6369CEA8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3496CC-D4A2-9B4A-16E0-EE34D97E9C56}"/>
              </a:ext>
            </a:extLst>
          </p:cNvPr>
          <p:cNvSpPr/>
          <p:nvPr/>
        </p:nvSpPr>
        <p:spPr>
          <a:xfrm>
            <a:off x="8795443" y="595886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600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게시판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D5F2C-90E1-95FE-56D0-419B7683BFAB}"/>
              </a:ext>
            </a:extLst>
          </p:cNvPr>
          <p:cNvCxnSpPr>
            <a:stCxn id="20" idx="1"/>
            <a:endCxn id="17" idx="2"/>
          </p:cNvCxnSpPr>
          <p:nvPr/>
        </p:nvCxnSpPr>
        <p:spPr>
          <a:xfrm rot="10800000">
            <a:off x="4505609" y="1193187"/>
            <a:ext cx="4289835" cy="51247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8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61654" y="3002584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2268648" y="5115999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958496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37107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751438" y="5115998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600792" y="1516500"/>
            <a:ext cx="3506709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이동하는 버튼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30BAC6-BE64-216A-8272-7133956B9BAA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3536887" y="758249"/>
            <a:ext cx="5282698" cy="4716855"/>
          </a:xfrm>
          <a:prstGeom prst="bentConnector3">
            <a:avLst>
              <a:gd name="adj1" fmla="val 15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62E56-0537-CFB8-22EC-97A321939FD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1385558" y="1875605"/>
            <a:ext cx="7215234" cy="3958604"/>
          </a:xfrm>
          <a:prstGeom prst="bentConnector4">
            <a:avLst>
              <a:gd name="adj1" fmla="val 3948"/>
              <a:gd name="adj2" fmla="val 1057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997C4-BF0A-DB25-37E0-74E232241373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1486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49583" y="2727636"/>
            <a:ext cx="1896705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661654" y="5257310"/>
            <a:ext cx="3227191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587814"/>
            <a:ext cx="3244916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중복확인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41921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643929" y="4447992"/>
            <a:ext cx="3244916" cy="6680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819585" y="151650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AF8DD-2C3B-F2DD-4EEC-32A2D6940498}"/>
              </a:ext>
            </a:extLst>
          </p:cNvPr>
          <p:cNvSpPr/>
          <p:nvPr/>
        </p:nvSpPr>
        <p:spPr>
          <a:xfrm>
            <a:off x="2656437" y="2744150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3B3AFD-7151-CF31-9B83-92F46B969D65}"/>
              </a:ext>
            </a:extLst>
          </p:cNvPr>
          <p:cNvSpPr/>
          <p:nvPr/>
        </p:nvSpPr>
        <p:spPr>
          <a:xfrm>
            <a:off x="2546288" y="6020912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462A49-D596-2839-C452-5D1FF83BCC72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3924677" y="758250"/>
            <a:ext cx="4894909" cy="2311646"/>
          </a:xfrm>
          <a:prstGeom prst="bentConnector3">
            <a:avLst>
              <a:gd name="adj1" fmla="val 18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D0F032-BDD8-CCB5-99BC-14CED8196662}"/>
              </a:ext>
            </a:extLst>
          </p:cNvPr>
          <p:cNvCxnSpPr>
            <a:stCxn id="3" idx="1"/>
            <a:endCxn id="18" idx="3"/>
          </p:cNvCxnSpPr>
          <p:nvPr/>
        </p:nvCxnSpPr>
        <p:spPr>
          <a:xfrm rot="10800000" flipV="1">
            <a:off x="3814527" y="1875604"/>
            <a:ext cx="5005058" cy="4471053"/>
          </a:xfrm>
          <a:prstGeom prst="bentConnector3">
            <a:avLst>
              <a:gd name="adj1" fmla="val 121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A2B20-A0FA-107C-3D17-C23EEBDA553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3454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 추천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83CB6-0144-0236-D5C0-07EA1B371564}"/>
              </a:ext>
            </a:extLst>
          </p:cNvPr>
          <p:cNvSpPr/>
          <p:nvPr/>
        </p:nvSpPr>
        <p:spPr>
          <a:xfrm>
            <a:off x="356857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A7E8A-732F-3CFB-1C5A-B9D93A70C69E}"/>
              </a:ext>
            </a:extLst>
          </p:cNvPr>
          <p:cNvSpPr/>
          <p:nvPr/>
        </p:nvSpPr>
        <p:spPr>
          <a:xfrm>
            <a:off x="2928420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89910-8D2D-F0F4-F35B-FB06FF53FF52}"/>
              </a:ext>
            </a:extLst>
          </p:cNvPr>
          <p:cNvSpPr/>
          <p:nvPr/>
        </p:nvSpPr>
        <p:spPr>
          <a:xfrm>
            <a:off x="1733743" y="1787300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1DC8D-6C38-B2A4-AF7F-3FF8D2EF004D}"/>
              </a:ext>
            </a:extLst>
          </p:cNvPr>
          <p:cNvSpPr/>
          <p:nvPr/>
        </p:nvSpPr>
        <p:spPr>
          <a:xfrm>
            <a:off x="1069819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8D47A-7D57-80C1-4F71-DCD3075AEAC1}"/>
              </a:ext>
            </a:extLst>
          </p:cNvPr>
          <p:cNvSpPr/>
          <p:nvPr/>
        </p:nvSpPr>
        <p:spPr>
          <a:xfrm>
            <a:off x="479833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02243A-3820-F89A-EA18-398A42779005}"/>
              </a:ext>
            </a:extLst>
          </p:cNvPr>
          <p:cNvSpPr/>
          <p:nvPr/>
        </p:nvSpPr>
        <p:spPr>
          <a:xfrm>
            <a:off x="4187231" y="2242801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2CA810-50FD-ADA1-52EB-F91103378AB1}"/>
              </a:ext>
            </a:extLst>
          </p:cNvPr>
          <p:cNvSpPr/>
          <p:nvPr/>
        </p:nvSpPr>
        <p:spPr>
          <a:xfrm>
            <a:off x="150137" y="2220748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8E635F-9833-C0AF-DF35-7AAFA73757F9}"/>
              </a:ext>
            </a:extLst>
          </p:cNvPr>
          <p:cNvSpPr/>
          <p:nvPr/>
        </p:nvSpPr>
        <p:spPr>
          <a:xfrm>
            <a:off x="383263" y="1674891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17408D-10F1-61BD-F072-1F9B7DEC450B}"/>
              </a:ext>
            </a:extLst>
          </p:cNvPr>
          <p:cNvSpPr/>
          <p:nvPr/>
        </p:nvSpPr>
        <p:spPr>
          <a:xfrm>
            <a:off x="8338623" y="3512010"/>
            <a:ext cx="3380717" cy="103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406-407 </a:t>
            </a:r>
            <a:r>
              <a:rPr lang="ko-KR" altLang="en-US" sz="1100" dirty="0">
                <a:solidFill>
                  <a:srgbClr val="FF0000"/>
                </a:solidFill>
              </a:rPr>
              <a:t>이미지를 좌 우로 넘기는 버튼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누르면 화면이 옆으로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슬라이드 형식으로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70975-EA7D-3443-13D4-069A918F06BB}"/>
              </a:ext>
            </a:extLst>
          </p:cNvPr>
          <p:cNvSpPr/>
          <p:nvPr/>
        </p:nvSpPr>
        <p:spPr>
          <a:xfrm>
            <a:off x="8338624" y="2193971"/>
            <a:ext cx="3380717" cy="91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401-405 </a:t>
            </a:r>
            <a:r>
              <a:rPr lang="ko-KR" altLang="en-US" sz="1300" dirty="0">
                <a:solidFill>
                  <a:srgbClr val="FF0000"/>
                </a:solidFill>
              </a:rPr>
              <a:t>이미지를 보여주는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중간의 </a:t>
            </a:r>
            <a:r>
              <a:rPr lang="en-US" altLang="ko-KR" dirty="0">
                <a:solidFill>
                  <a:schemeClr val="tx1"/>
                </a:solidFill>
              </a:rPr>
              <a:t>403 </a:t>
            </a:r>
            <a:r>
              <a:rPr lang="ko-KR" altLang="en-US" dirty="0">
                <a:solidFill>
                  <a:schemeClr val="tx1"/>
                </a:solidFill>
              </a:rPr>
              <a:t>화면은 크기가 큼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3C716A4-0DA4-B750-C57E-C766AED9E7B9}"/>
              </a:ext>
            </a:extLst>
          </p:cNvPr>
          <p:cNvCxnSpPr>
            <a:stCxn id="39" idx="0"/>
            <a:endCxn id="16" idx="1"/>
          </p:cNvCxnSpPr>
          <p:nvPr/>
        </p:nvCxnSpPr>
        <p:spPr>
          <a:xfrm rot="16200000" flipH="1">
            <a:off x="4812104" y="-876864"/>
            <a:ext cx="974764" cy="6078275"/>
          </a:xfrm>
          <a:prstGeom prst="bentConnector4">
            <a:avLst>
              <a:gd name="adj1" fmla="val -13235"/>
              <a:gd name="adj2" fmla="val 60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6ED7B99-58CF-E43F-BB4D-B0554EA21CFB}"/>
              </a:ext>
            </a:extLst>
          </p:cNvPr>
          <p:cNvCxnSpPr>
            <a:stCxn id="33" idx="2"/>
            <a:endCxn id="14" idx="1"/>
          </p:cNvCxnSpPr>
          <p:nvPr/>
        </p:nvCxnSpPr>
        <p:spPr>
          <a:xfrm rot="16200000" flipH="1">
            <a:off x="3638825" y="-672500"/>
            <a:ext cx="1306737" cy="80928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24DC00-27EB-D84B-8A12-3E246048EC22}"/>
              </a:ext>
            </a:extLst>
          </p:cNvPr>
          <p:cNvCxnSpPr>
            <a:stCxn id="32" idx="2"/>
          </p:cNvCxnSpPr>
          <p:nvPr/>
        </p:nvCxnSpPr>
        <p:spPr>
          <a:xfrm>
            <a:off x="4311339" y="2726780"/>
            <a:ext cx="0" cy="13005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89C2CF-AF34-E4D9-F83A-557EDACE5215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CAAE2A-B0DE-C77E-3243-09ABEB03A90E}"/>
              </a:ext>
            </a:extLst>
          </p:cNvPr>
          <p:cNvSpPr/>
          <p:nvPr/>
        </p:nvSpPr>
        <p:spPr>
          <a:xfrm>
            <a:off x="3567068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0CF28-9BA3-FB16-FFE8-E01F779A3319}"/>
              </a:ext>
            </a:extLst>
          </p:cNvPr>
          <p:cNvSpPr/>
          <p:nvPr/>
        </p:nvSpPr>
        <p:spPr>
          <a:xfrm>
            <a:off x="2926913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286D72-3828-23F9-0688-62AB6971CAAA}"/>
              </a:ext>
            </a:extLst>
          </p:cNvPr>
          <p:cNvSpPr/>
          <p:nvPr/>
        </p:nvSpPr>
        <p:spPr>
          <a:xfrm>
            <a:off x="1732236" y="4918286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376A6F-A178-1BF1-ABB4-27FF4979BD6F}"/>
              </a:ext>
            </a:extLst>
          </p:cNvPr>
          <p:cNvSpPr/>
          <p:nvPr/>
        </p:nvSpPr>
        <p:spPr>
          <a:xfrm>
            <a:off x="1068312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07AA3-EF9E-29BB-103E-77AF76E34330}"/>
              </a:ext>
            </a:extLst>
          </p:cNvPr>
          <p:cNvSpPr/>
          <p:nvPr/>
        </p:nvSpPr>
        <p:spPr>
          <a:xfrm>
            <a:off x="478326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1C0B4A5-DFF6-2EC9-AC66-D684F1A9D962}"/>
              </a:ext>
            </a:extLst>
          </p:cNvPr>
          <p:cNvSpPr/>
          <p:nvPr/>
        </p:nvSpPr>
        <p:spPr>
          <a:xfrm>
            <a:off x="4185724" y="5373787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72FD6B-4697-C8BD-EAAF-9DD336229D4A}"/>
              </a:ext>
            </a:extLst>
          </p:cNvPr>
          <p:cNvSpPr/>
          <p:nvPr/>
        </p:nvSpPr>
        <p:spPr>
          <a:xfrm>
            <a:off x="148630" y="5351734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2FC09D-1AB3-DE10-09A6-28329EE74FE9}"/>
              </a:ext>
            </a:extLst>
          </p:cNvPr>
          <p:cNvSpPr/>
          <p:nvPr/>
        </p:nvSpPr>
        <p:spPr>
          <a:xfrm>
            <a:off x="381756" y="4805877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0B287-B7D9-1BD3-2D6B-F9BB6DD30474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2258842" y="3105339"/>
            <a:ext cx="1507" cy="1700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610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작성글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디테일하게</a:t>
            </a:r>
            <a:r>
              <a:rPr lang="ko-KR" altLang="en-US" dirty="0">
                <a:solidFill>
                  <a:srgbClr val="FF0000"/>
                </a:solidFill>
              </a:rPr>
              <a:t> 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620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작성하기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296982" y="1643250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55BA8-3503-213A-2CD5-277C6F82B5D1}"/>
              </a:ext>
            </a:extLst>
          </p:cNvPr>
          <p:cNvSpPr/>
          <p:nvPr/>
        </p:nvSpPr>
        <p:spPr>
          <a:xfrm>
            <a:off x="207956" y="2354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9D362-4702-D1C2-FD98-2CDE3D14DC7A}"/>
              </a:ext>
            </a:extLst>
          </p:cNvPr>
          <p:cNvSpPr/>
          <p:nvPr/>
        </p:nvSpPr>
        <p:spPr>
          <a:xfrm>
            <a:off x="296982" y="2429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28C19-AB41-BECE-3AC9-36051E050407}"/>
              </a:ext>
            </a:extLst>
          </p:cNvPr>
          <p:cNvSpPr/>
          <p:nvPr/>
        </p:nvSpPr>
        <p:spPr>
          <a:xfrm>
            <a:off x="207956" y="3139921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4BC48-52C0-7C81-2E3E-1F17DB2B316D}"/>
              </a:ext>
            </a:extLst>
          </p:cNvPr>
          <p:cNvSpPr/>
          <p:nvPr/>
        </p:nvSpPr>
        <p:spPr>
          <a:xfrm>
            <a:off x="296982" y="3215431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1EE41A-1391-265C-8889-F5202A18716F}"/>
              </a:ext>
            </a:extLst>
          </p:cNvPr>
          <p:cNvSpPr/>
          <p:nvPr/>
        </p:nvSpPr>
        <p:spPr>
          <a:xfrm>
            <a:off x="207956" y="387217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5A2FE4-A513-A684-948C-5050CD83B956}"/>
              </a:ext>
            </a:extLst>
          </p:cNvPr>
          <p:cNvSpPr/>
          <p:nvPr/>
        </p:nvSpPr>
        <p:spPr>
          <a:xfrm>
            <a:off x="296982" y="394768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368C8E-140D-0121-497C-85F4496C447C}"/>
              </a:ext>
            </a:extLst>
          </p:cNvPr>
          <p:cNvSpPr/>
          <p:nvPr/>
        </p:nvSpPr>
        <p:spPr>
          <a:xfrm>
            <a:off x="207956" y="453914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31191D-3C2B-9594-A269-9542B235B299}"/>
              </a:ext>
            </a:extLst>
          </p:cNvPr>
          <p:cNvSpPr/>
          <p:nvPr/>
        </p:nvSpPr>
        <p:spPr>
          <a:xfrm>
            <a:off x="296982" y="461465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AF2CE9-DE0E-7A7B-7E39-A6470E2592C8}"/>
              </a:ext>
            </a:extLst>
          </p:cNvPr>
          <p:cNvSpPr/>
          <p:nvPr/>
        </p:nvSpPr>
        <p:spPr>
          <a:xfrm>
            <a:off x="207956" y="5324906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531599-197E-04A2-9199-1252E743D3A0}"/>
              </a:ext>
            </a:extLst>
          </p:cNvPr>
          <p:cNvSpPr/>
          <p:nvPr/>
        </p:nvSpPr>
        <p:spPr>
          <a:xfrm>
            <a:off x="296982" y="5400416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8B9DF9-CD9D-00D8-2C8D-6CBA4C21837A}"/>
              </a:ext>
            </a:extLst>
          </p:cNvPr>
          <p:cNvSpPr/>
          <p:nvPr/>
        </p:nvSpPr>
        <p:spPr>
          <a:xfrm>
            <a:off x="207956" y="6057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AEC573-3189-5F88-DC64-59BD11248D2F}"/>
              </a:ext>
            </a:extLst>
          </p:cNvPr>
          <p:cNvSpPr/>
          <p:nvPr/>
        </p:nvSpPr>
        <p:spPr>
          <a:xfrm>
            <a:off x="296982" y="6132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9664F2-07AE-DB46-97B1-345E1F12F938}"/>
              </a:ext>
            </a:extLst>
          </p:cNvPr>
          <p:cNvSpPr/>
          <p:nvPr/>
        </p:nvSpPr>
        <p:spPr>
          <a:xfrm>
            <a:off x="6420142" y="6301212"/>
            <a:ext cx="1094234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F687A8C-0494-471A-E1CE-2000F49643A9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rot="10800000" flipV="1">
            <a:off x="4445250" y="706392"/>
            <a:ext cx="4920286" cy="3409924"/>
          </a:xfrm>
          <a:prstGeom prst="bentConnector3">
            <a:avLst>
              <a:gd name="adj1" fmla="val 304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725D8F3-E3AB-7247-C550-EB4DAA78AE0A}"/>
              </a:ext>
            </a:extLst>
          </p:cNvPr>
          <p:cNvCxnSpPr>
            <a:stCxn id="25" idx="1"/>
            <a:endCxn id="60" idx="0"/>
          </p:cNvCxnSpPr>
          <p:nvPr/>
        </p:nvCxnSpPr>
        <p:spPr>
          <a:xfrm rot="10800000" flipV="1">
            <a:off x="6967260" y="1925508"/>
            <a:ext cx="2398277" cy="437570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D1459-AFCC-D899-0541-E914062774C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30415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자세히 보기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수정 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10180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362093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E35F8-0BE5-DAC0-4B1F-62502BC792CA}"/>
              </a:ext>
            </a:extLst>
          </p:cNvPr>
          <p:cNvSpPr/>
          <p:nvPr/>
        </p:nvSpPr>
        <p:spPr>
          <a:xfrm>
            <a:off x="2278936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E1E442-6968-3504-DACD-F3F7E85D5BF2}"/>
              </a:ext>
            </a:extLst>
          </p:cNvPr>
          <p:cNvSpPr/>
          <p:nvPr/>
        </p:nvSpPr>
        <p:spPr>
          <a:xfrm>
            <a:off x="9365536" y="1412783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삭제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9C42-954F-B92A-3671-F78F3D84F768}"/>
              </a:ext>
            </a:extLst>
          </p:cNvPr>
          <p:cNvSpPr/>
          <p:nvPr/>
        </p:nvSpPr>
        <p:spPr>
          <a:xfrm>
            <a:off x="365635" y="5531667"/>
            <a:ext cx="3882464" cy="1103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6344C-19D7-5175-3B3B-433EF1AE5F9F}"/>
              </a:ext>
            </a:extLst>
          </p:cNvPr>
          <p:cNvSpPr/>
          <p:nvPr/>
        </p:nvSpPr>
        <p:spPr>
          <a:xfrm>
            <a:off x="9365536" y="2677986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이용자들이 작성하는 댓글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0AE87B6-D350-F4EE-60EB-627B92573749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2721940" y="706391"/>
            <a:ext cx="6643597" cy="415164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7852B3-7EB2-ACD3-A094-DA1D1290797A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 flipV="1">
            <a:off x="4248100" y="1953111"/>
            <a:ext cx="5117437" cy="315707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B6722E-88D1-9FC3-1C58-F2CD7F373ACC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rot="10800000" flipV="1">
            <a:off x="4248100" y="3218313"/>
            <a:ext cx="5117437" cy="2864899"/>
          </a:xfrm>
          <a:prstGeom prst="bentConnector3">
            <a:avLst>
              <a:gd name="adj1" fmla="val 261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4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글 작성하기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작성이 완료된 글 게시판에 저장하기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22498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463567" y="6085864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729D53-C715-DC00-622C-950C3E5E94E3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4349574" y="706392"/>
            <a:ext cx="5015963" cy="5631622"/>
          </a:xfrm>
          <a:prstGeom prst="bentConnector3">
            <a:avLst>
              <a:gd name="adj1" fmla="val 19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5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722</Words>
  <Application>Microsoft Office PowerPoint</Application>
  <PresentationFormat>와이드스크린</PresentationFormat>
  <Paragraphs>221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100 “홈” 화면 구성</vt:lpstr>
      <vt:lpstr>500 “로그인” 화면 구성</vt:lpstr>
      <vt:lpstr>500 “회원가입” 화면 구성</vt:lpstr>
      <vt:lpstr>400 “화장품 추천“ 화면 구성</vt:lpstr>
      <vt:lpstr>600 게시판</vt:lpstr>
      <vt:lpstr>610 게시판 작성글 자세히 보기 화면</vt:lpstr>
      <vt:lpstr>620 게시판 글 작성하기</vt:lpstr>
      <vt:lpstr>700 “회원정보” 화면 구성</vt:lpstr>
      <vt:lpstr>710 회원정보수정</vt:lpstr>
      <vt:lpstr>300 “화장하는법＂으로 가는 버튼</vt:lpstr>
      <vt:lpstr>340,350,360 파운데이션or립or눈썹 실행하는 팝업</vt:lpstr>
      <vt:lpstr>344,354,364 누르면 많은 색상을 선택할 수 있는 색상 팔레트</vt:lpstr>
      <vt:lpstr>330 ‘DB에 저장된 화장정보’를 불러오는 토글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15</cp:revision>
  <dcterms:created xsi:type="dcterms:W3CDTF">2024-09-20T01:33:17Z</dcterms:created>
  <dcterms:modified xsi:type="dcterms:W3CDTF">2024-09-24T03:03:21Z</dcterms:modified>
</cp:coreProperties>
</file>