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57" r:id="rId3"/>
    <p:sldId id="276" r:id="rId4"/>
    <p:sldId id="279" r:id="rId5"/>
    <p:sldId id="272" r:id="rId6"/>
    <p:sldId id="280" r:id="rId7"/>
    <p:sldId id="281" r:id="rId8"/>
    <p:sldId id="282" r:id="rId9"/>
    <p:sldId id="274" r:id="rId10"/>
    <p:sldId id="275" r:id="rId11"/>
    <p:sldId id="263" r:id="rId12"/>
    <p:sldId id="264" r:id="rId13"/>
    <p:sldId id="266" r:id="rId14"/>
    <p:sldId id="265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189ADF-779A-4932-A9F3-6DB4378DD690}">
          <p14:sldIdLst>
            <p14:sldId id="283"/>
            <p14:sldId id="257"/>
            <p14:sldId id="276"/>
          </p14:sldIdLst>
        </p14:section>
        <p14:section name="제목 없는 구역" id="{35C3C057-48EE-421F-A30D-EFC198D30A81}">
          <p14:sldIdLst>
            <p14:sldId id="279"/>
            <p14:sldId id="272"/>
            <p14:sldId id="280"/>
            <p14:sldId id="281"/>
            <p14:sldId id="282"/>
            <p14:sldId id="274"/>
            <p14:sldId id="275"/>
            <p14:sldId id="263"/>
            <p14:sldId id="264"/>
            <p14:sldId id="266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52DD6A1-311E-EEB1-DF6C-F14FAE47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5" y="2414549"/>
            <a:ext cx="1390844" cy="257210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147B8FA-A3C9-EB1E-99CD-B60BF118506D}"/>
              </a:ext>
            </a:extLst>
          </p:cNvPr>
          <p:cNvSpPr/>
          <p:nvPr/>
        </p:nvSpPr>
        <p:spPr>
          <a:xfrm>
            <a:off x="5933224" y="1348966"/>
            <a:ext cx="3304515" cy="186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웹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614F00-1ACA-79BA-905E-8AF7EF385D46}"/>
              </a:ext>
            </a:extLst>
          </p:cNvPr>
          <p:cNvCxnSpPr/>
          <p:nvPr/>
        </p:nvCxnSpPr>
        <p:spPr>
          <a:xfrm flipV="1">
            <a:off x="1865014" y="1801640"/>
            <a:ext cx="4164594" cy="814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73975C-3D76-4853-124C-D94AA7BF097E}"/>
              </a:ext>
            </a:extLst>
          </p:cNvPr>
          <p:cNvSpPr txBox="1"/>
          <p:nvPr/>
        </p:nvSpPr>
        <p:spPr>
          <a:xfrm>
            <a:off x="3105339" y="1846907"/>
            <a:ext cx="21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쌩얼 제공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F93C7E-7B5E-257B-92C3-140D9D96ACEE}"/>
              </a:ext>
            </a:extLst>
          </p:cNvPr>
          <p:cNvCxnSpPr/>
          <p:nvPr/>
        </p:nvCxnSpPr>
        <p:spPr>
          <a:xfrm flipH="1">
            <a:off x="1747319" y="3277354"/>
            <a:ext cx="5676523" cy="1285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9372AB-6C70-6D1D-9F32-F3D1F67FA166}"/>
              </a:ext>
            </a:extLst>
          </p:cNvPr>
          <p:cNvSpPr txBox="1"/>
          <p:nvPr/>
        </p:nvSpPr>
        <p:spPr>
          <a:xfrm>
            <a:off x="2512338" y="3696479"/>
            <a:ext cx="403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화장된 모습 제공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제품에 맞는 제품 </a:t>
            </a:r>
            <a:r>
              <a:rPr lang="ko-KR" altLang="en-US" dirty="0" err="1"/>
              <a:t>흥보</a:t>
            </a:r>
            <a:r>
              <a:rPr lang="ko-KR" altLang="en-US" dirty="0"/>
              <a:t> 및 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F36734-931F-5E0B-CCE9-0DB15BCA7A0B}"/>
              </a:ext>
            </a:extLst>
          </p:cNvPr>
          <p:cNvSpPr/>
          <p:nvPr/>
        </p:nvSpPr>
        <p:spPr>
          <a:xfrm>
            <a:off x="7795034" y="4716855"/>
            <a:ext cx="3422210" cy="186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광고주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1227C5-3864-B6F2-BFE3-92D83C2442E6}"/>
              </a:ext>
            </a:extLst>
          </p:cNvPr>
          <p:cNvCxnSpPr/>
          <p:nvPr/>
        </p:nvCxnSpPr>
        <p:spPr>
          <a:xfrm>
            <a:off x="9433711" y="2752253"/>
            <a:ext cx="1367073" cy="207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FA2638-727E-52A3-FF59-994B07E296BD}"/>
              </a:ext>
            </a:extLst>
          </p:cNvPr>
          <p:cNvCxnSpPr/>
          <p:nvPr/>
        </p:nvCxnSpPr>
        <p:spPr>
          <a:xfrm flipV="1">
            <a:off x="7795034" y="3429000"/>
            <a:ext cx="90534" cy="167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FED6A-23C2-F938-D563-189877047394}"/>
              </a:ext>
            </a:extLst>
          </p:cNvPr>
          <p:cNvSpPr txBox="1"/>
          <p:nvPr/>
        </p:nvSpPr>
        <p:spPr>
          <a:xfrm>
            <a:off x="10040293" y="3327147"/>
            <a:ext cx="21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흥보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FA550B-9264-5029-9AD6-D1F4BEAB2293}"/>
              </a:ext>
            </a:extLst>
          </p:cNvPr>
          <p:cNvSpPr txBox="1"/>
          <p:nvPr/>
        </p:nvSpPr>
        <p:spPr>
          <a:xfrm>
            <a:off x="7758819" y="4049690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광고료</a:t>
            </a:r>
          </a:p>
        </p:txBody>
      </p:sp>
    </p:spTree>
    <p:extLst>
      <p:ext uri="{BB962C8B-B14F-4D97-AF65-F5344CB8AC3E}">
        <p14:creationId xmlns:p14="http://schemas.microsoft.com/office/powerpoint/2010/main" val="319293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59" y="-22631"/>
            <a:ext cx="3857742" cy="2227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8053-6C27-7824-E075-E94AAACC606C}"/>
              </a:ext>
            </a:extLst>
          </p:cNvPr>
          <p:cNvSpPr/>
          <p:nvPr/>
        </p:nvSpPr>
        <p:spPr>
          <a:xfrm>
            <a:off x="10515600" y="2471579"/>
            <a:ext cx="1676400" cy="452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C3F351E-971F-1C74-43D0-9F84BCBF4105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>
            <a:off x="10263130" y="2204520"/>
            <a:ext cx="252470" cy="49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3B757-D74C-6C06-F98D-AF1E60DCE9EA}"/>
              </a:ext>
            </a:extLst>
          </p:cNvPr>
          <p:cNvSpPr/>
          <p:nvPr/>
        </p:nvSpPr>
        <p:spPr>
          <a:xfrm>
            <a:off x="8004770" y="5457361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202~206 </a:t>
            </a:r>
            <a:r>
              <a:rPr lang="ko-KR" altLang="en-US" sz="1200" dirty="0">
                <a:solidFill>
                  <a:srgbClr val="FF0000"/>
                </a:solidFill>
              </a:rPr>
              <a:t>누르면 이미지를 넘기는 버튼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2E726C6-85A4-2E36-B707-18C432083FF8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 rot="16200000" flipH="1">
            <a:off x="4207412" y="2125486"/>
            <a:ext cx="1794464" cy="5800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957351-871F-7FCB-E55B-836557FF06D7}"/>
              </a:ext>
            </a:extLst>
          </p:cNvPr>
          <p:cNvSpPr/>
          <p:nvPr/>
        </p:nvSpPr>
        <p:spPr>
          <a:xfrm>
            <a:off x="8004770" y="3174390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201 </a:t>
            </a:r>
            <a:r>
              <a:rPr lang="ko-KR" altLang="en-US" dirty="0">
                <a:solidFill>
                  <a:srgbClr val="FF0000"/>
                </a:solidFill>
              </a:rPr>
              <a:t>이미지가 출력되는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21EBC1-83F3-7BCA-DD1F-0FE7B5458929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747757" y="2684352"/>
            <a:ext cx="4257013" cy="955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98160A-1005-2891-284B-6021605CC4FA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flipV="1">
            <a:off x="9725683" y="4105356"/>
            <a:ext cx="0" cy="135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6EF309-A548-575E-FD3F-DCC3D89CADE2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96145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AAE2A-B0DE-C77E-3243-09ABEB03A90E}"/>
              </a:ext>
            </a:extLst>
          </p:cNvPr>
          <p:cNvSpPr/>
          <p:nvPr/>
        </p:nvSpPr>
        <p:spPr>
          <a:xfrm>
            <a:off x="3567068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0CF28-9BA3-FB16-FFE8-E01F779A3319}"/>
              </a:ext>
            </a:extLst>
          </p:cNvPr>
          <p:cNvSpPr/>
          <p:nvPr/>
        </p:nvSpPr>
        <p:spPr>
          <a:xfrm>
            <a:off x="2926913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286D72-3828-23F9-0688-62AB6971CAAA}"/>
              </a:ext>
            </a:extLst>
          </p:cNvPr>
          <p:cNvSpPr/>
          <p:nvPr/>
        </p:nvSpPr>
        <p:spPr>
          <a:xfrm>
            <a:off x="1732236" y="4918286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376A6F-A178-1BF1-ABB4-27FF4979BD6F}"/>
              </a:ext>
            </a:extLst>
          </p:cNvPr>
          <p:cNvSpPr/>
          <p:nvPr/>
        </p:nvSpPr>
        <p:spPr>
          <a:xfrm>
            <a:off x="1068312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07AA3-EF9E-29BB-103E-77AF76E34330}"/>
              </a:ext>
            </a:extLst>
          </p:cNvPr>
          <p:cNvSpPr/>
          <p:nvPr/>
        </p:nvSpPr>
        <p:spPr>
          <a:xfrm>
            <a:off x="478326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1C0B4A5-DFF6-2EC9-AC66-D684F1A9D962}"/>
              </a:ext>
            </a:extLst>
          </p:cNvPr>
          <p:cNvSpPr/>
          <p:nvPr/>
        </p:nvSpPr>
        <p:spPr>
          <a:xfrm>
            <a:off x="4185724" y="5373787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72FD6B-4697-C8BD-EAAF-9DD336229D4A}"/>
              </a:ext>
            </a:extLst>
          </p:cNvPr>
          <p:cNvSpPr/>
          <p:nvPr/>
        </p:nvSpPr>
        <p:spPr>
          <a:xfrm>
            <a:off x="148630" y="5351734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2FC09D-1AB3-DE10-09A6-28329EE74FE9}"/>
              </a:ext>
            </a:extLst>
          </p:cNvPr>
          <p:cNvSpPr/>
          <p:nvPr/>
        </p:nvSpPr>
        <p:spPr>
          <a:xfrm>
            <a:off x="381756" y="4805877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0B287-B7D9-1BD3-2D6B-F9BB6DD30474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2258842" y="3105339"/>
            <a:ext cx="1507" cy="1700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749</Words>
  <Application>Microsoft Office PowerPoint</Application>
  <PresentationFormat>와이드스크린</PresentationFormat>
  <Paragraphs>218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Pretendard JP</vt:lpstr>
      <vt:lpstr>맑은 고딕</vt:lpstr>
      <vt:lpstr>Arial</vt:lpstr>
      <vt:lpstr>Office 테마</vt:lpstr>
      <vt:lpstr>PowerPoint 프레젠테이션</vt:lpstr>
      <vt:lpstr>100 “홈” 화면 구성</vt:lpstr>
      <vt:lpstr>500 “로그인” 화면 구성</vt:lpstr>
      <vt:lpstr>500 “로그인”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  <vt:lpstr>200 “화장하기” 화면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13</cp:revision>
  <dcterms:created xsi:type="dcterms:W3CDTF">2024-09-20T01:33:17Z</dcterms:created>
  <dcterms:modified xsi:type="dcterms:W3CDTF">2024-09-23T08:06:19Z</dcterms:modified>
</cp:coreProperties>
</file>