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79" r:id="rId4"/>
    <p:sldId id="271" r:id="rId5"/>
    <p:sldId id="272" r:id="rId6"/>
    <p:sldId id="280" r:id="rId7"/>
    <p:sldId id="281" r:id="rId8"/>
    <p:sldId id="282" r:id="rId9"/>
    <p:sldId id="274" r:id="rId10"/>
    <p:sldId id="275" r:id="rId11"/>
    <p:sldId id="283" r:id="rId12"/>
    <p:sldId id="263" r:id="rId13"/>
    <p:sldId id="264" r:id="rId14"/>
    <p:sldId id="266" r:id="rId15"/>
    <p:sldId id="26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742A79-A16F-FCD0-79BE-8A9A4FA0875D}"/>
              </a:ext>
            </a:extLst>
          </p:cNvPr>
          <p:cNvSpPr/>
          <p:nvPr/>
        </p:nvSpPr>
        <p:spPr>
          <a:xfrm>
            <a:off x="8766015" y="3501113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300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646EA78-C543-7592-C49D-0BDAB12C9AF6}"/>
              </a:ext>
            </a:extLst>
          </p:cNvPr>
          <p:cNvCxnSpPr>
            <a:stCxn id="8" idx="2"/>
            <a:endCxn id="26" idx="1"/>
          </p:cNvCxnSpPr>
          <p:nvPr/>
        </p:nvCxnSpPr>
        <p:spPr>
          <a:xfrm rot="16200000" flipH="1">
            <a:off x="4299812" y="-605985"/>
            <a:ext cx="2657602" cy="62748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Autofit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모달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팝업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54" y="4677088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365269" y="6031521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3A9596-73FD-D05B-D1AE-C4DC94E675EC}"/>
              </a:ext>
            </a:extLst>
          </p:cNvPr>
          <p:cNvSpPr/>
          <p:nvPr/>
        </p:nvSpPr>
        <p:spPr>
          <a:xfrm>
            <a:off x="8256930" y="4514221"/>
            <a:ext cx="1262326" cy="366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628566-A17C-F05E-EE0D-454CC8166178}"/>
              </a:ext>
            </a:extLst>
          </p:cNvPr>
          <p:cNvSpPr/>
          <p:nvPr/>
        </p:nvSpPr>
        <p:spPr>
          <a:xfrm>
            <a:off x="8274709" y="5444967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C78926-7518-34C8-C36E-4BC5788DA368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4365269" y="4332093"/>
            <a:ext cx="3891661" cy="1110291"/>
          </a:xfrm>
          <a:prstGeom prst="bentConnector3">
            <a:avLst>
              <a:gd name="adj1" fmla="val 7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3F6F30-C7E7-FF62-11EC-7840C78E70D4}"/>
              </a:ext>
            </a:extLst>
          </p:cNvPr>
          <p:cNvSpPr/>
          <p:nvPr/>
        </p:nvSpPr>
        <p:spPr>
          <a:xfrm>
            <a:off x="8256930" y="4217520"/>
            <a:ext cx="1262326" cy="2291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색상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DE1A13-FF13-DFFA-FD2C-B06736E58685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171602" y="4697559"/>
            <a:ext cx="2085328" cy="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89F6EC-F730-B81F-DA26-37947E1AB3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04955" y="5573557"/>
            <a:ext cx="2069754" cy="65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DE40C2-F89E-1F25-E467-CF20CBB3E86C}"/>
              </a:ext>
            </a:extLst>
          </p:cNvPr>
          <p:cNvSpPr/>
          <p:nvPr/>
        </p:nvSpPr>
        <p:spPr>
          <a:xfrm>
            <a:off x="8274709" y="5849536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D546F41-EC38-1B31-6A6E-38900C8ED145}"/>
              </a:ext>
            </a:extLst>
          </p:cNvPr>
          <p:cNvCxnSpPr>
            <a:stCxn id="14" idx="2"/>
          </p:cNvCxnSpPr>
          <p:nvPr/>
        </p:nvCxnSpPr>
        <p:spPr>
          <a:xfrm>
            <a:off x="4582551" y="6207679"/>
            <a:ext cx="940063" cy="5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304F9A-B4BC-B1B7-757F-3F25ACB057E0}"/>
              </a:ext>
            </a:extLst>
          </p:cNvPr>
          <p:cNvCxnSpPr>
            <a:endCxn id="51" idx="1"/>
          </p:cNvCxnSpPr>
          <p:nvPr/>
        </p:nvCxnSpPr>
        <p:spPr>
          <a:xfrm flipV="1">
            <a:off x="5522614" y="5978126"/>
            <a:ext cx="2752095" cy="75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3FCFADC-78A3-8EFF-ADCA-BE08819AB13A}"/>
              </a:ext>
            </a:extLst>
          </p:cNvPr>
          <p:cNvCxnSpPr/>
          <p:nvPr/>
        </p:nvCxnSpPr>
        <p:spPr>
          <a:xfrm flipV="1">
            <a:off x="6263651" y="2930385"/>
            <a:ext cx="1901229" cy="1809504"/>
          </a:xfrm>
          <a:prstGeom prst="bentConnector3">
            <a:avLst>
              <a:gd name="adj1" fmla="val 3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0F5734-10A8-D13E-491A-BF2F81B8184C}"/>
              </a:ext>
            </a:extLst>
          </p:cNvPr>
          <p:cNvSpPr/>
          <p:nvPr/>
        </p:nvSpPr>
        <p:spPr>
          <a:xfrm>
            <a:off x="8164880" y="2591283"/>
            <a:ext cx="2329273" cy="666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팝업창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8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9CE0-2A7A-EBBA-4B2B-27FE3E5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5B43B-849B-6F32-FF06-439C5B10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09" y="52449"/>
            <a:ext cx="3857742" cy="2227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8053-6C27-7824-E075-E94AAACC606C}"/>
              </a:ext>
            </a:extLst>
          </p:cNvPr>
          <p:cNvSpPr/>
          <p:nvPr/>
        </p:nvSpPr>
        <p:spPr>
          <a:xfrm>
            <a:off x="10515600" y="2471579"/>
            <a:ext cx="1676400" cy="452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C3F351E-971F-1C74-43D0-9F84BCBF4105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>
            <a:off x="10152980" y="2279600"/>
            <a:ext cx="362620" cy="4183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3B757-D74C-6C06-F98D-AF1E60DCE9EA}"/>
              </a:ext>
            </a:extLst>
          </p:cNvPr>
          <p:cNvSpPr/>
          <p:nvPr/>
        </p:nvSpPr>
        <p:spPr>
          <a:xfrm>
            <a:off x="8004770" y="5457361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202~206 </a:t>
            </a:r>
            <a:r>
              <a:rPr lang="ko-KR" altLang="en-US" sz="1200" dirty="0">
                <a:solidFill>
                  <a:srgbClr val="FF0000"/>
                </a:solidFill>
              </a:rPr>
              <a:t>누르면 이미지를 넘기는 버튼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2E726C6-85A4-2E36-B707-18C432083FF8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 rot="16200000" flipH="1">
            <a:off x="4207412" y="2125486"/>
            <a:ext cx="1794464" cy="5800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957351-871F-7FCB-E55B-836557FF06D7}"/>
              </a:ext>
            </a:extLst>
          </p:cNvPr>
          <p:cNvSpPr/>
          <p:nvPr/>
        </p:nvSpPr>
        <p:spPr>
          <a:xfrm>
            <a:off x="8004770" y="3174390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201 </a:t>
            </a:r>
            <a:r>
              <a:rPr lang="ko-KR" altLang="en-US" dirty="0">
                <a:solidFill>
                  <a:srgbClr val="FF0000"/>
                </a:solidFill>
              </a:rPr>
              <a:t>이미지가 출력되는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21EBC1-83F3-7BCA-DD1F-0FE7B5458929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747757" y="2684352"/>
            <a:ext cx="4257013" cy="955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98160A-1005-2891-284B-6021605CC4FA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flipV="1">
            <a:off x="9725683" y="4105356"/>
            <a:ext cx="0" cy="135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6EF309-A548-575E-FD3F-DCC3D89CADE2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57825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D645D1-C408-E855-67C3-DF8FCF0BCEF8}"/>
              </a:ext>
            </a:extLst>
          </p:cNvPr>
          <p:cNvSpPr/>
          <p:nvPr/>
        </p:nvSpPr>
        <p:spPr>
          <a:xfrm>
            <a:off x="3568574" y="5085758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65BE3B-DD16-1D53-7D6F-7E45FEEC8273}"/>
              </a:ext>
            </a:extLst>
          </p:cNvPr>
          <p:cNvSpPr/>
          <p:nvPr/>
        </p:nvSpPr>
        <p:spPr>
          <a:xfrm>
            <a:off x="2928419" y="5085758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4BB0B-BD5C-64C2-ECBD-BD07D5BF191A}"/>
              </a:ext>
            </a:extLst>
          </p:cNvPr>
          <p:cNvSpPr/>
          <p:nvPr/>
        </p:nvSpPr>
        <p:spPr>
          <a:xfrm>
            <a:off x="1733742" y="4917512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37AE86-B7E4-125D-3509-3DDBC2E9BB66}"/>
              </a:ext>
            </a:extLst>
          </p:cNvPr>
          <p:cNvSpPr/>
          <p:nvPr/>
        </p:nvSpPr>
        <p:spPr>
          <a:xfrm>
            <a:off x="1069818" y="5085758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781842-B349-D624-154D-3AC58C929915}"/>
              </a:ext>
            </a:extLst>
          </p:cNvPr>
          <p:cNvSpPr/>
          <p:nvPr/>
        </p:nvSpPr>
        <p:spPr>
          <a:xfrm>
            <a:off x="479832" y="5085758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F1D338D-3ECD-26BF-FAB2-6A91611C6F35}"/>
              </a:ext>
            </a:extLst>
          </p:cNvPr>
          <p:cNvSpPr/>
          <p:nvPr/>
        </p:nvSpPr>
        <p:spPr>
          <a:xfrm>
            <a:off x="4187230" y="5373013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0F2821-4E9E-43EC-A1CE-659B0C2178B4}"/>
              </a:ext>
            </a:extLst>
          </p:cNvPr>
          <p:cNvSpPr/>
          <p:nvPr/>
        </p:nvSpPr>
        <p:spPr>
          <a:xfrm>
            <a:off x="150136" y="5350960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EA019D-7D47-2E88-C8A7-2A3132E2CD68}"/>
              </a:ext>
            </a:extLst>
          </p:cNvPr>
          <p:cNvSpPr/>
          <p:nvPr/>
        </p:nvSpPr>
        <p:spPr>
          <a:xfrm>
            <a:off x="383262" y="4805103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B7E0338-92BC-1590-4ABC-02ADC4929550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260348" y="3105339"/>
            <a:ext cx="1" cy="15394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3D5B36D-26DA-2A1E-2888-5277E2DC75F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260348" y="4644825"/>
            <a:ext cx="0" cy="16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854</Words>
  <Application>Microsoft Office PowerPoint</Application>
  <PresentationFormat>와이드스크린</PresentationFormat>
  <Paragraphs>234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 JP</vt:lpstr>
      <vt:lpstr>맑은 고딕</vt:lpstr>
      <vt:lpstr>Arial</vt:lpstr>
      <vt:lpstr>Office 테마</vt:lpstr>
      <vt:lpstr>100 “홈” 화면 구성</vt:lpstr>
      <vt:lpstr>500 “로그인” 화면 구성</vt:lpstr>
      <vt:lpstr>500 “로그인” 화면 구성</vt:lpstr>
      <vt:lpstr>200 “화장하기”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메인화면1: 화장 버튼 (파운데이션, 립, 눈썹) 클릭 시, 모달(팝업) 실행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10</cp:revision>
  <dcterms:created xsi:type="dcterms:W3CDTF">2024-09-20T01:33:17Z</dcterms:created>
  <dcterms:modified xsi:type="dcterms:W3CDTF">2024-09-23T02:33:05Z</dcterms:modified>
</cp:coreProperties>
</file>