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76" r:id="rId3"/>
    <p:sldId id="279" r:id="rId4"/>
    <p:sldId id="272" r:id="rId5"/>
    <p:sldId id="280" r:id="rId6"/>
    <p:sldId id="281" r:id="rId7"/>
    <p:sldId id="282" r:id="rId8"/>
    <p:sldId id="274" r:id="rId9"/>
    <p:sldId id="275" r:id="rId10"/>
    <p:sldId id="263" r:id="rId11"/>
    <p:sldId id="264" r:id="rId12"/>
    <p:sldId id="266" r:id="rId13"/>
    <p:sldId id="265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945DF-FA4E-4BA0-B0D3-FB3E04D22CA0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95160-F3E4-4409-ADED-4DD18D386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23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995160-F3E4-4409-ADED-4DD18D3862A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962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2F448-1F6E-DC3B-0D86-C16C3398C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D09E6B-50D9-8681-A435-3DD9B1721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9BFC18-2885-A524-482A-8DE4098D7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7758F1-6AD6-64F4-F9CA-DA089B26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105A5C-7938-0C8F-467E-F288F544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72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1A2FC-9997-9785-68CA-CAF07C446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BCCD1A-0199-59B5-C991-25B61286F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C6CD95-2BF7-778F-E701-DCFA11DD6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35BC4B-8498-4472-F060-610B838F5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083809-FB88-E4D3-D49B-FD2C84D8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63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E9BF0F-2136-0E96-F003-2F815C2A9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BD9E12-56AE-A3C4-0079-4035462DE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5B1863-C8D4-D95E-02D0-E3347C1BD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ACBBE0-BCBC-4869-FB2E-D9EBC8B3D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1A7A8-7759-1D7C-07C9-689E18A50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22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F8923-FA2A-F727-CE23-27C5AD7E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988244-9DEF-52E7-6564-5D68DFC51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1B08C9-358F-44C0-CCC8-1AD88F3B0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4A9872-1E2A-F072-4138-73BFE21C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FC104-B3E4-9455-1C90-53A8FB2C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13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E1F09-0ED5-8727-C76F-73E73600A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B24D20-F4DD-7C03-FA3D-B26815B61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10AE08-8A94-A093-C7E9-7B9F6B61A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8045EF-E479-2C88-B4AE-E858C3E04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BFFFB1-2A87-B9B5-71A9-603D12D51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08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38746-52F8-5444-D0C3-666D72910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8FA772-2D76-CFA1-CA59-A60C8204E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658CD5-E897-0118-E4F8-74168C97B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84DCA9-DCE7-F052-8678-823D6191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B9624F-4BAB-46B3-43B2-EA2F4B0A7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DE9384-D650-6499-CDA1-82C63B92A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65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6FDED-AF4F-C040-41EF-DEAC7A2C3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DAE-2DD7-7228-F413-27C2DC5C4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40E22F-65F7-3DC2-3E38-519B78D8A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7A495F-5F14-A735-5A9D-88E125E57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146ED0-C78D-695F-5DA4-B73A7587D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63DC25-0400-5203-ECD3-148C200BB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C5A300-3A72-BA52-953C-27AD449C3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DD2106-58BF-4B3D-9AB1-823598778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93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8B7E6-5EC7-B215-9BE4-F8E86376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9E2681-EFA4-392A-C98C-D5C883D4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585EBA-3528-C991-C911-59D0E426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EC67D3-7E14-7FFF-66E8-9DA9EF0CA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44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387F68-0997-AD99-36DC-CBB3B3EBA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DF3428-280A-9FA0-A799-189DD99AF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C5DB43-B368-B9B3-1EAC-8BEE5B36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92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95505-8CF9-32EB-049F-A02082CA0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08EAC8-6FFA-11B9-5081-C69D83F32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66AA1B-26E6-957B-3D6C-304D8A9A1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30B6D8-2486-4E18-3378-29615013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29195A-EE3F-0F4B-3515-F5C749B6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FAE5C-62A5-9905-FBA4-EE26939A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839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8CAA0-204E-2F7C-B998-EBDA2E85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8143E6-71ED-DE7D-7D13-119C45274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1F0CE1-7FF9-0286-448B-D173FB61E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92A4BE-68FB-0F9A-AA5C-635384C12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35C855-B9F0-A1D4-0F84-C9AB84D14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7EE19C-A2A2-2ED8-2C5C-671C58AB1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3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63F22C-1919-0998-FE47-1EFF724C0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15D0BE-659D-F9C2-EA07-74CE4F00C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24E65E-D289-BA7C-942F-B21C2A3E1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529B1-B6C0-4173-851C-369DE2A475B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81DBE-8A5E-22A8-AC2F-4D9B54637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A9AF4A-6613-3CD9-EBFF-783A83A3E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19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F1D7A9-B0A6-FB43-DDD0-9743F073ECD4}"/>
              </a:ext>
            </a:extLst>
          </p:cNvPr>
          <p:cNvSpPr/>
          <p:nvPr/>
        </p:nvSpPr>
        <p:spPr>
          <a:xfrm>
            <a:off x="0" y="666970"/>
            <a:ext cx="7610193" cy="62951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4908DA-2519-E91B-5A24-387E9B1BE7DE}"/>
              </a:ext>
            </a:extLst>
          </p:cNvPr>
          <p:cNvSpPr/>
          <p:nvPr/>
        </p:nvSpPr>
        <p:spPr>
          <a:xfrm>
            <a:off x="0" y="666970"/>
            <a:ext cx="7610193" cy="7182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0072A-81E7-99E3-5A03-43068203F952}"/>
              </a:ext>
            </a:extLst>
          </p:cNvPr>
          <p:cNvSpPr/>
          <p:nvPr/>
        </p:nvSpPr>
        <p:spPr>
          <a:xfrm>
            <a:off x="81481" y="849532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415264-6342-E751-5C7C-E1E73C769987}"/>
              </a:ext>
            </a:extLst>
          </p:cNvPr>
          <p:cNvSpPr/>
          <p:nvPr/>
        </p:nvSpPr>
        <p:spPr>
          <a:xfrm>
            <a:off x="1075853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화장하기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A6D7EA-2CA3-D412-29C1-A97CB770D714}"/>
              </a:ext>
            </a:extLst>
          </p:cNvPr>
          <p:cNvSpPr/>
          <p:nvPr/>
        </p:nvSpPr>
        <p:spPr>
          <a:xfrm>
            <a:off x="3064597" y="849530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화장품 추천</a:t>
            </a:r>
            <a:br>
              <a:rPr lang="en-US" altLang="ko-KR" sz="700" dirty="0"/>
            </a:br>
            <a:r>
              <a:rPr lang="en-US" altLang="ko-KR" sz="700" dirty="0"/>
              <a:t>(</a:t>
            </a:r>
            <a:r>
              <a:rPr lang="ko-KR" altLang="en-US" sz="700" dirty="0"/>
              <a:t>화장품 리스트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D5F6043-01F7-06DA-5500-DB53F0150036}"/>
              </a:ext>
            </a:extLst>
          </p:cNvPr>
          <p:cNvSpPr/>
          <p:nvPr/>
        </p:nvSpPr>
        <p:spPr>
          <a:xfrm>
            <a:off x="6096000" y="849529"/>
            <a:ext cx="1240324" cy="3530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948397-811B-A50D-EF47-9D7FF5D349D9}"/>
              </a:ext>
            </a:extLst>
          </p:cNvPr>
          <p:cNvSpPr/>
          <p:nvPr/>
        </p:nvSpPr>
        <p:spPr>
          <a:xfrm>
            <a:off x="110149" y="1478747"/>
            <a:ext cx="4335101" cy="5275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139B78-C750-B313-7851-ACFDE1A9C16E}"/>
              </a:ext>
            </a:extLst>
          </p:cNvPr>
          <p:cNvSpPr/>
          <p:nvPr/>
        </p:nvSpPr>
        <p:spPr>
          <a:xfrm>
            <a:off x="451163" y="2684373"/>
            <a:ext cx="1045676" cy="145004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화장</a:t>
            </a:r>
            <a:br>
              <a:rPr lang="en-US" altLang="ko-KR" dirty="0"/>
            </a:br>
            <a:r>
              <a:rPr lang="ko-KR" altLang="en-US" dirty="0" err="1"/>
              <a:t>시뮬</a:t>
            </a:r>
            <a:br>
              <a:rPr lang="en-US" altLang="ko-KR" dirty="0"/>
            </a:br>
            <a:r>
              <a:rPr lang="ko-KR" altLang="en-US" dirty="0"/>
              <a:t>예시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B3DD73-26B1-242E-8D89-D4717314266C}"/>
              </a:ext>
            </a:extLst>
          </p:cNvPr>
          <p:cNvSpPr/>
          <p:nvPr/>
        </p:nvSpPr>
        <p:spPr>
          <a:xfrm>
            <a:off x="1606988" y="2684372"/>
            <a:ext cx="1045676" cy="145004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화장</a:t>
            </a:r>
            <a:br>
              <a:rPr lang="en-US" altLang="ko-KR" dirty="0"/>
            </a:br>
            <a:r>
              <a:rPr lang="ko-KR" altLang="en-US" dirty="0" err="1"/>
              <a:t>시뮬</a:t>
            </a:r>
            <a:br>
              <a:rPr lang="en-US" altLang="ko-KR" dirty="0"/>
            </a:br>
            <a:r>
              <a:rPr lang="ko-KR" altLang="en-US" dirty="0"/>
              <a:t>예시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40E45A-0D23-38CB-C7F1-C8C1F67E1B1A}"/>
              </a:ext>
            </a:extLst>
          </p:cNvPr>
          <p:cNvSpPr/>
          <p:nvPr/>
        </p:nvSpPr>
        <p:spPr>
          <a:xfrm>
            <a:off x="2840523" y="2684371"/>
            <a:ext cx="1045676" cy="145004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화장</a:t>
            </a:r>
            <a:br>
              <a:rPr lang="en-US" altLang="ko-KR" dirty="0"/>
            </a:br>
            <a:r>
              <a:rPr lang="ko-KR" altLang="en-US" dirty="0" err="1"/>
              <a:t>시뮬</a:t>
            </a:r>
            <a:br>
              <a:rPr lang="en-US" altLang="ko-KR" dirty="0"/>
            </a:br>
            <a:r>
              <a:rPr lang="ko-KR" altLang="en-US" dirty="0"/>
              <a:t>예시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3554935F-3C7E-5072-238D-42F0972B8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697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 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홈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화면 구성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E829B5-DCE7-28E0-F0D1-0AE718565B46}"/>
              </a:ext>
            </a:extLst>
          </p:cNvPr>
          <p:cNvSpPr/>
          <p:nvPr/>
        </p:nvSpPr>
        <p:spPr>
          <a:xfrm>
            <a:off x="8428776" y="1801640"/>
            <a:ext cx="3616104" cy="7182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102-104 </a:t>
            </a:r>
            <a:br>
              <a:rPr lang="en-US" altLang="ko-KR" sz="1000" dirty="0">
                <a:solidFill>
                  <a:srgbClr val="FF0000"/>
                </a:solidFill>
              </a:rPr>
            </a:br>
            <a:r>
              <a:rPr lang="ko-KR" altLang="en-US" sz="1000" dirty="0">
                <a:solidFill>
                  <a:srgbClr val="FF0000"/>
                </a:solidFill>
              </a:rPr>
              <a:t>메인 기능인 화장 시뮬레이션의 예시를 보여주는 화면블록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8E0E110-71ED-41D2-F0F8-45C3663B5260}"/>
              </a:ext>
            </a:extLst>
          </p:cNvPr>
          <p:cNvSpPr/>
          <p:nvPr/>
        </p:nvSpPr>
        <p:spPr>
          <a:xfrm>
            <a:off x="8428776" y="964603"/>
            <a:ext cx="3616104" cy="7182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101 </a:t>
            </a:r>
            <a:r>
              <a:rPr lang="ko-KR" altLang="en-US" sz="1000" dirty="0">
                <a:solidFill>
                  <a:srgbClr val="FF0000"/>
                </a:solidFill>
              </a:rPr>
              <a:t>사이트 전체를 소개해주는 문구를 출력하는 박스</a:t>
            </a:r>
            <a:br>
              <a:rPr lang="en-US" altLang="ko-KR" sz="1000" dirty="0">
                <a:solidFill>
                  <a:srgbClr val="FF0000"/>
                </a:solidFill>
              </a:rPr>
            </a:b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7EC4E23-0A19-CF3B-6E76-CC0C969753E8}"/>
              </a:ext>
            </a:extLst>
          </p:cNvPr>
          <p:cNvSpPr/>
          <p:nvPr/>
        </p:nvSpPr>
        <p:spPr>
          <a:xfrm>
            <a:off x="8766015" y="5175187"/>
            <a:ext cx="3287916" cy="7182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500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</a:t>
            </a:r>
            <a:r>
              <a:rPr lang="en-US" altLang="ko-KR" sz="1500" dirty="0">
                <a:solidFill>
                  <a:srgbClr val="FF0000"/>
                </a:solidFill>
              </a:rPr>
              <a:t>“</a:t>
            </a:r>
            <a:r>
              <a:rPr lang="ko-KR" altLang="en-US" sz="1500" dirty="0">
                <a:solidFill>
                  <a:srgbClr val="FF0000"/>
                </a:solidFill>
              </a:rPr>
              <a:t>로그인</a:t>
            </a:r>
            <a:r>
              <a:rPr lang="en-US" altLang="ko-KR" sz="1500" dirty="0">
                <a:solidFill>
                  <a:srgbClr val="FF0000"/>
                </a:solidFill>
              </a:rPr>
              <a:t>＂</a:t>
            </a:r>
            <a:r>
              <a:rPr lang="ko-KR" altLang="en-US" sz="1500" dirty="0">
                <a:solidFill>
                  <a:srgbClr val="FF0000"/>
                </a:solidFill>
              </a:rPr>
              <a:t>으로 가는 버튼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7A2D402-5D05-BC16-BF3C-8A36C1BDE84A}"/>
              </a:ext>
            </a:extLst>
          </p:cNvPr>
          <p:cNvSpPr/>
          <p:nvPr/>
        </p:nvSpPr>
        <p:spPr>
          <a:xfrm>
            <a:off x="8428776" y="151506"/>
            <a:ext cx="3616104" cy="7182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100</a:t>
            </a:r>
          </a:p>
          <a:p>
            <a:pPr algn="ctr"/>
            <a:r>
              <a:rPr lang="ko-KR" altLang="en-US" sz="1500" dirty="0">
                <a:solidFill>
                  <a:srgbClr val="FF0000"/>
                </a:solidFill>
              </a:rPr>
              <a:t>누르면 </a:t>
            </a:r>
            <a:r>
              <a:rPr lang="en-US" altLang="ko-KR" sz="1500" dirty="0">
                <a:solidFill>
                  <a:srgbClr val="FF0000"/>
                </a:solidFill>
              </a:rPr>
              <a:t>“</a:t>
            </a:r>
            <a:r>
              <a:rPr lang="ko-KR" altLang="en-US" sz="1500" dirty="0">
                <a:solidFill>
                  <a:srgbClr val="FF0000"/>
                </a:solidFill>
              </a:rPr>
              <a:t>홈</a:t>
            </a:r>
            <a:r>
              <a:rPr lang="en-US" altLang="ko-KR" sz="1500" dirty="0">
                <a:solidFill>
                  <a:srgbClr val="FF0000"/>
                </a:solidFill>
              </a:rPr>
              <a:t>”</a:t>
            </a:r>
            <a:r>
              <a:rPr lang="ko-KR" altLang="en-US" sz="1500" dirty="0">
                <a:solidFill>
                  <a:srgbClr val="FF0000"/>
                </a:solidFill>
              </a:rPr>
              <a:t>으로 가는 버튼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603081B-9B18-F708-0EDE-DF0C8520D2C6}"/>
              </a:ext>
            </a:extLst>
          </p:cNvPr>
          <p:cNvSpPr/>
          <p:nvPr/>
        </p:nvSpPr>
        <p:spPr>
          <a:xfrm>
            <a:off x="8766015" y="4338150"/>
            <a:ext cx="3287916" cy="7182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400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400" dirty="0">
                <a:solidFill>
                  <a:srgbClr val="FF0000"/>
                </a:solidFill>
              </a:rPr>
              <a:t>누르면 </a:t>
            </a:r>
            <a:r>
              <a:rPr lang="en-US" altLang="ko-KR" sz="1400" dirty="0">
                <a:solidFill>
                  <a:srgbClr val="FF0000"/>
                </a:solidFill>
              </a:rPr>
              <a:t>“</a:t>
            </a:r>
            <a:r>
              <a:rPr lang="ko-KR" altLang="en-US" sz="1400" dirty="0">
                <a:solidFill>
                  <a:srgbClr val="FF0000"/>
                </a:solidFill>
              </a:rPr>
              <a:t>화장품 추천</a:t>
            </a:r>
            <a:r>
              <a:rPr lang="en-US" altLang="ko-KR" sz="1400" dirty="0">
                <a:solidFill>
                  <a:srgbClr val="FF0000"/>
                </a:solidFill>
              </a:rPr>
              <a:t>＂</a:t>
            </a:r>
            <a:r>
              <a:rPr lang="ko-KR" altLang="en-US" sz="1400" dirty="0">
                <a:solidFill>
                  <a:srgbClr val="FF0000"/>
                </a:solidFill>
              </a:rPr>
              <a:t>으로 가는 버튼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B5E5838-ED03-2BE8-9BAE-16F5102927F0}"/>
              </a:ext>
            </a:extLst>
          </p:cNvPr>
          <p:cNvSpPr/>
          <p:nvPr/>
        </p:nvSpPr>
        <p:spPr>
          <a:xfrm>
            <a:off x="8795443" y="2710790"/>
            <a:ext cx="3287916" cy="7182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200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</a:t>
            </a:r>
            <a:r>
              <a:rPr lang="en-US" altLang="ko-KR" sz="1500" dirty="0">
                <a:solidFill>
                  <a:srgbClr val="FF0000"/>
                </a:solidFill>
              </a:rPr>
              <a:t>“</a:t>
            </a:r>
            <a:r>
              <a:rPr lang="ko-KR" altLang="en-US" sz="1500" dirty="0">
                <a:solidFill>
                  <a:srgbClr val="FF0000"/>
                </a:solidFill>
              </a:rPr>
              <a:t>화장하기</a:t>
            </a:r>
            <a:r>
              <a:rPr lang="en-US" altLang="ko-KR" sz="1500" dirty="0">
                <a:solidFill>
                  <a:srgbClr val="FF0000"/>
                </a:solidFill>
              </a:rPr>
              <a:t>”</a:t>
            </a:r>
            <a:r>
              <a:rPr lang="ko-KR" altLang="en-US" sz="1500" dirty="0">
                <a:solidFill>
                  <a:srgbClr val="FF0000"/>
                </a:solidFill>
              </a:rPr>
              <a:t>로 가는 버튼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83C6442-0517-56F0-F60A-7701D4FB4BC4}"/>
              </a:ext>
            </a:extLst>
          </p:cNvPr>
          <p:cNvSpPr/>
          <p:nvPr/>
        </p:nvSpPr>
        <p:spPr>
          <a:xfrm>
            <a:off x="608844" y="1676386"/>
            <a:ext cx="3041964" cy="674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 소개 </a:t>
            </a:r>
            <a:r>
              <a:rPr lang="ko-KR" altLang="en-US" dirty="0" err="1">
                <a:solidFill>
                  <a:schemeClr val="tx1"/>
                </a:solidFill>
              </a:rPr>
              <a:t>어쩌구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저쩌구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026365E-23F7-829E-6A6A-3EE316A69F69}"/>
              </a:ext>
            </a:extLst>
          </p:cNvPr>
          <p:cNvSpPr/>
          <p:nvPr/>
        </p:nvSpPr>
        <p:spPr>
          <a:xfrm>
            <a:off x="205211" y="2480239"/>
            <a:ext cx="3977490" cy="184775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56E2E10A-FFD8-D831-14BF-C2DDACB2C49D}"/>
              </a:ext>
            </a:extLst>
          </p:cNvPr>
          <p:cNvCxnSpPr>
            <a:stCxn id="6" idx="0"/>
            <a:endCxn id="24" idx="1"/>
          </p:cNvCxnSpPr>
          <p:nvPr/>
        </p:nvCxnSpPr>
        <p:spPr>
          <a:xfrm rot="5400000" flipH="1" flipV="1">
            <a:off x="4296162" y="-3283082"/>
            <a:ext cx="338921" cy="7926308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19BEFF31-468A-263F-6A5C-010970895131}"/>
              </a:ext>
            </a:extLst>
          </p:cNvPr>
          <p:cNvCxnSpPr>
            <a:stCxn id="28" idx="3"/>
            <a:endCxn id="18" idx="1"/>
          </p:cNvCxnSpPr>
          <p:nvPr/>
        </p:nvCxnSpPr>
        <p:spPr>
          <a:xfrm flipV="1">
            <a:off x="3650808" y="1323708"/>
            <a:ext cx="4777968" cy="689928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C098E540-A2AC-F2D8-39A1-082A62AA2545}"/>
              </a:ext>
            </a:extLst>
          </p:cNvPr>
          <p:cNvCxnSpPr>
            <a:stCxn id="29" idx="3"/>
            <a:endCxn id="12" idx="1"/>
          </p:cNvCxnSpPr>
          <p:nvPr/>
        </p:nvCxnSpPr>
        <p:spPr>
          <a:xfrm flipV="1">
            <a:off x="4182701" y="2160745"/>
            <a:ext cx="4246075" cy="1243369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3AC10DA8-0520-5DB9-3E4A-40D655F74D86}"/>
              </a:ext>
            </a:extLst>
          </p:cNvPr>
          <p:cNvCxnSpPr>
            <a:stCxn id="7" idx="2"/>
            <a:endCxn id="27" idx="1"/>
          </p:cNvCxnSpPr>
          <p:nvPr/>
        </p:nvCxnSpPr>
        <p:spPr>
          <a:xfrm rot="16200000" flipH="1">
            <a:off x="4212502" y="-1513047"/>
            <a:ext cx="1867279" cy="7298603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5470287D-5E72-79FB-7404-B4C0F2BB5F9C}"/>
              </a:ext>
            </a:extLst>
          </p:cNvPr>
          <p:cNvCxnSpPr>
            <a:stCxn id="9" idx="2"/>
            <a:endCxn id="25" idx="1"/>
          </p:cNvCxnSpPr>
          <p:nvPr/>
        </p:nvCxnSpPr>
        <p:spPr>
          <a:xfrm rot="16200000" flipH="1">
            <a:off x="4378479" y="309719"/>
            <a:ext cx="3494640" cy="5280431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D6D239BF-6A0A-14C8-6167-8A6BA2D6A7AB}"/>
              </a:ext>
            </a:extLst>
          </p:cNvPr>
          <p:cNvCxnSpPr>
            <a:cxnSpLocks/>
            <a:stCxn id="10" idx="2"/>
            <a:endCxn id="23" idx="1"/>
          </p:cNvCxnSpPr>
          <p:nvPr/>
        </p:nvCxnSpPr>
        <p:spPr>
          <a:xfrm rot="16200000" flipH="1">
            <a:off x="5575249" y="2343526"/>
            <a:ext cx="4331678" cy="2049853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43BE6A-341A-B133-8E81-33D6369CEA80}"/>
              </a:ext>
            </a:extLst>
          </p:cNvPr>
          <p:cNvSpPr/>
          <p:nvPr/>
        </p:nvSpPr>
        <p:spPr>
          <a:xfrm>
            <a:off x="4084621" y="84010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게시판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A3496CC-D4A2-9B4A-16E0-EE34D97E9C56}"/>
              </a:ext>
            </a:extLst>
          </p:cNvPr>
          <p:cNvSpPr/>
          <p:nvPr/>
        </p:nvSpPr>
        <p:spPr>
          <a:xfrm>
            <a:off x="8795443" y="5958860"/>
            <a:ext cx="3287916" cy="7182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600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</a:t>
            </a:r>
            <a:r>
              <a:rPr lang="en-US" altLang="ko-KR" sz="1500" dirty="0">
                <a:solidFill>
                  <a:srgbClr val="FF0000"/>
                </a:solidFill>
              </a:rPr>
              <a:t>“</a:t>
            </a:r>
            <a:r>
              <a:rPr lang="ko-KR" altLang="en-US" sz="1500" dirty="0">
                <a:solidFill>
                  <a:srgbClr val="FF0000"/>
                </a:solidFill>
              </a:rPr>
              <a:t>게시판</a:t>
            </a:r>
            <a:r>
              <a:rPr lang="en-US" altLang="ko-KR" sz="1500" dirty="0">
                <a:solidFill>
                  <a:srgbClr val="FF0000"/>
                </a:solidFill>
              </a:rPr>
              <a:t>＂</a:t>
            </a:r>
            <a:r>
              <a:rPr lang="ko-KR" altLang="en-US" sz="1500" dirty="0">
                <a:solidFill>
                  <a:srgbClr val="FF0000"/>
                </a:solidFill>
              </a:rPr>
              <a:t>으로 가는 버튼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758D5F2C-90E1-95FE-56D0-419B7683BFAB}"/>
              </a:ext>
            </a:extLst>
          </p:cNvPr>
          <p:cNvCxnSpPr>
            <a:stCxn id="20" idx="1"/>
            <a:endCxn id="17" idx="2"/>
          </p:cNvCxnSpPr>
          <p:nvPr/>
        </p:nvCxnSpPr>
        <p:spPr>
          <a:xfrm rot="10800000">
            <a:off x="4505609" y="1193187"/>
            <a:ext cx="4289835" cy="5124779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287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C22E765-29E3-3711-7A5D-F9A3983415FC}"/>
              </a:ext>
            </a:extLst>
          </p:cNvPr>
          <p:cNvSpPr/>
          <p:nvPr/>
        </p:nvSpPr>
        <p:spPr>
          <a:xfrm>
            <a:off x="1153636" y="1187350"/>
            <a:ext cx="5093255" cy="31447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0A6EEB-BBB5-DBEC-C9A8-C71D0E5C8056}"/>
              </a:ext>
            </a:extLst>
          </p:cNvPr>
          <p:cNvSpPr/>
          <p:nvPr/>
        </p:nvSpPr>
        <p:spPr>
          <a:xfrm>
            <a:off x="2450470" y="4727460"/>
            <a:ext cx="887240" cy="543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립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0FB387-A59D-E298-6BFB-391A379616B2}"/>
              </a:ext>
            </a:extLst>
          </p:cNvPr>
          <p:cNvSpPr/>
          <p:nvPr/>
        </p:nvSpPr>
        <p:spPr>
          <a:xfrm>
            <a:off x="3789179" y="4727460"/>
            <a:ext cx="887240" cy="543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눈썹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6788E6-828B-926C-E9EA-40812DCD0B24}"/>
              </a:ext>
            </a:extLst>
          </p:cNvPr>
          <p:cNvSpPr/>
          <p:nvPr/>
        </p:nvSpPr>
        <p:spPr>
          <a:xfrm>
            <a:off x="1153636" y="4727460"/>
            <a:ext cx="887240" cy="543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파운데이션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044ABA84-B2B2-821C-85E7-57E2BDD54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039477" cy="666970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solidFill>
                  <a:srgbClr val="FF0000"/>
                </a:solidFill>
              </a:rPr>
              <a:t>300 “</a:t>
            </a:r>
            <a:r>
              <a:rPr lang="ko-KR" altLang="en-US" sz="4400" dirty="0" err="1">
                <a:solidFill>
                  <a:srgbClr val="FF0000"/>
                </a:solidFill>
              </a:rPr>
              <a:t>화장하는법</a:t>
            </a:r>
            <a:r>
              <a:rPr lang="en-US" altLang="ko-KR" sz="4400" dirty="0">
                <a:solidFill>
                  <a:srgbClr val="FF0000"/>
                </a:solidFill>
              </a:rPr>
              <a:t>＂</a:t>
            </a:r>
            <a:r>
              <a:rPr lang="ko-KR" altLang="en-US" sz="4400" dirty="0">
                <a:solidFill>
                  <a:srgbClr val="FF0000"/>
                </a:solidFill>
              </a:rPr>
              <a:t>으로 가는 버튼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325833-ECF7-5976-FA78-FF1384260CDD}"/>
              </a:ext>
            </a:extLst>
          </p:cNvPr>
          <p:cNvSpPr/>
          <p:nvPr/>
        </p:nvSpPr>
        <p:spPr>
          <a:xfrm>
            <a:off x="0" y="666970"/>
            <a:ext cx="7610193" cy="60869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D78ABB0-6AA0-F2FC-3029-CBF626D534C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62038" y="2205886"/>
            <a:ext cx="496400" cy="6625963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E3D1FEF-DDAE-872F-368F-E77945351F41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894090" y="5270668"/>
            <a:ext cx="0" cy="4873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BDDF225-8C0E-CD69-15EA-5327BB831C29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232799" y="5270668"/>
            <a:ext cx="0" cy="4873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B7987CD-7749-FC55-DBA5-A482F382DA0D}"/>
              </a:ext>
            </a:extLst>
          </p:cNvPr>
          <p:cNvSpPr/>
          <p:nvPr/>
        </p:nvSpPr>
        <p:spPr>
          <a:xfrm>
            <a:off x="5186924" y="4982511"/>
            <a:ext cx="769168" cy="3003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9A47224-E286-5DF3-E2F7-7D7F54CF9BE8}"/>
              </a:ext>
            </a:extLst>
          </p:cNvPr>
          <p:cNvSpPr/>
          <p:nvPr/>
        </p:nvSpPr>
        <p:spPr>
          <a:xfrm>
            <a:off x="5186924" y="4552138"/>
            <a:ext cx="769168" cy="3003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세이브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F3A16C-708E-D106-6F80-7957355EFBCB}"/>
              </a:ext>
            </a:extLst>
          </p:cNvPr>
          <p:cNvSpPr/>
          <p:nvPr/>
        </p:nvSpPr>
        <p:spPr>
          <a:xfrm>
            <a:off x="8223219" y="5347163"/>
            <a:ext cx="3754516" cy="8398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340-360 </a:t>
            </a:r>
            <a:r>
              <a:rPr lang="ko-KR" altLang="en-US" sz="1400" dirty="0">
                <a:solidFill>
                  <a:srgbClr val="FF0000"/>
                </a:solidFill>
              </a:rPr>
              <a:t>누르면 </a:t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ko-KR" altLang="en-US" sz="1400" dirty="0">
                <a:solidFill>
                  <a:srgbClr val="FF0000"/>
                </a:solidFill>
              </a:rPr>
              <a:t>파운데이션</a:t>
            </a:r>
            <a:r>
              <a:rPr lang="en-US" altLang="ko-KR" sz="1400" dirty="0">
                <a:solidFill>
                  <a:srgbClr val="FF0000"/>
                </a:solidFill>
              </a:rPr>
              <a:t>or</a:t>
            </a:r>
            <a:r>
              <a:rPr lang="ko-KR" altLang="en-US" sz="1400" dirty="0">
                <a:solidFill>
                  <a:srgbClr val="FF0000"/>
                </a:solidFill>
              </a:rPr>
              <a:t>립</a:t>
            </a:r>
            <a:r>
              <a:rPr lang="en-US" altLang="ko-KR" sz="1400" dirty="0">
                <a:solidFill>
                  <a:srgbClr val="FF0000"/>
                </a:solidFill>
              </a:rPr>
              <a:t>or</a:t>
            </a:r>
            <a:r>
              <a:rPr lang="ko-KR" altLang="en-US" sz="1400" dirty="0">
                <a:solidFill>
                  <a:srgbClr val="FF0000"/>
                </a:solidFill>
              </a:rPr>
              <a:t>눈썹 실행하는 팝업을</a:t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ko-KR" altLang="en-US" sz="1400" dirty="0">
                <a:solidFill>
                  <a:srgbClr val="FF0000"/>
                </a:solidFill>
              </a:rPr>
              <a:t> 실행시키는 버튼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C346A-A859-B177-2293-17AA2CEA9A54}"/>
              </a:ext>
            </a:extLst>
          </p:cNvPr>
          <p:cNvSpPr/>
          <p:nvPr/>
        </p:nvSpPr>
        <p:spPr>
          <a:xfrm>
            <a:off x="8223219" y="1343037"/>
            <a:ext cx="3546286" cy="911276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310 </a:t>
            </a:r>
            <a:r>
              <a:rPr lang="ko-KR" altLang="en-US" dirty="0">
                <a:solidFill>
                  <a:srgbClr val="FF0000"/>
                </a:solidFill>
              </a:rPr>
              <a:t>캠 화면</a:t>
            </a:r>
            <a:r>
              <a:rPr lang="en-US" altLang="ko-KR" dirty="0">
                <a:solidFill>
                  <a:srgbClr val="FF0000"/>
                </a:solidFill>
              </a:rPr>
              <a:t>or</a:t>
            </a:r>
            <a:r>
              <a:rPr lang="ko-KR" altLang="en-US" dirty="0">
                <a:solidFill>
                  <a:srgbClr val="FF0000"/>
                </a:solidFill>
              </a:rPr>
              <a:t>화장된 캠 화면을 보여주는 화면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43544B98-7A43-8D8F-CA29-78695801782E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6246891" y="1798675"/>
            <a:ext cx="1976328" cy="961047"/>
          </a:xfrm>
          <a:prstGeom prst="bentConnector3">
            <a:avLst>
              <a:gd name="adj1" fmla="val 1610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88067E9-4FD0-20F3-B6B5-51012A6C8135}"/>
              </a:ext>
            </a:extLst>
          </p:cNvPr>
          <p:cNvSpPr/>
          <p:nvPr/>
        </p:nvSpPr>
        <p:spPr>
          <a:xfrm>
            <a:off x="8223219" y="85010"/>
            <a:ext cx="3546286" cy="420316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캠이 읽었다면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D0DAB80-1D7E-C422-0DF1-50C953B157C4}"/>
              </a:ext>
            </a:extLst>
          </p:cNvPr>
          <p:cNvCxnSpPr>
            <a:stCxn id="22" idx="2"/>
            <a:endCxn id="11" idx="0"/>
          </p:cNvCxnSpPr>
          <p:nvPr/>
        </p:nvCxnSpPr>
        <p:spPr>
          <a:xfrm>
            <a:off x="9996362" y="505326"/>
            <a:ext cx="0" cy="837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172F112-4C9F-D218-0A16-3215BBF91E5D}"/>
              </a:ext>
            </a:extLst>
          </p:cNvPr>
          <p:cNvSpPr txBox="1"/>
          <p:nvPr/>
        </p:nvSpPr>
        <p:spPr>
          <a:xfrm>
            <a:off x="9996361" y="796705"/>
            <a:ext cx="1537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화면에 출력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3EA2228-134B-819C-BB54-DDB207C20D19}"/>
              </a:ext>
            </a:extLst>
          </p:cNvPr>
          <p:cNvSpPr/>
          <p:nvPr/>
        </p:nvSpPr>
        <p:spPr>
          <a:xfrm>
            <a:off x="8223219" y="2688879"/>
            <a:ext cx="3546286" cy="6971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320 </a:t>
            </a:r>
            <a:r>
              <a:rPr lang="ko-KR" altLang="en-US" dirty="0">
                <a:solidFill>
                  <a:srgbClr val="FF0000"/>
                </a:solidFill>
              </a:rPr>
              <a:t>누르면 화장 정보를 </a:t>
            </a:r>
            <a:r>
              <a:rPr lang="en-US" altLang="ko-KR" dirty="0">
                <a:solidFill>
                  <a:srgbClr val="FF0000"/>
                </a:solidFill>
              </a:rPr>
              <a:t>DB</a:t>
            </a:r>
            <a:r>
              <a:rPr lang="ko-KR" altLang="en-US" dirty="0">
                <a:solidFill>
                  <a:srgbClr val="FF0000"/>
                </a:solidFill>
              </a:rPr>
              <a:t>에 저장하는 버튼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53C1E90-F234-EA6D-D37C-5A47082615EF}"/>
              </a:ext>
            </a:extLst>
          </p:cNvPr>
          <p:cNvSpPr/>
          <p:nvPr/>
        </p:nvSpPr>
        <p:spPr>
          <a:xfrm>
            <a:off x="8223218" y="4435529"/>
            <a:ext cx="3546286" cy="6971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330 </a:t>
            </a:r>
            <a:r>
              <a:rPr lang="ko-KR" altLang="en-US" sz="1500" dirty="0">
                <a:solidFill>
                  <a:srgbClr val="FF0000"/>
                </a:solidFill>
              </a:rPr>
              <a:t>누르면 </a:t>
            </a:r>
            <a:r>
              <a:rPr lang="en-US" altLang="ko-KR" sz="1500" dirty="0">
                <a:solidFill>
                  <a:srgbClr val="FF0000"/>
                </a:solidFill>
              </a:rPr>
              <a:t>‘DB</a:t>
            </a:r>
            <a:r>
              <a:rPr lang="ko-KR" altLang="en-US" sz="1500" dirty="0">
                <a:solidFill>
                  <a:srgbClr val="FF0000"/>
                </a:solidFill>
              </a:rPr>
              <a:t>에 저장된 화장정보</a:t>
            </a:r>
            <a:r>
              <a:rPr lang="en-US" altLang="ko-KR" sz="1500" dirty="0">
                <a:solidFill>
                  <a:srgbClr val="FF0000"/>
                </a:solidFill>
              </a:rPr>
              <a:t>’</a:t>
            </a:r>
            <a:r>
              <a:rPr lang="ko-KR" altLang="en-US" sz="1500" dirty="0">
                <a:solidFill>
                  <a:srgbClr val="FF0000"/>
                </a:solidFill>
              </a:rPr>
              <a:t>를 불러오는 </a:t>
            </a:r>
            <a:r>
              <a:rPr lang="ko-KR" altLang="en-US" sz="1500" dirty="0" err="1">
                <a:solidFill>
                  <a:srgbClr val="FF0000"/>
                </a:solidFill>
              </a:rPr>
              <a:t>토글을</a:t>
            </a:r>
            <a:r>
              <a:rPr lang="ko-KR" altLang="en-US" sz="1500" dirty="0">
                <a:solidFill>
                  <a:srgbClr val="FF0000"/>
                </a:solidFill>
              </a:rPr>
              <a:t> 불러오는 버튼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838A7F1-F568-87A9-BB9D-CD4BDEA00CC6}"/>
              </a:ext>
            </a:extLst>
          </p:cNvPr>
          <p:cNvSpPr/>
          <p:nvPr/>
        </p:nvSpPr>
        <p:spPr>
          <a:xfrm>
            <a:off x="8543281" y="3790082"/>
            <a:ext cx="2906160" cy="441624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선택한 화장 정보가 없으면 </a:t>
            </a:r>
            <a:r>
              <a:rPr lang="en-US" altLang="ko-KR" sz="1200" dirty="0">
                <a:solidFill>
                  <a:srgbClr val="FF0000"/>
                </a:solidFill>
              </a:rPr>
              <a:t>: </a:t>
            </a:r>
            <a:br>
              <a:rPr lang="en-US" altLang="ko-KR" sz="1200" dirty="0">
                <a:solidFill>
                  <a:srgbClr val="FF0000"/>
                </a:solidFill>
              </a:rPr>
            </a:br>
            <a:r>
              <a:rPr lang="ko-KR" altLang="en-US" sz="1200" dirty="0">
                <a:solidFill>
                  <a:srgbClr val="FF0000"/>
                </a:solidFill>
              </a:rPr>
              <a:t>저장 불가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88718C0-9551-0C8E-D7C4-BD7A3318997C}"/>
              </a:ext>
            </a:extLst>
          </p:cNvPr>
          <p:cNvCxnSpPr>
            <a:stCxn id="32" idx="0"/>
            <a:endCxn id="30" idx="2"/>
          </p:cNvCxnSpPr>
          <p:nvPr/>
        </p:nvCxnSpPr>
        <p:spPr>
          <a:xfrm flipV="1">
            <a:off x="9996361" y="3386018"/>
            <a:ext cx="1" cy="404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ED02971E-8608-714A-5061-6BBD9692F1CF}"/>
              </a:ext>
            </a:extLst>
          </p:cNvPr>
          <p:cNvCxnSpPr>
            <a:stCxn id="39" idx="3"/>
            <a:endCxn id="30" idx="1"/>
          </p:cNvCxnSpPr>
          <p:nvPr/>
        </p:nvCxnSpPr>
        <p:spPr>
          <a:xfrm flipV="1">
            <a:off x="5956092" y="3037449"/>
            <a:ext cx="2267127" cy="1664846"/>
          </a:xfrm>
          <a:prstGeom prst="bentConnector3">
            <a:avLst>
              <a:gd name="adj1" fmla="val 3362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62B4179B-BC59-BAB6-CCC8-70441F1E231F}"/>
              </a:ext>
            </a:extLst>
          </p:cNvPr>
          <p:cNvCxnSpPr>
            <a:endCxn id="31" idx="1"/>
          </p:cNvCxnSpPr>
          <p:nvPr/>
        </p:nvCxnSpPr>
        <p:spPr>
          <a:xfrm flipV="1">
            <a:off x="5956092" y="4784099"/>
            <a:ext cx="2267126" cy="348569"/>
          </a:xfrm>
          <a:prstGeom prst="bentConnector3">
            <a:avLst>
              <a:gd name="adj1" fmla="val 5559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864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C22E765-29E3-3711-7A5D-F9A3983415FC}"/>
              </a:ext>
            </a:extLst>
          </p:cNvPr>
          <p:cNvSpPr/>
          <p:nvPr/>
        </p:nvSpPr>
        <p:spPr>
          <a:xfrm>
            <a:off x="1153636" y="1333940"/>
            <a:ext cx="5093254" cy="29981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044ABA84-B2B2-821C-85E7-57E2BDD54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610193" cy="666970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340,350,360</a:t>
            </a:r>
            <a:r>
              <a:rPr lang="en-US" altLang="ko-KR" sz="2800" dirty="0">
                <a:solidFill>
                  <a:srgbClr val="FF0000"/>
                </a:solidFill>
              </a:rPr>
              <a:t> </a:t>
            </a:r>
            <a:r>
              <a:rPr lang="ko-KR" altLang="en-US" sz="2800" dirty="0">
                <a:solidFill>
                  <a:srgbClr val="FF0000"/>
                </a:solidFill>
              </a:rPr>
              <a:t>파운데이션</a:t>
            </a:r>
            <a:r>
              <a:rPr lang="en-US" altLang="ko-KR" sz="2800" dirty="0">
                <a:solidFill>
                  <a:srgbClr val="FF0000"/>
                </a:solidFill>
              </a:rPr>
              <a:t>or</a:t>
            </a:r>
            <a:r>
              <a:rPr lang="ko-KR" altLang="en-US" sz="2800" dirty="0">
                <a:solidFill>
                  <a:srgbClr val="FF0000"/>
                </a:solidFill>
              </a:rPr>
              <a:t>립</a:t>
            </a:r>
            <a:r>
              <a:rPr lang="en-US" altLang="ko-KR" sz="2800" dirty="0">
                <a:solidFill>
                  <a:srgbClr val="FF0000"/>
                </a:solidFill>
              </a:rPr>
              <a:t>or</a:t>
            </a:r>
            <a:r>
              <a:rPr lang="ko-KR" altLang="en-US" sz="2800" dirty="0">
                <a:solidFill>
                  <a:srgbClr val="FF0000"/>
                </a:solidFill>
              </a:rPr>
              <a:t>눈썹 실행하는 팝업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325833-ECF7-5976-FA78-FF1384260CDD}"/>
              </a:ext>
            </a:extLst>
          </p:cNvPr>
          <p:cNvSpPr/>
          <p:nvPr/>
        </p:nvSpPr>
        <p:spPr>
          <a:xfrm>
            <a:off x="0" y="666971"/>
            <a:ext cx="7610193" cy="61050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568FAC-108D-3E0B-5207-7F880D6471A1}"/>
              </a:ext>
            </a:extLst>
          </p:cNvPr>
          <p:cNvSpPr/>
          <p:nvPr/>
        </p:nvSpPr>
        <p:spPr>
          <a:xfrm>
            <a:off x="1153636" y="4517721"/>
            <a:ext cx="5093254" cy="20126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2797A1-CF1E-76D4-C8C0-2C5A3CC09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799" y="4524416"/>
            <a:ext cx="3078315" cy="153059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961627-1D1B-B735-3781-15208722B5CE}"/>
              </a:ext>
            </a:extLst>
          </p:cNvPr>
          <p:cNvSpPr/>
          <p:nvPr/>
        </p:nvSpPr>
        <p:spPr>
          <a:xfrm>
            <a:off x="5709876" y="6102303"/>
            <a:ext cx="461726" cy="244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닫기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3D8415-B7CC-2802-20B1-068E6ECD0A72}"/>
              </a:ext>
            </a:extLst>
          </p:cNvPr>
          <p:cNvSpPr/>
          <p:nvPr/>
        </p:nvSpPr>
        <p:spPr>
          <a:xfrm>
            <a:off x="4429114" y="5878849"/>
            <a:ext cx="434564" cy="1761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색상 팔레트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F41653-004E-DB2C-3A49-F092FE2173CE}"/>
              </a:ext>
            </a:extLst>
          </p:cNvPr>
          <p:cNvSpPr/>
          <p:nvPr/>
        </p:nvSpPr>
        <p:spPr>
          <a:xfrm>
            <a:off x="5954319" y="5107450"/>
            <a:ext cx="217283" cy="1761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91E4FC-FAF8-4C54-7937-7B7A67757795}"/>
              </a:ext>
            </a:extLst>
          </p:cNvPr>
          <p:cNvSpPr/>
          <p:nvPr/>
        </p:nvSpPr>
        <p:spPr>
          <a:xfrm>
            <a:off x="0" y="666970"/>
            <a:ext cx="7610193" cy="4487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41BD8C-DFE7-47BB-56B4-F2051924E00E}"/>
              </a:ext>
            </a:extLst>
          </p:cNvPr>
          <p:cNvSpPr/>
          <p:nvPr/>
        </p:nvSpPr>
        <p:spPr>
          <a:xfrm>
            <a:off x="8573633" y="238018"/>
            <a:ext cx="3385996" cy="8579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341,351,361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rgbClr val="FF0000"/>
                </a:solidFill>
              </a:rPr>
              <a:t>누르면 해당 색상을 적용하는 버튼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8CC4D5-4BB1-92B2-B802-2383A246B691}"/>
              </a:ext>
            </a:extLst>
          </p:cNvPr>
          <p:cNvSpPr/>
          <p:nvPr/>
        </p:nvSpPr>
        <p:spPr>
          <a:xfrm>
            <a:off x="1350799" y="6191030"/>
            <a:ext cx="3927371" cy="2444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200E52B-2B9A-AAC8-9AF4-3496330CE192}"/>
              </a:ext>
            </a:extLst>
          </p:cNvPr>
          <p:cNvSpPr/>
          <p:nvPr/>
        </p:nvSpPr>
        <p:spPr>
          <a:xfrm>
            <a:off x="1472105" y="6323886"/>
            <a:ext cx="3670264" cy="45719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0D80E86-975A-C9F5-678C-FD5D8F5C844E}"/>
              </a:ext>
            </a:extLst>
          </p:cNvPr>
          <p:cNvSpPr/>
          <p:nvPr/>
        </p:nvSpPr>
        <p:spPr>
          <a:xfrm>
            <a:off x="1588130" y="6277146"/>
            <a:ext cx="122976" cy="139197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4E065C-1771-020A-6AA6-03A819665793}"/>
              </a:ext>
            </a:extLst>
          </p:cNvPr>
          <p:cNvSpPr/>
          <p:nvPr/>
        </p:nvSpPr>
        <p:spPr>
          <a:xfrm>
            <a:off x="8573633" y="1522101"/>
            <a:ext cx="3385996" cy="8579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342,352,362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rgbClr val="FF0000"/>
                </a:solidFill>
              </a:rPr>
              <a:t>선택한 색상을 보여주는 박스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79E4B1D-7039-250B-DD16-4DD631F8607F}"/>
              </a:ext>
            </a:extLst>
          </p:cNvPr>
          <p:cNvCxnSpPr>
            <a:stCxn id="5" idx="2"/>
            <a:endCxn id="22" idx="0"/>
          </p:cNvCxnSpPr>
          <p:nvPr/>
        </p:nvCxnSpPr>
        <p:spPr>
          <a:xfrm>
            <a:off x="10266631" y="1095921"/>
            <a:ext cx="0" cy="426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F1356E8-C09F-546F-032C-9264B243955D}"/>
              </a:ext>
            </a:extLst>
          </p:cNvPr>
          <p:cNvSpPr txBox="1"/>
          <p:nvPr/>
        </p:nvSpPr>
        <p:spPr>
          <a:xfrm>
            <a:off x="10194210" y="1158031"/>
            <a:ext cx="1358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색상을 선택하면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A8E555E-70FA-564C-2AD3-C16112C7DEB5}"/>
              </a:ext>
            </a:extLst>
          </p:cNvPr>
          <p:cNvSpPr/>
          <p:nvPr/>
        </p:nvSpPr>
        <p:spPr>
          <a:xfrm>
            <a:off x="8573633" y="2733756"/>
            <a:ext cx="3385996" cy="8579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343,353,363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선택한 색상의 농도를 조절하는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 슬라이더바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3FB5041-2113-1A61-D338-7643C52AC7FA}"/>
              </a:ext>
            </a:extLst>
          </p:cNvPr>
          <p:cNvSpPr/>
          <p:nvPr/>
        </p:nvSpPr>
        <p:spPr>
          <a:xfrm>
            <a:off x="8586626" y="4012323"/>
            <a:ext cx="3385996" cy="8579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344,354,364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많은 색상을 선택할 수 있는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색상 팔레트 팝업을 실행하는 버튼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BDD6A3C9-E38D-C266-C953-A2AAC770A3A8}"/>
              </a:ext>
            </a:extLst>
          </p:cNvPr>
          <p:cNvCxnSpPr>
            <a:stCxn id="5" idx="1"/>
            <a:endCxn id="3" idx="3"/>
          </p:cNvCxnSpPr>
          <p:nvPr/>
        </p:nvCxnSpPr>
        <p:spPr>
          <a:xfrm rot="10800000" flipV="1">
            <a:off x="4429115" y="666970"/>
            <a:ext cx="4144519" cy="4622742"/>
          </a:xfrm>
          <a:prstGeom prst="bentConnector3">
            <a:avLst>
              <a:gd name="adj1" fmla="val 1832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80CB7A79-9099-EF89-30D3-ABB93089F696}"/>
              </a:ext>
            </a:extLst>
          </p:cNvPr>
          <p:cNvCxnSpPr>
            <a:stCxn id="22" idx="1"/>
            <a:endCxn id="15" idx="3"/>
          </p:cNvCxnSpPr>
          <p:nvPr/>
        </p:nvCxnSpPr>
        <p:spPr>
          <a:xfrm rot="10800000" flipV="1">
            <a:off x="6171603" y="1951053"/>
            <a:ext cx="2402031" cy="3244476"/>
          </a:xfrm>
          <a:prstGeom prst="bentConnector3">
            <a:avLst>
              <a:gd name="adj1" fmla="val 202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CA76DA32-624B-243A-636D-699949285843}"/>
              </a:ext>
            </a:extLst>
          </p:cNvPr>
          <p:cNvCxnSpPr>
            <a:stCxn id="27" idx="1"/>
            <a:endCxn id="12" idx="2"/>
          </p:cNvCxnSpPr>
          <p:nvPr/>
        </p:nvCxnSpPr>
        <p:spPr>
          <a:xfrm rot="10800000" flipV="1">
            <a:off x="3314485" y="3162707"/>
            <a:ext cx="5259148" cy="3272765"/>
          </a:xfrm>
          <a:prstGeom prst="bentConnector4">
            <a:avLst>
              <a:gd name="adj1" fmla="val 4993"/>
              <a:gd name="adj2" fmla="val 10698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8EB1C9B-76CC-ECF5-2F27-7E661A14AB80}"/>
              </a:ext>
            </a:extLst>
          </p:cNvPr>
          <p:cNvSpPr/>
          <p:nvPr/>
        </p:nvSpPr>
        <p:spPr>
          <a:xfrm>
            <a:off x="8566993" y="5795573"/>
            <a:ext cx="3385996" cy="8579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344,354,364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팝업창을 닫는 버튼</a:t>
            </a: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21C72034-B920-9105-7CE9-2B42F29F991B}"/>
              </a:ext>
            </a:extLst>
          </p:cNvPr>
          <p:cNvCxnSpPr>
            <a:stCxn id="28" idx="1"/>
            <a:endCxn id="14" idx="3"/>
          </p:cNvCxnSpPr>
          <p:nvPr/>
        </p:nvCxnSpPr>
        <p:spPr>
          <a:xfrm rot="10800000" flipV="1">
            <a:off x="4863678" y="4441274"/>
            <a:ext cx="3722948" cy="1525653"/>
          </a:xfrm>
          <a:prstGeom prst="bentConnector3">
            <a:avLst>
              <a:gd name="adj1" fmla="val 355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DE06D8A-C58B-375A-93A3-B08DE338C6E9}"/>
              </a:ext>
            </a:extLst>
          </p:cNvPr>
          <p:cNvCxnSpPr>
            <a:stCxn id="42" idx="1"/>
            <a:endCxn id="11" idx="3"/>
          </p:cNvCxnSpPr>
          <p:nvPr/>
        </p:nvCxnSpPr>
        <p:spPr>
          <a:xfrm flipH="1">
            <a:off x="6171602" y="6224525"/>
            <a:ext cx="239539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939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C22E765-29E3-3711-7A5D-F9A3983415FC}"/>
              </a:ext>
            </a:extLst>
          </p:cNvPr>
          <p:cNvSpPr/>
          <p:nvPr/>
        </p:nvSpPr>
        <p:spPr>
          <a:xfrm>
            <a:off x="1153636" y="1333940"/>
            <a:ext cx="5093254" cy="29981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0A6EEB-BBB5-DBEC-C9A8-C71D0E5C8056}"/>
              </a:ext>
            </a:extLst>
          </p:cNvPr>
          <p:cNvSpPr/>
          <p:nvPr/>
        </p:nvSpPr>
        <p:spPr>
          <a:xfrm>
            <a:off x="2450470" y="4727460"/>
            <a:ext cx="887240" cy="543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립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0FB387-A59D-E298-6BFB-391A379616B2}"/>
              </a:ext>
            </a:extLst>
          </p:cNvPr>
          <p:cNvSpPr/>
          <p:nvPr/>
        </p:nvSpPr>
        <p:spPr>
          <a:xfrm>
            <a:off x="3789179" y="4727460"/>
            <a:ext cx="887240" cy="543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눈썹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6788E6-828B-926C-E9EA-40812DCD0B24}"/>
              </a:ext>
            </a:extLst>
          </p:cNvPr>
          <p:cNvSpPr/>
          <p:nvPr/>
        </p:nvSpPr>
        <p:spPr>
          <a:xfrm>
            <a:off x="1153636" y="4727460"/>
            <a:ext cx="887240" cy="543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파운데이션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044ABA84-B2B2-821C-85E7-57E2BDD54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610193" cy="666970"/>
          </a:xfrm>
        </p:spPr>
        <p:txBody>
          <a:bodyPr>
            <a:noAutofit/>
          </a:bodyPr>
          <a:lstStyle/>
          <a:p>
            <a:r>
              <a:rPr lang="en-US" altLang="ko-KR" sz="2100" dirty="0">
                <a:solidFill>
                  <a:srgbClr val="FF0000"/>
                </a:solidFill>
              </a:rPr>
              <a:t>344,354,364 </a:t>
            </a:r>
            <a:r>
              <a:rPr lang="ko-KR" altLang="en-US" sz="2100" dirty="0">
                <a:solidFill>
                  <a:srgbClr val="FF0000"/>
                </a:solidFill>
              </a:rPr>
              <a:t>누르면 많은 색상을 선택할 수 있는</a:t>
            </a:r>
            <a:r>
              <a:rPr lang="en-US" altLang="ko-KR" sz="2100" dirty="0">
                <a:solidFill>
                  <a:srgbClr val="FF0000"/>
                </a:solidFill>
              </a:rPr>
              <a:t> </a:t>
            </a:r>
            <a:r>
              <a:rPr lang="ko-KR" altLang="en-US" sz="2100" dirty="0">
                <a:solidFill>
                  <a:srgbClr val="FF0000"/>
                </a:solidFill>
              </a:rPr>
              <a:t>색상 팔레트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325833-ECF7-5976-FA78-FF1384260CDD}"/>
              </a:ext>
            </a:extLst>
          </p:cNvPr>
          <p:cNvSpPr/>
          <p:nvPr/>
        </p:nvSpPr>
        <p:spPr>
          <a:xfrm>
            <a:off x="0" y="666971"/>
            <a:ext cx="7610193" cy="60596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568FAC-108D-3E0B-5207-7F880D6471A1}"/>
              </a:ext>
            </a:extLst>
          </p:cNvPr>
          <p:cNvSpPr/>
          <p:nvPr/>
        </p:nvSpPr>
        <p:spPr>
          <a:xfrm>
            <a:off x="1153636" y="4605405"/>
            <a:ext cx="5093254" cy="1837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961627-1D1B-B735-3781-15208722B5CE}"/>
              </a:ext>
            </a:extLst>
          </p:cNvPr>
          <p:cNvSpPr/>
          <p:nvPr/>
        </p:nvSpPr>
        <p:spPr>
          <a:xfrm>
            <a:off x="5709876" y="6102303"/>
            <a:ext cx="461726" cy="24444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닫기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F41653-004E-DB2C-3A49-F092FE2173CE}"/>
              </a:ext>
            </a:extLst>
          </p:cNvPr>
          <p:cNvSpPr/>
          <p:nvPr/>
        </p:nvSpPr>
        <p:spPr>
          <a:xfrm>
            <a:off x="5905876" y="5088369"/>
            <a:ext cx="217283" cy="17615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016D15B-4AA9-4642-7C10-298E1B05F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337" y="4690392"/>
            <a:ext cx="1728799" cy="175232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03C9706-69BE-DC2A-CBD2-6AF98DF2DB02}"/>
              </a:ext>
            </a:extLst>
          </p:cNvPr>
          <p:cNvSpPr/>
          <p:nvPr/>
        </p:nvSpPr>
        <p:spPr>
          <a:xfrm>
            <a:off x="5708370" y="5783930"/>
            <a:ext cx="461726" cy="244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선택완료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5BAC36-30BA-9466-5EEB-A4492697D137}"/>
              </a:ext>
            </a:extLst>
          </p:cNvPr>
          <p:cNvSpPr/>
          <p:nvPr/>
        </p:nvSpPr>
        <p:spPr>
          <a:xfrm>
            <a:off x="4714053" y="4727460"/>
            <a:ext cx="217283" cy="1761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B2DC64-D7DA-667A-0848-A002A73CA81E}"/>
              </a:ext>
            </a:extLst>
          </p:cNvPr>
          <p:cNvSpPr/>
          <p:nvPr/>
        </p:nvSpPr>
        <p:spPr>
          <a:xfrm>
            <a:off x="8798894" y="4741750"/>
            <a:ext cx="3385996" cy="8579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344,354,364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많은 색상을 선택할 수 있는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색상 팔레트 팝업을 실행하는 버튼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A58F83-373F-0E13-1D99-59AEFBBFB30F}"/>
              </a:ext>
            </a:extLst>
          </p:cNvPr>
          <p:cNvSpPr/>
          <p:nvPr/>
        </p:nvSpPr>
        <p:spPr>
          <a:xfrm>
            <a:off x="8803995" y="5954815"/>
            <a:ext cx="3385996" cy="4878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344,354,364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팝업창을 닫는 버튼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25A6C2-38BE-17F2-902B-9892847CA13C}"/>
              </a:ext>
            </a:extLst>
          </p:cNvPr>
          <p:cNvSpPr/>
          <p:nvPr/>
        </p:nvSpPr>
        <p:spPr>
          <a:xfrm>
            <a:off x="8498535" y="493547"/>
            <a:ext cx="2800190" cy="5356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344-1,354-1,364-1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팝업창을 닫는 버튼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9EDAFA-58AD-CBF6-2CB8-5485D76C8FB1}"/>
              </a:ext>
            </a:extLst>
          </p:cNvPr>
          <p:cNvSpPr/>
          <p:nvPr/>
        </p:nvSpPr>
        <p:spPr>
          <a:xfrm>
            <a:off x="8498535" y="1687298"/>
            <a:ext cx="2800190" cy="5356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344-2,354-2,364-2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팝업창을 닫는 버튼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6BC9C507-B5BC-2C7C-2676-B8770DCD9555}"/>
              </a:ext>
            </a:extLst>
          </p:cNvPr>
          <p:cNvCxnSpPr>
            <a:cxnSpLocks/>
            <a:stCxn id="16" idx="3"/>
            <a:endCxn id="12" idx="1"/>
          </p:cNvCxnSpPr>
          <p:nvPr/>
        </p:nvCxnSpPr>
        <p:spPr>
          <a:xfrm flipV="1">
            <a:off x="4483136" y="761371"/>
            <a:ext cx="4015399" cy="4805181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09C201E7-7BB8-E22C-DA5E-BD48A344EA2E}"/>
              </a:ext>
            </a:extLst>
          </p:cNvPr>
          <p:cNvCxnSpPr>
            <a:cxnSpLocks/>
            <a:stCxn id="20" idx="3"/>
            <a:endCxn id="14" idx="1"/>
          </p:cNvCxnSpPr>
          <p:nvPr/>
        </p:nvCxnSpPr>
        <p:spPr>
          <a:xfrm flipV="1">
            <a:off x="4931336" y="1955122"/>
            <a:ext cx="3567199" cy="2860417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DADE8D5-F1DC-FB0A-AB02-D7D60FF165E5}"/>
              </a:ext>
            </a:extLst>
          </p:cNvPr>
          <p:cNvSpPr/>
          <p:nvPr/>
        </p:nvSpPr>
        <p:spPr>
          <a:xfrm>
            <a:off x="8498535" y="2933822"/>
            <a:ext cx="2800190" cy="6406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344-3,354-3,364-3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팝업창을 닫는 버튼</a:t>
            </a: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59F6E315-5BED-D139-AA5D-2191C5B6D2FB}"/>
              </a:ext>
            </a:extLst>
          </p:cNvPr>
          <p:cNvCxnSpPr>
            <a:cxnSpLocks/>
            <a:stCxn id="28" idx="1"/>
            <a:endCxn id="19" idx="3"/>
          </p:cNvCxnSpPr>
          <p:nvPr/>
        </p:nvCxnSpPr>
        <p:spPr>
          <a:xfrm rot="10800000" flipV="1">
            <a:off x="6170097" y="3254154"/>
            <a:ext cx="2328439" cy="265199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E5D8022-448D-7EDE-DBB9-B26AA945C0D5}"/>
              </a:ext>
            </a:extLst>
          </p:cNvPr>
          <p:cNvCxnSpPr>
            <a:stCxn id="15" idx="3"/>
            <a:endCxn id="5" idx="1"/>
          </p:cNvCxnSpPr>
          <p:nvPr/>
        </p:nvCxnSpPr>
        <p:spPr>
          <a:xfrm flipV="1">
            <a:off x="6123159" y="5170702"/>
            <a:ext cx="2675735" cy="574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49DBDD4-689C-4DB7-4FA2-38FBB2E36D75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6171602" y="6198764"/>
            <a:ext cx="2632393" cy="2576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024A1F1-BD60-515E-8612-FFAFDFA06284}"/>
              </a:ext>
            </a:extLst>
          </p:cNvPr>
          <p:cNvSpPr txBox="1"/>
          <p:nvPr/>
        </p:nvSpPr>
        <p:spPr>
          <a:xfrm>
            <a:off x="10939693" y="3962196"/>
            <a:ext cx="12523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>
                <a:solidFill>
                  <a:schemeClr val="accent2"/>
                </a:solidFill>
              </a:rPr>
              <a:t>이전거</a:t>
            </a:r>
            <a:r>
              <a:rPr lang="ko-KR" altLang="en-US" sz="1500" dirty="0">
                <a:solidFill>
                  <a:schemeClr val="accent2"/>
                </a:solidFill>
              </a:rPr>
              <a:t> 구분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41F478F-1AE6-BAF9-D744-5C172D276EBF}"/>
              </a:ext>
            </a:extLst>
          </p:cNvPr>
          <p:cNvSpPr/>
          <p:nvPr/>
        </p:nvSpPr>
        <p:spPr>
          <a:xfrm>
            <a:off x="10814695" y="4030875"/>
            <a:ext cx="223669" cy="2211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B8CE01B-0DA8-48AE-1628-8881B8DF658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9898630" y="1029195"/>
            <a:ext cx="0" cy="658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0189ECA-0FE3-7F9A-EF77-4A1E3D379BFD}"/>
              </a:ext>
            </a:extLst>
          </p:cNvPr>
          <p:cNvSpPr txBox="1"/>
          <p:nvPr/>
        </p:nvSpPr>
        <p:spPr>
          <a:xfrm>
            <a:off x="9823018" y="1149791"/>
            <a:ext cx="1548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색이 선택되면 선택하면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br>
              <a:rPr lang="en-US" altLang="ko-KR" sz="1000" dirty="0"/>
            </a:br>
            <a:r>
              <a:rPr lang="ko-KR" altLang="en-US" sz="1000" dirty="0"/>
              <a:t>버튼에 색상 출력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9498C7A5-074F-A67F-EC81-48006EB57465}"/>
              </a:ext>
            </a:extLst>
          </p:cNvPr>
          <p:cNvCxnSpPr>
            <a:stCxn id="12" idx="3"/>
            <a:endCxn id="28" idx="3"/>
          </p:cNvCxnSpPr>
          <p:nvPr/>
        </p:nvCxnSpPr>
        <p:spPr>
          <a:xfrm>
            <a:off x="11298725" y="761371"/>
            <a:ext cx="12700" cy="249278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7F78DF2-34AF-A893-9485-4DDEA59C725E}"/>
              </a:ext>
            </a:extLst>
          </p:cNvPr>
          <p:cNvCxnSpPr>
            <a:stCxn id="14" idx="2"/>
            <a:endCxn id="28" idx="0"/>
          </p:cNvCxnSpPr>
          <p:nvPr/>
        </p:nvCxnSpPr>
        <p:spPr>
          <a:xfrm>
            <a:off x="9898630" y="2222946"/>
            <a:ext cx="0" cy="710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3736236-934E-896B-3026-A970E63DBBBD}"/>
              </a:ext>
            </a:extLst>
          </p:cNvPr>
          <p:cNvSpPr txBox="1"/>
          <p:nvPr/>
        </p:nvSpPr>
        <p:spPr>
          <a:xfrm>
            <a:off x="9841115" y="2426028"/>
            <a:ext cx="1810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저장된 색상을 전달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2CB29295-00D7-DE2C-0A10-2D3A75E71373}"/>
              </a:ext>
            </a:extLst>
          </p:cNvPr>
          <p:cNvCxnSpPr>
            <a:stCxn id="28" idx="2"/>
            <a:endCxn id="5" idx="0"/>
          </p:cNvCxnSpPr>
          <p:nvPr/>
        </p:nvCxnSpPr>
        <p:spPr>
          <a:xfrm rot="16200000" flipH="1">
            <a:off x="9611629" y="3861487"/>
            <a:ext cx="1167264" cy="59326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7C1DFC0-E628-D0C5-5F16-4E249993CDD5}"/>
              </a:ext>
            </a:extLst>
          </p:cNvPr>
          <p:cNvSpPr txBox="1"/>
          <p:nvPr/>
        </p:nvSpPr>
        <p:spPr>
          <a:xfrm>
            <a:off x="8563859" y="3692891"/>
            <a:ext cx="142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색상을 전달</a:t>
            </a:r>
          </a:p>
        </p:txBody>
      </p:sp>
    </p:spTree>
    <p:extLst>
      <p:ext uri="{BB962C8B-B14F-4D97-AF65-F5344CB8AC3E}">
        <p14:creationId xmlns:p14="http://schemas.microsoft.com/office/powerpoint/2010/main" val="1185730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C22E765-29E3-3711-7A5D-F9A3983415FC}"/>
              </a:ext>
            </a:extLst>
          </p:cNvPr>
          <p:cNvSpPr/>
          <p:nvPr/>
        </p:nvSpPr>
        <p:spPr>
          <a:xfrm>
            <a:off x="1153636" y="1333940"/>
            <a:ext cx="5093254" cy="29981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044ABA84-B2B2-821C-85E7-57E2BDD54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6697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330 ‘DB</a:t>
            </a:r>
            <a:r>
              <a:rPr lang="ko-KR" altLang="en-US" sz="2800" dirty="0">
                <a:solidFill>
                  <a:srgbClr val="FF0000"/>
                </a:solidFill>
              </a:rPr>
              <a:t>에 저장된 화장정보</a:t>
            </a:r>
            <a:r>
              <a:rPr lang="en-US" altLang="ko-KR" sz="2800" dirty="0">
                <a:solidFill>
                  <a:srgbClr val="FF0000"/>
                </a:solidFill>
              </a:rPr>
              <a:t>’</a:t>
            </a:r>
            <a:r>
              <a:rPr lang="ko-KR" altLang="en-US" sz="2800" dirty="0">
                <a:solidFill>
                  <a:srgbClr val="FF0000"/>
                </a:solidFill>
              </a:rPr>
              <a:t>를 불러오는 </a:t>
            </a:r>
            <a:r>
              <a:rPr lang="ko-KR" altLang="en-US" sz="2800" dirty="0" err="1">
                <a:solidFill>
                  <a:srgbClr val="FF0000"/>
                </a:solidFill>
              </a:rPr>
              <a:t>토글</a:t>
            </a:r>
            <a:r>
              <a:rPr lang="ko-KR" altLang="en-US" sz="2800" dirty="0">
                <a:solidFill>
                  <a:srgbClr val="FF0000"/>
                </a:solidFill>
              </a:rPr>
              <a:t> 구성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325833-ECF7-5976-FA78-FF1384260CDD}"/>
              </a:ext>
            </a:extLst>
          </p:cNvPr>
          <p:cNvSpPr/>
          <p:nvPr/>
        </p:nvSpPr>
        <p:spPr>
          <a:xfrm>
            <a:off x="0" y="666971"/>
            <a:ext cx="7610193" cy="611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5D3E909-B982-0D10-9530-DCF89143C235}"/>
              </a:ext>
            </a:extLst>
          </p:cNvPr>
          <p:cNvSpPr/>
          <p:nvPr/>
        </p:nvSpPr>
        <p:spPr>
          <a:xfrm>
            <a:off x="4671587" y="4501018"/>
            <a:ext cx="1575303" cy="204608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90C7C48-AA2F-C651-A64A-C0F5724E3284}"/>
              </a:ext>
            </a:extLst>
          </p:cNvPr>
          <p:cNvSpPr/>
          <p:nvPr/>
        </p:nvSpPr>
        <p:spPr>
          <a:xfrm>
            <a:off x="4943192" y="4585385"/>
            <a:ext cx="1041149" cy="244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save1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C7A7AD0-B6AC-7702-FBC1-D79BEAABF0E7}"/>
              </a:ext>
            </a:extLst>
          </p:cNvPr>
          <p:cNvSpPr/>
          <p:nvPr/>
        </p:nvSpPr>
        <p:spPr>
          <a:xfrm>
            <a:off x="4943192" y="4876531"/>
            <a:ext cx="1041149" cy="244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save2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5B63EA9-5DCC-209A-7444-E4C834384AF5}"/>
              </a:ext>
            </a:extLst>
          </p:cNvPr>
          <p:cNvSpPr/>
          <p:nvPr/>
        </p:nvSpPr>
        <p:spPr>
          <a:xfrm>
            <a:off x="4938661" y="5217704"/>
            <a:ext cx="1041149" cy="244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save3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95F2478-61FA-C4C1-B056-9AD219518B3A}"/>
              </a:ext>
            </a:extLst>
          </p:cNvPr>
          <p:cNvSpPr/>
          <p:nvPr/>
        </p:nvSpPr>
        <p:spPr>
          <a:xfrm>
            <a:off x="4943192" y="5509871"/>
            <a:ext cx="1041149" cy="244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Save4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3380792-4913-5E0F-8258-66F1E1C00B22}"/>
              </a:ext>
            </a:extLst>
          </p:cNvPr>
          <p:cNvSpPr/>
          <p:nvPr/>
        </p:nvSpPr>
        <p:spPr>
          <a:xfrm>
            <a:off x="4938663" y="5826541"/>
            <a:ext cx="1041149" cy="244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save5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A65ACAE-51D8-1DE8-05BC-F6BDBF754D3F}"/>
              </a:ext>
            </a:extLst>
          </p:cNvPr>
          <p:cNvSpPr/>
          <p:nvPr/>
        </p:nvSpPr>
        <p:spPr>
          <a:xfrm>
            <a:off x="4938662" y="6142190"/>
            <a:ext cx="1041149" cy="244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save6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57F37AD-F03C-CCD1-3C63-203ED9E9102A}"/>
              </a:ext>
            </a:extLst>
          </p:cNvPr>
          <p:cNvSpPr/>
          <p:nvPr/>
        </p:nvSpPr>
        <p:spPr>
          <a:xfrm>
            <a:off x="8030423" y="5035172"/>
            <a:ext cx="3331675" cy="9777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rgbClr val="FF0000"/>
                </a:solidFill>
              </a:rPr>
              <a:t>331-336</a:t>
            </a:r>
            <a:br>
              <a:rPr lang="en-US" altLang="ko-KR" sz="1800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rgbClr val="FF0000"/>
                </a:solidFill>
              </a:rPr>
              <a:t>누르면 </a:t>
            </a:r>
            <a:r>
              <a:rPr lang="ko-KR" altLang="en-US" dirty="0" err="1">
                <a:solidFill>
                  <a:srgbClr val="FF0000"/>
                </a:solidFill>
              </a:rPr>
              <a:t>세이브된</a:t>
            </a:r>
            <a:r>
              <a:rPr lang="ko-KR" altLang="en-US" dirty="0">
                <a:solidFill>
                  <a:srgbClr val="FF0000"/>
                </a:solidFill>
              </a:rPr>
              <a:t> 파일을 화장에 적용시키는 버튼 </a:t>
            </a:r>
            <a:endParaRPr lang="en-US" altLang="ko-KR" sz="1800" dirty="0">
              <a:solidFill>
                <a:srgbClr val="FF0000"/>
              </a:solidFill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730EFA8-7010-A15C-EB39-3D6985840E48}"/>
              </a:ext>
            </a:extLst>
          </p:cNvPr>
          <p:cNvCxnSpPr>
            <a:stCxn id="32" idx="3"/>
          </p:cNvCxnSpPr>
          <p:nvPr/>
        </p:nvCxnSpPr>
        <p:spPr>
          <a:xfrm flipV="1">
            <a:off x="6246890" y="5524059"/>
            <a:ext cx="1783533" cy="1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416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76FE90B-B409-4633-A191-6E2AC1D7F47B}"/>
              </a:ext>
            </a:extLst>
          </p:cNvPr>
          <p:cNvSpPr/>
          <p:nvPr/>
        </p:nvSpPr>
        <p:spPr>
          <a:xfrm>
            <a:off x="502467" y="3648547"/>
            <a:ext cx="3404103" cy="47983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F1D7A9-B0A6-FB43-DDD0-9743F073ECD4}"/>
              </a:ext>
            </a:extLst>
          </p:cNvPr>
          <p:cNvSpPr/>
          <p:nvPr/>
        </p:nvSpPr>
        <p:spPr>
          <a:xfrm>
            <a:off x="0" y="666970"/>
            <a:ext cx="7610193" cy="62951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4908DA-2519-E91B-5A24-387E9B1BE7DE}"/>
              </a:ext>
            </a:extLst>
          </p:cNvPr>
          <p:cNvSpPr/>
          <p:nvPr/>
        </p:nvSpPr>
        <p:spPr>
          <a:xfrm>
            <a:off x="0" y="666970"/>
            <a:ext cx="7610193" cy="7182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0072A-81E7-99E3-5A03-43068203F952}"/>
              </a:ext>
            </a:extLst>
          </p:cNvPr>
          <p:cNvSpPr/>
          <p:nvPr/>
        </p:nvSpPr>
        <p:spPr>
          <a:xfrm>
            <a:off x="81481" y="849532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415264-6342-E751-5C7C-E1E73C769987}"/>
              </a:ext>
            </a:extLst>
          </p:cNvPr>
          <p:cNvSpPr/>
          <p:nvPr/>
        </p:nvSpPr>
        <p:spPr>
          <a:xfrm>
            <a:off x="1075853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화장하기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024FB3-734F-89BC-8AF6-FA0783FFA398}"/>
              </a:ext>
            </a:extLst>
          </p:cNvPr>
          <p:cNvSpPr/>
          <p:nvPr/>
        </p:nvSpPr>
        <p:spPr>
          <a:xfrm>
            <a:off x="2070225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화장하는법</a:t>
            </a:r>
            <a:br>
              <a:rPr lang="en-US" altLang="ko-KR" sz="900" dirty="0"/>
            </a:br>
            <a:r>
              <a:rPr lang="en-US" altLang="ko-KR" sz="900" dirty="0"/>
              <a:t>(</a:t>
            </a:r>
            <a:r>
              <a:rPr lang="ko-KR" altLang="en-US" sz="900" dirty="0"/>
              <a:t>화장 절차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A6D7EA-2CA3-D412-29C1-A97CB770D714}"/>
              </a:ext>
            </a:extLst>
          </p:cNvPr>
          <p:cNvSpPr/>
          <p:nvPr/>
        </p:nvSpPr>
        <p:spPr>
          <a:xfrm>
            <a:off x="3064597" y="849530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화장품 추천</a:t>
            </a:r>
            <a:br>
              <a:rPr lang="en-US" altLang="ko-KR" sz="700" dirty="0"/>
            </a:br>
            <a:r>
              <a:rPr lang="en-US" altLang="ko-KR" sz="700" dirty="0"/>
              <a:t>(</a:t>
            </a:r>
            <a:r>
              <a:rPr lang="ko-KR" altLang="en-US" sz="700" dirty="0"/>
              <a:t>화장품 리스트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D5F6043-01F7-06DA-5500-DB53F0150036}"/>
              </a:ext>
            </a:extLst>
          </p:cNvPr>
          <p:cNvSpPr/>
          <p:nvPr/>
        </p:nvSpPr>
        <p:spPr>
          <a:xfrm>
            <a:off x="6096000" y="849529"/>
            <a:ext cx="1240324" cy="3530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회원정보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948397-811B-A50D-EF47-9D7FF5D349D9}"/>
              </a:ext>
            </a:extLst>
          </p:cNvPr>
          <p:cNvSpPr/>
          <p:nvPr/>
        </p:nvSpPr>
        <p:spPr>
          <a:xfrm>
            <a:off x="110149" y="1478747"/>
            <a:ext cx="4335101" cy="5275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3D9379-37D0-9037-4BF8-FD415098E97C}"/>
              </a:ext>
            </a:extLst>
          </p:cNvPr>
          <p:cNvSpPr txBox="1"/>
          <p:nvPr/>
        </p:nvSpPr>
        <p:spPr>
          <a:xfrm>
            <a:off x="0" y="0"/>
            <a:ext cx="12192000" cy="6412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3079346-4742-E417-D1D6-0764D203D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697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200 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화장하기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화면 구성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0C6CFF8-4FFA-C27B-9F26-09563BA64CE4}"/>
              </a:ext>
            </a:extLst>
          </p:cNvPr>
          <p:cNvSpPr/>
          <p:nvPr/>
        </p:nvSpPr>
        <p:spPr>
          <a:xfrm>
            <a:off x="696739" y="1874066"/>
            <a:ext cx="3051018" cy="16205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5A1BBA4-0083-A37C-84B1-DBF50774C5DC}"/>
              </a:ext>
            </a:extLst>
          </p:cNvPr>
          <p:cNvSpPr/>
          <p:nvPr/>
        </p:nvSpPr>
        <p:spPr>
          <a:xfrm>
            <a:off x="2161512" y="3840194"/>
            <a:ext cx="90535" cy="754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1B1E20F-DF85-8970-32F0-3CC0A68734AE}"/>
              </a:ext>
            </a:extLst>
          </p:cNvPr>
          <p:cNvSpPr/>
          <p:nvPr/>
        </p:nvSpPr>
        <p:spPr>
          <a:xfrm>
            <a:off x="2737159" y="3840194"/>
            <a:ext cx="90535" cy="754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B6CCB14-DE41-0CB6-F0E4-C3C1003A9107}"/>
              </a:ext>
            </a:extLst>
          </p:cNvPr>
          <p:cNvSpPr/>
          <p:nvPr/>
        </p:nvSpPr>
        <p:spPr>
          <a:xfrm>
            <a:off x="3395048" y="3852249"/>
            <a:ext cx="90535" cy="754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7545CFA-5AE8-67EB-30DE-19EF25CFC4FE}"/>
              </a:ext>
            </a:extLst>
          </p:cNvPr>
          <p:cNvSpPr/>
          <p:nvPr/>
        </p:nvSpPr>
        <p:spPr>
          <a:xfrm>
            <a:off x="832919" y="3814542"/>
            <a:ext cx="90535" cy="754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D5695E5-B8AB-BA4E-85D3-919A9F0F4D00}"/>
              </a:ext>
            </a:extLst>
          </p:cNvPr>
          <p:cNvSpPr/>
          <p:nvPr/>
        </p:nvSpPr>
        <p:spPr>
          <a:xfrm>
            <a:off x="1502874" y="3840194"/>
            <a:ext cx="90535" cy="754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5D5B3D78-18EE-06AC-40C3-26607F14D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259" y="-22631"/>
            <a:ext cx="3857742" cy="22271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9568053-6C27-7824-E075-E94AAACC606C}"/>
              </a:ext>
            </a:extLst>
          </p:cNvPr>
          <p:cNvSpPr/>
          <p:nvPr/>
        </p:nvSpPr>
        <p:spPr>
          <a:xfrm>
            <a:off x="10515600" y="2471579"/>
            <a:ext cx="1676400" cy="4526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0" i="0" dirty="0">
                <a:solidFill>
                  <a:srgbClr val="212529"/>
                </a:solidFill>
                <a:effectLst/>
                <a:latin typeface="Pretendard JP"/>
              </a:rPr>
              <a:t>예시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6C3F351E-971F-1C74-43D0-9F84BCBF4105}"/>
              </a:ext>
            </a:extLst>
          </p:cNvPr>
          <p:cNvCxnSpPr>
            <a:cxnSpLocks/>
            <a:stCxn id="2" idx="1"/>
            <a:endCxn id="28" idx="2"/>
          </p:cNvCxnSpPr>
          <p:nvPr/>
        </p:nvCxnSpPr>
        <p:spPr>
          <a:xfrm rot="10800000">
            <a:off x="10263130" y="2204520"/>
            <a:ext cx="252470" cy="49340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E43B757-D74C-6C06-F98D-AF1E60DCE9EA}"/>
              </a:ext>
            </a:extLst>
          </p:cNvPr>
          <p:cNvSpPr/>
          <p:nvPr/>
        </p:nvSpPr>
        <p:spPr>
          <a:xfrm>
            <a:off x="8004770" y="5457361"/>
            <a:ext cx="3441826" cy="9309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202~206 </a:t>
            </a:r>
            <a:r>
              <a:rPr lang="ko-KR" altLang="en-US" sz="1200" dirty="0">
                <a:solidFill>
                  <a:srgbClr val="FF0000"/>
                </a:solidFill>
              </a:rPr>
              <a:t>누르면 이미지를 넘기는 버튼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버튼을 누르면 해당 순서대로 이미지가 변경</a:t>
            </a: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42E726C6-85A4-2E36-B707-18C432083FF8}"/>
              </a:ext>
            </a:extLst>
          </p:cNvPr>
          <p:cNvCxnSpPr>
            <a:stCxn id="21" idx="2"/>
            <a:endCxn id="32" idx="1"/>
          </p:cNvCxnSpPr>
          <p:nvPr/>
        </p:nvCxnSpPr>
        <p:spPr>
          <a:xfrm rot="16200000" flipH="1">
            <a:off x="4207412" y="2125486"/>
            <a:ext cx="1794464" cy="5800251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957351-871F-7FCB-E55B-836557FF06D7}"/>
              </a:ext>
            </a:extLst>
          </p:cNvPr>
          <p:cNvSpPr/>
          <p:nvPr/>
        </p:nvSpPr>
        <p:spPr>
          <a:xfrm>
            <a:off x="8004770" y="3174390"/>
            <a:ext cx="3441826" cy="9309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201 </a:t>
            </a:r>
            <a:r>
              <a:rPr lang="ko-KR" altLang="en-US" dirty="0">
                <a:solidFill>
                  <a:srgbClr val="FF0000"/>
                </a:solidFill>
              </a:rPr>
              <a:t>이미지가 출력되는 화면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버튼을 누르면 해당 순서대로 이미지가 변경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F21EBC1-83F3-7BCA-DD1F-0FE7B5458929}"/>
              </a:ext>
            </a:extLst>
          </p:cNvPr>
          <p:cNvCxnSpPr>
            <a:cxnSpLocks/>
            <a:stCxn id="14" idx="3"/>
            <a:endCxn id="43" idx="1"/>
          </p:cNvCxnSpPr>
          <p:nvPr/>
        </p:nvCxnSpPr>
        <p:spPr>
          <a:xfrm>
            <a:off x="3747757" y="2684352"/>
            <a:ext cx="4257013" cy="95552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998160A-1005-2891-284B-6021605CC4FA}"/>
              </a:ext>
            </a:extLst>
          </p:cNvPr>
          <p:cNvCxnSpPr>
            <a:stCxn id="32" idx="0"/>
            <a:endCxn id="43" idx="2"/>
          </p:cNvCxnSpPr>
          <p:nvPr/>
        </p:nvCxnSpPr>
        <p:spPr>
          <a:xfrm flipV="1">
            <a:off x="9725683" y="4105356"/>
            <a:ext cx="0" cy="13520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606EF309-A548-575E-FD3F-DCC3D89CADE2}"/>
              </a:ext>
            </a:extLst>
          </p:cNvPr>
          <p:cNvSpPr/>
          <p:nvPr/>
        </p:nvSpPr>
        <p:spPr>
          <a:xfrm>
            <a:off x="4084621" y="84010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401666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F1D7A9-B0A6-FB43-DDD0-9743F073ECD4}"/>
              </a:ext>
            </a:extLst>
          </p:cNvPr>
          <p:cNvSpPr/>
          <p:nvPr/>
        </p:nvSpPr>
        <p:spPr>
          <a:xfrm>
            <a:off x="0" y="666970"/>
            <a:ext cx="7610193" cy="62951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4908DA-2519-E91B-5A24-387E9B1BE7DE}"/>
              </a:ext>
            </a:extLst>
          </p:cNvPr>
          <p:cNvSpPr/>
          <p:nvPr/>
        </p:nvSpPr>
        <p:spPr>
          <a:xfrm>
            <a:off x="0" y="666970"/>
            <a:ext cx="7610193" cy="7182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0072A-81E7-99E3-5A03-43068203F952}"/>
              </a:ext>
            </a:extLst>
          </p:cNvPr>
          <p:cNvSpPr/>
          <p:nvPr/>
        </p:nvSpPr>
        <p:spPr>
          <a:xfrm>
            <a:off x="81481" y="849532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415264-6342-E751-5C7C-E1E73C769987}"/>
              </a:ext>
            </a:extLst>
          </p:cNvPr>
          <p:cNvSpPr/>
          <p:nvPr/>
        </p:nvSpPr>
        <p:spPr>
          <a:xfrm>
            <a:off x="1075853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화장하기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A6D7EA-2CA3-D412-29C1-A97CB770D714}"/>
              </a:ext>
            </a:extLst>
          </p:cNvPr>
          <p:cNvSpPr/>
          <p:nvPr/>
        </p:nvSpPr>
        <p:spPr>
          <a:xfrm>
            <a:off x="3064597" y="849530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화장품 추천</a:t>
            </a:r>
            <a:br>
              <a:rPr lang="en-US" altLang="ko-KR" sz="700" dirty="0"/>
            </a:br>
            <a:r>
              <a:rPr lang="en-US" altLang="ko-KR" sz="700" dirty="0"/>
              <a:t>(</a:t>
            </a:r>
            <a:r>
              <a:rPr lang="ko-KR" altLang="en-US" sz="700" dirty="0"/>
              <a:t>화장품 리스트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D5F6043-01F7-06DA-5500-DB53F0150036}"/>
              </a:ext>
            </a:extLst>
          </p:cNvPr>
          <p:cNvSpPr/>
          <p:nvPr/>
        </p:nvSpPr>
        <p:spPr>
          <a:xfrm>
            <a:off x="6096000" y="849529"/>
            <a:ext cx="1240324" cy="3530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948397-811B-A50D-EF47-9D7FF5D349D9}"/>
              </a:ext>
            </a:extLst>
          </p:cNvPr>
          <p:cNvSpPr/>
          <p:nvPr/>
        </p:nvSpPr>
        <p:spPr>
          <a:xfrm>
            <a:off x="110149" y="1478747"/>
            <a:ext cx="4335101" cy="5275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139B78-C750-B313-7851-ACFDE1A9C16E}"/>
              </a:ext>
            </a:extLst>
          </p:cNvPr>
          <p:cNvSpPr/>
          <p:nvPr/>
        </p:nvSpPr>
        <p:spPr>
          <a:xfrm>
            <a:off x="661654" y="3002584"/>
            <a:ext cx="2989154" cy="66800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 입력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B3DD73-26B1-242E-8D89-D4717314266C}"/>
              </a:ext>
            </a:extLst>
          </p:cNvPr>
          <p:cNvSpPr/>
          <p:nvPr/>
        </p:nvSpPr>
        <p:spPr>
          <a:xfrm>
            <a:off x="2268648" y="5115999"/>
            <a:ext cx="1268239" cy="71821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40E45A-0D23-38CB-C7F1-C8C1F67E1B1A}"/>
              </a:ext>
            </a:extLst>
          </p:cNvPr>
          <p:cNvSpPr/>
          <p:nvPr/>
        </p:nvSpPr>
        <p:spPr>
          <a:xfrm>
            <a:off x="661654" y="3958496"/>
            <a:ext cx="2989154" cy="66800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패스워드 입력</a:t>
            </a:r>
            <a:endParaRPr lang="ko-KR" altLang="en-US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3554935F-3C7E-5072-238D-42F0972B8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697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500 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화면 구성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7EC4E23-0A19-CF3B-6E76-CC0C969753E8}"/>
              </a:ext>
            </a:extLst>
          </p:cNvPr>
          <p:cNvSpPr/>
          <p:nvPr/>
        </p:nvSpPr>
        <p:spPr>
          <a:xfrm>
            <a:off x="8819585" y="399145"/>
            <a:ext cx="3287916" cy="7182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510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</a:t>
            </a:r>
            <a:r>
              <a:rPr lang="en-US" altLang="ko-KR" sz="1500" dirty="0">
                <a:solidFill>
                  <a:srgbClr val="FF0000"/>
                </a:solidFill>
              </a:rPr>
              <a:t>“</a:t>
            </a:r>
            <a:r>
              <a:rPr lang="ko-KR" altLang="en-US" sz="1500" dirty="0">
                <a:solidFill>
                  <a:srgbClr val="FF0000"/>
                </a:solidFill>
              </a:rPr>
              <a:t>로그인</a:t>
            </a:r>
            <a:r>
              <a:rPr lang="en-US" altLang="ko-KR" sz="1500" dirty="0">
                <a:solidFill>
                  <a:srgbClr val="FF0000"/>
                </a:solidFill>
              </a:rPr>
              <a:t>＂</a:t>
            </a:r>
            <a:r>
              <a:rPr lang="ko-KR" altLang="en-US" sz="1500" dirty="0">
                <a:solidFill>
                  <a:srgbClr val="FF0000"/>
                </a:solidFill>
              </a:rPr>
              <a:t>되는 버튼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83C6442-0517-56F0-F60A-7701D4FB4BC4}"/>
              </a:ext>
            </a:extLst>
          </p:cNvPr>
          <p:cNvSpPr/>
          <p:nvPr/>
        </p:nvSpPr>
        <p:spPr>
          <a:xfrm>
            <a:off x="608844" y="1676386"/>
            <a:ext cx="3041964" cy="674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026365E-23F7-829E-6A6A-3EE316A69F69}"/>
              </a:ext>
            </a:extLst>
          </p:cNvPr>
          <p:cNvSpPr/>
          <p:nvPr/>
        </p:nvSpPr>
        <p:spPr>
          <a:xfrm>
            <a:off x="205211" y="2480238"/>
            <a:ext cx="3977490" cy="371079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C2EE1E8-B9BA-5E82-7DA1-F2921835C0A7}"/>
              </a:ext>
            </a:extLst>
          </p:cNvPr>
          <p:cNvSpPr/>
          <p:nvPr/>
        </p:nvSpPr>
        <p:spPr>
          <a:xfrm>
            <a:off x="751438" y="5115998"/>
            <a:ext cx="1268239" cy="71821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AEB4FBB-F40E-2854-8A0C-4C0A03998687}"/>
              </a:ext>
            </a:extLst>
          </p:cNvPr>
          <p:cNvSpPr/>
          <p:nvPr/>
        </p:nvSpPr>
        <p:spPr>
          <a:xfrm>
            <a:off x="8600792" y="1516500"/>
            <a:ext cx="3506709" cy="7182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520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</a:t>
            </a:r>
            <a:r>
              <a:rPr lang="en-US" altLang="ko-KR" sz="1500" dirty="0">
                <a:solidFill>
                  <a:srgbClr val="FF0000"/>
                </a:solidFill>
              </a:rPr>
              <a:t>“</a:t>
            </a:r>
            <a:r>
              <a:rPr lang="ko-KR" altLang="en-US" sz="1500" dirty="0">
                <a:solidFill>
                  <a:srgbClr val="FF0000"/>
                </a:solidFill>
              </a:rPr>
              <a:t>회원가입</a:t>
            </a:r>
            <a:r>
              <a:rPr lang="en-US" altLang="ko-KR" sz="1500" dirty="0">
                <a:solidFill>
                  <a:srgbClr val="FF0000"/>
                </a:solidFill>
              </a:rPr>
              <a:t>”</a:t>
            </a:r>
            <a:r>
              <a:rPr lang="ko-KR" altLang="en-US" sz="1500" dirty="0">
                <a:solidFill>
                  <a:srgbClr val="FF0000"/>
                </a:solidFill>
              </a:rPr>
              <a:t>으로 이동하는 버튼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1730BAC6-BE64-216A-8272-7133956B9BAA}"/>
              </a:ext>
            </a:extLst>
          </p:cNvPr>
          <p:cNvCxnSpPr>
            <a:stCxn id="23" idx="1"/>
            <a:endCxn id="14" idx="3"/>
          </p:cNvCxnSpPr>
          <p:nvPr/>
        </p:nvCxnSpPr>
        <p:spPr>
          <a:xfrm rot="10800000" flipV="1">
            <a:off x="3536887" y="758249"/>
            <a:ext cx="5282698" cy="4716855"/>
          </a:xfrm>
          <a:prstGeom prst="bentConnector3">
            <a:avLst>
              <a:gd name="adj1" fmla="val 1555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B3F62E56-0537-CFB8-22EC-97A321939FD6}"/>
              </a:ext>
            </a:extLst>
          </p:cNvPr>
          <p:cNvCxnSpPr>
            <a:stCxn id="3" idx="1"/>
            <a:endCxn id="2" idx="2"/>
          </p:cNvCxnSpPr>
          <p:nvPr/>
        </p:nvCxnSpPr>
        <p:spPr>
          <a:xfrm rot="10800000" flipV="1">
            <a:off x="1385558" y="1875605"/>
            <a:ext cx="7215234" cy="3958604"/>
          </a:xfrm>
          <a:prstGeom prst="bentConnector4">
            <a:avLst>
              <a:gd name="adj1" fmla="val 3948"/>
              <a:gd name="adj2" fmla="val 10577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1997C4-BF0A-DB25-37E0-74E232241373}"/>
              </a:ext>
            </a:extLst>
          </p:cNvPr>
          <p:cNvSpPr/>
          <p:nvPr/>
        </p:nvSpPr>
        <p:spPr>
          <a:xfrm>
            <a:off x="4084621" y="84010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2148602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F1D7A9-B0A6-FB43-DDD0-9743F073ECD4}"/>
              </a:ext>
            </a:extLst>
          </p:cNvPr>
          <p:cNvSpPr/>
          <p:nvPr/>
        </p:nvSpPr>
        <p:spPr>
          <a:xfrm>
            <a:off x="0" y="666970"/>
            <a:ext cx="7610193" cy="62951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4908DA-2519-E91B-5A24-387E9B1BE7DE}"/>
              </a:ext>
            </a:extLst>
          </p:cNvPr>
          <p:cNvSpPr/>
          <p:nvPr/>
        </p:nvSpPr>
        <p:spPr>
          <a:xfrm>
            <a:off x="0" y="666970"/>
            <a:ext cx="7610193" cy="7182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0072A-81E7-99E3-5A03-43068203F952}"/>
              </a:ext>
            </a:extLst>
          </p:cNvPr>
          <p:cNvSpPr/>
          <p:nvPr/>
        </p:nvSpPr>
        <p:spPr>
          <a:xfrm>
            <a:off x="81481" y="849532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415264-6342-E751-5C7C-E1E73C769987}"/>
              </a:ext>
            </a:extLst>
          </p:cNvPr>
          <p:cNvSpPr/>
          <p:nvPr/>
        </p:nvSpPr>
        <p:spPr>
          <a:xfrm>
            <a:off x="1075853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화장하기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A6D7EA-2CA3-D412-29C1-A97CB770D714}"/>
              </a:ext>
            </a:extLst>
          </p:cNvPr>
          <p:cNvSpPr/>
          <p:nvPr/>
        </p:nvSpPr>
        <p:spPr>
          <a:xfrm>
            <a:off x="3064597" y="849530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화장품 추천</a:t>
            </a:r>
            <a:br>
              <a:rPr lang="en-US" altLang="ko-KR" sz="700" dirty="0"/>
            </a:br>
            <a:r>
              <a:rPr lang="en-US" altLang="ko-KR" sz="700" dirty="0"/>
              <a:t>(</a:t>
            </a:r>
            <a:r>
              <a:rPr lang="ko-KR" altLang="en-US" sz="700" dirty="0"/>
              <a:t>화장품 리스트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D5F6043-01F7-06DA-5500-DB53F0150036}"/>
              </a:ext>
            </a:extLst>
          </p:cNvPr>
          <p:cNvSpPr/>
          <p:nvPr/>
        </p:nvSpPr>
        <p:spPr>
          <a:xfrm>
            <a:off x="6096000" y="849529"/>
            <a:ext cx="1240324" cy="3530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948397-811B-A50D-EF47-9D7FF5D349D9}"/>
              </a:ext>
            </a:extLst>
          </p:cNvPr>
          <p:cNvSpPr/>
          <p:nvPr/>
        </p:nvSpPr>
        <p:spPr>
          <a:xfrm>
            <a:off x="110149" y="1478747"/>
            <a:ext cx="4335101" cy="5275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139B78-C750-B313-7851-ACFDE1A9C16E}"/>
              </a:ext>
            </a:extLst>
          </p:cNvPr>
          <p:cNvSpPr/>
          <p:nvPr/>
        </p:nvSpPr>
        <p:spPr>
          <a:xfrm>
            <a:off x="649583" y="2727636"/>
            <a:ext cx="1896705" cy="66800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 입력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B3DD73-26B1-242E-8D89-D4717314266C}"/>
              </a:ext>
            </a:extLst>
          </p:cNvPr>
          <p:cNvSpPr/>
          <p:nvPr/>
        </p:nvSpPr>
        <p:spPr>
          <a:xfrm>
            <a:off x="661654" y="5257310"/>
            <a:ext cx="3227191" cy="71821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이메일 입력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40E45A-0D23-38CB-C7F1-C8C1F67E1B1A}"/>
              </a:ext>
            </a:extLst>
          </p:cNvPr>
          <p:cNvSpPr/>
          <p:nvPr/>
        </p:nvSpPr>
        <p:spPr>
          <a:xfrm>
            <a:off x="661654" y="3587814"/>
            <a:ext cx="3244916" cy="66800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패스워드 입력</a:t>
            </a:r>
            <a:endParaRPr lang="ko-KR" altLang="en-US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3554935F-3C7E-5072-238D-42F0972B8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697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500 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화면 구성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7EC4E23-0A19-CF3B-6E76-CC0C969753E8}"/>
              </a:ext>
            </a:extLst>
          </p:cNvPr>
          <p:cNvSpPr/>
          <p:nvPr/>
        </p:nvSpPr>
        <p:spPr>
          <a:xfrm>
            <a:off x="8819585" y="399145"/>
            <a:ext cx="3287916" cy="7182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511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</a:t>
            </a:r>
            <a:r>
              <a:rPr lang="en-US" altLang="ko-KR" sz="1500" dirty="0">
                <a:solidFill>
                  <a:srgbClr val="FF0000"/>
                </a:solidFill>
              </a:rPr>
              <a:t>“</a:t>
            </a:r>
            <a:r>
              <a:rPr lang="ko-KR" altLang="en-US" sz="1500" dirty="0">
                <a:solidFill>
                  <a:srgbClr val="FF0000"/>
                </a:solidFill>
              </a:rPr>
              <a:t>중복확인</a:t>
            </a:r>
            <a:r>
              <a:rPr lang="en-US" altLang="ko-KR" sz="1500" dirty="0">
                <a:solidFill>
                  <a:srgbClr val="FF0000"/>
                </a:solidFill>
              </a:rPr>
              <a:t>＂</a:t>
            </a:r>
            <a:r>
              <a:rPr lang="ko-KR" altLang="en-US" sz="1500" dirty="0">
                <a:solidFill>
                  <a:srgbClr val="FF0000"/>
                </a:solidFill>
              </a:rPr>
              <a:t>되는 버튼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83C6442-0517-56F0-F60A-7701D4FB4BC4}"/>
              </a:ext>
            </a:extLst>
          </p:cNvPr>
          <p:cNvSpPr/>
          <p:nvPr/>
        </p:nvSpPr>
        <p:spPr>
          <a:xfrm>
            <a:off x="608844" y="1676386"/>
            <a:ext cx="3041964" cy="674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026365E-23F7-829E-6A6A-3EE316A69F69}"/>
              </a:ext>
            </a:extLst>
          </p:cNvPr>
          <p:cNvSpPr/>
          <p:nvPr/>
        </p:nvSpPr>
        <p:spPr>
          <a:xfrm>
            <a:off x="205211" y="2480238"/>
            <a:ext cx="3977490" cy="419216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C2EE1E8-B9BA-5E82-7DA1-F2921835C0A7}"/>
              </a:ext>
            </a:extLst>
          </p:cNvPr>
          <p:cNvSpPr/>
          <p:nvPr/>
        </p:nvSpPr>
        <p:spPr>
          <a:xfrm>
            <a:off x="643929" y="4447992"/>
            <a:ext cx="3244916" cy="66800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전화번호 입력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AEB4FBB-F40E-2854-8A0C-4C0A03998687}"/>
              </a:ext>
            </a:extLst>
          </p:cNvPr>
          <p:cNvSpPr/>
          <p:nvPr/>
        </p:nvSpPr>
        <p:spPr>
          <a:xfrm>
            <a:off x="8819585" y="1516500"/>
            <a:ext cx="3287916" cy="7182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520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</a:t>
            </a:r>
            <a:r>
              <a:rPr lang="en-US" altLang="ko-KR" sz="1500" dirty="0">
                <a:solidFill>
                  <a:srgbClr val="FF0000"/>
                </a:solidFill>
              </a:rPr>
              <a:t>“</a:t>
            </a:r>
            <a:r>
              <a:rPr lang="ko-KR" altLang="en-US" sz="1500" dirty="0">
                <a:solidFill>
                  <a:srgbClr val="FF0000"/>
                </a:solidFill>
              </a:rPr>
              <a:t>회원가입</a:t>
            </a:r>
            <a:r>
              <a:rPr lang="en-US" altLang="ko-KR" sz="1500" dirty="0">
                <a:solidFill>
                  <a:srgbClr val="FF0000"/>
                </a:solidFill>
              </a:rPr>
              <a:t>”</a:t>
            </a:r>
            <a:r>
              <a:rPr lang="ko-KR" altLang="en-US" sz="1500" dirty="0">
                <a:solidFill>
                  <a:srgbClr val="FF0000"/>
                </a:solidFill>
              </a:rPr>
              <a:t>되는 버튼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5AF8DD-2C3B-F2DD-4EEC-32A2D6940498}"/>
              </a:ext>
            </a:extLst>
          </p:cNvPr>
          <p:cNvSpPr/>
          <p:nvPr/>
        </p:nvSpPr>
        <p:spPr>
          <a:xfrm>
            <a:off x="2656437" y="2744150"/>
            <a:ext cx="1268239" cy="65149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중복확인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F3B3AFD-7151-CF31-9B83-92F46B969D65}"/>
              </a:ext>
            </a:extLst>
          </p:cNvPr>
          <p:cNvSpPr/>
          <p:nvPr/>
        </p:nvSpPr>
        <p:spPr>
          <a:xfrm>
            <a:off x="2546288" y="6020912"/>
            <a:ext cx="1268239" cy="65149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19462A49-D596-2839-C452-5D1FF83BCC72}"/>
              </a:ext>
            </a:extLst>
          </p:cNvPr>
          <p:cNvCxnSpPr>
            <a:stCxn id="23" idx="1"/>
            <a:endCxn id="16" idx="3"/>
          </p:cNvCxnSpPr>
          <p:nvPr/>
        </p:nvCxnSpPr>
        <p:spPr>
          <a:xfrm rot="10800000" flipV="1">
            <a:off x="3924677" y="758250"/>
            <a:ext cx="4894909" cy="2311646"/>
          </a:xfrm>
          <a:prstGeom prst="bentConnector3">
            <a:avLst>
              <a:gd name="adj1" fmla="val 1855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6AD0F032-BDD8-CCB5-99BC-14CED8196662}"/>
              </a:ext>
            </a:extLst>
          </p:cNvPr>
          <p:cNvCxnSpPr>
            <a:stCxn id="3" idx="1"/>
            <a:endCxn id="18" idx="3"/>
          </p:cNvCxnSpPr>
          <p:nvPr/>
        </p:nvCxnSpPr>
        <p:spPr>
          <a:xfrm rot="10800000" flipV="1">
            <a:off x="3814527" y="1875604"/>
            <a:ext cx="5005058" cy="4471053"/>
          </a:xfrm>
          <a:prstGeom prst="bentConnector3">
            <a:avLst>
              <a:gd name="adj1" fmla="val 1219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FA2B20-A0FA-107C-3D17-C23EEBDA5534}"/>
              </a:ext>
            </a:extLst>
          </p:cNvPr>
          <p:cNvSpPr/>
          <p:nvPr/>
        </p:nvSpPr>
        <p:spPr>
          <a:xfrm>
            <a:off x="4084621" y="84010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3134540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F1D7A9-B0A6-FB43-DDD0-9743F073ECD4}"/>
              </a:ext>
            </a:extLst>
          </p:cNvPr>
          <p:cNvSpPr/>
          <p:nvPr/>
        </p:nvSpPr>
        <p:spPr>
          <a:xfrm>
            <a:off x="0" y="666970"/>
            <a:ext cx="7610193" cy="62951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4908DA-2519-E91B-5A24-387E9B1BE7DE}"/>
              </a:ext>
            </a:extLst>
          </p:cNvPr>
          <p:cNvSpPr/>
          <p:nvPr/>
        </p:nvSpPr>
        <p:spPr>
          <a:xfrm>
            <a:off x="0" y="666970"/>
            <a:ext cx="7610193" cy="7182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0072A-81E7-99E3-5A03-43068203F952}"/>
              </a:ext>
            </a:extLst>
          </p:cNvPr>
          <p:cNvSpPr/>
          <p:nvPr/>
        </p:nvSpPr>
        <p:spPr>
          <a:xfrm>
            <a:off x="81481" y="849532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415264-6342-E751-5C7C-E1E73C769987}"/>
              </a:ext>
            </a:extLst>
          </p:cNvPr>
          <p:cNvSpPr/>
          <p:nvPr/>
        </p:nvSpPr>
        <p:spPr>
          <a:xfrm>
            <a:off x="1075853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화장하기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A6D7EA-2CA3-D412-29C1-A97CB770D714}"/>
              </a:ext>
            </a:extLst>
          </p:cNvPr>
          <p:cNvSpPr/>
          <p:nvPr/>
        </p:nvSpPr>
        <p:spPr>
          <a:xfrm>
            <a:off x="3064597" y="849530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화장품 추천</a:t>
            </a:r>
            <a:br>
              <a:rPr lang="en-US" altLang="ko-KR" sz="700" dirty="0"/>
            </a:br>
            <a:r>
              <a:rPr lang="en-US" altLang="ko-KR" sz="700" dirty="0"/>
              <a:t>(</a:t>
            </a:r>
            <a:r>
              <a:rPr lang="ko-KR" altLang="en-US" sz="700" dirty="0"/>
              <a:t>화장품 리스트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D5F6043-01F7-06DA-5500-DB53F0150036}"/>
              </a:ext>
            </a:extLst>
          </p:cNvPr>
          <p:cNvSpPr/>
          <p:nvPr/>
        </p:nvSpPr>
        <p:spPr>
          <a:xfrm>
            <a:off x="6096000" y="849529"/>
            <a:ext cx="1240324" cy="3530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948397-811B-A50D-EF47-9D7FF5D349D9}"/>
              </a:ext>
            </a:extLst>
          </p:cNvPr>
          <p:cNvSpPr/>
          <p:nvPr/>
        </p:nvSpPr>
        <p:spPr>
          <a:xfrm>
            <a:off x="110149" y="1478747"/>
            <a:ext cx="4335101" cy="5275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3D9379-37D0-9037-4BF8-FD415098E97C}"/>
              </a:ext>
            </a:extLst>
          </p:cNvPr>
          <p:cNvSpPr txBox="1"/>
          <p:nvPr/>
        </p:nvSpPr>
        <p:spPr>
          <a:xfrm>
            <a:off x="0" y="0"/>
            <a:ext cx="12192000" cy="6412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3079346-4742-E417-D1D6-0764D203D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697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400 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화장품 추천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화면 구성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F83CB6-0144-0236-D5C0-07EA1B371564}"/>
              </a:ext>
            </a:extLst>
          </p:cNvPr>
          <p:cNvSpPr/>
          <p:nvPr/>
        </p:nvSpPr>
        <p:spPr>
          <a:xfrm>
            <a:off x="3568575" y="1955546"/>
            <a:ext cx="473041" cy="9325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03A7E8A-732F-3CFB-1C5A-B9D93A70C69E}"/>
              </a:ext>
            </a:extLst>
          </p:cNvPr>
          <p:cNvSpPr/>
          <p:nvPr/>
        </p:nvSpPr>
        <p:spPr>
          <a:xfrm>
            <a:off x="2928420" y="1955546"/>
            <a:ext cx="473041" cy="9325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5A89910-8D2D-F0F4-F35B-FB06FF53FF52}"/>
              </a:ext>
            </a:extLst>
          </p:cNvPr>
          <p:cNvSpPr/>
          <p:nvPr/>
        </p:nvSpPr>
        <p:spPr>
          <a:xfrm>
            <a:off x="1733743" y="1787300"/>
            <a:ext cx="939299" cy="11497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BB1DC8D-6C38-B2A4-AF7F-3FF8D2EF004D}"/>
              </a:ext>
            </a:extLst>
          </p:cNvPr>
          <p:cNvSpPr/>
          <p:nvPr/>
        </p:nvSpPr>
        <p:spPr>
          <a:xfrm>
            <a:off x="1069819" y="1955546"/>
            <a:ext cx="473041" cy="9325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268D47A-7D57-80C1-4F71-DCD3075AEAC1}"/>
              </a:ext>
            </a:extLst>
          </p:cNvPr>
          <p:cNvSpPr/>
          <p:nvPr/>
        </p:nvSpPr>
        <p:spPr>
          <a:xfrm>
            <a:off x="479833" y="1955546"/>
            <a:ext cx="473041" cy="9325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102243A-3820-F89A-EA18-398A42779005}"/>
              </a:ext>
            </a:extLst>
          </p:cNvPr>
          <p:cNvSpPr/>
          <p:nvPr/>
        </p:nvSpPr>
        <p:spPr>
          <a:xfrm>
            <a:off x="4187231" y="2242801"/>
            <a:ext cx="248216" cy="4839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E2CA810-50FD-ADA1-52EB-F91103378AB1}"/>
              </a:ext>
            </a:extLst>
          </p:cNvPr>
          <p:cNvSpPr/>
          <p:nvPr/>
        </p:nvSpPr>
        <p:spPr>
          <a:xfrm>
            <a:off x="150137" y="2220748"/>
            <a:ext cx="191251" cy="499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398E635F-9833-C0AF-DF35-7AAFA73757F9}"/>
              </a:ext>
            </a:extLst>
          </p:cNvPr>
          <p:cNvSpPr/>
          <p:nvPr/>
        </p:nvSpPr>
        <p:spPr>
          <a:xfrm>
            <a:off x="383263" y="1674891"/>
            <a:ext cx="3754171" cy="143044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17408D-10F1-61BD-F072-1F9B7DEC450B}"/>
              </a:ext>
            </a:extLst>
          </p:cNvPr>
          <p:cNvSpPr/>
          <p:nvPr/>
        </p:nvSpPr>
        <p:spPr>
          <a:xfrm>
            <a:off x="8338623" y="3512010"/>
            <a:ext cx="3380717" cy="10305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</a:rPr>
              <a:t>406-407 </a:t>
            </a:r>
            <a:r>
              <a:rPr lang="ko-KR" altLang="en-US" sz="1100" dirty="0">
                <a:solidFill>
                  <a:srgbClr val="FF0000"/>
                </a:solidFill>
              </a:rPr>
              <a:t>이미지를 좌 우로 넘기는 버튼</a:t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ko-KR" altLang="en-US" sz="1400" dirty="0">
                <a:solidFill>
                  <a:schemeClr val="tx1"/>
                </a:solidFill>
              </a:rPr>
              <a:t>누르면 화면이 옆으로 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ko-KR" altLang="en-US" sz="1400" dirty="0">
                <a:solidFill>
                  <a:schemeClr val="tx1"/>
                </a:solidFill>
              </a:rPr>
              <a:t>슬라이드 형식으로 이동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B70975-EA7D-3443-13D4-069A918F06BB}"/>
              </a:ext>
            </a:extLst>
          </p:cNvPr>
          <p:cNvSpPr/>
          <p:nvPr/>
        </p:nvSpPr>
        <p:spPr>
          <a:xfrm>
            <a:off x="8338624" y="2193971"/>
            <a:ext cx="3380717" cy="9113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rgbClr val="FF0000"/>
                </a:solidFill>
              </a:rPr>
              <a:t>401-405 </a:t>
            </a:r>
            <a:r>
              <a:rPr lang="ko-KR" altLang="en-US" sz="1300" dirty="0">
                <a:solidFill>
                  <a:srgbClr val="FF0000"/>
                </a:solidFill>
              </a:rPr>
              <a:t>이미지를 보여주는 화면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중간의 </a:t>
            </a:r>
            <a:r>
              <a:rPr lang="en-US" altLang="ko-KR" dirty="0">
                <a:solidFill>
                  <a:schemeClr val="tx1"/>
                </a:solidFill>
              </a:rPr>
              <a:t>403 </a:t>
            </a:r>
            <a:r>
              <a:rPr lang="ko-KR" altLang="en-US" dirty="0">
                <a:solidFill>
                  <a:schemeClr val="tx1"/>
                </a:solidFill>
              </a:rPr>
              <a:t>화면은 크기가 큼 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3C716A4-0DA4-B750-C57E-C766AED9E7B9}"/>
              </a:ext>
            </a:extLst>
          </p:cNvPr>
          <p:cNvCxnSpPr>
            <a:stCxn id="39" idx="0"/>
            <a:endCxn id="16" idx="1"/>
          </p:cNvCxnSpPr>
          <p:nvPr/>
        </p:nvCxnSpPr>
        <p:spPr>
          <a:xfrm rot="16200000" flipH="1">
            <a:off x="4812104" y="-876864"/>
            <a:ext cx="974764" cy="6078275"/>
          </a:xfrm>
          <a:prstGeom prst="bentConnector4">
            <a:avLst>
              <a:gd name="adj1" fmla="val -13235"/>
              <a:gd name="adj2" fmla="val 6037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96ED7B99-58CF-E43F-BB4D-B0554EA21CFB}"/>
              </a:ext>
            </a:extLst>
          </p:cNvPr>
          <p:cNvCxnSpPr>
            <a:stCxn id="33" idx="2"/>
            <a:endCxn id="14" idx="1"/>
          </p:cNvCxnSpPr>
          <p:nvPr/>
        </p:nvCxnSpPr>
        <p:spPr>
          <a:xfrm rot="16200000" flipH="1">
            <a:off x="3638825" y="-672500"/>
            <a:ext cx="1306737" cy="809286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624DC00-27EB-D84B-8A12-3E246048EC22}"/>
              </a:ext>
            </a:extLst>
          </p:cNvPr>
          <p:cNvCxnSpPr>
            <a:stCxn id="32" idx="2"/>
          </p:cNvCxnSpPr>
          <p:nvPr/>
        </p:nvCxnSpPr>
        <p:spPr>
          <a:xfrm>
            <a:off x="4311339" y="2726780"/>
            <a:ext cx="0" cy="130051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89C2CF-AF34-E4D9-F83A-557EDACE5215}"/>
              </a:ext>
            </a:extLst>
          </p:cNvPr>
          <p:cNvSpPr/>
          <p:nvPr/>
        </p:nvSpPr>
        <p:spPr>
          <a:xfrm>
            <a:off x="4084621" y="84010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게시판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CAAE2A-B0DE-C77E-3243-09ABEB03A90E}"/>
              </a:ext>
            </a:extLst>
          </p:cNvPr>
          <p:cNvSpPr/>
          <p:nvPr/>
        </p:nvSpPr>
        <p:spPr>
          <a:xfrm>
            <a:off x="3567068" y="5086532"/>
            <a:ext cx="473041" cy="9325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D0CF28-9BA3-FB16-FFE8-E01F779A3319}"/>
              </a:ext>
            </a:extLst>
          </p:cNvPr>
          <p:cNvSpPr/>
          <p:nvPr/>
        </p:nvSpPr>
        <p:spPr>
          <a:xfrm>
            <a:off x="2926913" y="5086532"/>
            <a:ext cx="473041" cy="9325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286D72-3828-23F9-0688-62AB6971CAAA}"/>
              </a:ext>
            </a:extLst>
          </p:cNvPr>
          <p:cNvSpPr/>
          <p:nvPr/>
        </p:nvSpPr>
        <p:spPr>
          <a:xfrm>
            <a:off x="1732236" y="4918286"/>
            <a:ext cx="939299" cy="11497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F376A6F-A178-1BF1-ABB4-27FF4979BD6F}"/>
              </a:ext>
            </a:extLst>
          </p:cNvPr>
          <p:cNvSpPr/>
          <p:nvPr/>
        </p:nvSpPr>
        <p:spPr>
          <a:xfrm>
            <a:off x="1068312" y="5086532"/>
            <a:ext cx="473041" cy="9325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8C07AA3-EF9E-29BB-103E-77AF76E34330}"/>
              </a:ext>
            </a:extLst>
          </p:cNvPr>
          <p:cNvSpPr/>
          <p:nvPr/>
        </p:nvSpPr>
        <p:spPr>
          <a:xfrm>
            <a:off x="478326" y="5086532"/>
            <a:ext cx="473041" cy="9325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1C0B4A5-DFF6-2EC9-AC66-D684F1A9D962}"/>
              </a:ext>
            </a:extLst>
          </p:cNvPr>
          <p:cNvSpPr/>
          <p:nvPr/>
        </p:nvSpPr>
        <p:spPr>
          <a:xfrm>
            <a:off x="4185724" y="5373787"/>
            <a:ext cx="248216" cy="4839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F72FD6B-4697-C8BD-EAAF-9DD336229D4A}"/>
              </a:ext>
            </a:extLst>
          </p:cNvPr>
          <p:cNvSpPr/>
          <p:nvPr/>
        </p:nvSpPr>
        <p:spPr>
          <a:xfrm>
            <a:off x="148630" y="5351734"/>
            <a:ext cx="191251" cy="499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02FC09D-1AB3-DE10-09A6-28329EE74FE9}"/>
              </a:ext>
            </a:extLst>
          </p:cNvPr>
          <p:cNvSpPr/>
          <p:nvPr/>
        </p:nvSpPr>
        <p:spPr>
          <a:xfrm>
            <a:off x="381756" y="4805877"/>
            <a:ext cx="3754171" cy="143044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DE0B287-B7D9-1BD3-2D6B-F9BB6DD30474}"/>
              </a:ext>
            </a:extLst>
          </p:cNvPr>
          <p:cNvCxnSpPr>
            <a:cxnSpLocks/>
            <a:stCxn id="39" idx="2"/>
            <a:endCxn id="26" idx="0"/>
          </p:cNvCxnSpPr>
          <p:nvPr/>
        </p:nvCxnSpPr>
        <p:spPr>
          <a:xfrm flipH="1">
            <a:off x="2258842" y="3105339"/>
            <a:ext cx="1507" cy="170053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92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F1D7A9-B0A6-FB43-DDD0-9743F073ECD4}"/>
              </a:ext>
            </a:extLst>
          </p:cNvPr>
          <p:cNvSpPr/>
          <p:nvPr/>
        </p:nvSpPr>
        <p:spPr>
          <a:xfrm>
            <a:off x="0" y="666970"/>
            <a:ext cx="7610193" cy="62951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4908DA-2519-E91B-5A24-387E9B1BE7DE}"/>
              </a:ext>
            </a:extLst>
          </p:cNvPr>
          <p:cNvSpPr/>
          <p:nvPr/>
        </p:nvSpPr>
        <p:spPr>
          <a:xfrm>
            <a:off x="0" y="666970"/>
            <a:ext cx="7610193" cy="7182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0072A-81E7-99E3-5A03-43068203F952}"/>
              </a:ext>
            </a:extLst>
          </p:cNvPr>
          <p:cNvSpPr/>
          <p:nvPr/>
        </p:nvSpPr>
        <p:spPr>
          <a:xfrm>
            <a:off x="81481" y="849532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415264-6342-E751-5C7C-E1E73C769987}"/>
              </a:ext>
            </a:extLst>
          </p:cNvPr>
          <p:cNvSpPr/>
          <p:nvPr/>
        </p:nvSpPr>
        <p:spPr>
          <a:xfrm>
            <a:off x="1075853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화장하기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A6D7EA-2CA3-D412-29C1-A97CB770D714}"/>
              </a:ext>
            </a:extLst>
          </p:cNvPr>
          <p:cNvSpPr/>
          <p:nvPr/>
        </p:nvSpPr>
        <p:spPr>
          <a:xfrm>
            <a:off x="3064597" y="849530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화장품 추천</a:t>
            </a:r>
            <a:br>
              <a:rPr lang="en-US" altLang="ko-KR" sz="700" dirty="0"/>
            </a:br>
            <a:r>
              <a:rPr lang="en-US" altLang="ko-KR" sz="700" dirty="0"/>
              <a:t>(</a:t>
            </a:r>
            <a:r>
              <a:rPr lang="ko-KR" altLang="en-US" sz="700" dirty="0"/>
              <a:t>화장품 리스트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D5F6043-01F7-06DA-5500-DB53F0150036}"/>
              </a:ext>
            </a:extLst>
          </p:cNvPr>
          <p:cNvSpPr/>
          <p:nvPr/>
        </p:nvSpPr>
        <p:spPr>
          <a:xfrm>
            <a:off x="6096000" y="849529"/>
            <a:ext cx="1240324" cy="3530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948397-811B-A50D-EF47-9D7FF5D349D9}"/>
              </a:ext>
            </a:extLst>
          </p:cNvPr>
          <p:cNvSpPr/>
          <p:nvPr/>
        </p:nvSpPr>
        <p:spPr>
          <a:xfrm>
            <a:off x="110149" y="1478747"/>
            <a:ext cx="4335101" cy="5275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139B78-C750-B313-7851-ACFDE1A9C16E}"/>
              </a:ext>
            </a:extLst>
          </p:cNvPr>
          <p:cNvSpPr/>
          <p:nvPr/>
        </p:nvSpPr>
        <p:spPr>
          <a:xfrm>
            <a:off x="207956" y="1567740"/>
            <a:ext cx="4119600" cy="5779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             제목        </a:t>
            </a:r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3554935F-3C7E-5072-238D-42F0972B8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697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600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게시판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F45955-DB1B-5801-1896-88E9599F17F9}"/>
              </a:ext>
            </a:extLst>
          </p:cNvPr>
          <p:cNvSpPr/>
          <p:nvPr/>
        </p:nvSpPr>
        <p:spPr>
          <a:xfrm>
            <a:off x="9365536" y="166064"/>
            <a:ext cx="2618508" cy="1080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610</a:t>
            </a:r>
          </a:p>
          <a:p>
            <a:pPr algn="ctr"/>
            <a:r>
              <a:rPr lang="ko-KR" altLang="en-US" dirty="0" err="1">
                <a:solidFill>
                  <a:srgbClr val="FF0000"/>
                </a:solidFill>
              </a:rPr>
              <a:t>클릭시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작성글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디테일하게</a:t>
            </a:r>
            <a:r>
              <a:rPr lang="ko-KR" altLang="en-US" dirty="0">
                <a:solidFill>
                  <a:srgbClr val="FF0000"/>
                </a:solidFill>
              </a:rPr>
              <a:t> 보기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940B479-2C73-EB4C-6D4A-73C203320730}"/>
              </a:ext>
            </a:extLst>
          </p:cNvPr>
          <p:cNvSpPr/>
          <p:nvPr/>
        </p:nvSpPr>
        <p:spPr>
          <a:xfrm>
            <a:off x="9365536" y="1385180"/>
            <a:ext cx="2618508" cy="1080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620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글 작성하기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C29687D-D232-A1F6-05F4-FBC01AA3C614}"/>
              </a:ext>
            </a:extLst>
          </p:cNvPr>
          <p:cNvSpPr/>
          <p:nvPr/>
        </p:nvSpPr>
        <p:spPr>
          <a:xfrm>
            <a:off x="296982" y="1643250"/>
            <a:ext cx="916182" cy="4526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이미지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055BA8-3503-213A-2CD5-277C6F82B5D1}"/>
              </a:ext>
            </a:extLst>
          </p:cNvPr>
          <p:cNvSpPr/>
          <p:nvPr/>
        </p:nvSpPr>
        <p:spPr>
          <a:xfrm>
            <a:off x="207956" y="2354162"/>
            <a:ext cx="4119600" cy="5779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             제목        </a:t>
            </a:r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559D362-4702-D1C2-FD98-2CDE3D14DC7A}"/>
              </a:ext>
            </a:extLst>
          </p:cNvPr>
          <p:cNvSpPr/>
          <p:nvPr/>
        </p:nvSpPr>
        <p:spPr>
          <a:xfrm>
            <a:off x="296982" y="2429672"/>
            <a:ext cx="916182" cy="4526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이미지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C628C19-AB41-BECE-3AC9-36051E050407}"/>
              </a:ext>
            </a:extLst>
          </p:cNvPr>
          <p:cNvSpPr/>
          <p:nvPr/>
        </p:nvSpPr>
        <p:spPr>
          <a:xfrm>
            <a:off x="207956" y="3139921"/>
            <a:ext cx="4119600" cy="5779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             제목        </a:t>
            </a:r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D54BC48-52C0-7C81-2E3E-1F17DB2B316D}"/>
              </a:ext>
            </a:extLst>
          </p:cNvPr>
          <p:cNvSpPr/>
          <p:nvPr/>
        </p:nvSpPr>
        <p:spPr>
          <a:xfrm>
            <a:off x="296982" y="3215431"/>
            <a:ext cx="916182" cy="4526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이미지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01EE41A-1391-265C-8889-F5202A18716F}"/>
              </a:ext>
            </a:extLst>
          </p:cNvPr>
          <p:cNvSpPr/>
          <p:nvPr/>
        </p:nvSpPr>
        <p:spPr>
          <a:xfrm>
            <a:off x="207956" y="3872177"/>
            <a:ext cx="4119600" cy="5779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             제목        </a:t>
            </a:r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15A2FE4-A513-A684-948C-5050CD83B956}"/>
              </a:ext>
            </a:extLst>
          </p:cNvPr>
          <p:cNvSpPr/>
          <p:nvPr/>
        </p:nvSpPr>
        <p:spPr>
          <a:xfrm>
            <a:off x="296982" y="3947687"/>
            <a:ext cx="916182" cy="4526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이미지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4368C8E-140D-0121-497C-85F4496C447C}"/>
              </a:ext>
            </a:extLst>
          </p:cNvPr>
          <p:cNvSpPr/>
          <p:nvPr/>
        </p:nvSpPr>
        <p:spPr>
          <a:xfrm>
            <a:off x="207956" y="4539147"/>
            <a:ext cx="4119600" cy="5779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             제목        </a:t>
            </a:r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B31191D-3C2B-9594-A269-9542B235B299}"/>
              </a:ext>
            </a:extLst>
          </p:cNvPr>
          <p:cNvSpPr/>
          <p:nvPr/>
        </p:nvSpPr>
        <p:spPr>
          <a:xfrm>
            <a:off x="296982" y="4614657"/>
            <a:ext cx="916182" cy="4526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이미지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0AF2CE9-DE0E-7A7B-7E39-A6470E2592C8}"/>
              </a:ext>
            </a:extLst>
          </p:cNvPr>
          <p:cNvSpPr/>
          <p:nvPr/>
        </p:nvSpPr>
        <p:spPr>
          <a:xfrm>
            <a:off x="207956" y="5324906"/>
            <a:ext cx="4119600" cy="5779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             제목        </a:t>
            </a:r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6531599-197E-04A2-9199-1252E743D3A0}"/>
              </a:ext>
            </a:extLst>
          </p:cNvPr>
          <p:cNvSpPr/>
          <p:nvPr/>
        </p:nvSpPr>
        <p:spPr>
          <a:xfrm>
            <a:off x="296982" y="5400416"/>
            <a:ext cx="916182" cy="4526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이미지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88B9DF9-CD9D-00D8-2C8D-6CBA4C21837A}"/>
              </a:ext>
            </a:extLst>
          </p:cNvPr>
          <p:cNvSpPr/>
          <p:nvPr/>
        </p:nvSpPr>
        <p:spPr>
          <a:xfrm>
            <a:off x="207956" y="6057162"/>
            <a:ext cx="4119600" cy="5779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             제목        </a:t>
            </a:r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0AEC573-3189-5F88-DC64-59BD11248D2F}"/>
              </a:ext>
            </a:extLst>
          </p:cNvPr>
          <p:cNvSpPr/>
          <p:nvPr/>
        </p:nvSpPr>
        <p:spPr>
          <a:xfrm>
            <a:off x="296982" y="6132672"/>
            <a:ext cx="916182" cy="4526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이미지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C9664F2-07AE-DB46-97B1-345E1F12F938}"/>
              </a:ext>
            </a:extLst>
          </p:cNvPr>
          <p:cNvSpPr/>
          <p:nvPr/>
        </p:nvSpPr>
        <p:spPr>
          <a:xfrm>
            <a:off x="6420142" y="6301212"/>
            <a:ext cx="1094234" cy="4526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글 작성</a:t>
            </a:r>
            <a:endParaRPr lang="ko-KR" altLang="en-US" dirty="0"/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FF687A8C-0494-471A-E1CE-2000F49643A9}"/>
              </a:ext>
            </a:extLst>
          </p:cNvPr>
          <p:cNvCxnSpPr>
            <a:stCxn id="23" idx="1"/>
            <a:endCxn id="11" idx="3"/>
          </p:cNvCxnSpPr>
          <p:nvPr/>
        </p:nvCxnSpPr>
        <p:spPr>
          <a:xfrm rot="10800000" flipV="1">
            <a:off x="4445250" y="706392"/>
            <a:ext cx="4920286" cy="3409924"/>
          </a:xfrm>
          <a:prstGeom prst="bentConnector3">
            <a:avLst>
              <a:gd name="adj1" fmla="val 3049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F725D8F3-E3AB-7247-C550-EB4DAA78AE0A}"/>
              </a:ext>
            </a:extLst>
          </p:cNvPr>
          <p:cNvCxnSpPr>
            <a:stCxn id="25" idx="1"/>
            <a:endCxn id="60" idx="0"/>
          </p:cNvCxnSpPr>
          <p:nvPr/>
        </p:nvCxnSpPr>
        <p:spPr>
          <a:xfrm rot="10800000" flipV="1">
            <a:off x="6967260" y="1925508"/>
            <a:ext cx="2398277" cy="4375704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B8D1459-AFCC-D899-0541-E914062774C4}"/>
              </a:ext>
            </a:extLst>
          </p:cNvPr>
          <p:cNvSpPr/>
          <p:nvPr/>
        </p:nvSpPr>
        <p:spPr>
          <a:xfrm>
            <a:off x="4084621" y="84010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1304157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F1D7A9-B0A6-FB43-DDD0-9743F073ECD4}"/>
              </a:ext>
            </a:extLst>
          </p:cNvPr>
          <p:cNvSpPr/>
          <p:nvPr/>
        </p:nvSpPr>
        <p:spPr>
          <a:xfrm>
            <a:off x="0" y="666970"/>
            <a:ext cx="7610193" cy="62951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4908DA-2519-E91B-5A24-387E9B1BE7DE}"/>
              </a:ext>
            </a:extLst>
          </p:cNvPr>
          <p:cNvSpPr/>
          <p:nvPr/>
        </p:nvSpPr>
        <p:spPr>
          <a:xfrm>
            <a:off x="0" y="666970"/>
            <a:ext cx="7610193" cy="7182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0072A-81E7-99E3-5A03-43068203F952}"/>
              </a:ext>
            </a:extLst>
          </p:cNvPr>
          <p:cNvSpPr/>
          <p:nvPr/>
        </p:nvSpPr>
        <p:spPr>
          <a:xfrm>
            <a:off x="81481" y="849532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415264-6342-E751-5C7C-E1E73C769987}"/>
              </a:ext>
            </a:extLst>
          </p:cNvPr>
          <p:cNvSpPr/>
          <p:nvPr/>
        </p:nvSpPr>
        <p:spPr>
          <a:xfrm>
            <a:off x="1075853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화장하기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A6D7EA-2CA3-D412-29C1-A97CB770D714}"/>
              </a:ext>
            </a:extLst>
          </p:cNvPr>
          <p:cNvSpPr/>
          <p:nvPr/>
        </p:nvSpPr>
        <p:spPr>
          <a:xfrm>
            <a:off x="3064597" y="849530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화장품 추천</a:t>
            </a:r>
            <a:br>
              <a:rPr lang="en-US" altLang="ko-KR" sz="700" dirty="0"/>
            </a:br>
            <a:r>
              <a:rPr lang="en-US" altLang="ko-KR" sz="700" dirty="0"/>
              <a:t>(</a:t>
            </a:r>
            <a:r>
              <a:rPr lang="ko-KR" altLang="en-US" sz="700" dirty="0"/>
              <a:t>화장품 리스트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D5F6043-01F7-06DA-5500-DB53F0150036}"/>
              </a:ext>
            </a:extLst>
          </p:cNvPr>
          <p:cNvSpPr/>
          <p:nvPr/>
        </p:nvSpPr>
        <p:spPr>
          <a:xfrm>
            <a:off x="6096000" y="849529"/>
            <a:ext cx="1240324" cy="3530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948397-811B-A50D-EF47-9D7FF5D349D9}"/>
              </a:ext>
            </a:extLst>
          </p:cNvPr>
          <p:cNvSpPr/>
          <p:nvPr/>
        </p:nvSpPr>
        <p:spPr>
          <a:xfrm>
            <a:off x="110149" y="1478747"/>
            <a:ext cx="4335101" cy="5275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139B78-C750-B313-7851-ACFDE1A9C16E}"/>
              </a:ext>
            </a:extLst>
          </p:cNvPr>
          <p:cNvSpPr/>
          <p:nvPr/>
        </p:nvSpPr>
        <p:spPr>
          <a:xfrm>
            <a:off x="207956" y="1567740"/>
            <a:ext cx="4119600" cy="5779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3554935F-3C7E-5072-238D-42F0972B8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697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610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게시판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작성글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자세히 보기 화면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F45955-DB1B-5801-1896-88E9599F17F9}"/>
              </a:ext>
            </a:extLst>
          </p:cNvPr>
          <p:cNvSpPr/>
          <p:nvPr/>
        </p:nvSpPr>
        <p:spPr>
          <a:xfrm>
            <a:off x="9365536" y="166064"/>
            <a:ext cx="2618508" cy="1080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611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작성한 사용자면 글 수정 기능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C29687D-D232-A1F6-05F4-FBC01AA3C614}"/>
              </a:ext>
            </a:extLst>
          </p:cNvPr>
          <p:cNvSpPr/>
          <p:nvPr/>
        </p:nvSpPr>
        <p:spPr>
          <a:xfrm>
            <a:off x="1136209" y="2322530"/>
            <a:ext cx="1912064" cy="12592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이미지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F35324-D5D7-3B46-CD4F-D5D39F61FF1B}"/>
              </a:ext>
            </a:extLst>
          </p:cNvPr>
          <p:cNvSpPr/>
          <p:nvPr/>
        </p:nvSpPr>
        <p:spPr>
          <a:xfrm>
            <a:off x="4084621" y="84010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게시판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76E26E-745C-A322-850A-4FDBE7856924}"/>
              </a:ext>
            </a:extLst>
          </p:cNvPr>
          <p:cNvSpPr/>
          <p:nvPr/>
        </p:nvSpPr>
        <p:spPr>
          <a:xfrm>
            <a:off x="207956" y="3758641"/>
            <a:ext cx="4119600" cy="101806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작성한 글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4496BC-E529-A79C-1416-391483A3E1D7}"/>
              </a:ext>
            </a:extLst>
          </p:cNvPr>
          <p:cNvSpPr/>
          <p:nvPr/>
        </p:nvSpPr>
        <p:spPr>
          <a:xfrm>
            <a:off x="3362093" y="4858037"/>
            <a:ext cx="886006" cy="5043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FE35F8-0BE5-DAC0-4B1F-62502BC792CA}"/>
              </a:ext>
            </a:extLst>
          </p:cNvPr>
          <p:cNvSpPr/>
          <p:nvPr/>
        </p:nvSpPr>
        <p:spPr>
          <a:xfrm>
            <a:off x="2278936" y="4858037"/>
            <a:ext cx="886006" cy="5043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CE1E442-6968-3504-DACD-F3F7E85D5BF2}"/>
              </a:ext>
            </a:extLst>
          </p:cNvPr>
          <p:cNvSpPr/>
          <p:nvPr/>
        </p:nvSpPr>
        <p:spPr>
          <a:xfrm>
            <a:off x="9365536" y="1412783"/>
            <a:ext cx="2618508" cy="1080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612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작성한 사용자면 글 삭제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BB99C42-954F-B92A-3671-F78F3D84F768}"/>
              </a:ext>
            </a:extLst>
          </p:cNvPr>
          <p:cNvSpPr/>
          <p:nvPr/>
        </p:nvSpPr>
        <p:spPr>
          <a:xfrm>
            <a:off x="365635" y="5531667"/>
            <a:ext cx="3882464" cy="110309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댓글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D6344C-19D7-5175-3B3B-433EF1AE5F9F}"/>
              </a:ext>
            </a:extLst>
          </p:cNvPr>
          <p:cNvSpPr/>
          <p:nvPr/>
        </p:nvSpPr>
        <p:spPr>
          <a:xfrm>
            <a:off x="9365536" y="2677986"/>
            <a:ext cx="2618508" cy="1080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613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이용자들이 작성하는 댓글</a:t>
            </a:r>
            <a:endParaRPr lang="en-US" altLang="ko-KR" dirty="0">
              <a:solidFill>
                <a:srgbClr val="FF0000"/>
              </a:solidFill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0AE87B6-D350-F4EE-60EB-627B92573749}"/>
              </a:ext>
            </a:extLst>
          </p:cNvPr>
          <p:cNvCxnSpPr>
            <a:stCxn id="23" idx="1"/>
            <a:endCxn id="15" idx="0"/>
          </p:cNvCxnSpPr>
          <p:nvPr/>
        </p:nvCxnSpPr>
        <p:spPr>
          <a:xfrm rot="10800000" flipV="1">
            <a:off x="2721940" y="706391"/>
            <a:ext cx="6643597" cy="4151645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607852B3-7EB2-ACD3-A094-DA1D1290797A}"/>
              </a:ext>
            </a:extLst>
          </p:cNvPr>
          <p:cNvCxnSpPr>
            <a:stCxn id="16" idx="1"/>
            <a:endCxn id="14" idx="3"/>
          </p:cNvCxnSpPr>
          <p:nvPr/>
        </p:nvCxnSpPr>
        <p:spPr>
          <a:xfrm rot="10800000" flipV="1">
            <a:off x="4248100" y="1953111"/>
            <a:ext cx="5117437" cy="3157076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EAB6722E-88D1-9FC3-1C58-F2CD7F373ACC}"/>
              </a:ext>
            </a:extLst>
          </p:cNvPr>
          <p:cNvCxnSpPr>
            <a:stCxn id="24" idx="1"/>
            <a:endCxn id="20" idx="3"/>
          </p:cNvCxnSpPr>
          <p:nvPr/>
        </p:nvCxnSpPr>
        <p:spPr>
          <a:xfrm rot="10800000" flipV="1">
            <a:off x="4248100" y="3218313"/>
            <a:ext cx="5117437" cy="2864899"/>
          </a:xfrm>
          <a:prstGeom prst="bentConnector3">
            <a:avLst>
              <a:gd name="adj1" fmla="val 2611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440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F1D7A9-B0A6-FB43-DDD0-9743F073ECD4}"/>
              </a:ext>
            </a:extLst>
          </p:cNvPr>
          <p:cNvSpPr/>
          <p:nvPr/>
        </p:nvSpPr>
        <p:spPr>
          <a:xfrm>
            <a:off x="0" y="666970"/>
            <a:ext cx="7610193" cy="62951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4908DA-2519-E91B-5A24-387E9B1BE7DE}"/>
              </a:ext>
            </a:extLst>
          </p:cNvPr>
          <p:cNvSpPr/>
          <p:nvPr/>
        </p:nvSpPr>
        <p:spPr>
          <a:xfrm>
            <a:off x="0" y="666970"/>
            <a:ext cx="7610193" cy="7182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0072A-81E7-99E3-5A03-43068203F952}"/>
              </a:ext>
            </a:extLst>
          </p:cNvPr>
          <p:cNvSpPr/>
          <p:nvPr/>
        </p:nvSpPr>
        <p:spPr>
          <a:xfrm>
            <a:off x="81481" y="849532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415264-6342-E751-5C7C-E1E73C769987}"/>
              </a:ext>
            </a:extLst>
          </p:cNvPr>
          <p:cNvSpPr/>
          <p:nvPr/>
        </p:nvSpPr>
        <p:spPr>
          <a:xfrm>
            <a:off x="1075853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화장하기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A6D7EA-2CA3-D412-29C1-A97CB770D714}"/>
              </a:ext>
            </a:extLst>
          </p:cNvPr>
          <p:cNvSpPr/>
          <p:nvPr/>
        </p:nvSpPr>
        <p:spPr>
          <a:xfrm>
            <a:off x="3064597" y="849530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화장품 추천</a:t>
            </a:r>
            <a:br>
              <a:rPr lang="en-US" altLang="ko-KR" sz="700" dirty="0"/>
            </a:br>
            <a:r>
              <a:rPr lang="en-US" altLang="ko-KR" sz="700" dirty="0"/>
              <a:t>(</a:t>
            </a:r>
            <a:r>
              <a:rPr lang="ko-KR" altLang="en-US" sz="700" dirty="0"/>
              <a:t>화장품 리스트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D5F6043-01F7-06DA-5500-DB53F0150036}"/>
              </a:ext>
            </a:extLst>
          </p:cNvPr>
          <p:cNvSpPr/>
          <p:nvPr/>
        </p:nvSpPr>
        <p:spPr>
          <a:xfrm>
            <a:off x="6096000" y="849529"/>
            <a:ext cx="1240324" cy="3530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948397-811B-A50D-EF47-9D7FF5D349D9}"/>
              </a:ext>
            </a:extLst>
          </p:cNvPr>
          <p:cNvSpPr/>
          <p:nvPr/>
        </p:nvSpPr>
        <p:spPr>
          <a:xfrm>
            <a:off x="110149" y="1478747"/>
            <a:ext cx="4335101" cy="5275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139B78-C750-B313-7851-ACFDE1A9C16E}"/>
              </a:ext>
            </a:extLst>
          </p:cNvPr>
          <p:cNvSpPr/>
          <p:nvPr/>
        </p:nvSpPr>
        <p:spPr>
          <a:xfrm>
            <a:off x="207956" y="1567740"/>
            <a:ext cx="4119600" cy="5779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3554935F-3C7E-5072-238D-42F0972B8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697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620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게시판 글 작성하기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F45955-DB1B-5801-1896-88E9599F17F9}"/>
              </a:ext>
            </a:extLst>
          </p:cNvPr>
          <p:cNvSpPr/>
          <p:nvPr/>
        </p:nvSpPr>
        <p:spPr>
          <a:xfrm>
            <a:off x="9365536" y="166064"/>
            <a:ext cx="2618508" cy="1080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621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작성이 완료된 글 게시판에 저장하기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C29687D-D232-A1F6-05F4-FBC01AA3C614}"/>
              </a:ext>
            </a:extLst>
          </p:cNvPr>
          <p:cNvSpPr/>
          <p:nvPr/>
        </p:nvSpPr>
        <p:spPr>
          <a:xfrm>
            <a:off x="1136209" y="2322530"/>
            <a:ext cx="1912064" cy="12592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이미지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F35324-D5D7-3B46-CD4F-D5D39F61FF1B}"/>
              </a:ext>
            </a:extLst>
          </p:cNvPr>
          <p:cNvSpPr/>
          <p:nvPr/>
        </p:nvSpPr>
        <p:spPr>
          <a:xfrm>
            <a:off x="4084621" y="84010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게시판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76E26E-745C-A322-850A-4FDBE7856924}"/>
              </a:ext>
            </a:extLst>
          </p:cNvPr>
          <p:cNvSpPr/>
          <p:nvPr/>
        </p:nvSpPr>
        <p:spPr>
          <a:xfrm>
            <a:off x="207956" y="3758641"/>
            <a:ext cx="4119600" cy="224982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작성한 글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4496BC-E529-A79C-1416-391483A3E1D7}"/>
              </a:ext>
            </a:extLst>
          </p:cNvPr>
          <p:cNvSpPr/>
          <p:nvPr/>
        </p:nvSpPr>
        <p:spPr>
          <a:xfrm>
            <a:off x="3463567" y="6085864"/>
            <a:ext cx="886006" cy="5043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저장</a:t>
            </a:r>
            <a:endParaRPr lang="ko-KR" altLang="en-US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B7729D53-C715-DC00-622C-950C3E5E94E3}"/>
              </a:ext>
            </a:extLst>
          </p:cNvPr>
          <p:cNvCxnSpPr>
            <a:stCxn id="23" idx="1"/>
            <a:endCxn id="14" idx="3"/>
          </p:cNvCxnSpPr>
          <p:nvPr/>
        </p:nvCxnSpPr>
        <p:spPr>
          <a:xfrm rot="10800000" flipV="1">
            <a:off x="4349574" y="706392"/>
            <a:ext cx="5015963" cy="5631622"/>
          </a:xfrm>
          <a:prstGeom prst="bentConnector3">
            <a:avLst>
              <a:gd name="adj1" fmla="val 1913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658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F1D7A9-B0A6-FB43-DDD0-9743F073ECD4}"/>
              </a:ext>
            </a:extLst>
          </p:cNvPr>
          <p:cNvSpPr/>
          <p:nvPr/>
        </p:nvSpPr>
        <p:spPr>
          <a:xfrm>
            <a:off x="0" y="666970"/>
            <a:ext cx="7610193" cy="62951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4908DA-2519-E91B-5A24-387E9B1BE7DE}"/>
              </a:ext>
            </a:extLst>
          </p:cNvPr>
          <p:cNvSpPr/>
          <p:nvPr/>
        </p:nvSpPr>
        <p:spPr>
          <a:xfrm>
            <a:off x="0" y="666970"/>
            <a:ext cx="7610193" cy="7182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0072A-81E7-99E3-5A03-43068203F952}"/>
              </a:ext>
            </a:extLst>
          </p:cNvPr>
          <p:cNvSpPr/>
          <p:nvPr/>
        </p:nvSpPr>
        <p:spPr>
          <a:xfrm>
            <a:off x="81481" y="849532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415264-6342-E751-5C7C-E1E73C769987}"/>
              </a:ext>
            </a:extLst>
          </p:cNvPr>
          <p:cNvSpPr/>
          <p:nvPr/>
        </p:nvSpPr>
        <p:spPr>
          <a:xfrm>
            <a:off x="1075853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화장하기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A6D7EA-2CA3-D412-29C1-A97CB770D714}"/>
              </a:ext>
            </a:extLst>
          </p:cNvPr>
          <p:cNvSpPr/>
          <p:nvPr/>
        </p:nvSpPr>
        <p:spPr>
          <a:xfrm>
            <a:off x="3064597" y="849530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화장품 추천</a:t>
            </a:r>
            <a:br>
              <a:rPr lang="en-US" altLang="ko-KR" sz="700" dirty="0"/>
            </a:br>
            <a:r>
              <a:rPr lang="en-US" altLang="ko-KR" sz="700" dirty="0"/>
              <a:t>(</a:t>
            </a:r>
            <a:r>
              <a:rPr lang="ko-KR" altLang="en-US" sz="700" dirty="0"/>
              <a:t>화장품 리스트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D5F6043-01F7-06DA-5500-DB53F0150036}"/>
              </a:ext>
            </a:extLst>
          </p:cNvPr>
          <p:cNvSpPr/>
          <p:nvPr/>
        </p:nvSpPr>
        <p:spPr>
          <a:xfrm>
            <a:off x="6096000" y="849529"/>
            <a:ext cx="1240324" cy="3530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948397-811B-A50D-EF47-9D7FF5D349D9}"/>
              </a:ext>
            </a:extLst>
          </p:cNvPr>
          <p:cNvSpPr/>
          <p:nvPr/>
        </p:nvSpPr>
        <p:spPr>
          <a:xfrm>
            <a:off x="110149" y="1478747"/>
            <a:ext cx="4335101" cy="5275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139B78-C750-B313-7851-ACFDE1A9C16E}"/>
              </a:ext>
            </a:extLst>
          </p:cNvPr>
          <p:cNvSpPr/>
          <p:nvPr/>
        </p:nvSpPr>
        <p:spPr>
          <a:xfrm>
            <a:off x="451163" y="2684373"/>
            <a:ext cx="1045676" cy="145004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화장</a:t>
            </a:r>
            <a:br>
              <a:rPr lang="en-US" altLang="ko-KR" dirty="0"/>
            </a:br>
            <a:r>
              <a:rPr lang="ko-KR" altLang="en-US" dirty="0" err="1"/>
              <a:t>시뮬</a:t>
            </a:r>
            <a:br>
              <a:rPr lang="en-US" altLang="ko-KR" dirty="0"/>
            </a:br>
            <a:r>
              <a:rPr lang="ko-KR" altLang="en-US" dirty="0"/>
              <a:t>예시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B3DD73-26B1-242E-8D89-D4717314266C}"/>
              </a:ext>
            </a:extLst>
          </p:cNvPr>
          <p:cNvSpPr/>
          <p:nvPr/>
        </p:nvSpPr>
        <p:spPr>
          <a:xfrm>
            <a:off x="1606988" y="2684372"/>
            <a:ext cx="1045676" cy="145004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화장</a:t>
            </a:r>
            <a:br>
              <a:rPr lang="en-US" altLang="ko-KR" dirty="0"/>
            </a:br>
            <a:r>
              <a:rPr lang="ko-KR" altLang="en-US" dirty="0" err="1"/>
              <a:t>시뮬</a:t>
            </a:r>
            <a:br>
              <a:rPr lang="en-US" altLang="ko-KR" dirty="0"/>
            </a:br>
            <a:r>
              <a:rPr lang="ko-KR" altLang="en-US" dirty="0"/>
              <a:t>예시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40E45A-0D23-38CB-C7F1-C8C1F67E1B1A}"/>
              </a:ext>
            </a:extLst>
          </p:cNvPr>
          <p:cNvSpPr/>
          <p:nvPr/>
        </p:nvSpPr>
        <p:spPr>
          <a:xfrm>
            <a:off x="2840523" y="2684371"/>
            <a:ext cx="1045676" cy="145004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화장</a:t>
            </a:r>
            <a:br>
              <a:rPr lang="en-US" altLang="ko-KR" dirty="0"/>
            </a:br>
            <a:r>
              <a:rPr lang="ko-KR" altLang="en-US" dirty="0" err="1"/>
              <a:t>시뮬</a:t>
            </a:r>
            <a:br>
              <a:rPr lang="en-US" altLang="ko-KR" dirty="0"/>
            </a:br>
            <a:r>
              <a:rPr lang="ko-KR" altLang="en-US" dirty="0"/>
              <a:t>예시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BA5728-BEBE-9A86-A4AB-125AF9FC168A}"/>
              </a:ext>
            </a:extLst>
          </p:cNvPr>
          <p:cNvSpPr txBox="1"/>
          <p:nvPr/>
        </p:nvSpPr>
        <p:spPr>
          <a:xfrm>
            <a:off x="642796" y="1801640"/>
            <a:ext cx="304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 소개 </a:t>
            </a:r>
            <a:r>
              <a:rPr lang="ko-KR" altLang="en-US" dirty="0" err="1"/>
              <a:t>어쩌구</a:t>
            </a:r>
            <a:r>
              <a:rPr lang="ko-KR" altLang="en-US" dirty="0"/>
              <a:t> </a:t>
            </a:r>
            <a:r>
              <a:rPr lang="ko-KR" altLang="en-US" dirty="0" err="1"/>
              <a:t>저쩌구</a:t>
            </a:r>
            <a:endParaRPr lang="ko-KR" altLang="en-US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3554935F-3C7E-5072-238D-42F0972B8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697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700 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회원정보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화면 구성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8680D81-319B-DC9E-8FD1-4D260DD36228}"/>
              </a:ext>
            </a:extLst>
          </p:cNvPr>
          <p:cNvSpPr/>
          <p:nvPr/>
        </p:nvSpPr>
        <p:spPr>
          <a:xfrm>
            <a:off x="5739897" y="1267485"/>
            <a:ext cx="1596427" cy="121316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0EDB0DB-61C1-A3A9-09E0-4D10934F389F}"/>
              </a:ext>
            </a:extLst>
          </p:cNvPr>
          <p:cNvSpPr/>
          <p:nvPr/>
        </p:nvSpPr>
        <p:spPr>
          <a:xfrm>
            <a:off x="5866646" y="1385180"/>
            <a:ext cx="1376126" cy="4164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회원정보수정</a:t>
            </a:r>
            <a:endParaRPr lang="en-US" altLang="ko-KR" sz="15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FB2E7A7-9E7A-C718-A0A6-F0B2DBB4801C}"/>
              </a:ext>
            </a:extLst>
          </p:cNvPr>
          <p:cNvSpPr/>
          <p:nvPr/>
        </p:nvSpPr>
        <p:spPr>
          <a:xfrm>
            <a:off x="5866646" y="1912921"/>
            <a:ext cx="1376126" cy="4164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로그아웃</a:t>
            </a:r>
            <a:endParaRPr lang="en-US" altLang="ko-KR" sz="15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2CE37DC-B478-134B-9777-7B29C3D556AE}"/>
              </a:ext>
            </a:extLst>
          </p:cNvPr>
          <p:cNvSpPr/>
          <p:nvPr/>
        </p:nvSpPr>
        <p:spPr>
          <a:xfrm>
            <a:off x="9484741" y="180108"/>
            <a:ext cx="2618508" cy="12050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710 </a:t>
            </a:r>
            <a:r>
              <a:rPr lang="ko-KR" altLang="en-US" dirty="0">
                <a:solidFill>
                  <a:srgbClr val="FF0000"/>
                </a:solidFill>
              </a:rPr>
              <a:t>누르면 회원 정보 수정 페이지로 이동하는 버튼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7E19D4C-9AD1-1F4B-ECB3-7C1B9AB2B613}"/>
              </a:ext>
            </a:extLst>
          </p:cNvPr>
          <p:cNvSpPr/>
          <p:nvPr/>
        </p:nvSpPr>
        <p:spPr>
          <a:xfrm>
            <a:off x="9484741" y="1593410"/>
            <a:ext cx="2618508" cy="12050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720 </a:t>
            </a:r>
            <a:r>
              <a:rPr lang="ko-KR" altLang="en-US" dirty="0">
                <a:solidFill>
                  <a:srgbClr val="FF0000"/>
                </a:solidFill>
              </a:rPr>
              <a:t>누르면 로그아웃이 실행되는 버튼</a:t>
            </a:r>
            <a:endParaRPr lang="en-US" altLang="ko-KR" dirty="0">
              <a:solidFill>
                <a:srgbClr val="FF0000"/>
              </a:solidFill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33CA1468-A08D-D101-63D8-1AE5E2395348}"/>
              </a:ext>
            </a:extLst>
          </p:cNvPr>
          <p:cNvCxnSpPr>
            <a:stCxn id="18" idx="1"/>
            <a:endCxn id="12" idx="3"/>
          </p:cNvCxnSpPr>
          <p:nvPr/>
        </p:nvCxnSpPr>
        <p:spPr>
          <a:xfrm rot="10800000" flipV="1">
            <a:off x="7242773" y="782644"/>
            <a:ext cx="2241969" cy="8107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E3327E2A-98AB-ED76-1276-97FF6C5259C3}"/>
              </a:ext>
            </a:extLst>
          </p:cNvPr>
          <p:cNvCxnSpPr>
            <a:stCxn id="20" idx="1"/>
            <a:endCxn id="17" idx="3"/>
          </p:cNvCxnSpPr>
          <p:nvPr/>
        </p:nvCxnSpPr>
        <p:spPr>
          <a:xfrm rot="10800000">
            <a:off x="7242773" y="2121152"/>
            <a:ext cx="2241969" cy="747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E2D5F88-105D-A1CF-419E-4132B98948F6}"/>
              </a:ext>
            </a:extLst>
          </p:cNvPr>
          <p:cNvSpPr/>
          <p:nvPr/>
        </p:nvSpPr>
        <p:spPr>
          <a:xfrm>
            <a:off x="8437830" y="4662054"/>
            <a:ext cx="3530852" cy="2015838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rgbClr val="FF0000"/>
                </a:solidFill>
              </a:rPr>
              <a:t>회원정보 </a:t>
            </a:r>
            <a:r>
              <a:rPr lang="en-US" altLang="ko-KR" sz="1500" dirty="0">
                <a:solidFill>
                  <a:srgbClr val="FF0000"/>
                </a:solidFill>
              </a:rPr>
              <a:t>: 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아이디</a:t>
            </a:r>
            <a:r>
              <a:rPr lang="en-US" altLang="ko-KR" sz="1500" dirty="0">
                <a:solidFill>
                  <a:srgbClr val="FF0000"/>
                </a:solidFill>
              </a:rPr>
              <a:t>, </a:t>
            </a:r>
            <a:r>
              <a:rPr lang="ko-KR" altLang="en-US" sz="1500" dirty="0">
                <a:solidFill>
                  <a:srgbClr val="FF0000"/>
                </a:solidFill>
              </a:rPr>
              <a:t>비밀번호</a:t>
            </a:r>
            <a:r>
              <a:rPr lang="en-US" altLang="ko-KR" sz="1500" dirty="0">
                <a:solidFill>
                  <a:srgbClr val="FF0000"/>
                </a:solidFill>
              </a:rPr>
              <a:t>, </a:t>
            </a:r>
            <a:r>
              <a:rPr lang="ko-KR" altLang="en-US" sz="1500" dirty="0">
                <a:solidFill>
                  <a:srgbClr val="FF0000"/>
                </a:solidFill>
              </a:rPr>
              <a:t>전화번호</a:t>
            </a:r>
            <a:br>
              <a:rPr lang="en-US" altLang="ko-KR" sz="1500" dirty="0">
                <a:solidFill>
                  <a:srgbClr val="FF0000"/>
                </a:solidFill>
              </a:rPr>
            </a:b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수정할 정보 </a:t>
            </a:r>
            <a:r>
              <a:rPr lang="en-US" altLang="ko-KR" sz="1500" dirty="0">
                <a:solidFill>
                  <a:srgbClr val="FF0000"/>
                </a:solidFill>
              </a:rPr>
              <a:t>: 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비밀번호</a:t>
            </a:r>
            <a:r>
              <a:rPr lang="en-US" altLang="ko-KR" sz="1500" dirty="0">
                <a:solidFill>
                  <a:srgbClr val="FF0000"/>
                </a:solidFill>
              </a:rPr>
              <a:t>, </a:t>
            </a:r>
            <a:r>
              <a:rPr lang="ko-KR" altLang="en-US" sz="1500" dirty="0">
                <a:solidFill>
                  <a:srgbClr val="FF0000"/>
                </a:solidFill>
              </a:rPr>
              <a:t>전화번호</a:t>
            </a:r>
            <a:endParaRPr lang="en-US" altLang="ko-KR" sz="1500" dirty="0">
              <a:solidFill>
                <a:srgbClr val="FF0000"/>
              </a:solidFill>
            </a:endParaRPr>
          </a:p>
          <a:p>
            <a:endParaRPr lang="en-US" altLang="ko-KR" sz="1500" dirty="0">
              <a:solidFill>
                <a:srgbClr val="FF0000"/>
              </a:solidFill>
            </a:endParaRPr>
          </a:p>
          <a:p>
            <a:r>
              <a:rPr lang="ko-KR" altLang="en-US" sz="1500" dirty="0">
                <a:solidFill>
                  <a:srgbClr val="FF0000"/>
                </a:solidFill>
              </a:rPr>
              <a:t>내부 버튼 </a:t>
            </a:r>
            <a:r>
              <a:rPr lang="en-US" altLang="ko-KR" sz="1500" dirty="0">
                <a:solidFill>
                  <a:srgbClr val="FF0000"/>
                </a:solidFill>
              </a:rPr>
              <a:t>: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회원 탈퇴 버튼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D938C15-E05E-08D2-6C33-DB7D3A55D300}"/>
              </a:ext>
            </a:extLst>
          </p:cNvPr>
          <p:cNvSpPr/>
          <p:nvPr/>
        </p:nvSpPr>
        <p:spPr>
          <a:xfrm>
            <a:off x="4084621" y="84010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391870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F1D7A9-B0A6-FB43-DDD0-9743F073ECD4}"/>
              </a:ext>
            </a:extLst>
          </p:cNvPr>
          <p:cNvSpPr/>
          <p:nvPr/>
        </p:nvSpPr>
        <p:spPr>
          <a:xfrm>
            <a:off x="0" y="666970"/>
            <a:ext cx="7610193" cy="62951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4908DA-2519-E91B-5A24-387E9B1BE7DE}"/>
              </a:ext>
            </a:extLst>
          </p:cNvPr>
          <p:cNvSpPr/>
          <p:nvPr/>
        </p:nvSpPr>
        <p:spPr>
          <a:xfrm>
            <a:off x="0" y="666970"/>
            <a:ext cx="7610193" cy="7182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0072A-81E7-99E3-5A03-43068203F952}"/>
              </a:ext>
            </a:extLst>
          </p:cNvPr>
          <p:cNvSpPr/>
          <p:nvPr/>
        </p:nvSpPr>
        <p:spPr>
          <a:xfrm>
            <a:off x="81481" y="849532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415264-6342-E751-5C7C-E1E73C769987}"/>
              </a:ext>
            </a:extLst>
          </p:cNvPr>
          <p:cNvSpPr/>
          <p:nvPr/>
        </p:nvSpPr>
        <p:spPr>
          <a:xfrm>
            <a:off x="1075853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화장하기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A6D7EA-2CA3-D412-29C1-A97CB770D714}"/>
              </a:ext>
            </a:extLst>
          </p:cNvPr>
          <p:cNvSpPr/>
          <p:nvPr/>
        </p:nvSpPr>
        <p:spPr>
          <a:xfrm>
            <a:off x="3064597" y="849530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화장품 추천</a:t>
            </a:r>
            <a:br>
              <a:rPr lang="en-US" altLang="ko-KR" sz="700" dirty="0"/>
            </a:br>
            <a:r>
              <a:rPr lang="en-US" altLang="ko-KR" sz="700" dirty="0"/>
              <a:t>(</a:t>
            </a:r>
            <a:r>
              <a:rPr lang="ko-KR" altLang="en-US" sz="700" dirty="0"/>
              <a:t>화장품 리스트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D5F6043-01F7-06DA-5500-DB53F0150036}"/>
              </a:ext>
            </a:extLst>
          </p:cNvPr>
          <p:cNvSpPr/>
          <p:nvPr/>
        </p:nvSpPr>
        <p:spPr>
          <a:xfrm>
            <a:off x="6096000" y="849529"/>
            <a:ext cx="1240324" cy="3530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948397-811B-A50D-EF47-9D7FF5D349D9}"/>
              </a:ext>
            </a:extLst>
          </p:cNvPr>
          <p:cNvSpPr/>
          <p:nvPr/>
        </p:nvSpPr>
        <p:spPr>
          <a:xfrm>
            <a:off x="110149" y="1478747"/>
            <a:ext cx="4335101" cy="5275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139B78-C750-B313-7851-ACFDE1A9C16E}"/>
              </a:ext>
            </a:extLst>
          </p:cNvPr>
          <p:cNvSpPr/>
          <p:nvPr/>
        </p:nvSpPr>
        <p:spPr>
          <a:xfrm>
            <a:off x="783807" y="2150314"/>
            <a:ext cx="3102391" cy="5671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아이디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B3DD73-26B1-242E-8D89-D4717314266C}"/>
              </a:ext>
            </a:extLst>
          </p:cNvPr>
          <p:cNvSpPr/>
          <p:nvPr/>
        </p:nvSpPr>
        <p:spPr>
          <a:xfrm>
            <a:off x="783807" y="3668950"/>
            <a:ext cx="2128391" cy="5671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바꿀 패스워드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40E45A-0D23-38CB-C7F1-C8C1F67E1B1A}"/>
              </a:ext>
            </a:extLst>
          </p:cNvPr>
          <p:cNvSpPr/>
          <p:nvPr/>
        </p:nvSpPr>
        <p:spPr>
          <a:xfrm>
            <a:off x="783806" y="2909632"/>
            <a:ext cx="3102392" cy="5671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ko-KR" altLang="en-US" dirty="0"/>
              <a:t>현재 패스워드</a:t>
            </a:r>
            <a:r>
              <a:rPr lang="en-US" altLang="ko-KR" dirty="0"/>
              <a:t>**** </a:t>
            </a:r>
            <a:r>
              <a:rPr lang="ko-KR" altLang="en-US" dirty="0"/>
              <a:t>형식출력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BA5728-BEBE-9A86-A4AB-125AF9FC168A}"/>
              </a:ext>
            </a:extLst>
          </p:cNvPr>
          <p:cNvSpPr txBox="1"/>
          <p:nvPr/>
        </p:nvSpPr>
        <p:spPr>
          <a:xfrm>
            <a:off x="844235" y="1527560"/>
            <a:ext cx="304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“”” </a:t>
            </a:r>
            <a:r>
              <a:rPr lang="ko-KR" altLang="en-US" dirty="0"/>
              <a:t>회원님 환영합니다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3554935F-3C7E-5072-238D-42F0972B8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697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710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회원정보수정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F45955-DB1B-5801-1896-88E9599F17F9}"/>
              </a:ext>
            </a:extLst>
          </p:cNvPr>
          <p:cNvSpPr/>
          <p:nvPr/>
        </p:nvSpPr>
        <p:spPr>
          <a:xfrm>
            <a:off x="9365536" y="166064"/>
            <a:ext cx="2618508" cy="1080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711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비밀번호 변경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940B479-2C73-EB4C-6D4A-73C203320730}"/>
              </a:ext>
            </a:extLst>
          </p:cNvPr>
          <p:cNvSpPr/>
          <p:nvPr/>
        </p:nvSpPr>
        <p:spPr>
          <a:xfrm>
            <a:off x="9365536" y="1385180"/>
            <a:ext cx="2618508" cy="1080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712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전화번호 변경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A321CF5-B38F-2D7F-F86F-D410C43829B6}"/>
              </a:ext>
            </a:extLst>
          </p:cNvPr>
          <p:cNvSpPr/>
          <p:nvPr/>
        </p:nvSpPr>
        <p:spPr>
          <a:xfrm>
            <a:off x="9365536" y="2643128"/>
            <a:ext cx="2618508" cy="1080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713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이메일 주소 변경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A392D0-544E-CE97-6AB2-86AA945543F2}"/>
              </a:ext>
            </a:extLst>
          </p:cNvPr>
          <p:cNvSpPr/>
          <p:nvPr/>
        </p:nvSpPr>
        <p:spPr>
          <a:xfrm>
            <a:off x="3083385" y="3668950"/>
            <a:ext cx="802813" cy="5671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변경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0667F0-DEF6-D0F0-F313-C5E18A6CB80D}"/>
              </a:ext>
            </a:extLst>
          </p:cNvPr>
          <p:cNvSpPr/>
          <p:nvPr/>
        </p:nvSpPr>
        <p:spPr>
          <a:xfrm>
            <a:off x="623455" y="4535666"/>
            <a:ext cx="3394363" cy="7413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99DA6A4-E464-A131-8C8D-041DD8FE3A58}"/>
              </a:ext>
            </a:extLst>
          </p:cNvPr>
          <p:cNvSpPr/>
          <p:nvPr/>
        </p:nvSpPr>
        <p:spPr>
          <a:xfrm>
            <a:off x="783806" y="4619930"/>
            <a:ext cx="2128391" cy="5671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전화번호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39408D7-0EE2-629F-84D5-1ECE9DE4B224}"/>
              </a:ext>
            </a:extLst>
          </p:cNvPr>
          <p:cNvSpPr/>
          <p:nvPr/>
        </p:nvSpPr>
        <p:spPr>
          <a:xfrm>
            <a:off x="3103757" y="4636688"/>
            <a:ext cx="802813" cy="5671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변경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15951B-BB04-B6E0-611B-8C25DBBADF58}"/>
              </a:ext>
            </a:extLst>
          </p:cNvPr>
          <p:cNvSpPr/>
          <p:nvPr/>
        </p:nvSpPr>
        <p:spPr>
          <a:xfrm>
            <a:off x="623455" y="2801756"/>
            <a:ext cx="3394363" cy="15599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05D7995-2306-0EDF-D6E6-6702A241F30D}"/>
              </a:ext>
            </a:extLst>
          </p:cNvPr>
          <p:cNvSpPr/>
          <p:nvPr/>
        </p:nvSpPr>
        <p:spPr>
          <a:xfrm>
            <a:off x="623455" y="5500137"/>
            <a:ext cx="3394363" cy="7413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3E01AF1-3754-E21F-7F3F-C3ED8C555B4B}"/>
              </a:ext>
            </a:extLst>
          </p:cNvPr>
          <p:cNvSpPr/>
          <p:nvPr/>
        </p:nvSpPr>
        <p:spPr>
          <a:xfrm>
            <a:off x="783806" y="5584401"/>
            <a:ext cx="2128391" cy="5671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이메일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30204A0-A902-EF86-B668-E61B3A8A747E}"/>
              </a:ext>
            </a:extLst>
          </p:cNvPr>
          <p:cNvSpPr/>
          <p:nvPr/>
        </p:nvSpPr>
        <p:spPr>
          <a:xfrm>
            <a:off x="3103757" y="5601159"/>
            <a:ext cx="802813" cy="5671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변경</a:t>
            </a: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79613BEA-095F-3A20-DDFA-72484008035D}"/>
              </a:ext>
            </a:extLst>
          </p:cNvPr>
          <p:cNvCxnSpPr>
            <a:stCxn id="23" idx="1"/>
            <a:endCxn id="21" idx="3"/>
          </p:cNvCxnSpPr>
          <p:nvPr/>
        </p:nvCxnSpPr>
        <p:spPr>
          <a:xfrm rot="10800000" flipV="1">
            <a:off x="4017818" y="706391"/>
            <a:ext cx="5347718" cy="2875349"/>
          </a:xfrm>
          <a:prstGeom prst="bentConnector3">
            <a:avLst>
              <a:gd name="adj1" fmla="val 2590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13EACD51-5D63-332C-234B-77F6DDDD4958}"/>
              </a:ext>
            </a:extLst>
          </p:cNvPr>
          <p:cNvCxnSpPr>
            <a:stCxn id="25" idx="1"/>
            <a:endCxn id="3" idx="3"/>
          </p:cNvCxnSpPr>
          <p:nvPr/>
        </p:nvCxnSpPr>
        <p:spPr>
          <a:xfrm rot="10800000" flipV="1">
            <a:off x="4017818" y="1925508"/>
            <a:ext cx="5347718" cy="2980856"/>
          </a:xfrm>
          <a:prstGeom prst="bentConnector3">
            <a:avLst>
              <a:gd name="adj1" fmla="val 1994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D51DAC8B-CC26-FA80-6C8A-5694DF2296AE}"/>
              </a:ext>
            </a:extLst>
          </p:cNvPr>
          <p:cNvCxnSpPr>
            <a:stCxn id="27" idx="1"/>
            <a:endCxn id="24" idx="3"/>
          </p:cNvCxnSpPr>
          <p:nvPr/>
        </p:nvCxnSpPr>
        <p:spPr>
          <a:xfrm rot="10800000" flipV="1">
            <a:off x="4017818" y="3183455"/>
            <a:ext cx="5347718" cy="2687379"/>
          </a:xfrm>
          <a:prstGeom prst="bentConnector3">
            <a:avLst>
              <a:gd name="adj1" fmla="val 1243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949590-6A84-E6D0-C4D8-BD42988D1EA4}"/>
              </a:ext>
            </a:extLst>
          </p:cNvPr>
          <p:cNvSpPr/>
          <p:nvPr/>
        </p:nvSpPr>
        <p:spPr>
          <a:xfrm>
            <a:off x="4084621" y="84010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397641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dirty="0">
            <a:solidFill>
              <a:srgbClr val="FF0000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736</Words>
  <Application>Microsoft Office PowerPoint</Application>
  <PresentationFormat>와이드스크린</PresentationFormat>
  <Paragraphs>213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Pretendard JP</vt:lpstr>
      <vt:lpstr>맑은 고딕</vt:lpstr>
      <vt:lpstr>Arial</vt:lpstr>
      <vt:lpstr>Office 테마</vt:lpstr>
      <vt:lpstr>100 “홈” 화면 구성</vt:lpstr>
      <vt:lpstr>500 “로그인” 화면 구성</vt:lpstr>
      <vt:lpstr>500 “로그인” 화면 구성</vt:lpstr>
      <vt:lpstr>400 “화장품 추천“ 화면 구성</vt:lpstr>
      <vt:lpstr>600 게시판</vt:lpstr>
      <vt:lpstr>610 게시판 작성글 자세히 보기 화면</vt:lpstr>
      <vt:lpstr>620 게시판 글 작성하기</vt:lpstr>
      <vt:lpstr>700 “회원정보” 화면 구성</vt:lpstr>
      <vt:lpstr>710 회원정보수정</vt:lpstr>
      <vt:lpstr>300 “화장하는법＂으로 가는 버튼</vt:lpstr>
      <vt:lpstr>340,350,360 파운데이션or립or눈썹 실행하는 팝업</vt:lpstr>
      <vt:lpstr>344,354,364 누르면 많은 색상을 선택할 수 있는 색상 팔레트</vt:lpstr>
      <vt:lpstr>330 ‘DB에 저장된 화장정보’를 불러오는 토글 구성</vt:lpstr>
      <vt:lpstr>200 “화장하기” 화면 구성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ezen</dc:creator>
  <cp:lastModifiedBy>ezen</cp:lastModifiedBy>
  <cp:revision>11</cp:revision>
  <dcterms:created xsi:type="dcterms:W3CDTF">2024-09-20T01:33:17Z</dcterms:created>
  <dcterms:modified xsi:type="dcterms:W3CDTF">2024-09-23T05:53:06Z</dcterms:modified>
</cp:coreProperties>
</file>