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56" r:id="rId6"/>
    <p:sldId id="263" r:id="rId7"/>
    <p:sldId id="264" r:id="rId8"/>
    <p:sldId id="266" r:id="rId9"/>
    <p:sldId id="265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249379" y="1487032"/>
            <a:ext cx="6102036" cy="3883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10942621" y="3846214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10942621" y="4560306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0941112" y="3174759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07637C-2298-B1DD-418D-4D0339A16B40}"/>
              </a:ext>
            </a:extLst>
          </p:cNvPr>
          <p:cNvSpPr/>
          <p:nvPr/>
        </p:nvSpPr>
        <p:spPr>
          <a:xfrm>
            <a:off x="7912729" y="3174759"/>
            <a:ext cx="4019738" cy="2196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2A7399-C251-D98F-236A-678F1280B0A3}"/>
              </a:ext>
            </a:extLst>
          </p:cNvPr>
          <p:cNvSpPr/>
          <p:nvPr/>
        </p:nvSpPr>
        <p:spPr>
          <a:xfrm>
            <a:off x="11384732" y="5029955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47FE9-6745-C774-1FD3-AC61E4271B35}"/>
              </a:ext>
            </a:extLst>
          </p:cNvPr>
          <p:cNvSpPr/>
          <p:nvPr/>
        </p:nvSpPr>
        <p:spPr>
          <a:xfrm>
            <a:off x="11392279" y="473874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D54FF-8C92-908E-08E3-621A4732CBF2}"/>
              </a:ext>
            </a:extLst>
          </p:cNvPr>
          <p:cNvSpPr/>
          <p:nvPr/>
        </p:nvSpPr>
        <p:spPr>
          <a:xfrm>
            <a:off x="11390775" y="4447528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9CDFE7-D951-CB2C-E4CA-526FCBEF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95" y="3396765"/>
            <a:ext cx="3078315" cy="153059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E6BDBC-7AD2-F75D-9474-B382B521CA4E}"/>
              </a:ext>
            </a:extLst>
          </p:cNvPr>
          <p:cNvSpPr/>
          <p:nvPr/>
        </p:nvSpPr>
        <p:spPr>
          <a:xfrm>
            <a:off x="8112595" y="4927356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FC26DA0-6151-A991-0385-E9DC0FDFE763}"/>
              </a:ext>
            </a:extLst>
          </p:cNvPr>
          <p:cNvSpPr txBox="1">
            <a:spLocks/>
          </p:cNvSpPr>
          <p:nvPr/>
        </p:nvSpPr>
        <p:spPr>
          <a:xfrm>
            <a:off x="6603748" y="5573708"/>
            <a:ext cx="1929897" cy="33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3AF56-23EA-EFA1-08F2-EBBD2408A72F}"/>
              </a:ext>
            </a:extLst>
          </p:cNvPr>
          <p:cNvSpPr/>
          <p:nvPr/>
        </p:nvSpPr>
        <p:spPr>
          <a:xfrm>
            <a:off x="8099081" y="5182154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3BDB3FD-8D41-CB42-1BFF-025F1140F647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7562356" y="5063272"/>
            <a:ext cx="598076" cy="50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249379" y="1487032"/>
            <a:ext cx="6102036" cy="3883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10942621" y="3846214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10942621" y="4560306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0941112" y="3174759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31970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249379" y="1487032"/>
            <a:ext cx="6102036" cy="3883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10942621" y="3846214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10942621" y="4560306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0941112" y="3174759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07637C-2298-B1DD-418D-4D0339A16B40}"/>
              </a:ext>
            </a:extLst>
          </p:cNvPr>
          <p:cNvSpPr/>
          <p:nvPr/>
        </p:nvSpPr>
        <p:spPr>
          <a:xfrm>
            <a:off x="7912729" y="3174759"/>
            <a:ext cx="4019738" cy="2196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2A7399-C251-D98F-236A-678F1280B0A3}"/>
              </a:ext>
            </a:extLst>
          </p:cNvPr>
          <p:cNvSpPr/>
          <p:nvPr/>
        </p:nvSpPr>
        <p:spPr>
          <a:xfrm>
            <a:off x="11384732" y="5029955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47FE9-6745-C774-1FD3-AC61E4271B35}"/>
              </a:ext>
            </a:extLst>
          </p:cNvPr>
          <p:cNvSpPr/>
          <p:nvPr/>
        </p:nvSpPr>
        <p:spPr>
          <a:xfrm>
            <a:off x="11392279" y="473874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D54FF-8C92-908E-08E3-621A4732CBF2}"/>
              </a:ext>
            </a:extLst>
          </p:cNvPr>
          <p:cNvSpPr/>
          <p:nvPr/>
        </p:nvSpPr>
        <p:spPr>
          <a:xfrm>
            <a:off x="11390775" y="4447528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9CDFE7-D951-CB2C-E4CA-526FCBEF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95" y="3396765"/>
            <a:ext cx="3078315" cy="153059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E6BDBC-7AD2-F75D-9474-B382B521CA4E}"/>
              </a:ext>
            </a:extLst>
          </p:cNvPr>
          <p:cNvSpPr/>
          <p:nvPr/>
        </p:nvSpPr>
        <p:spPr>
          <a:xfrm>
            <a:off x="8112595" y="4927356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FC26DA0-6151-A991-0385-E9DC0FDFE763}"/>
              </a:ext>
            </a:extLst>
          </p:cNvPr>
          <p:cNvSpPr txBox="1">
            <a:spLocks/>
          </p:cNvSpPr>
          <p:nvPr/>
        </p:nvSpPr>
        <p:spPr>
          <a:xfrm>
            <a:off x="6603748" y="5573708"/>
            <a:ext cx="1929897" cy="33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3AF56-23EA-EFA1-08F2-EBBD2408A72F}"/>
              </a:ext>
            </a:extLst>
          </p:cNvPr>
          <p:cNvSpPr/>
          <p:nvPr/>
        </p:nvSpPr>
        <p:spPr>
          <a:xfrm>
            <a:off x="8099081" y="5182154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3BDB3FD-8D41-CB42-1BFF-025F1140F647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7562356" y="5063272"/>
            <a:ext cx="598076" cy="50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8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화장하는 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A1163A-EBF5-95A5-26E0-0806CA74BB83}"/>
              </a:ext>
            </a:extLst>
          </p:cNvPr>
          <p:cNvCxnSpPr>
            <a:stCxn id="21" idx="3"/>
          </p:cNvCxnSpPr>
          <p:nvPr/>
        </p:nvCxnSpPr>
        <p:spPr>
          <a:xfrm>
            <a:off x="3906570" y="3888464"/>
            <a:ext cx="4259656" cy="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458D4B6-0974-11FF-E7A0-A7F302D70004}"/>
              </a:ext>
            </a:extLst>
          </p:cNvPr>
          <p:cNvSpPr/>
          <p:nvPr/>
        </p:nvSpPr>
        <p:spPr>
          <a:xfrm>
            <a:off x="8247707" y="3648547"/>
            <a:ext cx="3441826" cy="666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버튼을 누르면 해당 순서대로 이미지가 변경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EA84236-6F46-AD49-07FD-B034184DE193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6376092" y="56018"/>
            <a:ext cx="964195" cy="622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20" y="4924299"/>
            <a:ext cx="2569213" cy="14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C83A4D-56CB-8845-4EDE-E055479C80E9}"/>
              </a:ext>
            </a:extLst>
          </p:cNvPr>
          <p:cNvSpPr/>
          <p:nvPr/>
        </p:nvSpPr>
        <p:spPr>
          <a:xfrm>
            <a:off x="2292791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68130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18573" y="2123035"/>
            <a:ext cx="291217" cy="597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123033"/>
            <a:ext cx="291217" cy="597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C7FC204-68F5-5766-FE54-8E3223C41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041" y="-850274"/>
            <a:ext cx="1001171" cy="8087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E69A45-DEC2-BB2A-E7D8-ABA38C66BD6A}"/>
              </a:ext>
            </a:extLst>
          </p:cNvPr>
          <p:cNvCxnSpPr>
            <a:stCxn id="32" idx="2"/>
          </p:cNvCxnSpPr>
          <p:nvPr/>
        </p:nvCxnSpPr>
        <p:spPr>
          <a:xfrm>
            <a:off x="4264182" y="2720564"/>
            <a:ext cx="12071" cy="97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C3D916B-C71F-A3AA-ECDE-25AD277E6633}"/>
              </a:ext>
            </a:extLst>
          </p:cNvPr>
          <p:cNvSpPr/>
          <p:nvPr/>
        </p:nvSpPr>
        <p:spPr>
          <a:xfrm>
            <a:off x="8383509" y="3206444"/>
            <a:ext cx="3380717" cy="10305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누르면 화면이 옆으로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슬라이드 형식으로 이동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6717585-51C6-2507-8DEA-F2A8E3E485B6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450784" y="-416641"/>
            <a:ext cx="1309736" cy="5936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B567E639-FFF4-C89F-5F1A-51509A6D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8" y="4472407"/>
            <a:ext cx="2628152" cy="17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3F134E-D5DE-7FFE-7F76-AC9D676767EA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7242772" y="1593410"/>
            <a:ext cx="1050203" cy="109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4E6573-0601-36BD-C3B2-45A72641F0FA}"/>
              </a:ext>
            </a:extLst>
          </p:cNvPr>
          <p:cNvSpPr/>
          <p:nvPr/>
        </p:nvSpPr>
        <p:spPr>
          <a:xfrm>
            <a:off x="8292975" y="923452"/>
            <a:ext cx="3256230" cy="35399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</p:spTree>
    <p:extLst>
      <p:ext uri="{BB962C8B-B14F-4D97-AF65-F5344CB8AC3E}">
        <p14:creationId xmlns:p14="http://schemas.microsoft.com/office/powerpoint/2010/main" val="3665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3205F-4663-6E1C-5759-C7B9B823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8F68A-7BF3-B7BD-CB5C-0FA9E3EAF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8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완료시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1DD1B0-E315-7A8A-2B23-AFFEF395952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273749" y="2009580"/>
            <a:ext cx="1944385" cy="2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C3A968-AEB0-3AF4-71A2-793E95AA5927}"/>
              </a:ext>
            </a:extLst>
          </p:cNvPr>
          <p:cNvSpPr/>
          <p:nvPr/>
        </p:nvSpPr>
        <p:spPr>
          <a:xfrm>
            <a:off x="8218134" y="1768101"/>
            <a:ext cx="2706501" cy="482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웹캠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출력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6B8EE2-E2A6-C86C-47C1-D87427C94847}"/>
              </a:ext>
            </a:extLst>
          </p:cNvPr>
          <p:cNvSpPr/>
          <p:nvPr/>
        </p:nvSpPr>
        <p:spPr>
          <a:xfrm>
            <a:off x="8223219" y="5332512"/>
            <a:ext cx="3700195" cy="8691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버튼에 선택된 색상이 있을 시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색상을 버튼으로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4662037" y="2205886"/>
            <a:ext cx="496400" cy="6625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5754F48-0CED-2BFE-4FEC-D61B749D4294}"/>
              </a:ext>
            </a:extLst>
          </p:cNvPr>
          <p:cNvCxnSpPr>
            <a:cxnSpLocks/>
          </p:cNvCxnSpPr>
          <p:nvPr/>
        </p:nvCxnSpPr>
        <p:spPr>
          <a:xfrm flipV="1">
            <a:off x="5966260" y="4782367"/>
            <a:ext cx="2251874" cy="360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B9EBDB4-A97F-B9B7-1D89-677133D9ABE8}"/>
              </a:ext>
            </a:extLst>
          </p:cNvPr>
          <p:cNvSpPr/>
          <p:nvPr/>
        </p:nvSpPr>
        <p:spPr>
          <a:xfrm>
            <a:off x="8230937" y="4448117"/>
            <a:ext cx="3021185" cy="6429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드롭다운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샐랙트박스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나와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색상을 지정하여 출력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AD33F42-0F59-ACED-135B-009CD0C226BA}"/>
              </a:ext>
            </a:extLst>
          </p:cNvPr>
          <p:cNvCxnSpPr>
            <a:cxnSpLocks/>
          </p:cNvCxnSpPr>
          <p:nvPr/>
        </p:nvCxnSpPr>
        <p:spPr>
          <a:xfrm flipV="1">
            <a:off x="5945987" y="4027284"/>
            <a:ext cx="2272147" cy="676808"/>
          </a:xfrm>
          <a:prstGeom prst="bentConnector3">
            <a:avLst>
              <a:gd name="adj1" fmla="val 4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2C7D1-FCFB-C5C6-9C0E-F7833589A5B5}"/>
              </a:ext>
            </a:extLst>
          </p:cNvPr>
          <p:cNvSpPr/>
          <p:nvPr/>
        </p:nvSpPr>
        <p:spPr>
          <a:xfrm>
            <a:off x="8230937" y="3760749"/>
            <a:ext cx="3230750" cy="482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색상들을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4E5570-6E98-91EC-8E33-8667F1EE06F1}"/>
              </a:ext>
            </a:extLst>
          </p:cNvPr>
          <p:cNvSpPr/>
          <p:nvPr/>
        </p:nvSpPr>
        <p:spPr>
          <a:xfrm>
            <a:off x="8218133" y="3017330"/>
            <a:ext cx="2706501" cy="5950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세이브파일 이름과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저장되었다는 문구를 출력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C64CDCE-6E8D-7FF6-B599-2B478E773E31}"/>
              </a:ext>
            </a:extLst>
          </p:cNvPr>
          <p:cNvCxnSpPr>
            <a:stCxn id="41" idx="3"/>
            <a:endCxn id="46" idx="3"/>
          </p:cNvCxnSpPr>
          <p:nvPr/>
        </p:nvCxnSpPr>
        <p:spPr>
          <a:xfrm flipH="1" flipV="1">
            <a:off x="10924634" y="3314860"/>
            <a:ext cx="537053" cy="687368"/>
          </a:xfrm>
          <a:prstGeom prst="bentConnector3">
            <a:avLst>
              <a:gd name="adj1" fmla="val -425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B6E124-0084-9491-8C32-3350D8CF617B}"/>
              </a:ext>
            </a:extLst>
          </p:cNvPr>
          <p:cNvSpPr/>
          <p:nvPr/>
        </p:nvSpPr>
        <p:spPr>
          <a:xfrm>
            <a:off x="8218132" y="894901"/>
            <a:ext cx="2706501" cy="482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캠이 작동한다면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4113EC4-14F2-9D41-7D58-E258D5999AAA}"/>
              </a:ext>
            </a:extLst>
          </p:cNvPr>
          <p:cNvCxnSpPr>
            <a:stCxn id="49" idx="3"/>
            <a:endCxn id="18" idx="3"/>
          </p:cNvCxnSpPr>
          <p:nvPr/>
        </p:nvCxnSpPr>
        <p:spPr>
          <a:xfrm>
            <a:off x="10924633" y="1136380"/>
            <a:ext cx="2" cy="87320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Autofit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모달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팝업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54" y="4677088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365269" y="6031521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3A9596-73FD-D05B-D1AE-C4DC94E675EC}"/>
              </a:ext>
            </a:extLst>
          </p:cNvPr>
          <p:cNvSpPr/>
          <p:nvPr/>
        </p:nvSpPr>
        <p:spPr>
          <a:xfrm>
            <a:off x="8256930" y="4514221"/>
            <a:ext cx="1262326" cy="366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628566-A17C-F05E-EE0D-454CC8166178}"/>
              </a:ext>
            </a:extLst>
          </p:cNvPr>
          <p:cNvSpPr/>
          <p:nvPr/>
        </p:nvSpPr>
        <p:spPr>
          <a:xfrm>
            <a:off x="8274709" y="5444967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C78926-7518-34C8-C36E-4BC5788DA368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4365269" y="4332093"/>
            <a:ext cx="3891661" cy="1110291"/>
          </a:xfrm>
          <a:prstGeom prst="bentConnector3">
            <a:avLst>
              <a:gd name="adj1" fmla="val 7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3F6F30-C7E7-FF62-11EC-7840C78E70D4}"/>
              </a:ext>
            </a:extLst>
          </p:cNvPr>
          <p:cNvSpPr/>
          <p:nvPr/>
        </p:nvSpPr>
        <p:spPr>
          <a:xfrm>
            <a:off x="8256930" y="4217520"/>
            <a:ext cx="1262326" cy="2291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색상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DE1A13-FF13-DFFA-FD2C-B06736E58685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171602" y="4697559"/>
            <a:ext cx="2085328" cy="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89F6EC-F730-B81F-DA26-37947E1AB3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04955" y="5573557"/>
            <a:ext cx="2069754" cy="65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DE40C2-F89E-1F25-E467-CF20CBB3E86C}"/>
              </a:ext>
            </a:extLst>
          </p:cNvPr>
          <p:cNvSpPr/>
          <p:nvPr/>
        </p:nvSpPr>
        <p:spPr>
          <a:xfrm>
            <a:off x="8274709" y="5849536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D546F41-EC38-1B31-6A6E-38900C8ED145}"/>
              </a:ext>
            </a:extLst>
          </p:cNvPr>
          <p:cNvCxnSpPr>
            <a:stCxn id="14" idx="2"/>
          </p:cNvCxnSpPr>
          <p:nvPr/>
        </p:nvCxnSpPr>
        <p:spPr>
          <a:xfrm>
            <a:off x="4582551" y="6207679"/>
            <a:ext cx="940063" cy="5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304F9A-B4BC-B1B7-757F-3F25ACB057E0}"/>
              </a:ext>
            </a:extLst>
          </p:cNvPr>
          <p:cNvCxnSpPr>
            <a:endCxn id="51" idx="1"/>
          </p:cNvCxnSpPr>
          <p:nvPr/>
        </p:nvCxnSpPr>
        <p:spPr>
          <a:xfrm flipV="1">
            <a:off x="5522614" y="5978126"/>
            <a:ext cx="2752095" cy="75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3FCFADC-78A3-8EFF-ADCA-BE08819AB13A}"/>
              </a:ext>
            </a:extLst>
          </p:cNvPr>
          <p:cNvCxnSpPr/>
          <p:nvPr/>
        </p:nvCxnSpPr>
        <p:spPr>
          <a:xfrm flipV="1">
            <a:off x="6263651" y="2930385"/>
            <a:ext cx="1901229" cy="1809504"/>
          </a:xfrm>
          <a:prstGeom prst="bentConnector3">
            <a:avLst>
              <a:gd name="adj1" fmla="val 3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0F5734-10A8-D13E-491A-BF2F81B8184C}"/>
              </a:ext>
            </a:extLst>
          </p:cNvPr>
          <p:cNvSpPr/>
          <p:nvPr/>
        </p:nvSpPr>
        <p:spPr>
          <a:xfrm>
            <a:off x="8164880" y="2591283"/>
            <a:ext cx="2329273" cy="666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팝업창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팔레트 버튼 클릭 시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모달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창 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808A0F2-3442-4A2A-7CEC-C974B442951C}"/>
              </a:ext>
            </a:extLst>
          </p:cNvPr>
          <p:cNvSpPr/>
          <p:nvPr/>
        </p:nvSpPr>
        <p:spPr>
          <a:xfrm>
            <a:off x="8331861" y="3707528"/>
            <a:ext cx="2706501" cy="341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팔레트에서 클릭한 색상 출력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5F73F0-1F83-38FA-289F-B6328454B523}"/>
              </a:ext>
            </a:extLst>
          </p:cNvPr>
          <p:cNvSpPr/>
          <p:nvPr/>
        </p:nvSpPr>
        <p:spPr>
          <a:xfrm>
            <a:off x="8323654" y="5481075"/>
            <a:ext cx="2706501" cy="341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팔레트에서 클릭한 색상을 적용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100E81-9EDC-6B9E-8463-901883B5940F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931336" y="3878221"/>
            <a:ext cx="3400525" cy="9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74B19C-BBDB-DB58-2C6A-7C8927D6B2D5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170096" y="5651768"/>
            <a:ext cx="2153558" cy="25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5F64EE7-C76C-F856-CE11-6628E1745DE6}"/>
              </a:ext>
            </a:extLst>
          </p:cNvPr>
          <p:cNvSpPr/>
          <p:nvPr/>
        </p:nvSpPr>
        <p:spPr>
          <a:xfrm>
            <a:off x="8331861" y="6005360"/>
            <a:ext cx="2706501" cy="341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40A318-9C91-24B2-A445-4F4D79D3A049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6171602" y="6176053"/>
            <a:ext cx="2160259" cy="4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E009350-7E64-92F9-6028-0E02E134B9D4}"/>
              </a:ext>
            </a:extLst>
          </p:cNvPr>
          <p:cNvSpPr/>
          <p:nvPr/>
        </p:nvSpPr>
        <p:spPr>
          <a:xfrm>
            <a:off x="8323653" y="4256482"/>
            <a:ext cx="2706501" cy="341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팔레트에 색 클릭 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색상 저장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00ED23C-A3BC-FE69-59BA-D52B6E7F76D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483136" y="4427175"/>
            <a:ext cx="3840517" cy="8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25ED895-E6EC-60FA-7275-A482BFC5D619}"/>
              </a:ext>
            </a:extLst>
          </p:cNvPr>
          <p:cNvCxnSpPr>
            <a:stCxn id="43" idx="3"/>
            <a:endCxn id="24" idx="3"/>
          </p:cNvCxnSpPr>
          <p:nvPr/>
        </p:nvCxnSpPr>
        <p:spPr>
          <a:xfrm flipV="1">
            <a:off x="11030154" y="3878221"/>
            <a:ext cx="8208" cy="548954"/>
          </a:xfrm>
          <a:prstGeom prst="bentConnector3">
            <a:avLst>
              <a:gd name="adj1" fmla="val 28850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31F6B27-6F06-A8AD-7FDA-CEE976AD9AD8}"/>
              </a:ext>
            </a:extLst>
          </p:cNvPr>
          <p:cNvSpPr/>
          <p:nvPr/>
        </p:nvSpPr>
        <p:spPr>
          <a:xfrm>
            <a:off x="8304150" y="4780767"/>
            <a:ext cx="2706501" cy="2281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선택된 색상을 출력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93A28F2-D3A7-ADDD-3FDC-0B44F847050A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 flipV="1">
            <a:off x="6123159" y="4894840"/>
            <a:ext cx="2180991" cy="28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로드 버튼 클릭 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드롭다운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혹은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샐릭트박스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3BA1DB-C005-C391-4644-F1DE8017BF9B}"/>
              </a:ext>
            </a:extLst>
          </p:cNvPr>
          <p:cNvCxnSpPr/>
          <p:nvPr/>
        </p:nvCxnSpPr>
        <p:spPr>
          <a:xfrm>
            <a:off x="6246890" y="4834550"/>
            <a:ext cx="2625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789DAC-ABC1-7408-8E99-86F3A160CE9F}"/>
              </a:ext>
            </a:extLst>
          </p:cNvPr>
          <p:cNvSpPr/>
          <p:nvPr/>
        </p:nvSpPr>
        <p:spPr>
          <a:xfrm>
            <a:off x="8872396" y="4460287"/>
            <a:ext cx="2706501" cy="7390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세이브된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파일들을 클릭하면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세이브를 로드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410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홈</vt:lpstr>
      <vt:lpstr>화장하는 법</vt:lpstr>
      <vt:lpstr>화장품 추천</vt:lpstr>
      <vt:lpstr>회원정보</vt:lpstr>
      <vt:lpstr>PowerPoint 프레젠테이션</vt:lpstr>
      <vt:lpstr>메인화면 (로그인 완료시 이동)</vt:lpstr>
      <vt:lpstr>메인화면1: 화장 버튼 (파운데이션, 립, 눈썹) 클릭 시, 모달(팝업) 실행</vt:lpstr>
      <vt:lpstr>메인화면 2: 색상 팔레트 버튼 클릭 시 -&gt; 다른 모달 창 실행</vt:lpstr>
      <vt:lpstr>메인화면 3: 로드 버튼 클릭 시-&gt; 드롭다운(혹은 샐릭트박스)</vt:lpstr>
      <vt:lpstr>화장 버튼 (파운데이션, 립, 눈썹) 클릭 시</vt:lpstr>
      <vt:lpstr>화장 버튼 (파운데이션, 립, 눈썹) 클릭 시</vt:lpstr>
      <vt:lpstr>화장 버튼 (파운데이션, 립, 눈썹) 클릭 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2</cp:revision>
  <dcterms:created xsi:type="dcterms:W3CDTF">2024-09-20T01:33:17Z</dcterms:created>
  <dcterms:modified xsi:type="dcterms:W3CDTF">2024-09-20T07:55:19Z</dcterms:modified>
</cp:coreProperties>
</file>