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8" r:id="rId1"/>
  </p:sldMasterIdLst>
  <p:notesMasterIdLst>
    <p:notesMasterId r:id="rId31"/>
  </p:notesMasterIdLst>
  <p:sldIdLst>
    <p:sldId id="256" r:id="rId2"/>
    <p:sldId id="357" r:id="rId3"/>
    <p:sldId id="377" r:id="rId4"/>
    <p:sldId id="359" r:id="rId5"/>
    <p:sldId id="360" r:id="rId6"/>
    <p:sldId id="363" r:id="rId7"/>
    <p:sldId id="361" r:id="rId8"/>
    <p:sldId id="364" r:id="rId9"/>
    <p:sldId id="362" r:id="rId10"/>
    <p:sldId id="378"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9" r:id="rId24"/>
    <p:sldId id="380" r:id="rId25"/>
    <p:sldId id="381" r:id="rId26"/>
    <p:sldId id="382" r:id="rId27"/>
    <p:sldId id="383" r:id="rId28"/>
    <p:sldId id="384" r:id="rId29"/>
    <p:sldId id="385"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2">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FFFFFF"/>
    <a:srgbClr val="F6D8CA"/>
    <a:srgbClr val="F2C7B4"/>
    <a:srgbClr val="FF9900"/>
    <a:srgbClr val="00CC00"/>
    <a:srgbClr val="B01CA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1909" autoAdjust="0"/>
  </p:normalViewPr>
  <p:slideViewPr>
    <p:cSldViewPr>
      <p:cViewPr varScale="1">
        <p:scale>
          <a:sx n="78" d="100"/>
          <a:sy n="78" d="100"/>
        </p:scale>
        <p:origin x="1963" y="67"/>
      </p:cViewPr>
      <p:guideLst>
        <p:guide orient="horz" pos="2152"/>
        <p:guide pos="278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12:05.565"/>
    </inkml:context>
    <inkml:brush xml:id="br0">
      <inkml:brushProperty name="width" value="0.05292" units="cm"/>
      <inkml:brushProperty name="height" value="0.05292" units="cm"/>
      <inkml:brushProperty name="color" value="#FF0000"/>
    </inkml:brush>
  </inkml:definitions>
  <inkml:trace contextRef="#ctx0" brushRef="#br0">3468 12044 342 0,'0'0'411'15,"-4"9"-101"-15,4-9-77 0,0 0-22 0,-5 13-11 16,5-13 25-16,0 0 4 0,-2 14 33 0,2-14-15 15,0 0 25-15,-3 14-30 0,3-14-15 16,0 0-5-16,-2 14-15 0,2-14-18 0,0 0-7 16,0 0 1-16,-1 13 3 0,1-13 7 15,0 0 5-15,0 0 7 0,1 12 1 0,-1-12-4 16,0 0-5-16,6 10 4 0,-6-10-9 0,8 8-6 16,-8-8-8-16,11 8-20 0,-11-8-2 15,13 9-3-15,-13-9-12 0,17 7-10 0,-7-3-15 16,3 1 5-16,1 0-8 0,1-1-21 15,0 0-11-15,2 1-8 0,0-1-10 0,2 0-5 16,-1 0 0-16,5 1-5 0,1-2-3 0,1 2-14 16,1-1-36-16,1 0 0 0,0 0 0 15,0-2 0-15,2 3 0 0,0-2 0 0,-1 0 0 16,0 0 0-16,0 0 0 0,0-1 0 16,1 0 0-16,1 0 0 0,2-2 0 0,0 0 0 15,5 0 0-15,3-2 0 0,1-2 0 0,6 2 0 16,1-2 0-16,0-1 0 0,0 1 0 15,-1 1 0-15,0-1 0 0,-2 0 0 0,-4 0 0 16,-2 1 0-16,-1 1 0 0,0 0 0 16,1-1 0-16,-2 1 0 0,-1-2 0 0,2 1 0 15,0 0 0-15,-1-1 0 0,1-1 0 16,-1 1 0-16,2 0 0 0,0-1 0 0,0 1 0 16,-1 1 0-16,0-2 0 0,1 3 0 0,-1-2 0 15,-1 2 0-15,0-1 0 0,2 0 0 16,-2 1 0-16,1-1 0 0,-1 1 0 0,-1-1 0 15,0 1 0-15,0 0 0 0,-2-1 0 16,1 1 0-16,1-2 0 0,-1 3 0 0,3-2 0 16,-2 0 0-16,1 1 0 0,0 1 0 0,1-2 0 15,2 3 0-15,-1-2 0 0,2 0 0 16,1 0 0-16,-1 2 0 0,9-1 0 0,-1-2 0 16,1 2 0-16,0-2 0 0,2 1 0 0,1-1 0 15,-1 2 0-15,0-4 0 0,4 4 0 16,0-2 0-16,-1 0 0 0,-1 0 0 15,1-1 0-15,-1 0 0 0,0 1 0 0,-4-2 0 16,0 0 0-16,-2 3 0 0,1-3 0 16,-6 0 0-16,-3 1 0 0,-2 0 0 0,-1-2 0 15,-2 2 0-15,0-2 0 0,0 0 0 0,-1 1 0 16,-3 0 0-16,-3 1 0 0,-2 0 0 16,0-1 0-16,-2 3 0 0,0-1 0 0,-1 1 0 15,-5-1 0-15,2 2 0 0,-3 0 0 16,1-1 0-16,1 2 0 0,-4-2 0 0,6 1 0 15,-4 0 0-15,2-1 0 0,1 0 0 16,-3 1 0-16,2-1 0 0,-4 0 0 0,-1 0 0 16,-14 2 0-16,22-1 0 0,-22 1 0 0,18-2 0 15,-18 2 0-15,11-1 0 0,-11 1 0 16,0 0 0-16,16-3 0 0,-16 3-55 0,0 0-208 16,0 0-38-16,0 0-95 0,-6-7-42 15,-6 4-63-15,-5 1 47 0,-4 0-251 0,-2 4-177 16,-8-1-449-16,-7 4-933 0</inkml:trace>
  <inkml:trace contextRef="#ctx0" brushRef="#br0" timeOffset="765.73">3709 13264 714 0,'-17'0'754'0,"4"0"-183"0,-1 0-137 16,1 1-119-16,0-1-44 0,1 1-3 16,-1 1 15-16,1-1 23 0,-1 0 1 0,-4 1-39 15,3-2-20-15,0 2-25 0,2-1-8 0,12-1-8 16,-23 2-10-16,23-2 103 0,-21 1-149 15,21-1 109-15,-18 0-145 0,18 0 106 0,-15 1-129 16,15-1-28-16,-14 0 25 0,14 0-46 16,-13 1 13-16,13-1-44 0,0 0 16 0,-14 0 92 15,14 0-135-15,0 0 96 0,0 0-124 0,-14 0 111 16,14 0-118-16,0 0 115 0,0 0-119 16,0 0 124-16,0 0-113 0,0 0 109 0,0 0-115 15,0 0 119-15,5 9-120 0,-5-9 118 16,13 4-117-16,-13-4 120 0,19 4-113 0,-8 0 113 15,5 0-114-15,1-1 108 0,2 1-107 0,4 0 122 16,1 2-97-16,2-1 109 0,1-2-105 16,2 0 108-16,5 1-112 0,1-1 110 15,0-2-108-15,3 2 113 0,-1-3-116 0,0 2 107 16,1-2-104-16,0 0-33 0,2 1 54 0,-1-1 99 16,0 0-112-16,2 0 100 0,0 0-106 15,1 0 105-15,1-1-117 0,5-1 103 0,1-1-103 16,-1 1 104-16,1-3-106 0,0 1 107 15,-1 0-112-15,-1-1 68 0,0-1-36 0,-1 1 0 16,-6 1 0-16,-3 0 0 0,-1 0 0 0,0 2 0 16,-7 0 0-16,1 1 0 0,-3-1 0 15,0 1 0-15,-3 1 0 0,-2 0 0 0,-2 0 0 16,0 0 0-16,-1 0 0 0,-3 0 0 16,-2 0 0-16,-1 0-79 0,-13 0-89 0,22 0 45 15,-22 0-198-15,19 0-52 0,-19 0-36 0,17 1-30 16,-17-1-65-16,14 2-41 0,-14-2-55 15,16 4-86-15,-16-4-559 0,12 8-853 0</inkml:trace>
  <inkml:trace contextRef="#ctx0" brushRef="#br0" timeOffset="1533.66">3597 14361 461 0,'0'0'509'0,"0"0"-127"0,-9-6-82 0,9 6-43 15,0 0-13-15,0 0 4 0,-10-5-3 16,10 5 3-16,0 0 2 0,0 0-23 0,0 0-7 15,-9-4-10-15,9 4-2 0,0 0-1 16,0 0-9-16,0 0-15 0,0 0-8 0,-10-3-13 16,10 3-27-16,0 0-24 0,0 0-23 0,0 0-16 15,0 0-18-15,0 0-11 0,0 0-6 16,0 0 2-16,0 0 4 0,0 0 4 0,0 0 0 16,0 0-1-16,0 0-5 0,0 0-5 15,0 0-16-15,13 3 14 0,-13-3-4 0,11 3 3 16,-11-3 8-16,17 6 4 0,-7-4 17 0,5 1 5 15,0 1 4-15,3 0 12 0,-1-1-6 16,2 0-8-16,1 0-4 0,-1-1-8 16,3 1-10-16,-1-1-8 0,2 3 1 0,3-4-4 15,-1 2 6-15,2 0 8 0,0-2 97 0,1 1-122 16,1 0 111-16,3 0-114 0,3-1 107 16,1 0-119-16,2 0 109 0,1-1-118 0,0-1 115 15,0 0-102-15,1 0 99 0,1 1-106 0,-2-2 100 16,0 0-106-16,1 2 4 0,-3-2 5 15,1 2 5-15,-1-1 100 0,0-2-106 0,1 3 110 16,-1 0-104-16,1 0 109 0,1-2-108 16,2 2 19-16,0 0-35 0,2-1 0 0,7 0 0 15,3 1 0-15,-1-4 0 0,3 2 0 0,1-1 0 16,2 1 0-16,1 1 0 0,1-1 0 16,1-1 0-16,2 2 0 0,-1 0 0 0,14-1 0 15,2 0 0-15,0 1 0 0,4 0 0 16,1-2 0-16,0 1 0 0,0-2 0 0,0 1 0 15,-2-2 0-15,0 1 0 0,-3 0-86 0,-2-1-599 16,2 2-175-16,-2-1-1206 0,1-1-1827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16:10.721"/>
    </inkml:context>
    <inkml:brush xml:id="br0">
      <inkml:brushProperty name="width" value="0.05292" units="cm"/>
      <inkml:brushProperty name="height" value="0.05292" units="cm"/>
      <inkml:brushProperty name="color" value="#FF0000"/>
    </inkml:brush>
  </inkml:definitions>
  <inkml:trace contextRef="#ctx0" brushRef="#br0">21989 4978 438 0,'0'0'648'15,"-16"3"-156"-15,16-3-87 0,-14 3-51 16,14-3-38-16,-13 2 3 0,13-2-15 0,-12 2-19 15,12-2-16-15,0 0-35 0,-13 3-42 16,13-3-28-16,0 0-36 0,-14 1-29 0,14-1-20 16,0 0-15-16,0 0-20 0,-11 3-29 15,11-3-16-15,0 0-16 0,0 0-23 0,0 0-11 16,-11 2-6-16,11-2-7 0,0 0-2 0,0 0 10 16,0 0-1-16,0 0 8 0,0 0 10 15,0 0 3-15,-14 2-2 0,14-2-7 0,0 0-14 16,0 0-9-16,0 0-14 0,0 0-6 15,0 0-5-15,0 0 8 0,0 0 2 16,0 0 15-16,0 0 4 0,0 0 11 0,0 0 11 16,0 0 9-16,0 0 6 0,0 0 15 0,0 0 12 15,0 0 18-15,0 0 6 0,0 0 24 16,0 0 11-16,0 0 8 0,0 0 11 0,0 0 1 16,0 0-3-16,0 0-13 0,0 0-7 0,0 0-9 15,0 0-15-15,0 0-6 0,0 0-19 16,0 0-26-16,0 0-23 0,0 0-27 0,0 0-33 15,0 0-32-15,0 0-60 0,0 0-82 16,0 0-134-16,0 0-473 0,0 0-443 0</inkml:trace>
  <inkml:trace contextRef="#ctx0" brushRef="#br0" timeOffset="87161.7">7578 7803 187 0,'0'0'484'0,"0"0"-127"0,-1-15-16 15,1 15-38-15,0 0-16 0,0 0-16 0,-1-14-27 16,1 14-21-16,0 0-4 0,0 0-13 15,-2-13-12-15,2 13-14 0,0 0-11 0,0 0-9 16,0 0-22-16,-2-10-23 0,2 10-25 16,0 0-15-16,0 0-20 0,0 0-16 0,0 0-8 15,0 0 13-15,0 0 10 0,0 0 0 16,3-10 14-16,-3 10-9 0,0 0 4 0,0 0 2 16,0 0 3-16,14 2 2 0,-14-2 2 0,0 0 27 15,13 2 5-15,-13-2 2 0,11 4-13 16,-11-4-9-16,19 4-6 0,-19-4-4 0,18 5-5 15,-9-2 3-15,-9-3-15 0,19 5-2 16,-8-2-7-16,1-2-5 0,0 3-6 0,-1-3-2 16,0 1-2-16,3-1 5 0,1 1-13 0,1-1-3 15,-2 0 2-15,0-1-8 0,0 0-1 16,0 0-1-16,4-1-4 0,-2 1 8 0,-2 0-12 16,1 0-3-16,-2 0-3 0,0-1 2 15,1 1-2-15,-1 1 0 0,2-2 3 0,2 2 8 16,2-1-11-16,1 0 0 0,-3 0 2 15,2 1-3-15,0-2 4 0,0 1 0 0,1 0-1 16,0 0 11-16,-2-1-13 0,3 0 1 16,-2 0-2-16,0-2 6 0,-2 2-5 0,3-1 1 15,-1 2-1-15,-1-3 11 0,2 2-14 0,-3 0 0 16,2 0-1-16,1 1 3 0,0-3-3 16,0 3 0-16,1 0 3 0,-2 0 13 0,2-2-15 15,0 1 3-15,0 0-3 0,2 0 2 16,0 0-1-16,2 0 5 0,2-1-5 0,-3 0 10 15,1-1-11-15,2 1 2 0,0 0 0 16,0 0 1-16,0-1-3 0,-1 1 2 0,1 0-3 16,2-1 14-16,-2 0-11 0,3 1-2 0,-1 0 0 15,0 0 3-15,0 0 0 0,1-2-1 16,-1 1 2-16,0 1 8 0,0-3-13 0,-1 4 1 16,3-2 0-16,-2 2-2 0,0-1 2 15,-2 0 1-15,2 0 1 0,0 1 10 0,0-1-16 16,1 2 5-16,-1-1-3 0,0 1 3 0,0 0 0 15,0 0 1-15,3 0-1 0,-3 0 14 16,2-1-16-16,-1 0 3 0,-1 1-3 0,2 0 3 16,-1-2 2-16,-1 2-1 0,0 0-1 15,1 0 7-15,-1 0-7 0,-2 0-1 0,1 0-2 16,-1 0 1-16,1 2 2 0,-2 0 0 16,1-2-1-16,1 1 19 0,-2 1-18 0,1 1-2 15,-2-2 4-15,2 2-1 0,0-3 0 0,0 3-2 16,0-2-1-16,0 0 14 0,0 2-16 15,0-3 2-15,-3 3-4 0,3-1-7 0,0 0-3 16,0 2 0-16,-2-2-3 0,2 0 14 16,-3 1-11-16,1-1 27 0,0 2-30 0,2-1 31 15,-2-1-29-15,0 1 28 0,-2-1-27 0,3 0 28 16,-2 2-27-16,1-2 0 0,0 0 5 16,-5 0 1-16,5 0 2 0,-1-1-3 15,-3 2 5-15,0-3-7 0,3 3 0 0,1-1 0 16,-3-1 1-16,1 0 6 0,1 1-1 0,1 0-2 15,-2 1 0-15,-1-2 2 0,2 1 3 16,1 0 4-16,-4 0 22 0,4-1-30 0,-2 0 31 16,2 1-33-16,-2-1 27 0,1 1-32 15,-2-1 35-15,3 0-30 0,-2 0 20 0,3 0-22 16,-1 0 29-16,1 0-34 0,0 1 32 0,-2-2-27 16,2 0 23-16,-4 1-24 0,1-1 27 15,0 3-26-15,1-3 26 0,-2 0-25 0,2 0 27 16,0 0-28-16,0 0 3 0,3 0 2 15,-2-3 1-15,2 2 1 0,0 1 3 0,0-2 0 16,0 1-2-16,-1-1 2 0,1-1 0 16,-1 0 2-16,0 1-2 0,1 0 2 0,-1 0 0 15,0 1-1-15,0-1 1 0,0 0-1 0,-4 2 1 16,1-2-1-16,0 1 2 0,0 1-1 16,-1 0 0-16,0 0-1 0,0 0 1 0,-1 0 1 15,-1 0-1-15,3 0 1 0,-2 0-2 16,0-2 4-16,1 2 0 0,-2 0-5 0,2-2 5 15,1 1-2-15,-2 0 2 0,0 0-2 16,0 0 1-16,2-2-1 0,-2 3-1 0,0-2 1 16,0 0 1-16,-1 0 0 0,1 1-1 15,-1-1 1-15,0 0 0 0,1 1-2 0,-1-1 3 16,-2 0-4-16,2 2-1 0,-1-2 2 0,-2 1 0 16,2 0 0-16,-2 1 0 0,0-2 0 15,-2 1 10-15,-1 1-12 0,-2-2-1 0,2 2 3 16,-1 0 0-16,1 0-1 0,-1 0 1 15,0 0 1-15,1 0-3 0,-1 0 2 0,1 0-3 16,-2 0 3-16,3 0 0 0,-15 0-1 16,25 2 1-16,-11-2-2 0,-1 1 3 0,1-1 0 15,-1 2-2-15,1-2 3 0,-1 0 0 0,-1 0 3 16,2 1-3-16,0-1-1 0,4 1 0 16,-1 1 2-16,-1-2 0 0,-2 0 0 0,0 0 10 15,0 2 7-15,3-2 5 0,1 0 5 16,1 1-2-16,-1-1 0 0,0 0-2 0,2 0 2 15,-1 0-6-15,0 0-3 0,0 0 2 0,0-1-5 16,0 1-2-16,2 0-2 0,-3-2-2 16,2 2 2-16,0-2-4 0,-2 2-1 15,3-1 1-15,-1 0 0 0,1 1-1 0,0-2 4 16,1 1 0-16,-1-1 3 0,2 2 0 0,0 0 2 16,-2-2-2-16,5 1-2 0,-1-1-1 15,-2 1 2-15,1 0-2 0,-2 1 0 0,1-1-2 16,0 1-2-16,-2 0-3 0,2 0 0 15,-1 0 6-15,1 0 10 0,-2 1 10 0,2-1 2 16,-1 0 4-16,1 1 4 0,-1-1-1 0,1 1-1 16,0 1 4-16,0-2-8 0,-1 1 10 15,1 1 1-15,-1-2 5 0,0 2 1 0,1-1 4 16,0 1 8-16,0-2-3 0,2 1 0 16,-2 0-5-16,0 1-3 0,2-2 3 0,-1 2 0 15,-2-2-3-15,1 1-2 0,0 0-7 16,-2 0-7-16,1-1-3 0,0 1-7 0,-1-1-5 15,-2 1 0-15,-1-1-10 0,-3 1 0 0,-2-1-5 16,-13 0-7-16,22 1-28 0,-22-1-62 16,20 0-67-16,-20 0-99 0,13 0-100 0,-13 0-139 15,13-2-166-15,-13 2-377 0,7-4-471 16,-7 4-1138-16</inkml:trace>
  <inkml:trace contextRef="#ctx0" brushRef="#br0" timeOffset="100107.5">14233 6948 1248 0,'0'0'734'0,"-9"-10"-74"16,9 10-71-16,-6-9-46 0,6 9-55 15,0 0-69-15,-6-9-53 0,6 9-42 16,0 0-54-16,0 0 10 0,0 0-30 0,0 0-11 16,0 0-29-16,0 0-6 0,0 0-30 0,0 0-7 15,11 2-20-15,-11-2-17 0,10 4-19 16,-10-4-33-16,12 4 119 0,-12-4-160 0,13 5-10 16,-13-5-9-16,11 4-1 0,-11-4-50 15,12 3-61-15,-12-3 53 0,10 5-221 16,-10-5-66-16,0 0-77 0,13 6-101 0,-13-6-105 0,0 0-218 15,7 6-699-15,-7-6-1161 0</inkml:trace>
  <inkml:trace contextRef="#ctx0" brushRef="#br0" timeOffset="100339.36">14229 7017 760 0,'0'0'663'0,"-7"8"-42"15,7-8-46-15,-6 10-6 0,6-10-57 0,-6 14-7 16,6-14-66-16,-7 18-41 0,5-7-38 15,-1 3-34-15,1 1-34 0,1 0-42 0,0 1-21 16,-1 3-7-16,2 1-14 0,-2 0-20 16,0 2-29-16,0 1-29 0,0 1-27 0,2 0-11 15,-2-1-10-15,1-2-22 0,-1-2-24 0,-1-1-7 16,3-1-72-16,-1-1-52 0,0-3-64 16,1-13-56-16,1 19-59 0,-1-19-55 15,0 14-46-15,0-14-93 0,0 0-132 0,6 11-235 16,-6-11-569-16,0 0-1006 0</inkml:trace>
  <inkml:trace contextRef="#ctx0" brushRef="#br0" timeOffset="100740.12">14389 6786 700 0,'6'-10'692'0,"0"2"-89"0,1 3-28 16,-7 5-66-16,11-10-58 0,-11 10-37 15,15-6-14-15,-15 6-51 0,18-6-55 0,-6 3-51 16,4 0-36-16,2 2-30 0,0-1-32 16,2 1-15-16,0 0-12 0,0 1-23 0,2 2-20 15,0 0-7-15,-1-1-15 0,-1 0-7 0,1 4-6 16,-3-3-13-16,1 2 9 0,-2-2-17 16,-2 2-2-16,-1 0 17 0,-2-1 30 0,-2 1 20 15,-2 1 18-15,1 0 7 0,-1 5 18 16,0 0 10-16,-1 5 31 0,0 4-15 0,-2 1-5 15,-2 5-22-15,0 6-11 0,-1 3-6 0,0 2-15 16,-2 1 1-16,0 3-52 0,0 8-43 16,0-2 0-16,-2 3 0 0,0-2 0 15,0 0 0-15,1-3 0 0,0 2 0 0,0-7 0 16,-1-2 0-16,1 0 0 0,0-4 0 0,0-4 0 16,0-3 0-16,-1 0 0 0,1-2 0 15,0-6 0-15,-1 1 0 0,0-3 0 0,-2-2 0 16,1-3-151-16,-2-2-191 0,0-1-124 0,5-8-112 15,-16 7-204-15,16-7-1071 0,-18-3-1565 16</inkml:trace>
  <inkml:trace contextRef="#ctx0" brushRef="#br0" timeOffset="100953.06">14349 7092 496 0,'-6'-8'713'16,"6"8"-109"-16,-7-7 6 0,7 7-53 0,0 0-34 15,0 0-35-15,-9 7-40 0,9-7-61 0,-3 13-44 16,3-13-48-16,-1 28-42 0,1-11-47 16,0 2-36-16,2 1-35 0,-2 1-27 0,2 2-18 15,-2-2-22-15,0-2-36 0,1-1-47 16,0 1-49-16,0-2-53 0,-1-4-59 0,0 1-50 16,0-14-59-16,3 20-52 0,-3-20-107 15,0 16-140-15,0-16-775 0,0 0-959 0</inkml:trace>
  <inkml:trace contextRef="#ctx0" brushRef="#br0" timeOffset="101263.5">14328 7129 529 0,'0'0'764'0,"0"-18"-138"16,0 18-36-16,2-11-44 0,-2 11-37 16,0 0-44-16,5-11-53 0,-5 11-66 0,7-5-49 15,-7 5-43-15,12-9-34 0,-12 9-35 16,18-8-24-16,-9 5-32 0,2-1-26 0,0 3-19 15,0-2-16-15,-11 3-12 0,23-2 1 0,-23 2-1 16,22 2 5-16,-11 1 11 0,-2 1 14 16,4 2 13-16,-2 3 3 0,-1 1 3 0,0 2 15 15,-2 1 7-15,-1 2 16 0,0 4 5 16,0 1 2-16,-3 1-11 0,0 0-20 0,0 2 2 16,-3-4-17-16,1 0-66 0,-1-1-38 0,0 1 0 15,-1-1 0-15,1-1 0 0,0-1 0 16,-1-2 0-16,0-1 0 0,0-13-197 15,0 19-63-15,0-19-47 0,0 16-74 0,0-16-70 16,-2 11-74-16,2-11-64 0,0 0-75 0,0 0-181 16,-6 7-409-16,6-7-863 0</inkml:trace>
  <inkml:trace contextRef="#ctx0" brushRef="#br0" timeOffset="101600.8">14411 7222 704 0,'-9'-6'789'0,"0"0"-69"16,9 6-96-16,-12-7-17 0,12 7-113 15,-9-4-61-15,9 4-101 0,0 0-12 0,0 0-70 16,0 0-34-16,0 0-24 0,0 0-57 16,0 0-24-16,0 0-19 0,14-4-21 0,-14 4-15 15,18 1-38-15,-18-1-17 0,23 1-82 16,-23-1-32-16,22 0-95 0,-22 0-46 0,21 2-89 16,-21-2-34-16,17 3-23 0,-17-3-67 0,10 5-35 15,-10-5-15-15,3 10 26 0,-3-10 219 16,-2 14 61-16,2-14 246 0,-11 20 181 0,3-8 50 15,-1 1 62-15,0-1 29 0,0 0 44 16,0 1 33-16,0-2 18 0,-1 0-18 0,4 0-24 16,0-4-45-16,6-7-61 0,-8 13-40 0,8-13-21 15,-5 9-20-15,5-9-31 0,0 0-31 16,0 0-32-16,9 7-23 0,-9-7-33 16,14-4-57-16,-3 2-53 0,3-3-62 0,3-1-65 15,3-2-59-15,2 1-128 0,1-1-64 0,4-2 1 16,1-1-212-16,4 1-108 0,6-4-624 15,2 0-958-15</inkml:trace>
  <inkml:trace contextRef="#ctx0" brushRef="#br0" timeOffset="102377.42">14997 6967 845 0,'-13'-4'789'16,"2"1"-126"-16,11 3-72 0,-17-4-50 0,17 4-74 16,-12-3-70-16,12 3-83 0,0 0-34 0,-12-5-13 15,12 5-23-15,0 0-18 0,0 0-31 16,0 0-14-16,0 0-17 0,0 0-18 0,0 0-23 15,17-1-9-15,-17 1-8 0,15 0-18 16,-15 0-19-16,20 0-6 0,-20 0-14 0,20 3-8 16,-20-3-7-16,21 4-10 0,-21-4 1 15,20 5-13-15,-20-5-5 0,15 4 11 0,-15-4 3 16,15 7 12-16,-15-7 11 0,7 11 10 16,-7-11 8-16,2 11 2 0,-2-11 5 0,-4 18 2 15,1-10-2-15,-1 2-11 0,-1-2-6 16,1 1-11-16,4-9-9 0,-7 14-12 0,7-14-18 15,-5 13-6-15,5-13 5 0,0 0-2 0,-1 13 10 16,1-13-2-16,5 7-4 0,-5-7 0 16,11 7-9-16,-11-7-2 0,17 4-6 0,-17-4-13 15,19 3-8-15,-19-3-21 0,19 3-15 0,-19-3-17 16,20 0-26-16,-20 0 11 0,17 2 12 16,-17-2 8-16,15 6 18 0,-15-6 21 0,11 11 32 15,-11-11 24-15,3 15 36 0,-3-15 40 16,-5 24 1-16,0-7-13 0,-4-2-8 0,-1 3-5 15,-1-3-27-15,0 2 10 0,-1-3-11 16,2-2 0-16,0-2-15 0,0-1-22 0,2 0-22 16,1-2-38-16,7-7-53 0,-12 9-61 15,12-9-27-15,0 0-59 0,-11 3 12 0,11-3-36 16,0 0 17-16,-7-9-28 0,7 9 47 0,-3-19-10 16,1 4 75-16,-1-3-3 0,0 0 57 15,1-6 3-15,0 0 49 0,0-4-5 0,1 4 17 16,1 0 19-16,0 4 38 0,1 2-1 15,0 1 8-15,0 3 9 0,-1 4 56 0,0 10 40 16,3-14 31-16,-3 14 23 0,0 0 29 16,0 0 25-16,0 0 6 0,0 0 6 0,7 16 4 15,-7-16 14-15,-1 28-34 0,0-10-12 0,0 3-18 16,-2 2-13-16,1 4-15 0,-3 2-25 16,0 2-24-16,-1 1-14 0,-1-2-19 0,-1 0-19 15,1-3-38-15,1-4 62 0,1-1-205 16,1 0-38-16,1-3-42 0,0-2-39 0,1-2-40 15,1-3-42-15,1-12-46 0,0 18 3 0,0-18-46 16,3 13-140-16,-3-13-768 0,0 0-934 16</inkml:trace>
  <inkml:trace contextRef="#ctx0" brushRef="#br0" timeOffset="102671.56">15328 6790 1653 0,'0'0'788'0,"0"0"-190"0,0 0-85 15,0 0-46-15,0 0-28 0,0 0-32 16,16 1-33-16,-16-1-62 0,13 1-52 0,-13-1-49 15,15 4-47-15,-15-4-24 0,18 2-31 0,-18-2-19 16,21 5-20-16,-10-3-20 0,4 0-61 16,2 0-61-16,-1 0-57 0,1 0-54 0,1 0-63 15,-2-1-70-15,2 0-107 0,-4 2-132 16,0-1-281-16,-3-2-386 0,-11 0-829 0</inkml:trace>
  <inkml:trace contextRef="#ctx0" brushRef="#br0" timeOffset="102837.96">15525 6911 1146 0,'-8'8'661'0,"0"0"-43"0,-1 0-57 16,2 2-35-16,-2 2-46 0,2 0-61 15,-2 3-83-15,2 0-57 0,0-1-64 0,0 3-21 16,-2-2-62-16,3 1-15 0,1 0-97 0,0-1-57 16,0 2-130-16,0-4-70 0,1-1-95 15,1-2-71-15,3-10-141 0,-4 17-115 16,4-17-377-16,-3 11-652 0</inkml:trace>
  <inkml:trace contextRef="#ctx0" brushRef="#br0" timeOffset="103153.5">15419 7067 827 0,'7'-8'622'0,"0"3"-71"0,2 0-36 16,-9 5-59-16,14-9-40 0,-14 9-39 0,17-6-33 15,-17 6-36-15,18-4-41 0,-18 4-22 16,19-2-1-16,-19 2-66 0,17 0-32 15,-17 0 13-15,19 2-44 0,-19-2 0 0,13 4-55 16,-13-4 3-16,7 8-57 0,-7-8-6 0,1 12-57 16,-1-12 5-16,-7 18-48 0,2-5 46 15,-3 2-17-15,-2 1 32 0,-2-2-15 0,3-1 44 16,0-2 1-16,1 0 48 0,0-4-7 0,3 1 52 16,5-8-10-16,-9 12 35 0,9-12-25 15,-7 8 14-15,7-8 0 0,0 0 27 0,0 0-25 16,-2 10 11-16,2-10-44 0,0 0 16 15,0 0-42-15,16-1 11 0,-16 1-43 0,15-6-24 16,-15 6-71-16,18-7-38 0,-6 2-97 0,1-1-65 16,0 0-118-16,0 1-84 0,-3 1-168 15,-1 0-772-15,-9 4-1037 0</inkml:trace>
  <inkml:trace contextRef="#ctx0" brushRef="#br0" timeOffset="103389.88">15409 7218 681 0,'0'0'758'0,"-7"11"-84"16,7-11-33-16,-5 15-73 0,5-15-4 16,-3 21-69-16,1-6-70 0,0 2-50 0,0 2-29 15,0 1-46-15,-1 4-57 0,0-2-54 0,-1 2-37 16,2-1-32-16,0-2-34 0,0 0 61 15,1-2-198-15,-1-1-53 0,0 2-119 0,2-4-114 16,-1-3-90-16,1 1-66 0,0-14-59 16,-2 18-170-16,2-18-493 0,-2 11-824 0</inkml:trace>
  <inkml:trace contextRef="#ctx0" brushRef="#br0" timeOffset="103887.5">15345 7485 189 0,'0'0'748'16,"3"-19"-128"-16,-3 19-72 0,6-13 2 15,-6 13-69-15,10-14-3 0,-4 7-57 16,4-1-6-16,1-1-93 0,1-1-28 0,4 0-72 16,1-2-6-16,3 1-50 0,4-3-9 0,1 2-53 15,0-2 0-15,0 2-44 0,1 1 4 16,-4 1-52-16,-1 2-9 0,-1 0-53 0,-1 3 19 16,-3 1-42-16,0 2 38 0,-2-2-21 15,-14 4 44-15,23 1 12 0,-13 2 55 0,0 0 2 16,-2 2 51-16,3 3 8 0,-3 4 49 0,2 2-4 15,-2 4 14-15,-1 3 11 0,-1 1 8 16,-1 2-14-16,-2 1-14 0,-1 3 3 16,0-1-9-16,-2 0-7 0,-1 1-22 0,0-2-33 15,1-1-98-15,-2 0 0 0,1-3 0 0,0-2 0 16,-1-3 0-16,1-1 0 0,-2-2 0 16,1-3 0-16,2-11 0 0,-6 16 0 0,6-16 0 15,-10 12 0-15,10-12-151 0,-13 3-174 0,13-3-82 16,-17-3-60-16,3-5-41 0,-1-4-17 15,-5-5-11-15,1-3 63 0,-3-6 112 0,-1-1 88 16,3-2 108-16,-1 1 77 0,4 4 92 16,2-1 73-16,1 6 127 0,2 1 42 0,1 1 67 15,2 3-21-15,0 4-3 0,1-2-64 0,4 4-26 16,4 8-37-16,-9-11 21 0,9 11-8 16,0 0-15-16,-5-8-26 0,5 8-23 0,0 0-26 15,0 0-14-15,0 0-9 0,0 0-20 16,0 0-37-16,0 0-69 0,3 14-46 0,-3-14-58 15,6 8-49-15,-6-8-53 0,6 7-51 16,-6-7-47-16,11 7-56 0,-11-7-86 0,15 3-206 16,-15-3-475-16,16 0-800 0</inkml:trace>
  <inkml:trace contextRef="#ctx0" brushRef="#br0" timeOffset="104159.9">15714 7378 768 0,'0'0'711'0,"0"0"-104"0,0 0-22 16,0 0-81-16,0 0-24 0,7 8-82 0,-7-8-31 15,-8 8-113-15,8-8-25 0,-11 11-84 16,1-3-49-16,-3 3-105 0,2-3-54 16,-4 2-32-16,-1 1-17 0,-1 0 0 0,1-1 4 15,-1-1 11-15,2 0 7 0,0-1 18 0,1-1 22 16,-1 2 41-16,0-3 68 0,3 1 51 16,0-1 39-16,3-3 21 0,9-3-2 0,-15 9-9 15,15-9-4-15,-9 5 27 0,9-5 26 16,0 0 11-16,0 0-25 0,0 0-33 0,0 0-32 15,0 0-26-15,0 0-28 0,14 2-36 0,-14-2-64 16,19-5-68-16,-6-2-60 0,3 3-62 16,-2 0-51-16,2-1-24 0,1 0-92 15,-2 1-73-15,-1 0-129 0,0 1-729 0,-3-2-917 16</inkml:trace>
  <inkml:trace contextRef="#ctx0" brushRef="#br0" timeOffset="104344.04">15666 7503 1337 0,'0'0'687'0,"0"0"-33"0,-7 5-15 15,7-5-16-15,0 0-46 0,-8 9-72 0,8-9-59 16,-6 12-51-16,6-12-42 0,-6 16-56 0,3-2-17 16,-1 1-18-16,1 0-21 0,-2 2-37 15,3 1-30-15,-1 0-19 0,1-1-26 0,-1 1-25 16,1-1-22-16,0 0-35 0,0 0-47 16,0-1 0-16,0-4 0 0,0 0-72 0,2-12-111 15,-2 18-84-15,2-18-101 0,-6 17-215 16,6-17-209-16,-4 11-1077 0,4-11-1587 0</inkml:trace>
  <inkml:trace contextRef="#ctx0" brushRef="#br0" timeOffset="106003.81">10929 8590 446 0,'0'0'530'0,"-13"-2"-111"16,13 2-73-16,0 0-20 0,0 0-57 0,0 0-44 16,0 0-25-16,0 0 7 0,2 15-16 15,-2-15 8-15,0 0-20 0,9 7-1 16,-9-7-5-16,12 6-23 0,-12-6-11 0,18 5-21 0,-8-2-21 15,9-2-20-15,-2 2 14 0,3 0-5 16,5-2-6-16,0 2-14 0,3 0-12 16,-1 0-13-16,3-1 15 0,-1 1-34 0,8 0 20 15,-2-1-29-15,0 2 18 0,0-2-29 0,3 2 28 16,-2-2-22-16,2 1 25 0,-1-1-32 16,1 0 6-16,-2-1-2 0,1 2 5 0,1-2-3 15,-2 0 0-15,2-1 1 0,0 2-3 16,2-2 4-16,-1 1 0 0,2-1 20 0,0 0-23 15,1 1 22-15,-1-1-26 0,3 0 20 0,-2 0-27 16,0 0 29-16,1 1-28 0,-1-1 24 16,-1-1-26-16,2 1 23 0,-3 0-26 15,2-1 2-15,-2 1 5 0,-1 0 1 0,2-1 1 16,-1 1-1-16,1-2 2 0,1 2-3 0,1-1-2 16,-1 1 29-16,2 0-25 0,-1 0 23 15,8 1-29-15,-2 1 25 0,0-1-23 0,-1 0 24 16,-4 1-30-16,3 1 31 0,-4-2-15 15,0 1 42-15,-2-1-18 0,2 1 36 0,-1 0-34 16,0-2 6-16,0 1-1 0,0-1-1 0,1 1 27 16,-1 0-25-16,0 0 27 0,1 1-26 15,0-2 28-15,0 0-39 0,1 1 23 0,-1-2-27 16,1 1 25-16,5 0-33 0,1-2 26 0,-2 0-18 16,-2 0 8-16,2-3-18 0,-8 3 21 15,0-3-24-15,0 2 8 0,-1-1 1 16,-1-1 7-16,-1 2-4 0,3-1-2 0,-2-1 0 15,0-1 17-15,-1 4-20 0,2-3 18 0,-2 2-23 16,1-1 32-16,0-1-26 0,0 1 20 16,1 0-24-16,-2 0 21 0,0 0-15 0,1 0 39 15,0-1-22-15,1 2-7 0,-2-1-1 16,2-1 2-16,0 2 3 0,-2-1 10 0,0-2 5 16,-1 2 1-16,0 1-6 0,-2-2-13 0,0 1-7 15,-6 1-7-15,-2 0-7 0,-1-1 0 16,-5 2-28-16,-2 1-33 0,-4-1-51 15,-2 1-60-15,-12 1-106 0,17-1-81 0,-17 1-137 16,0 0-92-16,0 0-112 0,0 0-744 0,0 0-1042 16</inkml:trace>
  <inkml:trace contextRef="#ctx0" brushRef="#br0" timeOffset="107194.97">10639 9728 440 0,'0'0'513'16,"0"0"-92"-16,0 0-43 0,0 0-8 0,0 0-42 15,0 0-32-15,0 0-11 0,0 0-9 0,5 6-14 16,-5-6-19-16,0 0-23 0,17 2-26 15,-17-2-22-15,19 0-22 0,-19 0-18 16,25-1-24-16,-7 1 27 0,3 0-6 0,0 0-14 16,-1 0-14-16,4 0-18 0,0 0-9 0,3 0-17 15,2 1-11-15,-2 0-5 0,4-1-11 16,1 1-4-16,-1 1-5 0,6 0-2 0,0-1-2 16,1 0-5-16,1 1-3 0,1-1 0 15,0 1-3-15,-1-2-2 0,3 1-1 0,-2 0-1 16,1-1 2-16,0 2 0 0,0-1 1 0,0-1-1 15,0 1-3-15,-1 0 0 0,2 0 3 16,1-1-3-16,0 1-1 0,1 0-5 16,4-1 3-16,-3 0 11 0,5-1-8 0,0 0-4 15,1 1 0-15,-1 0 2 0,1-1-1 0,-3 0-1 16,-4 0 2-16,-1 1 4 0,0 0-6 16,-1 0 3-16,0 0 2 0,0 1-5 0,-1 0 2 15,0-1-3-15,2 1 4 0,-2-1-7 0,0 0 4 16,2 0-6-16,-1 0-5 0,2 0-3 15,0 0 4-15,6-1 0 0,-1-1 0 0,2 1 4 16,-3-1 5-16,-4 1-5 0,4 0 0 16,-6-1 0-16,0 1 3 0,-1-1 1 0,0 1-1 15,-2 1 2-15,1-3 4 0,0 3-3 16,-1-1 0-16,0 0 2 0,0 0-1 0,1 0 2 16,-1-2 3-16,2 1 24 0,0-1-31 15,4 0 17-15,-3-1-19 0,-2 1 27 0,5-2-29 16,-5 2 26-16,-2-1-29 0,0-1 30 0,0 1-32 15,0 1 27-15,-1 1-25 0,0-1 25 16,-2 1-26-16,0-3 17 0,1 4 23 0,-2-2 3 16,3 0 7-16,-2 0 21 0,0 0-30 15,1-1 22-15,-1 1-31 0,0-2 31 0,1 2-4 16,-1-1 3-16,0 0-27 0,0-1 17 16,0 1-28-16,0-1 18 0,-1 2-28 0,1-1 21 15,0 0-20-15,-1 1 24 0,0 0-16 16,-1 0 27-16,1-1-23 0,-4 2 19 0,0-1-26 15,0 1 22-15,-1 0-22 0,0-1 9 0,1 0 3 16,0 0 2-16,3 0 0 0,1-2 16 16,-4 4-20-16,4-4 13 0,0 3-20 0,0-1 32 15,0 0-12-15,-4 0 27 0,5 0-17 0,-4 1 27 16,0 0-25-16,-1 0 25 0,1 0-25 16,0-1-1-16,-1 2 3 0,-2 0-6 15,3-2-1-15,-3 2 6 0,0-1 1 0,0 1 10 16,0-1-6-16,-1 0 3 0,0 1 1 0,-1 0-1 15,-4-1-8-15,0 1 0 0,-1 0-2 16,-2 1 1-16,-1-1 2 0,-3 1 4 0,-2 0 2 16,-13 0 0-16,21-1 1 0,-21 1-4 15,19-1-3-15,-19 1-2 0,15 0-1 0,-15 0-10 16,12-1-50-16,-12 1-88 0,0 0-131 0,13-3-217 16,-13 3-250-16,0 0-499 0,0 0-488 15,0 0-1367-15</inkml:trace>
  <inkml:trace contextRef="#ctx0" brushRef="#br0" timeOffset="115653.36">5644 10706 434 0,'4'-16'412'0,"-4"16"-46"0,1-12-42 0,-1 12-36 16,2-11-27-16,-2 11-37 0,0 0-30 16,1-14-22-16,-1 14-16 0,0 0-11 0,3-15-2 15,-3 15-7-15,0 0-3 0,2-12-3 0,-2 12-18 16,0 0 11-16,0 0 4 0,1-11-5 16,-1 11-10-16,0 0-12 0,0 0-7 0,0 0 1 15,0 0-6-15,0 0 5 0,0 0-2 16,0 0-8-16,0 0 123 0,6 11-165 0,-6-11 0 15,1 20-1-15,-1-20 10 0,0 22-18 0,-1-6 6 16,1 3-2-16,-1 0 9 0,1 3 10 16,0 3 3-16,0 3-5 0,0 0 1 15,1 6-7-15,-1 1 2 0,0 1 4 0,0 0-7 16,0-1 2-16,1 1-3 0,0-3-6 0,1 0 0 16,0-5-14-16,0-2-7 0,0-1-1 15,1 0-7-15,0-1 4 0,1-4-7 0,0 2 8 16,-1-3-1-16,1-2-1 0,1 0 136 15,-1 0-143-15,0-1 10 0,2 1 1 0,-1-2 3 16,0 0 5-16,1-1 5 0,-1 0-11 0,2-1 3 16,-1 0-4-16,0-1-4 0,0 0-1 15,-1-3 2-15,2-1 3 0,-2-1 7 0,-5-7-13 16,10 13 3-16,-10-13 4 0,11 10 2 16,-11-10 18-16,14 8 10 0,-14-8-8 0,14 6 0 15,-14-6-15-15,18 4-1 0,-18-4 10 16,22 4-14-16,-22-4 9 0,22 3-14 0,-11-2 0 15,7 1 3-15,-1-1-9 0,-1 1 4 0,3 0-3 16,1-1-3-16,-1 0-3 0,1 1 2 16,2-2 1-16,-1 0 1 0,2 0-4 0,1 0 3 15,4-1 1-15,-1-1 3 0,1 1-7 16,0-1 1-16,1 1-3 0,0-2-1 0,0 1 3 16,1 1-8-16,-1-1 8 0,0 0-9 0,1 1 8 15,0 0-8-15,-1-1 15 0,0 2-14 16,0-1 4-16,1 0-4 0,0 0 10 15,-1 0-5-15,0 1 6 0,2-1-11 0,-1-1 5 16,0 1-3-16,0-1 5 0,0 1-5 0,0-1 10 16,0 1-15-16,-1 0 9 0,1 0-5 15,0-1 4-15,0 1-5 0,-1-1 6 0,0 0-6 16,0 0 7-16,0 1-6 0,-2-1 12 16,0 1-17-16,-1 0 12 0,0-1-8 0,-2 1 6 15,3-2-6-15,-2 0 7 0,-4 2-8 0,0-1 8 16,2 0-5-16,-2-1-1 0,0 1-1 15,0 1 6-15,1-1-4 0,-1 0 5 0,1 2-5 16,-2-3 5-16,3 2-16 0,-4-1 19 16,1 1-7-16,2-1 4 0,-4 0-5 0,2-1 8 15,0 2-10-15,0-1 11 0,-1 0-4 16,0 0 0-16,0-1-7 0,1 2 6 0,-3-2-10 16,2 2 22-16,-2-2-18 0,1 1 2 0,-1 1-1 15,-4-1 3-15,0 0-5 0,-13 2 8 16,23-1-8-16,-23 1 17 0,22-3-20 0,-22 3 9 15,20-3-4-15,-20 3-1 0,20-3 0 16,-20 3 3-16,20-1-1 0,-20 1 11 0,22-3-14 16,-22 3 6-16,21-3-2 0,-21 3 2 0,23-3-7 15,-23 3 7-15,23-1-4 0,-23 1 11 16,25-2-13-16,-14 0 6 0,2 1 3 0,0-1-10 16,-2 1 10-16,3-1-5 0,-3 1-5 15,-11 1 15-15,23-1-13 0,-23 1 3 0,20-2-2 16,-20 2 2-16,20-1-1 0,-20 1-6 15,20-1 1-15,-20 1 16 0,20-1-12 0,-20 1 8 16,21-1-11-16,-21 1 6 0,15 0-2 16,-15 0 1-16,14 0-4 0,-14 0 13 0,13-1-20 15,-13 1-1-15,0 0-2 0,16 0 5 0,-16 0-3 16,0 0 9-16,14-2-6 0,-14 2 16 16,0 0-14-16,13-3 8 0,-13 3-2 15,0 0 5-15,13-3-8 0,-13 3 10 0,0 0 0 0,12-6 9 16,-12 6-11-16,0 0 4 0,9-7-5 15,-9 7 2-15,6-7-5 0,-6 7 4 16,5-8-4-16,-5 8 20 0,6-10-20 0,-6 10 0 16,5-15-2-16,-5 15 4 0,5-18-3 0,-3 8 1 15,0-1 0-15,0-4 8 0,1-1-14 16,-1 0 8-16,0-1-5 0,0-1 2 0,0 0 8 16,-1-2-7-16,0 1-3 0,0-3 8 15,1 0-8-15,-2 0-8 0,0-2-5 0,0 1-9 16,0-2 1-16,-2 0 0 0,1 2 2 0,0-2 8 15,0 2 1-15,-1 3-3 0,2-1 7 16,-2 2-3-16,0 0 6 0,2 0-4 0,-2 0 12 16,0 0 3-16,0 1-7 0,1 2-3 15,-1-1 7-15,0 1 1 0,0 2 2 0,-1 0 3 16,1 3-5-16,0 0 10 0,2 11-13 16,-3-20 1-16,3 20 6 0,-4-18-4 0,4 18 6 15,-5-17-2-15,5 17-5 0,-6-15 0 16,6 15-2-16,-9-17 3 0,2 10 1 0,2 0-4 15,-4-2 3-15,1 0 1 0,-2 2 7 0,-1-2 9 16,1 3 0-16,-3-1-3 0,3 1-6 16,-4 0-1-16,1 2-1 0,0-2 4 0,-2 2 1 15,1 1-1-15,-1-1-2 0,0 1-1 16,-3 0 5-16,0 2-6 0,2 0 6 0,-4-1-5 16,2 1 3-16,-3 0-4 0,0 1-1 15,2 0 1-15,-1 0-1 0,-3 1-5 0,1-1 8 16,-1 1-2-16,-3 1 3 0,0-1-24 0,2 2 19 15,0-2 2-15,-3 1-3 0,2 1-4 16,0 0 8-16,-2 0 116 0,0 0-149 0,0 1 13 16,1-1 121-16,-2 2-146 0,0-2 131 15,-2 1-142-15,-1-1 132 0,-2 2-141 0,5-1 15 16,-7 0 14-16,3 0 5 0,2-2 12 16,0 1 2-16,-3 3 4 0,4-4 0 0,-1 0 14 15,0 1-9-15,0 0 7 0,1 0 2 0,0 0 7 16,0 0-3-16,0-2 6 0,0 2-13 15,-1-1 8-15,3-1-15 0,-4 1 9 0,3 1-9 16,-1-2 13-16,0 0-13 0,1 1 8 16,-1 0-7-16,0-1 15 0,-1 0-7 0,1 0 10 15,0 2-12-15,0-2 8 0,0 0-6 0,0 0 4 16,-1 0-13-16,0 1 14 0,1-1-6 16,-1-1 3-16,1 1-9 0,-1-1 10 15,1 0-12-15,-1 0 15 0,2 0-19 0,-1 0 23 16,0 0-22-16,0-1 10 0,2 2-11 0,0-1 10 15,0 0-12-15,0 0 12 0,0 0-12 16,0 0 11-16,0 1-10 0,4-1 11 0,0 1-13 16,-1 0 14-16,1-1-11 0,2 0 11 15,-2 0-11-15,0 0 14 0,1 0-6 0,3-1 18 16,-2 2-13-16,2-2 8 0,0 1-16 0,-1-1 18 16,4 1-17-16,1 0 10 0,2 0-7 15,13 0 8-15,-24 0-6 0,24 0 4 0,-23 1-9 16,23-1 8-16,-19 0 1 0,19 0-8 15,-16 1-11-15,16-1 12 0,-13 0-10 0,13 0 9 16,-14 0-8-16,14 0 16 0,0 0-12 16,-18 2 9-16,18-2-14 0,0 0 16 0,-17 0-12 15,17 0 11-15,0 0-7 0,-15 0 8 0,15 0-4 16,0 0 11-16,-15 1-10 0,15-1 11 16,0 0-13-16,-14 0 14 0,14 0-13 0,0 0 7 15,0 0-12-15,-16 0 9 0,16 0-12 16,0 0 10-16,0 0-15 0,-13 0 11 0,13 0-11 15,0 0 10-15,0 0-12 0,0 0 2 0,0 0-21 16,-14 0-35-16,14 0-71 0,0 0-57 16,0 0 3-16,0 0-287 0,0 0-111 15,0 0-239-15,0 0-933 0,0 0-1446 0</inkml:trace>
  <inkml:trace contextRef="#ctx0" brushRef="#br0" timeOffset="123259.74">14167 14069 394 0,'0'0'303'0,"0"0"-39"0,0 0 9 15,0 0-9-15,0 0-3 0,0 0-12 16,0 0-21-16,0 0-28 0,0 0-18 0,0 0-8 16,-7 11-17-16,7-11-9 0,-2 25-17 15,-1-9-6-15,1 2-2 0,0 1-9 0,0 1 2 16,-1 3-1-16,1-1-4 0,1 2-11 16,-1 0 38-16,1 1-26 0,0-2 12 0,0 1-46 15,0 2 25-15,1 1-26 0,0-1 27 0,0 0 0 16,0 3-7-16,0-2-3 0,1 2 1 15,-1-1-4-15,1 0-9 0,-1 1-7 0,1-1-4 16,0-1-7-16,0 0-9 0,0 0-6 16,0-5-10-16,0 0-4 0,2-3-14 0,-1-1-2 15,0-1-5-15,1-1-4 0,0 0-2 16,1-4 4-16,-1 2 1 0,2-1-2 0,0-1 25 16,3 0 1-16,-1 1-2 0,0-5-3 15,1 3-6-15,0-2-3 0,0 1-6 0,0-2 2 16,1 0 3-16,1-1 6 0,0 0 3 0,0 0 97 15,2 0-126-15,-1-1 108 0,-2-1-122 16,4 0 108-16,-2-1-119 0,0 1-12 0,2-2 39 16,-1 1 104-16,1-1-120 0,-2-1 109 0,4 1-121 15,0-2 119-15,0 1-123 0,2-2 118 16,2 0-128-16,0 0 116 0,1 0-119 16,1-2 117-16,-1 1-125 0,2-2 124 0,1 3-123 15,2-3 10-15,-1 1 15 0,2 0 3 0,0 0 8 16,0 0 2-16,0-1 1 0,0 1 10 15,2 0 2-15,-1 1 109 0,1-2-129 0,0 0 114 16,1 2-132-16,-1-2 119 0,1 1-123 16,0 0 115-16,0-1-123 0,0 2 118 0,0-1-118 15,2 1 114-15,-1-2-121 0,2 3 124 0,1-1-123 16,-1 1 120-16,4-2-111 0,1 2 126 16,1-2-119-16,1 2 117 0,-1 0-123 15,1 0 116-15,1-2-126 0,0 2 129 0,0 0-121 16,0 0 116-16,1 0-118 0,-1-1 120 0,0 1-123 15,2 1 120-15,-2-1-117 0,3 0 115 16,-3 0-119-16,3 2 119 0,0-2-117 0,0 0 118 16,0 0-118-16,8 1 112 0,-6-1-118 0,4 0 120 15,2 0-118-15,-7-1 115 0,7 1-119 16,-3 0 119-16,3 0-116 0,-8-2 114 0,8 2-113 16,-7-1 114-16,-3-1-113 0,1 1 113 15,1 0-114-15,-2 1 117 0,1-1-121 16,1 1 122-16,-2-2-121 0,0 2 116 0,2 0-117 15,-2 0 118-15,0 2-114 0,0-2 119 0,-1 1-124 16,-1-1 12-16,2 2 10 0,-2 0 10 16,-1-1 3-16,-1-1 10 0,1 2 108 0,-5-2-125 15,-1 0 111-15,0 0-112 0,-2 0 108 0,1 0-121 16,-1-2 114-16,-2 1-112 0,0 1 109 16,-2-2-112-16,2 1 109 0,-2 1-113 0,1-1 113 15,-5 1-116-15,2 0 117 0,-1-1-118 16,0-1 112-16,0 2-106 0,-1-1 107 0,1-1-108 15,-1 1 112-15,0 0-112 0,-1-1 107 16,-1-1-110-16,-1 3 122 0,-2-1-125 0,0-2 107 16,-4 3-112-16,0-1 118 0,-13 1-111 15,19-2 114-15,-19 2-114 0,18-2 116 0,-18 2-114 16,16-3 114-16,-16 3-113 0,13 0 112 0,-13 0-110 16,11-1 105-16,-11 1-111 0,0 0 106 15,16-3-113-15,-16 3 110 0,0 0-112 0,13-2 113 16,-13 2-103-16,0 0 103 0,13-1-111 15,-13 1 116-15,0 0-112 0,15-1 111 0,-15 1-110 16,0 0 111-16,12-2-114 0,-12 2 118 0,0 0-109 16,0 0 115-16,15-1-112 0,-15 1 111 15,0 0-104-15,0 0 108 0,12-1-102 0,-12 1 107 16,0 0-105-16,0 0 4 0,12-6 11 0,-12 6 3 16,6-8 3-16,-6 8 3 0,7-13 1 15,-3 3 98-15,2-4-112 0,-2-1 102 16,3-2-115-16,-2-3 103 0,0-3-110 0,-1-1-24 15,1 0 41-15,-1-7-32 0,0 5 44 16,-1-1-31-16,0-1 48 0,-1 1-37 0,0 2 39 16,-1 0-34-16,0 2 40 0,-1 5-34 0,0-1 42 15,0 1 93-15,0 1-115 0,-2 1 89 16,1 2-110-16,-2 0 99 0,0 0-115 0,0 3 105 16,-1 0-106-16,-1 0 96 0,-1-3-106 0,-1 6 103 15,0-4-105-15,-3 1 104 0,3 2-104 16,-4-1 102-16,2 2-98 0,-1-1 78 15,0 0-81-15,-2 3 105 0,0-1-113 0,0 0 105 16,-3 2-108-16,1-1 112 0,-2 3-111 0,-1-1-22 16,-2 0 49-16,-1 2-27 0,1 0 56 15,-3 1-42-15,-1-1 42 0,-4 2 97 0,-1 0-116 16,0-1 97-16,-4 1-109 0,1 1 107 16,-5-1-112-16,-2 0 104 0,0 0-111 0,-1 2 105 15,-2-2-105-15,0 0 102 0,0-2-103 0,-2 2 104 16,1 0-100-16,-2-1-28 0,1-1 43 15,-6 1-22-15,7 1 36 0,-1-2-31 0,-2 2 44 16,1 0-35-16,0 0 41 0,-5 0 95 16,4 2-117-16,-4-1 98 0,-1 0-111 0,0 0 100 15,1 0-103-15,0-1 100 0,1 2-111 16,-1 0-24-16,6-1 47 0,-5 1-29 0,6-1 43 16,-7 2-31-16,7-2 39 0,0 1-30 0,1 1 36 15,1-3-31-15,0 2 34 0,0 0-34 16,0 1 33-16,2-2-29 0,-2 0 37 0,2 0-40 15,0 2 40-15,1-3-38 0,0 1 42 16,4-1-37-16,0 0 34 0,1 0-36 0,0 0 40 16,-1-1-37-16,0 0 36 0,-2-1-35 0,4 1 30 15,0 0-34-15,-5 0 38 0,6-2-36 16,0 0 35-16,0 2-38 0,0-2 43 16,1 0-37-16,0-1 32 0,2 2-33 0,-1-3 40 15,1 2-44-15,2-1 32 0,-1 0-28 0,1 1 32 16,0-2-37-16,1 2 34 0,0-1-30 15,0-1 26-15,1 1-31 0,-1 0 39 0,0 1 92 16,3-2-121-16,-2 1 96 0,0-1-113 0,2 1 102 16,-1 0-107-16,2-1 101 0,1 0-109 15,1 2 99-15,-1-1-106 0,2 0 104 0,-1 0-106 16,2 0 100-16,-1 1-99 0,1-1 107 16,1 1-117-16,0 0-13 0,2 1 50 0,1-2-31 15,2 2 38-15,-2-1-31 0,1 1 44 16,1 0-33-16,10 2 44 0,-20-4-39 0,20 4 40 15,-21-4-38-15,21 4 37 0,-20-6-35 16,20 6 37-16,-23-2-35 0,11 0 36 0,-1 0-36 16,3 1 39-16,-4-1-38 0,2 1 33 0,-1 1-34 15,0-2 35-15,1 1-32 0,-2 1 34 16,1-1-33-16,-1 1 36 0,0 1-38 0,1-1 38 16,0 1-37-16,0-1 35 0,-1 2-33 15,14-2 37-15,-26 0-31 0,26 0 30 0,-25 0-39 16,25 0 38-16,-22 0-35 0,22 0 35 0,-21 0-35 15,21 0 37-15,-18 1-39 0,18-1 35 16,-13 0-31-16,13 0 31 0,-12 2-38 16,12-2 34-16,0 0-32 0,-17 0 37 0,17 0-35 15,0 0 34-15,-14 3-35 0,14-3 36 0,0 0-33 16,-16 2 32-16,16-2-35 0,0 0 38 16,-15 4-33-16,15-4 31 0,0 0-30 0,-15 2 33 15,15-2-31-15,0 0 28 0,-14 5-31 16,14-5 32-16,0 0-31 0,-16 4 5 0,16-4 88 15,-9 2-215-15,9-2 39 0,-10 3-197 0,10-3-95 16,0 0-127-16,-14 5-221 0,14-5-928 16,0 0-1332-16</inkml:trace>
  <inkml:trace contextRef="#ctx0" brushRef="#br0" timeOffset="135146.31">11836 17224 6 0,'0'0'549'0,"0"0"-124"0,-10 3-61 16,10-3-28-16,0 0-47 0,0 0-12 0,-10 4-48 15,10-4-30-15,0 0-23 0,0 0-21 16,0 0-19-16,-8 6-14 0,8-6-7 0,0 0-11 16,0 0-5-16,0 0-6 0,0 0-6 0,2 12 6 15,-2-12-6-15,0 0 12 0,10 10 1 16,-10-10-10-16,11 9-8 0,-11-9-9 0,16 11-6 16,-5-5-6-16,1 1-3 0,0-1 4 15,2 1-5-15,2-1-6 0,-1 0-6 0,1 0-1 16,4 1-7-16,-2-3 0 0,3 2 3 0,1-1 1 15,-1 0-3-15,3 0 0 0,0-1-2 16,1 0-2-16,-1 0-2 0,0-1 3 0,2 1-1 16,2-2 12-16,0 1 1 0,2-2 7 15,-1-1 0-15,1 1-7 0,0-1-8 0,2 0-3 16,-1 0-4-16,1 0-4 0,0 0-1 0,5-1-5 16,-2 0-3-16,3 1 2 0,-1-2-4 15,0 0-5-15,1 0 1 0,1 2-2 0,1-3-4 16,-2 1 4-16,2 1 1 0,-1-1-3 15,2-1-3-15,-1 2 0 0,0-1-2 0,0-1 1 16,0 3 3-16,-1-2 0 0,0 0-5 0,1 1 2 16,-1-1-3-16,-1 1 1 0,0-1 1 15,0 0-1-15,0 1-2 0,-1 0 0 0,1-1 3 16,0-1-1-16,0 2 1 0,-1 0-4 16,1 0 0-16,1-2 3 0,-3 3-1 0,2-1-3 0,-1 0 1 15,0-2-2-15,0 3 3 0,-4 0 1 16,4-1 2-16,-4 1-5 0,3 1-1 15,1-1 2-15,-1 1 3 0,1 1-2 0,-5-2 2 16,-1 1-2-16,1 0 3 0,4-1-2 16,-4 2 1-16,4-1 0 0,1 0 2 0,-1 0-1 15,2 0 3-15,-2 0 0 0,0 1-3 0,2-1 0 16,-2 0 2-16,2 0 3 0,-1 0-4 16,0 0 0-16,0 2 0 0,1-3 4 0,-1 2-3 15,0-1-1-15,1 2 5 0,-1-2-3 0,0 0 3 16,-1 1-2-16,1 0 2 0,-1 0-1 0,0-1 2 15,1 2 2-15,0-2-4 0,0 0 0 16,1 1 2-16,-1 1-5 0,2-2 5 0,-1 1 1 16,0-1-4-16,1 1 0 0,0-1 0 15,0 0-3-15,-1-1 3 0,2 0 1 16,-2 2-1-16,1-2-3 0,-1 0 2 0,1 0 1 16,-1 0 1-16,0-2-6 0,-2 2 4 0,2 0 0 15,-1-1 3-15,2 1-4 0,-2 0 4 16,1 0-1-16,0-1-2 0,1 1 2 0,-1 0 1 15,0-2 3-15,1 2-3 0,1-1 0 0,-2 1 4 16,1-2-3-16,1 2 4 0,0-1-4 0,0-1 3 16,0 0-1-16,0 0 1 0,0 1-4 15,0-3 2-15,0 3-3 0,0-1 1 16,-1 1 1-16,-1-2 1 0,3 2 1 0,0-2-4 16,0 1 4-16,1-1-3 0,5 0 0 0,1 1-1 15,-1-2 9-15,1 1-10 0,-1 0 5 0,0 1-8 16,0-4-12-16,0 3 15 0,0-2-3 15,-2 1 0-15,1-1 1 0,0 0-3 16,-7 2-5-16,7-3 10 0,-7 1-6 0,6 1 3 16,-5 0 3-16,6-1-3 0,0 1-4 0,-6 1 0 15,7-2 5-15,-7 3-4 0,1 0 5 16,7-2-3-16,-8 1-5 0,2 0 4 0,6 1 8 16,-7-1-7-16,0 2-2 0,-1-1-6 15,0-1 5-15,0 2 3 0,-1-2-5 0,-1 1 0 16,2 1 2-16,0 0-1 0,-1-1 5 0,0 0-3 15,0 0-6-15,1 2 10 0,0-1-1 16,-1-1 0-16,1 2 2 0,-2 0-7 0,2-1 5 16,-2 0-3-16,2 2-3 0,-1-1 4 15,0 1 4-15,-1-1-2 0,2 1 4 0,-2 0-5 16,0 0 3-16,1 0 0 0,0-1 131 0,-2 2-155 16,1-2 129-16,0 1-145 0,1-1 3 15,1 2 6-15,0-2 9 0,0 0 6 0,-1 0 0 16,3 0 3-16,0-2 1 0,-1 2 4 15,1-1 0-15,0-1 1 0,-1 1 6 0,1 1-6 16,1-2 1-16,-2 0-1 0,0 0 4 16,0 2 125-16,-1-3-154 0,-1 1 136 0,2 1-152 15,-3 0 136-15,0-1-144 0,0 0 138 0,1 1-146 16,-2 0 140-16,1-2-141 0,-2 1 13 16,-1 1 5-16,3-2 10 0,-3 1 6 0,-4 1 5 15,-1-2 3-15,0 1 4 0,-1 1 4 16,-1-1 4-16,-1-1-7 0,-2 2 4 0,-2 0 3 15,-3-1-2-15,-2 1-4 0,-2 1-19 0,-3-1-36 16,-13 1-40-16,21-1-76 0,-21 1-120 16,19 0-161-16,-19 0-226 0,14 5-910 0,-14-5-1251 15</inkml:trace>
  <inkml:trace contextRef="#ctx0" brushRef="#br0" timeOffset="-196292.83">16521 8111 108 0,'0'0'605'0,"7"-11"-161"0,-7 11-90 15,8-9-41-15,-8 9-56 0,0 0-24 0,9-9-27 16,-9 9 18-16,0 0-31 0,10-3 21 16,-10 3-34-16,0 0 28 0,0 0-26 0,14 3 24 15,-14-3-36-15,6 6 16 0,-6-6-42 0,7 12-11 16,-7-12-8-16,4 15-10 0,-4-15-15 15,1 17-11-15,-1-17-6 0,-1 22 0 0,-1-7 5 16,-2-1 2-16,1 3 5 0,0-2-4 16,-1-1-10-16,0 0 2 0,1-3-16 0,0-1 4 15,3-10-6-15,-5 17 20 0,5-17 8 16,-3 12 18-16,3-12-8 0,-4 11-1 0,4-11-22 16,0 0-14-16,0 0-24 0,0 0-6 0,0 0 111 15,0 0-153-15,0 0-1 0,0 0 5 16,12-11 0-16,-6 4 0 0,1-3 0 0,2-2 0 15,-1-2 1-15,1-2 1 0,0 0-3 16,3-1-4-16,-1-1-7 0,1 3 2 0,-2 1-9 16,0 3-11-16,-1 0-10 0,1 5-4 0,-10 6 27 15,15-6-17-15,-15 6 7 0,14 4 6 16,-14-4 7-16,10 11 9 0,-10-11-1 16,8 16 3-16,-5-6 1 0,-1 1-1 0,2 3 3 15,-2-1 4-15,0-2-1 0,-2-11 0 0,2 20 0 16,-2-20-4-16,2 19 6 0,-2-19-2 15,2 15 8-15,-2-15-5 0,1 12 9 0,-1-12 4 16,0 0 10-16,2 16-9 0,-2-16 7 0,0 0-12 16,0 0 5-16,8 4-5 0,-8-4-17 15,10-9-10-15,-4 1 3 0,2-3 1 0,0 0 1 16,1-2 3-16,-1 1-1 0,-1-1-4 16,1 1-2-16,0 2-8 0,-2 1 0 0,-1 0-8 15,-5 9-5-15,9-11-3 0,-9 11 7 16,0 0 11-16,13-2 8 0,-13 2 8 0,6 9 7 15,-6-9 30-15,4 20 23 0,-3-5 8 16,1 1-12-16,-2 2 2 0,1 0-20 0,0-2-1 16,0 2-9-16,0-1-3 0,0-1-14 0,0-2-26 15,1-4-32-15,0 0-25 0,-2-10-14 16,6 18-13-16,-6-18-13 0,6 11-12 0,-6-11-19 16,0 0-14-16,12 4-4 0,-12-4 1 15,12-5 8-15,-12 5 11 0,13-10 128 0,-5 1-146 16,1-4 8-16,0-1 16 0,0-3 21 0,0-3 6 15,2-4 21-15,-1-3 10 0,-1 2 31 16,1-3-6-16,-3 6 37 0,0 0-21 16,-1 1 30-16,1 6-18 0,-2-1 24 0,-1 3-32 15,-1 3 17-15,-3 10-11 0,7-16 56 0,-7 16-8 16,4-8 70-16,-4 8-9 0,0 0 49 16,0 0-27-16,9-5 28 0,-9 5-26 0,0 0 29 15,0 0-21-15,0 0 27 0,4 12-29 0,-4-12 24 16,0 0-39-16,-1 15 4 0,1-15 2 15,-2 18-3-15,2-18-4 0,-3 19-10 0,1-8-7 16,-1 0-3-16,2 3-7 0,-1 1-3 16,0 0-9-16,1-1-11 0,0 1 4 0,1 2-6 15,-1 0 0-15,1 2-6 0,0-1 10 16,1 1 3-16,-1 0 6 0,0 2-2 0,0 0 12 16,0 1 4-16,0 2 4 0,0 1-4 15,0-2 0-15,-2 1-9 0,1 2 7 0,0-3-2 16,-1 1 5-16,-1 1 2 0,-1-3 5 0,1 0-6 15,-1 1-7-15,-3-1-3 0,2 0-8 16,-2-2-7-16,0 2-1 0,-3-4-12 0,1 3-6 16,-2-4-6-16,-1 1-4 0,-1-2-15 15,-3 0-32-15,2-2-32 0,-4-1-44 0,1-3-53 16,-2 0-92-16,0-3-56 0,-3-1-68 0,2-2-60 16,2-3-43-16,-1 0-73 0,0-2-119 15,3-2-731-15,0-1-1003 0</inkml:trace>
  <inkml:trace contextRef="#ctx0" brushRef="#br0" timeOffset="-195659.26">17174 8638 126 0,'0'0'705'15,"0"0"-139"-15,0 0-73 0,-11-4-17 0,11 4-38 16,0 0-17-16,0 0-28 0,0 0-36 16,-8-5-40-16,8 5-51 0,0 0-50 15,0 0-43-15,0 0-29 0,0 0-27 0,0 0-29 16,-8-4-23-16,8 4-12 0,0 0-3 0,0 0 24 16,0 0 18-16,0 0 12 0,0 0 12 15,9-4-2-15,-9 4 9 0,0 0-4 0,16-2-3 16,-16 2 0-16,13-1-4 0,-13 1-6 15,19-2-7-15,-19 2-5 0,21-3-12 0,-21 3-7 16,22-1-12-16,-22 1-3 0,23-2-7 0,-23 2-6 16,22-3-5-16,-22 3-7 0,19-1-6 15,-19 1-2-15,16-2-6 0,-16 2-3 0,12-1-21 16,-12 1-48-16,0 0-56 0,17-3-68 0,-17 3-71 16,0 0-71-16,13 0-48 0,-13 0-51 15,0 0-56-15,17-3-71 0,-17 3-193 16,13-3-518-16,-13 3-861 0</inkml:trace>
  <inkml:trace contextRef="#ctx0" brushRef="#br0" timeOffset="-194901.27">17582 8271 126 0,'0'0'544'16,"0"0"-125"-16,-8-5-48 0,8 5-49 16,0 0-16-16,0 0-46 0,0 0-40 0,-10-7-54 15,10 7-29-15,0 0-32 0,0 0 18 16,0 0-17-16,0 0-3 0,0 0-4 0,0 0-6 16,0 0-9-16,0 0-8 0,7-8-26 0,-7 8 8 15,0 0-2-15,0 0-5 0,11-1-7 16,-11 1 2-16,0 0 3 0,0 0 11 0,11 4 19 15,-11-4 11-15,0 0 1 0,8 12 2 16,-8-12 10-16,3 15 2 0,-3-15 0 0,1 20-6 16,0-7-6-16,-1 4-3 0,-1 1-1 0,-1-1 3 15,1 1 1-15,-2-1-5 0,0 0-1 16,0 2-13-16,-1-2 4 0,0-1-13 16,0 1 1-16,-1-3 0 0,0 1 5 0,-1-3 5 15,2-1 8-15,0-1 9 0,4-10 14 0,-5 14-12 16,5-14-3-16,-4 9-17 0,4-9-27 15,0 0-16-15,0 0-9 0,0 0-14 0,0 0 8 16,0 0-17-16,3-19-13 0,3 4-14 0,-1-1-4 16,4-5 116-16,-2 2-149 0,1-3 1 15,5-3 10-15,-2-2-19 0,2 1-13 0,0 1-5 16,2 0 9-16,0 1 5 0,0 3 8 16,-1 3 31-16,-2 2-22 0,0 2 1 0,0 4 6 15,-2 0 5-15,1 4 9 0,-11 6 10 0,16-5 9 16,-16 5 7-16,11 3 12 0,-11-3 8 15,12 11 7-15,-12-11 13 0,6 16 11 16,-2-7 7-16,-1 0-1 0,-1 3 13 0,0-2-5 16,-1 5 19-16,0 2 0 0,-1-3-7 0,0 3-10 15,-2-1-13-15,1-1-8 0,-2 0-3 16,0-1-11-16,1 3-3 0,-1-3-7 0,0-2-35 16,0-1-69-16,3-11-82 0,-3 17-75 15,3-17-81-15,-2 15-37 0,2-15-36 0,0 0-86 16,1 12-279-16,-1-12-308 0,0 0-694 0</inkml:trace>
  <inkml:trace contextRef="#ctx0" brushRef="#br0" timeOffset="-194542.69">18266 8076 1179 0,'0'0'613'0,"13"-8"-28"16,-13 8-96-16,10-7-8 0,-10 7-77 0,10-5-12 15,-10 5-74-15,0 0-13 0,14-5-53 0,-14 5-11 16,0 0-47-16,16 2 36 0,-16-2-21 16,15 8-13-16,-7-3-15 0,2 4-21 15,1 1-12-15,0 2-12 0,0 1-10 0,1 2-10 16,0 2-7-16,-1-1-14 0,-1 2-1 15,0-1-23-15,0 1 2 0,-2 0-19 0,0 0 1 16,-1-2-18-16,-2-1 4 0,2 0-22 0,-3 0 18 16,0-1-24-16,0 1 10 0,-2-5-17 15,0 0 8-15,-2-10-38 0,4 17-35 0,-4-17-45 16,0 13-47-16,0-13-42 0,0 0-77 0,0 14-69 16,0-14-91-16,0 0-77 0,0 0-107 15,0 0-137-15,0 0-599 0,0 0-953 0</inkml:trace>
  <inkml:trace contextRef="#ctx0" brushRef="#br0" timeOffset="-194347.62">18543 8044 393 0,'0'0'671'0,"0"0"-75"0,0 0-58 16,0 0-6-16,0 0-63 0,0 0-6 16,-8 5-67-16,8-5-10 0,-8 15-72 0,0-3-19 15,1 3-20-15,-1 1-27 0,-2 1-35 16,-1 1-40-16,2 0-30 0,-2 0-27 0,-1 1-20 15,1-3-29-15,0 1-23 0,0 0-85 16,1-1-81-16,0-3-95 0,0 2-83 0,1-5-77 16,0 2-91-16,-1 0-134 0,1-3-764 15,1-1-968-15</inkml:trace>
  <inkml:trace contextRef="#ctx0" brushRef="#br0" timeOffset="-194109.26">18211 8266 975 0,'0'0'673'0,"0"0"-56"0,-2-12 4 0,2 12 6 16,0 0-4-16,8-7-56 0,-8 7-52 16,13-5-38-16,-13 5-37 0,22-4-54 0,-7 0-52 15,3 1-43-15,1 0-40 0,2 0-35 0,2 0-32 16,1-1-30-16,-1 1-20 0,2-1-28 16,-1 1-106-16,0 0 0 0,0-1 0 0,-5 2 0 15,2-1 0-15,-3 0 0 0,-1 1 0 16,1-1 0-16,-5 1 0 0,-13 2 0 0,22-3 0 15,-22 3-7-15,20-2-250 0,-20 2-125 0,20-1-86 16,-20 1-87-16,19-2-88 0,-19 2-207 16,20-2-742-16,-20 2-1244 0</inkml:trace>
  <inkml:trace contextRef="#ctx0" brushRef="#br0" timeOffset="-192899.54">19067 8109 497 0,'0'0'518'0,"0"0"-55"0,0 0-29 0,15 4-36 16,-15-4-51-16,0 0-54 0,10 11-15 15,-10-11-10-15,8 12-24 0,-8-12-22 0,7 18-19 16,-5-8-10-16,0 1-14 0,0 0-3 16,-1 0-13-16,-1-11-13 0,0 23-21 0,0-23 111 15,0 23-160-15,0-23-7 0,-2 21 1 0,2-21 3 16,-3 21 2-16,3-21 0 0,-4 16 5 15,4-16-1-15,-2 13 0 0,2-13-1 0,0 0-14 16,-3 12-33-16,3-12-18 0,0 0-28 16,0 0-6-16,0 0-13 0,0 0-13 0,10-14-14 15,-4 2-20-15,0-2 3 0,2-4 5 16,2-1 34-16,-1 0-30 0,1 0 25 0,2 1-36 16,-2 0 14-16,2 2-33 0,0 1 29 0,-3 3-26 15,2 2 23-15,-2 1-18 0,1 3 39 16,-10 6-13-16,15-4 34 0,-15 4-17 0,13 2 36 15,-13-2-19-15,10 11 40 0,-10-11-7 16,8 16 28-16,-4-6 17 0,-1 4 3 0,-2 2-1 16,-1-3 5-16,0-1 3 0,0 1 5 0,0-1 4 15,-1 4-5-15,-1-4-8 0,2-12-12 16,-2 21-11-16,2-21-6 0,0 17-2 16,0-17 4-16,-1 12 4 0,1-12 5 0,0 0 2 15,2 11-6-15,-2-11 113 0,0 0-160 0,0 0-34 16,13-6-26-16,-7 0-20 0,3-6-7 15,0 0-2-15,1-4 9 0,2 1 26 0,0-1-19 16,0-1 33-16,0 1-24 0,0 2 32 16,-2 1-18-16,1 2 30 0,-2 3-21 0,-1 1 27 15,-8 7-15-15,15-8 60 0,-15 8 11 0,0 0 58 16,14 0 0-16,-14 0 19 0,9 9 17 16,-9-9 25-16,6 13-5 0,-6-13-9 0,6 16-9 15,-6-16-10-15,4 19-11 0,-4-19-16 0,3 19-22 16,-3-19-6-16,5 16-20 0,-5-16-6 15,2 18-14-15,-2-18-3 0,4 13-42 16,-4-13-26-16,4 11-19 0,-4-11 10 0,0 0-11 16,7 10-12-16,-7-10-20 0,0 0-9 0,0 0-10 15,17-2 5-15,-17 2 9 0,15-9 5 16,-6-1 12-16,1-1 15 0,-1-3 13 0,1-1 38 16,0-3-21-16,1-2 33 0,-1 0-26 15,1 0 23-15,-1-1-18 0,-1 2 28 0,0 1-19 16,0 3 26-16,-2 0-19 0,-2 5 19 0,1 0-32 15,-6 10 20-15,8-13-4 0,-8 13 64 16,0 0 2-16,0 0 42 0,0 0-22 16,0 0 31-16,0 0-22 0,5 10 34 0,-5-10-15 15,-1 18 15-15,-1-7 20 0,0 4 7 0,1 1 6 16,-1 3-6-16,1 0-4 0,0 1-12 16,0 0 7-16,1 2-16 0,0-2-3 0,0 2 5 15,-1-1-24-15,2 0 2 0,-1 0-24 0,0-1 0 16,0 0-20-16,1 0 3 0,0-1-12 15,0-2-2-15,-1 1-4 0,0 0-2 0,0 0 1 16,0 0 4-16,0-1 3 0,-1 0 1 16,0 0 2-16,-1-1 1 0,0 1 0 0,-1-2 1 15,0 1-9-15,0-1-37 0,-1-2-3 0,0 1 0 16,-2-3 0-16,0 2 0 0,-2-4 0 16,-1 2 0-16,-1-4-74 0,-3 0-125 15,-1-1-82-15,-4 0-85 0,-5 0-78 0,-1-3-89 16,-3-1-138-16,-3-2-264 0,-8-4-552 0,-5-3-1113 15</inkml:trace>
  <inkml:trace contextRef="#ctx0" brushRef="#br0" timeOffset="-192317.95">19844 8472 42 0,'-11'2'718'16,"11"-2"-166"-16,0 0-61 0,-12 4-10 15,12-4-39-15,0 0-36 0,0 0-52 0,-12 2-55 16,12-2-38-16,0 0 9 0,0 0 10 16,0 0 6-16,0 0-4 0,0 0-7 0,0 0-15 15,0 0-16-15,19-1-25 0,-19 1-21 16,16-3-40-16,-16 3-10 0,21-2-38 0,-21 2-7 15,23-5-33-15,-13 3-7 0,-10 2-18 0,23-4-3 16,-12 3-16-16,1-1-44 0,-12 2-60 16,21-3-45-16,-21 3-57 0,20 0-41 0,-20 0-43 15,19-1-60-15,-19 1-57 0,15 1-45 16,-15-1-70-16,15 1-180 0,-15-1-567 0,13 2-851 16</inkml:trace>
  <inkml:trace contextRef="#ctx0" brushRef="#br0" timeOffset="-191748.05">20224 8238 649 0,'4'-13'556'15,"-4"13"-126"-15,2-12-63 0,-2 12-26 16,0 0-60-16,4-12-10 0,-4 12-62 0,0 0-20 15,0 0-60-15,2-10-27 0,-2 10 4 0,0 0 12 16,0 0 19-16,0 0 11 0,0 0 5 16,0 0 0-16,0 0-3 0,0 0 4 0,12 6-1 15,-12-6 2-15,0 0 10 0,3 14 3 16,-3-14-6-16,2 15-5 0,-2-15-9 0,1 21-6 16,-1-9 7-16,0 5-7 0,-1 0 6 0,0 1-12 15,0 0-11-15,-2 0-24 0,1-2-19 16,-1 1-15-16,0-2-13 0,2-3-13 15,-1-1-2-15,2-11-4 0,-2 17 6 0,2-17 24 16,-1 14 25-16,1-14 13 0,0 0-22 0,-4 12-16 16,4-12-15-16,0 0-15 0,0 0-9 15,0 0-10-15,0 0-11 0,0 0 3 0,-6-7-6 16,6 7 6-16,-1-11-12 0,1 11 13 0,1-17-12 16,-1 17 5-16,2-18-10 0,-2 18 9 15,2-17 1-15,-2 17-2 0,2-19-1 0,-2 19 8 16,1-13 3-16,-1 13 17 0,1-10-2 15,-1 10-3-15,0 0-2 0,2-16-6 0,-2 16-1 16,0 0-6-16,1-11-5 0,-1 11-1 0,0 0-2 16,0 0-1-16,2-12 0 0,-2 12-3 15,0 0 8-15,0 0-2 0,2-11-3 16,-2 11 5-16,0 0 5 0,0 0 10 0,9-10 6 16,-9 10-3-16,0 0-1 0,9-8 1 0,-9 8-8 15,11-9-6-15,-11 9-32 0,13-9-68 16,-6 3-86-16,1 2-90 0,0 0-95 0,2-2-83 15,1 0-79-15,1 1-96 0,-2 2-145 16,-10 3-690-16,18-4-1073 0</inkml:trace>
  <inkml:trace contextRef="#ctx0" brushRef="#br0" timeOffset="-190093.81">20577 8382 365 0,'0'0'627'0,"0"0"-106"0,0 0-55 16,0 0-28-16,0 0-35 0,0 0-20 0,0 0-29 16,0 0-31-16,0 0-37 0,0 0-33 0,-4-8-38 15,4 8-19-15,0 0-19 0,6-11-20 16,-6 11-19-16,6-12-18 0,-6 12-9 0,4-11-9 16,-4 11-9-16,4-16-12 0,-4 16-14 15,3-17-14-15,-3 17-11 0,-2-21-5 0,2 21-13 16,-3-26-3-16,1 12 17 0,-2-1-32 0,-1 1 25 15,0 0-16-15,1 4 37 0,2 0-27 16,-4 3-3-16,6 7-13 0,-9-12-6 16,9 12-7-16,-12-6 4 0,12 6 3 0,-14 3 3 15,5 0 0-15,-3 4 4 0,0 1 3 0,0 2 6 16,2 1 2-16,0 0 5 0,1 3 1 16,0-1 10-16,2 2 12 0,0 0-6 0,1 1 6 15,0-1-12-15,3-1-3 0,-1 1-1 0,3-2-2 16,0-3-6-16,1-10-8 0,0 20 2 15,0-20 0-15,2 17-7 0,-2-17 3 0,6 12-1 16,-6-12-31-16,9 7-24 0,-9-7-27 16,12 3-22-16,-12-3-12 0,16-4-8 0,-3-1-1 15,-2 0-4-15,3-3-2 0,-1 0-3 0,1-4-6 16,-1 0 11-16,1-1 12 0,-2-1 18 16,-2 1 19-16,-1 1 34 0,0 1-13 15,0 0 46-15,-4 3-7 0,-5 8 31 0,10-12-31 16,-10 12 24-16,7-7-4 0,-7 7 62 0,0 0-20 15,0 0 3-15,5 11-2 0,-5-11 9 16,-2 13 19-16,2-13 7 0,0 21-5 0,0-21-14 16,0 22-15-16,2-12-7 0,-2 2-8 15,2 0-13-15,-1-1-6 0,1 0-4 0,0-1-7 16,0-1-34-16,-2-9-48 0,6 17-30 0,-6-17-20 16,6 14-33-16,-6-14-25 0,10 7-40 15,-10-7-25-15,0 0-6 0,17 1-6 16,-17-1-3-16,17-5-14 0,-10-1-2 0,3-1 18 15,1-3 30-15,-1 1 50 0,-1-3 20 0,2-3 46 16,0-1 20-16,-2 1 63 0,-1 0 44 16,1 2 47-16,-1 1 37 0,-3 1 21 0,2 2 33 15,-7 9-20-15,7-12 53 0,-7 12-12 0,0 0 59 16,0 0-28-16,0 0-12 0,0 0-16 16,0 0-3-16,2 12-7 0,-2-12-9 0,-5 16-11 15,1-7-4-15,-3 4-10 0,2-2-2 16,-1 2-5-16,1-3-2 0,1 0-10 0,4-10-11 15,-8 15-9-15,8-15-11 0,-6 13-6 0,6-13-4 16,-5 10-5-16,5-10-4 0,0 0-15 16,-4 7-21-16,4-7-27 0,0 0-10 15,0 0-11-15,4-7-5 0,-4 7-3 0,9-13-10 16,-2 1 1-16,0 0 2 0,0-2 4 0,2-2 0 16,2 0 10-16,-2-1 16 0,0 0-22 15,3 1 20-15,-3-1-29 0,1 4 20 0,-2 1-31 16,0 2 19-16,-1 2-36 0,-7 8 36 0,14-8-25 15,-14 8 46-15,0 0-22 0,13 1 36 16,-13-1-10-16,6 12 28 0,-6-12 43 0,5 19 2 16,-3-2-5-16,0-2-1 0,1 3-7 15,-3-1 5-15,1 0 3 0,2 2-3 16,-1-1-3-16,3 1-4 0,-3-2 10 0,2 1-21 16,1-3-8-16,-1 1-5 0,1-3-9 0,2-1 2 15,-3 0-5-15,1-5-8 0,-5-7-22 16,8 12-34-16,-8-12-46 0,12 3-45 0,-12-3-49 15,12-2-32-15,-12 2-29 0,20-13-16 0,-11 6 13 16,1-5 4-16,3-2-3 0,-2-3 7 16,6-4 12-16,-4-3 15 0,2-3 37 0,0-4 19 15,1-4 34-15,-3 3 19 0,0-2 50 16,-1 6 16-16,-3 2 56 0,-2 3-2 0,2 3 74 16,-5 0-2-16,1 6 59 0,-1-1-20 15,0 5 28-15,-3-1-27 0,-1 11 18 0,6-15-49 16,-6 15 8-16,3-11-47 0,-3 11 18 15,0 0-23-15,0 0 47 0,0 0-22 0,0 0 31 16,0 0-31-16,0 12 41 0,0-12-12 0,-7 25 8 16,5-7 3-16,-1 5 1 0,-1 2 3 15,-3 5-4-15,0 3 2 0,0 0 9 0,-1 0 111 16,1-1-157-16,0-2-13 0,0 0-11 16,5-5-13-16,-3-2-10 0,3 0-7 0,0-4-7 15,0-3-6-15,0 0-11 0,1-4-4 16,1-12-20-16,-2 19-12 0,2-19-18 0,0 0-44 15,3 13-43-15,-3-13-48 0,0 0-25 0,10-3-23 16,-10 3-7-16,13-11 2 0,-5-1 13 16,1 0 16-16,3-5 31 0,-1 0 14 0,4-4 13 15,-1-1 17-15,1 0 23 0,1 0 20 16,-2 0 45-16,1 0-17 0,-3 6 55 0,0 0 20 16,-2 2 80-16,-4 4 17 0,1 1 60 0,-1 1-19 15,-6 8 26-15,8-12-57 0,-8 12 5 16,0 0-37-16,0 0 25 0,0 0-27 0,0 0 3 15,-7-7 5-15,7 7-7 0,-11 4-9 16,11-4-15-16,-15 9-11 0,15-9-15 0,-16 8-6 16,16-8-2-16,-14 9 1 0,14-9-7 15,-16 9 3-15,16-9 3 0,-11 9-2 0,11-9 3 16,-10 9 9-16,10-9 17 0,-8 6 13 0,8-6 24 16,-5 11 5-16,5-11 25 0,0 0 8 15,0 18 4-15,0-18-22 0,7 15-7 0,-2-8-15 16,2 6-3-16,0-2 7 0,4 2 2 15,2 0-7-15,1 0-16 0,4 2-57 0,-1-4-19 16,4 1 0-16,4 0 0 0,2-2-106 0,4-2-253 16,-1-1-252-16,-2-2-346 0,8-3-983 15,-4-2-1677-15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1:55.892"/>
    </inkml:context>
    <inkml:brush xml:id="br0">
      <inkml:brushProperty name="width" value="0.05292" units="cm"/>
      <inkml:brushProperty name="height" value="0.05292" units="cm"/>
      <inkml:brushProperty name="color" value="#FF0000"/>
    </inkml:brush>
  </inkml:definitions>
  <inkml:trace contextRef="#ctx0" brushRef="#br0">15052 7258 413 0,'0'0'681'16,"0"0"-111"-16,0 0-56 0,0 0-32 16,0 0-20-16,0 0-35 0,0 0-51 0,-14 2-40 15,14-2-51-15,0 0-34 0,0 0-18 0,0 0-16 16,0 0-17-16,-8 6-18 0,8-6-3 16,0 0-8-16,-6 6-2 0,6-6-13 0,0 0-9 15,-5 11-14-15,5-11-6 0,-4 9-11 16,4-9-1-16,-6 15-13 0,6-15 9 0,-4 17-19 15,4-17 10-15,-5 23-12 0,2-9 7 16,1 3-20-16,0 0 3 0,0 1-9 0,1-2-3 16,0 4-12-16,1-3-1 0,1-1-6 15,0 2 2-15,1-3-13 0,1-1 2 0,1 1-10 16,1-2 7-16,-1-1-34 0,5 0-3 0,-3-4 0 16,1 0 0-16,-7-8 0 0,15 9 0 15,-15-9 0-15,17 4 0 0,-17-4 0 0,19-2 0 16,-19 2 0-16,23-8 0 0,-10 2 0 15,-2-2 0-15,2 0 0 0,-2-4 0 0,2-1 0 16,-1-2 0-16,-2-1 0 0,1 0 0 0,-2 0 0 16,-2 0 0-16,-2-1 0 0,2 2 0 15,-2-2 0-15,-3-1 0 0,0 1 0 0,-1 1 0 16,-1-2 0-16,-2 3 0 0,0-1 0 16,-1 1 0-16,-3 2 0 0,1-1 0 0,-1 3 0 15,0 0 0-15,0 3 0 0,-2 2 0 16,1 0 0-16,0 1 0 0,7 5 0 0,-16-8 0 15,16 8 0-15,-17-4 0 0,17 4 0 0,-19-3 0 16,19 3 0-16,-20 0 0 0,20 0 0 16,-21 1 0-16,21-1 0 0,-21 2-80 0,21-2-228 15,-18 4-82-15,18-4-81 0,-17 3-107 16,17-3-216-16,-15 4-966 0,15-4-1449 0</inkml:trace>
  <inkml:trace contextRef="#ctx0" brushRef="#br0" timeOffset="5123.02">16384 8090 87 0,'0'0'420'0,"0"0"-125"0,0 0-51 0,0 0-46 16,0 0-26-16,0 0-25 0,0 0 0 16,0 0-28-16,0 0 6 0,0 0-32 0,0 0-3 15,0 0-32-15,0 0 3 0,0 0-26 0,0 0 11 16,0 0-23-16,0 0 17 0,0 0-10 16,0 0 13-16,0 0-16 0,0 0 15 15,0 0-21-15,0 0 22 0,0 0-24 0,0 0 14 16,0 0-14-16,0 0 17 0,0 0-6 0,0 0 16 15,0 0-3-15,0 0 15 0,0 0-6 16,0 0 10-16,0 0-9 0,0 0 9 0,0 0-15 16,0 0 5-16,0 0-13 0,0 0 7 0,0 0-16 15,0 0 5-15,4 9-15 0,-4-9 12 16,0 0-11-16,0 0 14 0,0 0-11 0,0 0 11 16,0 0-7-16,0 0 19 0,0 0-14 15,0 0 20-15,0 0-24 0,0 0 3 16,0 0-1-16,0 0 4 0,0 0-2 0,0 0 6 15,0 0-15-15,0 0-1 0,0 0-3 0,0 0 5 16,0 0-3-16,0 0-2 0,0 0 5 16,0 0-25-16,0 0 15 0,0 0-4 0,0 0 2 15,0 0-5-15,0 0 2 0,0 0-4 0,0 0 2 16,0 0-9-16,0 0 14 0,0 0 5 16,0 0-7-16,0 0 0 0,0 0 8 0,0 0-1 15,0 0-2-15,0 0-18 0,0 0 14 16,0 0-1-16,0 0-5 0,0 0 2 0,0 0-1 15,0 0 1-15,0 0-3 0,0 0-15 0,0 0 16 16,0 0-1-16,0 0-5 0,0 0 1 16,0 0 0-16,0 0 2 0,0 0 1 15,0 0-19-15,0 0 18 0,0 0-1 0,0 0 2 16,0 0-2-16,0 0-2 0,0 0-2 0,0 0 4 16,0 0-16-16,0 0 16 0,0 0 0 15,0 0 0-15,0 0 0 0,0 0-3 0,0 0 1 16,0 0-1-16,0 0-13 0,0 0 16 15,0 0 1-15,0 0-1 0,0 0-4 0,0 0-5 16,0 0-5-16,0 0-10 0,0 0-39 0,0 0-3 16,0 0-30-16,0 0-18 0,0 0-48 15,0 0-23-15,0 0-60 0,0 0-54 0,0 0-96 16,0 0-437-16,0 0-365 0</inkml:trace>
  <inkml:trace contextRef="#ctx0" brushRef="#br0" timeOffset="6486.41">10368 9657 126 0,'0'0'240'15,"0"0"95"-15,17 1-231 0,-17-1 145 16,0 0-193-16,17 2 154 0,-17-2-182 0,13 2 149 15,-13-2-172-15,15 3 151 0,-15-3-164 16,18 4 150-16,-18-4-169 0,22 5 146 0,-11-3-165 16,5 1 154-16,-2 0-168 0,2 2 161 0,0-2-170 15,1 0 162-15,-3 0-164 0,4-2 15 16,-1 2 13-16,0-2 9 0,1-1 4 16,0 3 9-16,0-2-3 0,1 0 14 0,-1 0 3 15,2 0 144-15,0 1-171 0,1 1 153 0,3 2-171 16,0 1 157-16,3-1-171 0,2 2 165 15,2 1-181-15,0-1 149 0,2 1-178 0,-2 1 156 16,2-3-153-16,-1 2 152 0,1-2-166 0,0 2 156 16,0-1-168-16,1-2 131 0,-1 2-178 15,3-1 29-15,1 1-274 0,5 2 105 0</inkml:trace>
  <inkml:trace contextRef="#ctx0" brushRef="#br0" timeOffset="9274.81">17548 8556 543 0,'0'0'572'16,"2"-15"-137"-16,-2 15-51 0,2-13-5 16,-2 13-46-16,2-12-14 0,-2 12 11 0,2-13-10 15,-2 13 124-15,1-11-184 0,-1 11-31 0,0 0-18 16,2-14-13-16,-2 14-8 0,0 0-22 15,2-12-13-15,-2 12-20 0,0 0-5 0,0 0-15 16,2-13-11-16,-2 13-29 0,0 0-8 0,0 0-2 16,0 0-14-16,0 0 9 0,6-9 20 15,-6 9-7-15,0 0 3 0,0 0-7 16,5 13 8-16,-5-13-7 0,4 15 5 0,-4-15-6 16,4 25 1-16,-3-9-13 0,1 1-6 0,1 0-10 15,-1 2-1-15,1-2-14 0,-1 1-1 16,2 0-7-16,-1-2-2 0,-1-1-10 0,2-1 2 15,0 0-4-15,-1-4 4 0,1 1-7 16,-4-11 10-16,7 14-5 0,-7-14 14 0,12 9 0 16,-12-9 2-16,0 0-7 0,18-1 2 0,-18 1-2 15,20-13-12-15,-9 4-6 0,2-5-15 16,0-2-21-16,2-4-13 0,-2-3-13 16,2 0 11-16,-2-2 5 0,1 0 9 0,-3 1 10 15,-1 5 2-15,0 0 8 0,-1 0 2 0,-3 4 10 16,1 2 2-16,-2 1 11 0,1 4-6 15,-3-1-3-15,-3 9-5 0,7-14-5 0,-7 14 11 16,0 0-6-16,0 0-2 0,0 0 7 0,0 0 2 16,6 6 8-16,-6-6-8 0,0 21 7 15,0-8-1-15,1 5 28 0,1 1 3 0,0 0 19 16,1 0-14-16,2 1-3 0,0-2 2 16,-1-1 5-16,2-1-6 0,0-3-7 0,1 0-11 15,2-2 5-15,-1-3-12 0,0 0 1 0,-8-8-25 16,17 6-15-16,-17-6-25 0,15 1-25 15,-15-1-24-15,19-5-18 0,-11 0-22 16,4-3-26-16,-2 0-38 0,1-3-47 0,-1-2-19 16,1-2-1-16,-2-4 10 0,1 0 36 0,-1-3 12 15,0-5 41-15,0-1 157 0,1-1-126 16,-1-2 24-16,-1 0 30 0,2 2 22 0,-2-2 36 16,0 3 27-16,0 3 30 0,0 3 24 15,-1 3 24-15,-2 4 13 0,-1 1-3 0,0 2-7 16,-1 3-3-16,-3 9 27 0,7-12 28 0,-7 12 19 15,0 0-9-15,0 0 6 0,0 0 0 16,9 4-7-16,-9-4-13 0,0 18 1 0,0 0-7 16,-2 4-10-16,0 6 18 0,-1 8-13 15,-2 7-2-15,-1 3-9 0,-1 0-5 0,1-1-4 16,-1-2-17-16,2-3-17 0,-1-7-16 16,2-2-4-16,1-7-19 0,1-1-2 0,0-5-27 15,1-1-19-15,0-5-17 0,1-12 12 0,1 17 9 16,-1-17 6-16,0 0-1 0,7 7-1 15,-7-7-5-15,8-9 1 0,-2 2 0 0,0-7 11 16,0-2 0-16,0-5 0 0,0-2-2 16,3-6 0-16,-2-1 2 0,2-1 0 0,1 1 3 15,1 2 118-15,1 1-152 0,1 2 3 16,-2 6-2-16,0 1-4 0,1 3 2 0,-2 5 3 16,1 3 9-16,-3 2 7 0,-8 5 10 0,15-2-3 15,-15 2 17-15,13 7 7 0,-13-7 26 16,10 14 14-16,-3-1 12 0,-3 1-8 0,2 1 9 15,-2 1 0-15,-1 2 7 0,0-1 0 16,-1 3-2-16,-1-1-12 0,1-1-7 0,-1 1-6 16,-1 0-11-16,0 0-7 0,-1-2-3 15,1 1-33-15,-2-2 82 0,2-2-196 0,-1-1-43 16,1-13-51-16,-1 20-70 0,1-20-80 16,0 15-88-16,0-15-136 0,0 0-288 0,0 0-489 15,5 7-972-15</inkml:trace>
  <inkml:trace contextRef="#ctx0" brushRef="#br0" timeOffset="9423.29">18541 8287 870 0,'0'0'622'16,"0"0"-125"-16,0 0-74 0,7-9-93 15,-7 9-64-15,0 0-69 0,0 0-123 0,0 0-146 16,0 0-187-16,0 0-666 0,0 0-497 0</inkml:trace>
  <inkml:trace contextRef="#ctx0" brushRef="#br0" timeOffset="9637.79">18562 8424 1325 0,'-2'13'802'0,"0"0"-61"15,-1 0-7-15,0 2-65 0,-1-1-106 16,1 1-90-16,-1 0-59 0,1 0-66 0,-1-1-39 0,1 3-67 15,0-4-32-15,0 0-50 0,1 0-32 16,-2-2-21-16,4-11-23 0,-4 19-25 16,4-19-45-16,-4 16-63 0,4-16-62 0,-4 16-53 15,4-16-58-15,-2 14-57 0,2-14-66 0,-2 11-72 16,2-11-27-16,0 0-72 0,0 0-148 16,0 0-658-16,0 0-926 0</inkml:trace>
  <inkml:trace contextRef="#ctx0" brushRef="#br0" timeOffset="9890.86">18704 8242 1027 0,'0'0'850'0,"0"0"-115"0,7-10-66 16,-7 10-26-16,0 0-59 0,0 0-75 15,0 0-48-15,0 0-55 0,1 15-49 0,-1-15-48 16,-1 16-30-16,1-16-12 0,-1 27-27 0,0-10-24 15,0 1-33-15,0 1-21 0,-2 0-39 16,1 0-13-16,0-1-49 0,1 0-61 0,-1-1 0 16,1-1 0-16,-1 1 0 0,1-4-95 15,0-1-114-15,1-12-68 0,-2 21-75 16,2-21-88-16,-2 18-95 0,2-18-101 0,0 15-66 0,0-15-140 16,1 10-458-16,-1-10-902 0</inkml:trace>
  <inkml:trace contextRef="#ctx0" brushRef="#br0" timeOffset="10540.25">18730 8569 673 0,'0'0'719'0,"0"0"-68"16,13-3-80-16,-13 3-26 0,0 0-50 0,15-3-12 15,-15 3-24-15,14-1-17 0,-14 1-48 16,19-5-60-16,-6 4-71 0,2-1-44 0,2-1-47 16,0-1-24-16,0 0-36 0,0-1-21 0,4-1-21 15,0-1-3-15,-2 0-23 0,0-1 4 16,-1 1-18-16,-3 0-5 0,0-1-7 15,-2-1 0-15,-2 0-9 0,0 0 8 0,-2-1-9 16,-1-1 4-16,-2 1 1 0,0-1-6 0,-4 2 19 16,-2 9 7-16,1-19 26 0,-1 19-8 15,-3-17 7-15,-4 10-9 0,2 0-5 0,-3 3-13 16,-2-1 8-16,-1 3-23 0,-5 0 8 0,1 0-10 16,1 4-2-16,-2 0 0 0,1 2 12 15,1 0 7-15,2 1 10 0,1 1 12 0,-1 1 18 16,3 3 17-16,1 0 1 0,0 2 10 15,2 1-29-15,1 2-70 0,1 0 0 0,1 2 0 16,2 0 0-16,0 2 0 0,2-1 0 16,2 0 0-16,0 0 0 0,2 1 0 0,3-1 0 15,1-1 0-15,1-2 0 0,3 0 0 16,0-6 0-16,0-1 0 0,3-1 0 0,-1-4 0 16,1 0 0-16,0-3 0 0,3-2 0 0,-2-2 0 15,4-3 0-15,0-1-183 0,0-1-96 16,1-4 16-16,0-2-43 0,2-3-71 0,-3-2-15 15,4-5 17-15,0-4 15 0,-1 0 31 16,-1-3 128-16,-2 0-126 0,1 0 55 0,-2 2 61 16,-2-1 63-16,-3 7 73 0,-3 0 45 0,-2 3 88 15,0 2 99-15,-2 0 46 0,-3 2 22 16,1 3 13-16,-3 0 16 0,2 3 16 16,-5 11 0-16,3-18-8 0,-3 18-24 0,2-15-46 0,-2 15-43 15,0 0-28-15,0 0-10 0,0 0 11 16,0 0 19-16,0 0 11 0,0 0-6 15,-10 18-13-15,7-1 5 0,-3 5-10 0,1 6-9 16,-2 2-6-16,0 2-20 0,0 1-7 16,2-1-77-16,1 0-9 0,0 0 0 0,1-6 0 15,2 1 0-15,1-2 0 0,0-5 0 0,1 1 0 16,1-1-20-16,1-2-184 0,0 1-57 16,0-3-52-16,0 2-70 0,1-1-71 0,2-2-79 15,-2-1-86-15,0 0-113 0,1-2-750 16,-1-2-1107-16</inkml:trace>
  <inkml:trace contextRef="#ctx0" brushRef="#br0" timeOffset="10922.81">20037 8315 1111 0,'-1'-14'836'0,"-1"0"-122"0,-3 2-60 16,4-1-17-16,-3 0-30 0,-1-1-57 0,1 1-50 16,-1 4-47-16,1-1-49 0,0 1-66 15,-2 1-46-15,1 0-39 0,-2-2-35 0,0 2-25 16,0 1-24-16,0 0-23 0,7 7-30 16,-15-12-116-16,15 12 0 0,-13-9 0 0,13 9 0 15,-15-5 0-15,15 5 0 0,-16 2 0 16,7 1 0-16,-2 6 0 0,-3 4 0 0,3 3 0 15,-4 7 0-15,4 4 0 0,-1 2 0 0,0 7 0 16,1 4 0-16,2 1 0 0,1 3 0 16,2 3 0-16,0 0 0 0,0 1 0 0,0 0 0 15,-1 0 0-15,2-4 0 0,0-1 0 16,1-8 0-16,0-2 0 0,1-1 0 0,-1-7 0 16,0-2 0-16,1 1-61 0,1-6-182 0,-1-2-60 15,1-1-80-15,0-3-148 0,2-12-110 16,-4 17-60-16,4-17-983 0,0 0-1359 0</inkml:trace>
  <inkml:trace contextRef="#ctx0" brushRef="#br0" timeOffset="11330.29">19610 8781 1212 0,'-6'-15'756'0,"0"2"-108"0,3 4-55 16,-1 1-45-16,4 8-3 0,-4-15-30 16,4 15-11-16,1-12-22 0,-1 12-44 0,7-12-51 15,-7 12-54-15,13-12-42 0,-4 3-53 0,2 2-34 16,3 0-43-16,-1-2-28 0,2 0-32 15,0 2-11-15,4-1-78 0,-2-1-12 0,3 1 0 16,-1-1 0-16,0 1 0 0,2 0-139 16,0 0-61-16,-1-1-41 0,0 1-37 0,1-1-24 15,-1-1-18-15,0-1-5 0,2 0-1 0,0-3 12 16,-3 2 22-16,0-1 41 0,-3 0 178 16,1 1-113-16,-4-2 205 0,-3 3-90 15,2 1 80-15,-4-2 56 0,0 2 60 0,-1 1 53 16,-2 2 52-16,-5 7 33 0,7-12 9 0,-7 12-8 15,8-9-31-15,-8 9-24 0,0 0 11 16,0 0-15-16,0 0 10 0,0 0-13 0,0 0-10 16,5 7-7-16,-5-7-26 0,-3 24-86 15,-1-8-73-15,1 3 0 0,0 3 0 0,0 2 0 16,-1 0 0-16,0-1 0 0,1 2 0 0,0-3 0 16,0-3 0-16,1-1 0 0,0 0 0 15,0-1 0-15,2-1 0 0,-1-3 0 0,1-13 0 16,-1 21 0-16,1-21 0 0,0 16 0 15,0-16-273-15,0 13-185 0,0-13-54 0,0 0-63 16,6 12-131-16,-6-12-1083 0,0 0-1488 16</inkml:trace>
  <inkml:trace contextRef="#ctx0" brushRef="#br0" timeOffset="12206.69">20486 8524 602 0,'0'0'904'0,"0"0"-149"15,1-12-91-15,-1 12-34 0,0 0-58 0,-2-11-97 16,2 11-77-16,-4-8-71 0,4 8-36 0,-7-11-47 16,7 11-24-16,-8-13-23 0,1 6-15 15,2-1-18-15,5 8-10 0,-10-13-7 0,10 13-9 16,-10-11-14-16,10 11-31 0,-12-9-23 15,12 9-16-15,-11-3-14 0,11 3 8 0,-15 3-13 16,15-3 3-16,-17 9-10 0,6-2 9 0,0 1-14 16,2 1 9-16,0 1-2 0,0 0-2 15,1 0-1-15,2 1-4 0,1-2-4 0,-1 0 0 16,6-9-4-16,-6 18 2 0,6-18-1 16,-5 16 0-16,5-16 1 0,-1 15-1 0,1-15 0 15,1 12-2-15,-1-12-2 0,5 8 0 16,-5-8-4-16,0 0-12 0,14 5-28 0,-14-5-40 15,14-4-40-15,-4 0-14 0,4-3-17 0,-1-2 5 16,-1 0 17-16,-1 0 27 0,0-2 14 16,0 1 24-16,-3-1 10 0,2-1 21 0,-3 3 17 15,-2-1 35-15,-5 10 26 0,8-13 14 16,-8 13-4-16,7-10-2 0,-7 10-13 0,0 0-14 16,6-8-7-16,-6 8-4 0,0 0 21 0,0 0-2 15,0 0 2-15,3 12-13 0,-3-12 8 16,-1 12-20-16,1-12 14 0,0 17-11 0,0-17-3 15,1 18-4-15,-1-18-4 0,3 16-4 16,-3-16-5-16,5 18-17 0,-5-18-6 0,8 16-11 16,-2-9 1-16,2-2 6 0,-1 1-10 15,0-2-14-15,7 2-5 0,-2-3-2 0,1-1 8 16,-13-2-4-16,25 1 3 0,-14-2 4 16,5-1-13-16,0-2 6 0,0-1 13 0,2-1 4 15,-3-1 9-15,-2 0 7 0,1-1 12 0,-2 1 9 16,1-2 28-16,-4 0 19 0,-1-1 13 15,0 0 5-15,-2 0 21 0,-1-1-1 0,-3-1 21 16,-2 12-9-16,2-21 6 0,-3 9-13 0,-2-2 1 16,0 0-2-16,-2 0-1 0,-1 1-16 15,1 1-12-15,-1 4-10 0,0 0-29 16,6 8-23-16,-11-9 0 0,11 9 0 0,-14-6 0 16,14 6 0-16,-13-1 0 0,13 1 0 0,-14 3 0 15,14-3 0-15,-13 9 0 0,13-9 0 16,-11 11 0-16,11-11 0 0,-5 18 0 0,5-18 0 15,-3 22 0-15,4-7 0 0,0 3 0 16,1-1 0-16,2 5 0 0,3-2 0 0,-2 2 0 16,2 0 0-16,-1-2 0 0,1 2 0 0,0-2 0 15,0-1 0-15,-1 0 0 0,-1-2 0 16,0-2 0-16,-1 1 0 0,-1-1 0 0,-3 3 0 16,0-3 0-16,-2 3 0 0,-3 0 0 15,0 1 0-15,-1 0 0 0,-3 0 0 0,-1 0 0 16,-1-1 0-16,-1-1 0 0,-1-2 0 15,-1 2-210-15,-1-5-203 0,2 1-127 0,0-5-10 16,-3 4-427-16,2-7-761 0,0-1-1424 16</inkml:trace>
  <inkml:trace contextRef="#ctx0" brushRef="#br0" timeOffset="12680.75">21110 8333 1208 0,'0'0'765'0,"0"0"-83"0,3-13-43 15,-3 13-39-15,0 0-71 0,0 0-79 0,0 0-57 16,0-13-74-16,0 13-56 0,0 0-18 15,0 0 0-15,0 0-17 0,0 0 2 0,0 0-17 16,-2 11-12-16,2-11-21 0,-1 12-4 16,1-12-22-16,-1 20-11 0,1-20-29 0,0 22-8 15,0-10-22-15,0 1-60 0,0 3-24 16,0 2 0-16,0 0 0 0,-2 0 0 0,1-1 0 16,0 0 0-16,1 1 0 0,0 0 0 15,-2-1 0-15,0-1-191 0,2 1-150 0,0-4-119 16,-2 0-167-16,1 3-268 0,1-2-897 0,-1-1-1492 15</inkml:trace>
  <inkml:trace contextRef="#ctx0" brushRef="#br0" timeOffset="12845.95">21066 8943 941 0,'0'0'712'0,"0"0"-115"16,-3 10-98-16,3-10-75 0,0 0-77 15,0 0-66-15,0 0-52 0,2 12-64 0,-2-12-126 16,0 0-123-16,0 0-132 0,9 4-179 16,-9-4-233-16,0 0-286 0,14-1-482 0</inkml:trace>
  <inkml:trace contextRef="#ctx0" brushRef="#br0" timeOffset="13254.02">21456 8472 900 0,'0'0'889'0,"0"0"-184"0,0 0-118 15,0 0-12-15,0 0-36 0,0 0-51 16,0 0-60-16,0 0-46 0,0 0-54 0,0 0-50 15,0 0-52-15,0 0-41 0,13 6-40 0,-13-6-24 16,15 3 98-16,-15-3-162 0,19 1 108 16,-19-1-174-16,21 5-62 0,-21-5-67 15,22 2-65-15,-22-2-55 0,22 4-63 0,-22-4-73 16,20 4-72-16,-20-4-157 0,19 4-879 0,-19-4-1129 16</inkml:trace>
  <inkml:trace contextRef="#ctx0" brushRef="#br0" timeOffset="13456.14">21413 8682 1606 0,'0'0'822'0,"0"0"-133"0,0 0 2 16,14 6-29-16,-14-6-88 0,0 0-72 0,13 5-67 15,-13-5-58-15,12 1-70 0,-12-1-53 16,13 0-49-16,-13 0-38 0,16 1-33 0,-16-1-56 15,20-1-123-15,-8 0-127 0,0 1-179 0,7-4-162 16,-2 3-152-16,4-2-1153 0,-2 0-1520 16</inkml:trace>
  <inkml:trace contextRef="#ctx0" brushRef="#br0" timeOffset="14757.8">22154 8435 420 0,'0'0'713'16,"0"0"-153"-16,0 0-94 0,-6-7-67 0,6 7-3 15,0 0-15-15,0 0-15 0,0 0-29 16,-3 9-29-16,3-9-35 0,-2 10-22 0,2-10-15 16,-2 19-11-16,2-9-14 0,0 2-17 0,-2 3-18 15,0 1-14-15,0 2-14 0,-1-1-16 16,0 1-13-16,0-1-8 0,0 0-7 0,-2-1-9 16,3-1-9-16,-2-1-8 0,2-2-12 15,2-12-7-15,-5 17 2 0,5-17 13 0,-2 14 2 16,2-14-9-16,0 0-23 0,-4 9-10 15,4-9-24-15,0 0-9 0,0 0-19 0,2-17-19 16,2 2-8-16,-2-2-2 0,3-4 9 0,1 1-7 16,2 0 5-16,-2 1-2 0,3 0 12 15,-2 2-5-15,2 1 9 0,-2 4-9 0,1 1 1 16,0 0-7-16,1 4 10 0,-9 7 6 16,13-6 3-16,-13 6 14 0,11 1 10 0,-11-1 3 15,11 14 6-15,-8-5 4 0,1 5 3 0,0 1 4 16,-1 2 1-16,-1 0 7 0,-2 0 13 15,2 0 4-15,-2 0 0 0,0-1 9 16,0-2-6-16,0-1-4 0,0-13-5 0,0 19-9 16,0-19-5-16,0 16-3 0,0-16-2 0,0 12-9 15,0-12-6-15,0 0-5 0,0 0-14 16,10 4-15-16,-10-4-12 0,8-8-5 0,-3 2 0 16,3-7-7-16,0-1-2 0,1-3 4 15,-1 0 5-15,1-2 4 0,1 2 4 0,0 1 3 16,-3 2-2-16,3 1-1 0,-2 3-11 0,1 3 9 15,-2 2 4-15,-7 5 9 0,14-3 9 16,-14 3 5-16,11 7 9 0,-11-7-1 0,11 14 0 16,-6-6 2-16,-1 7 2 0,0 0 20 15,-3-2-24-15,3 1 20 0,0 1-21 0,-2-1 18 16,-2-6-22-16,0-8 20 0,6 20-26 16,-6-20 16-16,4 17-41 0,-4-17-1 0,2 12-47 15,-2-12 18-15,5 7-58 0,-5-7-5 0,0 0-70 16,13 1 5-16,-13-1-38 0,14-7 29 15,-4-1-22-15,-1-3 36 0,3 0-10 0,-1-5 28 16,0-2 19-16,1 0 46 0,-1-1 11 16,0 0 34-16,-2 1 35 0,0 2 19 0,-1 1 34 15,0 4 28-15,-2 2 21 0,-6 9 40 16,7-11 29-16,-7 11 29 0,0 0 9 0,0 0 10 16,7 10 10-16,-7-10 25 0,0 14-36 15,0-14 1-15,0 22-40 0,0-12-3 0,0 3-29 16,2 4-7-16,-2-3-4 0,3 3-13 0,-1-4-19 15,0-1-14-15,0-4-12 0,0 4-12 16,-2-12 13-16,5 16-33 0,-5-16-9 0,4 14-16 16,-4-14-20-16,9 7 0 0,-9-7-43 0,0 0 1 15,12 3-45-15,-12-3 17 0,11-6-40 16,-11 6 15-16,14-12-36 0,-6 2 27 16,1-2-28-16,0-5 33 0,1 0-4 0,-2 0 22 15,1-1 24-15,0 0 19 0,-4 4 14 16,1-1 16-16,-1 0 21 0,-1 2 35 0,1 3 25 15,-3 0 22-15,-2 10 11 0,7-15 2 0,-7 15-11 16,4-9-9-16,-4 9 4 0,0 0 19 16,0 0 22-16,0 0 5 0,0 0 6 0,0 0 1 15,0 0-8-15,-4 16-6 0,4-6 0 0,-2 8-1 16,0 6 1-16,-1 2 22 0,2 6 43 16,0 4 38-16,-2 1 7 0,-1 6-12 15,2-1-27-15,-1-5-12 0,-1-1-21 0,2-1-39 16,-2-1-102-16,2-3 0 0,-3-3 0 0,2-2 0 15,1 0 0-15,-2-2 0 0,-1-3 0 16,-1 1 0-16,-1-2 0 0,-1-2 0 0,-2-2 0 16,-3 0 0-16,-1-3 0 0,-2-1 0 15,-3-4 0-15,0 1-152 0,-3-4-252 0,1-1-123 16,1-4-142-16,-5-1-330 0,1-5-720 0,-5-4-1401 16</inkml:trace>
  <inkml:trace contextRef="#ctx0" brushRef="#br0" timeOffset="15408.65">23121 8818 498 0,'0'0'559'16,"-14"1"-61"-16,14-1 8 0,0 0-38 0,-14 2-9 15,14-2-8-15,0 0-16 0,0 0-20 16,-16 1-38-16,16-1-34 0,0 0-37 0,0 0-15 16,-11 2-6-16,11-2 1 0,0 0 3 0,0 0-7 15,0 0-19-15,0 0-7 0,3 9-20 16,-3-9-18-16,13 2-22 0,-13-2-22 15,18 0-74-15,-18 0-100 0,23-1 0 0,-23 1 0 0,24-2 0 16,-24 2 0-16,22-1 0 0,-22 1 0 16,21-2 0-16,-21 2 0 0,23-3 0 15,-23 3 0-15,19 0 0 0,-19 0 0 0,19-2 0 16,-19 2 0-16,16-2-176 0,-16 2-180 16,15-2-47-16,-15 2-96 0,13-2-52 0,-13 2-12 15,14-4-427-15,-14 4-487 0,13-2-1098 0</inkml:trace>
  <inkml:trace contextRef="#ctx0" brushRef="#br0" timeOffset="15866.72">23445 8563 884 0,'0'0'746'0,"0"0"-153"0,-2-14-71 0,2 14-27 15,0 0-31-15,0 0-62 0,-1-12-75 16,1 12-80-16,0 0-55 0,0 0-23 0,0 0-26 16,0 0-12-16,0 0 18 0,0 0-28 0,0 0 15 15,11 1-34-15,-11-1 18 0,6 16-34 16,-3-7 10-16,1 4-38 0,-1 3 15 16,-1-1-31-16,0 4 13 0,0-2-35 0,0 3 18 15,1-2-27-15,-3 1 22 0,1 0-22 0,-1-1 26 16,-1-2-25-16,1 1 4 0,0-5 6 15,-3 0 6-15,3-12 7 0,0 19 12 0,0-19 26 16,-2 16 14-16,2-16 12 0,0 0 0 16,0 16-20-16,0-16-17 0,0 0-12 0,0 0-12 15,0 0-5-15,0 0 2 0,0 0-2 0,0 0 2 16,-2-13 4-16,2 13 1 0,0-19 4 16,0 19-3-16,2-23-2 0,0 8 2 0,1 0-2 15,-1-1-4-15,1 2-4 0,-1 0-6 0,2-1-6 16,-1 5-7-16,0 0 3 0,0 0-20 15,-3 10-41-15,4-15-52 0,-4 15-62 16,8-15-61-16,-8 15-25 0,6-15-75 0,-6 15-12 16,9-13-76-16,-9 13-10 0,11-12-67 0,-2 7-75 15,-2 0-114-15,0-1-530 0,2 2-815 16</inkml:trace>
  <inkml:trace contextRef="#ctx0" brushRef="#br0" timeOffset="17420.29">23847 8666 1135 0,'0'0'744'0,"0"0"-122"16,9 9-38-16,-9-9-49 0,0 0-5 16,0 0-75-16,0 0-56 0,8 5-104 0,-8-5-37 15,0 0-70-15,0 0-16 0,4-8-50 0,-4 8-6 16,0 0-40-16,1-11 6 0,-1 11-38 15,-3-11 3-15,3 11-10 0,-4-13 4 0,1 5 0 16,-2 0 18-16,-2-4 0 0,-1 0 10 16,1 2 0-16,-1-1 8 0,-2 2 1 15,3 1-14-15,-1 2-10 0,8 6-20 0,-16-6-2 16,16 6-15-16,-15 0-2 0,6 4-5 0,-5 3-2 16,3 3 6-16,3 3 0 0,-4 1 4 15,3 3 4-15,-2 0 1 0,6 1 9 0,-2 1 6 16,3-2 4-16,1 1 5 0,-1-1 2 0,2 1-5 15,0-1-2-15,2-2-12 0,0-1-5 16,0-2-6-16,0-12-3 0,2 20-3 0,-2-20 0 16,6 17-12-16,-6-17-13 0,7 12-25 15,-7-12-30-15,11 3-25 0,-11-3-23 0,16-3-20 16,-7-2-15-16,4-2 16 0,-1-3-12 16,-2-1 40-16,4-3 2 0,-3-1 40 0,-1-3 4 15,-1 2 28-15,-1-1-11 0,-1 3 44 0,-2-1 9 16,0 2 26-16,-1 4 17 0,-2-1 9 15,-2 10 9-15,7-11-26 0,-7 11-8 0,0 0-2 16,0 0 11-16,0 0 9 0,0 0 18 16,0 11 0-16,0-11 0 0,-2 19-11 0,2-8-3 15,0-11-6-15,-2 23-9 0,2-10-9 0,2 2-6 16,-1 0-4-16,0 0 1 0,3-1-2 16,0-1-11-16,0-2-19 0,0 0-21 0,2-2-41 15,-6-9-42-15,7 13-40 0,-7-13-1 16,11 9-61-16,-11-9 26 0,12 3-31 0,-12-3 33 15,15-1-47-15,-15 1-15 0,16-9-14 16,-5 2 50-16,0-4-14 0,3-2 52 0,-3-2 14 16,2-2 51-16,-2-2 3 0,-1-1 51 15,1 2-2-15,-2 1 44 0,-1 2 20 0,0 2 74 16,-2 1 22-16,-3 2 42 0,-3 10-25 0,9-13 26 16,-9 13-15-16,0 0 58 0,0 0-23 15,0 0 35-15,0 0-29 0,6 7 16 0,-6-7-33 16,0 14 15-16,0-14-29 0,-2 19 25 0,2-19-50 15,-3 20 24-15,2-9-48 0,0 0-6 16,-1 0-5-16,0-1-8 0,2-10-5 16,-4 19-21-16,4-19-6 0,-3 16-9 0,3-16-6 15,-2 12-9-15,2-12-18 0,0 0-13 0,0 11-16 16,0-11-12-16,0 0 16 0,0 0-43 16,9-8 11-16,-5-1-29 0,1-1 37 0,4-6-19 15,-2-2 32-15,0-1-5 0,1-2 9 16,-2 1-15-16,4 1 23 0,-1 1-13 0,-3 3 16 15,-1 0-20-15,4 2 10 0,-4 4-10 0,0 0 13 16,-5 9-9-16,8-10 35 0,-8 10-9 16,0 0 41-16,0 0-17 0,12 2 20 15,-12-2 5-15,6 12 13 0,-6-12-28 0,3 19 22 16,-1-9-23-16,0 5 46 0,2 2-15 0,-1-2 46 16,0 1-54-16,3 0 29 0,-2-1-44 15,1 0 22-15,1-2-37 0,-1 0 24 0,2-2-46 16,-2-3 6-16,-1 1-61 0,-4-9-11 0,11 10-41 15,-11-10-2-15,11 7-54 0,-11-7-3 16,0 0 78-16,19-3-126 0,-19 3-32 0,19-12-9 16,-9 0-5-16,2-3 11 0,1-1 19 15,0-6 31-15,-1-2 36 0,-3-2 19 0,3-1 50 16,0 0 3-16,-3-2 57 0,0 2-6 0,0 0 30 16,-4 4 13-16,3 1 63 0,-3 1-3 15,0 1 53-15,-1 3 1 0,0 3 46 16,0 3-4-16,-1-1 24 0,-3 12-28 0,4-12 42 15,-4 12-2-15,0 0 8 0,0 0 2 0,0 0-8 16,0 0-7-16,2 11-22 0,-2-11-21 16,-4 28-1-16,3-6-20 0,-2 3 19 0,-2 4-48 15,1 4 21-15,0-2-31 0,-1 2 34 16,0-2-33-16,1 2 21 0,-1-3-47 0,1-4 16 16,1-2-41-16,-1-1 19 0,2-3-52 15,-1-3-37-15,1-1-33 0,2-3-34 0,0-13-34 16,-2 19 6-16,2-19-41 0,2 11-14 15,-2-11-80-15,0 0-28 0,0 0-61 0,16-2-48 16,-7-9-6-16,0 1 23 0,2-5 41 0,1-3 22 16,-2-1 25-16,4-4 27 0,-3 0 39 15,3-1 50-15,-1 0 41 0,-2 3 32 0,2 0 41 16,-3 3 33-16,1 3 58 0,-4 1 73 0,0 2 48 16,-1 3 54-16,-1 0 91 0,-5 9-6 15,7-10 33-15,-7 10-29 0,0 0 15 0,6-10-32 16,-6 10 11-16,0 0-50 0,0 0-6 15,0 0-64-15,0 0-6 0,-16 4-47 0,16-4-7 16,-13 9-39-16,5-4 11 0,-3 3-31 16,1-2 6-16,-1 2-33 0,2-1 21 0,1-3-29 15,8-4 21-15,-14 12-24 0,14-12 17 16,-13 9-20-16,13-9 38 0,-10 9-1 0,10-9 35 16,-9 6-19-16,9-6 51 0,-5 8-24 0,5-8 47 15,0 0-23-15,0 15 39 0,0-15-35 16,5 13 32-16,-5-13-39 0,9 14 23 0,-3-6-37 15,1 1 11-15,1 1-40 0,1-1 14 16,-1-1-38-16,-1-1 22 0,-1 0-34 0,2-2 11 16,-2 1-46-16,3 0-9 0,-9-6-77 0,15 8 27 15,-15-8-74-15,14 7 7 0,-14-7-26 16,14 7 3-16,-14-7-55 0,10 6 2 16,-10-6-41-16,8 4 21 0,-8-4-32 0,0 0 3 15,12 7-18-15,-12-7 26 0,0 0-265 0,8 4-144 16,-8-4-649-16,0 0-920 0</inkml:trace>
  <inkml:trace contextRef="#ctx0" brushRef="#br0" timeOffset="17714.91">24693 8356 1400 0,'-1'-13'692'0,"1"13"-146"0,1-21-120 16,-1 21-5-16,2-12-38 0,-2 12 27 0,0 0-64 15,9-6-9-15,-9 6-77 0,0 0-20 16,16 6 3-16,-8 0 1 0,2 4-18 0,0 2-24 16,1 5-19-16,-1 2-18 0,2 4-6 0,-3 4 3 15,-1 2 34-15,-1 0-34 0,-3 6 29 16,-1-1-33-16,-3 3 22 0,-3 0-26 0,-2 4-49 16,-3 2-105-16,-3-2 0 0,0-1 0 15,-4-1 0-15,0-2 0 0,-3-2 0 0,-3 1 0 16,5-4 0-16,-5 0 0 0,3-2 0 0,-4-2 0 15,1-1-217-15,1-6-144 0,1 0-127 16,-3-2-71-16,-1 0-24 0,0-3-515 0,-2-2-450 16,-2-2-1188-16</inkml:trace>
  <inkml:trace contextRef="#ctx0" brushRef="#br0" timeOffset="19216.59">18498 10026 719 0,'0'0'653'15,"-1"-11"-103"-15,1 11 84 0,0 0-192 16,0 0 119-16,0 0-165 0,0-14-23 0,0 14-31 16,0 0-27-16,0 0-14 0,0 0-28 15,0-13-9-15,0 13-14 0,0 0-27 0,0 0-19 16,0-13-30-16,0 13-12 0,0 0-22 16,-3-12-15-16,3 12-8 0,0 0-11 0,-7-12-3 15,7 12-10-15,-6-8-13 0,6 8-6 0,-9-10-3 16,9 10-4-16,-14-7-11 0,14 7-10 15,-13-5-12-15,13 5-3 0,-19 0-6 0,19 0-13 16,-18 5-5-16,4 3 5 0,2 1-12 16,1 2 8-16,-2 3-11 0,2 3 9 0,1 1-12 15,0 3 9-15,-1 4 3 0,1 2-4 0,-1 4 5 16,0 5-5-16,0 2-2 0,1 0 1 16,1 0-10-16,0 1 9 0,1-2-8 0,2-4 12 15,0 0-12-15,1-4 4 0,2-4-10 16,-2 0-26-16,4-3-48 0,0-1-47 0,0-4-58 15,1 1-54-15,0-3-74 0,0-4-65 16,0-11-63-16,0 21-49 0,0-21-81 0,0 17-196 16,0-17-595-16,0 0-970 0</inkml:trace>
  <inkml:trace contextRef="#ctx0" brushRef="#br0" timeOffset="19453.95">18031 10484 1588 0,'0'0'757'0,"0"0"-181"16,0 0-41-16,0 0 21 0,13-2 2 15,-13 2-35-15,13-3-30 0,-13 3-59 0,17-5-40 16,-17 5-69-16,20-5-33 0,-10 2-54 16,-10 3-33-16,21-4-39 0,-7-1-22 0,3 3-31 15,-2-2-9-15,4 2-25 0,0-2-3 0,0 2-41 16,0-2-35-16,0 2 0 0,0-3 0 16,-2 3 0-16,2-2 0 0,-2 2 0 0,-1-1 0 15,1 0 0-15,-3-2-131 0,3 0-92 16,-3 0-54-16,0-1-62 0,0-1-44 0,-2 0-23 15,1-1-45-15,-1 1-32 0,0-2-80 0,-1 1-90 16,0 0-707-16,-1-3-961 0</inkml:trace>
  <inkml:trace contextRef="#ctx0" brushRef="#br0" timeOffset="19676.12">18610 10171 1251 0,'4'-9'520'0,"-4"9"-76"16,4-13-63-16,-4 13-27 0,3-10-21 15,-3 10 2-15,0 0 9 0,0 0 9 0,0 0-14 16,0 0-8-16,7 7 4 0,-7-7-1 15,0 16-10-15,-1-4-31 0,0-2-10 0,-1 7-45 16,0 0-12-16,-1 0-36 0,0 1-14 0,-1 1-26 16,0 2-13-16,0-1-34 0,0 3-10 15,0-2-24-15,0 3-5 0,-1-4-20 0,-1 3-2 16,2-3-19-16,1-3-28 0,0-2-56 16,1 2-55-16,0-6-78 0,1 0-85 0,1-11-76 15,-1 17-64-15,1-17-49 0,1 11 81 16,-1-11-255-16,6 7-199 0,-6-7-539 0,0 0-981 15</inkml:trace>
  <inkml:trace contextRef="#ctx0" brushRef="#br0" timeOffset="20556.29">18897 10393 847 0,'0'0'611'0,"15"-5"-60"0,-15 5 1 15,10-4-16-15,-10 4-8 0,0 0-30 0,9-3-67 16,-9 3-80-16,0 0-61 0,7-9-43 0,-7 9-31 16,0 0-27-16,3-12-28 0,-3 12-22 15,0 0-17-15,3-15-9 0,-3 15 3 0,-1-12 0 16,1 12-7-16,-4-12-3 0,4 12-5 0,-8-14-2 16,8 14-11-16,-13-10-11 0,13 10-19 15,-16-4-12-15,16 4-19 0,-19 1 7 0,7 4-18 16,-2 2 6-16,2 1-14 0,0 2 3 15,0 0-11-15,1 3 3 0,2-1-6 0,1 1 4 16,0 2-4-16,1-1 8 0,2 0-10 16,1 0-4-16,-1 0 3 0,3-1 1 0,0-3 2 15,2-10-6-15,0 18 3 0,0-18 3 16,3 16 2-16,-3-16-1 0,6 12 3 0,-6-12-5 16,8 6-8-16,-8-6-19 0,11-3-18 0,-11 3-29 15,19-12-3-15,-8 4-10 0,2-3 6 16,-2-1-1-16,2-3-4 0,-2 1 18 0,-1 2 17 15,-3-1 14-15,2 1 11 0,-3 0 12 16,-1 4 6-16,-1-2 24 0,-4 10 18 0,6-11 7 16,-6 11-7-16,4-9-14 0,-4 9-7 15,0 0-6-15,0 0 0 0,0 0 1 0,0 0-1 16,8 12 2-16,-8-12 1 0,2 14 9 16,-2-14 1-16,3 18 14 0,-1-8 29 0,3 4 24 15,-1-1 2-15,2-1-19 0,2-1-2 0,-1 0-18 16,1-1 2-16,2-2-6 0,0 2 4 15,1-4-16-15,2 0 5 0,-1-2-14 0,-2-1 9 16,-10-3-11-16,22 1 8 0,-22-1-10 0,23-1 5 16,-10-5-10-16,2 0 3 0,-1-1-2 15,2-5-1-15,-1 0-5 0,2-2-3 16,-3-1 3-16,1 0-4 0,-2 0 4 0,-1 0 4 16,-1 1 1-16,-3 1 4 0,-1 0 6 0,-3 1 16 15,-1 0 12-15,-3 12 2 0,1-18-3 16,-1 18-7-16,-6-18-8 0,0 7-7 0,-3 1-9 15,-1 1 1-15,-1 0-6 0,-1 3-1 16,-1 0 1-16,2 2-5 0,11 4-7 0,-20-3 0 16,20 3-5-16,-18 6-1 0,6 1 5 0,1 2-6 15,0 2 2-15,-2 4 0 0,3 0 0 16,0 1 1-16,1-2-2 0,3 1-3 16,1 0-8-16,1 0 10 0,3 1-8 0,0-3 14 15,2 3-9-15,2 0 9 0,3-1-9 0,0 2 9 16,2-1-9-16,4 1 12 0,-1 1-11 15,1 0 2-15,0-2 0 0,0 1 13 0,-1 0-14 16,-1-3 14-16,-1 0-6 0,-1-1 15 0,-1-1-5 16,-1 1 12-16,-3-3-9 0,-1 1 9 15,-2-11-13-15,-1 19 18 0,-2-11-22 0,-4 4 7 16,0 0-15-16,-3-1-11 0,-1-2-56 16,-3-1-33-16,1 1-38 0,-1-3-33 0,-2-2-60 15,0-1-59-15,-2-2-61 0,-1-2-69 0,3-1 55 16,0-1-269-16,1 1-192 0,2-1-575 15,4 0-1005-15</inkml:trace>
  <inkml:trace contextRef="#ctx0" brushRef="#br0" timeOffset="20958.71">19426 10443 1678 0,'0'0'782'16,"0"0"-187"-16,0 0-91 0,0 0-52 15,0 0-36-15,0 0-17 0,0 0-16 0,0 0-23 16,13 1-37-16,-13-1-32 0,14-1-40 16,-14 1-19-16,16 0-25 0,-16 0-2 0,21-3-39 15,-10 1-2-15,6 1-42 0,0-2-18 0,0 1-24 16,1 0-5-16,-2 0-15 0,1-1-11 16,-3 2-11-16,-1-2-11 0,0 1-39 0,-13 2-47 15,20-5-55-15,-20 5-36 0,17-3-47 16,-17 3-41-16,15-4-52 0,-15 4-81 0,10-3-62 15,-10 3-58-15,8-4-50 0,-8 4-35 16,0 0-62-16,6-8-45 0,-6 8-308 0,0 0-587 16</inkml:trace>
  <inkml:trace contextRef="#ctx0" brushRef="#br0" timeOffset="21143.53">19705 10346 1163 0,'-8'-14'481'16,"8"14"-32"-16,-7-8-48 0,7 8-11 0,0 0-18 16,-7-11-12-16,7 11-23 0,0 0-35 15,-6-6-50-15,6 6-33 0,0 0-10 0,0 0 8 16,0 0 2-16,-9 4-3 0,9-4-8 15,-2 10-17-15,2-10-10 0,-3 16-18 0,3-16-34 16,-2 20-25-16,2-20-15 0,-3 22-17 16,3-10-16-16,-1 0-7 0,-1 0-16 0,2-1-38 15,0 1-71-15,-1 0-71 0,0 0-70 16,1-12-61-16,-1 20-76 0,1-20-63 0,0 19 28 16,0-19-295-16,1 18-680 0,-1-18-966 0</inkml:trace>
  <inkml:trace contextRef="#ctx0" brushRef="#br0" timeOffset="21600.29">19867 10444 918 0,'14'-5'591'16,"-1"3"-81"-16,2-3 11 0,-2 2-61 0,4-1-38 16,-2 1-54-16,0-1-41 0,-1-1-53 15,0 1-54-15,1 0-31 0,-2-1-11 0,-1 2-39 16,-2-1-26-16,-10 4-20 0,19-6-22 15,-19 6-8-15,13-5-10 0,-13 5-18 0,11-4-29 16,-11 4-30-16,10-3-27 0,-10 3-31 0,0 0-28 16,11-4-34-16,-11 4-25 0,0 0-7 15,0 0-14-15,9-6 0 0,-9 6-1 0,0 0-8 16,0 0 26-16,0 0 10 0,0 0 42 16,-2-14 15-16,2 14 50 0,-4-7 26 0,4 7 47 15,-8-10 22-15,8 10 56 0,-11-12 13 16,3 6 44-16,8 6 25 0,-12-11 17 0,12 11 0 15,-9-9-31-15,9 9-22 0,-11-8-22 0,11 8-19 16,0 0 1-16,-10-6 20 0,10 6 25 16,0 0 8-16,-8 8-2 0,8-8 3 0,-3 13 5 15,3-13-2-15,-5 17 2 0,5-17-11 16,-2 22-14-16,1-11-13 0,1 1-15 0,0 5-10 16,0 0-13-16,1-1-6 0,0 1-10 0,0 0-20 15,-1-3 0-15,3-1-15 0,-2-1-7 16,0 0-6-16,-1-12-4 0,2 20-9 15,-2-20-39-15,3 17-49 0,-3-17-71 0,1 13-63 16,-1-13-70-16,2 12-64 0,-2-12-59 0,0 0-41 16,5 9-77-16,-5-9-137 0,0 0-621 15,0 0-891-15</inkml:trace>
  <inkml:trace contextRef="#ctx0" brushRef="#br0" timeOffset="21862.55">20248 10290 1619 0,'0'0'726'0,"0"0"-153"0,0 0-53 16,2 11-17-16,-2-11 7 0,0 0-22 0,6 8-21 15,-6-8-37-15,0 0-22 0,9 6-43 16,-9-6-28-16,0 0-29 0,9 5-42 0,-9-5-20 16,0 0-41-16,10 5-19 0,-10-5-152 0,0 0-34 15,0 0 0-15,11 6 0 0,-11-6 0 16,0 0 0-16,0 0 0 0,9 3 0 0,-9-3 0 15,0 0 0-15,0 0 0 0,0 0 0 0,10 7 0 16,-10-7 0-16,0 0-23 0,0 0-386 16,6 9-90-16,-6-9-80 0,0 0-48 15,4 11-102-15,-4-11-160 0,3 9-522 0,-3-9-1013 16</inkml:trace>
  <inkml:trace contextRef="#ctx0" brushRef="#br0" timeOffset="22083.32">20358 10553 1095 0,'6'11'762'16,"-6"-11"-89"-16,4 11-33 0,-4-11-16 0,6 9-4 16,-6-9-71-16,4 9-55 0,-4-9-62 15,5 10-50-15,-5-10-60 0,6 14-42 16,-6-14-37-16,3 14-26 0,-3-14-30 0,1 15-27 16,-1-15-18-16,-2 17-31 0,0-6-16 0,-3 1-25 15,-1 2-6-15,-1-2-47 0,-2 1-32 16,0 0-61-16,-3 2-50 0,-2-1-68 0,1-1-66 15,-5 1-80-15,1-1-72 0,-5 1-86 16,-1-1-101-16,-3 2-187 0,0-5-758 0,-4 0-1184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7T07:24:00.263"/>
    </inkml:context>
    <inkml:brush xml:id="br0">
      <inkml:brushProperty name="width" value="0.05292" units="cm"/>
      <inkml:brushProperty name="height" value="0.05292" units="cm"/>
      <inkml:brushProperty name="color" value="#00B050"/>
    </inkml:brush>
  </inkml:definitions>
  <inkml:trace contextRef="#ctx0" brushRef="#br0">13487 649 460 0,'0'0'429'0,"0"0"-68"0,0 0-60 15,0 0-27-15,0 0-28 16,0 0-34-16,0 0-31 0,5-7-17 0,-5 7-13 0,0 0-15 16,0 0 0-16,0 0-8 15,0 0 2-15,0 0 104 0,0 0-126 0,0 0 102 16,0 0-124-16,0 0 104 0,0 0-122 15,0 0 104-15,0 0-123 0,0 0 107 0,0 0-113 0,0 0 84 16,0 0-104-16,3-11 101 0,-3 11-114 0,0 0 103 16,0 0-103-16,0 0 120 0,0 0-109 15,-6-10 18-15,6 10-3 0,0 0-3 0,0 0 4 16,-9-7 0-16,9 7-2 16,0 0-1-16,-7-6-3 0,7 6 4 0,0 0-7 0,-11-3 2 15,11 3 5-15,0 0 1 16,-9-4 9-16,9 4 0 0,0 0-6 0,-10-5-2 0,10 5-12 15,0 0-2-15,0 0-9 0,-15 0-6 0,15 0-3 16,-9 6-42-16,9-6 40 0,-15 18-31 16,7-7 46-16,-1 8-45 0,-2 1 46 0,1 4-38 15,1 3 55-15,-2 3-16 16,1 0 54-16,1 1-28 0,0 1 27 0,0 0-37 0,2-1 31 16,-1 0-42-16,1 0 33 15,-1-2-40-15,2-2 22 0,1-1-33 0,-1-3 31 0,1-1-39 16,-2 1-15-16,3-2-96 15,-1 0-16-15,0-5-107 0,0 1-35 0,1-1-75 0,-1-2-39 16,1 0 35-16,-1-2-262 0,2-1-615 0,3-11-833 16</inkml:trace>
  <inkml:trace contextRef="#ctx0" brushRef="#br0" timeOffset="259.95">13026 1038 704 0,'0'0'746'0,"0"0"55"0,12-7-216 0,-12 7 50 15,17-4-164-15,-17 4 57 0,25-6-171 16,-8 2-62-16,1 2-6 0,1-1-79 0,0-1-4 16,3-1-66-16,1 1 11 0,-1 1-66 15,1-2 12-15,1 2-45 0,-1-2 7 16,-3 1-88-16,2 1-14 0,-1-2-97 15,-3 3-14-15,1-1-92 0,0 0-25 0,-2-2 45 0,0 3-185 16,-1-2-66-16,2 0-124 0,-3 0-102 0,1-1-270 0,-1-1-563 16</inkml:trace>
  <inkml:trace contextRef="#ctx0" brushRef="#br0" timeOffset="540.34">13739 690 352 0,'0'0'633'0,"0"0"-141"16,0 0-69-16,0 0 1 16,0 0-89-16,0 0 34 0,0 0-50 0,0 0 47 0,-9 12-46 15,3 1 53-15,-1 3-40 16,-1 4 33-16,0 2-46 0,-2 3 21 16,-2 3-63-16,2-2-15 0,1 4-27 0,-2-2-31 15,2 0-25-15,0-2-23 0,0 0-34 0,2-3-11 16,0-2-18-16,1-1-21 0,1-3-50 15,0 0 33-15,1-3-8 0,0 0-13 0,1-2-7 16,1-2-19-16,2-10-42 0,-6 17-42 0,6-17-40 0,-2 14-43 16,2-14-50-16,-2 11-28 15,2-11-96-15,0 0-54 0,-2 12-140 0,2-12-153 0,0 0-51 16,0 0-605-16,0 0-937 16</inkml:trace>
  <inkml:trace contextRef="#ctx0" brushRef="#br0" timeOffset="1509.95">13900 1025 820 0,'0'0'701'0,"0"0"11"15,7-9-222-15,-7 9-77 0,0 0-58 0,0 0-56 16,5-9-43-16,-5 9-46 0,0 0-36 15,3-12-33-15,-3 12-7 0,3-10 7 0,-3 10 90 16,1-14-116-16,-1 14 95 0,-1-13-95 0,1 13-9 0,-4-16 49 16,4 16-35-16,-6-17 24 15,6 17-54-15,-11-14 13 0,11 14-48 0,-11-12 18 0,11 12-45 16,-15-7 24-16,15 7-43 16,-17 2 28-16,2 4-38 0,3 1 32 0,-2 3-39 0,-2 3 33 15,4 1-33-15,-2 1 28 16,2 0-36-16,2 2 30 0,0-3-32 0,3 0 35 15,1 0-33-15,1-2 24 0,1 0-31 0,0-3 32 0,4-9-40 16,-2 16 25-16,2-16-39 16,0 12 28-16,0-12-43 0,0 0 19 0,8 9-49 0,-8-9 30 15,0 0-53-15,13 0 42 16,-13 0 88-16,17-7-100 0,-10 3 89 0,4-4-112 0,-2 0 110 16,2-4-100-16,-1 0 115 15,0-2-99-15,1-1 109 0,-2-1-99 0,-1 3 110 0,0 1-99 16,-1 1 99-16,-2 3-104 15,-5 8 92-15,8-14-100 0,-8 14 106 0,0 0-91 16,0 0 109-16,0 0-92 0,0 0 110 0,8 10-93 0,-8-10 109 16,-3 17-96-16,3-17 99 15,-1 20-81-15,1-20-22 0,0 20 53 0,1-9-44 0,-1-11 42 16,5 19-36-16,-3-8 40 16,-2-11-37-16,7 17 39 0,-7-17-40 0,8 15 44 0,-8-15-38 15,14 10 31-15,-14-10-42 16,16 5 31-16,-16-5-57 0,19 1 22 0,-19-1 81 0,20-4-116 15,-7-1 81-15,-1-2-96 16,1 0 81-16,0-4-103 0,-1-2 95 0,2-4-102 16,-2-1 109-16,1-4-93 0,-4 0 110 0,-1 1-93 0,-1 1 0 15,-1 2 89-15,-2 3-20 16,-1 1 48-16,-3 14-38 0,0-20 19 0,0 20-34 0,-7-7 29 16,7 7-40-16,-14 3 39 15,3 3-23-15,-3 3 46 0,0 1-33 0,-1 4 27 0,2 0-35 16,0-1 26-16,-1 3-40 15,3-1 29-15,1-2-33 0,2 0 28 0,1-1-31 0,2 0 31 16,1-2-35-16,1-1 27 0,3-9-31 0,-4 13 33 16,4-13-34-16,0 0 27 15,4 15-37-15,-4-15 9 0,0 0-36 0,11 6 28 0,-11-6-54 16,0 0 24-16,16-1 81 16,-16 1-110-16,16-5 108 0,-16 5-104 0,17-10 107 0,-10 4-100 15,2-1 11-15,0 1 99 16,0-1-105-16,-9 7 91 0,12-9-106 0,-12 9 88 0,11-4-100 15,-11 4 104-15,0 0-89 16,14 3 19-16,-14-3 17 0,7 12 126 0,-7-12-75 0,2 19-17 16,-2-6 80-16,-1 5 9 0,-1 1 69 0,-2 4-27 15,-1-1 15-15,-2 1 12 16,-3 3 18-16,0-2-17 0,-1 2-7 0,-1-2-5 0,-2-1 109 16,2-2-165-16,1-2 122 15,0-1-168-15,-1-3 123 0,1 1-154 0,-1-1 109 0,3-4-128 16,-1 0 14-16,-1-3-7 15,2 2 0-15,0-3 0 0,1-3 0 0,8-4-162 0,-17 6-11 16,17-6-250-16,-13 0-123 0,13 0-129 0,-13-4-165 16,13 4-22-16,-8-12-571 0,8 12-1043 15</inkml:trace>
  <inkml:trace contextRef="#ctx0" brushRef="#br0" timeOffset="1900.06">14317 1060 86 0,'0'0'867'0,"-9"-3"-28"0,9 3-201 15,0 0 16-15,-11-3-171 0,11 3 48 0,0 0-170 16,0 0-90-16,0 0 2 0,-9-4-68 16,9 4 23-16,0 0-36 0,0 0 46 0,0 0-44 15,0 0 26-15,0 0-75 16,0 0 27-16,11-5-79 0,-11 5 37 0,0 0-78 0,18-1 39 15,-18 1-66-15,16-2 43 16,-16 2-67-16,18-3 4 0,-18 3-112 0,21-2-30 0,-21 2-101 16,20-4-35-16,-20 4 7 0,21-6-200 0,-21 6-144 15,18-2-158-15,-18 2-563 0,14-4-934 16</inkml:trace>
  <inkml:trace contextRef="#ctx0" brushRef="#br0" timeOffset="2109.92">14371 1092 490 0,'0'0'890'0,"-12"7"-313"16,12-7 17-16,-7 5-190 15,7-5 83-15,0 0-161 0,0 0 62 0,-3 10-160 16,3-10-85-16,0 0 15 0,0 0-68 16,10 6 10-16,-10-6-98 0,0 0-6 0,19 1-97 15,-19-1-26-15,19-2 71 0,-8 0-187 16,5-1-84-16,0 0-92 0,0-1-56 0,0-1-17 15,1-1-339-15,-1 1-370 16</inkml:trace>
  <inkml:trace contextRef="#ctx0" brushRef="#br0" timeOffset="2400.15">14630 1039 41 0,'0'0'563'0,"12"-6"-83"15,-12 6-55-15,0 0-50 16,0 0-29-16,11-1-9 0,-11 1 86 0,0 0-138 16,4 9 88-16,-4-9-121 0,3 13 97 15,-3-13-141-15,3 20-44 0,-2-8 53 0,2 3-44 16,-1 0 27-16,2 1-40 0,0-2 35 15,0 1-84-15,1-2 9 0,2 0-51 0,-1-4 16 16,1 2-39-16,-1-5 9 0,-6-6-62 0,14 8 4 0,-14-8-68 16,16 4 35-16,-16-4-51 15,15-2 54-15,-15 2-40 0,15-4 40 0,-15 4-16 0,14-10 53 16,-8 4 81-16,1-1-95 16,-7 7 100-16,9-15-85 0,-6 4 136 0,-3 11-68 15,2-20 16-15,-4 8 81 0,-1-1-26 16,-1-1 48-16,-2 2-57 0,-2 1-21 0,0 0 30 15,-2 3-68-15,-1-1 22 0,0 1-61 0,1 4-13 0,0 1-13 16,10 3-58-16,-16-6-55 16,16 6-163-16,-14-3-108 0,14 3-57 0,0 0-328 0,-15-1-920 15,15 1-1350-15</inkml:trace>
  <inkml:trace contextRef="#ctx0" brushRef="#br0" timeOffset="3360.49">16152 1096 82 0,'0'0'240'0,"0"0"-350"0,-7-5 37 0</inkml:trace>
  <inkml:trace contextRef="#ctx0" brushRef="#br0" timeOffset="4750.34">15863 838 234 0,'0'0'487'16,"0"0"-86"-16,6 7-43 0,-6-7-31 0,0 0-18 15,0 0-33-15,1 16-23 0,-1-16 106 16,0 16-147-16,0-16 118 0,0 21-132 0,1-9 99 16,1-1-123-16,0 6-38 0,-1-2 24 0,1 2-45 0,0-1 32 15,0-2-56-15,0-1 31 16,0-2-57-16,0 1 33 0,1-3-50 0,-3-9 39 0,4 17-46 16,-4-17 38-16,4 15-47 15,-4-15 46-15,3 12-40 0,-3-12 44 0,0 0-42 0,6 12 37 16,-6-12-40-16,0 0 32 15,0 0-44-15,11 3 24 0,-11-3-40 0,9-8 28 16,-9 8-39-16,11-13 33 0,-4 3-45 0,-1-3 32 0,1-2-51 16,1 2 28-16,-3-3-40 15,2 2 35-15,-1 0-41 0,-1-1 42 0,1 4-40 0,-2 0 38 16,-4 11-55-16,6-14 37 16,-6 14-56-16,5-11 53 0,-5 11-34 0,0 0 54 0,0 0-36 15,0 0 49-15,0 0-38 16,9 4 50-16,-9-4-45 0,1 14 49 0,-1-14-46 0,0 20 50 15,0-20-49-15,0 23 50 16,0-23-40-16,1 21 51 0,-1-9-38 0,0-12 58 16,2 21-38-16,-2-21 56 0,4 19-26 0,-4-19 48 0,3 16-35 15,-3-16 45-15,5 12-17 16,-5-12 33-16,8 7-32 0,-8-7 6 0,10 1-36 0,-10-1 34 16,0 0-62-16,18-1 22 15,-18 1-36-15,17-4 29 0,-17 4-35 0,15-7 27 0,-15 7-40 16,17-8 44-16,-10 3-54 15,4-3 26-15,-2 1-59 0,1-3 4 0,-1 3-56 0,-1-2 9 16,2 0-68-16,-3 0 31 0,0-1-49 0,-1 3 38 16,-1-1-39-16,0 0 45 15,0 0-30-15,0 1 30 0,-1 0-35 0,-4 7 40 0,8-15-34 16,-8 15 43-16,8-14 103 16,-8 14-118-16,7-13 126 0,-7 13-105 0,5-12 132 0,-5 12-117 15,7-13 132-15,-7 13-121 16,6-13 132-16,-6 13-119 0,5-10 130 0,-5 10-105 0,4-9-13 15,-4 9 51-15,0 0-29 16,6-10 45-16,-6 10-20 0,0 0 95 0,0 0-4 0,0 0 61 16,0 0-42-16,0 0 32 0,7 7-44 0,-7-7 39 15,1 14-46-15,-1-14 47 16,-1 19-59-16,0-9 46 0,-1 5-47 0,1 1 42 0,-2 1-49 16,0 1 44-16,0 1-50 15,-1 1 34-15,0-2-39 0,0 1 40 0,0-1-38 0,0-2 31 16,1 1-52-16,0-2 13 15,0-2-7-15,1-1-5 0,2-12-3 0,-3 17 8 0,3-17-3 16,-5 12 8-16,5-12 4 0,0 0 5 0,0 11-16 16,0-11 3-16,0 0 26 0,0 0-45 15,0 0 23-15,11-4-33 0,-11 4 27 0,9-12-36 16,-2 2 26-16,1-2-39 16,-1-1 36-16,2 1-42 0,0-4 11 0,3 0-50 0,-1 0 17 15,1 0-54-15,0 0 45 16,0 2-38-16,1 1 46 0,-3 0-37 15,-2 4 48-15,3 0-38 0,-2 3 49 0,-9 6-38 16,12-7 54-16,-12 7-37 0,11-5 62 0,-11 5-27 0,0 0 61 16,12 6-34-16,-12-6 43 0,0 0-35 0,8 11 45 15,-8-11-30-15,3 12 35 0,-3-12-27 16,3 17 26-16,-3-17-30 0,2 18 27 0,-2-18-40 16,-2 22 26-16,2-22-40 15,-3 20 25-15,1-9-34 0,2-11 30 0,-3 20-40 0,3-20 29 16,-4 18-33-16,4-18 6 15,-3 14-81-15,3-14-26 0,-2 12-131 0,2-12-34 0,0 0-113 16,0 12-93-16,0-12 15 0,0 0-288 0,0 0-405 16,0 0-769-16</inkml:trace>
  <inkml:trace contextRef="#ctx0" brushRef="#br0" timeOffset="4950.14">16643 833 1029 0,'0'0'910'0,"0"0"-278"16,4-12-154-16,-4 12-33 0,0 0-134 0,0 0-22 15,5-8-89-15,-5 8-5 0,0 0-82 16,0 0 16-16,0 0-119 0,7-5-58 0,-7 5 0 16,0 0-244-16,0 0-130 0,0 0-114 15,13 0-523-15,-13 0-676 0</inkml:trace>
  <inkml:trace contextRef="#ctx0" brushRef="#br0" timeOffset="5190.43">16659 921 102 0,'0'0'782'0,"-3"9"-122"0,3-9 46 16,-4 10-189-16,4-10 62 0,-3 10-145 0,3-10-73 15,-3 13 11-15,3-13-79 0,-5 15-2 16,5-15-63-16,-4 16 14 0,4-16-74 0,-4 16 11 15,4-16-57-15,-5 17 2 16,5-17-48-16,-4 15 2 0,4-15-31 0,-4 16 21 0,4-16-43 16,-5 15 30-16,5-15-50 0,-5 15-7 0,5-15-78 0,-3 11-16 15,3-11-103-15,-3 10-33 16,3-10-100-16,0 0-11 0,-3 11 56 0,3-11-213 16,0 0-104-16,0 0-76 0,0 0-307 15,0 0-584-15</inkml:trace>
  <inkml:trace contextRef="#ctx0" brushRef="#br0" timeOffset="5480.3">16845 734 754 0,'0'0'753'0,"6"-8"-161"0,-6 8-30 0,0 0-85 16,0 0 15-16,0 0-92 0,0 0 5 0,4 8-79 15,-4-8 8-15,-1 14-42 0,1-14 22 16,-3 26-39-16,1-10 42 0,-1 1-81 0,-1 3-7 16,0 1-10-16,0 2-30 0,1-2-29 0,-3 1-24 0,2 0-23 15,-2-1-22-15,2-1-17 16,-1 1-13-16,0-3-12 0,1-1-10 0,-1-2-27 0,0 1-34 16,2-3-41-16,0-1-45 15,0-2-59-15,3-10-65 0,-4 16-25 0,4-16-115 16,-2 12-73-16,2-12 8 0,0 0-230 15,0 0-116-15,0 0-599 0,1 11-983 0</inkml:trace>
  <inkml:trace contextRef="#ctx0" brushRef="#br0" timeOffset="5930.39">16870 1054 730 0,'0'0'634'15,"0"0"-124"-15,11-5-6 16,-11 5-101-16,0 0 20 0,13-4-41 0,-13 4 23 15,11-3-98-15,-11 3-10 0,18-4-87 16,-18 4 4-16,18-5-78 0,-8 2 10 0,1 0-64 16,2-3 21-16,1 1-59 0,-2 1 27 15,3-2-48-15,-2 1 36 0,-2-1-72 0,2-1 31 16,-4 2-54-16,-1-1 49 0,1 0-37 16,-9 6 44-16,11-9-49 0,-11 9 52 0,9-13-40 15,-9 13 46-15,6-15-27 0,-6 15 62 16,1-15-26-16,-1 15 46 0,-4-19-31 0,1 9 47 15,3 10-23-15,-7-17 31 0,2 10-47 0,5 7 16 16,-10-13-44-16,10 13 17 0,-15-7-42 16,15 7 27-16,-15 2-30 0,4 2 36 0,0 2-14 15,-1 3 43-15,0 1-26 0,-1 4 90 0,0 0-45 0,4 2 13 16,-1 0 13-16,0 1 9 16,4-2 8-16,0 2-8 0,2-2-6 0,0 0-7 15,1 0-5-15,3-2-14 0,-1 0-8 16,1-13-10-16,1 21-10 0,-1-21-10 0,3 21-30 0,-1-11-24 15,2 0 0-15,-4-10 0 0,7 16 0 0,-7-16 0 16,12 14 0-16,-12-14 0 16,14 9 0-16,-14-9 0 0,17 6-47 0,-17-6-103 0,18 2-55 15,-18-2-55-15,21-2-37 16,-21 2-120-16,20-3-44 0,-9-1 1 0,0 1-282 0,3-1-153 16,-2-2-456-16,0 0-954 15</inkml:trace>
  <inkml:trace contextRef="#ctx0" brushRef="#br0" timeOffset="7329.9">17473 686 394 0,'0'0'519'0,"0"0"-69"0,0 0-59 16,0 0-41-16,0 0-46 16,0 0-41-16,6-9 74 0,-6 9-159 0,0 0 85 15,0 0-131-15,0 0-50 0,0 0 30 16,0 0 94-16,0 0-136 0,0 0 95 0,0 0-125 15,0 0-21-15,0 0 42 0,0 0-32 16,0 0 43-16,0 0-29 0,0 0 49 0,-7 10-29 16,7-10 44-16,-4 8-28 0,4-8 50 0,-5 12-40 0,5-12 50 15,-5 16-37-15,2-7 51 16,-1 5-35-16,1 1 40 0,-3 0-26 0,2 3 32 0,0-1-34 16,-1 4 49-16,0 0-56 15,2 2 48-15,-1-1-52 0,0 0-15 0,1 2-6 16,1-2-8-16,0 0-2 0,1-2-21 15,1 3-9-15,0-4-5 0,1 1-14 0,0-2 0 16,0 1-12-16,1-2-1 0,1 0-14 16,-1-1 7-16,0-2-4 0,1 1-9 0,-1-3 6 15,0-2-24-15,-2-10-45 0,3 19-60 0,-3-19-43 0,4 15-44 16,-4-15-41-16,4 11-43 16,-4-11-10-16,3 10-78 0,-3-10-23 0,6 7-46 15,-6-7 48-15,0 0-263 0,12 6 24 16,-12-6-360-16,0 0-593 0</inkml:trace>
  <inkml:trace contextRef="#ctx0" brushRef="#br0" timeOffset="7810.79">18029 808 553 0,'0'0'553'31,"7"-13"49"-31,-7 13-204 0,4-12-65 0,-4 12 25 0,0 0-65 0,3-12 13 0,-3 12-86 16,0 0 6-16,0-12-60 0,0 12 28 16,0 0-60-16,-3-13 24 0,3 13-48 0,-3-8 34 15,3 8-51-15,-6-9 36 16,6 9-45-16,-7-8 40 15,7 8-42-15,-9-9 45 0,9 9-37 0,-11-10 25 16,11 10-39-16,-12-4 35 0,12 4-33 0,-12-3 36 16,12 3-41-16,-13-1-3 0,13 1-7 15,-15 1 0-15,15-1-2 0,-15 6-4 0,7-2 1 16,-1 5-8-16,-1 1 7 0,0 2 40 16,1 1-38-16,0 5 51 0,0 3-49 0,1 0-1 15,0 7 7-15,1 1-9 0,-1 1-1 0,1 4 4 16,1 6-3-16,-1 0-4 0,1 1-2 15,-1-3-7-15,2-3-10 0,2-1-4 0,-1-3 111 16,0 1-146-16,1-7-2 0,2 2 11 0,-1-2-5 0,0-2 6 16,0 0 82-16,-1-4-179 15,2-2 88-15,0-2-190 0,0-2-21 0,-1-1-43 0,2-12-62 16,-2 18-91-16,2-18-116 16,-2 14-112-16,2-14-149 0,-3 10-552 0,3-10-942 15</inkml:trace>
  <inkml:trace contextRef="#ctx0" brushRef="#br0" timeOffset="8066.72">17653 1277 315 0,'0'0'745'0,"-2"-10"-177"0,2 10-60 0,0 0-89 16,0 0 9-16,2-15-48 15,-2 15 28-15,8-6-62 0,-8 6 19 0,13-10-69 16,-5 6 4-16,4-2-68 0,0-1-6 15,1 1-68-15,1-1-4 0,0 0-54 0,2 0 10 16,-1 1-52-16,4-3 17 0,0 2-57 0,0 0-15 0,0-1-89 16,2 1-11-16,-3 0-105 15,0 2-7-15,-1-1 52 0,1 1-166 16,-1-1 78-16,0 1-174 0,-1 0-39 0,1 1-28 16,-1-1 12-16,-1 0 16 0,-1-1 26 0,0 2-254 15,-3-1-193-15</inkml:trace>
  <inkml:trace contextRef="#ctx0" brushRef="#br0" timeOffset="8328.79">18134 1051 982 0,'7'-7'177'0,"-1"1"38"15,-6 6 26-15,8-14 14 0,-8 14 12 16,5-10 9-16,-5 10-4 0,4-11 20 0,-4 11 89 16,0 0-148-16,4-11 84 0,-4 11-152 0,0 0 82 15,5-9-148-15,-5 9 92 0,0 0-100 16,0 0 140-16,0 0-75 0,0 0-12 0,0 0 52 0,0 0-34 16,0 0 57-16,3 12-32 15,-3-12 40-15,-2 18-35 0,1-8 1 0,-2 6-9 0,0 0-4 16,0 2-12-16,-1-2-13 15,1 3-14-15,0-2-19 0,-1-1-11 0,1 1-17 16,1-2-21-16,-1 1-11 0,0-2-12 16,1-3-13-16,1 1-1 0,1-12-6 0,-2 18-11 15,2-18-13-15,-3 14-11 0,3-14-16 0,-1 11-21 16,1-11-37-16,0 0-45 0,-2 13-85 16,2-13-86-16,0 0-86 0,0 0-57 0,0 0-138 15,0 0-127-15,0 0-107 0,0 0-586 16,0 0-1000-16</inkml:trace>
  <inkml:trace contextRef="#ctx0" brushRef="#br0" timeOffset="9684.95">18481 1133 549 0,'0'0'546'0,"0"0"-71"0,0 0-51 0,0 0-37 16,0 0 42-16,1-12-151 15,-1 12 81-15,0 0-133 0,0 0 93 0,-1-13-150 0,1 13 83 16,0 0-146-16,0-13 96 0,0 13-118 15,-2-11 96-15,2 11-105 0,-3-13 95 0,3 13-106 16,-5-17-31-16,5 17 55 0,-6-16-36 16,2 5 49-16,-2 4-30 0,2 0 41 0,-2-3-37 15,1 3 16-15,5 7-49 0,-11-8 15 0,11 8-39 16,-16-3 27-16,16 3-39 16,-22 7 27-16,10 0-34 0,-1 2 33 0,0 2-41 0,3 0 28 15,-3 3-31-15,3-2 39 0,1 1-34 16,1 0 35-16,2 0-28 0,0 2 30 15,1-2-27-15,1 2 38 0,3-4-44 0,-1 0 31 16,2-11-29-16,0 17 29 0,0-17-31 0,3 18 21 16,-3-18-26-16,7 12 25 0,-7-12-26 15,8 9 24-15,-8-9-47 0,12 4 15 0,-12-4-60 16,12 0 21-16,-12 0-53 0,16-6 49 16,-16 6-46-16,16-8 34 0,-5 0-38 15,-1-1 46-15,0 0-33 0,-2-1 24 0,1 0 124 16,-2 1-109-16,-2 2 107 0,-5 7-98 0,8-14 109 15,-8 14-102-15,8-11 118 0,-8 11-93 0,4-8 94 16,-4 8-115-16,0 0 99 0,0 0-98 16,0 0 109-16,0 0-91 0,0 0-30 0,0 0 62 15,0 0-33-15,0 0 57 0,-2 10-38 16,2-10 44-16,-2 11-31 0,2-11 39 0,0 0-44 16,0 17 38-16,0-17-35 0,2 11 38 15,-2-11-38-15,3 10 37 0,-3-10-33 0,7 11 34 16,-7-11-31-16,9 8 31 0,-9-8-35 15,13 6 25-15,-13-6-34 0,14 3 32 0,-14-3-36 16,18-2 23-16,-18 2-47 0,18-2 13 16,-6-3-56-16,1 0 30 0,1-2-41 0,-1 1 36 15,0-2-45-15,0-1 46 0,-1 0-47 0,0-3 49 16,-1 2-34-16,-1 0 60 0,-1-2-39 16,-1 0 56-16,-1 0-31 0,-2 0 64 0,0 1-14 15,-5 11 77-15,4-18-3 0,-4 18 40 0,3-15-37 16,-3 15 20-16,0-13-53 0,0 13 14 15,-5-8-42-15,5 8 32 0,0 0-35 0,-11-5 30 16,11 5-29-16,0 0 36 0,-16 1-44 16,16-1 41-16,-15 6-47 0,15-6 39 0,-13 8-45 15,13-8 51-15,-14 11-47 0,8-5 53 16,1 3-55-16,5-9 47 0,-7 16-52 0,7-16-5 16,-5 18-2-16,5-18-1 0,-2 18 2 0,2-18 12 15,3 18-19-15,-3-18 0 0,6 15-7 0,-6-15-10 0,8 12-10 16,-8-12-13-1,10 11-2-15,-10-11-9 0,12 6-11 0,-12-6-13 0,13 2 22 0,-13-2-42 16,12 0 24-16,-12 0-32 16,15-3 37-16,-15 3-29 0,15-5 35 0,-15 5-20 0,14-11 44 15,-14 11-25-15,12-12 45 16,-6 5-35-16,-6 7 43 0,12-19-34 16,-7 9 45-16,-1 1-37 0,-4 9 52 0,6-16-16 0,-6 16 54 0,4-14-20 15,-4 14 35 1,4-8-40-16,-4 8 23 0,0 0-45 0,2-12 25 15,-2 12-33-15,0 0 40 0,0 0-16 0,0 0 31 16,0 0-22-16,0 0 49 0,0 0-41 16,-8 9 39-16,8-9-40 0,-2 13 52 0,2-13-38 15,-2 21 11-15,-1-7 33 0,3 4 18 0,-2 1 9 0,1 2 2 16,-1 2 1-16,1 1 0 16,-2 0 108-16,1 0-152 0,0 1-1 0,0-3 3 15,0 2-21-15,0-2-41 0,-2 1-26 16,1-2 0-16,0 1 0 0,0-4 0 0,0 1 0 15,-1-2 0-15,1 1 0 0,-1-2 0 0,1-1 0 0,-2 0 0 16,0-2 0-16,0-1 0 16,-1-1 0-16,-1 1 0 0,-2-4 0 0,0 1 0 0,-2 0 0 15,-2-2 0-15,-1-2-444 16,-1-2-138-16,-1 1-121 0,-3-2-161 16,1-2-153-16,-4-1-438 0,-3-4-1070 0</inkml:trace>
  <inkml:trace contextRef="#ctx0" brushRef="#br0" timeOffset="11701.26">19138 919 482 0,'0'0'516'0,"-4"-11"-45"0,4 11-50 0,0 0-25 0,0 0-34 16,0 0 82-16,0 0-140 15,0 0 101-15,0 0-132 0,0 0 80 0,0 0-134 0,0 0-64 16,0 0 61-16,-5-8-59 16,5 8 29-16,0 0-57 0,0 0 19 0,0 0-45 15,0 0 21-15,0 0-53 0,0 0 28 16,0 0-45-16,0 0 24 0,0 0-39 0,0 0 38 15,0 0-34-15,0 0 31 0,0 0-44 16,0 0 36-16,0 0-39 0,0 0 36 0,0 0-42 16,0 0 35-16,0 0-40 0,0 0 54 0,0 0-38 15,0 0 51-15,0 0-66 0,0 0 51 16,0 0-62-16,0 0 53 0,-3 11-47 16,3-11 55-16,0 0-57 0,0 0 49 0,-1 15-55 0,1-15 52 0,0 0-57 15,0 13 48-15,0-13-40 16,0 0 5-16,-1 17 3 0,1-17 4 15,0 0 1-15,0 15 0 0,0-15 4 0,-1 14 5 16,1-14-11-16,0 11-2 0,0-11 3 0,0 12-5 16,0-12-3-16,0 13 2 0,0-13-4 15,1 15-1-15,-1-15 5 0,0 12-4 0,0-12 4 0,0 14-9 16,0-14 1-16,0 14-4 16,0-14 3-16,-1 13 1 0,1-13-5 0,0 13-5 0,0-13 9 15,0 14-1-15,0-14 2 16,-1 14-7-16,1-14 4 0,0 11 0 0,0-11-2 0,-1 11-2 15,1-11 4-15,0 0-5 0,-1 17-7 0,1-17-17 16,0 0-14-16,0 12-10 16,0-12-2-16,0 0-23 0,0 0-17 0,0 13-19 0,0-13-4 15,0 0-76-15,0 0-1 16,0 0-88-16,0 11-36 0,0-11-100 0,0 0-21 0,0 0 91 16,0 0-174-16,0 0-54 0,0 0-21 0,-2 9 50 15,2-9-269-15,0 0-348 16</inkml:trace>
  <inkml:trace contextRef="#ctx0" brushRef="#br0" timeOffset="12077.29">19076 1355 216 0,'0'0'593'0,"0"0"-89"0,0 0-35 16,0 0-50-16,1 12-13 0,-1-12-71 0,0 0-8 15,0 0-10-15,4 10-19 0,-4-10-16 0,0 0-24 16,4 7-25-16,-4-7-35 0,0 0 10 15,5 8-4-15,-5-8-7 0,0 0-7 16,7 8-18-16,-7-8-11 0,0 0-15 0,10 8-9 16,-10-8-11-16,0 0-8 0,7 6 104 15,-7-6-166-15,0 0 117 0,0 0-154 0,8 7 126 0,-8-7-153 16,0 0 125-16,0 0-191 16,0 0-70-16,8 6-91 0,-8-6-112 0,0 0-135 15,0 0-105-15,0 0-145 0,0 0-740 16,0 0-1092-16</inkml:trace>
  <inkml:trace contextRef="#ctx0" brushRef="#br0" timeOffset="12598.24">19375 1184 770 0,'0'0'664'0,"0"0"-130"0,0 0-14 16,0 0-97-16,0 0 3 0,0 0-77 0,0 0 7 0,0 0-94 0,0 0 1 15,0 0-33 1,2-11 50-16,-2 11-40 0,0 0 25 0,0 0-47 15,0 0 29-15,14-3-63 0,-14 3-20 0,0 0-19 16,14-3-15-16,-14 3-18 0,11-3-11 16,-11 3-16-16,11-1-18 0,-11 1-10 0,11-4-10 15,-11 4-9-15,12-1-8 0,-12 1-6 16,0 0-4-16,15-3-7 0,-15 3 0 0,0 0-17 16,14-3-49-16,-14 3-51 0,0 0-37 0,11-2-109 15,-11 2-26-15,0 0-108 0,0 0-42 16,11-2 38-16,-11 2-210 0,0 0-118 15,0 0-526-15,0 0-852 0</inkml:trace>
  <inkml:trace contextRef="#ctx0" brushRef="#br0" timeOffset="12879.72">19378 1288 971 0,'0'0'797'0,"0"0"-70"0,0 0-113 16,0 0 5-16,3 10-82 0,-3-10-66 0,0 0-32 15,0 0-44-15,12 4-29 0,-12-4-35 0,0 0-52 0,16-1-31 16,-16 1-34-16,15-5-37 16,-15 5-26-16,17-5-24 0,-6 2-17 0,2-2-29 15,-1 1-17-15,-2 1-16 0,-1-2-11 16,2 1-2-16,-2 1-8 0,-1-1-16 0,-8 4-20 15,17-8-48-15,-17 8-48 0,13-6-59 16,-13 6-72-16,10-2-54 0,-10 2-153 0,0 0-113 16,13-6-76-16,-13 6-1070 0,0 0-1379 0</inkml:trace>
  <inkml:trace contextRef="#ctx0" brushRef="#br0" timeOffset="13870.72">19978 1116 116 0,'-4'17'-40'16</inkml:trace>
  <inkml:trace contextRef="#ctx0" brushRef="#br0" timeOffset="14535.6">19918 996 303 0,'0'0'347'0,"0"0"-48"0,0 0-14 0,0 0-27 16,0 0-7-16,0 0-11 0,0 0-11 16,0 0-13-16,0 0 100 0,0 0-169 0,0 0 110 15,0 0-168-15,0 0 117 0,0 0-156 0,0 0 113 16,0 0-143-16,0 0 118 0,0 0-142 15,0 0 119-15,0 0-140 0,0 0 123 0,0 0-140 16,4-8 129-16,-4 8-149 0,0 0 137 16,0 0-128-16,0 0 128 0,0 0-141 0,0 0 89 15,0 0-191-15,0 0-84 0,0 0-145 0,0 0-608 0,0 0-607 16</inkml:trace>
  <inkml:trace contextRef="#ctx0" brushRef="#br0" timeOffset="17297.96">19864 1031 167 0,'0'0'621'0,"0"0"-149"0,0 0-92 0,0 0-66 15,0 0-42-15,0 0-27 0,0 0-21 0,0 0-15 0,0 0 98 16,0 0-150-16,0 0 90 15,13 2-125-15,-13-2 103 0,0 0-116 0,7 8 110 0,-7-8-109 16,4 8 114-16,-4-8-98 16,5 11-30-16,-5-11 53 0,6 16-52 0,-6-16 43 0,4 20-42 15,-3-3 38-15,-1-1-37 16,0 1 28-16,-1 1-29 0,-1 1 3 0,0-1 5 0,-2 0-1 16,1 1-8-16,-1-4 2 15,0 2-10-15,-1-1-6 0,-1-2 7 0,2 0 116 16,0-3-152-16,1-1 138 0,3-10-145 0,-6 16-13 0,6-16 21 15,-5 13-8-15,5-13 7 16,-4 9-16-16,4-9-23 0,0 0 112 0,0 0-165 0,0 0-6 16,0 0-12-16,0 0 0 15,0 0-3-15,5-13-2 0,-1 4-6 0,2-4-4 0,0-4-7 16,3-1 40-16,0-2-30 16,0 0 38-16,0-1-39 0,5-1 28 0,-3 4-40 0,1 0 22 15,-1 4-43-15,0 2 19 0,1 4-42 0,-3 2 59 16,-9 6-25-16,17-3 61 15,-17 3-29-15,11 4 50 0,-11-4-29 0,9 13 51 0,-5-4-13 16,-1 1 61-16,-2 1-8 16,2 0 21-16,-3 2 15 0,0-1 1 0,-3 3 13 0,2 1-10 15,-2-1 2-15,-1 0-5 16,1-1-8-16,0-3 117 0,0-1-169 0,3-10 126 0,-4 16-146 16,4-16 126-16,-4 13-134 0,4-13 127 0,0 0-145 15,-3 10 121-15,3-10-151 0,0 0 94 16,0 0-126-16,0 0-3 0,9-9 7 0,-3 1 3 15,0-5 3-15,1-1 0 16,4-5 32-16,-2 0-43 0,2 0 38 0,0-1-42 16,1-4 22-16,0 6-36 0,-1-1 20 15,0 6-53-15,1 1 22 0,-3 1-36 0,-1 6 62 0,-8 5-26 16,14-5 65-16,-14 5-28 16,10 2 60-16,-10-2-18 0,8 13 63 0,-8-13-10 0,5 19 60 15,-3-8-12-15,1 4 12 0,-2 0 2 0,-1-1 0 16,2-1 5-16,-2-1-2 0,-2 1-14 15,2-2-5-15,0 0-14 0,0-11-12 0,-2 21-4 16,2-21-11-16,-2 18 2 16,2-18 12-16,-2 13 115 0,2-13-155 0,0 0 125 0,0 14-170 15,0-14-17-15,0 0-33 16,0 0-17-16,0 0-29 0,0 0-14 0,15-2-11 16,-15 2-11-16,11-11 35 0,-3-1-43 15,-1 3 37-15,0-4-34 0,1 0 51 0,2-2-26 16,-3-2 48-16,2 1-27 0,-1-1 44 0,0 3-25 0,-1 1 40 15,1 0-23-15,-1 1 42 0,-1 2-31 16,-1 3 34-16,-5 7-30 0,10-11 56 0,-10 11-14 16,0 0 70-16,8-3-11 15,-8 3 51-15,0 0-24 0,5 8 52 0,-5-8-29 0,0 0 43 16,3 17-43-16,-3-17 46 16,-1 16-35-16,1-16 40 0,-2 19-51 0,2-8-9 0,0-11-9 15,-3 21-7-15,3-21-8 0,-1 21-1 0,1-21-7 16,-1 20-5-16,1-20-1 0,1 18-8 15,-1-18-13-15,1 16-19 0,-1-16-7 0,3 11-3 16,-3-11-7-16,0 0-20 0,6 11-12 16,-6-11-9-16,0 0 3 0,9 4-4 0,-9-4 4 15,0 0-12-15,12-2 0 16,-12 2 35-16,9-4-36 0,-9 4 25 0,9-8-35 0,-9 8 28 16,10-12-45-16,-10 12 29 0,13-18-44 0,-6 8 21 0,-1-2 112 15,1-1-150-15,0 3 149 16,-1-2-134-16,-1 2 144 0,-1 1-128 0,-4 9 26 15,7-16 15-15,-7 16 39 0,6-13 161 16,-6 13-127-16,6-13 133 0,-6 13-99 16,2-10-29-16,-2 10 61 0,0 0-32 0,2-13 57 15,-2 13-51-15,0 0 30 0,0 0-29 0,0-13 25 16,0 13-51-16,0 0 29 16,0 0-37-16,0 0 33 0,0 0-33 0,-2-10 32 0,2 10-28 15,0 0 32-15,0 0-28 0,0 0 36 0,0 0-22 0,-10 6 40 16,10-6-42-16,0 0 57 15,-7 9-36-15,7-9 45 0,-5 13-36 0,5-13 50 16,-5 16-41-16,1-3 60 0,0 1-42 16,-2 1 13-16,2 2 10 0,0 1 12 0,1 2 22 15,-2 3 19-15,1-1 144 0,1 2-182 16,-1-2 109-16,0 2-169 0,2-1 127 0,-1 1-157 16,1-2 131-16,0 1-144 15,0-3 128-15,0 0-141 0,-1-1 128 0,1-1-129 16,0 0 132-16,-2-1-124 0,-1 0 138 0,2-1-132 0,-2 0 131 0,0-3-150 15,-2 1 10-15,1-2-7 16,-2 0-3-16,1-1-7 0,-1-3-31 0,1 2 73 16,-5-3-222-16,3-1-71 0,-2-1-73 15,1-2-89-15,0-1-98 0,-5-1-69 0,3 0-90 16,-1-1-117-16,-1-1-487 0,-2-2-888 16</inkml:trace>
  <inkml:trace contextRef="#ctx0" brushRef="#br0" timeOffset="17958.12">20601 1416 15 0,'0'0'774'0,"0"0"-179"15,0 0-97-15,0 0-62 16,0 0-66-16,0 0-36 0,0 0-34 0,0 0-37 0,0 0-25 0,0 0-26 15,0 0-25-15,0 0-20 16,0 0-26-16,0 0-5 0,0 0-6 0,0 0 2 0,0 0-1 16,0 0 0-16,0 0-4 15,0 0-3-15,0 0-10 0,0 0-6 0,0 0-14 0,0 0-3 16,0 0-3-16,0 0 21 16,0 0 17-16,0 0 3 0,0 0-1 0,0 0-11 15,8-8 1-15,-8 8 11 0,0 0 99 0,14-1-153 0,-14 1 116 16,0 0-139-16,14 0 118 15,-14 0-145-15,0 0 126 0,18-1-147 0,-18 1 139 0,0 0-157 16,19-1 5-16,-19 1-1 16,0 0 6-16,18 0 130 0,-18 0-147 0,0 0 4 0,18-1 5 15,-18 1 4-15,0 0 110 16,18-1-177-16,-18 1 85 0,0 0-193 0,14-1-38 0,-14 1-34 16,0 0-85-16,12-3-58 0,-12 3-56 0,0 0-36 15,10-3-49-15,-10 3-77 16,0 0-96-16,0 0-446 0,10-5-774 0</inkml:trace>
  <inkml:trace contextRef="#ctx0" brushRef="#br0" timeOffset="18397.97">20897 1155 426 0,'0'0'483'16,"6"-7"-71"-16,-6 7-62 16,0 0-39-16,7-4-36 0,-7 4-41 0,0 0-18 15,0 0-12-15,0 0 102 0,15 2-147 16,-15-2-45-16,6 8 35 0,-6-8-31 0,7 15 35 0,-7-15-21 16,6 17 40-16,-6-17-33 0,4 19 24 0,-4-8-38 15,1 0 37-15,-1-11-42 16,0 23-4-16,-1-10 2 0,-1 1 5 0,0 0 5 0,-2 0-7 15,0 0 2-15,-1-2-16 16,1-1-9-16,4-11-10 0,-6 16 2 0,6-16 6 0,-6 13 13 16,6-13 11-16,-4 9 130 15,4-9-159-15,0 0 110 0,0 0-172 0,0 0 127 0,0 0-147 16,0 0 13-16,0 0 10 16,0 0 9-16,13-10-3 0,-7-1-3 0,1-2-11 0,2 0 12 15,-2-4-24-15,3 0-5 0,0 0-12 0,-3-2-27 16,4 2-38-16,-2 1 14 0,-2 2-80 15,0 0-9-15,2 1-78 0,-4 1 14 0,1 4-88 16,0 0 1-16,-6 8 41 16,8-13-193-16,-8 13-60 0,6-10-80 0,-6 10-90 0,7-7-382 15,-7 7-676-15</inkml:trace>
  <inkml:trace contextRef="#ctx0" brushRef="#br0" timeOffset="20058.18">21326 1282 264 0,'0'0'523'0,"11"-2"48"0,-11 2-218 15,0 0 96-15,0 0-199 0,0 0 101 0,0-15-167 16,0 15-31-16,0 0 13 0,0-13-52 16,0 13 30-16,0-10-42 0,0 10 47 15,-4-15-71-15,4 15 33 0,-5-15-19 16,5 15 48-16,-7-17-31 0,2 10 34 0,5 7-48 0,-10-15 30 16,10 15-46-16,-13-10 43 0,13 10-51 0,-16-10 45 0,16 10-43 15,-17-4 41 1,17 4-49-16,-17 2 33 0,6 1-51 0,-1 2 31 0,-1 3-52 15,-1 1 31-15,3 1-45 0,-1 0 31 16,0 5-32-16,3-2 6 0,2 1 9 0,-3-1 6 16,4 1 3-16,0 1-3 0,3-1-1 15,-1-1-5-15,0-1-1 0,2-1-4 0,2-11 2 16,-2 19 126-16,2-19-159 16,1 15 5-16,-1-15 11 0,5 13-1 0,-5-13 1 0,7 11-10 15,-7-11-20-15,8 3-37 0,-8-3-28 0,14 1-33 0,-14-1-23 16,15-3-17-16,-15 3-15 15,15-7-4-15,-3 0-23 0,-1-1 45 0,-1 0-26 16,0 0 57-16,-1-2-8 0,1 0 44 16,-4-1-1-16,1 0 51 0,-2 2-5 0,-1 0 75 15,-4 9 4-15,7-14 72 0,-7 14-32 16,7-10 24-16,-7 10-56 0,0 0 50 0,0 0-22 16,0 0 39-16,0 0-38 0,0 0 29 15,-3 13-50-15,3-13-5 0,-2 18-10 0,2-18-3 16,-5 19 2-16,5-19 7 0,-2 21 14 0,2-21 4 0,0 20-6 15,0-20-14-15,0 19-3 16,0-19-4-16,0 17-8 0,0-17-7 0,4 10-43 16,-4-10-42-16,5 10-52 0,-5-10-59 15,7 6-53-15,-7-6-35 0,0 0-14 0,15 1 19 16,-15-1-10-16,12-1-28 0,-12 1-21 16,14-6 38-16,-14 6 182 0,15-11-95 0,-8 4 199 15,1-1-96-15,-1-3 183 0,2-2-96 0,-2 1 168 0,0-1-88 16,-1 1 35-16,-1 1 157 15,2 2-137-15,-7 9 127 0,7-16-139 0,-7 16-49 0,6-9 15 16,-6 9-15-16,0 0 68 16,0 0-10-16,0 0 31 0,0 0-48 0,0 0 37 0,0 0-42 15,1 12 39-15,-1-12-39 16,-5 14 3-16,5-14-4 0,-4 17-2 0,4-17-1 16,-4 16-5-16,4-16-7 0,-3 15-9 15,3-15-32-15,-5 13 6 0,5-13-5 16,0 0-3-16,-3 13-2 0,3-13 2 0,0 0-5 0,0 0-9 0,0 0-7 15,0 0-24-15,6 7-20 16,-6-7-25-16,7-6-12 0,-7 6-6 0,11-10 43 0,-11 10-52 16,14-18 36-16,-6 7-53 15,1-2 46-15,-1-3-36 0,4 0 49 0,-3 0-54 0,2 2 39 16,-3 1 90-16,0 1-115 16,-1 1 92-16,-1 4-130 0,-6 7 131 0,10-9-86 15,-10 9 7-15,0 0 82 0,0 0-12 0,0 0 84 0,9 9-16 16,-9-9 52-16,0 12-52 15,0-12 38-15,0 17-44 0,0-17-1 0,0 20-1 0,0-20-1 16,1 19-2-16,-1-19-4 16,1 20-13-16,-1-20-3 0,4 19-15 0,-4-19 3 0,2 16-8 15,-2-16-6-15,4 14 0 16,-4-14-6-16,8 13-4 0,-8-13-19 0,9 11-19 0,-9-11-24 16,7 7-32-16,-7-7-28 15,9 4-30-15,-9-4-32 0,0 0-15 0,18 0-10 16,-18 0-20-16,16-4 12 0,-16 4 33 0,15-11-17 0,-7 6 18 15,4-3 137-15,-3 0-113 16,0-2 146-16,0 0-120 0,0-1 148 0,-2 0-118 16,1-1 158-16,2 0-115 0,-3-1 165 15,1-1-100-15,-3 0 136 0,4 0-81 0,-2-1 125 0,-1 0-106 16,1-1 107-16,0 1-110 16,-2 0 108-16,1 1-107 0,-1 1 105 0,-1 3-103 0,-4 10 78 15,7-14-139-15,-7 14 96 0,0 0-81 0,7-8-4 16,-7 8 57-16,0 0-29 15,0 0 36-15,2 10-27 0,-2-10 37 0,-2 15-49 0,2-15 25 16,-2 24-36-16,-3-8 7 16,2 2 12-16,1 0-11 0,-2 3-5 0,-1 1-6 0,1 2-11 15,0-2 121-15,-1 2-151 16,0-2 123-16,1-1-158 0,-1-1-1 16,1-3 7-16,2-1-20 0,-1-1-24 0,0-2-16 0,3-13-5 0,-1 17-2 15,1-17 2-15,-2 10-20 16,2-10-23-16,0 0-18 0,0 0-24 0,0 0-16 0,7 6-8 15,-7-6-5-15,8-8-12 16,-8 8-32-16,14-17 20 0,-7 4 32 0,4-1-11 0,-2-3 39 16,2 0 139-16,0-1-119 15,0 0 146-15,1 1-120 0,-3-1 145 0,1 2-102 0,-2 3 162 16,0 2-89-16,-1 0-6 16,-2 2 72-16,-5 9 124 0,9-14-136 0,-9 14 111 0,7-8-84 15,-7 8-9-15,0 0 54 0,0 0-39 0,6-8 37 16,-6 8-49-16,0 0 31 0,0 0-57 15,0 0 35-15,0 0-60 0,-10 6 36 0,10-6-47 16,-7 8 39-16,7-8-46 16,-8 8 50-16,8-8-44 0,-10 12 48 0,10-12-35 0,-9 12 41 15,9-12-36-15,-8 10-3 16,8-10-2-16,-6 9-1 0,6-9 7 0,-5 8 8 0,5-8 3 16,0 0 7-16,-4 12 8 0,4-12 5 0,0 0-4 15,0 11 7-15,0-11-23 0,0 0-5 16,6 11-3-16,-6-11-3 0,9 7-1 0,-9-7-1 15,10 8-2-15,-10-8 8 0,8 8-26 16,-8-8 5-16,14 7-4 0,-14-7 3 0,14 7-5 16,-14-7-32-16,13 4-44 15,-13-4-48-15,14 4-48 0,-14-4-50 0,13 2-52 0,-13-2-56 16,0 0-35-16,16 2-56 16,-16-2-95-16,0 0-114 0,13 0-3 0,-13 0-310 15,0 0-510-15</inkml:trace>
  <inkml:trace contextRef="#ctx0" brushRef="#br0" timeOffset="20397.98">22056 998 598 0,'0'0'563'0,"0"0"-61"0,11 7-44 0,-11-7 55 16,5 8-148-16,-5-8 89 0,8 14-143 15,-3-5-58-15,-3 4 39 0,2 2-60 0,0 1 38 16,-2 0-52-16,0 2 21 16,0 1-43-16,-2 0-1 0,0 0-7 0,0 1-6 0,-2-2-18 15,2 1-15-15,-2-1-21 0,0 1-20 0,-2-1 120 0,2-2-167 16,-2 2-15-16,0-1 1 15,-1 0 113-15,-1-1-151 0,-4 1 119 0,1 1-201 16,0-1-56-16,-2-1-77 0,0 0-103 16,-2-2-114-16,-1-1-107 0,1 1-146 0,-1-1-115 15,1-4-515-15,0 1-907 0</inkml:trace>
  <inkml:trace contextRef="#ctx0" brushRef="#br0" timeOffset="29458.2">18426 4257 423 0,'0'0'436'0,"0"0"-92"16,0 0-85-16,0 0-8 0,0 0-5 15,0 0 6-15,3 10-10 0,-3-10-3 0,0 0-12 16,0 0-9-16,0 0-8 16,0 0-19-16,5 9-18 0,-5-9-17 0,0 0-10 0,0 0-7 15,10 4-6-15,-10-4 0 0,0 0-1 0,12 4-2 0,-12-4-9 16,14 2 5-16,-14-2 8 15,18 4 20-15,-6-2-5 0,3 1-4 16,1 0-12-16,1 0-9 0,1 0-15 0,0 0-2 16,0 1-7-16,1-2-11 0,0 1-10 0,2-2-5 15,0 2-15-15,-1-2-4 0,3-1-4 16,1 2-4-16,0-2-5 0,2-2-10 0,1 2-1 16,1-1-8-16,-1 0-5 0,1-1-1 0,1 2-5 0,-1-1 1 15,-1-1-5-15,-1 1-4 16,0-1 0-16,-4 2 2 0,1-1-6 0,0 0 4 0,-3 1 3 15,1-2-3-15,0 2-1 16,0-1-3-16,0-1 5 0,0 1 1 16,-1 1-6-16,2-2 6 0,0 2-8 0,0-1 5 15,-1-1-1-15,1 2 0 0,0 0-2 0,-1 0 7 16,1-2-5-16,0 2 0 0,-2 0 0 16,1 0-1-16,2 0 10 0,-2 0-5 0,-1 0-4 15,3 2 0-15,-1-2 3 0,0 0-1 0,1 0 4 0,4 0-5 16,-3 0 6-16,3 0-2 15,1 0 2-15,-1 0 3 0,1 1-5 0,1-1 6 0,1 0 4 16,0 0-6-16,0 1 0 16,1-1 6-16,0 0-4 0,2 0-3 0,0 0 1 15,5 1 4-15,-5-1 0 0,4 0 11 16,1 0-9-16,-1 1-1 0,2 0-2 0,-2-1-1 16,1 0-4-16,-1 1 3 0,1-1-10 0,1 3 3 0,-4-3-2 15,1 3-1-15,0-2 3 16,0 1 3-16,1-1-4 0,-2 2-3 0,0-2 0 0,2 1 5 15,-1-1-2-15,2-1 3 16,-2 2 0-16,0-1-3 0,-2 0-2 0,-3 0 2 0,1-1-1 16,2 0 0-16,-3 2-3 15,3-2 4-15,-1 0-1 0,-2 0 2 0,3 0-5 16,-2 0 2-16,1 1-2 0,-2-1 1 16,2 0-1-16,-1 0 2 0,-1 0-3 0,0 0-1 15,1 0 0-15,-3 0 6 0,2 0 0 0,-1 0-1 0,-2 0-2 16,1 0 0-16,-1 0 1 15,0 0-5-15,0 0 5 0,1 0-1 16,-2 0-1-16,0-1 8 0,0 1-8 0,0 0 0 16,-1 0 2-16,1-2-1 0,1 1 1 0,-1-1 2 0,2 0-1 15,-2 1-2-15,0-1 4 16,2 0-3-16,-2 0-3 0,-1-1 0 0,2 1-1 16,1-1-5-16,0 0 16 0,0-1-12 15,0 1 1-15,5-1-2 0,-2 0 1 0,1 1-2 16,1-1 5-16,2 0 2 0,-2 0-4 0,-1-1 7 0,-3 3-10 15,3-3 4-15,-5 4 2 16,1-2-2-16,-2 0-2 0,-1 0-6 0,3 0 10 0,-2 1-3 16,0 1 1-16,-2-2-2 15,0 2 6-15,2-1-3 0,-3-1-1 0,1 2 1 0,0-2 5 16,-2 3-5-16,4-3 1 16,-5 2 2-16,0 1-5 0,5-2 7 0,-2 1-12 15,2-1 8-15,-3 2 8 0,3-2 10 0,0 2 9 0,1-1 8 16,-2 0-2-16,1-1-2 15,1 2-6-15,-1-1 7 0,1-1-4 0,-1 1-7 0,0-1-2 16,0 2 3-16,-4-1-1 16,4 0 7-16,-6 1-11 0,0-2 2 0,0 1-8 0,-2-1-2 15,-4 2 5-15,-2-1-4 16,-13 1-4-16,20 0 4 0,-20 0-8 0,21-2-13 0,-21 2-45 16,12-1-62-16,-12 1-74 15,14-2-87-15,-14 2-1 0,0 0-289 0,12-2-75 16,-12 2-1110-16,0 0-1443 0</inkml:trace>
  <inkml:trace contextRef="#ctx0" brushRef="#br0" timeOffset="31468.32">2386 5306 263 0,'0'0'636'0,"0"0"-157"0,0 0-112 0,0 0-65 15,-14 1-40-15,14-1-48 0,0 0-24 0,0 0-10 0,0 0-15 16,0 0-18-16,0 0-15 15,0 0-17-15,0 0-7 0,-13 0-3 0,13 0-9 16,0 0-7-16,0 0-5 0,0 0-1 16,0 0-5-16,0 0-8 0,0 0-2 0,0 0-3 0,0 0-1 15,0 0 7-15,7 8 3 16,-7-8 7-16,0 0 14 0,12 2 14 0,-12-2 11 16,13 3-10-16,-13-3-7 0,19 2-37 0,-19-2 18 0,24 1 93 15,-10-1-127-15,-1 0-5 16,7 1-11-16,-1-1 14 0,2 0-1 0,0 0 3 0,0-1 1 15,1 1-3-15,1 0-2 16,-1-1 103-16,4-1-127 0,1 1 106 0,0 0-124 0,0 0 107 16,-1 1-122-16,2 0 113 15,-1-1-115-15,-1 1 112 0,3 0-118 0,-1 0-12 0,0 1 31 16,-1-1-14-16,1 0 23 16,1 0-5-16,-1 0 23 0,1 1-14 0,-1 1 18 15,0-1-13-15,0 0 11 0,0 0-21 0,0-1 17 0,0 1-21 16,0 1 19-16,0-1-23 15,0-1 24-15,1 1-7 0,-1-1 8 16,2 0-16-16,-2 0 17 0,2 1-21 0,0-1 18 16,1 0-23-16,-1 1 23 0,0-1-10 0,0 1 7 0,1-1-20 15,-1 0 20-15,0 1-24 16,-2 1 23-16,2-2-26 0,-2 1 22 0,1-1-12 0,-2 1 10 16,2 1-12-16,-2-1 31 15,1 0-22-15,0 0 29 0,0-1-31 0,1 0 24 16,-1 0-19-16,0-1 12 0,1 0-29 0,1 1 29 0,0-3-29 15,0 3 23-15,-1 0-28 16,1-1 28-16,0 1-20 0,-2-1 20 0,1 1-30 0,0 0 30 16,0 0-30-16,-1 0 35 15,-1 0-35-15,0 0 30 0,-1 0-19 0,1 0 30 0,0 0-30 16,0 0 40-16,0-2-28 16,1 1 29-16,0 1-34 0,0-2 33 0,1 1-38 0,-2 0 32 15,1 0-40-15,-1-2-3 0,1 2 8 0,0-2 8 16,-1 1-6-16,0 1 3 15,0 0 7-15,-1 0-5 0,-4 0-3 0,4-1 7 16,-2 2-2-16,-1 0-4 0,-2-1-22 16,2 1 58-16,0 0-38 0,-1-1 2 0,-1 1 32 0,2-2-41 15,-1 2 32-15,-1-1-36 16,0 0 37-16,0 0-42 0,-1 1 7 0,0-1 32 0,-1 1-39 16,0 0 5-16,-2 0 35 15,-2 0-36-15,-1 0 32 0,0 0-36 0,-14 0 35 0,26-1-36 16,-12 1 42-16,-1 0-41 0,-13 0 33 0,25 0-32 15,-13-1 3-15,2 0 3 16,-2 0-3-16,-12 1 8 0,24-1 1 0,-12 0 3 0,-12 1-4 16,23 0 12-16,-23 0-10 15,23-2 0-15,-23 2 2 0,20 0-2 0,-20 0 4 0,21-1-5 16,-21 1 9-16,20-1-4 16,-20 1 0-16,19-1 3 0,-19 1 5 0,19 0-1 15,-19 0 8-15,18 0-2 0,-18 0 2 0,19-1-1 0,-19 1-3 16,17-1-4-16,-17 1-5 0,15 0 5 15,-15 0-2-15,14-1-1 0,-14 1 1 0,13 0-2 16,-13 0-1-16,19 2 3 16,-19-2 1-16,18 0-3 0,-18 0 0 0,19 1 2 15,-19-1-6-15,17 0-3 0,-17 0-23 16,15 1-25-16,-15-1-27 0,0 0-24 0,16 1-40 0,-16-1-40 16,0 0-30-16,15 1-91 15,-15-1-55-15,0 0-97 0,0 0-40 0,0 0-80 0,0 0-115 16,0 0-68-16,0 0-277 0,0 0-646 0</inkml:trace>
  <inkml:trace contextRef="#ctx0" brushRef="#br0" timeOffset="32187.96">4936 5311 426 0,'0'0'562'0,"0"0"-98"16,0 0-54-16,-10 4-27 0,10-4-47 15,0 0-23-15,0 0-51 0,0 0 16 0,0 0-40 0,-12 2 15 0,12-2-37 16,0 0 24-16,0 0-34 15,0 0 32-15,0 0-38 0,0 0 16 0,0 0-34 0,0 0 20 16,0 0-54-16,-11-4-7 16,11 4-49-16,0 0 3 0,0 0-40 0,-4-13 15 15,4 13-36-15,0 0 24 0,-5-14 101 16,5 14-144-16,-4-14 110 0,4 14-136 0,-5-16 0 16,5 16 3-16,-5-18 2 0,1 5-7 0,1-2 6 0,0-1 1 15,0-2-4-15,-2-4 6 16,3-1-1-16,-1-3 0 0,-1-4 2 0,0-2-3 0,-1-1 0 15,1-1 0-15,-1-1 0 16,0-7-5-16,-2 0 2 0,1-2-5 0,-1-1 110 0,-1 0-122 16,1 0 1-16,0-1 3 15,0 2 3-15,0 3 8 0,3 5 12 0,-1 5 9 16,1 1 6-16,1 5-3 0,-2 1 0 16,3 2-3-16,-1 4 4 0,1 0 4 0,0 3-6 15,1-2 17-15,0 4 1 0,-1 1-10 0,1 2 5 0,1 10 0 16,-1-19-8-16,1 19-4 15,-2-16-3-15,2 16-3 0,-1-13 3 16,1 13-5-16,0 0-1 0,-2-17-9 0,2 17-20 16,0 0-13-16,-2-12-12 0,2 12-17 0,0 0-10 0,0 0-19 15,-2-14-21-15,2 14-41 16,0 0-43-16,0 0-58 0,0 0-63 0,-1-12 72 16,1 12-240-16,0 0-100 0,0 0-78 0,0 0-376 0,0 0-663 15</inkml:trace>
  <inkml:trace contextRef="#ctx0" brushRef="#br0" timeOffset="32708.12">4719 4151 436 0,'0'0'469'0,"0"0"-58"0,0 0-49 0,0 0-23 0,0 0-29 16,0 0 101-16,0 0-190 15,0 0-13-15,0 0-6 0,0 0 117 0,0 0-179 0,0 0 142 16,0 0-158-16,0 0 155 16,0 0-138-16,0 0 1 0,0 0 4 0,0 0-2 0,12 6 12 15,-12-6-10-15,12 3-3 16,-12-3-8-16,17 2 11 0,-17-2 6 0,22 2 0 0,-4-1-10 16,1 0-11-16,0 0-20 15,3-1-3-15,1 2-23 0,3-1-5 0,1 0-3 16,1 1 1-16,2-1-6 0,1 1 0 0,0 0-8 0,7-1-6 15,-3 1 2-15,1-1-3 16,0 1-5-16,-1 0-8 0,0 1-3 0,-1 0-11 0,1-1 1 16,-6 2-43-16,1-2 41 15,-1 1-2-15,0 0-2 0,-1 0-3 0,0-1 3 0,-1 3 6 16,0-2 4-16,1-1 6 16,-2 2-2-16,1-1 3 0,-2 0-7 0,0 1-8 0,0-1 3 15,0 0-6-15,-1-2-5 0,-3 2 4 0,0 0-3 16,-1-2-5-16,-2 3-2 15,2-3-3-15,-3 2-2 0,1-1 2 0,-2-1-4 16,0 0 1-16,-5-1 1 0,-11 0-3 16,24 3-2-16,-24-3 3 0,21 2-2 0,-21-2-3 15,19 1-5-15,-19-1-10 0,17 0-22 16,-17 0-25-16,13 2-40 0,-13-2-65 0,0 0-59 0,18 2-65 16,-18-2-72-16,0 0-63 15,13 2-55-15,-13-2 61 0,0 0-230 0,9 5-66 0,-9-5-46 16,0 0-293-16,0 0-670 0</inkml:trace>
  <inkml:trace contextRef="#ctx0" brushRef="#br0" timeOffset="33167.92">6026 4335 726 0,'0'0'517'15,"0"0"-101"-15,0 0-36 0,0 0-47 0,-13-1-44 0,13 1-33 16,0 0-24-16,0 0-18 0,0 0-33 15,0 0-14-15,0 0-17 0,0 0 27 0,-11 2 13 16,11-2 11-16,0 0-15 16,-3 10-13-16,3-10-9 0,-1 11-11 0,1-11 1 0,-1 14 6 15,1-14-2-15,-1 21-29 16,1-7 20-16,0 3-25 0,1 3 14 0,-1 1 103 0,0 3-138 16,1 2 101-16,0 1-122 15,0-1 114-15,0 2-132 0,0 0 97 0,-1 2-121 0,2-4 110 16,-1 4-115-16,0-4 103 0,1 2-113 0,-1-1-34 15,0 0 44-15,1-1-36 0,-1 1 42 16,2-2-34-16,0 1 35 0,-1-1-35 0,0-2 37 16,0 0-42-16,-1-4 36 15,1 0-37-15,0-1 32 0,-1-1-37 0,0-1 39 0,1-2-38 16,-1-2 26-16,-1-12-32 16,2 20 31-16,-2-20-32 0,1 17 34 0,-1-17-37 0,2 13 30 15,-2-13-32-15,0 12 33 0,0-12-33 0,1 12 4 16,-1-12 2-16,1 12 4 0,-1-12-1 15,0 11-3-15,0-11-13 0,0 0-12 16,1 16-31-16,-1-16-21 0,0 0-19 0,1 12-29 16,-1-12-29-16,0 0-32 0,0 0-40 0,0 11-21 15,0-11-99-15,0 0-44 16,0 0-83-16,0 0-74 0,0 0-72 0,0 0-674 0,0 0-906 16</inkml:trace>
  <inkml:trace contextRef="#ctx0" brushRef="#br0" timeOffset="33688.89">5991 4675 161 0,'-7'-7'537'0,"7"7"-151"0,0 0-63 16,0 0-37-16,0 0-17 0,0 0-2 0,0 0-13 15,0 0-6-15,-9 6-14 0,9-6-24 16,0 0-14-16,-1 17-11 0,1-17-9 0,1 20-5 16,0-1-7-16,-1 0-8 15,2 5-11-15,-1 1-4 0,0 2-7 0,1 1 1 0,-1-2-4 16,1 2 0-16,1 0-9 0,-1-2 3 0,0 3-36 0,-2-3 33 15,1 0-31-15,1-1 28 16,0 0-26-16,-2 0 25 0,1-6-19 0,0 2 17 16,0 0-26-16,0-2 18 0,-1 0-29 15,0 0 17-15,1-1-25 0,-1-1 19 0,0 1-35 16,1-2 25-16,-1 2-37 0,1-5 22 16,-1 0-29-16,0-13 16 0,0 22-35 0,0-22 25 15,1 19-35-15,-1-19 22 0,-1 18-28 0,1-18 31 0,1 15-34 16,-1-15 27-16,0 12-30 15,0-12 29-15,0 0-31 0,1 14 29 0,-1-14-33 16,0 0 19-16,0 13-57 0,0-13 0 16,0 0 90-16,0 0-154 0,0 14 96 0,0-14-140 15,0 0 68-15,0 0-156 0,0 0-39 16,-3 11-46-16,3-11-62 0,0 0-42 0,0 0-46 16,0 0-62-16,0 0-87 0,-13 0-436 0,13 0-681 0</inkml:trace>
  <inkml:trace contextRef="#ctx0" brushRef="#br0" timeOffset="34058.1">5744 5366 826 0,'0'0'684'0,"0"0"-149"16,-12-3-51-16,12 3-37 15,0 0-13-15,0 0-9 0,0 0-40 0,0 0 2 0,10 3-49 16,-10-3 0-16,0 0-34 16,16 2 12-16,-16-2-51 0,19 2 7 0,-19-2-69 0,21 0-19 15,-7-1-17-15,3-1-29 16,2 2 20-16,1-1-49 0,-2-1 13 0,2-1-42 16,-2 2 19-16,1 0-37 0,-1-2 18 0,0 1-32 0,-1 0 20 15,-1-1-27-15,-1 1 14 16,-4 0-34-16,-11 2 23 0,20-3-30 0,-20 3 21 0,19-3-32 15,-19 3 17-15,16-3-20 16,-16 3 0-16,12-2-24 0,-12 2-4 0,0 0-54 0,15-3-27 16,-15 3-22-16,0 0-36 15,12-2-16-15,-12 2-62 0,0 0-14 0,0 0-85 0,0 0-478 16,13 0 356 0,-13 0-36-16,0 0-72 0,0 0-105 0,0 0-441 15,0 0-735-15</inkml:trace>
  <inkml:trace contextRef="#ctx0" brushRef="#br0" timeOffset="34708.19">4759 4342 94 0,'0'0'606'0,"-8"-10"-139"15,8 10-107-15,-5-7-67 0,5 7-40 16,0 0-30-16,-7-7 131 0,7 7-161 0,0 0 1 15,0 0 3-15,0 0-5 16,-12 3-5-16,12-3-8 0,0 0-13 0,-9 13-10 0,9-13 11 16,-5 14 11-16,5-14-2 15,-3 20 8-15,2-2-5 0,1 3 5 0,0 4-3 0,2 8 12 16,1 9-4-16,2 6-10 16,-1 3-23-16,2 2-21 0,2 11-2 0,-3-10-11 0,2-2-18 15,1 1 33-15,-1-3-36 0,1-3 29 0,1 0-41 16,0-4-18-16,0-2 23 0,0-3-41 15,-2-5 20-15,1-3-48 0,-1-2 35 16,-1-4-48-16,-1-2 27 0,0-1-35 16,0-4 29-16,-1-4-42 0,-1 3 13 0,0-5-53 0,-2-1 16 15,-1-10-58-15,5 16 5 16,-5-16 89-16,3 14-140 0,-3-14 92 0,3 11-134 0,-3-11-5 16,0 0-37-16,3 12-45 0,-3-12-48 0,0 0-64 15,0 0-87-15,0 0-76 0,0 0-131 16,0 0-535-16,0-15-817 0</inkml:trace>
  <inkml:trace contextRef="#ctx0" brushRef="#br0" timeOffset="35379.37">4775 4414 187 0,'0'0'835'0,"-4"-15"-351"16,4 15-68-16,-2-11-56 0,2 11-56 0,0 0-32 15,-2-15 8-15,2 15 1 16,2-10-21-16,-2 10-18 0,5-11-27 0,-5 11-8 0,9-13-30 16,-9 13-7-16,12-10-16 0,-12 10-11 0,15-9-8 0,-15 9 3 15,19-9 7-15,-5 5 3 16,1 0-3-16,0-1 12 0,3 0 16 0,5 0 1 15,0-1-20-15,8-3-16 0,5 0-9 16,5-2-7-16,2 0-17 0,2 0-3 16,0 0-11-16,2 1-10 0,-1 1-4 0,0-1-13 15,-1 3-12-15,-1-1-9 0,-7 3-1 0,0-1-15 16,-1 1 0-16,-1 1-1 16,-1 1-3-16,1-2 3 0,-5 3-2 0,-1 0-4 0,-1 0-5 15,0 2 1-15,0 0 2 0,-2 0-2 0,0 3-9 0,-2 0 8 16,-2 1-2-16,-1 1 5 15,0 1 1-15,-4-2-1 0,0 3-1 16,-2 1 7-16,0-2-4 0,-2 2 2 0,0 0-4 16,-1-1 4-16,-1 3 0 0,0-2 5 0,-2 1 7 15,0 1 2-15,0 2-2 0,-2 1 0 16,-1 2 0-16,1 4 83 0,-1 2-117 0,-2 4 0 16,-2 7 0-16,0 2 0 0,-1 6 0 0,-1 5 0 0,-1 4 0 15,0-2 0-15,-2 1 0 16,2-2 0-16,-2 0 0 0,1-2 0 0,0-6 0 0,0-3 0 15,0 0 0-15,1 0 0 16,0-3 0-16,-1 1 0 0,0-5 0 0,1 0 0 16,-1-2 0-16,0 1 0 0,-1-1 0 15,2-2 0-15,-1-2 0 0,-1-3 0 0,1 0 0 16,-1-1 0-16,1-3 0 0,0 0 0 16,-1-1 0-16,1-2 0 0,2-12 0 15,-3 18 0-15,3-18-16 0,-3 15-97 0,3-15-74 0,-4 14-29 0,4-14-73 16,-6 13-16-16,6-13-64 15,-10 14-10-15,10-14-63 0,-13 9-14 0,5-4-35 0,-4 2-44 16,0-1-73-16,-2-1-583 16,0 1-802-16</inkml:trace>
  <inkml:trace contextRef="#ctx0" brushRef="#br0" timeOffset="35704.74">5219 5482 1090 0,'-17'2'729'0,"3"-1"-138"0,14-1-98 0,-21 1-61 0,21-1-59 16,-16 0-31-16,16 0-5 15,0 0 15-15,0 0-6 0,-10-2 25 0,10 2-40 16,9-4 3-16,-9 4-69 0,27-5 13 16,-3 0-52-16,4 2 5 0,7 0-56 0,3 0 1 15,4 1-40-15,6-1 19 0,3 1-45 0,0-1 11 0,-2 0-37 16,1-1 16-16,0 1-87 15,0 0-13-15,-4 0 0 0,2-1 0 0,-8 1 0 16,0-2 0-16,-2 3 0 0,-3-2 0 16,-6 2 0-16,-1-2 0 0,-2 3 0 0,-6 0 0 0,-1-2 0 15,-3 1 0-15,-1 1 0 16,-15 1 0-16,21 0 0 0,-21 0 0 0,15-2 0 16,-15 2 0-16,0 0-289 0,15 0-100 15,-15 0-24-15,0 0-247 0,0 0-230 0,-6 10-863 16,-1-4-1443-16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2:56.509"/>
    </inkml:context>
    <inkml:brush xml:id="br0">
      <inkml:brushProperty name="width" value="0.05292" units="cm"/>
      <inkml:brushProperty name="height" value="0.05292" units="cm"/>
      <inkml:brushProperty name="color" value="#FF0000"/>
    </inkml:brush>
  </inkml:definitions>
  <inkml:trace contextRef="#ctx0" brushRef="#br0">5642 4171 511 0,'0'0'434'0,"0"0"-34"0,0 0-57 16,0 0-37-16,0 0-21 0,0 0-15 0,0 0-21 16,-10 5-9-16,10-5-20 0,0 0-11 15,-3 10-25-15,3-10-28 0,-2 12-5 16,2-12-13-16,-3 13-2 0,3-13 3 0,-2 18-15 16,2-18-12-16,-3 20-4 0,2-8-8 0,-2 3-6 15,1 0-11-15,0-1-8 0,0 2-3 16,-1-1-4-16,1 3-31 0,0-1 28 0,-1 0 10 15,0 2 40-15,0 0-44 0,0 0 19 16,-2-1-48-16,0 3 20 0,3-2-35 0,-1 1 34 16,0 2 112-16,-1 0-127 0,1 0 97 0,0-2-126 15,1-1 98-15,0-1-131 0,-2-1 107 16,3-1-118-16,-1 1 106 0,1-3-117 0,0-1 111 16,0-2-122-16,1-11 116 0,-2 20-115 15,2-20 110-15,0 19-115 0,0-19 114 0,-1 19-118 16,1-19 116-16,1 18-115 0,-1-18 13 15,2 19 114-15,-2-19-114 0,4 19 115 0,0-8-114 16,-1-3 110-16,1 3-114 0,0 0 116 0,1 1-113 16,0-2 117-16,-2 0-116 0,2-2 114 15,0 1-118-15,0-1 116 0,-5-8-116 0,9 14 113 16,-9-14-103-16,10 14-6 0,-3-7 36 16,-7-7 2-16,13 11 27 0,-6-5-10 0,2 0 23 15,-2-1-20-15,4 2 24 0,1-1-23 16,-1 0 21-16,2-2-26 0,-1 2 23 0,0 0-27 15,-1-1 21-15,4 0-28 0,-4 1 30 16,3 0-34-16,-2-1 28 0,3 0-27 0,0 0 33 16,2-1-4-16,-1 0 28 0,3-1-33 0,1 2 26 15,3-1-36-15,3-2 31 0,1 0-42 16,1 0 43-16,1 0-38 0,1-1 33 0,1 0-38 16,5 1 37-16,-1 0-45 0,1 0 40 0,-1-2-43 15,2 3 34-15,-2-1-34 0,1-1 35 16,-1 1-38-16,-3-1 8 0,-1 1-20 0,6-2 26 15,-2 1-3-15,3 0 5 0,-1 0 0 16,0-1 0-16,1 0 3 0,-1-1 28 0,4 0-35 16,-3 0 39-16,1 1-47 0,1-2 32 15,-1 1-34-15,0 0 34 0,0 0-40 0,0 1 41 16,0 0-38-16,-2 0 32 0,1 1-34 16,1 0 7-16,-2-1-3 0,-1 1 39 0,2-1-34 15,-2 1 26-15,-2-1-33 0,3 0 3 16,1 1 4-16,-1-2 35 0,1 1-41 0,3-1 34 15,-3 0-36-15,2 0 37 0,-1 0-38 0,0 1 42 16,1 0-44-16,-1 0 34 0,1 0-32 16,-1 0 34-16,-1 2-57 0,0-1 62 15,1 1-42-15,-1-1 41 0,-2 1-38 0,2 1 37 16,1-3-29-16,-3 1 27 0,0 2-37 0,2-3 7 16,-1 0 5-16,3 0 31 0,-1 0-43 15,-1 0 43-15,2-2-41 0,0 2 33 0,0-1-29 16,0 1 35-16,1 0-42 0,-1-1 37 0,0 1-33 15,1 0 35-15,-3 0-36 0,2 1 34 16,-2-1-36-16,1 1 39 0,-1-1-38 0,0 0 38 16,0 2-37-16,1-2 35 0,-3 0-35 15,4 1 4-15,-2-1 37 0,1-1-35 0,1-1 31 16,-2 2-44-16,2 0 36 0,1 0-24 16,-3-1 31-16,2 1-38 0,1 0 36 0,-1 0-35 15,0 0 42-15,0 0-46 0,-1 0 39 16,2 1-38-16,-2-1 36 0,1 0-34 0,-1 0 38 15,0 0-34-15,-1-2 33 0,2 2-34 0,-2-3 33 16,0 1-38-16,1 1 41 0,1-1-42 16,-1 0 38-16,1 0-37 0,-1-1 36 0,1 1-37 15,0 1 42-15,3-2-31 0,-5 0 25 0,4 0-33 16,0 2 36-16,-2-2-34 0,6 0 33 16,-6 1-37-16,0-1 36 0,-1 0-37 15,0 0 36-15,1 0-36 0,-3 1 40 0,1 0-38 16,0-2 37-16,0 1-33 0,-2 0 33 0,2 0-39 15,0 0 40-15,1 1-60 0,-2-1 63 16,1 1 90-16,1-2-118 0,0 2 100 0,-1 1-114 16,-1-2 96-16,-1 2-110 0,2 0 107 15,-2-1-116-15,0 0 106 0,-1 1-102 0,-4 0 95 16,0-1-105-16,1 1-24 0,-2-1 45 0,1 0-21 16,0 0 46-16,0-1-38 0,3 1 39 15,-4 0-33-15,1 0 40 0,-1 0-33 16,0-2 34-16,0 3-32 0,0-1 40 0,-2-1-37 15,0 1 38-15,1 0 95 0,-4-1-116 0,0 2 93 16,0-3-116-16,-4 3 97 0,-3-2-115 16,1 0 106-16,-3 2-107 0,0-2 107 0,-2 1-105 15,-1 0 106-15,-3-2-102 0,2 2 103 0,-2-2-106 16,3-1 109-16,0-3-110 0,-2 2 113 16,0-1-110-16,0-3 95 0,0-1-104 0,1-3 106 15,0-2-112-15,0-3-39 0,2-6 40 16,0-1-23-16,2-6 38 0,0 0-20 0,-2 0 42 15,-2 4-20-15,0-2 29 0,-3 2 95 0,-1-1-117 16,-1-1 106-16,-2 3-118 0,0 3 19 16,-2-1-3-16,-2 3 6 0,-1 1 4 15,-1 2 7-15,0 0-3 0,-2 1 4 0,-2 1 7 16,0 1-1-16,-2-3-2 0,0 2 4 0,-2 1 3 16,-2 0-4-16,-1-1-2 0,-2 2 6 15,0 0 0-15,-2 0 3 0,-1 2 7 0,-3 1-3 16,-2-2-2-16,0-1-1 0,-2 3 5 0,-1 0-8 15,0 2 3-15,-2-1 0 0,2 1-3 16,0 3-1-16,-3-2 5 0,0-1-2 0,0 1 6 16,-1 1 8-16,-1 1-9 0,0 0-2 15,-2 0 2-15,0 0-2 0,-2 1-3 0,-1-1-1 16,-2 2 2-16,0-2 0 0,-2 3-2 16,-5-3-2-16,-2 3-4 0,0-1 5 0,0 1 5 15,5 1-7-15,0 0-2 0,-7 1 101 16,7 0-118-16,-2 2 3 0,0-2 6 0,1 2 5 15,-8 0-4-15,-2 2 0 0,3-1 2 0,-1 2 0 16,-1-1 5-16,1 0-2 0,-1 2 1 16,2 0 1-16,-1 0 0 0,0 1 4 0,1-1-2 15,0-1 0-15,2 1-2 0,-1 1 5 16,2-1-5-16,0 1 5 0,6-2-3 0,-1 1 1 16,1-3 2-16,1 3-2 0,-1-2 0 0,-1 2-4 15,1-2 6-15,-2 1-1 0,-3 2 1 16,4-3-2-16,0 0-1 0,1 1 0 15,-2-1 1-15,-4 3 1 0,4-2-3 0,2 0 2 16,-1-1 6-16,1 0-8 0,0 0 4 0,-1-1 5 16,0 1 0-16,1-1-6 0,-3-1-1 15,1 2 4-15,2-2-10 0,-2 0 6 0,0-2 0 16,0 2 5-16,-3-1-8 0,-2 0 1 16,2 0-4-16,-2 0 8 0,-1-2-4 0,6 2 1 15,-8-1 3-15,8 0-1 0,-2 1-3 0,-4 0 0 16,-2-1 7-16,1-1-7 0,1 3 7 15,-1-2-9-15,0 0 1 0,-1 1-1 0,1 0 2 16,-3 1-1-16,2-1 1 0,-2 1 0 0,2 0 0 16,-1 0 1-16,1 0-1 0,6 0-5 15,-6 0 8-15,6 0-3 0,2 1-1 16,-3-1 2-16,2 0 0 0,1 0 2 0,-2 1 3 16,2 0-7-16,-1 0-1 0,-1-1 2 0,1 0 1 15,0 0 0-15,0 0 0 0,0 0-1 16,1-1 5-16,-1 0-3 0,1 0-9 0,0 1 8 15,1 0 0-15,-1-1-3 0,1 0 2 16,-1 1 103-16,3-1-127 0,-1 1 8 0,2 0 10 16,-2 1-6-16,3 0 2 0,-1 0 10 0,1-1-8 15,0 1 3-15,0 0 1 0,0 0 2 16,2 0-1-16,3-1 3 0,0 2 2 16,0-2 3-16,0 1-4 0,0-1 1 0,1-1-3 15,-1 1 0-15,0 0-26 0,0-2 32 0,-3 1-1 16,-1-2-3-16,5 2 5 0,-3-1-3 15,3 0 94-15,0 0-116 0,2-1 108 0,-1 2-121 16,3-1 11-16,1 1 1 0,2 1 3 0,2 0-1 16,-1-1 18-16,3 0-4 0,1 1-8 15,1-1 7-15,-1 0 2 0,3 1 7 0,3 0-6 16,13 0 2-16,-25-1-5 0,13 2 6 16,12-1 2-16,-24-1-4 0,24 1 6 0,-23 0-3 15,23 0-1-15,-21 0 0 0,21 0 3 16,-20 0 1-16,20 0-3 0,-16 0 4 0,16 0 0 15,-13 0 4-15,13 0-7 0,0 0 0 16,-17 0-8-16,17 0 0 0,0 0-53 0,-14-2-70 16,14 2-77-16,0 0-89 0,0 0-100 0,0 0-71 15,-13 2-85-15,13-2-112 0,0 0-778 16,0 0-1055-16</inkml:trace>
  <inkml:trace contextRef="#ctx0" brushRef="#br0" timeOffset="1678.9">5548 5929 505 0,'0'0'501'0,"0"0"-65"0,0 0-45 16,-2-9-34-16,2 9-27 0,0 0-9 0,0 0-49 15,0 0 9-15,-4 8-39 0,4-8 21 16,-2 12-41-16,2-12-6 0,-1 19 20 0,1-7 20 15,0 5-8-15,0 2-24 0,0 2-18 0,1 4-9 16,0 0 2-16,0 2-13 0,0 2-12 16,1 4-16-16,-1-1-10 0,1 3-21 15,0-2-19-15,-1 0-16 0,2 1-18 0,1-4-5 16,-1 0-16-16,1-3-8 0,1-1-13 0,1 2-6 16,0-4 3-16,1 0-1 0,1-3-6 15,-1 2 3-15,2-2-6 0,1 0 6 0,-1-2-9 16,2 0 7-16,1-2-9 0,-1 0-7 15,3-1 14-15,-3 0 9 0,3-1-12 0,0-1 7 16,1-2-10-16,0 1 10 0,1-1-10 0,2 0 14 16,-1 0-12-16,3-2 4 0,0 1-13 15,1-1 12-15,1 0-8 0,2-1 11 0,2 1 0 16,2-2 0-16,1 0 1 0,0-1 4 16,2 0-5-16,1 0 6 0,-4-4-5 0,6 3 0 15,-1-2-6-15,1 0-2 0,1 1 0 16,1-1-4-16,-1 0 1 0,1 1-9 0,2-2 4 15,-1 1 1-15,-1 1-1 0,2 0-4 0,2-3 2 16,-1 3 2-16,8-4-2 0,-6 2-1 16,8-3 2-16,1 3-5 0,2-3 0 0,-2 0 3 15,3 0-2-15,0 0 3 0,0-2-3 16,0 1-5-16,0 1 4 0,0-2-2 0,-3 2 1 16,1 0 0-16,-1 0 0 0,1 0 2 0,0 0-2 15,0 0 0-15,-1 0 0 0,2 2 0 16,-1-2 2-16,3 0 0 0,0 0 2 15,-1-2-4-15,1 1 1 0,0 0-2 0,0-1 4 16,2-1-5-16,-2 2 1 0,1-2 2 0,1 0 119 16,0 0-141-16,-2 0 2 0,0 0 1 15,4 1 6-15,-2 1 2 0,0 0 3 0,1 1-5 16,-3-2 5-16,2 2 2 0,0 0 10 0,0 0-9 16,-2-1 2-16,-1 1 5 0,2-1-5 15,-1 0 5-15,2 0 89 0,-3-2-93 0,3 1-6 16,-1 1-11-16,1-2 3 0,0 1 4 15,-2 1-1-15,2-2 2 0,-2 3 4 0,2-2 0 16,-2 2 1-16,-1-1 1 0,0 2 0 16,-1-1 2-16,-2 2-2 0,0 0 4 0,0-2 0 15,-1 1-2-15,1 0 2 0,-1-1 2 16,3 0-1-16,-2 1-2 0,0 0 2 0,0-1-2 16,0 1 2-16,-1 1 1 0,-3-2 1 0,4 0-3 15,-6 0-2-15,0 0 8 0,0 0-6 16,-1 0-3-16,0 0-1 0,0 0 5 0,0 1-2 15,0-1 2-15,1 2-2 0,-2-2 0 16,2 0 0-16,0 1 3 0,0-1 2 0,-2 1-5 16,4-1-1-16,3-1 7 0,-5 0-4 0,5 1-3 15,-6-2 2-15,-2 2-2 0,2-1 2 16,1 1-1-16,-3-3 0 0,-1 3-10 16,3-2 12-16,-3 2 0 0,1-1 1 0,0 1-2 15,1-1 0-15,0-1 2 0,2 2-3 0,-1 0 0 16,8-2 2-16,-2 2 10 0,2-1-13 15,-3 1 3-15,-4 0-3 0,1 0 3 0,-2 0 2 16,0 0-2-16,0 0-5 0,-1 0 4 0,2 0-4 16,-2-1 0-16,-1 1 0 0,2 0 5 15,0 0-4-15,-2 0 8 0,2 0-3 0,0 1-6 16,0-1 2-16,-1 0 4 0,1 1-3 16,0-1-2-16,1 0 0 0,6 0 8 0,-7 0-7 15,1 0 1-15,0-1 1 0,6 1-4 0,-8-1 2 16,0-1 2-16,0 1 0 0,0 0-12 15,-1 0 12-15,-1 0-8 0,1 1 10 0,-1-2-13 16,1 1 11-16,-1-1 0 0,-1 1 3 16,1 0-9-16,-2-1 0 0,1 0-3 0,-1 1 2 15,1 1-3-15,-2-2-6 0,-1 1 1 16,1 1-2-16,-1-2 9 0,-4 2 0 0,0 0-3 16,-1-1 12-16,1 0-16 0,0 1 16 15,1-2-12-15,-4 2 15 0,4 0-19 0,-3-1 13 16,-2 1 0-16,1 0 4 0,0 0-11 0,0 0 16 15,0-2-15-15,0 1 10 0,0 1-8 16,1-3 10-16,1 1-4 0,-1 0 4 0,4-2-12 16,-1 1 13-16,1 0-13 0,-4 1 9 0,0-3-11 15,-1 3 9-15,0-1-9 0,-1 0 11 16,-1 1-13-16,-1 0 11 0,-1-1-15 16,-4 2-24-16,0-1-54 0,-2 0-55 0,-3 2 48 15,-1-2-225-15,-15 2-85 0,20-2-182 0,-20 2-394 16,0 0-682-16,10-3-1337 0</inkml:trace>
  <inkml:trace contextRef="#ctx0" brushRef="#br0" timeOffset="3743.42">5762 5943 391 0,'0'0'496'16,"0"0"-52"-16,0 0-50 0,-11 2-39 15,11-2-56-15,0 0-41 0,0 0-49 0,0 0-21 16,0 0-48-16,0 0-14 0,-12 2-33 16,12-2-8-16,0 0-21 0,0 0 23 0,0 0-15 15,0 0 47-15,0 0-52 0,0 0 27 0,0 0-39 16,0 0 38-16,0 0-38 0,0 0 29 15,11 7-32-15,-11-7 28 0,0 0 16 0,15 5 35 16,-15-5-26-16,18 2-5 0,-18-2-1 0,23 2-5 16,-12-2-3-16,10 0-11 0,-2 0 22 15,2-2-44-15,0 2 19 0,2 0-39 16,1-1 22-16,2 0-43 0,1 1 27 0,2-2-31 16,0 2 20-16,0 0-35 0,1 0 30 0,1 0-29 15,1 0 27-15,0 0-31 0,5 0 30 16,0 2-31-16,1-2 34 0,1-2-28 0,0 1 30 15,-1-1-28-15,3 1 32 0,-2-2-33 16,2 0 36-16,7 1-38 0,-2-2 31 0,1-1-33 16,-2 3 30-16,3-3-36 0,-2 1 34 0,1 1-35 15,-6-1 31-15,0 2-32 0,0-1 29 16,6 0 100-16,-6 0-125 0,1 1-27 16,-2 0 36-16,1-2-30 0,0 2 34 0,-1-1-32 15,2 1 40-15,4-2-34 0,0 1 34 0,-5-1-32 16,5 1 34-16,-5-2 102 0,6 2-122 15,-8 0 101-15,2 0-115 0,-1 0 107 0,2 1-121 16,-1-1 7-16,-1 1 110 0,0 0-120 16,-1-1 108-16,1 1-118 0,0 2 114 0,-1-4-116 15,1 3 110-15,-2 0-112 0,0-1-17 0,1-1 41 16,1 2-26-16,-2-2 51 0,2 1 98 16,0 0-121-16,0-1 113 0,7 0-119 0,0-1 7 15,-7 2 11-15,7-3 3 0,0 3 12 16,-6-2-7-16,-1 2 3 0,0-3-2 0,0 3 3 15,2-1-1-15,-4 1 107 0,3-1-126 16,-1 0 115-16,0 2-130 0,-2-2 112 0,3 0-118 16,-1 0 113-16,0 0-117 0,1 1 117 0,6-2-111 15,1 1 11-15,1-1 10 0,0 1 6 16,1 0 3-16,-1 0 4 0,1 0 1 0,1 1 2 16,0-1 1-16,0 2 3 0,-3-1 103 15,4 1-121-15,-4-1 105 0,1 1-122 0,2 0 113 16,-1 1-121-16,1-2 117 0,0 1-121 0,-1-1 9 15,3 1 8-15,0 1 11 0,1-1 8 16,-1-1 0-16,0 2 11 0,1-2 3 0,0 2 112 16,1-1-129-16,-2 0 114 0,0 1-131 15,-1-1-10-15,1 1 26 0,0 0 110 0,0 0-130 16,-1 0 121-16,1 0-129 0,-1 2 120 16,0-2-126-16,-1 1 118 0,0 0-121 0,-1 0 118 15,1 1-121-15,-2-1 117 0,-2 0-120 16,3 1 117-16,-9 1-120 0,0-1 123 0,1 0-122 15,-1 1-9-15,7 0 33 0,-7 0-10 0,5 0 26 16,1 1 113-16,1-1-127 0,-2 1 117 16,2-1-129-16,-2 0 120 0,2 2-126 0,-2-2 121 15,1 1-122-15,-6-1 121 0,4 0-126 0,-3 1-7 16,-3-1 32-16,2 0-11 0,-1 0 25 16,-2 1-16-16,-1-2 25 0,1 3-14 15,1-3 24-15,-2 2-20 0,0-2 23 0,1 2-21 16,2-2 25-16,-2 2-20 0,2-3 21 0,0 2-19 15,1-2 21-15,0 1-24 0,-1-1 25 16,3 0-22-16,-3 1 24 0,1-1-19 0,-1 0 20 16,-2 1-24-16,1-1 20 0,-3 2-23 15,0-2 20-15,-4 0-20 0,-2 1 23 0,-2 1-21 16,0-3 22-16,0 2-15 0,0 0 24 0,-1 0-20 16,1 0 21-16,-2 1-23 0,-1 0 21 15,-2-1-23-15,0 1 15 0,-1-1-17 0,0 1 27 16,-2-1-12-16,0 1 29 0,-1 1-25 0,1-1 26 15,0 0-30-15,0 0 33 0,0-1-32 16,0 3 31-16,0-2-35 0,0 1 28 16,0-2-39-16,-1 2 37 0,1 1-36 0,-1-2 25 15,-1 2-26-15,0 1 0 0,-1-1 0 16,0 1 4-16,0 0 1 0,-1 2 2 0,-1-1 1 16,3 1 16-16,-3 2-2 0,2-1 2 0,-1 2-5 15,-4-1-4-15,0-1 0 0,1 2 4 16,-2-1 5-16,0 2 2 0,2 1 24 0,-3 2 7 15,1 0-6-15,-2 2 17 0,-2 1-8 0,1 1 11 16,-1 1 3-16,-1 2-2 0,-1 0-8 16,-1 3-3-16,0 0 6 0,-1 2 6 15,0-1-4-15,-1 2-55 0,1 4-12 0,-1 1 0 16,-1 1 0-16,0-1 0 0,-1-3 0 0,0-1 0 16,-1-1 0-16,0 1 0 0,0-2 0 15,1 1 0-15,-1-2 0 0,-1-1 0 0,2 0 0 16,0-5 0-16,-1 0 0 0,0-1 0 15,1-1 0-15,0 0 0 0,-1-5 0 0,1 0 0 16,0-13 0-16,-1 21 0 0,1-21 0 0,-1 19-131 16,1-19-257-16,0 15-93 0,0-15-139 15,-1 13-192-15,1-13-1006 0,0 0-1522 0</inkml:trace>
  <inkml:trace contextRef="#ctx0" brushRef="#br0" timeOffset="6175.26">7875 8438 507 0,'0'0'630'15,"0"0"-165"-15,0 0-92 0,-14 0-55 0,14 0-41 16,0 0 6-16,0 0-22 0,0 0 7 16,0 0 0-16,0 0-15 0,0 0-13 15,0 0-19-15,0 0-22 0,14 0-7 0,-14 0-13 16,0 0-23-16,19 0-4 0,-19 0-8 0,16 0-18 16,-16 0-11-16,21 0-2 0,-21 0-21 15,24 0 12-15,-24 0-2 0,27 0 26 0,-8 0 1 16,3 0-2-16,-1 0-14 0,5-1-3 0,3-1-18 15,-2-1 6-15,4 2-1 0,3-4 6 16,0 3-20-16,1-3-8 0,4 2-2 0,-1-1-1 16,0-1-29-16,0 2 11 0,1 0-15 15,-1-1 7-15,2 1-6 0,0-2 2 0,1 2-10 16,-3-1 7-16,2 1-17 0,6-2 13 0,-8 0-9 16,2 2 8-16,-1-1-13 0,-1-1 6 15,-1-1-14-15,2 4 9 0,0-3-14 16,-4 2 13-16,1-1-12 0,0 0 5 0,-2 2-7 15,1 0 9-15,-1-1-15 0,3 2 15 0,-6-2-8 16,5 2-3-16,-2-1 11 0,4-1 1 16,-3 2-1-16,1-1 2 0,1 1 1 0,-1-3 1 15,1 3-11-15,-1-2 4 0,0 0-1 16,3 1-3-16,-3 0 0 0,-1-2 1 0,1 3 1 16,-2-2-3-16,2 1-5 0,-3 0 5 0,-1 1-1 15,4-1 1-15,-4 1-8 0,-1-2 0 16,1 3 0-16,1-2 0 0,3 2 0 15,2-1 0-15,-2 1 0 0,3-1 0 0,-1-1 0 16,0 1 0-16,1-1 0 0,-1 0 0 0,1-2 0 16,-2 3 0-16,2-2 0 0,0 1 0 15,-2 0 0-15,-2 0 0 0,0-1 0 0,2 2 0 16,-2-1 0-16,-4 1 0 0,-1-1 0 16,2-1 0-16,-2 0 0 0,0 2 0 0,2-1 0 15,2-1 0-15,2 0 0 0,-2 0 0 0,1 1 0 16,-1 0 0-16,2-2 0 0,-1 2 0 15,-1-1 0-15,-1 3 0 0,3-2 0 0,-5 2 0 16,0-1 0-16,0 1 0 0,-1-1 0 16,-1 0 0-16,1 0 0 0,-3 1 0 0,1 0 0 15,-4-1 0-15,-1 1 0 0,0-1 0 16,-3 0 0-16,-1 1 0 0,-1-1 0 0,-4-1 0 16,-14 2 0-16,23 0 0 0,-23 0 0 0,16 0 0 15,-16 0 0-15,0 0-513 0,15 0-318 16,-15 0-1326-16,0 0-1932 0</inkml:trace>
  <inkml:trace contextRef="#ctx0" brushRef="#br0" timeOffset="14675.27">17636 9918 887 0,'-7'-10'653'0,"7"10"-156"15,0 0-84-15,0 0-30 0,0 0 0 0,0 0-3 16,0 0-16-16,0 0-19 0,0 0-24 16,-10 7-25-16,10-7-16 0,0 0-21 0,-2 16-7 15,2-16-16-15,0 12-22 0,0-12-13 0,0 19-27 16,2-7-10-16,0 2-17 0,-1 4-18 16,1 0-17-16,-1 2-17 0,3 5 6 0,-2 3-4 15,1 6-9-15,0 0-1 0,-2 2-2 16,1 0 8-16,0 1 0 0,-2 1 3 0,0-1-10 15,0 0 11-15,-2 1-16 0,0-2-79 0,-1 1-2 16,1-2 0-16,-2 2 0 0,0-3 0 16,0 1 0-16,1-1 0 0,-1 0 0 0,0-1 0 15,0 0 0-15,2-2 0 0,1-2 0 16,-1-2 0-16,2-2 0 0,0-1 0 0,2-4 0 16,-1 1 0-16,3-5 0 0,0 1 0 15,2-3 0-15,2-1 0 0,1 0 0 0,1-3 0 16,1-1 0-16,3-2 0 0,0 1 0 15,3-3 0-15,1-1 0 0,7-1 0 0,2 0 0 16,3-1 0-16,6 0 0 0,3-2 0 0,1 0 0 16,3 0 0-16,8-1 0 0,2-1 0 15,-1-1 0-15,2 1 0 0,2-3 0 0,0 2 0 16,2-3 0-16,-1 1 0 0,14-1 0 16,1-2 0-16,0 0 0 0,3 1 0 0,0 0 0 15,0 1 0-15,-2-1 0 0,2 1 0 16,-3 2 0-16,-2-2 0 0,-7 2 0 0,-2 0 0 15,0 0 0-15,1 1 0 0,0-1 0 0,-1 1 0 16,2-1 0-16,10 0 0 0,-12 0 0 16,1 1 0-16,1 0 0 0,-2-1 0 0,1 0 0 15,-2 1 0-15,2 0 0 0,-1 0 0 16,0 2 0-16,-2 0 0 0,1 1 0 16,1-2 0-16,-2 2 0 0,0 0 0 0,0 0 0 0,0 0 0 15,1 0 0-15,-3 0 0 0,3-1 0 16,-1 1 0-16,1-1 0 0,-2 0 0 15,3 1 0-15,-1 0 0 0,4 0 0 0,-3 0 0 16,1 1 0-16,1 1 0 0,-2 0 0 0,0-2 0 16,0 2 0-16,-1 0 0 0,3 0 0 15,-6 0 0-15,4-1 0 0,-2 2 0 0,3-2 0 16,1 2 0-16,2-1 0 0,9-1 0 16,3 1 0-16,0 0 0 0,-4 0 0 0,2 0 0 15,-1 3 0-15,-3-2 0 0,-12 2 0 0,13 0 0 16,-11 1 0-16,-3 1 0 0,0-2 0 15,1 2 0-15,-1 0 0 0,1-1 0 0,-3-1 0 16,-2 1 0-16,-3 0 0 0,-3-2 0 0,-8-1 0 16,-2 1 0-16,-1-2 0 0,-8 1 0 15,-5-2 0-15,-1 1 0 0,-5-1 0 16,-1 1 0-16,-3-1 0 0,-14-1 0 0,20 1 0 16,-20-1 0-16,0 0-93 0,14-2-309 0,-14 2-119 15,0 0-121-15,-21-9-259 0,0 0-877 16,-10-1-1475-16</inkml:trace>
  <inkml:trace contextRef="#ctx0" brushRef="#br0" timeOffset="16348.37">17642 9871 849 0,'0'0'643'0,"0"0"-137"0,0 0-84 15,0 0-52-15,1-12-4 0,-1 12 17 0,0 0-5 16,0 0-22-16,0 0-60 0,0 0-51 0,0 0-31 16,4-9-14-16,-4 9-6 0,0 0 6 15,10-4 0-15,-10 4 4 0,15-3-6 0,-15 3-16 16,20-6-16-16,-5 2-15 0,3 1-27 16,2-1-10-16,4 0 2 0,2 1 5 0,2 0 5 15,7-1-8-15,2 0-12 0,5 2-9 16,3-3-14-16,6 3-5 0,-1-1-8 0,3 0-6 15,0 2 0-15,2-3-5 0,0 3 2 0,2-3-14 16,1 2-27-16,2-3-20 0,2 4 0 16,11-2 0-16,-9 0 0 0,12 2 0 0,-11 1 0 15,1 0 0-15,11 0 0 0,-12 0 0 16,-1 1 0-16,0 0 0 0,1 0 0 0,-1 2 0 16,0-2 0-16,0 0 0 0,-1-1 0 0,1 2 0 15,0-1 0-15,0-2 0 0,-2-1 0 16,0 2 0-16,-4-1 0 0,0 0 0 15,-3-1 0-15,-2 1 0 0,-3-1 0 0,-8 1 0 16,-1-2 0-16,-2 2 0 0,0 0 0 0,-8 0 0 16,0 0 0-16,-1 0 0 0,-3-1-35 15,-1 1-11-15,3 1 8 0,-1 0 8 0,3-1 7 16,0 1 2-16,6 0 7 0,3 0-2 16,1 0 13-16,0 0-3 0,3 0 0 0,8 1 1 15,-10 0 5-15,8 1-6 0,-9 0 2 0,1-2 3 16,1 1 0-16,-3 1 1 0,0 0-1 15,1-1 2-15,0 1-2 0,1-1-9 16,6 2 15-16,-5-3 1 0,7 1-4 0,-1 0-1 0,3-1 4 16,-2 0-1-16,1 0-4 0,1 0 4 15,-2 0 2-15,1-1 7 0,-8 0-14 16,-1 1-1-16,-1 0 0 0,2-2-5 0,-5 2 5 16,0 0 2-16,1 0-3 0,-8 0 4 0,-1 0-3 15,1 0 1-15,-2 0 6 0,-1 0-8 16,2 0-4-16,-1 0 2 0,1 0 2 0,10 0 5 15,-2 0-5-15,4-1 4 0,10 1-4 16,-2 0 3-16,1 0 0 0,1 0-2 0,-3 1-4 16,-6 1 4-16,-5-2-7 0,0 1-6 0,1 0-9 15,-12 1-12-15,3-1-22 0,-8 1 0 16,2-2 5-16,-3 1 11 0,0 0 13 0,4 0 5 16,2 1 7-16,3-1 25 0,5 0 10 15,5 1 2-15,8 0 1 0,6-1 9 0,-1 1-10 16,1 0-2-16,0 1-2 0,-1 0-6 15,-4 0 1-15,-2 0-7 0,-9 0 1 0,-2 0-4 16,-9 0 2-16,0-2-9 0,-5 1 3 0,-2 1-1 16,-1-3 11-16,-2 2-3 0,1 0 2 15,-2-1-3-15,-2-1 5 0,-2 2-2 0,5-2 6 16,0 1 6-16,-3-1 3 0,-1 0-3 16,1 0-6-16,-14 0-3 0,25 0-2 0,-25 0 0 15,22 0 1-15,-22 0 0 0,19 0 1 16,-19 0 8-16,14 0 10 0,-14 0 11 0,0 0 5 15,17 0 4-15,-17 0-2 0,0 0 4 16,16 1-20-16,-16-1-29 0,0 0 0 0,0 0 0 16,16 1 0-16,-16-1 0 0,0 0 0 0,0 0 0 15,11 4 0-15,-11-4 0 0,0 0 0 16,4 16 0-16,-4-16 0 0,-4 27 0 0,-1-7 0 16,0 5 0-16,-3 6 0 0,-1 6 0 0,-3 2 0 15,1 2 0-15,-1 1 0 0,1-1 0 16,0 2 0-16,0-1 0 0,0-2 0 0,2 2 0 15,-1-4 0-15,0 0 0 0,4-6 0 16,-1-1 0-16,1 1 0 0,-2-3 0 16,5-4 0-16,-3 0 0 0,2-3 0 0,0 0 0 15,-2-5 0-15,4 1 0 0,-2-2 0 0,1-1 0 16,1-2 0-16,0-3 0 0,2-10 0 16,-3 19 0-16,3-19 0 0,-3 18 0 0,3-18 0 15,-2 14 0-15,2-14 0 0,-1 12 0 16,1-12 0-16,0 0 0 0,-2 14 0 0,2-14 0 15,0 0 0-15,-4 13 0 0,4-13 0 0,0 0 0 16,0 0 0-16,-1 12 0 0,1-12 0 16,0 0 0-16,0 0 0 0,0 0 0 0,-2 12 0 15,2-12 0-15,0 0 0 0,0 0 0 0,0 0 0 16,0 0 0-16,0 0 0 0,-3 11 0 16,3-11 0-16,0 0 0 0,0 0 0 15,0 0 0-15,-6 8 0 0,6-8 0 0,0 0 0 16,-11 9 0-16,11-9 0 0,-16 8 0 0,2-3 0 15,-8 4 0-15,-11 1 0 0,-13 2 0 16,-17 5 0-16,-4 1 0 0,-4 3-809 0,-8-2-1518 16,-2 0-2127-16</inkml:trace>
  <inkml:trace contextRef="#ctx0" brushRef="#br0" timeOffset="18390.47">2630 10837 307 0,'0'0'753'0,"0"0"-185"15,0 0-107-15,-7-6-10 0,7 6-49 0,0 0 22 16,0 0-51-16,0 0-10 0,0 0-72 0,-6-7-20 16,6 7-69-16,0 0 10 0,0 0-43 15,0 0 24-15,0 0-25 0,0 0 12 0,-8 7-27 16,8-7 2-16,-2 10-31 0,2-10 15 0,-4 17-32 16,3-6 13-16,-1 4-32 0,-2 0 23 15,2 1-28-15,0 2 5 0,1 0 0 0,-1 2-2 16,1 2 2-16,-1 3 6 0,0 0-1 15,2 0 4-15,-1 3-5 0,1-1 0 0,0 3-5 16,0 4-8-16,0 0 117 0,1 0-156 16,0 1-2-16,1-2 0 0,0 1-11 0,1-2-27 15,0 0 0-15,-1-5 0 0,3 0 0 0,-3-2 0 16,3-1 0-16,0-1 0 0,-1-1 0 16,0 1 0-16,1-1 0 0,2-1 0 0,-2 1 0 15,1-3 0-15,1 1 0 0,-1-1 0 0,1-3 0 16,-1-1 0-16,1-1 0 0,0 1 0 15,3-1 0-15,-1-2 0 0,3 1 0 0,1-2 0 16,2-2 0-16,3 0 0 0,1-2 0 16,2-1 0-16,2 0 0 0,1-3 0 0,0 1 0 15,3-1 0-15,1-1 0 0,0 2 0 0,1-2 0 16,1 1 0-16,0-2 0 0,5 2 0 16,-1 0 0-16,3 0 0 0,1 0 0 15,1-1 0-15,3 0 0 0,2-2 0 0,8 0 0 16,4-1 0-16,2-1 0 0,2-2 0 0,10-2 0 15,2 0 0-15,-1-1 0 0,0-2 0 16,1 0 0-16,0 0 0 0,-2-1 0 0,4-1 0 16,0 1 0-16,-1 0 0 0,3-1 0 15,-2 2 0-15,0-2 0 0,-2 1 0 0,0 1 0 16,-1 0 0-16,0 2 0 0,-2 0 0 0,3-1 0 16,-2 1 0-16,0-2 0 0,1 3 0 15,1 0 0-15,-3 1 0 0,-7 0 0 0,8-1 0 16,-10 3 0-16,0-2 0 0,-1 1 0 0,0 1 0 15,2 1 0-15,-1-2 0 0,-1 2 0 16,1-1 0-16,-1 1 0 0,0-1 0 0,0 0 0 16,-1 2 0-16,0-1 0 0,-1 1 0 15,0-1 0-15,-1 0 0 0,-1 0 0 16,0 0 0-16,1 0 0 0,1-2 0 0,-2 1 0 16,0 0 0-16,-3 1 0 0,3-1 0 0,-2 0 0 15,-4 0 0-15,0 1 0 0,-7 0 0 16,-1 1 0-16,-3-1 0 0,-1 0 0 0,-6 2 0 15,-3-2 0-15,-1 1 0 0,-6 0 0 0,-2 0 0 16,-4 1 0-16,-2-1 0 0,-13 1 0 16,16 0 0-16,-16 0-226 0,0 0-90 0,0 0-49 15,0 0-37-15,0 0-16 0,0 0-96 16,0 0-61-16,-24 4-133 0,6-1-773 0,-6 0-1104 16</inkml:trace>
  <inkml:trace contextRef="#ctx0" brushRef="#br0" timeOffset="19911">2543 10999 16 0,'0'0'520'0,"0"0"-142"16,-3-12-36-16,3 12-27 0,0 0-17 0,0 0-19 15,-2-15-24-15,2 15-27 0,0 0-12 16,0 0 12-16,1-13-28 0,-1 13 39 15,0 0-43-15,0 0 25 0,2-12-40 0,-2 12 12 16,0 0-42-16,0 0 25 0,2-10-30 0,-2 10 30 16,0 0-30-16,8-5 19 0,-8 5-40 15,0 0 28-15,13-6-31 0,-13 6 29 0,18-6-22 16,-8 4 21-16,4-2-29 0,2-1 16 16,1 1-33-16,-1-1 16 0,3 1-37 0,3-2 18 15,-1 2-25-15,2-1 0 0,0 0-10 0,1 1-4 16,-2 0-9-16,3 0-8 0,-2 2-9 15,-1-1-2-15,2 1-5 0,-1 1-4 0,3 0-1 16,0 0 0-16,0 0-4 0,2-1 3 16,-1 2 12-16,3-1 21 0,0 0-3 0,6-2 0 15,0 0-2-15,0 1-9 0,1 0-1 16,0-1-8-16,1 0-4 0,-1 0-5 0,0 2-2 16,-5 0 25-16,0 1-42 0,0 0 32 0,0 0-37 15,4 3 30-15,-4-2-33 0,3 0 29 16,1 2-36-16,-1 0 30 0,1-2-35 0,-1 2 38 15,1 0-32-15,-1 0 30 0,2-1-29 16,-2 0 1-16,3-2 5 0,-1 2 1 0,1-1 2 16,2 0 3-16,-1-1 23 0,0 2-32 0,0-1 31 15,1 1-33-15,-2-2 28 0,1 2-29 16,0 0 30-16,-1 0-33 0,0-1 40 16,-1 1-36-16,0-1 37 0,0 1-39 0,-1 0 35 0,0 0-30 15,0 1 30-15,-1-2-25 0,0 1 24 16,2 0-21-16,-6-1 25 0,6 1-24 15,-1-2 4-15,1 0 1 0,0 0-10 0,2 0 0 16,-1-2 0-16,1 2 0 0,0-3 0 0,2 1 0 16,-1 0 0-16,0 0 0 0,1 0 0 15,0 0 0-15,-1 0 0 0,1-1 0 0,0 2 0 16,-1-3 0-16,1 2 0 0,-2-1 0 16,0 1 0-16,0-1 0 0,0 0 0 0,0 1 0 15,0-1 0-15,0 0 0 0,-1 0 0 0,2 0 0 16,-2 0 0-16,0 1 0 0,0 0 0 15,0 0 0-15,-1-1 0 0,0 2 0 16,0-1 0-16,-2 0 0 0,0 0 0 0,-4 1 0 16,-1-1 0-16,0 1 0 0,0-1 0 0,-1 1 0 15,0-1 0-15,-3 0 0 0,2 2 0 16,0-2 0-16,-1 0 0 0,-1 2 0 0,0-2 0 16,0 0 0-16,0 2 0 0,-2-3 0 15,3 2 0-15,-5 0 0 0,1 0 0 0,-1 1 0 16,1-1 0-16,-1-1 0 0,1 1 0 0,-3 1 0 15,2 0 0-15,-2 0 0 0,0 0 0 16,-1 1 0-16,-4-1 0 0,-1 1 0 16,-14-1 0-16,24 2 0 0,-24-2 0 0,22 0 0 15,-22 0 0-15,20 3 0 0,-20-3 0 0,20 3 0 16,-20-3 0-16,20 2 0 0,-8 0 0 16,-12-2 0-16,20 4 0 0,-20-4 0 0,19 5 0 15,-19-5 0-15,18 6 0 0,-18-6 0 0,19 6 0 16,-9-4 0-16,-10-2 0 0,20 6 0 15,-12-2 0-15,-8-4 0 0,20 7 0 0,-20-7 0 16,16 7 0-16,-7-4 0 0,-2 2 0 16,1 1 0-16,3 2 0 0,-4 1 0 0,2 1 0 15,-2 2 0-15,0 0 0 0,-1 4 0 0,1-1 0 16,-3 3 0-16,0 1 0 0,-1 4 0 16,3-1 0-16,-3 3 0 0,0 0 0 15,-1 2 0-15,-1 0 0 0,0 6 0 0,1-1 0 16,-2 3 0-16,0 1 0 0,1-1 0 0,-1 1 0 15,0 0 0-15,0-1 0 0,-1-1 0 16,2 0 0-16,-1-6 0 0,1-1 0 0,-1-1 0 16,1-2 0-16,0-4 0 0,0-1 0 15,-1 0 0-15,2-2 0 0,-2-3 0 0,0-3 0 16,0-11 0-16,2 20 0 0,-2-20-29 0,-2 17-371 16,2-17-140-16,-2 13-115 0,2-13-110 15,-8 10-1066-15,8-10-1539 0</inkml:trace>
  <inkml:trace contextRef="#ctx0" brushRef="#br0" timeOffset="27524.69">9777 13090 38 0,'0'0'403'0,"0"0"-101"0,-8-7-53 16,8 7-18-16,0 0-5 0,0 0-16 0,-8-9-11 16,8 9-5-16,0 0-17 0,-4-8-15 15,4 8-22-15,0 0-11 0,-5-7-24 0,5 7-14 16,0 0-11-16,0 0 127 0,-3-11-181 15,3 11 132-15,0 0-171 0,0 0 143 0,0 0-162 16,0 0 162-16,3-9-142 0,-3 9 164 0,0 0-152 16,0 0 151-16,0 0-156 0,0 0 14 15,0 0 7-15,13 0 9 0,-13 0 25 0,0 0 34 16,10 5 19-16,-10-5 138 0,11 8-163 16,-4-2 141-16,1 2-152 0,2 2 0 0,1 0-1 15,-1 2 9-15,0 0 1 0,1 2-1 16,0-1-2-16,-1-1-8 0,0 1 10 0,-1-1 6 15,1-1-12-15,-1 0-11 0,-3-2-10 16,1 0-7-16,0-4-9 0,-7-5-3 0,11 12-1 16,-11-12-4-16,11 8-2 0,-11-8 3 0,10 7 0 15,-10-7-3-15,0 0-1 0,15 1-2 16,-15-1-1-16,16-4 0 0,-16 4-5 0,15-7-5 16,-3 1 2-16,-1-2-9 0,0 1 7 15,1 0-9-15,1-3 12 0,-2 2-12 0,2-2 9 16,-1 1-8-16,0-1 6 0,-2 1-8 15,3-2 7-15,-1 0-7 0,3 0 10 0,-1 0-12 16,0-1 5-16,-1 2-6 0,0 2 5 0,0-1-10 16,1 2 7-16,-1 2-12 0,2 0 11 15,-3 2-6-15,0 1 6 0,-12 2-4 0,22 0 10 16,-10 0 129-16,-1 3-146 0,4 0 5 16,-1 2 14-16,0-2 6 0,0 2 4 0,-1 0-3 15,0 1 5-15,-2 0 3 0,3 0 3 0,-3 0 4 16,0 1-1-16,3 0-7 0,-3 0-2 15,0 0-2-15,3 0-1 0,-3 2-5 16,0-5 2-16,-2 1-1 0,-9-5 0 0,16 10 0 16,-16-10 0-16,16 7 4 0,-16-7-1 0,15 5 1 15,-15-5 5-15,14 2-3 0,-14-2 2 16,15-3-3-16,-15 3 1 0,17-7-5 0,-7 0-2 16,2-2-1-16,-1 0-2 0,0-2-5 15,3-1 6-15,-1 0-8 0,1-1 5 0,1 1-7 16,0-1 8-16,-1 2-11 0,0 2 6 0,0 0-10 15,-2 2 8-15,1 0-8 0,-1 1 5 16,0 2-5-16,-1 1 2 0,-11 3-3 16,19-4 8-16,-19 4-4 0,19 1 9 0,-19-1-7 15,20 5 9-15,-7 0-1 0,2 2 14 0,-2 1 3 16,1 1 10-16,1 1 124 0,-1 0-149 16,0 1 0-16,2 1-1 0,-2-1 6 0,-2-1-1 15,1 1 0-15,-1-3-2 0,0 0-2 0,-1 1 3 16,-1-2-2-16,4 0 0 0,-3-1 2 15,-2 0 5-15,1-3 0 0,-10-3-3 0,15 6 6 16,-15-6 1-16,17 2-4 0,-17-2-1 16,19-4-3-16,-10 1 2 0,4-2-2 0,0-3-2 15,-2-1 1-15,3-1-2 0,3-1-9 0,-2-1 9 16,2 0-8-16,-2-1 9 0,2 1-10 16,-1-1 3-16,1 2-4 0,0-1 6 15,-1 2-10-15,0 2 6 0,-2 0 0 0,1 2-5 16,0 0-6-16,-2 2 8 0,4 1-10 0,-5 1 17 15,-12 2-10-15,23-3 5 0,-23 3-4 16,21 2 7-16,-21-2-5 0,20 4 7 0,-20-4-6 16,19 6 4-16,-19-6 0 0,19 6 6 15,-9-1-1-15,-1-1 2 0,1 0-2 0,-1 1 1 16,-1-2-2-16,-8-3-1 0,18 9 5 0,-18-9-3 16,17 5 1-16,-17-5 2 0,15 6 1 15,-15-6-2-15,13 3 6 0,-13-3-2 0,0 0-6 16,19 0 6-16,-19 0-5 0,14-6 8 15,-14 6-10-15,16-8 4 0,-7 0-5 0,2-1 1 16,1 1-1-16,-2-3 5 0,4-2-7 16,-1 1 4-16,2-1-10 0,-1 1 8 0,2-1-7 15,-2 1 2-15,3 0-4 0,-3 4-2 16,-1 1 1-16,3 0-3 0,-2 2-1 0,1 1 1 16,-2 2 0-16,0 2 7 0,-1 1 1 0,-1 0 0 15,5 4 1-15,1-1 5 0,-3 1 0 16,0 1 11-16,1 1 2 0,-1 0 4 0,0 0-9 15,-2 0 8-15,1-1-13 0,-2 0 10 0,0-1-6 16,-1 0-1-16,-2-1-4 0,-8-4 6 16,15 7-2-16,-15-7 6 0,16 6-12 15,-16-6 4-15,13 6-4 0,-13-6 9 0,13 2-7 16,-13-2 14-16,0 0-13 0,18-2 5 0,-18 2-5 16,17-6 2-16,-6 0-3 0,2-2 4 15,-2-1 116-15,1-1-152 0,4-1 4 0,-2-1-3 16,3 1 1-16,-2 0 1 0,2 1 0 15,-3 3 2-15,1 1-2 0,-1 0 4 0,2 2-1 16,-1 1 8-16,-1 3-1 0,-14 0-4 0,25 0 6 16,-25 0 3-16,22 4 0 0,-6-1-3 15,-3 2 11-15,1 0-6 0,0 0 8 0,-1 1-6 16,0 1 8-16,0 0-10 0,2-1 13 0,-2 2-6 16,1 0 6-16,-1 0-1 0,0-1 10 15,-1 1-11-15,1-1 8 0,-1-1-2 16,-2 0-1-16,0-2-4 0,-10-4 4 0,16 7 1 15,-16-7 9-15,15 8-12 0,-15-8 1 0,13 4-6 16,-13-4 9-16,11 2-9 0,-11-2 10 16,0 0-9-16,18 0 14 0,-18 0-13 0,13-5 5 15,-13 5-7-15,17-10 7 0,-7 2-10 16,1 0 3-16,0 0 6 0,0-2 1 0,2 1-12 16,-2-1-5-16,3 3-3 0,-2-3-1 0,0 3-2 15,1 0-2-15,-1 1-2 0,0 3 7 16,-2 0-7-16,-10 3-1 0,18-2 3 15,-18 2 5-15,21 2 1 0,-9 1 3 0,2 2 2 16,-1 2 10-16,3 0-14 0,-3 2 135 0,2 1-145 16,-2 0 15-16,2 1 9 0,-3 1 4 15,1-3-4-15,-1 2 9 0,0 0-5 0,0-1-5 16,-1 0 2-16,-1-1-1 0,2 1 0 16,-3-3-5-16,0 0 5 0,0-2 7 0,-9-5-10 15,13 9 2-15,-13-9 3 0,14 8-2 0,-14-8 2 16,11 3-2-16,-11-3 4 0,12 1 5 15,-12-1-6-15,14-3-4 0,-14 3-2 0,14-8-5 16,-2 1 6-16,-2-1-9 0,1-1 8 16,2-2-1-16,-1 3-2 0,-1-3-10 0,3 3 6 15,-1-3-6-15,0 4 3 0,0 0-10 16,0 1 9-16,0 0-1 0,-2 2-1 0,1 2-3 16,-12 2 5-16,19-5-3 0,-19 5-3 0,21-1 9 15,-21 1-4-15,19 1 15 0,-19-1-16 16,20 4 9-16,-20-4-5 0,22 5 8 0,-9-2-4 15,2 2 4-15,-2 1 0 0,1-1 14 16,-1 0-15-16,1-1-4 0,-2 2-1 0,2 0 3 16,-2-1 1-16,-1-1-1 0,0 0 3 0,-2 0 6 15,0-1-8-15,-9-3-1 0,20 5 5 16,-20-5 0-16,18 3 3 0,-18-3-1 16,20 1 1-16,-20-1 8 0,21-3-11 0,-21 3-3 15,23-4 3-15,-10 0-1 0,1-1 0 0,2-1-7 16,-3 2 6-16,2-2 9 0,0 2-13 15,-1-3-2-15,0 2-4 0,0 0 0 0,-2 3-1 16,0-2-4-16,-12 4 2 0,21-3 7 0,-21 3-9 16,25 1 0-16,-10 0 128 0,1 4-146 15,-1-1 7-15,1 0 5 0,-2 2 14 0,1 2 2 16,-2-1-10-16,0 1 1 0,0-1 5 16,1 0 0-16,-3 0 0 0,1 1 1 0,0-1 1 15,-1 0 13-15,-2-1-12 0,1-1 1 16,-1 0 4-16,-1-1-2 0,-8-4 1 0,18 7 3 15,-9-3-1-15,-9-4 8 0,18 4-7 16,-18-4 0-16,19 2 0 0,-19-2-1 0,19-2 2 16,-19 2 0-16,21-6-2 0,-7 1 1 0,1-1-2 15,0-1 0-15,1 0-2 0,2 0 1 16,1-1-3-16,-3 3-4 0,2-1-1 0,-2 2 0 16,2 1-4-16,1 2 1 0,-2 1 1 15,1 1 3-15,0 2 1 0,1 1 1 0,1 3 2 16,-1 0-1-16,0 2 1 0,-1-1 21 15,0 3-23-15,1-3 15 0,-2 3-17 0,0-3 24 16,-3 1-22-16,1-1 16 0,-1-1-18 0,2 0 24 16,-2-1-22-16,1 2 22 0,-2-3-22 15,2-1 25-15,-1 0-24 0,-2 0 21 0,1-2-23 16,-13-2 27-16,24 1-28 0,-24-1 26 16,22-1-24-16,-9-1 4 0,2-2 0 0,1 0 0 15,-1-2-1-15,1 0 1 0,-1-2 0 16,3-1 1-16,0 0 0 0,1-1-2 0,1 0-1 15,-1 2 0-15,2 0-11 0,-1 2 6 16,1 0-1-16,-2 2 3 0,1 2-2 0,0 4 1 16,1 1-1-16,1 0 0 0,0 2 24 0,1 2-25 15,-2 3 21-15,-1-3-22 0,1 3 23 16,-2-2-18-16,0 2 16 0,-1-1-20 0,0-2 25 16,-2 0-25-16,-2 0 18 0,2-2-19 15,-2 1 30-15,0 0-22 0,-2-2 21 0,0-1-23 16,-12-3 27-16,19 4-24 0,-19-4 23 0,21 0-25 15,-21 0 25-15,22-3-25 0,-7 0 18 16,1-2-21-16,-2 1 21 0,2-2-21 0,-2-2 22 16,4 0-24-16,-1-3 3 0,1 2 2 15,-1-1-1-15,1 1 0 0,0-1-1 0,-3 3 3 16,2 1-2-16,-3-1-2 0,2 2 0 16,0 1 2-16,0 1 0 0,-2 2-3 0,-1-1 3 15,1 2 1-15,-1 2 4 0,2 0 1 16,2 1-1-16,0 0 21 0,-2 1-23 0,1 0 20 15,-2 1-21-15,1-1 22 0,-2 0-22 0,0-1 20 16,-2-1-18-16,-11-2 26 0,21 6-22 16,-21-6 21-16,23 1-22 0,-23-1 20 0,22-1-23 15,-5-3 25-15,-2-2-25 0,2-1 0 0,1-2 4 16,1-1-15-16,1-2-4 0,1-2 5 16,1 0-1-16,0 0-2 0,-3 2-3 15,3-2 2-15,-3 1 20 0,0 2-23 0,0 1 24 16,-3 0-25-16,1 3 15 0,-2 0-23 0,1 3 26 15,-1 1-18-15,-1 1 18 0,-1 2-17 16,-1 1 2-16,5 2 7 0,-1 0 1 0,-1 2 3 16,1 0 2-16,-2 0 5 0,2 0 2 15,-1 1 0-15,0 0-2 0,-2-1 6 0,1 1-1 16,0-2 1-16,-1 1-7 0,-1 0 7 0,-2-2-2 16,1 0 4-16,-2 0-3 0,-9-3 0 15,21 4 1-15,-21-4-1 0,21 2 4 16,-21-2-4-16,24-2 1 0,-7 1-4 0,-2-3 1 15,2-1 3-15,2-3-3 0,1 0-10 0,1-2-8 16,-1-1 13-16,4-2-26 0,1-2 11 16,0 1-24-16,1-2 21 0,-2 2-18 0,2 0 25 15,-1 0-18-15,0 3 19 0,-4 0-21 0,1 5 28 16,0 0-28-16,-4 3 25 0,1 2-20 16,1 1 23-16,-2 2-8 0,1 4 33 0,2-1-5 15,-1 3 24-15,1 1-20 0,-1 1 1 16,-1 0 0-16,0 0 1 0,-1 1-5 0,0 1-2 15,-1-3 3-15,-1 2-2 0,1-2-2 0,-4 0-3 16,2-1 1-16,-3-2-3 0,1 2-1 16,-1-1-6-16,-2-3 9 0,-2 1-1 15,-8-5-2-15,18 6 1 0,-18-6 1 0,16 4-6 16,-16-4-5-16,17 0-8 0,-17 0 4 0,19-5 0 16,-9 1-4-16,3-2-1 0,1-1-4 15,0 1 1-15,2-2 3 0,-1 1 9 0,0-1-10 16,0 0 19-16,1 2-25 0,-1-1 16 0,0 1-18 15,-1 2 22-15,1 0-20 0,-2-2 13 16,-1 4-12-16,-1-1 21 0,-11 3-19 0,23-3 21 16,-23 3-16-16,22-2 20 0,-9 3-16 15,4 0 24-15,1 1-9 0,-1 1 32 0,3 0-15 16,-1 1 9-16,-1 0 0 0,0 1-2 16,4 1-11-16,-4 0-4 0,0-2 2 0,0 0 4 15,-1 2-10-15,-1-1-1 0,0-1 4 16,0-1-8-16,0 0 3 0,-2-1-7 0,-1-1 10 15,-13-1-4-15,26-1-4 0,-10-2-16 0,1 0-12 16,-1-3-7-16,4-5 0 0,-2 3-13 16,1-4 36-16,1-1-27 0,1-1 28 0,2 1-22 15,-2-3 23-15,-2 4-24 0,1 0 23 16,-1 1-24-16,-1 0 32 0,1 1-27 0,-1 3 24 16,-2 0-28-16,0 2 26 0,0 2-20 0,-2 2 29 15,0 1-22-15,-1 0 47 0,5 3-18 16,-2-1 30-16,2 4-28 0,0 0 30 0,0 2-31 15,1-1 28-15,-2 2-24 0,0-3 23 16,-2 2-36-16,1-2 1 0,-2 2 0 0,2-1-6 16,-3-1 5-16,2-1 1 0,-2 0-9 15,-1 0 12-15,-1-2-6 0,-11-3 3 0,21 3-1 16,-21-3-9-16,21 1-6 0,-21-1-13 0,27-4 18 16,-11 0-34-16,1-1 31 0,1-1-32 15,3-1 30-15,-1-1-24 0,2 1 37 0,0-1-33 16,0 0 21-16,1 1-15 0,1 0 24 15,-1 2-26-15,0 0 25 0,0 2-26 0,-1 0 30 16,0 3-27-16,-2 0 21 0,2 1-8 0,1 3 31 16,2 0-29-16,-1 2 35 0,-1 1-26 15,1 1 32-15,0 0-25 0,-1 0 24 16,-1 1-22-16,1-2 28 0,-1 1-34 0,-2 0-4 16,0 0 3-16,-4-2 5 0,2-1-6 0,-4 1 5 15,1-3 0-15,-3 2-6 0,0-3 5 16,-12-2-9-16,19 4-11 0,-19-4-19 0,20 1-12 15,-20-1 18-15,21-5-38 0,-7 0 23 16,1 0-17-16,-1-4 25 0,3-1-23 0,0 0 26 16,1-2 108-16,-1 0-125 0,2 2 103 0,-1-2-118 15,1 2 117-15,-1 0-126 0,-1 2 123 16,-1 1-122-16,-1 1 121 0,-1 2-121 16,-1 1 128-16,-1 3-106 0,-12 0 4 0,23 0 44 15,-11 1-5-15,2 2 30 0,3 1-11 0,-2 2 25 16,3 0-23-16,-4 1 25 0,5 1-29 15,-1 1 28-15,-4-2-29 0,1 2 26 0,0-1-24 16,0-1-5-16,-1 0-5 0,-2 0 4 16,2-1 2-16,-1 0 0 0,-4-1 1 0,1-3 0 15,-10-2-5-15,16 7-18 0,-16-7-22 0,18 3 5 16,-18-3-35-16,17-1 11 0,-17 1-30 16,20-6 22-16,-6 1-13 0,2-1 21 0,-1-2 113 15,4-1-118-15,1 1 118 0,-1 0-122 16,2-1 117-16,0 2-117 0,-1 1 116 0,0 2-115 15,-1 1 120-15,0 1-107 0,1 2 141 16,0 2-105-16,-1 2 0 0,3 1 42 0,1 2-7 16,-4 2 34-16,2 0-22 0,-2 1-1 0,2 2 0 15,-2-2-5-15,-1 1-2 0,0 0 2 16,1 0-9-16,-3-2-1 0,0 1-4 0,-3-3 5 16,0 0-5-16,0-1-3 0,0 0-2 15,0-1 3-15,-4-2-1 0,-9-3-5 0,15 5-9 16,-15-5-11-16,19 2-14 0,-19-2-5 0,20-2-9 15,-20 2-7-15,22-6 5 0,-6 0 21 16,-1 1-16-16,1-1 27 0,3 0-18 0,-1 0 23 16,2 0-18-16,-3 2 22 0,2-1-20 15,-1 2 24-15,0 0-12 0,0 2 36 0,1 1-16 16,-2 0 36-16,0 1-24 0,2 2 35 16,-1 0-35-16,1 2 3 0,-1-3 0 0,0 3 5 15,0-1-11-15,-1 3 0 0,0-2-2 16,1 0-5-16,-3-1-2 0,2 2-3 0,-2-3 1 15,-1 1 5-15,-1-1-2 0,-2-1-7 0,-11-2 10 16,20 3-32-16,-20-3-18 0,21-2-19 16,-6 1-9-16,2-4-3 0,0-1 20 0,3-1-19 15,1-1 27-15,1-3-19 0,5 1 19 16,-2-3-16-16,4 2 30 0,-2 1-17 0,2-1 29 16,0 4 110-16,-4 1-126 0,2 1 136 15,-2 3-109-15,1 0-6 0,-3 2 33 0,0 1-13 16,1 1 29-16,-1 3-27 0,-1-1 35 0,1 1-41 15,-3 0 45-15,-2 1-38 0,-1 0 28 16,2-1-36-16,-3 1 24 0,-1 0-32 0,1 0 1 16,-3-1-1-16,0 0 3 0,-1 0 0 15,-1 0 26-15,-2-2-31 0,-9-3 20 0,16 8-50 16,-16-8 15-16,18 4-55 0,-18-4-10 16,14 4-57-16,-14-4-4 0,13 0-60 0,-13 0 17 15,20-1-31-15,-20 1 34 0,25-6 1 0,-10 2 57 16,3 0 26-16,-1 1 20 0,0-1 21 15,2 1 10-15,0 0 10 0,0 0 19 0,1 2 24 16,0-1 6-16,0 1 55 0,1 1-10 16,0 0 33-16,-2 0-42 0,2 1 19 0,-2-1-39 15,-1 0 5-15,0 2-77 0,-2-2-27 0,-3 1-94 16,-13-1-54-16,23 0-9 0,-23 0-318 16,18 0-190-16,-18 0-434 0,0 0-783 15</inkml:trace>
  <inkml:trace contextRef="#ctx0" brushRef="#br0" timeOffset="29128.14">10077 12846 351 0,'0'0'347'15,"-15"0"-16"-15,15 0-22 0,-16-2-3 16,16 2-37-16,-15-5-3 0,15 5-39 0,-16-6-28 16,16 6-25-16,-15-8-11 0,15 8-30 0,-17-7-5 15,17 7-35-15,-13-10-1 0,13 10-30 16,-14-9 4-16,7 3-31 0,-1 0 8 0,1 1-20 16,-3-5-3-16,0 2-8 0,1-3 8 0,-1-2-19 15,-1-2 12-15,1-2-14 16,-2-2 12-16,-1-4-16 0,2-2-6 0,1 0 10 0,0-1-1 15,1 0 5-15,-1-2-2 0,1 1-1 16,3-1 1-16,-3 0 0 0,1-2-6 16,0 1 147-16,3 0-170 0,0 1 7 0,2 2 3 15,-1 0 1-15,2 1 8 0,2 2-5 0,0 1 0 16,2-2 1-16,0 3 3 0,3-1 4 16,1 2-3-16,0 0 4 0,3 2 2 0,2 0-2 15,0-1-2-15,3 3 9 0,2-5-2 16,4 1 2-16,-2-1 1 0,9-4 2 0,0 0-2 15,0 0 0-15,4 0 0 0,1 1 1 0,3 1 0 16,3 1-2-16,1 3-1 0,2 0 4 16,1 2-5-16,4 3 2 0,0 0 1 0,3 3 11 15,-1 0-11-15,3 3 9 0,-1-1-13 0,1 1 13 16,1 3-16-16,-2-1 18 0,-1 3-19 16,2-1 2-16,2 1 1 0,-1-1 6 15,3 0 22-15,1 2-17 0,2-1 21 0,2-2-19 16,2 1 24-16,-1-1-20 0,9 0 41 0,-10 1-48 15,1-1 1-15,-3 0 3 0,0 0 3 16,-1 1 1-16,3-2 4 0,-3 1 2 0,2 1 19 16,-2 1-6-16,2-1 16 0,0 1-24 15,-1 2-5-15,-1 1 1 0,-1 2 28 0,-3 3-44 16,0 0 32-16,-2 2-43 0,-3 3 40 0,-1 2-39 16,-3 1 35-16,-3 2-46 0,-1 1 43 15,-3 1-41-15,-1 3 38 0,-3-1-34 16,-1 0 38-16,-2 2-42 0,-1-1 41 0,-1 1-31 15,-5-3 40-15,0 1-33 0,-2 1 28 0,0-1-33 16,-1 2 33-16,0 2-17 0,1 2 41 16,-5 0-11-16,3 3 25 0,-3-1-32 0,-1 7 3 15,-3 2 2-15,0 3 23 0,-2 2-27 0,-1 0 20 16,-2 3-8-16,-2 0-12 0,-2 0-8 16,-1 1-5-16,-3-7-7 0,0 0-2 0,-2 5 0 15,-1-2-31-15,-1 0 28 0,-2 0-26 16,-1-3 26-16,-1 1-37 0,-3-1-11 0,2-1-35 15,-2 1-42-15,-2-3-9 0,1-1-53 0,-2-2 4 16,-1 1-30-16,1-5-13 0,1-3-3 16,-3 0-12-16,0-3-14 0,-4 1-16 15,0-4-17-15,0 0-42 0,-3-1-49 0,-1-3-349 16,-2 0-219-16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3:53.246"/>
    </inkml:context>
    <inkml:brush xml:id="br0">
      <inkml:brushProperty name="width" value="0.05292" units="cm"/>
      <inkml:brushProperty name="height" value="0.05292" units="cm"/>
      <inkml:brushProperty name="color" value="#FF0000"/>
    </inkml:brush>
  </inkml:definitions>
  <inkml:trace contextRef="#ctx0" brushRef="#br0">2344 7844 600 0,'0'0'656'0,"-15"-1"-152"0,15 1-113 16,0 0-73-16,0 0-76 0,-12-3-25 0,12 3-40 15,0 0-9-15,0 0 3 0,0 0 11 16,0 0 31-16,0 0 22 0,0 0 1 0,0 0-16 16,0 0-14-16,0 0-10 0,0 0-20 15,0 0-2-15,19 1-13 0,-19-1-13 0,13 0-16 16,-13 0-11-16,19 0-11 0,-19 0-10 0,23 0 0 16,-10-1 6-16,5 0-4 0,0 0-17 15,2-1-6-15,1 2-10 0,1-3-2 16,1 2-10-16,3 0-9 0,0-2-7 0,0 3 1 15,0-2-4-15,-1 1-3 0,2 0-1 0,-2 1 2 16,1-3 6-16,0 1 14 0,-1 1-15 16,1 1-5-16,0-2-2 0,0 0-2 0,1 1 2 15,-1-1-3-15,1 1-2 0,1 0 3 16,-2-1 4-16,2 2-2 0,0-1 3 0,0-2-9 16,-1 3-5-16,3-3 5 0,-2 2-11 0,1 1 9 15,0-3-1-15,-1 2-3 0,1-1 1 16,-1 1-2-16,0-2 0 0,0 2-3 15,0 1 0-15,0-2-2 0,1 1-5 0,0 0 3 16,0-1-3-16,-1 2-2 0,1-1 1 0,0 0-4 16,1 0 1-16,0 1 0 0,0 0 6 15,0-1-9-15,1 1 1 0,-1 0 0 0,0 0 1 16,0 0 0-16,0 0-1 0,1 0 1 16,-1 0 0-16,-2 0 0 0,2 0-8 0,1 0 8 15,0-1-10-15,2 1 13 0,0 0-2 0,5 0 0 16,-1-2 2-16,2 2-29 0,0-1 29 15,0 1-1-15,1 0-2 0,0-2-1 0,1 2 4 16,-1 0-6-16,1-2 3 0,0 2-6 16,0-1 1-16,-1 1-1 0,1-1 1 0,0 1 2 15,-1-1 1-15,1 1-13 0,0-1 13 16,0 1-8-16,1-3 11 0,1 3-3 0,2 0-25 16,3-2 31-16,2 1-4 0,-1 0-1 0,1 1 3 15,-1-2-6-15,-6 1 1 0,0 0 0 16,6 0-1-16,-7 0 1 0,1 0 0 0,-1 0-6 15,0 0 7-15,0 0-6 0,-1-1 5 16,1 2-12-16,1-2 14 0,-1 1-10 0,2 0 16 16,4-1-39-16,-4 1 39 0,4-1-3 15,1 0-1-15,-1-1-5 0,1 1 2 0,-2-1-2 16,1 0-1-16,0 0-1 0,-6 3 3 16,-2-4-10-16,1 2 11 0,0 0-11 0,-1-1 13 15,1 2-12-15,-1-1 12 0,1 1-10 0,-2 0 9 16,2-1-10-16,-1 1 10 0,-1 1-10 15,4 0 10-15,-4 0-10 0,2 0 10 0,0 0 2 16,-1 0-3-16,0 0 5 0,2 0-6 0,-3 0-2 16,2 0 1-16,-2-2-5 0,3 2-8 15,-2 0 18-15,-2-1-13 0,1 0 5 16,1 1-3-16,-2-2 8 0,0 1-9 0,3 1 9 16,-3 0-7-16,2 0 7 0,-1 1-7 0,1 1 6 15,0-1 0-15,0 0 5 0,1 1-7 16,0-2 4-16,1 0 0 0,1 1-6 0,-2 1 7 15,2-2-5-15,-1 0 0 0,0-2-3 16,1 2-2-16,-2-1 2 0,1 1-6 0,1-2 16 16,-1 0-18-16,8-1 15 0,-10 1-10 0,3 1 0 15,0 1-1-15,6-2 14 0,-1 0-4 16,1 1-1-16,-6-1 0 0,6 1 2 0,-6 0-3 16,-1-1-3-16,-1 2-7 0,1-1 16 15,-1-2-17-15,2 2 10 0,-1-2-9 0,1 1 15 16,-2 1-15-16,-1-1 7 0,0 0-7 15,2-1 13-15,1 2-8 0,-2-2 4 0,0 0-12 16,-1 3 11-16,1 0-14 0,-1-1 6 0,0 1-6 16,-2 0 14-16,1-1-4 0,-2 2 3 15,-3-2-4-15,-2 1 3 0,-1 0 1 0,1 0-3 16,-2 0 0-16,2 0-19 0,-4 1 26 16,3 0-13-16,-4-1 14 0,2 2-10 0,-2-1 9 15,-2 0-11-15,1 1 11 0,-3-2-6 0,0 1 6 16,-2 1-11-16,3-1 13 0,-2 0-11 15,-1 0 13-15,1 1-13 0,0-1 12 16,-1-1-5-16,0 2 6 0,0-2-4 0,0 1-3 16,-2 1 1-16,2-1 2 0,1 0 2 0,-2 1-7 15,1-1 1-15,-1-1-1 0,0 2 2 16,2-1-3-16,-1 0 1 0,0 1 3 0,-2 1-4 16,4-1 1-16,-1-2 6 0,-2 3-10 15,3 0-1-15,2-2 2 0,1 2-2 0,-2-3 1 16,2 3 1-16,0-3 1 0,-3 0 4 0,4 1-4 15,0-1 4-15,-4 0-1 0,4 0-2 16,-3 0 1-16,3 0 0 0,0 0-1 0,0 0-8 16,0-1 13-16,-1-1-5 0,2 1 2 15,-1-1-2-15,2-2-3 0,0 1 0 0,0 0 3 16,3-2 0-16,-1 3-3 0,3-1 7 16,1 0-6-16,0-1-1 0,2 2-1 0,-2 0 6 15,3 0-1-15,-1-2-12 0,1 1 14 0,2-1-11 16,-1 1 12-16,6-2-9 0,0 1 12 15,0-3-13-15,0 3 14 0,1-1-14 0,-1 1 14 16,0-3-13-16,1 4 10 0,0-2-6 16,1 1 7-16,0 1-10 0,1-1 10 0,-1 1-5 15,1 0 4-15,1 1-10 0,-2-1 15 0,-6 1-16 16,2-1 17-16,4 2-14 0,-4 0 12 16,-2-2-15-16,1 3 19 0,7-2-17 15,0 0 15-15,-1 0-16 0,1-1 12 0,0 1-12 16,1 1 13-16,0-1-15 0,0-1 14 0,0 2-16 15,-1-2 15-15,1 3-10 0,-1-3 9 16,-6 2-11-16,-2 0 9 0,2 1-8 0,-1-2 12 16,-1 2-15-16,1 0 14 0,0 2-11 15,0-2 18-15,-1 2-27 0,1-2 20 0,1 2-13 16,-2-1 11-16,6 1-15 0,2 0 16 0,-7 0-9 16,0-1 5-16,7 2-7 0,-1-1 11 15,-1 1-10-15,-5-1 12 0,0-1-14 16,-1 2 12-16,2-3-10 0,-3 1 14 0,1 1-14 15,-1-1 4-15,0 0 10 0,-1 1-9 0,1-1 8 16,0-1-9-16,-1 2 8 0,2-1-7 16,-2 1 10-16,0-1-13 0,0-1 9 0,0 1-9 15,1-1 11-15,-1 1-11 0,-1-1 8 0,1 0-6 16,-2-1 11-16,0 1-15 0,-5 0 13 16,0-1-10-16,0 0 13 0,-1 1-15 0,1-3 15 15,-2 1-14-15,0 1 16 0,-2-1-18 16,2 1 13-16,0-2-10 0,0 2 11 0,0-3-11 15,0 2 9-15,4-2-9 0,0 0 9 0,0 1-2 16,-4 1 0-16,0 0 1 0,2-2 0 16,3 0-1-16,-5 2-3 0,5-3 3 15,-5 4-2-15,4-2 1 0,-1-1 0 0,1 1 6 16,0 0-7-16,0 0 2 0,1 0 0 0,-1 0-2 16,1 0 6-16,0 0-4 0,0 0-2 15,-1-1 3-15,2 1 122 0,-1 0-142 0,1 0-1 16,0-1 2-16,1 1 10 0,0-1-2 15,0 1-1-15,0 1 4 0,0-1 7 0,2 0-3 16,-1 0-1-16,0 2-4 0,-1-2 5 0,2 1 2 16,-2 0 0-16,2-1 3 0,-1 3-4 15,2-1-1-15,-2-2 0 0,0 2-1 16,1-2 7-16,2 3-2 0,-1-3 0 0,0 2-3 16,3-1 5-16,-1-1-5 0,7 1 2 0,-6 2-5 15,6-1 7-15,0 1-1 0,-4-2 2 16,-2 2-2-16,8 0-5 0,-1 0 9 0,-1 2 2 15,-5-2-7-15,1 0 1 0,4 0 9 0,-5 0-6 16,7 1 0-16,-3-1-1 0,1 2 4 16,1-2 0-16,0 3-1 0,0-1 4 0,-1-1 4 15,1 2 3-15,-1 0-2 0,1 1-3 16,-1-3 4-16,-1 4-3 0,1-3-1 0,-1 2 3 16,0 2 0-16,-2-3 1 0,0 2-4 0,-1 0 4 15,-5-1-4-15,0 1-3 0,4-1-5 16,-4-1 6-16,-2 3-3 0,0-4 6 15,0 2-2-15,0-1-3 0,-1 0 1 0,0 1 0 16,-1-1-5-16,0-1 9 0,-2 2-3 0,2-3 4 16,-6 2-12-16,1-1-4 0,4 1 0 15,-6-1 0-15,1-1 0 0,0 1 0 0,0-1 0 16,0 0 0-16,-2-1 0 0,2 0 0 0,-1 0 0 16,0 0 0-16,0 0 0 0,1 0 0 15,-1 0 0-15,2 0 0 0,-1 0 0 0,2 0 0 16,-1 0 0-16,3 0 0 0,3 0 0 15,0 0 0-15,1-1 0 0,-1 1 0 16,1-1 0-16,-3 1 0 0,-1-2 0 0,-3 2 0 0,1 0 0 16,0 0 0-16,-2 0 0 0,0-1 0 15,1 1 0-15,-2 1 0 0,-1-1 0 16,3 0 0-16,-1 0 0 0,-2 0 0 0,1-1 0 16,-1 1 0-16,0 0 0 0,-1 0 0 0,2 0 0 15,-4-2 0-15,-3 2 0 0,0 0 0 16,1 0 0-16,-6 0 0 0,2-2 0 0,-3 2 0 15,-16 0 0-15,22 0 0 0,-22 0 0 16,19-1 0-16,-19 1 0 0,13 0-94 0,-13 0-286 16,0 0-166-16,0 0-182 0,0 0-289 0,0 0-698 15,0 0-1395-15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4:12.400"/>
    </inkml:context>
    <inkml:brush xml:id="br0">
      <inkml:brushProperty name="width" value="0.05292" units="cm"/>
      <inkml:brushProperty name="height" value="0.05292" units="cm"/>
      <inkml:brushProperty name="color" value="#FF0000"/>
    </inkml:brush>
  </inkml:definitions>
  <inkml:trace contextRef="#ctx0" brushRef="#br0">3049 8653 490 0,'0'0'476'0,"0"0"-46"0,0 0-51 0,0 0-25 15,0 0-23-15,4 10-46 0,-4-10 8 16,0 0-54-16,0 0 6 0,0 0-47 0,6 9 18 15,-6-9-40-15,0 0 16 0,9 9-41 16,-9-9 21-16,6 10-40 0,-6-10 33 0,6 14-32 16,-6-14 18-16,6 19-31 0,-4-10 23 15,2 5-32-15,-2 2 25 0,0 0-26 0,-1 2 5 16,-1 1-4-16,1 1-10 0,-1 5 24 16,-1 0-4-16,0 2 3 0,-1 6-25 0,0 0 0 15,-1 1 129-15,0-1-157 0,1 0-2 0,-2 1-4 16,2 0-10-16,-1-2-6 0,-1 0-6 15,2-5-10-15,-1 0 3 0,1-2-14 0,-1 1-4 16,-1-2-5-16,2-1-15 0,1 2-30 0,-1-6-20 16,2 2-26-16,0 0-26 0,0-2-45 15,2-1-62-15,-1 0-79 0,3-1-103 16,1-1-86-16,0-2-127 0,1-1-986 0,0-2-1244 16</inkml:trace>
  <inkml:trace contextRef="#ctx0" brushRef="#br0" timeOffset="844.85">3140 8676 1082 0,'0'0'649'0,"-5"-14"-157"0,5 14-124 16,0 0-70-16,-4-11-8 0,4 11 10 0,0 0-39 16,0 0 32-16,0 0-46 0,0 0 3 15,0 0-30-15,13 0-1 0,-13 0-32 0,13 3-6 16,-13-3-13-16,18 4 29 0,-6-2 5 16,5 1-17-16,1-2-16 0,2 1-12 0,2 0-12 15,4-2-8-15,1 1-9 0,3 0-14 16,0 0-17-16,6 2-9 0,0-2-12 0,1 2-11 15,3-1-14-15,-1 1-6 0,0 1 1 0,0 0-13 16,7 1-6-16,-2 0-2 0,-5 1-6 16,4 0-3-16,0 0 0 0,-3-1 20 0,4 0 7 15,4-1-1-15,-2 0-9 0,3-2-3 0,1 0-5 16,1-1-2-16,2-1-4 0,1-1 2 16,-1 1-9-16,2-3 3 0,0 3-4 0,1-2-1 15,-3 1 3-15,2-2-7 0,-1 2-6 16,1-2 8-16,-2 0-2 0,1 2 0 0,2-2-3 15,0 1 3-15,0-1-3 0,1 0 4 16,0-2-6-16,2 2 10 0,0-2-7 0,-1 0 2 16,1-1-3-16,0 1 7 0,-2 0-9 15,-1 0-1-15,-1 0-3 0,3 1-15 0,-2 1 21 16,0-1 1-16,0 2 1 0,-1-1-5 0,2 1 3 16,-1 0 3-16,0 2-8 0,-2-2 2 15,3-1 2-15,-2 2 7 0,-3 1-9 0,1-2-1 16,-2 1 1-16,-1-1 2 0,2 1-5 15,-4 1 5-15,2-2-2 0,-1 1 2 0,1-1-17 16,-7 2 19-16,6 0-2 0,-4 0 2 16,3-1-4-16,-4 1 5 0,-1-2-2 0,8 2-1 15,-9 0 1-15,0-1-1 0,0 1 4 0,0 0 3 16,-2 0 1-16,1 0 6 0,-3 0 3 16,0 0-2-16,-6 0-7 0,1 0 2 0,-2 0-2 15,1 1-4-15,-3-1-3 0,2 0 4 16,-1 0 5-16,-1 0 14 0,3 0-1 0,-1 0 0 15,0 0-25-15,1-1 0 0,-1-1 0 16,1 1 0-16,-3 0 0 0,0-1 0 0,-1 0 0 16,-1 0 0-16,-4 2 0 0,-2-2 0 0,-1 2 0 15,-1-2 0-15,-4 1 0 0,-3 1 0 16,-12 0 0-16,22 0 0 0,-22 0 0 0,20 0 0 16,-20 0 0-16,17 0 0 0,-17 0 0 15,19 1 0-15,-19-1-20 0,19 2-65 0,-19-2-22 16,17 2-27-16,-17-2-29 0,16 1-46 15,-16-1-42-15,11 2-17 0,-11-2-69 0,14 1-22 16,-14-1-82-16,0 0-20 0,15 3-13 16,-15-3-16-16,0 0-61 0,11 0-64 0,-11 0-392 15,0 0-611-15</inkml:trace>
  <inkml:trace contextRef="#ctx0" brushRef="#br0" timeOffset="1017.48">8186 8589 1055 0,'0'0'615'16,"0"0"-44"-16,-6 10-19 0,6-10-58 0,-6 15 2 15,1 0-56-15,0 2-5 0,-2 5-38 0,3 3 5 16,-2 4-32-16,-2 5-50 0,1 6-55 16,1 2-29-16,-1 5-30 0,1 5-25 15,0 2-32-15,0 13-36 0,1 3-20 0,-1 1-44 16,2 0-114-16,-4-1-125 0,2-3-121 0,0 0-136 16,1-13-144-16,0-1-316 0,1-5-655 15,-1-2-1203-15</inkml:trace>
  <inkml:trace contextRef="#ctx0" brushRef="#br0" timeOffset="2326.98">3383 9621 602 0,'0'0'603'0,"0"0"-90"0,-13 1-8 16,13-1-95-16,0 0-3 0,0 0-44 0,0 0-5 15,-16 0-58-15,16 0-33 0,0 0-45 0,0 0-31 16,0 0-27-16,0 0-30 0,-12 0-24 16,12 0-5-16,0 0 35 0,0 0 1 0,0 0 7 15,0 0-4-15,0 0-5 0,0 0-6 16,9 7-1-16,-9-7-7 0,11 3-7 0,-11-3-8 16,15 3-13-16,-15-3-13 0,19 3-9 0,-7-1-8 15,0-1-14-15,5 2 9 0,0-1 21 16,3 1-5-16,2-1-9 0,2 1-9 15,2-1-12-15,2 0-1 0,-1 0-14 0,1 0-4 16,1 0-6-16,0 2-1 0,1-3-3 0,-1 1-4 16,1 1-3-16,1-2 1 0,-1 0 10 15,6 1 27-15,0-1-12 0,1 0 0 0,0-1 6 16,2 0-2-16,0 0-6 0,0-1-4 16,2 1-6-16,-1-1 4 0,0 1-10 0,0 0-1 15,1 0-4-15,-1 0-1 0,-1 0-2 0,2 0 0 16,-2 0-2-16,0 1 8 0,-1 0-10 15,1 0-1-15,-1-1 0 0,-1 0-1 0,0 0 0 16,-5 0 0-16,0 0 6 0,2 0-4 0,-1 0-1 16,4-2-5-16,-6 2 3 0,6-1-3 15,-4 1 3-15,3-2 0 0,2 2 6 16,-6 0-4-16,1-1-3 0,-1 1-2 0,1 0-1 16,4 0 0-16,-4 1 5 0,-1-1-2 0,2 0 2 15,-1 0 5-15,3-1-11 0,-3 1 0 16,5-1 0-16,-7 1 0 0,1-2 0 0,0 1 0 15,4-1 0-15,-6 1 0 0,2 1 0 16,-2-3 0-16,1 1 0 0,0 1 0 0,1 1 0 16,-1 0 0-16,0-1 0 0,2 0 0 0,-1 1 0 15,2 0 0-15,2 0 0 0,2 0 0 16,-1 0 0-16,1 0 0 0,-1-1 0 0,2-1 0 16,-1 2 0-16,0-2 0 0,-1 0 0 0,1 0 0 15,1 0 0-15,-1-1 0 0,-1 0 0 16,0 0 0-16,1 1 0 0,-1-1 0 15,0 0 0-15,0 0 0 0,-1 0 0 0,2 1 0 16,0-1 0-16,0 0 0 0,0 1 0 0,2-1 0 16,-1-1 0-16,1 1 0 0,8-2 0 15,-1 1 0-15,1 0 0 0,0-2 0 0,2 0 0 16,0 0 0-16,-1-1 0 0,1 0 0 16,1-1 0-16,1-1 0 0,1 2 0 0,0-4 0 15,1 3 0-15,1 0 0 0,1-1 0 16,0 2 0-16,1 1 0 0,-4 0 0 0,4 2 0 15,-1 0-127-15,0 2-244 0,1 2-110 16,1 0-116-16,-2 2-207 0,6 0-1030 0,-1-2-1542 16</inkml:trace>
  <inkml:trace contextRef="#ctx0" brushRef="#br0" timeOffset="5914.3">3165 4334 16 0,'0'0'674'0,"-13"1"-140"15,13-1-67-15,0 0-49 0,0 0-40 0,0 0-26 16,0 0-15-16,0 0-6 0,-12 1-17 15,12-1-13-15,0 0-20 0,0 0-23 0,0 0-15 16,0 0-24-16,0 0-23 0,0 0-27 0,0 0-19 16,0 0-26-16,0 0-16 0,-11 2-16 15,11-2-25-15,0 0 5 0,0 0 13 0,0 0 16 16,0 0 106-16,0 0-145 0,0 0 101 16,0 0-131-16,12 4 102 0,-12-4-133 0,10 3 111 15,-10-3-130-15,14 6 114 0,-14-6-92 16,18 6-14-16,-4-2 33 0,0 2-27 0,0-2 31 15,1 1-32-15,4 0 32 0,-1 0-31 0,-1 0 38 16,2-1-42-16,3 2 28 0,0-1-27 16,1-1 30-16,1 1-34 0,-1-1 34 0,2 1-38 15,0-1 37-15,1 2-34 0,0-4 29 16,1 3-26-16,-2 0 29 0,2-1-38 0,-1 0 36 16,2 1-33-16,-1-1 42 0,1 0-44 0,-1 0 34 15,1-1-31-15,-1 1 2 0,1-1 4 16,1 0 7-16,-1-1-3 0,1 0 2 15,0 0 0-15,-1 0 2 0,1-2-3 0,-1 2-1 16,2-1 3-16,0 0 3 0,0-1-6 0,0 0 7 16,2-1-2-16,-1 0 6 0,0 0-8 15,1 0 35-15,0 1-41 0,1 0 32 0,-1 0-39 16,0-1 38-16,5 1-32 0,-4 0 33 16,0 0-40-16,-1-1 31 0,5 0-32 0,-5 1 34 15,5-1-33-15,-5 1 38 0,0 0-40 0,0-2 8 16,-1 2-4-16,1 0 2 0,-1-1 5 15,1 1 3-15,0 1-2 0,-1-1 2 0,1 0-6 16,-1 2 2-16,1-1 5 0,-1 0 8 0,1 0-6 16,-1 0-3-16,5 1 5 0,0 1-4 15,-5-2 4-15,2-1-2 0,2 0 1 16,-2 1-1-16,0 0 3 0,-1-1 4 0,2 0-7 16,-2 0 0-16,1 0-5 0,0 0 4 0,-1 0 0 15,-2 0 0-15,2 1-1 0,-1-1 2 16,-1 2-3-16,1-2 4 0,0 1-5 0,-1 1 6 15,2-1-1-15,-2 1 2 0,2-2-4 16,0 1 1-16,0-1 1 0,5 1-3 0,0 1 7 16,-2-2-3-16,3 1-1 0,-6 0 1 0,5-1-4 15,1 1 5-15,-5-1-3 0,4 0 0 16,-4 0-5-16,4 0 8 0,-4 0-3 0,-1 0-1 16,6 1 4-16,-6-1-3 0,0 0-5 0,5 0 9 15,0 2-3-15,-1-1 0 0,1-1-1 16,1 1 0-16,0 0 3 0,0-1-7 15,0 1 5-15,2-1 0 0,-2 1-1 0,1 1 3 16,0-1-7-16,0 0 12 0,0-1-7 16,-2 1-7-16,2 1 4 0,0-1 8 0,0 1-6 15,0-2 9-15,-2 0-8 0,2 0 1 0,0 0-8 16,-2-2 11-16,3 2-7 0,-1-2 10 16,1 1-10-16,-1 0 5 0,3-1-4 0,-3 0 3 15,2 1-5-15,1 0 4 0,0-1 0 0,0 1-1 16,1-1-1-16,0 2 4 0,0-2-7 15,-3 0 7-15,3 0-4 0,0 2-1 16,-3-2-2-16,1 2-1 0,1-2 9 0,-2 0-9 16,1 0 7-16,0 1 0 0,1-2 3 0,5 1-1 15,-4-1-4-15,4 1 0 0,-4 0 0 16,4-2-4-16,-4 3 40 0,-3 0-44 0,2-1 29 16,-1 1-32-16,0-1 35 0,-1 1-37 15,1 1 33-15,-3 0-34 0,2 0 33 0,-2-2-35 16,0 2 38-16,1 0-31 0,-1-2-9 0,0 1 8 15,1 1 0-15,-1-1 35 0,2-1-36 16,-2 1-1-16,1-1 38 0,1 1-37 0,-2-1 32 16,3 1-34-16,-3-1 31 0,-1 1-31 15,4 0 31-15,-2-1-35 0,-1 1 37 0,1-1-38 16,-1 1 28-16,2 1-21 0,-3-1 29 16,-1 0-34-16,2-1 36 0,0 1-33 0,-1 0 0 15,1-2 6-15,0 1 31 0,0 0-38 0,3-2 37 16,-3 2-35-16,2 0 29 0,-2-2-32 15,3 1 34-15,-3-1-34 0,2 0 33 0,-1 2-25 16,-1-2 27-16,0 2-37 0,2-2 35 16,-1 0-33-16,5-1 33 0,2 0-35 0,0-1 35 15,0-1-31-15,1 0 36 0,1-1-37 16,-1 0 30-16,3-1 49 0,-2 1-184 0,1 0-62 16,-2-1-67-16,3 2-62 0,-2 0-74 0,-2 1-65 15,0 0-48-15,-8 3-92 0,0-1-171 16,-2 1-470-16,-6 2-839 0</inkml:trace>
  <inkml:trace contextRef="#ctx0" brushRef="#br0" timeOffset="6850.86">3068 3427 651 0,'-5'-10'535'0,"5"10"12"0,0 0-262 0,-6-10 114 16,6 10-208-16,0 0 138 0,0 0-158 15,0 0 55-15,0 0 33 0,0 0 9 0,0 0-6 16,0 0-11-16,-4 16-8 0,6-4-20 16,0 5-19-16,3 4-23 0,-1 2-30 0,1 6-23 15,0 2-20-15,0 2 97 0,1 7-149 16,2 2-12-16,-2 3-4 0,0 2-4 0,-1-1-7 15,0 0-16-15,2-2-51 0,-1-3-51 16,-1-7-50-16,0-3-57 0,-1-4-41 0,0-4-42 16,0-1-35-16,1-4-50 0,-2-1-126 0,0-3-89 15,1-3-453-15,-4-11-645 0</inkml:trace>
  <inkml:trace contextRef="#ctx0" brushRef="#br0" timeOffset="8048.48">3142 3471 538 0,'1'-14'700'0,"-1"14"-271"0,4-11 127 0,-4 11-232 15,8-8-39-15,-8 8-17 0,12-9-31 0,-12 9-8 16,19-8 12-16,-5 5 0 0,4-1-13 15,2 1-15-15,4-1-25 0,4 1-10 0,2 1-14 16,6 1-15-16,3-2-30 0,2 1-15 16,1 2-21-16,8-1-15 0,-6 1-11 0,-2 0-10 15,3 0-11-15,5 1-4 0,-2 1-9 0,0 1-1 16,-2 0-10-16,2 0 2 0,0 1-2 16,2-1 2-16,3 0-8 0,-1 0 13 15,3 0 20-15,2 0 10 0,2 0-2 0,1 0 2 16,2-1-6-16,2-1-3 0,0 1-2 0,1-1-8 15,1-1-7-15,12 0-2 0,0 0-3 16,2 0-1-16,2 0-4 0,-1-2-2 0,1 1-1 16,2 0-3-16,-1-1-4 0,0 0 2 15,0 0-1-15,0 0 10 0,1 1-15 0,3-1-2 16,0 0 4-16,2 2-3 0,0-1 7 0,-1 0-5 16,2 0 3-16,-1 0-5 0,0 0 1 15,1 1 3-15,2-1-4 0,0 0 2 16,0 1 0-16,1 0-2 0,1 0 4 0,-3 2-1 15,2-1-3-15,-2 0 0 0,1 1 4 0,1 1-2 16,1 0 0-16,0 0 0 0,0 2 0 16,1-1-2-16,1 0 5 0,-4 2-2 0,1-2-2 15,0 3 3-15,5-2 1 0,-2 1-2 0,3 0 2 16,0 0-1-16,-1 0-2 0,2-1-1 16,-3 0 3-16,3-1 2 0,-1 1-1 0,2 0-2 15,2-1 2-15,-3 0-5 0,4 2 0 16,-4-3 2-16,-1 2 0 0,-2-1 2 0,7 0 1 15,-4-1-1-15,2-2 0 0,0 2 1 0,1-1-1 16,-3-1 1-16,0-1-2 0,1 0-1 16,-2 0 3-16,-2 1-1 0,4-1 1 15,-5 0-5-15,3 0 0 0,-2 0 1 0,0-1 2 16,-3 1 1-16,-2 0-5 0,1 0 5 0,-2 0 0 16,1 0-3-16,-1 2 5 0,1 0-4 15,-1 1 0-15,-2 0 0 0,-1 0-4 0,-1 1 3 16,-2 0 1-16,-2 2 0 0,-2-1 2 15,-1 1-2-15,-1 0 3 0,0 1-3 0,-3-1-1 16,0-1-4-16,-1 1-3 0,-1 0-2 0,-2-2 0 16,-10 1-2-16,0-2-1 0,1 0 5 15,10-1-1-15,-9 1 2 0,0-1-1 0,-1 0 5 16,0 0-3-16,-1 0 2 0,-1 1 0 16,-2-1 0-16,0-1 1 0,-4 2-2 0,1-2 1 15,-1 1-1-15,-4-1 0 0,-2 2 1 16,-6-2-2-16,-2 1 2 0,0 0 1 0,1-1 2 15,-2-1 1-15,0 1 2 0,-1-1-2 0,1 0-2 16,-2 0 2-16,-2 0-1 0,-3 0 2 16,-1 0 2-16,-2 0-5 0,-2 0-1 0,-2 0-3 15,-4 0 3-15,-2 1-3 0,-1 0 3 16,0-1 0-16,-5 1 0 0,-14-1 2 0,23 1 0 16,-23-1 3-16,19 1 4 0,-19-1-1 0,16 0 7 15,-16 0-3-15,12 0-5 0,-12 0 0 16,0 0 1-16,17 0 1 0,-17 0-7 15,0 0-1-15,13 2-1 0,-13-2 1 0,0 0 0 16,0 0-1-16,14 0 0 0,-14 0 1 0,0 0 4 16,0 0 0-16,0 0 2 0,0 0 0 15,12 1 5-15,-12-1-2 0,0 0 4 0,0 0 1 16,0 0 6-16,3 10 6 0,-3-10 5 16,-4 12-3-16,4-12 138 0,-8 22-122 0,3-3 119 15,-3 3-132-15,0 4 10 0,1 6 14 0,-3 6 9 16,0 2 96-16,1 2-121 0,-1-1 98 15,2 2-126-15,1-2 103 0,0-1-121 16,0 0-22-16,2-7 43 0,-1-2-32 0,2 0 33 0,-1-4-29 16,1-3 4-16,0 0 4 0,1-4 0 15,0-2 7-15,0 0 6 0,0-1-12 16,0-2-23-16,1-3-27 0,0-1-25 0,2-11-6 16,-2 18-48-16,2-18 0 0,-3 15-50 0,3-15 16 15,-2 11-50-15,2-11-37 0,-4 8-78 16,4-8-33-16,0 0-131 0,-13 9-183 0,13-9-595 15,-16 2-885-15</inkml:trace>
  <inkml:trace contextRef="#ctx0" brushRef="#br0" timeOffset="8605.28">11455 4416 80 0,'-16'-3'551'0,"-1"-1"-97"15,6 2-36-15,-1-1-17 0,12 3-20 16,-18-3-29-16,18 3-3 0,-18-5-30 0,18 5-42 16,-12-1-38-16,12 1-23 0,0 0-31 0,-16-4-15 15,16 4-17-15,0 0 4 0,-10-3 26 16,10 3 8-16,0 0-2 0,0 0-14 0,0 0-12 16,0 0-7-16,0 0 108 0,19 1-126 15,-19-1 81-15,22 2-131 0,-3-1 125 0,1 2-119 16,6-2 101-16,2 1-120 0,4-2-30 15,6 1 27-15,3 0-41 0,0 0 33 0,10-1-32 16,0 0 18-16,3 0-37 0,0 0 36 0,1 2-44 16,2-1 35-16,0 2-32 0,2-1 46 15,0 0-41-15,2 1 41 0,0 0-47 0,2 1 46 16,10 1-30-16,0 0 36 0,2-2-29 16,2 1 32-16,2-1-32 0,2-2 33 0,2 2-47 15,1-3 33-15,-1 0-39 0,3 0 28 16,0 0-35-16,2-1 31 0,2 1-34 0,2 1 24 15,2 0-35-15,1 1 33 0,1-1-68 16,2 3-18-16,1 0-103 0,4 0-81 0,1 2-71 16,25 0-125-16,1 0-105 0,2 3-44 0,-1-2-399 15,0 0-488-15,3 0-1104 0</inkml:trace>
  <inkml:trace contextRef="#ctx0" brushRef="#br0" timeOffset="10085.28">7042 2760 423 0,'0'0'499'0,"0"0"-55"16,0 0-39-16,0 0 125 0,0 0-219 15,0 0-19-15,0 0-10 0,0 0-17 0,-10 6-17 16,10-6-16-16,0 0-12 0,-2 11-7 15,2-11-18-15,0 12-8 0,0-12 3 0,1 18-3 16,-1-18-9-16,1 22 2 0,1-5-7 16,-1 1 103-16,1 4-132 0,-2 5-6 0,0 1 0 15,0 7 15-15,0 3 11 0,-2 8 88 16,-1 1-126-16,1-2-9 0,0-1-9 0,0-6 84 16,-1-1-134-16,0-3 85 0,1-1-122 0,-1-5 89 15,1-2-117-15,1-2-28 0,-2-4 24 16,2-2-60-16,-1-1-3 0,1-3 62 0,0-3-171 15,1-11 53-15,-2 18-172 0,2-18-86 16,-1 12-81-16,1-12-74 0,0 0-97 0,0 0-84 16,0 0-610-16,3-12-936 0</inkml:trace>
  <inkml:trace contextRef="#ctx0" brushRef="#br0" timeOffset="10381.12">7056 2930 547 0,'5'-7'533'16,"-5"7"-56"-16,14-10-38 0,-14 10-34 0,13-6-36 16,-13 6-32-16,14-3-25 0,-14 3-33 15,17-1-35-15,-17 1-15 0,21 0-20 16,-21 0-3-16,23 1 23 0,-11 0-1 0,1 1-13 16,-3-2-33-16,-10 0-22 0,23 3-2 0,-23-3 19 15,17 4 14-15,-17-4-5 0,15 9 97 16,-15-9-142-16,8 14 88 0,-8-14-136 0,1 19 76 15,-4-5-127-15,-2 1 94 0,1 1-127 16,-4 2 92-16,0 1-116 0,-3 0 5 0,0-1-29 16,0 1-32-16,-1-3-37 0,-1 1-37 0,2-2-54 15,1 0-57-15,-1-2-73 0,2-3-91 16,1 1-93-16,-1-4-147 0,3 1-193 16,-4-1-2443-16</inkml:trace>
  <inkml:trace contextRef="#ctx0" brushRef="#br0" timeOffset="10590.87">7198 3020 263 0,'9'-5'776'0,"-1"0"-103"0,-8 5-31 16,19-6-56-16,-19 6-34 0,18-5-29 16,-18 5-48-16,20-5-69 0,-4 2-52 0,0 0-59 15,2-1-55-15,-1 1-41 0,1-2-39 0,3 2-34 16,-2-1-27-16,1 0-21 0,-1 1-41 15,-1-2-68-15,0 2-69 0,0 0-85 16,-2 0-84-16,-3 1-59 0,-1 1-61 0,-12 1-84 16,18-3-94-16,-18 3-173 0,16-4-321 0,-16 4-679 15</inkml:trace>
  <inkml:trace contextRef="#ctx0" brushRef="#br0" timeOffset="10834.64">7517 2838 749 0,'0'0'655'0,"-13"-11"-105"0,13 11-69 0,-10-6-88 15,10 6-60-15,0 0-36 0,0 0-3 16,-12 2 17-16,12-2-28 0,-5 11-23 0,5-11-13 16,-7 23 1-16,2-9-4 0,0 4 113 15,0 6-139-15,0 1-10 0,-1 4 2 0,1 2-16 16,-2-1 85-16,3 1-143 0,-1-1-21 16,2-5-18-16,0-1-16 0,2-2-20 0,-2-3-12 15,2 0-8-15,1-3-10 0,0-1-10 16,0-3-10-16,0-12-47 0,1 20-37 0,-1-20-41 15,5 15-45-15,-5-15-60 0,9 11-77 0,-9-11-83 16,0 0-83-16,17 1-112 0,-17-1-165 16,19-12-661-16,-5 0-1002 0</inkml:trace>
  <inkml:trace contextRef="#ctx0" brushRef="#br0" timeOffset="11216.82">7690 2820 52 0,'0'0'714'0,"5"-10"47"15,-5 10-221-15,0 0-46 0,0 0-37 16,4 13-20-16,-4-13-29 0,-2 21-24 0,0-4-38 16,-2 4 74-16,1 4-133 0,-1 3-27 15,-3 1-27-15,2 1-29 0,-1-1-26 0,-1 0-35 16,0-2-33-16,2-2-20 0,-2-2-20 0,1-1-9 16,1-1-11-16,0-3-16 0,2-2-5 15,-2-3-8-15,2-1-24 0,3-12-26 16,-4 17 8-16,4-17-10 0,0 0 9 0,0 11 2 15,0-11-11-15,0 0-20 0,7-9-21 0,1-2-2 16,0-2-10-16,0-1-2 0,2-2 4 16,1-1 10-16,-2 2 13 0,0-1 5 0,1 3 9 15,-2 1 4-15,-1 3 1 0,-1-1 2 0,1 3 7 16,-7 7 25-16,11-9 48 0,-11 9 31 16,0 0 11-16,0 0 0 0,11 6-5 0,-11-6-6 15,5 16-9-15,-5-3-7 0,0 4-4 16,-1 3-3-16,-1 0-9 0,0 3-9 0,0 0-8 15,2-1-23-15,-2-2-57 0,-2-2-81 0,3-1-86 16,1-1-91-16,-1-4-85 0,1-12-88 16,-1 19-86-16,1-19-142 0,1 12-428 15,-1-12-757-15</inkml:trace>
  <inkml:trace contextRef="#ctx0" brushRef="#br0" timeOffset="11525.45">7854 3135 532 0,'6'-9'624'0,"-2"2"-73"0,-4 7-51 0,11-12-55 16,-11 12-49-16,8-6-16 0,-8 6-17 0,0 0-23 16,0 0-33-16,14 1-45 0,-14-1-10 15,4 12-7-15,-4-12-24 0,3 20-40 0,-3-8-11 16,0 7-12-16,0 1-8 0,-2 0-20 0,-1 2-17 16,1-3-19-16,-1 1-15 0,1-2-17 15,2-3-11-15,-2-1-3 0,2-14 1 16,0 19 9-16,0-19 20 0,-2 14 30 0,2-14 16 15,0 0 7-15,0 0-5 0,0 0-9 0,2 11-16 16,-2-11-16-16,0 0-14 0,4-11-9 16,-4 11-14-16,5-16-7 0,0 3-15 0,-1-2 0 15,0-2-18-15,3-4-15 0,-1-1-43 16,4-3 49-16,-1 0-193 0,0 4 42 0,1 1-189 16,0 1-70-16,-3 2-76 0,0 3-109 0,2 2-202 15,-4 4-747-15,1 0-1185 0</inkml:trace>
  <inkml:trace contextRef="#ctx0" brushRef="#br0" timeOffset="11943.65">8120 3178 215 0,'0'0'772'0,"6"10"-292"16,-6-10-4-16,8 7 32 0,-8-7-68 15,11 4-69-15,-11-4-62 0,12 3-26 0,-12-3-20 16,14 0-26-16,-14 0-45 0,20-2-11 15,-20 2-17-15,18-5-24 0,-7 1-30 0,-2 0-18 16,3-4-25-16,1 2-9 0,-4-1-7 16,2 0-17-16,-4 0-5 0,-1 1-9 0,-6 6-5 15,12-11-1-15,-12 11-4 0,7-14 0 16,-7 14 2-16,2-14 16 0,-2 14 16 0,0-12 24 16,0 12 0-16,-6-15 12 0,6 15 8 0,-8-14 7 15,8 14 11-15,-11-12-7 0,11 12-13 16,-13-9-14-16,13 9-14 0,-14-4 0 0,14 4 0 15,-13 3 9-15,13-3 21 0,-21 13 8 16,11-4 9-16,-2 4-4 0,1 4 8 0,0 1-4 16,-1 1 10-16,1 1 0 0,2 1-14 15,0 1-7-15,3 1-18 0,3-3-6 0,-1 2-10 16,1-4-10-16,3-1-9 0,3 0-4 0,-1-2-10 16,2 1-4-16,0-4 0 0,3-1-11 15,0-1-38-15,0-2-46 0,0-1-47 0,-7-7-47 16,16 7-45-16,-16-7-78 0,18 3-86 15,-18-3-86-15,22-4-97 0,-13 2-159 0,5-3-125 16,1-2-504-16,-1 0-947 0</inkml:trace>
  <inkml:trace contextRef="#ctx0" brushRef="#br0" timeOffset="12447.57">8609 3152 377 0,'0'0'774'0,"0"0"-99"16,3-10-57-16,-3 10-64 0,0 0-57 0,0 0-53 16,2-13-46-16,-2 13-52 0,0 0-53 0,-2-13-42 15,2 13-36-15,-3-12-25 0,3 12-11 16,-9-10-8-16,9 10-5 0,-7-12 97 16,7 12-165-16,-11-9 104 0,11 9-139 0,-12-7 95 15,12 7-136-15,-13-3 105 0,13 3-124 0,-16 1 113 16,16-1-128-16,-17 6 110 0,6 1-112 15,-1 2-4-15,1 1 5 0,-1 5 10 0,3 0 7 16,-1 1 9-16,3 2 3 0,-1 0 6 16,2 2 3-16,2-3-5 0,0 0-5 0,1-1 7 15,1 1-12-15,2-3-2 0,0-2 0 0,0-12 3 16,2 20-7-16,-2-20-4 0,5 16 0 16,-5-16-29-16,8 12 80 0,-8-12-146 0,12 3-16 15,-12-3-30-15,15-4-15 0,-4-3-18 16,3-3-10-16,-1-2 18 0,1-2 9 0,-1 0 8 15,1-1 18-15,-1-2 23 0,-4 2 23 16,3 0 22-16,-3 3 20 0,-3 0 43 0,1 3 46 16,-7 9 36-16,9-13 21 0,-9 13 6 0,7-8-6 15,-7 8 10-15,0 0 1 0,0 0-3 16,2 11 1-16,-2-11-4 0,-2 18-5 0,0-8-13 16,2 2-12-16,-3 4-20 0,1 0-7 15,2 1-7-15,0-2-10 0,0-3-13 0,0 0-60 16,2 0-66-16,-1-2-68 0,-1-10-72 0,4 19-67 15,0-10-88-15,-4-9-62 0,7 15-99 16,-7-15-110-16,9 11-657 0,-9-11-930 0</inkml:trace>
  <inkml:trace contextRef="#ctx0" brushRef="#br0" timeOffset="13028.33">8941 3212 1022 0,'0'0'726'0,"7"-9"-70"0,-7 9-65 0,0 0-47 16,2-12-60-16,-2 12-52 0,0 0-66 16,0-12-52-16,0 12-44 0,0 0-45 0,-6-14-40 15,6 14-32-15,-5-11-25 0,5 11-25 0,-7-12-15 16,7 12-19-16,-9-15-11 0,9 15-14 16,-10-14-5-16,4 7-12 0,0-1-6 15,6 8-5-15,-11-13 1 0,11 13-4 0,-12-11-6 16,12 11-9-16,-11-9 3 0,11 9-4 0,-11-5-2 15,11 5 6-15,-12 2 6 0,12-2 9 16,-13 8 16-16,1 1 22 0,6 2 12 0,-3 1 2 16,-1 3 4-16,4 0 6 0,0 4-4 0,1-3-5 15,1 2-8-15,-1-1-5 0,3 0-4 16,0-1-12-16,2 1-12 0,-2-3-2 0,4-2-2 16,-2-12-5-16,2 21-6 0,-2-21-1 15,2 18 9-15,-2-18-10 0,7 13 6 0,-7-13-13 16,7 7-19-16,-7-7-35 0,16-3-31 15,-8-2-18-15,3-3-24 0,3-4-10 0,-1-2-15 16,1-1-10-16,-1-2-8 0,2-4-10 16,-3-2 4-16,0-1 16 0,1 0 25 0,-4-3 20 15,0 0 8-15,1-1 29 0,-2 2 3 0,-1 2 19 16,-1 4 14-16,-2 2 32 0,-1 2 27 16,2 2 32-16,-3 3 13 0,-2 11 4 0,3-15-1 15,-3 15 13-15,0 0 14 0,0 0 16 16,0 0 6-16,0 0 4 0,0 0-2 0,-3 12 115 15,3-12-137-15,-4 25 11 0,1-8-15 0,2 1-14 16,-1 0-2-16,1 1-9 0,-2 2-7 16,1 2-5-16,2 0-12 0,-2 1-9 15,2 0-5-15,0-3-3 0,-2 0-21 0,4 0-56 16,-2-2-59-16,0 1-80 0,2-2-78 0,0 0-60 16,2-2-75-16,-1-1-66 0,2-2 92 15,0-1-212-15,1-2-124 0,-6-10-528 0,12 12-848 16</inkml:trace>
  <inkml:trace contextRef="#ctx0" brushRef="#br0" timeOffset="13217.08">9094 3366 281 0,'0'0'888'0,"0"0"-222"0,7-7-50 16,-7 7-34-16,0 0-15 0,0 0-41 0,0 0-72 15,13-4-72-15,-13 4-63 0,0 0-52 16,11-2-56-16,-11 2-39 0,13-1-32 0,-13 1-26 15,18-1-28-15,-18 1-30 0,23-3-95 0,-11 1-91 16,1 2-84-16,2-2-94 0,4 0-81 16,-1 1-94-16,-1-1-128 0,2 1-705 0,0-2-920 15</inkml:trace>
  <inkml:trace contextRef="#ctx0" brushRef="#br0" timeOffset="14126.48">9610 3108 517 0,'0'0'521'0,"-8"-5"-67"0,8 5-36 0,0 0-40 15,-7-5-65-15,7 5-51 0,0 0-33 16,0 0-12-16,0 0-3 0,0 0-7 0,0 0-17 15,0 0 1-15,-9 5-7 0,9-5-9 16,2 13-3-16,-2-13-18 0,2 19-10 0,-2-8-8 16,0 6-4-16,0 0-7 0,3 1 3 15,-3 1-6-15,0 0-8 0,-3 0-13 0,3-1-2 16,-2 1 0-16,2-2-15 0,-2 0-3 16,1-1-12-16,-1-4-9 0,0-1-14 0,2-11-4 15,-2 17-6-15,2-17 4 0,0 14 8 0,0-14-2 16,0 0-7-16,0 0-10 0,0 0-7 15,0 0 2-15,0 0-14 0,0 0-13 0,6-8-21 16,-3-1-7-16,4-6-16 0,-2 0-5 0,1 0-6 16,1-5-4-16,2 0-4 0,0-1 3 15,0 1 5-15,3 1 7 0,-1 0 11 16,-1 0 1-16,2 3 6 0,0 2-1 0,-2 2 0 16,2 3 6-16,-3 2 5 0,-1 1 10 0,-8 6 10 15,16-2 10-15,-16 2 12 0,13 5 13 16,-13-5 8-16,12 14 6 0,-7-1 1 0,1 1 6 15,-4 1-11-15,2 1-2 0,-1 2-7 16,-1 1-7-16,0 0 6 0,-2 0 11 0,2-2-9 16,-2 1 0-16,-2-3-7 0,2-1-7 0,0-1-2 15,0-13-6-15,0 18 8 0,0-18-4 16,0 17-5-16,0-17 19 0,0 12-10 16,0-12-2-16,0 0-5 0,0 0-8 0,2 10-11 15,-2-10-19-15,0 0-36 0,10-12-24 0,-4 4-24 16,1-4-11-16,0-2-9 0,2-3 13 15,0 0 12-15,2-2 20 0,0 0 13 0,-2 0 16 16,2 0 5-16,1 1 14 0,-3 2 7 0,2 0 7 16,-2 4 8-16,0 1 14 0,-2 0 10 15,-1 4 16-15,-6 7 29 0,12-10 22 0,-12 10 12 16,0 0-3-16,11-2-6 0,-11 2-10 16,0 0-8-16,10 9-4 0,-10-9-6 0,6 11-7 15,-6-11-4-15,4 19-4 0,-2-2 23 16,0-1 12-16,-1 3 1 0,1 0-17 0,-2 1-12 15,0 0-10-15,0 0-2 0,0 1-1 16,0-2-19-16,0 1 5 0,-2-2-21 0,2-2-28 16,0 0-57-16,0-4-59 0,0-12-48 0,-2 21-32 15,2-21-39-15,0 17-47 0,0-17-71 16,0 0-96-16,1 13-98 0,-1-13-139 0,0 0-314 16,0 0-645-16</inkml:trace>
  <inkml:trace contextRef="#ctx0" brushRef="#br0" timeOffset="14580.77">10085 3245 791 0,'0'0'657'0,"0"0"-33"0,0 0-70 0,0 0-49 16,0 0-33-16,0 0-38 0,0 0-57 16,6 9-51-16,-6-9-38 0,1 16-45 0,-1-16-33 15,2 20-32-15,-2-9-26 0,2 1-22 0,-2-1-23 16,2 0-13-16,0 4-5 0,1-2-12 15,0-3-23-15,-3-10-5 0,3 21-8 0,-3-21-10 16,8 15 1-16,-8-15-9 0,6 12-2 16,-6-12 3-16,6 10-7 0,-6-10-12 0,0 0-33 15,11 3-35-15,-11-3-32 0,12-5-31 0,-12 5-7 16,11-11-4-16,-2 0-21 0,1-2-22 16,-2-1 15-16,1-3 14 0,1-1 31 15,-2 0 11-15,-1 0 21 0,-1 3 14 0,2-2 19 16,-4 3 32-16,2 1 52 0,-3 2 42 0,1 3 31 15,-4 8 12-15,4-14 2 0,-4 14-18 16,0 0 6-16,3-8 18 0,-3 8 16 0,0 0 2 16,0 0 0-16,0 0-2 0,0 0 10 15,0 15-1-15,0-15-4 0,1 18-9 0,-1-18-2 16,1 22-4-16,1-7-18 0,1 1-8 0,1 0-16 16,-1 0-9-16,1-1-9 0,1 2-13 15,-1-3-15-15,2 0-7 0,0-1-8 0,0 0-23 16,1-3-55-16,-1-1-54 0,0-2-61 0,-6-7-36 15,12 12-40-15,-12-12-53 0,15 6-69 16,-15-6-69-16,15 0 35 0,-15 0-302 16,17-5-778-16,-7 1-1105 0</inkml:trace>
  <inkml:trace contextRef="#ctx0" brushRef="#br0" timeOffset="14804.69">10485 3163 1055 0,'0'0'948'0,"0"0"-241"0,-6-9-161 16,6 9-101-16,0 0-60 0,0 0-25 16,0 0-53-16,0 0-37 0,0 0-43 15,8-9-42-15,-8 9-40 0,0 0-19 0,13-3-27 16,-13 3-15-16,18-4-19 0,-18 4-9 0,18-5-22 16,-6 2-31-16,-2-1-81 0,1 1-88 15,-11 3-66-15,19-4-57 0,-19 4-26 0,15-6-14 16,-15 6-57-16,14-3-92 0,-14 3-77 15,0 0-24-15,13-5-254 0,-13 5-373 0</inkml:trace>
  <inkml:trace contextRef="#ctx0" brushRef="#br0" timeOffset="15041.1">10599 3057 377 0,'0'0'458'0,"-9"-9"-28"16,9 9-29-16,-6-6 2 0,6 6-24 0,0 0-33 15,-7-7-33-15,7 7-37 0,0 0-8 16,0 0 19-16,0 0 12 0,-14 3 1 0,14-3-22 15,-6 11 2-15,1-2-16 0,2 0-9 0,-1 6-31 16,-1 1-19-16,3 2-21 0,-1 1-20 16,-1 3-21-16,0 0-23 0,2 3-7 0,0 1-2 15,1-1-14-15,-2 1-20 0,3-2-13 16,-2-2-16-16,2-1-28 0,-1 0-77 0,1-5-68 16,-2 1-77-16,2-2-83 0,0-15-78 0,3 21-58 15,-3-21-29-15,2 14-27 0,-2-14-69 16,6 8-133-16,-6-8-442 0,0 0-736 15</inkml:trace>
  <inkml:trace contextRef="#ctx0" brushRef="#br0" timeOffset="15457.08">10644 3388 638 0,'11'-4'600'0,"-11"4"-75"16,0 0-9-16,16-3-70 0,-16 3-14 0,0 0-39 15,14-4-45-15,-14 4-48 0,10-1-38 0,-10 1-39 16,12-3-27-16,-12 3-34 0,16-7-25 15,-16 7-25-15,15-7-20 0,-6 0-20 0,-1 1-11 16,4-1-13-16,-3-1-19 0,0-2-34 16,1 1-15-16,-1-1-17 0,-3-1 1 0,1 2-9 15,-2-2-17-15,-1 3-8 0,-4 8 9 16,6-19 11-16,-6 19 11 0,0-18 8 0,0 18 30 16,-4-19 4-16,4 19 23 0,-8-17 8 0,3 9 7 15,-1 2-2-15,6 6 0 0,-13-9-3 16,13 9 11-16,-17-4 13 0,17 4 14 0,-16 1-2 15,16-1 12-15,-18 7 16 0,18-7 13 16,-13 11 17-16,5-1 7 0,1 1-2 0,2 1-15 16,0 1 5-16,3 3 3 0,0-1 2 15,1 0-7-15,1 2-18 0,1 1-5 0,1-1-1 16,2-1-27-16,0 1-10 0,0-3-8 16,2 0-13-16,-1-1-12 0,1 0 3 0,2-3-6 15,1 1-3-15,-2-4-23 0,1-2-37 0,-8-5-37 16,14 8-44-16,-14-8-47 0,17 5-42 15,-17-5-47-15,13 0-29 0,-13 0-47 0,18-4-60 16,-18 4-54-16,17-7-80 0,-17 7-108 0,15-7-672 16,-15 7-907-16</inkml:trace>
  <inkml:trace contextRef="#ctx0" brushRef="#br0" timeOffset="15737.28">10947 3234 323 0,'0'0'626'0,"1"-11"-116"15,-1 11-51-15,0 0-32 0,4-10-31 16,-4 10-30-16,0 0-25 0,0 0-25 0,0 0-24 16,15 1-16-16,-15-1-22 0,10 7-6 0,-10-7 0 15,11 13 2-15,-7-8-14 0,5 5-32 16,1 1 3-16,-4 0-29 0,4 2-18 16,-3-2-18-16,2 3-30 0,-1 0-18 0,0 1-20 15,-1-2-8-15,1 1-17 0,-2 0-7 0,1 1-10 16,-1-3-21-16,-1 0-44 0,1 0-45 15,-1-3-51-15,-5-9-38 0,7 16-15 0,-7-16-24 16,6 12-30-16,-6-12-37 0,0 0-42 0,5 8-27 16,-5-8-10-16,0 0-20 0,0 0 98 15,0 0-208-15,6-9-50 0,-6 9-4 0,0-16-235 16,0 4-287-16</inkml:trace>
  <inkml:trace contextRef="#ctx0" brushRef="#br0" timeOffset="15932.47">11126 3154 379 0,'0'0'615'0,"-4"-8"-59"0,4 8-5 0,0 0-29 16,0 0-32-16,-11 3-18 0,11-3-20 16,-10 11-33-16,4-4-52 0,-2 4-31 0,-1 3-53 15,-3 3-34-15,1 1-45 0,-2 3-28 16,-2 1-30-16,0 2-24 0,-2-1-39 0,1-1-9 16,1 1-15-16,1-3-23 0,1-4-61 0,3 1-84 15,2-4-93-15,-1-1-67 0,1-1-45 16,4-3-39-16,4-8-35 0,-9 12-46 0,9-12-111 15,-5 8-163-15,5-8-305 0,0 0-617 16</inkml:trace>
  <inkml:trace contextRef="#ctx0" brushRef="#br0" timeOffset="16444.36">11363 3396 750 0,'-12'2'581'0,"12"-2"-38"0,0 0-16 16,-13 0-67-16,13 0-43 0,0 0-49 15,0 0-48-15,0 0-35 0,-12 0 12 0,12 0 8 16,0 0 15-16,0 0 2 0,0 0-6 16,0 0-4-16,0 0-25 0,15 2-26 0,-15-2-18 15,17-2-23-15,-17 2-30 0,21-2-25 16,-21 2-27-16,22 0-25 0,-9-1-21 0,-13 1-16 16,24 0-13-16,-24 0-18 0,23 0-13 0,-23 0-3 15,22 0-15-15,-22 0-55 0,20 1-61 16,-20-1-75-16,16 0-73 0,-16 0-58 0,14 0-58 15,-14 0-57-15,13 0-78 0,-13 0 67 0,0 0-304 16,17-2-770-16,-17 2-1134 0</inkml:trace>
  <inkml:trace contextRef="#ctx0" brushRef="#br0" timeOffset="16713.8">11679 3113 549 0,'0'0'647'0,"0"0"-74"0,13-5 2 15,-13 5-71-15,10-2-38 0,-10 2-29 0,15-4-43 16,-15 4-45-16,18-2-54 0,-18 2-43 0,21-4-35 16,-9 3-35-16,5 0-31 0,-3-2-30 15,-1 1-21-15,-1 1-22 0,-1-2-25 16,-11 3-72-16,22-3-76 0,-22 3-59 0,19-4-39 15,-19 4-14-15,16-2-29 0,-16 2-45 0,13-3-35 16,-13 3-58-16,0 0-38 0,12-4-25 16,-12 4-19-16,0 0-414 0,0 0-422 0</inkml:trace>
  <inkml:trace contextRef="#ctx0" brushRef="#br0" timeOffset="16985.24">11865 3020 115 0,'0'0'669'0,"-8"-7"-102"16,8 7-58-16,0 0-26 0,-9-9-56 15,9 9-51-15,0 0-45 0,0 0-18 0,-8-3-15 16,8 3-10-16,0 0-13 0,-7 9-9 0,7-9-7 16,-7 16-13-16,3-3-15 0,0 3-23 15,1 2-16-15,-1 3-14 0,-1 1-5 0,3 3 2 16,-1 1 2-16,1 1-4 0,-1-1-15 0,3 0-20 16,0-1-11-16,0-1-9 0,0 0-16 15,3-5-11-15,0 0-10 0,-1-3-8 0,3 0-11 16,-2-3-4-16,1 1-1 0,1-5 110 15,1-2-137-15,-6-7-30 0,14 7 0 0,-14-7 0 16,18 1 0-16,-18-1 0 0,20-5-33 16,-6 0-195-16,1-1-92 0,-2 0-108 0,1-1-118 15,-1-2 10-15,1 2-390 0,-1-1-711 16,0-1-1299-16</inkml:trace>
  <inkml:trace contextRef="#ctx0" brushRef="#br0" timeOffset="17976.82">12802 3119 426 0,'0'0'527'0,"0"0"-58"0,0 0-57 0,0 0-55 16,0 0-38-16,-3-11-43 0,3 11-18 15,0 0-11-15,0 0-9 0,0 0-8 0,0 0-1 16,7 6 0-16,-7-6-5 0,4 9-11 0,-4-9-1 16,5 16-14-16,-3-5-10 0,1 3-6 15,-1 4-22-15,1-2-16 0,-1 3-21 0,-2 1-13 16,0-1-1-16,0 0-15 0,-2 0-1 16,1 0-4-16,-1-2-5 0,1-1-5 0,0-2-16 15,0-3 0-15,1-11-4 0,-2 20-4 0,2-20 7 16,-2 13 13-16,2-13 11 0,-1 12 88 15,1-12-137-15,0 0 92 0,0 0-127 16,0 0 90-16,0 0-119 0,0 0 8 0,0 0-17 16,5-15-13-16,-2 5-5 0,2-6-4 0,0 0-11 15,2-5-11-15,1 0-5 0,2-5-2 16,1 1 12-16,1 0-13 0,2 0 8 0,-1 3-1 16,0 3 8-16,0 1-2 0,-2 3 6 15,2 2 1-15,-3 3 9 0,2 1 12 0,-4 3 12 16,-8 6 10-16,14-2 10 0,-14 2 16 0,13 5 18 15,-13-5 11-15,9 14 12 0,-5-1 5 16,0 1 9-16,0 2 9 0,-2 2 9 0,-1-1 12 16,2 1 10-16,-2 1 4 0,-1-1-15 15,0-1-10-15,0 0-5 0,-1-1-9 0,1-3 2 16,-1-1-22-16,1-12 3 0,-2 19-9 16,2-19-2-16,0 14 1 0,0-14-6 0,0 0-1 15,2 13-5-15,-2-13-8 0,0 0-23 0,8-5-13 16,-8 5-21-16,12-18-3 0,-4 5 0 15,2-3-2-15,-1-3-4 0,-1 0 0 0,4-1 10 16,-2 0-4-16,0 1 2 0,0 0 12 16,-1 2-4-16,-2 4 2 0,0 0 2 0,1 3-16 15,-3 1 19-15,-5 9 0 0,10-10 10 0,-10 10 9 16,0 0 12-16,11-3 7 0,-11 3 23 16,0 0-6-16,7 14 19 0,-7-14 6 0,2 20-6 15,-2-4-12-15,2 0-6 0,-4 2-2 16,2 1-3-16,-2 0-30 0,1 0-25 0,-1-1-32 15,0 0-38-15,1-2-37 0,-2-2-37 16,3-2-59-16,0-12-44 0,-2 19-25 0,2-19-31 16,1 14-17-16,-1-14-53 0,0 0-108 15,4 10-133-15,-4-10-383 0,0 0-644 0</inkml:trace>
  <inkml:trace contextRef="#ctx0" brushRef="#br0" timeOffset="18385.2">13309 3182 482 0,'0'0'611'0,"0"0"-57"0,0 0-33 16,0 0-59-16,9 6-52 0,-9-6-40 16,1 14-31-16,-1-14-26 0,0 25-16 0,0-8-29 15,1 2-27-15,0-2-49 0,1 1-22 16,1 0-25-16,0-2-23 0,0 0-13 0,0 0-23 16,1-2-17-16,-2-1-14 0,1-3-9 0,-3-10-13 15,7 15-7-15,-7-15-19 0,9 9-31 16,-9-9-50-16,0 0-50 0,14 1-39 15,-14-1 13-15,16-9-17 0,-7 1-55 0,2-3-4 0,-1-2 8 16,-1-1 22-16,0-1 16 0,1-2 30 16,-2-1 21-16,-2-1 33 0,0 4 26 15,0-1 36-15,-2 2 46 0,0 1 46 0,0 3 33 16,-1 1 15-16,-3 9 14 0,4-12 5 0,-4 12 18 16,0 0 14-16,0 0 24 0,0 0-5 15,0 0 6-15,0 0-18 0,-2 18-13 0,2-18-10 16,-2 21 4-16,2-8 6 0,0 4-12 15,1 1-1-15,0 1-8 0,2 0-14 0,0-1-23 16,2-1-15-16,0 1-17 0,-2-2-14 0,3-2-7 16,-1 2-27-16,0-3-43 0,2-2-56 15,-2-1-60-15,-5-10-75 0,9 13-61 0,-9-13-56 16,10 6-49-16,-10-6-77 0,0 0-100 16,16-1-133-16,-16 1-380 0,10-5-693 0</inkml:trace>
  <inkml:trace contextRef="#ctx0" brushRef="#br0" timeOffset="18817.2">13636 3262 532 0,'0'0'720'0,"0"0"-137"15,0 0-27-15,1-14-56 0,-1 14-14 16,0 0-40-16,0 0-38 0,6-6-54 0,-6 6-31 16,0 0-27-16,11-3-24 0,-11 3-27 0,0 0-25 15,17-4-8-15,-17 4-29 0,18-5-28 16,-18 5-34-16,17-4-26 0,-17 4-19 15,21-6-13-15,-21 6-8 0,19-5-19 0,-19 5-13 16,19-5-47-16,-19 5-49 0,20-5-49 0,-20 5-42 16,16-5-41-16,-16 5-49 0,17-5-21 15,-17 5-16-15,13-4-19 0,-13 4-4 0,8-4-26 16,-8 4 121-16,10-5-208 0,-10 5-11 0,0 0 8 16,7-9-9-16,-7 9 15 0,0 0 25 15,2-10 95-15,-2 10 148 0,0 0 127 0,-1-11 62 16,1 11 49-16,0 0 42 0,-3-11 53 15,3 11 60-15,0 0 23 0,0 0-4 0,-4-10-15 16,4 10-12-16,0 0 1 0,0 0 2 16,0 0 9-16,0 0 4 0,-11 3 5 0,11-3-11 15,-6 12-4-15,6-12-13 0,-6 17-3 16,4-7-21-16,-1-1-13 0,0 5-12 0,0 2-17 16,0-2-29-16,1 1-21 0,-2-1-18 0,2 0-20 15,0-3-36-15,0-1-68 0,2-10-88 16,-2 20-76-16,2-20-71 0,-2 17-75 0,2-17-57 15,-2 17-60-15,2-17-75 0,0 0-55 16,2 15-416-16,-2-15-615 0</inkml:trace>
  <inkml:trace contextRef="#ctx0" brushRef="#br0" timeOffset="19221.24">13872 3346 826 0,'0'0'534'0,"0"0"-85"0,12-2-35 0,-12 2-30 15,0 0 13-15,14-2 4 0,-14 2-38 0,0 0-63 16,18-3-50-16,-18 3-48 0,15-5-24 15,-4 2-23-15,2-2-23 0,1 0-31 0,-1-2-16 16,2 2-19-16,-2-2-14 0,-1 3-24 0,-1-2-11 16,-3 2-8-16,-8 4 1 0,16-9-11 15,-16 9-5-15,11-9-11 0,-11 9-5 0,9-10 1 16,-9 10 4-16,5-10 1 0,-5 10 4 16,5-11-4-16,-5 11 9 0,1-12 3 0,-1 12 15 15,0-14 8-15,0 14 19 0,-4-12 7 16,4 12 22-16,-4-13 1 0,4 13 8 0,-8-11-1 15,8 11-5-15,-11-6-7 0,11 6-2 16,-12 0 10-16,12 0 11 0,-17 5 5 0,8-2 0 16,1 3-9-16,-1 3 11 0,-1 1-6 15,-1 2 2-15,3 1 7 0,-1 3 12 0,1-1 9 16,2 1 4-16,1 0-8 0,2 1 2 0,1 0-6 16,1-1-11-16,1-1-18 0,1 1-9 15,2-1-9-15,1-2-9 0,1 0-8 0,1-1-6 16,2 0-6-16,1-4-6 0,1 0-25 15,0-2-28-15,0 0-41 0,-10-6-53 0,20 4-57 16,-20-4-73-16,22 0-83 0,-22 0-78 0,22-3-85 16,-7-1-81-16,-3 0-134 0,1-3-709 15,0 1-1033-15</inkml:trace>
  <inkml:trace contextRef="#ctx0" brushRef="#br0" timeOffset="19561.16">14268 3209 456 0,'0'0'718'0,"0"0"-185"16,0 0-81-16,1-13-37 0,-1 13-20 0,0 0-7 15,0 0-21-15,6-8-35 0,-6 8-52 16,0 0-42-16,8-4-14 0,-8 4 22 0,0 0-16 16,14-4-43-16,-14 4-32 0,0 0-29 0,19 2-11 15,-19-2 4-15,13 6-4 0,-13-6-2 16,14 8-13-16,-6-1-8 0,0 3-9 0,2 0-3 15,-3-1-5-15,0 3-9 0,-1-1 5 16,2 3 2-16,-1-2 34 0,-1 1 16 0,1 0-1 16,-2 1-18-16,2 0-20 0,-2-1-9 15,0 0-14-15,0 0 88 0,-1 0-122 0,-2-2 93 16,2 1-127-16,-1-2 109 0,-3-10-139 16,4 18 78-16,-4-18-166 0,1 17 58 0,-1-17-171 15,2 13-44-15,-2-13-60 0,0 0-42 0,1 14-33 16,-1-14-25-16,0 0-13 0,0 0-44 15,0 0-83-15,0 0-121 0,0 0-351 0,0 0-670 16</inkml:trace>
  <inkml:trace contextRef="#ctx0" brushRef="#br0" timeOffset="19735.99">14432 3252 205 0,'0'0'726'16,"-4"-14"-148"-16,4 14-24 0,0 0 3 15,-11-6-1-15,11 6-22 0,-10 7-44 0,4-1-55 16,-6 6-52-16,1 1-40 0,-2 3-45 0,-2 0-47 15,-2 5-43-15,0 0-38 0,-2-1-42 16,0 1-25-16,-2 0-22 0,2-1-33 0,0-2-74 16,-1 1-90-16,4-5-101 0,1 0-113 0,1-1-109 15,2-2-140-15,0 0-213 0,2-3-523 16,0-1-918-16</inkml:trace>
  <inkml:trace contextRef="#ctx0" brushRef="#br0" timeOffset="21591.1">12734 7992 419 0,'0'0'551'16,"3"-14"-83"-16,-3 14-49 0,2-12-11 0,-2 12-51 15,2-13-44-15,-2 13-19 0,2-12-25 16,-2 12-20-16,1-13-21 0,-1 13-5 0,2-11-22 15,-2 11-8-15,0 0-7 0,1-15-6 0,-1 15-12 16,0 0-16-16,1-12-21 0,-1 12-26 16,0 0-7-16,0 0-13 0,0 0-13 0,0-13 0 15,0 13 10-15,0 0 5 0,0 0 3 16,0 0 3-16,0 0 2 0,0 0-1 0,-8 8-14 16,8-8 0-16,-5 12-4 0,2-3-6 0,-2 4 0 15,-1 3-4-15,1 5-6 0,-1 1-2 16,0 1-3-16,-2 7-16 0,1-1-1 0,-2 1-6 15,1 2-1-15,-1 0-6 0,0 5 1 16,-1 0-3-16,-1-8 3 0,0 7-9 0,1-5 2 16,-5 2-6-16,4-4-3 0,-3-1-6 15,0-2 7-15,-1-1-6 0,0-2 2 0,-1-1-4 16,0-4-5-16,1-2-1 0,1-3-3 16,-1-1-1-16,3-3 3 0,-1-2-5 0,-1-2-3 15,3-2-1-15,11-3-5 0,-19 3 5 0,19-3-9 16,-14-3 1-16,14 3 0 0,-11-11-7 15,11 11-6-15,-7-14 6 0,7 14-5 0,0-21 6 16,3 6-2-16,1-1 9 0,4-3 1 0,0 0 7 16,3-1-3-16,4-2 7 0,0-2 123 15,3-1-144-15,2-3 7 0,3-1 1 16,0 0 7-16,0 2 0 0,-2-1 2 0,1 0 5 16,-1-1 2-16,-3 1 2 0,0 3 1 0,-1 2-2 15,-2-2 6-15,-2 2 0 0,0 1 1 16,-3 1 2-16,-2 0 1 0,1 2-3 0,-3 0 8 15,-2 5-5-15,0-3-1 0,-2 2 0 16,-1 2-5-16,-1 13 0 0,0-20-1 0,0 20 0 16,-3-18 3-16,3 18-5 0,-4-13 125 0,4 13-149 15,-7-12 3-15,7 12 6 0,-9-8 0 16,9 8 9-16,-12-1-4 0,12 1 1 16,-14 1 4-16,14-1-3 0,-18 6 0 0,11-1 4 15,-3 4 13-15,0 1 4 0,2 1 15 0,1 3 11 16,1 2 18-16,0 2 3 0,2 3 7 15,2 1 11-15,0 1 4 0,2 2 4 0,0 3-11 16,2-1 30-16,1 0-15 0,1 3 11 16,2 2-8-16,0-1-5 0,0-1 2 0,1 1 8 15,1 1-22-15,1-2-73 0,0 0 0 0,1-2 0 16,1 2 0-16,0-3 0 0,0 0 0 16,1-2 0-16,-1-2 0 0,1-2 0 0,-2 0 0 15,0-4 0-15,0-1 0 0,-3-1 0 16,2-2 0-16,-3-3 0 0,2 2 0 0,-2-4 0 15,-2 0 0-15,-4-8 0 0,8 11-127 16,-8-11-237-16,9 10-47 0,-9-10-53 0,10 5-82 16,-10-5-136-16,13 1-320 0,-13-1-457 0,19-1-1076 15</inkml:trace>
  <inkml:trace contextRef="#ctx0" brushRef="#br0" timeOffset="22430.92">13166 8289 27 0,'0'0'575'0,"-8"-7"-171"16,8 7-46-16,0 0-47 0,-5-11 14 0,5 11-15 15,0 0-31-15,-2-9-14 0,2 9-30 0,0 0-12 16,0 0-9-16,2-12 2 0,-2 12 14 16,0 0 1-16,0 0-11 0,0 0-23 0,7 7-3 15,-7-7-5-15,4 15-15 0,-2-5-3 16,0 1-24-16,0 3-19 0,-1 3 0 0,1 1-4 15,-1-1-2-15,-1 2-9 0,0-1-2 16,-2 0-6-16,1 0-13 0,-1 0-6 0,-1-1-8 16,0-2 1-16,-1 0 0 0,2-3 0 15,2-12-3-15,-4 17 5 0,4-17-13 0,-4 15 4 16,4-15-29-16,0 0-16 0,-3 9-16 0,3-9-7 16,0 0-17-16,0 0 4 0,2-18-17 15,-1 7-1-15,4-2-8 0,0-3 1 16,2-2-6-16,0-1 9 0,1-1-8 0,0-1 6 15,2 1 1-15,0 0-12 0,0 1-10 0,3 1-6 16,-2-1-1-16,3 2 1 0,-2 3 2 16,0 3 1-16,-1 2 8 0,0 1 9 0,-1 3 16 15,-10 5 2-15,19-1 19 0,-19 1 6 0,14 9 6 16,-6 0-2-16,0 3 14 0,-3 4-4 16,1 0 9-16,0 4 8 0,-3 1 5 0,0-1 5 15,-1 0 6-15,-1 1 6 0,1-2 9 16,-1-1 19-16,0 2-1 0,-1-5 2 0,1-1-5 15,0-2-10-15,-1-12 0 0,0 17-5 16,0-17 4-16,1 15-13 0,-1-15-6 0,0 0-10 16,3 9-6-16,-3-9-10 0,0 0-16 15,9-7 5-15,-9 7-11 0,13-19 8 0,-5 5-28 16,1-3-8-16,2-1 8 0,-2-3 1 0,2-2 3 16,1-1-6-16,-2 4 6 0,0 1-2 15,0 2-3-15,-2 3-6 0,-1 1 6 0,-1 2-13 16,1 3 19-16,-7 8 1 0,9-10 16 15,-9 10-3-15,0 0 10 0,0 0-1 0,13 5 6 16,-13-5 1-16,4 13 3 0,-2-3-2 16,-2-10 13-16,2 27 13 0,-1-11-17 0,-1 0 5 15,0 0-17-15,-1 2 7 0,0-2-17 16,-1 2-23-16,0 0-44 0,0-3-32 0,0 0-36 16,1-1-33-16,-1-4-37 0,2-10-46 0,-2 19-41 15,2-19-44-15,-1 15-29 0,1-15 16 16,0 0-16-16,0 0-21 0,4 9-60 0,-4-9-59 15,0 0-91-15,12-11-369 0,-12 11-545 0</inkml:trace>
  <inkml:trace contextRef="#ctx0" brushRef="#br0" timeOffset="22834.47">13654 8407 698 0,'7'-8'525'0,"-7"8"-72"16,7-15-25-16,-7 15-10 0,5-9 134 0,-5 9-168 16,0 0-21-16,0 0-16 0,0 0-29 15,7 8-16-15,-7-8-19 0,2 16 0 0,-2-16-38 16,2 19-25-16,-2-19-47 0,4 22-19 0,-2-7-13 15,0-1-24-15,0-1-26 0,0 2-14 16,0-4-16-16,1-1-5 0,-1 0-22 0,-2-10-14 16,5 17-19-16,-5-17-15 0,5 12-7 15,-5-12-8-15,6 9-7 0,-6-9-13 0,0 0-53 16,13 0-29-16,-13 0-19 0,11-9-4 16,-3 3 2-16,0-4-8 0,0-1 1 0,1-2-13 15,2-4 8-15,-2-1 136 0,0 1-134 16,0-1 27-16,0 1 23 0,-3 2 25 0,1 1 18 15,-1 1 32-15,-2 3 44 0,0 1 40 0,-4 9 18 16,5-11 17-16,-5 11 15 0,0 0 18 16,0 0 16-16,0 0 21 0,0 0-8 0,0 0 6 15,0 0 124-15,1 13-152 0,-1-13 25 16,0 16 17-16,0-16-11 0,4 19 1 0,-1-5-5 16,-1 1-19-16,6-1 1 0,-4 0-22 15,1 1-20-15,1-1-20 0,-1-2-11 0,1 2-19 16,2-3-58-16,-3 0-63 0,1-1-76 15,-1-3-59-15,-5-7-58 0,12 12-43 0,-12-12-50 16,11 7-50-16,-11-7-20 0,12 2-81 0,-12-2-237 16,15-3-451-16,-15 3-816 0</inkml:trace>
  <inkml:trace contextRef="#ctx0" brushRef="#br0" timeOffset="23027.73">14079 8432 843 0,'0'0'812'16,"0"0"-153"-16,5-8-89 0,-5 8-27 15,0 0-33-15,0 0-42 0,11-8-84 0,-11 8-71 16,0 0-50-16,11-4-57 0,-11 4-30 0,13-5-20 16,-13 5-2-16,18-6-34 0,-6 5-17 15,-3-2-54-15,6-1-38 0,-4 0-49 16,1 2-38-16,-12 2 87 0,20-6-199 0,-20 6-34 16,17-6 80-16,-17 6-204 0,15-3-61 0,-15 3-102 15,11-4-256-15,-11 4-383 0,0 0-761 16</inkml:trace>
  <inkml:trace contextRef="#ctx0" brushRef="#br0" timeOffset="23639.71">14235 8259 78 0,'0'0'647'0,"-9"-12"-146"0,9 12-94 16,-6-10-11-16,6 10-35 0,0 0-40 16,-7-8-32-16,7 8-24 0,0 0-4 0,0 0 11 15,-12 3 11-15,12-3 7 0,-6 13-14 0,6-13 5 16,-7 23-14-16,3-9 0 0,1 1 88 15,-1 3-172-15,1-1-14 0,1 2-15 0,-1 4-18 16,0 0-16-16,1-1-13 0,-1 2 3 0,0 0 20 16,2 1 2-16,0-1-11 0,-1-4-18 15,2-1-18-15,-1-2-19 0,1 0-14 0,0-2-7 16,1-3-7-16,1-2-3 0,0 1 2 16,-2-11-3-16,4 18-12 0,-4-18 16 0,9 13 6 15,-9-13-4-15,13 10 6 0,-13-10 1 0,17 3-6 16,-17-3 1-16,21-1-3 0,-11-1-6 15,6-4 9-15,-1 0-24 0,1 0 5 16,1-4-5-16,1-2-4 0,-1 0-8 0,1 0-2 16,0 1-4-16,-2-3 0 0,2 1 0 0,-4 0 0 15,2 1 0-15,-3-1 0 0,-3 1 0 16,2 2 0-16,-3 0 0 0,-2-2 0 0,2 0 0 16,-3 2 0-16,-1 0 0 0,-2 1 0 15,-3 9-20-15,4-20-5 0,-4 20-16 0,1-18 10 16,-1 18-12-16,-3-19 16 0,3 19-10 0,-4-18 11 15,4 18-6-15,-7-16 8 0,7 16-12 16,-9-15 14-16,9 15-11 0,-13-9 16 16,13 9-8-16,-13-3 13 0,13 3-7 0,-14 2 15 15,14-2-8-15,-15 7 30 0,7-1-8 0,3 1 18 16,-3 2-5-16,1 1 20 0,2 1-1 16,1-1 3-16,4-10 2 0,-5 21-4 0,5-21-7 15,0 20-7-15,0-20 0 0,2 22-4 16,3-8-2-16,-1 0-5 0,0-1-2 0,1 0-5 15,2-1-11-15,0 1 0 0,2-1 0 0,0-1 0 16,-1-2-28-16,3-2-33 0,-2 0-24 16,0-4-30-16,-9-3-16 0,19 5-26 0,-19-5-39 15,21-2-40-15,-10-1-41 0,-2 0-22 0,5-1-21 16,-2-3-35-16,-1 1-35 0,1-3-53 16,-1 0-57-16,-2 0-126 0,1-1-628 15,-1 0-863-15</inkml:trace>
  <inkml:trace contextRef="#ctx0" brushRef="#br0" timeOffset="23889.09">14695 8368 1019 0,'0'0'595'0,"3"-18"-78"0,-3 18-37 0,2-12-23 16,-2 12-44-16,0 0-31 0,5-12-7 15,-5 12-6-15,0 0-13 0,0 0-30 0,11-4-28 16,-11 4-19-16,0 0-39 0,15 7-14 0,-15-7-10 16,15 9-20-16,-4 0-9 0,1 1-25 15,-1 1 8-15,2 3-19 0,1 1-11 0,0 1-21 16,-1-1-14-16,0 1-23 0,0 0-13 15,-1-1-11-15,-1 2-12 0,-1-2-4 0,-1-1-13 16,-2-1-17-16,0 0-31 0,0-2-27 16,-2 0-49-16,-1-4-27 0,-4-7-17 0,7 15-36 15,-7-15-31-15,4 10-41 0,-4-10-40 0,0 0-16 16,4 10-58-16,-4-10-53 0,0 0-46 16,0 0-70-16,0 0-145 0,0 0-601 0,2-12-884 15</inkml:trace>
  <inkml:trace contextRef="#ctx0" brushRef="#br0" timeOffset="24063.03">14930 8315 1452 0,'-4'-8'658'0,"4"8"-106"0,-7-10-53 15,7 10-9-15,0 0-2 0,-14-3-31 0,14 3-54 16,-12 6-56-16,12-6-52 0,-19 13-52 0,8-2-41 16,-5 3-36-16,0 4-36 0,-4 1-24 15,-4 6-23-15,2 0-17 0,-3 1-9 0,2-2-54 16,2-2-81-16,2-1-107 0,1-1-134 15,2-2-167-15,-1 2-234 0,4-5-835 0,1-3-1198 16</inkml:trace>
  <inkml:trace contextRef="#ctx0" brushRef="#br0" timeOffset="57462.38">11857 16987 68 0,'0'0'635'0,"0"0"-192"16,0 0-91-16,0 0-25 0,0 0-15 0,0 0-29 15,-7 9-25-15,7-9-21 0,-3 19-8 16,1-4-9-16,1 1-18 0,0 2-12 0,-1 1-18 16,2 2-20-16,-1-1-8 0,1 2-12 15,1 4-14-15,0 0-5 0,0 2-8 0,1 4 10 16,0 1-9-16,1-1 1 0,0 1 128 0,0 2-164 15,0-1 26-15,0-1 8 0,1 1 9 16,0 0 2-16,-1-2-19 0,2-1 14 0,-2 0-10 16,1-4-14-16,0-3-10 0,0 0-26 15,1-2 5-15,1 1 4 0,0-1 7 0,0-1-2 16,1-2-10-16,2 0-1 0,0-1-5 0,1-1 20 16,4 1 12-16,-1-2-1 0,2-1-13 15,1 0-8-15,2-1 3 0,1-1 1 0,5-1 4 16,1-1-4-16,2-1 5 0,2-3-5 15,1-1 7-15,0-2-4 0,5-2 8 0,1-2-21 16,2 0 1-16,2-1 4 0,7-2-6 0,3-1 2 16,-2 0-3-16,3 0-9 0,-1 0-10 0,3-1 3 15,0 1-7-15,0 1-10 0,-1-2-1 16,2 1 3-16,1 0 3 0,0 1-9 16,-1 0-14-16,-1-2 0 0,1 3 0 0,-2-1 0 15,-3 1 0-15,-6 2 0 0,-1-1 0 0,-2 0 0 16,-1 2 0-16,-1-1-75 0,-8 0-99 0,-2 1-55 15,-5-1-32-15,-2 1-64 0,-2-1 51 16,-4 0-90-16,-15 0-51 0,21 0 10 0,-21 0-291 16,0 0-124-16,10-3-496 0,-10 3-920 0</inkml:trace>
  <inkml:trace contextRef="#ctx0" brushRef="#br0" timeOffset="58075.01">11962 17118 750 0,'-18'-9'598'15,"3"2"-129"-15,2 0-63 0,0 1-55 0,1 0-1 16,2 2-23-16,2-1-24 0,8 5-38 15,-15-6-31-15,15 6-42 0,-11-7-43 0,11 7-31 16,-8-5-16-16,8 5 7 0,0 0 19 0,-8-8 6 16,8 8 16-16,0 0 123 0,4-11-133 15,-4 11 137-15,13-11-166 0,-2 3 11 0,4 0-17 16,4-2 4-16,2-1-8 0,7-1-6 16,8-3 5-16,2 1-11 0,4-1 14 0,1 2-18 15,4-1-3-15,0 1-9 0,3 0-1 16,0 1-5-16,1 0-10 0,0 4-9 0,-1-2-4 15,1 3-8-15,0 1-4 0,1 1-2 0,0 1-4 16,0 0-2-16,1 1-3 0,0 0-2 16,0 3-4-16,0 0-3 0,-2 2 9 0,1-1 3 15,-3 2 4-15,1 0-4 0,-1 2 6 0,-2 1-11 16,0 1 9-16,-2 0-10 0,-1 2 10 16,-4 0-8-16,-1 2 2 0,-6-1-7 0,-1 1 12 15,-2 1 123-15,-2 1-141 0,-2 2 133 0,-1 0-129 16,-2 2 12-16,-2 4 8 0,2 4-21 15,-2 3-12-15,-2 1 0 0,0 4 0 0,-5 3 0 16,1 3 0-16,-3 2 0 0,-2 1 0 0,-1 3 0 16,-3 2 0-16,-1-1 0 0,-3 2 0 15,0-3 0-15,0-1 0 0,1 1 0 0,-2-7 0 16,-1-1 0-16,2-2 0 0,-1-3 0 0,-1-2 0 16,0-3 0-16,2-1 0 0,0-1 0 15,-1-1 0-15,0-4 0 0,0-1 0 0,0-2 0 16,-1-1 0-16,1-4 0 0,-1-12 0 15,1 20 0-15,-1-20-371 0,1 16-60 0,-1-16-233 16,0 0 3-16,0 0-319 0,0 0-630 0,0 0-1263 16</inkml:trace>
  <inkml:trace contextRef="#ctx0" brushRef="#br0" timeOffset="59039.18">16513 17919 437 0,'-22'0'513'15,"22"0"-36"-15,-23-1 72 0,23 1-140 16,-27-4-69-16,10 1 0 0,-1-3-51 0,-2 0-6 16,-2-1-39-16,4 1 39 0,1 0-10 0,2 0 65 15,0 0-38-15,4 3-32 0,1 0-38 0,10 3-44 16,-17-6-37-16,17 6-34 0,-13-4-27 16,13 4-2-16,0 0 5 0,0 0 9 0,-14 2-3 15,14-2 0-15,0 0-16 0,0 0 2 16,0 0 8-16,3 14-9 0,-3-14-3 0,10 9 4 15,-10-9-1-15,16 9 11 0,-2-3-21 0,0 0-2 16,3 0-6-16,3 1-6 0,2-1 6 16,1 2-1-16,1 0-11 0,4 0 23 0,1 1-38 15,1 0 19-15,-1 0-24 0,1 0 17 0,0 1-15 16,0-2 13-16,2 2-18 0,0-3 13 16,1 2-11-16,-1-3-4 0,3 0-5 0,-1-1-11 15,-1 0-11-15,3-2 0 0,-1 0 0 16,0-1 0-16,0-1 0 0,3-1 0 0,-1 0 0 15,1 0 0-15,-1 0 0 0,2-1 0 0,1 1 0 16,1-2 0-16,-1 1 0 0,2 0 0 0,-1-1 0 16,1 0 0-16,1 1 0 0,-1 0 0 15,0-1 0-15,6 0 0 0,-7 1 0 0,1-1 0 16,6 1 0-16,-4 1 0 0,5-2 0 0,1 2 0 16,-6 0 0-16,6-1 0 0,0 0 0 0,-7 1 0 15,7 0 0-15,-7 0 0 0,8 0 0 16,-2 1 0-16,-6 0 0 0,5 1 0 0,-5-1 0 15,-1-1 0-15,1 2 0 0,-1-1 0 16,6 1 0-16,-5 0 0 0,5-1 0 0,0 1 0 16,0 0 0-16,-5 0 0 0,5-1 0 15,1 1 0-15,0-1 0 0,-7 1 0 0,1-1 0 16,0-1 0-16,-2 1 0 0,0-1 0 0,1-1 0 16,-1 0 0-16,-3-4-138 0,0 0-122 0,4-3-98 15,-2-1-61-15,-3-4-140 0,2-1-133 16,-4-2-226-16,-2-6-619 0,-4 1-1172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7T07:27:20.975"/>
    </inkml:context>
    <inkml:brush xml:id="br0">
      <inkml:brushProperty name="width" value="0.05292" units="cm"/>
      <inkml:brushProperty name="height" value="0.05292" units="cm"/>
      <inkml:brushProperty name="color" value="#00B050"/>
    </inkml:brush>
  </inkml:definitions>
  <inkml:trace contextRef="#ctx0" brushRef="#br0">18414 13344 770 0,'0'0'656'15,"-2"-11"-59"-15,2 11-49 16,0 0-35-16,-2-14-38 0,2 14-82 0,0 0-9 0,-4-10-72 16,4 10 9-16,0 0-55 0,0 0 5 0,-4-11-47 15,4 11-4-15,0 0-58 0,0 0-8 16,0 0-54-16,-6-8 2 0,6 8-24 0,0 0 32 15,0 0-30-15,-4 9 22 0,4-9-43 16,-3 13 29-16,3-13-36 0,-2 20 0 0,1-5 0 16,0 3 12-16,1 0-2 15,0 1 3-15,0 2-1 0,-1 1 3 0,1 3-5 0,0 0 2 16,-2 1-4-16,2 0 5 16,-1 3-3-16,0 3-11 0,-1 1 6 0,1 3 20 0,0-1-44 15,-1 0 25-15,0 2-35 0,0 0 27 0,1-3-30 16,-2 1 21-16,2-1-36 0,0-5-5 15,1-1 0-15,0-1 0 0,0-1 0 0,2-2 0 16,-2 1 0-16,3-6 0 0,-2 1 0 16,0-1 0-16,1 1 0 0,-1-1 0 0,1 0 0 15,-1 0 0-15,1-1 0 16,-1 0 0-16,1 0 0 0,0 0 0 0,-1 0 0 0,1-2 0 16,-1 1 0-16,0 1 0 15,1-2 0-15,-1 0 0 0,1 0 0 0,-1-1 0 0,2 0 0 16,-1-3 0-16,0-1 0 0,0 0 0 15,-2-11 0-15,4 19 0 0,-4-19 0 0,4 18 0 16,-4-18 0-16,4 14 0 0,-4-14 0 0,5 17 0 16,-5-17 0-16,8 13 0 0,-8-13 0 15,8 16 0-15,-3-8 0 0,0-1 0 0,0 0 0 16,0 0 0-16,2 1 0 16,2 1 0-16,0-1 0 0,2 0 0 0,-1 1 0 0,0-2 0 15,2 1 0-15,0-3 0 0,0 1 0 0,3 0 0 0,-1 0 0 16,3-2 0-16,-1 0 0 15,3 1 0-15,2-2 0 0,2 0 0 0,2-1 0 16,1-1 0-16,2 2 0 0,1-5 0 16,4 1 0-16,3-2 0 0,1 0 0 0,2-1 0 15,-1-2 0-15,6 0 0 0,0 0 0 16,-6 0 0-16,-1 0 0 0,0 1 0 0,1 0 0 16,-1 0 0-16,-2 0 0 0,1 0 0 0,1 3 0 0,2-3 0 15,-2 2 0-15,1 0 0 16,1 0 0-16,2-1 0 0,4 0 0 0,-5 1 0 0,7-2 0 15,-1 2 0-15,-1-3 0 16,-6 3 0-16,0-1 0 0,2 1 0 0,-5-1 0 16,2 0 0-16,0 0 0 0,0-1 0 15,-1 3 0-15,-1-3 0 0,2 1 0 0,0-2 0 16,7 2 0-16,-6 0 0 0,7-3 0 16,-3 2 0-16,4 0 0 0,-9 2 0 0,8-3 0 15,0 3 0-15,1-1 0 0,1 0 0 0,-2 2 0 0,2-3 0 16,0 3 0-16,-7 0 0 15,2 0 0-15,-2 0 0 0,0 0 0 0,7 0 0 0,-7 0 0 16,0 0 0-16,2-1 0 16,-2 2 0-16,0 1 0 0,2 0 0 0,-1 0 0 15,1 0 0-15,0 1 0 0,-3 1 0 16,0 1 0-16,2-1 0 0,-2-1 0 16,-1 2 0-16,-3-1 0 0,-3 0 0 0,-7-2 0 0,1 2 0 0,-6-1 0 15,-1-1-233-15,-5-1-424 16,-4-1-186-16,-1-2-1190 0,-4-1-1791 15</inkml:trace>
  <inkml:trace contextRef="#ctx0" brushRef="#br0" timeOffset="1501.75">18414 13358 394 0,'0'0'523'0,"0"0"-43"0,-8-7-24 0,8 7-33 15,0 0-48-15,-6-7-21 16,6 7-16-16,0 0-16 0,-7-5-5 0,7 5-8 16,0 0-32-16,0 0-28 0,-6-9-26 15,6 9-31-15,0 0-25 0,0 0-24 0,0 0-21 16,-6-8-23-16,6 8-11 0,0 0-1 16,0 0 10-16,0 0 5 0,3-8-9 0,-3 8 99 15,0 0-134-15,11-9 127 0,-11 9-102 0,16-7-8 0,-3 2 37 16,4 1-49-16,0-2 20 15,6 0-38-15,1-1 31 0,2 1-35 0,5 0 49 0,0 0-51 16,3 0 33-16,0 0-43 16,1 1 29-16,1 0-41 0,2 2 36 0,-2-2-41 15,1 4 37-15,0-2-44 0,0 1 34 16,0 2-40-16,-4 0 41 0,4 2-42 0,-1-2 40 16,1 2-39-16,-1-1 47 0,0 1-40 0,0 1 37 0,0-1-39 15,-1 1 37-15,0-1-29 16,1 1 31-16,2 0-35 0,-2-1 36 0,1 0-37 15,1 1 36-15,1-2 71 0,2 2-114 16,-1-1 0-16,-1-1 0 0,6 1 0 0,-4-1 0 0,3 1 0 16,-2-2 0-16,0 1 0 15,2 1 0-15,-3-2 0 0,0 0 0 0,3 0 0 16,-3 0 0-16,2 0 0 0,0 0 0 16,0-1 0-16,1 2 0 0,-1-2 0 0,8 0 0 15,-1 1 0-15,1-1 0 0,-6 1 0 0,6 0 0 0,-2 0 0 16,0 0 0-16,-3 0 0 15,-3 0 0-15,2 0 0 0,-2 0 0 16,2 0 0-16,-2 0 0 0,0 0 0 0,0 0 0 16,0 1 0-16,-3 0 0 0,2 0 0 0,0 0 0 0,0 1 0 15,1-2 0-15,-3 1 0 16,2 0 0-16,-2 1 0 0,1-1 0 16,1 1 0-16,-4-1 0 0,2 2 0 0,-2-1 0 15,-1-1 0-15,-1 1 0 0,1 1 0 0,-7-2 0 16,1 1 0-16,-2-1 0 0,-2 1 0 0,0 0 0 0,-5 0 0 15,-2 0 0-15,1-1 0 16,-5 0 0-16,-1 2 0 0,-1-1 0 0,-14-2 0 0,20 1 0 16,-20-1 0-16,18 4 0 15,-18-4 0-15,16 3 0 0,-16-3 0 0,13 4 0 0,-13-4 0 16,10 5 0-16,-10-5 0 16,10 6 0-16,-10-6 0 0,9 12 0 0,-9-12 0 15,4 18 0-15,-1-2 0 0,-3 3 0 0,0 5 0 0,-3 1 0 16,-4 7 0-16,1 5 0 15,-4 5 0-15,0 2 0 0,-3 2 0 0,0 3 0 0,-1 8 0 16,1-1 0-16,-4 1 0 16,5-8 0-16,0 0 0 0,1-3 0 0,2 1 0 0,-3-1 0 15,3-3 0-15,1-1 0 16,0-3 0-16,2-7 0 0,1 0 0 0,3-7 0 0,-2 0 0 16,2-3 0-16,0-4 0 0,0-2-426 0,1-2-117 15,1-14-62-15,0 18-127 16,0-18-299-16,0 0-508 0,0 0-1175 0</inkml:trace>
  <inkml:trace contextRef="#ctx0" brushRef="#br0" timeOffset="2865.75">20515 7715 446 0,'-14'-4'620'0,"14"4"-97"0,0 0-39 0,-11-4-38 0,11 4-35 15,0 0-26-15,0 0-30 0,-9-3-29 0,9 3-30 16,0 0-38-16,0 0-29 0,0 0-24 15,-10-1-23-15,10 1-14 0,0 0-13 0,0 0-19 16,0 0-1-16,0 0-7 16,0 0 0-16,0 0-20 0,-11-4-10 0,11 4-18 0,0 0-7 15,0 0-16-15,0 0-2 16,0 0-7-16,0 0 24 0,0 0 19 0,0 0 23 16,0 0 3-16,0 0 21 0,0 0-6 15,8 5 9-15,-8-5-8 0,11 3 1 0,-11-3-22 0,14 3-3 16,-14-3-16-16,18 1 1 0,-18-1-12 0,24 3-4 15,-11-2-62-15,6-1-16 0,0-1 0 16,-1 0 0-16,1 1 0 0,-2-2 0 0,4 2 0 16,-6-1 0-16,1-1 0 15,-3 1 0-15,0 0 0 0,-13 1 0 0,22-3-20 0,-22 3-169 16,19-2 80-16,-19 2-199 16,15-1-39-16,-15 1-67 0,12-1-91 0,-12 1-44 0,0 0-84 15,0 0-93-15,10 2-670 0,-10-2-998 0</inkml:trace>
  <inkml:trace contextRef="#ctx0" brushRef="#br0" timeOffset="3175.75">20537 7752 580 0,'0'0'657'0,"-16"2"-129"0,16-2-50 0,-12 2-59 0,12-2-42 15,-9 4-32-15,9-4-21 16,-10 6-7-16,10-6-14 0,-9 11-14 0,9-11-24 15,-5 15-10-15,3-4-8 0,-1 4-15 16,0 0-12-16,-1 7-7 0,-2 1-6 0,2 1-15 16,-4 3-10-16,0 1-10 0,-1 1-8 15,1 2-13-15,-2-2 4 0,-1 1-23 0,0-1 2 16,0 1-18-16,-1 3-14 16,1-4-8-16,1-1-12 0,-2-2-8 0,1 1-21 0,2-1-1 15,-2-5-15-15,2-1 0 0,2-1-31 0,-2-2-6 0,2-2 0 16,1-3 0-16,1 0-3 15,1-2-70-15,4-10-49 0,-6 14-44 0,6-14-87 16,0 0-91-16,0 0-84 0,0 0-86 16,0 0 31-16,0 0-359 0,18-14-730 0,-5-3-1218 15</inkml:trace>
  <inkml:trace contextRef="#ctx0" brushRef="#br0" timeOffset="3546.02">20751 7836 674 0,'0'0'686'0,"0"0"-96"16,0 0-36-16,0 0-48 0,0 0-27 15,0 0-35-15,-7 18-32 0,-4-9-69 0,-1 6-51 16,-1-2-49-16,-3 0-42 0,2 1-34 16,-1 0-27-16,0-2-35 0,1 0-17 0,3-2-16 15,-1-1-26-15,2-2-57 0,3-1-53 0,7-6-46 0,-12 11-32 16,12-11-23-16,-8 5-1 15,8-5 22-15,0 0 27 0,0 0 17 0,0 0 17 0,0 0 8 16,0 0 9-16,0 0 18 16,0 0 20-16,-5 9 50 0,5-9 64 0,0 0 9 15,2 11 29-15,-2-11 4 0,0 11 2 16,0-11-3-16,0 16-7 0,0-16-12 0,0 20-12 16,0-20-19-16,-2 20-11 0,2-20-14 0,-4 22-5 0,3-11-14 15,-1 0 0-15,-1-1-22 16,2 1-60-16,1-11-60 0,-4 18-54 0,4-18-50 15,-4 14-45-15,4-14-18 0,0 0-58 16,0 13-69-16,0-13-41 0,0 0 1 0,0 0 4 0,0 0 21 16,0 0 4-16,11-8-255 15</inkml:trace>
  <inkml:trace contextRef="#ctx0" brushRef="#br0" timeOffset="4695.72">20578 8103 1380 0,'1'-12'334'16,"0"2"24"-16,-1 10-14 0,2-18 20 0,-2 18-36 15,3-14 38-15,-3 14-22 0,4-17 29 0,-4 17-49 0,7-13 13 16,-7 13-42-16,7-15-25 15,-7 15-11-15,11-13-21 0,-4 7-17 0,0-1-23 0,4 0-25 16,2-1-21-16,-1 1-21 16,3 0-18-16,-2-1-14 0,4 1-20 0,0 1-10 0,2-3 2 15,2 3-3-15,-3 2-14 16,1-1-10-16,-2 1-10 0,1 3-6 0,0 1-8 16,-4 0 9-16,-1 0 12 0,-3 4 6 0,3 0 2 0,0 2 23 15,-3 2 3-15,-3 0-5 16,-1 1-8-16,-2 0-3 0,-4-9 3 0,4 18-10 0,-4-18-5 15,2 20-7-15,-2-20-22 16,-2 19-18-16,2-19 0 0,-4 20 0 0,-2-9 0 0,1 1 0 16,-3-2-70-16,0 1-48 15,-1-3-40-15,-1 1-34 0,3-1-38 0,-3-4-31 0,3 2-34 16,7-6-12-16,-18 6-15 16,18-6-2-16,-15 4-13 0,15-4 33 0,-20-2 54 15,20 2 48-15,-18-4 66 0,18 4 43 0,-19-4 116 0,19 4 26 16,-18-4 84-16,18 4-2 15,-14-5 58-15,14 5-19 0,-12-3 26 0,12 3-37 0,0 0-31 16,-14-5-6-16,14 5-47 16,0 0 4-16,-6-7-29 0,6 7 9 0,0 0-33 0,8-13 16 15,-8 13-34-15,15-9 19 16,-7 3-27-16,0 2 21 0,2 0-28 0,0 0 23 16,0 1-32-16,-2-1 20 0,-8 4-66 15,19-4 11-15,-19 4-32 0,14-3 50 0,-14 3-14 16,0 0 39-16,9 4-20 0,-9-4 33 0,0 0-30 0,-5 17 38 15,-4-6-27-15,0 0 39 16,-4 1 10-16,-1 1 46 0,1-1 37 0,-3 1 14 0,5-5-9 16,-3 4-16-16,3-3-7 15,0 0 5-15,1-2-7 0,2-1 89 0,8-6-179 0,-9 11 2 16,9-11 4-16,0 0 5 16,0 0 8-16,0 0-11 0,0 0-3 0,8 6 0 0,-8-6-2 15,17-4-12-15,-6 0-19 0,2 0-10 0,1-1-12 16,1 0-10-16,-1 1 0 15,-3 0-11-15,-3 1 11 0,-8 3-27 0,19-4 25 0,-19 4-7 16,14-5 32-16,-14 5-13 16,0 0 36-16,13-1-13 0,-13 1 25 0,0 0-3 0,6 8 2 15,-6-8 12-15,0 0 1 16,3 15 14-16,-3-15 31 0,0 19 2 0,0-19 4 16,-3 24-5-16,3-7 15 0,0 3 1 0,0 1 20 0,0 4 4 15,0 2 19-15,-1 1 2 0,-1-1 9 16,1 0-6-16,-1 3-15 0,0-4-5 0,0-1-8 15,-1-1-28-15,2-2-72 16,-2-3 0-16,1-3 0 0,-1-1 0 0,1-3 0 0,2-12 0 16,-3 19 0-16,3-19 0 15,-5 15 0-15,5-15 0 0,-5 8 0 0,5-8 0 0,0 0 0 16,-15 5 0-16,15-5 0 16,-10-6 0-16,3 0 0 0,-2-6-162 0,-3 0-49 0,2-2 19 15,-1-1 6-15,-1-1 12 0,1-1 12 0,0 2 14 16,1-2 19-16,2 4 16 0,-1 0 14 15,1 0 41-15,0 2-8 0,1 0 25 0,1 1 19 16,-2 0 24-16,8 10 6 16,-8-10 4-16,8 10-16 0,-9-12 0 0,9 12-12 0,-6-5 9 15,6 5-10-15,0 0 12 16,-10-6-4-16,10 6 8 0,0 0-7 0,0 0 5 0,0 0-9 16,-11-2 9-16,11 2-11 15,0 0-19-15,0 0 73 0,0 0-174 0,0 0-13 0,0 0-9 16,0 0-1-16,0 0-13 0,0 0-7 0,0 0-15 15,19-3-5-15,-9-1 7 0,3 0 16 16,3-1 27-16,0 0 25 0,0 0 16 0,0-1 24 16,2 2 14-16,0-1 16 15,-3 0 30-15,3 1 24 0,-2 1 24 0,0-1 45 0,-2 1 35 16,0 3 32-16,-14 0 47 16,23 0 34-16,-11 3 16 0,1 1 4 0,3 2-3 0,-6 1-8 15,2 2-13-15,-1 0-17 0,-3 2-16 0,0 0-32 16,-2-1-19-16,0 1-19 0,-5-1-18 15,-1-10-18-15,5 16-15 0,-5-16-14 0,3 17-13 16,-3-17-34-16,1 14-39 0,-1-14-50 16,0 0-52-16,0 15-60 0,0-15-61 0,0 0-88 15,-2 12-85-15,2-12-142 16,0 0-216-16,0 0-525 0,0 0-922 0</inkml:trace>
  <inkml:trace contextRef="#ctx0" brushRef="#br0" timeOffset="5475.96">21413 8034 674 0,'0'0'664'16,"-13"-9"-49"-16,13 9-73 0,-9-6-50 16,9 6-22-16,0 0-84 0,-11-8-39 0,11 8-99 0,0 0-55 0,0 0-2 15,-7-5-40-15,7 5-7 16,0 0 27-16,0 0-41 0,0 0 11 0,0 0-38 15,0 0 15-15,9-5-41 0,-9 5 19 16,0 0-35-16,12 4 20 0,-12-4-39 0,8 4 14 16,-8-4-34-16,8 5 21 0,-8-5-29 15,11 8 22-15,-11-8-23 0,8 6 26 0,-8-6-17 16,4 10-1-16,-4-10-2 0,0 13-1 16,0-13-1-16,-4 18 1 0,-2-6-13 0,1 1 9 15,-4-1-2-15,0 1 5 0,1-1 12 0,0-1 6 0,-1 0 6 16,2-3 0-16,1 2-2 15,0-3-13-15,6-7-5 0,-8 12-21 0,8-12-21 0,-8 10-4 16,8-10 2-16,-3 10 10 16,3-10 4-16,0 0 7 0,2 14-1 0,-2-14 2 15,7 10 0-15,-7-10-1 0,11 13 6 16,-2-6-4-16,2 3-1 0,1 0 3 0,3 2-4 16,-1 1 9-16,0 1 10 0,1-1 3 0,-2 3 5 0,0-1 5 15,0 0-2-15,-2 0 5 16,-3 1 4-16,0-1 6 0,-3-1-1 0,-2 1 1 0,-2 0 1 15,-2-3-6-15,-2 2-4 16,0 1-4-16,-5 0-5 0,0-2-3 0,-1-1 2 0,0-1 3 16,-3 1-10-16,1-4 7 15,0 0 4-15,0-2 8 0,2-1-3 0,9-5-2 16,-19 3-5-16,19-3-2 0,-15-3-1 16,15 3 0-16,-14-8-5 0,14 8 7 0,-11-11-10 15,11 11 5-15,-6-16-13 0,6 16-18 0,0-15 23 0,0 15 13 16,6-19-10-16,1 7 4 15,0 0-13-15,4 0 11 0,2-1-11 0,2 1 3 0,0 0-12 16,3-1 10-16,-2 3-12 16,2 0-22-16,-1 0-42 0,1 2-21 0,1-1-33 0,-4 2-34 15,2 1-41-15,-2-1-41 16,1 2-45-16,-1-1-36 0,1 3-3 0,-3-1-8 16,3 0-88-16,-5 2-189 0,2-1-818 15,-13 3-1033-15</inkml:trace>
  <inkml:trace contextRef="#ctx0" brushRef="#br0" timeOffset="5725.82">22040 8120 1406 0,'0'0'804'0,"0"0"-107"15,0 0-118-15,3-11-52 0,-3 11-121 0,0 0-58 0,0 0-76 16,0 0 8-16,0 0-47 15,6-8-5-15,-6 8-59 0,0 0-12 0,0 0-50 0,0 0 1 16,0 0-38-16,0 0-4 16,11 5-47-16,-11-5-27 0,0 0-75 0,0 0-15 0,5 8-91 15,-5-8-35-15,0 0-99 16,0 11-21-16,0-11-49 0,-5 10-24 0,5-10-76 16,-9 14-33-16,9-14-25 0,-11 12-337 0,5-5-450 0</inkml:trace>
  <inkml:trace contextRef="#ctx0" brushRef="#br0" timeOffset="6365.77">21932 8228 766 0,'0'0'630'0,"-18"5"-30"16,18-5-67-16,-11 4 0 0,11-4-47 0,0 0-5 0,-11 3-84 16,11-3-65-16,0 0-44 15,0 0-24-15,0 0-5 0,0 0-3 0,0 0-52 0,0 0-34 16,0 0-32-16,0 0-23 16,18-3-20-16,-18 3-13 0,20-5-15 0,-10 2-13 0,0 0-6 15,1 1-16-15,1 0-7 0,-1-1-5 0,-11 3-13 16,21-4-7-16,-21 4-3 15,19-2-7-15,-19 2 2 0,14 0 19 0,-14 0 3 0,9 4 6 16,-9-4 6-16,0 0-5 16,4 13 15-16,-4-13 16 0,-6 15 5 0,-3-5 11 15,-3 3-1-15,-1 0 16 0,-3-1-2 16,-1 2 18-16,0-1 6 0,0-2-17 0,1 1-5 0,0-1-26 16,3-2-16-16,4-1-25 15,0-1-20-15,9-7-14 0,-10 9 6 0,10-9 5 0,0 0 11 16,0 0-17-16,0 0-14 0,5 7-15 0,-5-7-15 15,18-6-11-15,-5 1-16 16,1 1-4-16,1-1-3 0,-1 0 1 0,2 1 12 0,0-1 14 16,-3 2 9-16,1 1 6 15,-3-2 4-15,-11 4 10 0,22-1 9 0,-22 1 8 0,16 1 22 16,-16-1 33-16,15 6 27 16,-15-6 2-16,10 10 11 0,-10-10 0 0,4 15 5 0,-4-15 0 15,0 18-10-15,-2-8-6 0,-3 4-8 0,-2-1-6 16,1 0-7-16,-3 0-9 0,-2 2-8 15,0-1-3-15,-4 0-3 0,3-2-3 0,-4-1-3 16,5-2 4-16,-3 0-3 16,3-2-10-16,2-1-25 0,-1-3-14 0,10-3-25 0,-15 6-17 15,15-6-17-15,0 0-2 16,-16-3-4-16,16 3 7 0,-11-11 14 0,5 3 10 16,1 0 16-16,5 8 8 0,-6-15 10 0,6 15 15 0,-8-14 11 15,8 14 9-15,-2-11 5 0,2 11 28 16,0 0 17-16,0-17 9 0,0 17 26 0,4-7 19 15,-4 7 9-15,10-5 14 0,-10 5-7 16,13-2 4-16,-13 2-12 0,17 1-12 0,-17-1-33 16,23 6-70-16,-9 1 0 15,2 0 0-15,-2 1 0 0,3 2 0 0,1 1 0 0,3 0 0 16,-4-1 0-16,8 2-21 16,0 0-179-16,4-1-18 0,1-2-37 0,5-2-117 0,0-3-98 15,8-2-18-15,-1 1-366 16,0-5-826-16,8-2-1352 0</inkml:trace>
  <inkml:trace contextRef="#ctx0" brushRef="#br0" timeOffset="6815.82">22473 8300 329 0,'0'0'672'0,"0"0"-96"0,-6-8-22 0,6 8-86 16,0 0-22-16,0 0-28 0,-7-7-19 16,7 7-27-16,0 0-38 0,0 0-16 0,0 0 14 15,0 0-1-15,0 0-25 0,0 0-15 16,5-9-36-16,-5 9-28 0,0 0-19 16,17-4-19-16,-17 4-18 0,21-3-25 15,-10 2-26-15,7-1-27 0,-2-1-15 0,0 2-17 0,3-4-10 16,-1 4-10-16,1-1-24 0,-4-1-22 0,4 1-22 0,-2 0-35 15,1-1-38-15,-2 0-43 16,0 0-44-16,-3 0-17 0,-13 3-68 0,20-3-2 16,-20 3-112-16,15-4-46 0,-15 4 42 15,10-4-224-15,-10 4-100 0,0 0-547 0,0 0-870 16</inkml:trace>
  <inkml:trace contextRef="#ctx0" brushRef="#br0" timeOffset="7405.81">22694 8128 810 0,'0'0'646'16,"-5"-6"-99"0,5 6-106-16,0 0-45 0,-8-5-65 0,8 5-65 15,0 0-46-15,0 0-7 0,0 0 3 0,0 0-6 16,0 0-22-16,-6-8-26 0,6 8-18 0,0 0-44 16,0 0 19-16,0 0-35 0,0 0 21 15,0 0-43-15,0 0 22 0,0 0-40 0,0 0 29 16,14 0-34-16,-14 0 31 0,0 0-33 0,0 0 30 15,0 0-35-15,7 6 34 0,-7-6-32 16,0 0 34-16,0 0-22 0,0 0 27 0,6 9-27 0,-6-9 22 16,0 0-17-16,0 0 30 15,0 0-22-15,2 14 25 0,-2-14-17 0,0 0 23 16,-2 11-26-16,2-11 24 0,-2 11-13 16,2-11 8-16,-4 16 6 0,2-3 15 0,0 2 24 15,-1 3 15-15,-2 5 116 0,2 0-141 0,-1 0-7 0,0 1-2 16,0 2 1-16,0-2-5 15,1 0-39-15,-1 0-66 0,0 0 0 16,1-1 0-16,-2-2 0 0,1-3 0 0,1 0 0 16,-1-3 0-16,1 0 0 0,2-4 0 0,-3-1 0 0,4-10 0 15,-3 17 0-15,3-17 0 16,-4 14 0-16,4-14 0 0,-5 8 0 0,5-8 0 16,-9 9 0-16,9-9 0 0,-9 4 0 15,9-4 0-15,0 0 0 0,-22-1-150 0,22 1 16 16,-16-6 11-16,16 6 18 0,-18-6 18 0,9 2 18 0,0-2 11 15,2 2 13-15,-2-1 26 16,9 5 20-16,-13-12 23 0,13 12 4 0,-12-10 7 0,12 10 6 16,-6-15-7-16,6 15 0 15,-3-14-1-15,3 14-3 0,3-19-8 0,1 10-8 0,1-3 2 16,1-1-9-16,2 1-29 16,0 0-35-16,1-1-33 0,3 1-56 0,-1-1-48 15,2-2-55-15,1 2-44 0,0-2-22 0,3 1-73 0,4-4-5 16,-4 0-43-16,4 1-23 15,-2-2-40-15,0 1-27 0,1-1-10 0,0 0-8 0,-2 0-269 16,0 0-346-16</inkml:trace>
  <inkml:trace contextRef="#ctx0" brushRef="#br0" timeOffset="7846.15">22855 8106 1144 0,'12'-12'377'15,"-3"0"8"-15,1 2 7 16,-3-1 1-16,1 1-28 0,0 3 30 0,-8 7-40 0,9-12 15 16,-9 12-59-16,6-8-21 15,-6 8-73-15,0 0 2 0,10-10-14 0,-10 10 26 16,0 0-25-16,0 0-1 0,0 0-33 0,0 0-2 15,3 11-43-15,-3-11 24 0,0 0-48 16,-5 14 23-16,5-14-53 0,0 0-11 0,-2 12-15 0,2-12-11 16,0 0-8-16,0 15-7 15,0-15-1-15,0 0-3 0,2 13-16 0,-2-13 14 0,5 7-4 16,-5-7-1-16,6 11 3 16,-6-11-6-16,9 8 8 0,-9-8-8 0,13 11-2 0,-13-11-16 15,11 8-4-15,-11-8-21 0,15 8-7 0,-15-8 4 16,13 9-42-16,-13-9-1 15,10 6-24-15,-10-6 30 0,0 0-5 0,10 7-4 0,-10-7-71 16,0 0 18-16,-4 10-35 16,4-10 41-16,-10 11-7 0,3-6 52 0,-3 0-8 0,0-1 53 15,-1 1-5-15,0 0 66 16,0-3-1-16,11-2 62 0,-18 7-7 0,18-7 40 16,-18 5 5-16,18-5 10 0,-13 5-31 15,13-5-3-15,-12 2-49 0,12-2-13 0,-7 5-19 0,7-5 35 16,-8 7 10-16,8-7-15 0,-7 13-5 0,7-13-7 15,-7 15 1-15,7-15-4 16,-3 21-8-16,-1-8 5 0,2 5 4 0,0-2-20 0,0 0-32 16,-2 2-42-16,3-2-42 15,-1 0-26-15,0-1-79 0,0-2-35 0,0-2-83 0,2-11-12 16,-1 18-42-16,1-18-33 16,0 12-78-16,0-12-65 0,0 0 12 0,0 0-381 0,0 0-502 15</inkml:trace>
  <inkml:trace contextRef="#ctx0" brushRef="#br0" timeOffset="8305.84">22853 8399 562 0,'0'0'557'16,"4"-16"-87"-16,-4 16-6 16,8-13-34-16,-8 13-14 0,9-13-9 0,-3 6-20 0,-6 7-32 15,13-12-39-15,-13 12-39 16,16-9-22-16,-9 5-16 0,-7 4-9 0,18-7-29 16,-9 3-26-16,-9 4-24 0,23-4-16 0,-8 1-8 0,3 2-11 15,-2-1 14-15,1 2-38 0,0 0-12 16,2 1-9-16,-3 1-11 0,2-1-8 0,-1 2-10 15,-5-1 1-15,-2 3 5 0,-10-5 10 16,16 7 3-16,-16-7 118 0,8 12-153 0,-8-12 1 16,2 12-5-16,-2-12-3 15,-4 17-7-15,-2-7 1 0,-3 1-4 0,-4-1-7 0,5 0-26 16,-5 1-28-16,-3-1-32 16,0 0-24-16,-4 1-28 0,0-2 20 0,0 0-19 0,-1-1 43 15,-4-1-5-15,6 2 45 0,-1-3-7 0,3-2 54 16,0 2 19-16,1-3 45 0,3 0-2 15,4 0 29-15,9-3-23 0,-18 3 1 0,18-3-8 16,-13 5-10-16,13-5-8 0,0 0 19 16,-13 2 9-16,13-2 8 0,0 0-1 0,0 0-6 15,0 0 0-15,0 0-5 16,13-2-8-16,-13 2-6 0,15-5-4 0,-15 5-11 0,22-4-3 16,-6 1-5-16,0 0-4 0,3 0-4 0,0 0-6 0,-1-1-10 15,2 2-22-15,-2-2-32 16,0 2-26-16,-1-1-33 0,0 2-38 0,-4-2-31 15,-2 1-2-15,-11 2-43 0,20-2 26 16,-20 2-63-16,13-2-37 0,-13 2-77 16,0 0-39-16,10-3-54 0,-10 3-54 0,0 0-61 15,0 0-492-15,0 0-694 0</inkml:trace>
  <inkml:trace contextRef="#ctx0" brushRef="#br0" timeOffset="8546.2">23010 8388 883 0,'-6'-6'610'0,"6"6"-71"0,-9-10-76 16,9 10-49-16,-7-7-56 15,7 7-32-15,0 0 14 0,-9-6 21 0,9 6-9 16,0 0-2-16,0 0-16 16,0 0-11-16,-9 9-10 0,9-9-13 0,-2 10-20 0,2-10-17 15,-5 18-17-15,1-10-25 0,-1 6-18 16,1 3-14-16,-3 1-26 0,0 1-27 0,-1 0-25 16,-2 0-20-16,1 0-69 15,1 1-22-15,-4-1 0 0,3-2 0 0,0 2 0 0,0-3 0 16,0-2 0-16,3-1-58 0,-1 0-123 0,1-2-39 15,0-2-13-15,0-1-66 0,6-8-16 16,-5 13-85-16,5-13-89 0,0 0 22 0,-6 8-207 16,6-8-60-16,0 0-572 0,0 0-908 15</inkml:trace>
  <inkml:trace contextRef="#ctx0" brushRef="#br0" timeOffset="8756.28">22840 8639 779 0,'0'0'672'0,"9"-13"-89"15,-9 13 7-15,11-7-55 0,-11 7 14 0,14-6-60 0,-14 6-22 16,13-1-49-16,-13 1 4 15,18-2-9-15,-18 2-23 0,23 3-35 0,-6 0-27 0,1 1-33 16,0 1-26-16,3 1-29 16,1 1-37-16,-2 2-19 0,3 0-174 0,1 0-10 15,-1 0 0-15,-2 0 0 0,2 1 0 16,-2-2 0-16,-1 0 0 0,0 0 0 0,-4-1 0 16,-2-2 0-16,-2 1 0 0,0-3 0 15,-12-3 0-15,16 6 0 0,-16-6-33 0,13 3-351 16,-13-3-208-16,0 0-202 0,0 0-1216 0,13-3-1767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5:39.543"/>
    </inkml:context>
    <inkml:brush xml:id="br0">
      <inkml:brushProperty name="width" value="0.05292" units="cm"/>
      <inkml:brushProperty name="height" value="0.05292" units="cm"/>
      <inkml:brushProperty name="color" value="#FF0000"/>
    </inkml:brush>
  </inkml:definitions>
  <inkml:trace contextRef="#ctx0" brushRef="#br0">11174 7453 244 0,'0'0'760'0,"-11"-4"-150"0,11 4-97 16,-9-5-31-16,9 5-36 0,0 0-29 16,-10-5-32-16,10 5-22 0,0 0-25 0,-11-4-23 15,11 4-33-15,0 0-33 0,0 0-38 16,-12-3-42-16,12 3-33 0,0 0-27 0,0 0-22 15,0 0-16-15,-8-5-8 0,8 5 14 0,0 0 7 16,0 0 8-16,0 0 1 0,0 0-5 16,0 0-5-16,12 5-6 0,-12-5 2 15,11 6-8-15,-11-6-2 0,15 6-10 0,-5-1-5 16,2 0 6-16,0 2-8 0,2-1 4 0,2 2-11 16,1-2-7-16,1 1-5 0,1 2-5 15,1-2-12-15,0 0 4 0,0 1-10 0,0-2 6 16,0 1-10-16,-1 0 8 0,1 1-14 15,-3-3 11-15,1 0-8 0,-2-1 7 0,3 2-12 16,-2-1 20-16,2 1-15 0,1-3 11 0,1 1-8 16,-1 0 17-16,3 0-7 0,-1 0 7 15,1 0-10-15,2-2 13 0,-1 1-12 0,3-1 10 16,-2 0-11-16,2-1 10 0,1 1-14 16,0-2 9-16,0 0-14 0,1 0 15 0,0 0-18 15,1 0 12-15,0 0-15 0,0 0 14 16,0 0-13-16,2-2 10 0,-2 2-12 0,2 0 10 15,0 2-9-15,1-2 10 0,3 0-13 0,1 2 13 16,1 1-12-16,-1-3 10 0,-1 2-9 16,1 0 12-16,-1 1-17 0,2 0 15 0,-1-2-11 15,2 0 14-15,-1 1-15 0,2-1 19 16,-1 1-22-16,2-1 12 0,-1 1-12 0,2-2 21 16,-1 2-17-16,2-1 7 0,-1 0 1 0,5 1-1 15,-3-2-1-15,-1 1-9 0,1-1 10 16,-1 0-12-16,2 0 16 0,-2 0-15 15,8-1 14-15,-2 0-7 0,1-1 6 0,0-1-12 16,1 1 18-16,1 0-19 0,-1-1 12 0,0 1-6 16,1-1 6-16,-2-1-9 0,0 2 9 15,0 0-9-15,-2-1 14 0,-1 1-16 0,-6 0 18 16,-1 1-20-16,1-2 15 0,-2 2-13 16,-1-2 14-16,2 3-12 0,-1-2 10 0,0 0-12 15,-1 2 14-15,2-3-12 0,-1 1 10 0,0 1-7 16,-2 0 6-16,3 0-10 0,-2-1 11 15,0 2-1-15,-1 0 0 0,1-1-2 0,-5 1-1 16,0 0-11-16,-1 0 17 0,1 1-16 0,-1-1 14 16,0 2-10-16,1-2 10 0,-1 1-12 15,1-1 11-15,-2 1-4 0,1-1 7 16,0 0-13-16,0 0 13 0,0-1-12 0,0 1 11 16,0 1-13-16,0-1 13 0,-1 0-10 0,1 1 11 15,-1 1-12-15,0-1 16 0,0 1-18 16,-1 0 18-16,0 1-11 0,0 0 4 0,-1 0-3 15,1 0 0-15,-1-1-2 0,-1 1-2 16,1-1 8-16,0 0-4 0,0 2-1 0,-1-2 3 16,1 0-2-16,-1 0 1 0,0 0-1 0,-1 0 0 15,2 0 0-15,-2 0 5 0,0 0-17 16,0-1 13-16,-2 0-9 0,3 2 12 16,-1-3-9-16,-1 0 11 0,1 0-10 0,0 0 14 15,0 0-15-15,2 0 17 0,-1-2-19 0,0 1 12 16,1 0-9-16,0 0 9 0,2-1-9 15,-1 0 11-15,0 0-4 0,2 1 2 0,-2-1-11 16,2 0 11-16,-1 1-9 0,0 0 10 0,1 0-10 16,3 1 10-16,1-3-8 0,-1 2 13 15,0-1-16-15,2 0 13 0,-1 0-7 0,-1-1 14 16,1 1-13-16,1 0 6 0,0-1-5 16,1 1 7-16,2-1-5 0,1 0 9 0,6-1-3 15,0 1 0-15,2-1 1 0,1 1 0 0,-1-1-4 16,2 0 3-16,-1 2-3 0,2-2-3 15,-1-1-1-15,0 2-5 0,0 0 0 16,2-1 0-16,-2 1 0 0,3 1 0 0,0-3 0 16,1 2 0-16,1 0 0 0,-1-2 0 0,0 1 0 15,3 2 0-15,-2-1 0 0,0 0 0 16,-2 1 0-16,1-1 0 0,-1 1 0 0,-1 0 0 16,-2 0 0-16,1-1 0 0,0 3 0 15,-2-2 0-15,2 1 0 0,-2 0 0 0,0 0 0 16,1 0 0-16,-1 1 0 0,-1-1 0 0,-5 1 0 15,-1-2 0-15,1 2 0 0,0 0 0 16,-2-1 0-16,1 1 0 0,-2-1 0 0,-1 1 0 16,0 0 0-16,-2-2 0 0,-1 2 0 15,-5 0 0-15,2 0 0 0,-2 0 0 0,0 0 0 16,-1 0 0-16,-1 0 0 0,-1-3 0 16,0 3 0-16,-3 0 0 0,-4-1 0 0,-3 1 0 15,0 0 0-15,-4-1 0 0,-2 0 0 16,-13 1 0-16,21 0 0 0,-21 0 0 0,20-1 0 15,-20 1 0-15,20 0 0 0,-20 0 0 0,16-2 0 16,-16 2 0-16,14 0 0 0,-14 0 0 16,12-2 0-16,-12 2 0 0,0 0 0 0,17 0 0 15,-17 0 0-15,0 0 0 0,0 0 0 16,15 0 0-16,-15 0-203 0,0 0-191 0,0 0-96 16,0 0-85-16,0 0-107 0,0 0-192 0,0 0-701 15,-14 6-1222-15</inkml:trace>
  <inkml:trace contextRef="#ctx0" brushRef="#br0" timeOffset="2733.52">7707 8491 870 0,'0'0'590'0,"-8"-4"-144"0,8 4-88 0,0 0-57 16,0 0-44-16,-10-6-32 0,10 6-17 15,0 0 24-15,0 0-15 0,0 0 0 0,0 0-18 16,0 0-12-16,0 0-15 0,0 0-16 0,0 0-14 16,8-5-13-16,-8 5-6 0,0 0-13 15,16 2-11-15,-16-2-15 0,15 1-14 0,-15-1-13 16,17 2-8-16,-17-2-9 0,21 1-6 16,-21-1 0-16,23 5 6 0,-6-4-10 0,-1 1-4 15,1 0-7-15,0 0 6 0,2 0 35 16,0 1 23-16,3-3-7 0,2 2-2 0,1 3-20 15,1-4-6-15,0 2 2 0,1-1-1 0,1 0-3 16,3 0-4-16,-3 0-3 0,3-2 6 16,0 1-15-16,0-1-1 0,5-1-6 0,3 1 2 15,-3-1-2-15,2 0-1 0,2 0-3 16,1-1 7-16,-1 1-14 0,0-1-1 0,4 1 0 16,-2-1-1-16,6 1 0 0,-4-1-1 15,-2 1-1-15,2 1 10 0,-4-2-15 0,5 2 0 16,-4 0 4-16,1 0-2 0,1 0 3 15,-3 2 2-15,2-2 4 0,0 1 2 0,0-1 0 16,0 2-3-16,8-1 14 0,-2 2-18 0,-6-1 3 16,0-2-1-16,6 2 2 0,1 2 2 15,-7-3-4-15,1 1 6 0,5 1-7 0,-8-1 2 16,8 2-3-16,-8-2 6 0,0 1-4 16,1 0 3-16,-1-1 5 0,0 1-11 0,0 1 6 15,1-1 1-15,-1 0 3 0,0 0-5 16,1 1-5-16,4-1 4 0,-7 2-5 0,9 1-4 15,-2-4 6-15,-4 4-3 0,3-1-1 0,-5-2 2 16,2 0 2-16,-3 1-2 0,2-1 1 16,1 0 6-16,-1-1 1 0,-2 0-5 0,0 0 5 15,3 0-6-15,-3-1-8 0,-2 0 7 16,2-1-7-16,1 1 8 0,-1-1-9 0,-2 2 6 16,2 0-1-16,-2-2-2 0,2 0-6 0,-2 1 6 15,1-1-3-15,0 2 0 0,0-1 0 16,1-1 1-16,-1 0 0 0,0 0 0 15,-4 0 2-15,4 0 2 0,1-1-1 0,-2-1 4 16,-1 1-8-16,2-1 1 0,-1-1 0 0,-1 2 6 16,0-2-5-16,0 0-7 0,-1 1 15 15,-3-1-6-15,3 1-5 0,-4-1 2 0,0 1 3 16,2 1-1-16,2-2-3 0,1 1 3 16,-1-1-8-16,1 0 5 0,1 0-1 0,-1 0 4 15,-1 1-4-15,1-1 2 0,-1 0-2 0,1 0-1 16,-2 0 4-16,-2-1-4 0,-1 2 2 15,0 0-1-15,0-1 1 0,-1 1 7 0,1 0-14 16,-1 1 10-16,0-2-9 0,-1 1 6 0,2-1 0 16,-2 2 1-16,2 0-3 0,-1-2 3 15,1 2-4-15,-1 0 6 0,1-1-1 16,-2-1 1-16,3 2 1 0,-1-2-10 0,-1 2 8 16,1-1 5-16,-1 1-9 0,1-1 2 0,-2 1 2 15,1-1-1-15,0 1-4 0,0 1 3 16,-1 0-1-16,0-1-4 0,0 0 4 0,1 1 3 15,-1-1-5-15,-1 0 1 0,1 1 6 16,0-1-8-16,1 1 4 0,-2 0-5 0,1-1 7 16,1-1-7-16,0 1 8 0,0 1-1 0,0-2 7 15,1 2-8-15,0 0 4 0,1-1 3 16,0 1 7-16,0 0-10 0,-1 0 1 0,1 1 1 16,1-1 3-16,-1 0 0 0,1 2-8 15,0-1 2-15,0 1 1 0,4-2 2 0,-3 1 0 16,4-1 6-16,1 0 1 0,-2 1 2 15,1-1 1-15,-3 0 2 0,3 1 0 0,0-1 1 16,3 0-1-16,-2-1 3 0,2 1-6 16,1 0 5-16,1-1-7 0,0 1-11 0,1 0 12 15,7-1-4-15,0 1-1 0,1-2-3 0,-2 2 3 16,2 0-1-16,-2 0 0 0,-4 0-5 16,6-1 3-16,-7 1 1 0,-1 0-2 0,2 0-3 15,5 0 2-15,1 0 2 0,0 0 0 0,0 0-3 16,1 0-1-16,1 0 3 0,2 0-1 15,-3 1 1-15,4-1 2 0,0 2-1 16,0-2 2-16,0 0 1 0,-1 1-24 0,1-1 29 16,0 0-3-16,-1 0 4 0,0 0-1 0,0 1-4 15,2 0 3-15,0 0-4 0,0 0-3 16,1 0 6-16,0-1-7 0,0 1-1 0,-1 0 2 16,1 1 5-16,-2-1-9 0,1 0 4 15,-1 0-4-15,-1-1 2 0,-1 2 6 0,0 1-6 16,1-3-4-16,1 1 0 0,-2 0 3 0,2-1 0 15,0 2-2-15,0 1 5 0,0-2-5 16,-1 0 0-16,0 2-2 0,0-1 3 0,-1-1-2 16,0 3 2-16,-2-3 6 0,1 2-8 15,-2-1 4-15,1-1-7 0,0 2 2 0,0-2 1 16,-1 1-3-16,2 1 0 0,-1 0 0 16,-1-2 4-16,1 2 4 0,-1-1 1 0,-1-1-8 15,0 2 1-15,0-1 2 0,-8-2 2 0,1 1-3 16,-1 0 3-16,0 1-1 0,1-2 6 15,-2 2 1-15,1-2-8 0,1 1-2 0,-1-1 6 16,1 0-4-16,1 0 11 0,6 1 0 16,0-1-11-16,1-1 10 0,-1 1 0 0,1 0-1 15,0-1 0-15,-1-1 1 0,1 2 0 0,-1-2-1 16,-1 1-3-16,0 0-1 0,0-3 1 16,1 2-1-16,0-1 2 0,-2 0-4 15,2-2 1-15,-1 2-5 0,1-2-1 0,1 2 0 16,-1 0 0-16,0-1 0 0,-1 1 0 0,0 0 0 15,0 1 0-15,-7 0 0 0,5-1 0 16,-6 2 0-16,0 0 0 0,1-2 0 0,-1 1 0 16,-2 2 0-16,3-1 0 0,-1-1 0 0,0 1 0 15,1 0 0-15,0 0 0 0,0 0 0 16,8 0 0-16,0-1 0 0,-3 0 0 0,2 1 0 16,-1-2 0-16,1 1 0 0,-1 0 0 15,-6 2 0-15,0-2 0 0,-2 0 0 16,2 1 0-16,-1-1 0 0,-1 0 0 0,2 0 0 15,-2 1 0-15,-2-2 0 0,1 1 0 0,-3 1 0 16,-2-1 0-16,-5 1 0 0,-3-1 0 16,-4 1-37-16,-4 1-59 0,-4-1-22 0,-14 1-44 15,21-2-98-15,-21 2-94 0,10-3-85 0,-10 3-112 16,0 0-136-16,-9-12-144 0,-5 5-647 16,-12-5-1099-16</inkml:trace>
  <inkml:trace contextRef="#ctx0" brushRef="#br0" timeOffset="4830.17">2493 9494 604 0,'0'0'578'0,"0"0"-113"15,-12 5-69-15,12-5-60 0,0 0-55 16,0 0-47-16,-11 2 3 0,11-2-51 15,0 0 11-15,0 0-58 0,0 0 18 0,-8 5-52 16,8-5 33-16,0 0-35 0,0 0 23 0,0 0-24 16,0 0 32-16,0 0-30 0,0 0 14 15,2 12-19-15,-2-12 22 0,0 0-40 0,12 6 17 16,-12-6-33-16,11 2 21 0,-11-2-38 16,18 5 18-16,-18-5-37 0,23 2 22 0,-11 0-35 15,4 0 23-15,2-2-34 0,0 1 26 0,1 1-33 16,0 0 25-16,1 0-30 0,3 0 30 15,1-1-31-15,3 2 26 0,-1 0-29 0,2 0 27 16,0-2-27-16,0 3 30 0,0-2-32 0,1 3 31 16,4-1-31-16,-1 0 30 0,2 1-18 15,0-1 51-15,1-2-27 0,2 1 30 16,-1 0-33-16,2-1 10 0,2-1 39 0,3 0-24 16,0-1 27-16,7 0-28 0,0-1 25 0,2-1-24 15,2 0 21-15,0-2-26 0,-2 1 20 16,2-1-26-16,0-1 20 0,0 3-20 0,-2-4-5 15,1 0 1-15,1 1-2 0,-2-1-3 16,2 2-3-16,0-1 1 0,0-1-3 0,0 0 15 16,0 1-18-16,2-1 18 0,-2 0-26 0,0 2 22 15,0 0-25-15,0-1 3 0,-1 1 3 16,-2-1 0-16,-1 1 0 0,2 0 0 16,-3 0 2-16,2 0 1 0,-1 0-1 0,-1 1 0 15,1 0 1-15,-1 0-1 0,1 0-5 0,0 0 2 16,-3 0 3-16,3 1 2 0,-1 0-9 15,0 0 4-15,0-1-4 0,-1 2 6 0,1-3-2 16,-8 3-2-16,1-1 0 0,7 0 5 0,-1 0 1 16,0 1 2-16,2-1-4 0,-1 1-3 15,1-1-3-15,2 2 5 0,-1 0-3 0,1 0 0 16,0-1-1-16,0 1-6 0,2 0 8 16,-1-1 5-16,0 1-5 0,-1 0 5 0,0-3-7 15,0 3 4-15,-1-2-6 0,1 1 9 16,0 1-5-16,-1-2-2 0,2 2 0 0,-1-1 3 15,0 1-5-15,1 1 0 0,1-1-3 16,-1 1 1-16,-1 0-2 0,0 0 1 0,0 1 0 16,-2-1 1-16,-1 1 0 0,0 0-5 0,-1 1 9 15,-6-1-4-15,0-1-1 0,-1 2-4 16,0 0 1-16,7 1 0 0,-7-2-3 0,7 1 5 16,-3 1 1-16,-4-2-2 0,1 1 1 15,-1-1-5-15,6 3 5 0,-5-3 1 0,-1 1-2 16,0-1-1-16,0 0 2 0,1 0-6 0,-2 0 9 15,2 0-7-15,-1-1 4 0,-2 1-2 16,2-2 9-16,1 1-7 0,0-1-4 0,-2 0 1 16,3 1 3-16,0 0 6 0,-2 0-1 15,3 0-10-15,5 0 2 0,1 0-2 0,0 1 6 16,-2-1 1-16,-7 0-7 0,8 0 4 16,-6 0-9-16,2-1 5 0,2 2 7 0,-4-1-5 15,-1 1 2-15,2-2 1 0,5 2 0 16,0-2 1-16,0 2-5 0,-1 0 3 0,2 0 4 15,0 1-6-15,0-1 2 0,2-1-1 0,-1 1 10 16,3 1-11-16,-1-2 1 0,0 1 0 16,1-2 12-16,0 1-16 0,2 1 17 0,-2-2 0 15,2 0-5-15,2 0 5 0,-1 0-5 0,3 0-1 16,1 0-6-16,1 0 7 0,0 1-2 16,1-1 0-16,-1-1-5 0,1 1 1 15,0 0-3-15,0 0 5 0,1-2 1 0,0 1 1 16,0 0 1-16,11 0-2 0,-9 0-10 0,-2 0 3 15,11-2-1-15,-9 2 3 0,-1 0 2 16,-3 1-1-16,2 0-1 0,-2 0 1 0,-1-1-1 16,-1 1-1-16,0 0 4 0,0 0-6 15,0 1 4-15,-1-1-5 0,-2 0 4 0,2 1-5 16,-1 1 5-16,-2 1 0 0,1-2-1 0,0 0 1 16,-3 1 0-16,0 0-2 0,0-1 0 15,-2 0 3-15,-2 2 0 0,1-1 4 0,-2-1-5 16,1 2 6-16,-1-1-5 0,0 0 7 15,0 1-2-15,1-1 4 0,-1 0 1 0,0 1 0 16,-1-1 5-16,2 1-2 0,0 0 5 16,-2-2 0-16,1 1 4 0,-1 0-4 0,-4-1 2 15,-3 0-2-15,1 0-3 0,1 2 2 0,-1-3-5 16,7 2 0-16,-8 2 6 0,9-3-5 16,-2 2 4-16,1-1 8 0,1 0 6 0,2 1 11 15,0-1-6-15,2-2 1 0,-1 1-2 16,1 0-5-16,1 0-3 0,-1-1-5 0,-2 0-3 15,-2 2 0-15,-8-2-13 0,-1 1-54 0,-4-1-71 16,-7 1-88-16,-2 1-127 0,-4 1-65 16,-5-1-114-16,-1 2-145 0,-3 2-328 15,-1 0-558-15,-3-1-1179 0</inkml:trace>
  <inkml:trace contextRef="#ctx0" brushRef="#br0" timeOffset="5550.26">15801 9821 434 0,'-9'-5'744'15,"9"5"-154"-15,0 0-40 0,-10-6-37 0,10 6-21 16,0 0-39-16,-10-7-36 0,10 7-55 0,0 0-46 16,-10-9-34-16,10 9-35 0,-6-7-35 15,6 7-23-15,-10-9-13 0,10 9-13 0,-9-9-24 16,9 9-19-16,-10-8-12 0,10 8-9 15,-10-7-18-15,10 7-13 0,-10-5-10 0,10 5-10 16,-13-7-8-16,13 7-10 0,-13-5-7 0,13 5-9 16,-14-2-5-16,14 2 0 0,-19 1-6 15,19-1 0-15,-21 4 1 0,6 1-2 16,2 0-3-16,-1 1-4 0,3 1 1 0,0 1-2 16,1 0 1-16,3 1-3 0,0 0 2 0,3 0-4 15,4-9 12-15,-4 16-9 0,4-16 10 16,6 18 6-16,1-8-6 0,2 2 8 0,3-2-8 15,1 1 2-15,0-1 5 0,3 1 0 16,-3-3-1-16,1 1-4 0,-2-1 9 0,2 0-3 16,-3-1-7-16,-1 0-2 0,-2-2 4 0,-8-5 0 15,13 11 4-15,-13-11 0 0,9 9 12 16,-9-9-7-16,3 12-3 0,-3-12-1 0,-5 16-12 16,-2-6-43-16,-1 1-49 0,-3-2-55 15,0 1-14-15,-2-1-77 0,0-1-20 0,0-1-72 16,-1-1-3-16,1-1-38 0,1-2-21 15,12-3-36-15,-18 4-38 0,18-4-41 0,-13 1-75 16,13-1-290-16,0 0-429 0</inkml:trace>
  <inkml:trace contextRef="#ctx0" brushRef="#br0" timeOffset="6529.37">15569 10057 879 0,'0'0'527'0,"14"-6"-43"0,-14 6-5 16,19-7-20-16,-3 3-21 0,2 0-15 0,0-1-28 15,4 0-47-15,2 0-47 0,-1 2-30 0,0-2-27 16,2 0-27-16,0 1-19 0,-1-1-26 15,2-1-22-15,-2 0-27 0,1-2-13 16,-1 1-16-16,-1-2-23 0,-1 2-6 0,0-2-15 16,-2 0-1-16,-2 1-9 0,-1-1 5 0,-4 1 8 15,1-1-2-15,-3 1 1 0,-1-3-3 16,-3 1-4-16,-1-2-8 0,-2 2-5 0,-4 10-6 16,1-21-3-16,-2 11 0 0,-3-5-7 0,0 3-1 15,-3-1-7-15,-1 2 7 0,-1 1-7 16,-1 0-4-16,-1 2-1 0,0 2-7 0,0 3-3 15,-2 1 1-15,13 2-1 0,-22 3 1 16,7 1 12-16,1 4-4 0,-1 0 9 16,0 4 16-16,1 1 16 0,3 1-1 0,0 2 15 15,2 0 127-15,1 4-144 0,3-1-2 0,1-2 0 16,-1 2-2-16,5 0 0 0,0-1 2 16,3 0-11-16,0 0 4 0,2-2-3 0,2 0-3 15,1-1-3-15,2-2 3 0,0 0 1 16,1-2-11-16,1-1 0 0,0-2-1 0,1 1-1 15,2-3-12-15,-2-1-48 0,0-1-44 0,-1-3-42 16,-12-1-59-16,24 2-31 0,-12-4-33 16,5 0-25-16,-3-3-15 0,2 0-10 0,-2-1 7 15,0-1 31-15,-3-1 27 0,2-2 40 16,-2 1 25-16,-1-3 26 0,2-3 37 0,-3 1 26 16,-1 0 23-16,-1 1 47 0,1 0 40 15,-2-2 45-15,-1 2 34 0,0 2 15 0,-2 2-5 16,-3 9-19-16,7-14-20 0,-7 14-3 0,5-9 37 15,-5 9 20-15,0 0 15 0,0 0 8 16,9 7 1-16,-9-7-4 0,4 20 7 0,-3-4-1 16,0 1-4-16,1 1-8 0,-1 1-9 15,0 0-12-15,-1 0-20 0,0 0-4 0,0 0-15 16,0-2-13-16,0-3-12 0,0-1-13 0,0-13 4 16,0 20-7-16,0-20 4 0,0 16 6 15,0-16-5-15,0 0-16 0,0 0-7 0,0 0-10 16,0 0-3-16,0 0-12 0,6-9-3 15,-4-7-12-15,1-3-10 0,0-5-12 0,1-1 14 16,1-4-3-16,2 0 13 0,0 1 2 16,0 4-6-16,1 3 0 0,0 1 0 0,0 2-1 15,0 6-7-15,0-1 7 0,0 5 3 0,0 2 2 16,-8 6 8-16,13-6-1 0,-13 6 4 16,12 1 10-16,-12-1-3 0,11 12 16 0,-11-12 13 15,9 15 131-15,-6-6-141 0,1 4 10 16,-1 1 14-16,-1 3 16 0,0-3 3 0,1 2-4 15,-3-2-10-15,0-3-10 0,0-11-3 16,0 20-5-16,0-20-7 0,1 16 7 0,-1-16-2 16,0 11 4-16,0-11 3 0,0 0-4 15,1 14-10-15,-1-14-4 0,0 0-5 0,0 0-5 16,0 0-3-16,11-9 0 0,-6 2-4 0,1-5-8 16,2-1-10-16,-1-5 3 0,3 0-2 15,1 1-8-15,-2 1 0 0,1 1-2 0,-1 1 8 16,1 5-13-16,-1-2 3 0,0 4-1 15,0 1 4-15,-9 6 2 0,15-6 6 0,-15 6 12 16,14 1 8-16,-14-1 20 0,15 9 11 16,-6 0 31-16,1 2 13 0,-3 1 2 0,0 2 5 15,-1 2-78-15,2 1-8 0,-3 4 0 0,0-1 0 16,-1 0 0-16,0-1 0 0,-2 0 0 16,0 0 0-16,-1-1 0 0,1 0 0 0,-2-1 0 15,2-2 0-15,0-2-192 0,-1-1-176 16,-1-12-136-16,2 18-85 0,-2-18-43 0,3 14-1231 15,-3-14-1579-15</inkml:trace>
  <inkml:trace contextRef="#ctx0" brushRef="#br0" timeOffset="6896.57">16725 10176 630 0,'0'0'775'0,"0"0"-116"15,-10-5-38-15,10 5 34 0,0 0-30 0,0 0-54 16,0 0-55-16,0 0-43 0,12-4-36 16,-12 4-46-16,19-4-53 0,-5 3-50 0,4-3-46 15,1 2-38-15,-2-3-46 0,3 3-31 16,-1-1-25-16,1 0-27 0,0-2-67 0,-2 3-76 16,2-2-81-16,0 1-99 0,-2 0-90 0,1 2-94 15,1 0-73-15,1-1-105 0,-1 1-188 16,1 0-708-16,1-1-1134 0</inkml:trace>
  <inkml:trace contextRef="#ctx0" brushRef="#br0" timeOffset="7472.2">17387 9781 794 0,'0'0'739'0,"-12"-3"-120"0,12 3-68 16,0 0-52-16,-11-4-46 0,11 4-47 16,0 0-63-16,0 0-69 0,-11-5-52 0,11 5-47 0,0 0-37 15,0 0-27-15,0 0-16 0,0 0 5 16,0 0-8-16,-8-4-6 0,8 4-8 15,0 0 6-15,0 0-7 0,0 0 16 0,0 0 3 16,0 0 0-16,8 9-1 0,-8-9-9 0,4 12 0 16,-4-12 12-16,5 22-6 15,-2-5 8-15,0 5 7 0,0 1-2 0,0 3 5 0,0 4-2 16,-1 5 16-16,-1 0 4 0,-1 1-2 16,-2 1-10-16,0 1-13 0,-1-2-17 0,-1-3-15 15,1 2-6-15,-1-3-21 0,0-1-9 0,0-6-5 16,-1 0 0-16,1-2-12 0,0-2-11 15,1-4-7-15,1-1-6 0,-1-3-36 16,1-1-40-16,0-1-43 0,2-11-71 0,-3 12-67 16,3-12-63-16,0 0-53 0,0 0-50 0,0 0-48 15,-7-12-74-15,6-4-63 0,0-4-75 16,1-6-579-16,-2-8-875 0</inkml:trace>
  <inkml:trace contextRef="#ctx0" brushRef="#br0" timeOffset="8413.44">17317 10018 351 0,'2'-15'457'0,"2"2"-35"0,0 3-40 15,-1 1-5-15,1 0-19 0,0 1-36 16,2 0-23-16,3-1-3 0,1 1-25 0,0 0-24 16,4 0-13-16,-2 2-17 0,3 0-30 0,0 4-30 15,1-3-19-15,-3 4-19 0,0 0-15 16,-13 1-9-16,24 1 8 0,-24-1 2 16,22 3 11-16,-12 1 15 0,-1 1 7 0,0 3 6 15,-2 1 12-15,-3 0-1 0,-4-9-5 0,4 19-10 16,-4-19-17-16,-3 26-16 0,-1-9-17 15,-1-3-13-15,-2 4-17 0,-2 0-10 0,-1-2-9 16,1 0-10-16,1-3-10 0,-1 0-4 16,1-2-17-16,2 1-35 0,1-5-44 0,5-7-22 15,-10 13-67-15,10-13-21 0,-5 7-59 0,5-7 6 16,0 0-43-16,0 0 15 0,0 0-42 16,8-8 12-16,-8 8 8 0,12-14 49 15,-4 5 23-15,1-2 55 0,1 1 27 0,-1-2 56 16,0 1 58-16,3 1 50 0,-2-1 23 0,1 2 9 15,1 0 24-15,-2 1 20 0,0 0 9 16,0 2 9-16,-10 6 12 0,15-6 30 0,-15 6 24 16,12-2 24-16,-12 2 10 0,11 3 2 15,-11-3-1-15,9 9-15 0,-9-9-21 0,10 14-12 16,-6-5-6-16,0-1-19 0,1 4-15 0,0 0-25 16,1 1-16-16,1-1-16 0,-1-1-11 15,0 0-15-15,-1-2-5 0,1-1-9 16,-6-8-4-16,12 13-6 0,-12-13 5 0,10 10-10 15,-10-10-1-15,12 4-3 0,-12-4-5 0,13-2-12 16,-13 2-11-16,15-6-9 0,-6 0-7 16,0-2-1-16,0 0-1 0,-1-2 3 0,0 0-6 15,-3 0 8-15,0 0 3 0,-3 1-3 0,0-2-2 16,-2 11 8-16,0-21 0 0,0 21 8 16,-3-22-4-16,0 14 9 0,-1-3-6 0,0 4 8 15,-1-2-8-15,-2 3 6 0,0 0-1 16,7 6 3-16,-12-10-11 0,12 10 7 0,-14-7-3 15,14 7-1-15,-11-6-5 0,11 6-10 16,0 0-23-16,-14-5-21 0,14 5-7 0,0 0-7 16,0 0-5-16,0 0 2 0,0 0-4 0,0 0 1 15,0 0-10-15,8-11-12 0,-8 11-9 16,15-4 4-16,-15 4 2 0,20-6 18 0,-6 1 17 16,1 0 19-16,0 0 8 0,1-1 10 15,-1 1 11-15,1-1 9 0,0 1 5 0,0 0 4 16,-3 0 2-16,0 2 3 0,-3-1 22 15,-10 4 43-15,15-4 50 0,-15 4 36 0,12-2 28 16,-12 2 17-16,0 0 4 0,7 5-1 16,-7-5-4-16,0 0-10 0,-3 14-25 0,3-14-23 15,-5 12-29-15,5-12-17 0,-5 15-21 0,5-15-13 16,-4 15-4-16,4-15 115 0,-3 14-158 16,3-14-1-16,4 19 11 0,-4-19-4 0,9 20 4 15,-4-9-1-15,4 0-1 0,1-1-9 16,-1 0 10-16,0 1-6 0,1-4 1 0,-1 1-2 15,0-1-1-15,-2-1 7 0,-7-6-8 0,13 11 5 16,-13-11 12-16,9 7-10 0,-9-7 0 16,7 7 1-16,-7-7-7 0,0 0 2 15,0 16 1-15,0-16 5 0,-7 13 1 0,-1-2-2 16,-2-1-3-16,1 1 3 0,-2-1-2 0,-1-1-9 16,3 0-18-16,0-1-40 0,1-1-45 15,8-7-46-15,-12 9-61 0,12-9-25 0,0 0-80 16,0 0-40-16,0 0-87 0,0 0-90 15,0 0-181-15,8-9-641 0,3 1-956 0</inkml:trace>
  <inkml:trace contextRef="#ctx0" brushRef="#br0" timeOffset="8729.44">18321 9821 758 0,'5'-9'772'0,"-5"9"-129"16,8-11-117-16,-8 11-27 0,6-9-64 0,-6 9-2 15,0 0-58-15,0 0-1 0,0 0-55 0,0 0-23 16,0 0-17-16,0 0-10 0,3 9-15 16,-3-9-14-16,-6 23-3 0,-1-8 107 0,2 5-166 15,-2 1-23-15,0 0-24 0,-1 2-21 16,1 0-21-16,1 1-7 0,1-2-27 0,1 2-9 16,1-2-3-16,2-2-6 0,1 0 3 0,1 0 1 15,2-4 9-15,2 1 3 0,1-2-25 16,2 0-28-16,2-2 0 0,0-2 0 15,0-1 0-15,2-2 0 0,-1-1 0 0,-1-3 0 16,-10-4 0-16,19 4 0 0,-19-4 0 0,19-2-90 16,-9-2-116-16,-1 1-54 0,0-2-48 15,2-1-37-15,-3-1-46 0,-1-1-47 0,-1 2-60 16,-6 6-64-16,8-13-98 0,-8 13-750 16,5-14-1012-16</inkml:trace>
  <inkml:trace contextRef="#ctx0" brushRef="#br0" timeOffset="8971.44">18077 9887 1776 0,'0'0'765'0,"20"3"-59"16,-8-5-11-16,2 2-57 0,0-1-80 0,2 0-51 15,-1-1-70-15,0 0-63 0,-1 1-70 16,3-1-40-16,-1-1-47 0,2 2-42 0,-1 0-53 15,2-2 2-15,-1 1-25 0,2 0-18 16,0-1-15-16,-1 1-15 0,2-1-24 0,-1 0-65 16,-2 1-74-16,1-2 41 0,-3 1-244 0,1 1-95 15,-4 0-104-15,-1 1-98 0,-12 1-201 16,14-2-802-16,-14 2-1270 0</inkml:trace>
  <inkml:trace contextRef="#ctx0" brushRef="#br0" timeOffset="9728.84">16056 10797 708 0,'0'-15'589'0,"0"15"-85"0,0 0-47 0,-2-11-71 16,2 11-18-16,0 0-12 0,-6-9-56 16,6 9-31-16,0 0-40 0,-12-6-31 0,12 6-25 15,-12-3-26-15,12 3-18 0,-17-3-13 0,17 3-1 16,-20 0-1-16,20 0-3 0,-20 1-3 16,20-1-15-16,-21 2-14 0,21-2-13 0,-21 4-9 15,21-4-8-15,-19 4-5 0,19-4 3 16,-19 6-11-16,19-6 0 0,-18 7-3 0,18-7-3 15,-14 7-6-15,14-7 0 0,-11 9 5 16,11-9-4-16,-6 13 26 0,6-13-33 0,0 15 22 16,5-5-32-16,-1 2 24 0,3-1-27 15,0 2 23-15,0-1-33 0,4 1 25 0,-2-2-27 16,0 1 28-16,0 0-23 0,0-2 23 0,-1 0-31 16,-1 0 38-16,0 0 5 0,-2-4 34 15,-5-6 10-15,7 14 37 0,-7-14-31 0,1 16-7 16,-1-16-7-16,-4 18-13 0,-3-7-2 15,0 0-16-15,-2 0-7 0,-1 0-6 0,-1-3-10 16,0 1-27-16,0-1-46 0,-1-1-27 16,0 0-61-16,1-1-17 0,-1-1-78 0,3-2-24 15,9-3-79-15,-16 4-17 0,16-4-85 0,-12 3-84 16,12-3-184-16,0 0-438 0,-11-3-765 16</inkml:trace>
  <inkml:trace contextRef="#ctx0" brushRef="#br0" timeOffset="10759.46">15907 11051 740 0,'13'-1'614'0,"-1"1"-64"0,-12 0 6 16,23-1-98-16,-23 1-18 0,23-1-69 15,-23 1-8-15,24 0-72 0,-24 0-21 0,25-1-68 16,-13 0 2-16,4-1-60 0,1 0 10 0,0-1-56 16,-2-1 15-16,0 0-48 0,0-1 15 15,-2 0-39-15,1-1 20 0,-1-1-39 0,-1 0 26 16,-1-1-22-16,-1 1 8 0,0-3-36 15,-1 2 37-15,-2-3-37 0,-1 3 27 0,0-1-27 16,-6 9 3-16,6-15 3 0,-6 15 0 16,3-15 14-16,-3 15 9 0,-2-11 20 0,2 11-5 15,-4-10-1-15,4 10-4 0,-10-7 5 0,10 7 5 16,-14-2 2-16,14 2 7 0,-19 2 0 16,8 1 5-16,-2 2 1 0,-1 1-2 0,2 1 1 15,-1 2 15-15,1-1 3 0,2 2 3 16,-1 0 1-16,2 1 2 0,0 2 3 0,1-1 2 15,2 2-14-15,1-1-4 0,3 0-1 0,0-1-6 16,2-12-6-16,2 22-3 0,2-8-2 16,0-2-6-16,3 2-7 0,2-3-2 0,1 2-6 15,0-5-7-15,2 2-2 0,2-3-7 16,1 1-1-16,1-4-4 0,1 1-39 0,2-3-52 16,1-1-58-16,1-1-51 0,0-2-59 15,3-2-38-15,0 0-90 0,0-2-18 0,-2-1-65 16,0-1-1-16,-1-2 13 0,-3-1 47 15,0 0 60-15,-4-1 64 0,-2 1 61 0,-2 0 63 16,-2-1 56-16,1 1 46 0,-3-3 47 0,-1 3 42 16,-1 0 30-16,-4 11 53 0,5-18-17 15,-5 18 88-15,5-15-16 0,-5 15 35 0,3-11-41 16,-3 11 10-16,0 0-51 0,3-13 10 16,-3 13-26-16,0 0 45 0,0 0-20 0,0 0 42 15,0 0-27-15,0 0 24 0,-2 11-25 16,2-11 17-16,-6 24-30 0,2-9 12 0,-1 1-37 15,0 1-9-15,-1 2-14 0,0 1 8 0,-1-1-15 16,2-3-8-16,0 1-10 0,0-3-17 16,1 0-32-16,1-3 18 0,-1-2-4 0,4-9-3 15,-5 15-4-15,5-15-1 0,-3 10 1 16,3-10-2-16,0 0-8 0,0 0-9 0,0 0-11 16,0 0-18-16,12-11-9 0,-5 0-1 0,-1-3-5 15,1 0 23-15,3-3-42 0,-1 0 17 16,0 1-36-16,2-2 18 0,-1 2-25 15,0 1 23-15,0 3-18 0,-2 2 14 0,0 0-21 16,-1 4 32-16,-7 6-10 0,13-7 32 0,-13 7-9 16,0 0 36-16,13 5-14 0,-13-5 36 15,5 14 18-15,-5-14 35 0,4 19-23 0,-1-9 17 16,-1 0-24-16,-1 2 30 0,0-1-31 16,0 1-4-16,-1-12-7 0,2 20-3 0,-2-20-3 15,2 16-6-15,-2-16-1 0,1 13 2 0,-1-13-5 16,0 0 2-16,4 12-7 0,-4-12-3 15,0 0-13-15,11-2 4 0,-11 2-27 0,16-14 23 16,-6 5-30-16,1-4 27 0,0-2-25 16,0-3 20-16,1 1-12 0,0-1 26 0,0 2-28 15,1 0 4-15,-3 1 1 0,1 4 4 16,-2-2-4-16,0 5 13 0,-2 0-15 0,2 2 4 16,-9 6 12-16,11-4 9 0,-11 4 27 0,0 0 39 15,14 7 34-15,-14-7 8 0,11 14 5 16,-6-1-3-16,2 2 10 0,-3 0-3 0,2 2-6 15,-3 0-5-15,1 1-22 0,-2 0-11 16,2 1-14-16,-2 0-14 0,0-2-7 0,0 1-2 16,0-3-15-16,-1 2-14 0,0-5-37 0,0 1-49 15,-1-13-37-15,1 18 81 0,-1-18-190 16,1 19-42-16,-1-19-38 0,1 14-38 0,-1-14-33 16,1 11-60-16,-1-11-38 0,0 0-51 0,2 14-74 15,-2-14-169-15,0 0-318 0,0 0-703 16</inkml:trace>
  <inkml:trace contextRef="#ctx0" brushRef="#br0" timeOffset="10979.7">16955 11294 897 0,'0'0'737'16,"0"0"-32"-16,0 0-56 0,0 0-46 16,14 0-53-16,-14 0-68 0,0 0-60 0,0 0-47 15,18-1-36-15,-18 1-41 0,14 0-39 16,-14 0 3-16,26-3 20 0,-5 2-27 0,0-2-47 15,5-1-40-15,0 3-35 0,1-2-28 16,-1-1-20-16,1 2-17 0,-3 0-32 0,-3 0-61 16,-2 1-70-16,-3-1-63 0,-1 2-59 0,-15 0-37 15,22-1-100-15,-22 1-58 0,18 0-125 16,-18 0-128-16,12 0-177 0,-12 0-544 0,0 0-986 16</inkml:trace>
  <inkml:trace contextRef="#ctx0" brushRef="#br0" timeOffset="11845.15">17500 11006 252 0,'0'0'488'15,"0"0"-66"-15,2-12-68 0,-2 12-45 0,0 0-36 16,0 0-14-16,0 0-8 0,0 0-13 16,0 0 3-16,0 0-37 0,0 0 24 0,0 0-29 15,10 9 45-15,-10-9-15 0,4 16 27 0,-4-16-44 16,3 21 24-16,-1-5-34 0,0-1 30 16,0 1-55-16,0 0-8 0,0 0-12 0,-1-1-18 15,1 1-14-15,0-4-18 0,0 0-16 16,0-2-21-16,-2-10-16 0,3 19-18 0,-3-19-2 15,3 15 1-15,-3-15-1 0,3 12 1 0,-3-12 1 16,5 7-2-16,-5-7-7 0,0 0-4 16,12 3-12-16,-12-3-35 0,13-8-16 15,-7 2 10-15,4-2-36 0,-1-3 25 0,0-2-18 16,-1 1 28-16,-1-1-37 0,2 0 34 0,-2 0-27 16,-2 2 35-16,1 1-19 0,-6 10 36 15,8-15-33-15,-8 15 23 0,6-11-42 0,-6 11 25 16,0 0-15-16,7-9 41 0,-7 9-27 15,0 0 40-15,0 0-10 0,4 9 49 0,-4-9-12 16,3 11 40-16,-3-11-14 0,3 14 10 0,-3-14 10 16,4 16-1-16,-4-16-6 0,6 14-1 15,-6-14 3-15,5 15-2 0,-5-15-1 0,6 12 4 16,-6-12 9-16,6 9 18 0,-6-9 8 16,7 5-2-16,-7-5-9 0,0 0-10 0,15-1-16 15,-15 1-17-15,12-9-7 0,-4 3-10 16,0-5-10-16,0-1-26 0,-1-1-38 0,0-2-46 15,-1-1-28-15,-1 0-31 0,0-1-18 0,0 1-26 16,-1 0-29-16,1 3-19 0,-1 0-37 16,-1 2-31-16,0 3-49 0,-3 8-39 0,5-16-17 15,-5 16-61-15,5-8-123 0,-5 8-70 16,0 0-261-16,9-6-494 0</inkml:trace>
  <inkml:trace contextRef="#ctx0" brushRef="#br0" timeOffset="12388.05">18093 11056 637 0,'13'1'601'0,"-13"-1"-72"0,0 0-48 15,17-2-23-15,-17 2-54 0,0 0 7 0,11-8-58 16,-11 8-5-16,0 0-54 0,5-11-1 16,-5 11-50-16,0 0 11 0,0-16-47 0,0 16-4 15,-5-15-41-15,5 15-18 0,-8-15-22 16,3 7-5-16,-2 1-12 0,1 0-14 0,0 1-4 15,6 6-12-15,-14-11-17 0,14 11-14 0,-13-7-13 16,13 7-7-16,-15 2-4 0,15-2 1 16,-20 10 6-16,9 0 2 0,0 2 0 0,0 3 0 15,0 1-1-15,1 1-7 0,1 2 6 16,1 0-9-16,1-1 12 0,1-2-9 0,2 0 3 16,2-2-8-16,0 0 5 0,1-3-11 0,1-11 2 15,1 19 1-15,-1-19 3 0,5 17 4 16,-5-17-1-16,9 8-12 0,-9-8-32 15,14 3-48-15,-14-3-41 0,19-4-32 0,-4-2-3 16,-2-2-44-16,1-2 7 0,0-3-52 0,1-1 27 16,-2-1-15-16,1-1 37 0,-3-2 9 15,0 0 64-15,-1 4 12 0,-3 0 88 0,-1 3 36 16,-1 0 75-16,-1 3 3 0,-4 8 44 16,8-13-35-16,-8 13 35 0,0 0-14 0,0 0 41 15,0 0-15-15,0 0 23 0,0 0-38 0,6 12-8 16,-6-12-17-16,0 18-6 0,1-8 5 15,1 0-4-15,1 5 4 0,0-1-12 0,2 0-16 16,-1-2-12-16,2 1-14 0,0-1-16 0,-1-2 0 16,1-3-10-16,-1 1-6 0,-5-8-2 15,13 10-22-15,-13-10-27 0,11 6-35 16,-11-6-38-16,13 3-26 0,-13-3-47 0,14-3-42 16,-14 3-96-16,17-7-4 0,-10 2-98 0,4-4-49 15,-2-1 32-15,2-2-255 0,0-2-696 16,-2 0-979-16</inkml:trace>
  <inkml:trace contextRef="#ctx0" brushRef="#br0" timeOffset="12671.72">18403 10934 450 0,'0'0'661'15,"0"0"-92"-15,-2-12-58 0,2 12-21 16,0 0-79-16,0 0-31 0,-3-8-73 16,3 8-37-16,0 0-75 0,0 0-18 0,0 0-60 0,0 0-4 15,0 0-45-15,0 0 9 0,0 0-40 16,-5 8 15-16,5-8-35 0,0 0 20 15,0 12-31-15,0-12 21 0,2 12-18 0,-2-12 38 16,3 18 25-16,-3-18 69 0,2 18 7 16,-2-18 42-16,1 24-19 0,-1-11 15 0,0 4-17 15,0 0-1-15,0-2-18 0,0-1-33 0,-1 0-19 16,1-14-13-16,-1 22-21 0,1-22-13 16,0 21-4-16,0-21-16 0,-1 18-17 0,1-18-41 15,0 14-38-15,0-14-66 0,0 0-50 0,1 16-27 16,-1-16-90-16,0 0-24 0,0 0-73 15,0 0-45-15,8 3-91 0,-8-3-171 16,9-10-436-16,-1 0-753 0</inkml:trace>
  <inkml:trace contextRef="#ctx0" brushRef="#br0" timeOffset="12988.22">18588 10915 194 0,'5'-8'744'0,"-5"8"-117"0,8-13-92 15,-8 13-24-15,0 0-3 0,7-7-14 16,-7 7-34-16,0 0-47 0,0 0-44 0,0 0-23 15,4 9-27-15,-4-9-22 0,-2 16-28 16,1-4-25-16,-1 3-32 0,0 2-20 16,0 2-31-16,-2 3-12 0,1 0-19 0,0-1-8 0,0 1-17 15,2-2-12-15,-1-2-14 0,0 1-15 16,1 1-8-16,0-3-6 0,2-1-7 16,0 1 3-16,1-2-5 0,1-1 6 0,0-3 2 15,1 0 5-15,0-4 6 0,1 1-9 0,-5-8 6 16,12 12-57-16,-12-12 0 0,14 5 0 15,-14-5 0-15,17 3 0 0,-17-3 0 0,19-4 0 16,-8 1-13-16,2-3-134 0,-1 0-40 16,0-2-36-16,-2 1-47 0,2-2-36 0,-2 1-16 15,-2-1-60-15,-1 1-3 0,-1 0-42 0,-6 8-12 16,7-12-61-16,-7 12-89 0,4-12-76 16,-4 12-375-16,0 0-655 0</inkml:trace>
  <inkml:trace contextRef="#ctx0" brushRef="#br0" timeOffset="13219.21">18473 10971 1527 0,'0'0'782'0,"0"0"-60"0,12 1-33 16,-12-1 6-16,19-1-104 0,-8 0-65 15,3 0-68-15,-2 0-72 0,3-2-62 0,-2 2-38 16,1-1-28-16,2-1-29 0,2 0-41 0,-1 0-34 15,2 0-31-15,-2 2-24 0,1-2-20 16,-2 0-19-16,-2 2-45 0,-1-2-44 16,-13 3-100-16,21-2-104 0,-21 2-124 0,18-2-112 15,-18 2-102-15,15-1-186 0,-15 1-236 0,0 0-484 16,16 1-1098-16</inkml:trace>
  <inkml:trace contextRef="#ctx0" brushRef="#br0" timeOffset="17455.46">5583 12100 627 0,'0'0'745'16,"2"-11"-178"-16,-2 11-82 0,0 0-47 15,-1-17-20-15,1 17-31 0,-1-13-29 0,1 13-22 16,-3-14-43-16,3 14-32 0,-6-14-26 15,6 14-25-15,-5-13-20 0,5 13-15 0,-9-12-11 16,9 12-18-16,-10-10-19 0,10 10-12 0,-11-9-24 16,11 9-14-16,-14-6-17 0,14 6-6 15,-15-3-17-15,15 3-5 0,-16 2-7 0,4 1 3 16,-1 1-20-16,-1 2-2 0,0 2-2 16,-2 3-1-16,0-1-2 0,1 1-3 0,1 2 4 15,1-2-5-15,4 0-8 0,-1-1 2 16,2 2-6-16,1 0 7 0,2-2-7 0,2-1 9 15,3-9-2-15,1 19-1 0,1-10-1 16,4 4 6-16,3-3-4 0,1 2 13 0,1 0-12 16,5 0 0-16,0-1 3 0,0 0 3 0,1 0 0 15,1 1-1-15,-1-3 2 0,-2 1 13 16,0 0-11-16,-2-1 1 0,-2-1 4 0,0 1 1 16,-2-1 7-16,-2 4 2 0,-2-1-1 0,-4 0 5 15,-1-11-11-15,-1 26 0 0,-3-9-3 16,-3 1-3-16,-1 0-1 0,-4 0-2 0,2 1-3 15,-1-2-8-15,-3 0-22 0,2-2-12 16,-1-2-16-16,3-1 0 0,0-2-56 0,0-1 11 16,2-2-50-16,8-7 22 0,-10 11-26 15,10-11 35-15,-7 5-6 0,7-5 49 0,0 0-9 16,0 0 40-16,0 0-7 0,0 0 50 0,8-5-3 16,-8 5 45-16,14-7-11 0,-5 2 35 15,3-1-17-15,0-1 44 0,2-2-19 0,3-1 38 16,1-1-8-16,1-2 20 0,2-3 7 15,2-2-12-15,1 1-12 0,3-7-8 0,0 2-22 16,-2 0-10-16,1 0-5 0,-3 1-21 16,-2 3 2-16,-1-1-12 0,0 0 5 0,-2 1-14 15,-3 3 9-15,-1 0-6 0,-1 0 9 0,-3 3 5 16,-2-1 4-16,-1 1-1 0,-1-1-4 16,-1 1-6-16,-3-1-1 0,-2 13-9 0,1-20-2 15,-1 20 1-15,-3-19 2 0,3 19-3 0,-5-17 1 16,5 17-8-16,-9-13-6 0,9 13 1 15,-13-9-8-15,13 9 0 0,-15-4-8 16,15 4 6-16,-21 2 1 0,12 2-5 0,-5 2 5 16,1 1 1-16,-1 2-2 0,0 4-4 0,0 0 10 15,2 1 0-15,0 3 4 0,2-1-4 16,3 3 11-16,1 0 6 0,1 2 0 0,2-3 0 16,3 1-2-16,0 0-1 0,4 3 1 15,1 0 3-15,1-2-1 0,2-1-2 0,2-2-1 16,1 0 1-16,3-2-3 0,0-2 5 0,2-2 0 15,1-2 4-15,3-2 7 0,-2-4-7 16,2-1-5-16,1-4-4 0,2-1-19 0,1-3-30 16,0 0-50-16,-1-2-61 0,3-4-58 15,-4-1-52-15,0-2-39 0,0 0-43 0,-3-1-32 16,-3 1-4-16,-1-1 8 0,-1 1 12 16,-3-1 0-16,-1 0 53 0,-2 2 63 0,0 0 82 15,-4-1 59-15,0 1 69 0,-1 2 48 0,-2 1 47 16,-1 11 26-16,2-19 42 0,-2 19 11 15,0-16 22-15,0 16 13 0,-1-11-7 0,1 11-18 16,-1-12-31-16,1 12-34 0,0 0-16 16,0 0-14-16,0 0 1 0,0 0-7 0,0 0 12 15,0 0 7-15,0 0-4 0,-1 20 6 0,1-20 2 16,0 28 5-16,0-10 3 0,0 1 2 16,0-1-10-16,0 1 19 0,0 0-42 0,0-1 19 15,-1-1-42-15,0-1 25 0,1-2-34 16,0-3 26-16,0-11-30 0,-1 20 28 0,1-20-28 15,0 13 47-15,0-13-41 0,0 0 13 16,0 0-44-16,0 0 12 0,0 0-37 0,0 0-1 16,9-12-3-16,-5-2-13 0,1-3-6 15,1-1-4-15,1-2-3 0,-1 1-3 0,3-2 0 16,-2 2-1-16,1 0-17 0,0 1-13 0,1 3-8 16,-2 2-6-16,1 3 3 0,1 0 7 15,-2 3 14-15,-7 7 11 0,14-6 43 0,-14 6 40 16,13 2 28-16,-13-2 15 0,12 11-2 15,-5-1-1-15,-1 3-2 0,0 1 5 0,-1 1 12 16,-1 1 33-16,-1 1-10 0,-1-2 34 16,0 1-32-16,0-3 14 0,-1-1-38 0,-1-12 17 15,1 19-33-15,-1-19 15 0,3 16-18 0,-3-16 37 16,2 12-21-16,-2-12 11 0,0 0-38 16,5 7 19-16,-5-7-37 0,0 0 27 0,10-7-35 15,-10 7-3-15,12-18 4 0,-4 8-2 16,1-3 2-16,-2 0-1 0,3-3 3 0,1-1-3 15,-2 1-4-15,0 0 0 0,1 3-3 0,-2 0-3 16,1 1-5-16,-1 2 1 0,-1 3 6 16,1 2 29-16,-8 5 30 0,12-4 16 15,-12 4 16-15,15 1 14 0,-15-1 129 0,13 8-144 16,-5 1-2-16,0 0 1 0,-1 4-6 0,1-1-5 16,-1 1-8-16,-1 2-7 0,-2-1-5 15,0 1-6-15,2 0-13 0,-2 0-8 0,0 0 0 16,1 0-8-16,-1 0-2 0,-1-1-7 15,-1-1-4-15,0-1 0 0,-1-2-5 0,1 0-28 16,-2-10-61-16,4 18-75 0,-4-18-79 0,3 17-132 16,-3-17-89-16,2 12-163 0,-2-12-240 15,0 0-508-15,5 11-975 0</inkml:trace>
  <inkml:trace contextRef="#ctx0" brushRef="#br0" timeOffset="18380.02">6924 12364 444 0,'0'0'745'0,"0"0"-130"0,-6-10-16 16,6 10-51-16,0 0-36 0,0 0-57 0,-6-10-57 16,6 10-66-16,0 0-47 0,-8-11-25 15,8 11-46-15,-6-10-32 0,6 10-23 0,-9-11-25 16,9 11-17-16,-11-11-18 0,5 5-14 0,-1 0-9 15,0 0-21-15,-1 1-18 0,-3-1 2 16,2 0-5-16,-4 2 2 0,4 0-16 0,0 0 6 16,9 4-11-16,-21-4 5 0,21 4-10 15,-18 0-4-15,18 0-6 0,-20 9-1 0,8 0-1 16,2 2-2-16,1 3 2 0,2 1-3 16,-1 0-1-16,5 2-1 0,0 1 0 0,1-1 2 15,1-1 0-15,1 1-9 0,1-1 8 0,1-3 3 16,0-1-1-16,0-2 3 0,0 0-1 15,-2-10 1-15,7 17 0 0,-7-17 2 0,8 12 6 16,-8-12 5-16,9 8-3 0,-9-8-12 16,0 0-15-16,17-3-31 0,-17 3-39 0,16-12-28 15,-4 3-9-15,-2-4 4 0,1-1 6 0,1-1 2 16,-2-1 8-16,0 0 8 0,0-1 11 16,-2 3 11-16,-1 2 13 0,-1 0 12 15,1 2 3-15,-7 10 15 0,8-13 38 0,-8 13 30 16,0 0 8-16,9-5 6 0,-9 5 0 0,6 10 6 15,-6-10 0-15,6 18-4 0,-2-3 23 16,0 0-31-16,0 1 36 0,0-1-23 0,1 0 25 16,0 0-32-16,2-1 26 0,-1-3-38 15,0 1 20-15,1-2-36 0,0-1 22 0,0-2-18 16,-7-7 21-16,12 9-24 0,-12-9 15 0,15 2-25 16,-15-2 5-16,16-6-60 0,-3-1-1 15,-2-2-64-15,2-4 10 0,0-1-36 16,-1-2-9-16,1-2 7 0,-2-1 6 0,-1 0 8 15,2 0 0-15,-3-1 20 0,-1 1 16 0,0 1 12 16,-1 3 15-16,-1 0 7 0,-1 2 24 16,0 0 21-16,0 4 37 0,-5 9 22 0,5-16 18 15,-5 16-2-15,4-12-12 0,-4 12-5 0,0 0 10 16,0 0 26-16,0 0 12 0,0 0 10 16,0 0 5-16,7 13-5 0,-6-1-12 0,1 5-5 15,1 4 5-15,0 4 31 0,1 9-26 16,2 1 4-16,0 7-36 0,-2 1 15 0,3-1-31 15,-3 0-3-15,2-2-10 0,0-6 2 0,-1-2-22 16,1-2-4-16,-2-5-5 0,0 0-2 16,1-4-7-16,-2-4-8 0,2 0-17 15,-4-3-16-15,4-2-29 0,-5-12-25 0,2 18-56 16,-2-18-65-16,0 0-62 0,1 14-54 0,-1-14-42 16,0 0-43-16,0 0-80 0,0 0-233 15,-8-13-422-15,4 0-763 0</inkml:trace>
  <inkml:trace contextRef="#ctx0" brushRef="#br0" timeOffset="18633.89">7196 12369 399 0,'2'-13'553'0,"3"3"-74"0,0 0-37 0,-1 2-35 16,-4 8-61-16,13-13-16 0,-6 7-29 0,3-1-22 16,2 0-36-16,1 1-30 0,2 0-19 15,0 2-7-15,0 0-16 0,0 1-18 16,0 3-9-16,-15 0-4 0,23 0 5 0,-23 0 16 15,22 3 3-15,-13 0-7 0,0 2-5 0,-2 1-10 16,0-1-15-16,-1 3-19 0,-2 0-19 16,-4-8-20-16,4 18-14 0,-2-6-15 0,-4 4 4 15,-1 0-50-15,0 3-21 0,-4 1-68 16,-1 0-14-16,-2-1-49 0,1-1 13 0,0-1-48 16,1-3-19-16,-1-2-80 0,2-1-59 0,0 1-141 15,1-5-293-15,6-7-332 0,-10 11-734 16</inkml:trace>
  <inkml:trace contextRef="#ctx0" brushRef="#br0" timeOffset="20148.96">7674 12000 152 0,'0'0'496'16,"-4"-9"-70"-16,4 9-17 0,0 0-20 16,0 0-38-16,0 0-44 0,0 0-41 0,0 0-22 15,0 0-35-15,5 9-10 0,-5-9-19 0,6 19 0 16,-3-4-7-16,2 5-2 0,-1 3-18 15,0 0-31-15,0 5-28 0,-1 3-15 16,-2 3-15-16,1 1 8 0,1-1 44 0,-3 1-19 16,0-1 21-16,3-6-41 0,-3 0 12 0,0-3-43 15,2-2 14-15,-2-3-38 0,1-3 17 16,0 0-33-16,-1-4 26 0,0-13-39 0,2 19 18 16,-2-19-23-16,2 12 27 0,-2-12-25 15,0 0 25-15,0 0-27 0,0 0 28 0,14-9-32 16,-12 0 25-16,5-5-26 0,0-2-4 0,-1-4-13 15,3 1-4-15,1-2-1 0,-1-1-5 16,0 2 1-16,3 2-6 0,-2 0 4 0,1 3-2 16,-2 2 2-16,0 3 9 0,-2 3 9 15,-7 7 10-15,12-6 30 0,-12 6 33 0,15 6 18 16,-15-6 7-16,11 17-9 0,-4-3 18 16,-2 2-32-16,1 1 26 0,-3 1-25 0,0 0 26 15,2 1-41-15,-3-1 20 0,1-1-34 16,1-1 9-16,1 1-37 0,-3-5-21 0,-1-2-66 15,-1-10 7-15,6 17-22 0,-6-17 16 0,6 9-39 16,-6-9 10-16,0 0-47 0,16-3 14 16,-9-3-14-16,2-3 15 0,0-2-13 0,0-1 15 15,0-1-6-15,-1-4 28 0,1 0 9 0,3 1 31 16,-4-2 11-16,0 5 36 0,-1-2 10 16,0 3 13-16,1 1-9 0,-3 2 47 0,2 1 41 15,-7 8 45-15,8-7 19 0,-8 7 12 16,0 0 29-16,0 0 22 0,14 6 41 0,-14-6-30 15,11 12 7-15,-4-1-58 0,-1 1 6 16,1-2-41-16,0 3 25 0,0-2-41 0,0 1 16 16,1-2-45-16,0 0 18 0,-1-3-39 15,-1 0 25-15,-6-7-34 0,13 10 34 0,-13-10-14 16,12 7 29-16,-12-7-17 0,0 0 23 0,15-3-29 16,-15 3 7-16,12-7-23 0,-12 7-12 15,8-13-5-15,-8 13-1 0,7-16-3 16,-7 16-3-16,4-18-2 0,-4 18 0 0,0-17-6 15,0 17 4-15,0-15-2 0,0 15 5 0,-6-16 4 16,6 16-1-16,-7-11 2 0,7 11 1 16,-10-9-4-16,10 9-3 0,-10-7-1 0,10 7 5 15,-11-7 7-15,11 7 1 0,-9-5 2 0,9 5-8 16,-10-5-8-16,10 5-7 0,0 0-9 16,-10-7-6-16,10 7-8 0,0 0-2 0,0 0 6 15,-5-6 3-15,5 6 3 0,0 0 3 16,0 0 2-16,5-9-1 0,-5 9 0 0,9-7 2 15,-9 7-8-15,13-9-2 0,-13 9 9 0,18-6-6 16,-18 6 4-16,20-4 0 0,-20 4 0 16,21-3-4-16,-21 3 3 0,22 0-1 15,-22 0-12-15,22 4-10 0,-13-2 4 0,-9-2 2 16,16 9 1-16,-9-3 6 0,-1 1 3 0,-6-7 0 16,10 16 5-16,-10-16 3 0,4 19 0 15,-4-7 6-15,0 0 30 0,0 1 10 0,0 3-1 16,-2-1-2-16,2-2 2 0,-2-1-5 0,2-12-12 15,-3 19-4-15,3-19-1 0,0 13 0 16,0-13 2-16,0 0 20 0,0 12 14 0,0-12 5 16,0 0-5-16,0 0-4 0,10-6-4 15,-10 6-12-15,11-13-6 0,-5 1-4 0,2 1-5 16,0-2-9-16,-2 0-11 0,3-1-28 16,1 1-37-16,-4-1-54 0,3 0-37 0,3-1-44 15,-5 3-43-15,3-1-43 0,-4 2-53 16,5 1-46-16,-3 0-8 0,-3 4-8 0,3 0-10 15,-8 6-12-15,10-10 17 0,-10 10 57 0,9-4 72 16,-9 4 86-16,0 0 123 0,0 0 76 16,15 2 77-16,-15-2 28 0,0 0 36 0,10 5 19 15,-10-5 24-15,0 0 2 0,13 7-26 16,-13-7-19-16,10 4-15 0,-10-4 40 0,12 3 38 16,-12-3-22-16,11 4-37 0,-11-4-32 0,14 0-14 15,-14 0-14-15,13 0-16 0,-13 0-15 16,14-2-13-16,-14 2-11 0,16-5-5 0,-16 5-5 15,14-7-14-15,-14 7-12 0,11-7-5 16,-11 7-9-16,7-7-13 0,-7 7 4 0,0 0 2 16,8-12 1-16,-8 12 9 0,0 0 5 15,-2-11 12-15,2 11 12 0,-6-8 12 0,6 8 17 16,-9-6 21-16,9 6 9 0,-14-4-3 16,14 4-13-16,0 0 1 0,-20 2-10 0,20-2-5 15,-14 9-1-15,5 0 6 0,1 1 6 0,3 4 7 16,-3-1 13-16,6 3 19 0,0 0 19 15,2 2 16-15,2 0 3 0,3 2 8 0,2-1-9 16,0 0-14-16,1 0-11 0,2-2-25 16,3 0-12-16,0-3-8 0,1 0-10 0,1-3-14 15,-1-2-4-15,-1-1-9 0,4-4-8 16,-2 0-9-16,1-4-27 0,1-2-35 0,0-2-51 16,2-4-52-16,0-3-54 0,1 0-69 0,0-5-68 15,0-2-116-15,-1-2-75 0,-4-1-68 16,-1-1-117-16,-1-1-744 0,-4-1-1079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7T07:29:56.942"/>
    </inkml:context>
    <inkml:brush xml:id="br0">
      <inkml:brushProperty name="width" value="0.05292" units="cm"/>
      <inkml:brushProperty name="height" value="0.05292" units="cm"/>
      <inkml:brushProperty name="color" value="#00B050"/>
    </inkml:brush>
  </inkml:definitions>
  <inkml:trace contextRef="#ctx0" brushRef="#br0">2143 6595 444 0,'0'0'471'0,"0"0"-58"0,0 0-65 0,0 0-48 0,0 0 0 15,0 0-25-15,-3-10-15 0,3 10-26 0,0 0-22 16,0 0-19-16,0 0-18 15,0 0-26-15,0 0-19 0,0 0-6 0,0 0 0 0,0 0 1 16,0 0-11-16,0 0-13 16,0 0-1-16,0 0-1 0,0 0 1 0,0 0 0 15,0 0-11-15,6 12-37 0,-6-12 26 16,2 16-33-16,-2-16 15 0,1 21-31 0,-1-9 25 0,0 3-30 16,-1 4 0-16,-1 0 3 15,-1 3-1-15,-1 1 0 0,-1 0 30 0,0 0-36 0,-1 0 30 16,0 2-33-16,-1 1 30 15,-1-2-34-15,2-2 34 0,-1 2-27 0,-1-4 30 16,0 1-33-16,1-2 29 0,1-2-37 0,1-2 29 0,0-1-33 16,0 0 26-16,-1-1-31 15,3-3 22-15,3-10-35 0,-7 15 27 0,7-15-34 16,-4 14 31-16,4-14-30 0,-2 9 31 16,2-9-19-16,0 0 37 0,0 0-25 0,0 13 36 15,0-13-28-15,0 0 30 0,0 0-27 0,14 2 25 16,-14-2-22-16,12-2 19 0,-12 2-31 0,16-6 26 15,-3 1-25-15,0-1 15 0,1-2-18 0,5-2 22 16,0 1-18-16,0-1 11 16,2 0-30-16,0 0 28 0,0 1-27 0,1-1 1 0,1 1-2 15,-1 0 3-15,-3 2 8 16,4 0-9-16,-2 1-2 0,-4 0 2 0,2 1 0 0,-3 3-1 16,1-1 1-16,-3 0 2 0,-2 3 4 0,-12 0-2 15,20 0 8-15,-20 0 17 0,20 6 47 16,-9 1 13-16,-1 2 4 0,-2 2 9 0,-1 6 14 15,-1 0 1-15,-2 4 5 16,0 1-1-16,-2 1 5 0,-2 4 0 0,-1-2 4 0,-1 0-5 16,-2 1-8-16,1-1 0 15,-1-1-11-15,0 1-5 0,-1-4-5 0,1-1 1 0,0-2-6 16,-2-2-14-16,2-1-69 0,-1-1 0 0,1-1 0 0,-1-1 0 16,-1 0 0-16,-2 0 0 15,1-3 0-15,0 1 0 0,0-4 0 0,7-6 0 16,-14 12 0-16,7-7 0 15,7-5 0-15,-15 8 0 0,15-8 0 0,-16 6 0 16,16-6 0-16,-16 4 0 0,16-4 0 0,-17-1 0 16,17 1 0-16,-18-7 0 0,6 0-218 15,1-1-61-15,-1-4-11 0,1-1-37 16,0-4-87-16,0 1-31 0,3-4-118 0,1-2-57 16,0 0-69-16,3-3-693 0,1 0-981 0</inkml:trace>
  <inkml:trace contextRef="#ctx0" brushRef="#br0" timeOffset="307.88">2238 6766 323 0,'0'0'869'0,"-11"-7"-128"15,11 7-73-15,-7-5-35 0,7 5-88 0,0 0-29 16,-9-6-101-16,9 6-36 0,0 0-74 15,0 0-26-15,-8-6-60 0,8 6 5 0,0 0-32 16,0 0-15-16,0 0-17 16,0 0-18-16,0 0-18 0,4-14-16 0,-4 14-20 0,8-5-18 15,-8 5-13-15,10-4-11 16,-10 4-6-16,16-6-15 0,-16 6 0 0,17-4-13 0,-17 4-13 16,18-6-23-16,-18 6-32 0,20-6-31 0,-20 6-11 0,18-4-56 15,-18 4-16-15,17-3-90 16,-17 3-22-16,15-2-83 0,-15 2-7 0,13 3-54 0,-13-3-71 15,11 6-178 1,-11-6-560-16,8 12-844 0</inkml:trace>
  <inkml:trace contextRef="#ctx0" brushRef="#br0" timeOffset="638.54">2005 7278 935 0,'-12'10'782'16,"3"-1"-136"-16,0-2-156 0,1-1-46 0,8-6-69 0,-9 9 11 15,9-9-12-15,-7 8 30 16,7-8-12-16,0 0-6 0,0 0-66 0,8 5-29 0,-8-5-33 16,14-3-34-16,-3 2-30 0,4-5 6 0,2 1-52 0,-1 1 4 15,2-2-45-15,1-2 16 16,1 1-46-16,0-2 20 0,-1 2-48 0,0-3 20 15,-1 2-38-15,0 0 27 0,-1 0-41 16,-3 1 23-16,0 0-34 0,0 0 26 0,-2 2-33 16,0-2 28-16,-4 2-32 15,-8 5 19-15,15-7-50 0,-15 7-25 0,14-8-31 0,-14 8-25 16,8-5-51-16,-8 5-71 0,11-4-69 16,-11 4-148-16,0 0-132 0,11-2-290 0,-11 2-767 15,0 0-1308-15</inkml:trace>
  <inkml:trace contextRef="#ctx0" brushRef="#br0" timeOffset="7827.89">11060 7407 112 0,'0'0'271'0,"0"0"-77"0,4-8-47 0,-4 8-32 16,0 0-23-16,5-9-18 15,-5 9-11-15,0 0 12 0,6-8 12 0,-6 8-7 0,0 0-2 16,5-7 5-16,-5 7 4 15,0 0-5-15,0 0 1 0,4-8 0 0,-4 8 0 0,0 0-1 16,0 0 4-16,0 0-8 16,6-7-4-16,-6 7-2 0,0 0-4 0,0 0-1 15,0 0-2-15,0 0-3 0,0 0 8 16,0 0-7-16,5-9 0 0,-5 9 4 0,0 0 6 0,0 0 11 16,0 0 2-16,0 0-2 15,0 0-2-15,0 0 3 0,0 0-5 0,0 0-4 16,0 0-2-16,6-8 2 0,-6 8-2 0,0 0-1 0,0 0-5 15,0 0 8-15,0 0-12 16,0 0-8-16,0 0-9 0,1-11 1 0,-1 11 6 0,0 0 6 16,0 0-5-16,1-13 0 15,-1 13-5-15,0 0 1 0,0 0-1 0,1-14 1 0,-1 14-1 16,0 0 2-16,0-13-8 0,0 13 6 0,0 0 1 16,0-13-2-16,0 13-6 15,0 0 4-15,2-18 1 0,-2 18 6 0,1-11-2 0,-1 11 13 16,2-15 6-16,-2 15 9 15,0-16 6-15,0 16-1 0,3-17-8 0,-3 17-11 0,2-18-3 16,-2 18-3-16,1-21-7 16,-1 21 8-16,0-20 105 0,0 20-136 0,1-21-25 0,-1 21 26 15,0-23-34-15,0 23 29 16,-1-25-29-16,1 14 25 0,0-2-28 0,-1 1 30 16,1 0-20-16,0-1 18 0,-1 1 1 0,1 0 22 0,0 12-20 15,-1-22 4-15,1 22 0 16,0-23 21-16,0 23-25 0,0-21 16 0,0 21-25 0,0-20 23 15,0 20-22-15,0-21 18 0,0 21-23 16,0-21 23-16,0 21-24 0,0-21 24 0,0 21-26 16,0-21 17-16,0 21 107 15,1-23-135-15,-1 23 107 0,1-22-127 0,-1 22 117 0,1-21-124 16,-1 21 122-16,0-24-127 0,1 12 114 0,-1 12-119 0,1-23 112 16,-1 11-124-1,0 1 12-15,1-1 8 0,-1 12 4 0,0-23 11 0,0 23-3 16,0-22 12-16,0 22-2 0,0-22-1 15,0 22 5-15,0-20 5 0,0 20 0 0,1-19-1 16,-1 19 5-16,0-18-7 0,0 18 3 16,0-18 0-16,0 18 1 0,0-18 2 0,0 18-2 15,0-17 2-15,0 17 4 16,0-16 111-16,0 16-132 0,0-15 115 0,0 15-123 0,0-13 119 16,0 13-120-16,0-12 116 0,0 12-122 15,0 0 112-15,0-15-121 0,0 15 115 16,0 0-120-16,0-13 117 0,0 13-122 0,0 0 118 0,0 0-115 15,0-13 126-15,0 13-105 0,0 0-12 16,0 0 57-16,0 0 99 0,0-13-109 0,0 13 97 16,0 0-108-16,0 0 90 15,0 0-114-15,2-12 99 0,-2 12-111 0,0 0 107 16,5-7-115-16,-5 7 107 0,0 0-110 0,8-11 113 0,-8 11-109 16,8-4 102-16,-8 4-106 0,7-4 106 15,-7 4-106-15,10-7 108 0,-10 7-111 0,13-6 109 16,-13 6-112-16,15-6 112 15,-15 6-108-15,20-6 110 0,-10 3-100 0,1 0 104 0,3 0-102 16,2 0 100-16,0 0-88 0,-1 0 86 16,2 1-110-16,0-1 107 0,-3 2-104 15,0 0 103-15,-3 1-107 0,1-2 100 16,2 1-98-16,-2 1 106 0,1-2-114 0,-13 2 112 0,26 0-104 16,-14-1 108-16,1 1-95 0,5 0 104 0,1 0-107 15,-1 0 104-15,1 0-106 0,-2 1 106 16,2-1-113-16,0 0-18 0,-2 2 47 0,1-2-28 15,1 0 49-15,0 0-36 0,0 0 39 16,-1 0-32-16,1 1 34 0,-2 1-31 0,0-2 34 16,0 0-30-16,2 0 40 15,0 0-38-15,-1 1 33 0,1-1-33 0,-1 1 39 0,1-1-32 16,1 0 30-16,-1 0-38 0,1 0 45 0,1 0-46 0,-2 0 37 16,1 0-35-16,1 0 40 15,-2-1-43-15,1 1 36 0,-1 0-38 0,1 1 41 16,1-1-40-16,-3 0 35 0,1 2-36 15,0-1 40-15,-2 0-39 0,2 0 37 0,0 0-34 16,1 1 35-16,1 0-32 0,-1-1 38 16,1 0-35-16,0 1 30 0,1-1-30 0,-1 1 35 15,1-2-38-15,0 1 36 0,-2 1-37 16,2-1 35-16,0 1-27 0,-2-2 27 0,0 1-36 16,1 0 33-16,-2-1-34 0,1 2 37 15,-2-1-37-15,2-1 39 0,-1 2-38 0,0-1 36 16,0-1-38-16,1 2 38 0,0 0-35 0,1-1 35 15,1 0-35-15,-1 1 36 0,1-1-34 16,1 1 32-16,0-2-36 0,-1 1 37 16,4 2-34-16,0-1 34 0,-3-2-32 15,3 1 31-15,-1-1-35 0,1 1 36 0,0 1-35 0,-3-1 32 16,1-1-35-16,-2 1 37 0,1-1-32 0,0 1 30 0,-2 0-33 16,2-1 36-16,-1 0-34 15,0 2 32-15,0-2-34 0,0 1 35 0,0 1-33 0,-1-2 29 16,2 0-30-16,0 1 34 15,-1 0-32-15,0 1 29 0,1-1-30 0,1 0 34 0,2 0-35 16,0-1 36-16,-1 2-34 16,2-2 31-16,-1 3-33 0,2-3 38 15,-1 0-38-15,1 0 33 0,0 1 97 0,1-1-126 16,-1 0-27-16,-1 0 40 0,0 1-30 0,1-1 36 16,-1 0-36-16,1 2 38 0,0-1-27 0,-1-1 32 0,2 1-32 15,0 0 32-15,2-1-31 16,0 0 40-16,0 0-39 0,1 0 34 0,0 0-35 0,0 0 35 15,1 0-29-15,0 0 26 16,4-1-32-16,-4 1 34 0,6-1-32 0,-2 1 36 0,1 0-35 16,-1 0 35-16,2 0-32 15,-1 0 37-15,1 0-33 0,-1 1 36 0,1-2-35 0,1 1 29 16,1 0-29-16,-1-1 22 0,2 1-25 0,-3 0 28 16,2 0-29-16,0-2 30 15,-1 2-34-15,-1 2 36 0,-1-4-28 0,2 2 24 0,0 0-25 16,-2 2 26-16,1-2-30 15,-1 0 30-15,0 0-31 0,-6 0 24 0,5 0-14 16,2 0 4-16,-2 0-2 0,0-2 0 16,1 2 0-16,-1 0 0 0,3 0 0 0,-3 0 0 15,0 0 0-15,-1 0 0 0,1 0 0 16,2 0 0-16,-8 0 0 0,2 0 0 0,-2 0 0 0,1 0 0 16,-2 0 0-16,1 2 0 0,0-2 0 15,-1 1 0-15,2-1 0 0,-1 0 0 16,2 0 0-16,-1 0 0 0,1 0 0 0,0 0 0 0,4 0 0 15,1 0 0-15,-6 0 0 16,5-1 0-16,-4 1 0 0,0 0 0 0,-1 0 0 16,-1 0 0-16,0 0 0 0,-1-2 0 15,0 2 0-15,0 0 0 0,-1 0 0 16,2 0 0-16,-2 0 0 0,1 0 0 0,-1 0 0 0,0-1 0 0,-1 1 0 16,-1-1 0-16,0 1 0 0,0 0 0 15,0 0 0-15,0 0 0 0,0 0 0 0,-1-2 0 16,1 2 0-16,-4 0 0 15,4-1 0-15,0 1 0 0,0 0 0 0,0 0 0 0,0-2 0 16,0 2 0-16,-1 0 0 16,0 0 0-16,-3-1 0 0,1 1 0 15,-2 0 0-15,2-1 0 0,-1 1 0 0,0 0 0 16,-1-1 0-16,1 2 0 0,1-2 0 0,-1 1 0 0,-1-1 0 16,2 2 0-16,-1-1 0 0,0 0 0 0,-1 0 0 15,1 1 0-15,-1 0 0 0,0-1 0 16,0 1 0-16,1-1 0 0,0 0 0 0,1 2 0 15,1-1 0-15,1-1 0 16,1 2 0-16,0-2 0 0,-1 1 0 0,0 0 0 0,0 1 0 16,0-1 0-16,1 1 0 15,1-1 0-15,0 1 0 0,2 1 0 0,0-2 0 0,0 1 0 16,1 1 0-16,-1-2 0 0,0 0 0 0,-1 1 0 16,0 0 0-16,1-2 0 0,-1 1 0 15,-1 0 0-15,-1 1 0 0,-1-1 0 0,0 1 0 16,-4-2 0-16,-1 1 0 15,-1-1 0-15,-2 2 0 0,-1-2 0 0,-1 2 0 0,-4-1 0 16,-12-1 0-16,22 1 0 16,-22-1 0-16,21 2 0 0,-21-2 0 0,18 2 0 0,-18-2 0 15,19 1 0-15,-19-1 0 16,19 3 0-16,-19-3 0 0,15 3 0 0,-15-3 0 0,13 1 0 16,-13-1 0-16,13 1 0 0,-13-1 0 15,11 4 0-15,-11-4 0 0,14 4 0 0,-14-4 0 16,14 6 0-16,-14-6 0 0,16 6 0 0,-16-6 0 15,15 7 0-15,-15-7 0 16,15 6 0-16,-15-6 0 0,15 7 0 0,-15-7 0 0,16 6 0 16,-16-6 0-16,15 7 0 15,-15-7 0-15,15 6 0 0,-15-6 0 0,14 6 0 0,-14-6 0 16,12 6 0-16,-12-6 0 0,11 4 0 0,-11-4 0 0,10 6 0 16,-10-6 0-16,10 3 0 15,-10-3 0-15,11 5 0 0,-11-5 0 0,10 5 0 16,-10-5 0-16,10 5 0 15,-10-5 0-15,11 4 0 0,-11-4 0 0,10 7 0 0,-10-7 0 16,12 4 0-16,-12-4 0 0,9 5 0 16,-9-5 0-16,11 6 0 0,-11-6 0 15,13 6 0-15,-13-6 0 0,13 6 0 16,-13-6 0-16,13 7 0 0,-13-7 0 0,15 8 0 0,-15-8 0 16,14 6 0-16,-14-6 0 0,13 8 0 0,-13-8 0 15,13 7 0-15,-13-7 0 0,13 5 0 16,-13-5 0-16,12 8 0 0,-12-8 0 0,15 6 0 15,-15-6 0-15,15 7 0 0,-15-7 0 16,17 7 0-16,-17-7 0 0,17 7 0 0,-17-7 0 16,19 8 0-16,-19-8 0 0,18 4 0 15,-18-4 0-15,17 7 0 0,-17-7 0 0,16 7 0 16,-16-7 0-16,16 6 0 0,-16-6 0 0,14 5 0 0,-14-5 0 16,14 8 0-16,-14-8 0 15,14 7 0-15,-14-7 0 0,13 6 0 0,-13-6 0 16,12 8 0-16,-12-8 0 15,12 7 0-15,-12-7 0 0,13 7 0 0,-13-7 0 16,11 9 0-16,-11-9 0 0,11 9 0 0,-11-9 0 16,10 12 0-16,-10-12 0 0,9 12 0 0,-9-12 0 15,9 14 0-15,-9-14 0 16,8 15 0-16,-4-6 0 0,-4-9 0 0,7 16 0 0,-3-7 0 16,-4-9 0-16,5 16 0 0,-5-16 0 15,7 17 0-15,-7-17 0 0,5 19 0 0,-5-19 0 16,4 18 0-16,-4-18 0 0,3 18 0 0,-3-18 0 0,2 19 0 15,-2-19 0-15,0 18 0 16,0-18 0-16,0 18 0 0,0-18 0 0,1 15 0 16,-1-15 0-16,0 15 0 0,0-15 0 15,-1 17 0-15,1-17 0 0,0 17 0 0,0-17 0 16,0 18 0-16,0-18 0 0,-2 17 0 16,2-17 0-16,-1 19 0 0,1-19 0 0,-2 19 0 15,2-19 0-15,-4 20 0 0,4-20 0 0,-2 17 0 0,2-17 0 16,-3 17 0-16,3-17 0 15,-4 18 0-15,4-18 0 0,-5 17 0 0,5-17 0 0,-6 17 0 16,6-17 0-16,-3 18 0 16,3-18 0-16,-5 16 0 0,5-16 0 15,-4 18 0-15,4-18 0 0,-4 14 0 0,4-14 0 16,-3 15 0-16,3-15 0 0,-3 12 0 0,3-12 0 16,0 0 0-16,-4 12 0 0,4-12 0 0,0 0 0 0,-3 11 0 15,3-11 0-15,0 0 0 16,0 0 0-16,-3 13-96 0,3-13-107 0,0 0-30 15,-4 8-31-15,4-8-37 0,-11 6-43 16,-3-2-23-16,-4 1-143 0,-8 1-65 0,-10-1-214 0,-3 0-644 16,-7 0-1042-16</inkml:trace>
  <inkml:trace contextRef="#ctx0" brushRef="#br0" timeOffset="9608.61">8117 8347 777 0,'0'0'579'0,"0"0"-135"0,0 0-90 0,-2 10-78 16,2-10-60-16,0 0-21 16,0 0 11-16,0 0 20 0,0 0 37 0,0 0 18 0,-2 11-3 15,2-11-17-15,0 0-39 16,0 0-28-16,0 0-35 0,0 0-29 0,0 0-18 0,-10 6-10 16,10-6 1-16,0 0-5 0,0 0 2 15,-11 1 6-15,11-1 11 0,0 0-3 0,-17 0-7 16,17 0-11-16,-14-1-10 0,14 1-3 0,-19-2-10 15,19 2-4-15,-21-4-8 16,5 2 1-16,1-1 3 0,-2-2-4 0,2 1 1 0,-1-1 2 16,-2 0-1-16,2-1-5 0,0-1-13 15,-2-2-1-15,0 0-10 0,3 0 4 0,-4-2-10 16,3-1 0-16,1-1-21 0,-2-1 23 0,0-2 4 0,1 2 9 16,1-2 4-16,-1-2 0 15,1 2-2-15,2-4-3 0,1 2-9 0,-1-4-3 0,1 2-7 16,1-3-4-16,1-2-3 15,1 3-2-15,3-1-5 0,-1-2 0 0,1 2 3 16,2-1 4-16,-2 2 9 0,4-3-26 16,0 4 35-16,0 1-3 0,2 3 2 15,0-3-9-15,2 2-6 0,0 0 0 0,3-1-11 16,4-1 13-16,0-1 0 0,7-1 4 0,1-1-5 16,7-4 5-16,4 2-7 0,4-1 26 0,1 0-37 15,4 1 28-15,10-4-35 0,-7 5 35 16,10 0-66-16,-8 2 67 0,1 3-40 0,2 0 36 15,0 3-35-15,2 0 33 0,-3 2-29 16,4-1 33-16,-1 4-32 0,2 0 38 0,1 1-34 16,1 1 9-16,2 0-14 0,3 1 0 15,0 0 0-15,11-1 0 0,0 1 0 0,3-2 0 16,-3 2 0-16,3-1 0 0,0 1 0 0,1 0 0 0,0 1 0 16,0 1 0-16,1 1 0 15,0-1 0-15,-11 4 0 0,2 0 0 0,0 1 0 0,-3 1 0 16,1 3 0-16,0-2 0 15,-2 2 0-15,2 1 0 0,-2 3 0 0,1-3 0 0,-2 2 0 16,3-1 0-16,-2 0 0 16,1 2 0-16,-3 0 0 0,-1 0 0 0,1 0 0 15,-7 2 0-15,2 1 0 0,-5 1 0 16,-1 0 0-16,-4 3 0 0,-1-2 0 0,-3 3 0 16,-1 0 0-16,-3 2 0 0,-2 0 0 0,2 0 0 15,-3-1 0-15,-6 1 0 0,2-1 0 16,-2 0 0-16,2 2 0 0,-4-2 0 0,0 3 0 15,-1-1 0-15,-2 1 0 0,0 0 0 16,-1 1 0-16,-3 1 0 0,0-1 0 0,-5-1 0 16,1-1 0-16,-3 1 0 0,-2 1 0 15,-1-1 0-15,-2 1 0 0,-2 0 0 16,-1-1 0-16,-4 4 0 0,1 3 0 0</inkml:trace>
  <inkml:trace contextRef="#ctx0" brushRef="#br0" timeOffset="14097.92">2837 14252 224 0,'0'0'535'0,"-14"0"-77"16,14 0-19-16,0 0 4 15,0 0 13-15,-15 1-30 0,15-1-20 0,0 0-23 0,0 0-19 16,-17 1-32-16,17-1-16 0,0 0-14 0,-16 3-15 16,16-3-7-16,0 0-5 0,-17 1-3 15,17-1 80-15,0 0-144 0,-18 1 78 0,18-1-136 16,0 0 78-16,-14 0-122 15,14 0 95-15,0 0-119 0,0 0 100 0,-16 1-123 0,16-1 80 16,0 0-139-16,0 0 0 16,0 0 0-16,-11-1 0 0,11 1 0 0,0 0 0 15,0 0 0-15,0 0 0 0,0 0 0 16,0 0 0-16,15-2 0 0,-15 2 0 0,17-4 0 0,-17 4 0 16,23-1 0-16,-10 1 0 0,-1-2 0 0,6-1 0 0,-2 2 0 15,1-1 0 1,-3-1 0-16,0 2 0 0,-2 0 0 0,-12 1 0 0,21-4 0 15,-21 4 0-15,21-4 0 16,-21 4 0-16,18-3 0 0,-18 3 0 0,17-2-91 0,-17 2-342 16,13-2-75-16,-13 2-72 0,0 0-95 15,17 0-104-15,-17 0-843 0,0 0-1280 0</inkml:trace>
  <inkml:trace contextRef="#ctx0" brushRef="#br0" timeOffset="14437.53">2604 14541 1238 0,'0'0'800'0,"0"0"-162"15,-10 3-87-15,10-3-34 0,0 0-34 16,0 0 59-16,0 0-139 0,0 0-30 0,0 0 9 15,0 0-77-15,0 0 13 16,6-8-65-16,3 3 5 0,4 0-57 0,2 0 3 0,2-2-47 16,0 1 4-16,4 0-43 15,-3 1 12-15,3-1-40 0,0 1-21 0,-1 2-69 0,-1-3 0 16,0 3 0-16,0 0 0 0,0 0 0 0,-3 0 0 0,1-1 0 16,-4 1 0-16,-2 3 0 15,-11 0 0-15,19-5 0 0,-19 5 0 0,17-2-105 0,-17 2-163 16,12-2 35-16,-12 2-241 15,0 0-98-15,0 0-116 0,12 0-148 0,-12 0-752 16,0 0-1238-16</inkml:trace>
  <inkml:trace contextRef="#ctx0" brushRef="#br0" timeOffset="14709.03">2757 14116 690 0,'0'0'588'0,"-9"-8"-124"16,9 8-16-16,0 0-23 0,-11 3-14 0,11-3-11 0,-4 11-12 16,4-11-14-16,-4 19-32 15,2-2-26-15,0 0-16 0,0 3-25 0,-1 1-22 16,1 4-42-16,0 0-10 0,0 0-49 16,-1 2 9-16,0 1 71 0,0-2-138 0,0 1 88 0,0-2-144 15,0 2 100-15,-1-3-129 0,-1 0 96 0,2-1-121 16,1-4-9-16,0-1-22 15,0 0-45-15,0-4-54 0,1 0-70 0,1-14-76 0,-2 20-80 16,2-20-52-16,1 16-28 16,-1-16-37-16,0 0-79 0,5 8-102 0,-5-8-387 0,8-8-673 15</inkml:trace>
  <inkml:trace contextRef="#ctx0" brushRef="#br0" timeOffset="15009.61">2912 14062 619 0,'5'-9'622'0,"-5"9"-38"0,7-6-15 0,-7 6-45 16,0 0-12-16,4 14 0 15,-4-14-17-15,-2 25-48 0,0-8-27 0,0 2-21 0,-1 5 68 16,0 1-157-16,0-2-66 0,0 3 17 0,-2 0-58 0,2 0 4 16,-1 1-47-16,0 2 2 15,1-2 82-15,-1 0-152 0,2-1 46 0,-1 0-138 0,1-1 0 16,-1 1 0-16,0-2 0 15,-1 0 0-15,4 1 0 0,-2-6 0 0,1 0 0 0,0-1 0 16,-1-2 0-16,2-3 0 16,-1-1 0-16,1-12 0 0,0 18 0 0,0-18-91 0,-1 16-90 15,1-16-43-15,0 0-20 16,1 13-42-16,-1-13-64 0,0 0-75 0,0 0-124 16,0 0-119-16,11-7-124 0,-5-1-600 0,1-3-996 0</inkml:trace>
  <inkml:trace contextRef="#ctx0" brushRef="#br0" timeOffset="15307.51">3205 14158 369 0,'0'0'732'0,"0"0"-148"0,4-9-32 0,-4 9-66 16,0 0-42-16,0 0-42 16,0 0-37-16,4-10-15 0,-4 10-34 0,0 0-32 15,0 0-34-15,0 0-25 16,0 0-33-16,0 0-33 0,0 0-28 0,14 1-25 16,-14-1-24-16,0 0-12 0,0 0-14 0,9 5-24 0,-9-5-55 0,0 0-61 15,0 0-67 1,10 5-52-16,-10-5-33 0,0 0-52 0,7 7-25 0,-7-7-1 0,0 0-108 15,8 11-187-15,-8-11-500 16,3 8-725-16</inkml:trace>
  <inkml:trace contextRef="#ctx0" brushRef="#br0" timeOffset="15517.66">3262 14320 732 0,'-3'13'731'16,"0"-3"-57"-16,0 2-60 15,-1 2-68-15,-1 1-41 0,1 1-55 0,0 0-72 0,-1 2-66 16,1 0-47-16,-1 0-51 16,1-1-39-16,-1 0-38 0,2 1-25 0,-1-1-23 0,2-4-22 15,-2 1-20-15,3 0-41 16,-1-4-56-16,2-10-61 0,-4 18-61 0,4-18-55 16,-2 14-56-16,2-14-38 0,0 0-52 0,0 15-72 0,0-15-87 15,0 0-112-15,0 0-266 0,0 0-475 16</inkml:trace>
  <inkml:trace contextRef="#ctx0" brushRef="#br0" timeOffset="15918">3298 14391 567 0,'0'0'637'0,"4"16"-66"0,-4-16-29 15,2 17-68-15,-2-17-25 0,1 21-29 0,0-8-29 16,-1-1-47-16,0 0-54 0,0-1-34 15,-1 3-43-15,1-2-40 0,0-1-39 0,0-11-24 0,-1 21-20 16,1-21-15-16,-1 15-12 16,1-15-16-16,0 14-22 0,0-14-28 0,0 0 14 15,2 9-5-15,-2-9-10 0,0 0-7 16,0 0 1-16,10-10-4 0,-10 10-1 0,9-20-27 16,-2 8 31-16,-1-2-2 0,4-4 2 0,-3 0 3 0,2-1-3 15,1-1-3-15,-1-1-11 16,1 2-7-16,1 0-1 0,-1 2-2 0,0 1 0 0,-1 5 1 15,-1-1 16-15,-1 6 35 16,-7 6 63-16,13-4 54 0,-13 4 48 0,12 7 33 0,-6-1 100 16,0 6-125-16,1 2-34 15,-1 1 34-15,0 1-50 0,-2 2 25 0,1 2 74 0,-1-1-131 16,0-1 85-16,0 1-134 0,-1-1 89 0,-1 0-129 16,0-2-4-16,-1 1-3 15,0-3-6-15,-1-3-26 0,0-11-52 0,2 21-64 0,-2-21 11 16,0 17-261-16,0-17-160 15,0 15-212-15,0-15-1149 0,-2 10-1634 0</inkml:trace>
  <inkml:trace contextRef="#ctx0" brushRef="#br0" timeOffset="17157.75">3955 14341 180 0,'0'0'729'0,"0"0"-126"15,0 0-52-15,0 0-51 0,0 0-58 0,0 0-44 0,0 0-51 16,-4-10-30-16,4 10-30 15,0 0-33-15,0 0-23 0,-5-9-22 0,5 9-27 0,0 0-12 16,-7-6-7-16,7 6-5 16,0 0-18-16,-8-8-20 0,8 8-14 0,0 0-20 15,-14-3-10-15,14 3-13 0,0 0-13 16,-19 0-7-16,19 0 0 0,-18 4-3 0,8 1 10 0,0-3-2 16,-2 4 104-16,1 0-134 0,-1 3 103 0,2-1-119 15,1 3-5-15,-1 1 40 16,2 3-8-16,1 2 39 0,0 2-32 0,3 3 35 0,-2 2-38 15,3 0 30-15,0 1 89 16,2 0-119-16,1-2 81 0,1 1-113 0,1-2-4 0,1-3 1 16,1 0-1-16,1-3 4 15,1 1-1-15,1-3 3 0,0 1 3 0,0-3-5 0,3-2-33 16,-1 0-18-16,-2-3-24 0,3-2-28 16,-10-5-29-16,16 5-56 0,-16-5-73 0,21-5-67 15,-7-1-81-15,3-6-82 0,-2 0-146 0,3-1-204 16,-1-5-417-16,1-1-864 0</inkml:trace>
  <inkml:trace contextRef="#ctx0" brushRef="#br0" timeOffset="17428.52">4144 14183 346 0,'0'0'591'0,"0"0"-57"0,0 0-30 0,0 0-10 16,0 0-34-16,0 0-22 0,0 0-13 0,-7 14-5 15,5-3-35-15,0 5-30 0,-1 3-18 16,1 3-38-16,-1 2-3 0,2 2-47 16,-2 2 7-16,0 3-79 0,2 2 12 0,-2 0 61 15,1-1-146-15,1 3 76 0,0-2-135 0,-2-1 94 16,3-2-131-16,-1-5 3 0,1 2-11 0,0-7-30 0,1 1-43 16,-1-2-27-16,0-3-26 15,2-2-9-15,-1-1-16 0,-1-13-32 0,0 19-40 0,0-19-41 16,1 15-60-16,-1-15-102 15,0 0-122-15,3 11-147 0,-3-11-642 0,0 0-939 0</inkml:trace>
  <inkml:trace contextRef="#ctx0" brushRef="#br0" timeOffset="17897.61">4274 14421 601 0,'0'0'716'0,"0"0"-51"16,2 12-49-16,-2-12-83 0,1 16-25 0,-1-16 60 16,0 23-168-16,0-6-40 0,0 1-47 15,2-1-53-15,-1 2-38 0,1-1-27 16,0 1-31-16,0-2-27 0,1 1-26 0,1-1-23 16,-1-2-18-16,0 0-14 0,1-1-11 0,-1-4-17 0,-1 0-34 15,-2-10-21-15,7 15-14 0,-7-15-3 0,6 9-2 16,-6-9-8-16,0 0-16 0,14 1-29 15,-14-1 8-15,11-7-15 0,-6 1-15 0,3-5-14 16,0-2-2-16,-1-1 1 16,0-4 2-16,2-1-3 0,-3 0-2 0,0-2 15 0,-2 5 15 15,0-2 22-15,1 2 18 16,-1 1 22-16,-1 3 39 0,-2 3 31 0,-1 9 4 0,4-17 3 16,-4 17 23-16,0 0 39 0,2-13 41 0,-2 13 23 0,0 0 22 15,0 0-23-15,0 0 21 16,-2 12 98-16,2-12-142 0,-1 13 104 0,1-13-154 15,-1 17 100-15,1-17-142 0,-1 20-3 16,1-20-11-16,0 21 0 0,0-21-9 16,1 23-7-16,1-9-5 0,0 3 3 0,0-2-12 15,0-1-43-15,1 1-40 0,0-2-55 0,1-1-49 16,1 0-43-16,0-3-29 0,1-2-14 0,0 0-39 0,-6-7-27 16,16 9-36-16,-16-9-49 15,18 5-30-15,-18-5-58 0,19 0-454 0,-19 0-561 0</inkml:trace>
  <inkml:trace contextRef="#ctx0" brushRef="#br0" timeOffset="18757.73">4726 14581 94 0,'0'0'847'0,"0"0"-150"0,3-13-66 0,-3 13-77 16,0 0-54-16,0 0-56 0,0 0-64 0,-1-13-52 0,1 13-51 15,0 0-31-15,-6-9-42 16,6 9 67-16,0 0-157 0,-8-10 78 15,8 10-140-15,-6-8-11 0,6 8-7 0,-9-10-9 16,9 10-1-16,-10-10-2 0,10 10 1 0,-10-11 4 16,10 11 0-16,-11-7-1 0,11 7 3 15,-11-6-6-15,11 6-7 0,-9-5-11 0,9 5-3 0,0 0-1 16,-16 1 5-16,16-1-18 0,-13 6 41 16,13-6 110-16,-11 11-123 0,11-11 4 0,-11 13 9 15,5-1 3-15,1 0 1 0,2 2 9 0,-1 2-9 16,2-1-4-16,0 1-3 15,1-1 4-15,1-1-19 0,0-1-4 0,2-3 2 0,-1 1-3 16,-1-11-3-16,6 18 5 16,-6-18-11-16,7 14-6 0,-7-14-9 0,11 6-6 0,-11-6-20 15,13-1-32-15,-13 1-44 16,20-12-38-16,-9 3-36 0,0 0-21 0,2-4-2 0,-1 0-20 16,-1-4-27-16,0-1-13 0,-1 0-2 0,-1-2-12 15,0-2-5-15,-1 0 28 0,-1-5 49 16,0 4 46-16,0-1 34 0,-3 3 30 0,0 1 39 15,-2 3 46-15,1 2 59 16,-2 2 37-16,-1 13 0 0,1-17 22 0,-1 17 32 16,0 0 35-16,-3-10 19 0,3 10 5 15,0 0-4-15,0 0 1 0,-11 11 8 0,11-11-9 16,-6 16-7-16,2-1 1 0,1-1 7 0,-1 3 7 0,2-1-15 16,0 3-2-16,1 2 3 0,0-1-9 15,1 1-6-15,0 1-24 0,0-1-27 0,1 2-18 16,1-1-17-16,1-1-13 15,0-3-16-15,0-1-4 0,2-1-7 0,2-2-1 0,1-2-1 16,0-1 7-16,2-4 7 16,-1-2-13-16,0-1-1 0,-9-4-7 0,20 0-7 0,-20 0-4 15,20-3-10-15,-5-2-10 16,-3-1-12-16,2-2 90 0,-2-1-141 0,1-1 104 0,-2-1-145 16,1-3 104-16,0 1-124 0,-2-4-25 0,0 2 43 0,-2 1 113 15,-2-2-109-15,0 0 11 16,-1-1 3-16,-2 0 20 0,-1 1 20 0,0 0 7 15,-2 4 26-15,-1-1 19 16,1 13 14-16,-3-20 7 0,3 20 4 0,-6-16 4 0,6 16-3 16,-8-10 2-16,8 10 10 15,-9-5 11-15,9 5 13 0,0 0 4 0,-16 3 116 0,16-3-116 16,-12 9-10-16,5-3 54 0,0 4-31 0,0 1 53 16,1 2-39-16,1 2 49 0,-1 1 97 15,3 1-106-15,0 3 98 0,1 0-128 0,0 4 98 16,2-3-123-16,1 2-66 0,0 1-10 15,2-2 0-15,0 0 0 0,0-3 0 0,4-3 0 0,-2 1 0 16,1-2 0-16,1-3 0 16,2 1 0-16,0-3 0 0,1-2 0 0,-2-3 0 15,-8-5 0-15,18 4 0 16,-18-4 0-16,20-3 0 0,-11 0-339 0,4-1-96 0,0-3-107 16,0 1-149-16,-1-2-277 0,0-2-682 0,1-4-1315 0</inkml:trace>
  <inkml:trace contextRef="#ctx0" brushRef="#br0" timeOffset="19447.75">5911 14389 9 0,'0'0'739'0,"0"0"-182"0,0 0-67 15,0 0-25-15,0 0-57 0,0 0-60 0,0 0-42 0,0 0-48 16,0 0-37 0,0 0-32-16,0 0-39 0,-12 5-26 0,12-5-24 0,-8 9-24 15,8-9-11-15,-11 12-32 0,6-5 33 16,-4 4-20-16,-1-3 25 0,0 3 8 0,0 2 12 16,-2-3 4-16,0 1 10 0,-1 0 8 0,2 0 6 0,-1-3 14 15,0 3 13-15,1-2 6 16,0-1 4-16,1 0 8 0,1-1 107 0,2-1-142 0,7-6 88 15,-11 8-146-15,11-8 90 16,-9 9-110-16,9-9 1 0,-4 9 75 16,4-9 92-16,1 14-107 0,-1-14 109 15,7 22-129-15,-1-9 105 0,2 2-125 0,1 1 53 0,0 0-125 16,3-1 0-16,-2 1 0 0,0 1 0 0,2-3 0 0,-3 2 0 16,0-4 0-16,1 1 0 15,-3-2 0-15,1-1 0 0,0 0 0 0,-1-1 0 0,-2-2 0 16,-5-7 0-16,8 10 0 15,-8-10 0-15,7 10-151 0,-7-10-26 0,6 7-204 0,-6-7-92 16,0 0-111-16,11 7-187 16,-11-7-1014-16,0 0-1483 0</inkml:trace>
  <inkml:trace contextRef="#ctx0" brushRef="#br0" timeOffset="20207.5">6470 14514 91 0,'0'0'640'0,"12"-6"-90"16,-12 6-79-16,0 0-57 0,0 0-40 0,11-6-60 0,-11 6-51 16,0 0 4-16,0 0-46 15,8-6-38-15,-8 6-20 0,0 0-27 0,6-9-7 0,-6 9 13 16,0 0 10-16,5-10 15 15,-5 10 8-15,0 0-9 0,0 0-11 0,0-13-21 0,0 13-16 16,0 0-26-16,-10-11-12 16,10 11-3-16,-10-4-2 0,10 4-3 0,-17-2-8 0,17 2 105 15,-21 0-133-15,21 0-27 16,-27 3 36-16,10 0-23 0,2 2 38 0,-1-3-32 16,2 3 18-16,-1 0-29 0,4-1 11 0,0 3-26 0,0-2 15 15,3 2-25 1,8-7 22-16,-11 11-29 0,11-11 21 0,-9 12-23 15,9-12 30-15,-2 13 112 0,2-13-120 0,4 12 113 16,-4-12-128-16,12 15 115 0,-3-6-126 0,0-2 6 0,3 2 3 16,0-1 4-16,0-1 7 15,0 1 1-15,-1-2 0 0,1 2 4 0,-2-1 2 0,0 0-1 16,-2 0-1-16,-8-7-1 0,13 10 8 16,-13-10 8-16,9 13-4 0,-9-13-2 15,7 15-14-15,-7-15-23 0,0 16-20 0,0-16-12 0,-6 18-19 16,1-7-19-16,-2 1-28 15,0-2-22-15,-2 0-23 0,0 0-20 0,1-2-50 0,0-1-90 16,0-2-68-16,8-5-105 16,-11 9-120-16,11-9-553 0,0 0-783 0</inkml:trace>
  <inkml:trace contextRef="#ctx0" brushRef="#br0" timeOffset="20584.25">6449 14744 423 0,'12'-5'650'0,"-2"1"-74"15,3 1-33-15,-1-2-75 16,1 0-40-16,3-1-42 0,-2 1-41 0,2 0-46 16,-1-1-49-16,0 1-41 0,-1 0-28 15,2-2-25-15,-2 1-10 0,0 0-13 0,1-1-17 16,-1 1 79-16,0-3-144 0,0 1-38 0,-1 0 19 0,1-1-39 16,-3 1 30-16,0 0-28 0,0 0 35 15,-2-1-31-15,-2 3 30 0,-1-2-28 0,-6 8 41 16,10-12-24-16,-10 12 34 0,5-14-31 15,-5 14 24-15,1-12-32 0,-1 12 25 0,-3-15-38 16,3 15 28-16,-6-16 93 16,6 16-130-16,-11-15 2 0,11 15-3 0,-11-14 4 0,11 14-2 15,-14-9 8-15,14 9 18 16,-16-5 130-16,16 5-106 0,-19 0-1 0,19 0 32 0,-18 3-4 16,4 3 35-16,3 2-15 0,-2 0 24 0,3 2-26 15,1-1 29-15,1 4-30 16,0-1 29-16,2 2-38 0,2 2 29 0,0-1 90 0,2-1-121 15,2 1 90-15,0-2-116 0,2 3 93 16,1-1-114-16,0-1 84 0,2-1-120 0,0-1 101 16,3-1-116-16,-2 1 93 15</inkml:trace>
  <inkml:trace contextRef="#ctx0" brushRef="#br0" timeOffset="20638.02">6958 14764 4500 0</inkml:trace>
  <inkml:trace contextRef="#ctx0" brushRef="#br0" timeOffset="25557.46">6985 14461 139 0,'0'0'382'0,"0"0"-58"16,0 0-40-16,0 0-38 0,13 4-27 0,-13-4-12 0,0 0 6 0,8 6 2 15,-8-6-3-15,6 6-6 16,-6-6-6-16,5 16-9 0,-4-7-5 0,1 5-3 16,-1 4 6-16,-1 1 1 0,0 2 1 0,-1 0 15 0,-1 2-3 15,1 0-18-15,-1 1-13 16,-1-2-12-16,0-2-14 0,2-2-7 0,-2 0-8 0,-1-2-2 15,2-1-3-15,-1 0 2 16,1-3 5-16,0-3 1 0,2-9-4 0,-5 17-8 0,5-17-24 16,-2 10-23-16,2-10-22 15,0 0-19-15,0 0-22 0,0 0-15 0,0 0-12 0,0 0-8 16,-5-10-2-16,5 10-4 0,3-19-4 0,-1 2 3 16,0-1 0-16,2-1-1 15,0-2 0-15,0-2-10 0,2 0-32 0,-1 0 31 0,1 0 0 16,0 4-4-16,0-1-10 15,3 2-15-15,-4 2-12 0,3 6-14 0,-4-3 5 0,2 5 7 16,-6 8 16-16,11-10 17 16,-11 10 6-16,0 0 15 0,13-1 4 0,-13 1 7 15,7 7 4-15,-7-7 3 0,7 14 2 16,-7-14 10-16,4 19 14 0,-2-8 20 0,-2 1 19 16,0 1 19-16,0 3 9 0,-2 0 8 0,0 1-4 0,0-2-4 15,-2 0-11-15,4-1-8 16,-2-3-11-16,2-11-11 0,-2 16-4 0,2-16-5 0,-2 17 5 15,2-17 9-15,0 0-3 16,0 13-3-16,0-13-6 0,0 0-5 0,0 0-4 0,0 0-8 16,11-8-13-16,-11 8-11 15,10-15-5-15,-2 4-11 0,-2-1-5 0,2-3 2 0,-1 3 1 16,1-2 4-16,-1 0-2 0,2 0 0 0,-1 1 100 16,0 1-131-16,0 0 107 0,1 1-119 15,-2 3 1-15,-1 1 8 0,-6 7 9 0,14-9 7 16,-14 9 117-16,10-4-117 15,-10 4 21-15,0 0 31 0,14 5 19 16,-14-5 14-16,11 11 4 0,-11-11 0 0,6 14-4 16,-6-14-4-16,7 17 3 0,-7-17 3 0,4 17-2 15,-3-6 2-15,1 0 22 0,0 3 0 16,1-1-11-16,-1-1-5 0,0 0-17 0,-2 4-12 16,1-3 3-16,-1-1-8 0,2-1-3 0,-2-11-27 0,2 21-45 15,-2-21-59-15,2 16-74 16,-2-16-76-16,2 12-57 0,-2-12-26 0,0 0-53 0,5 11-90 15,-5-11-142-15,0 0-547 16,0 0-795-16</inkml:trace>
  <inkml:trace contextRef="#ctx0" brushRef="#br0" timeOffset="26397.57">7519 14593 213 0,'3'-9'804'0,"-3"9"-156"0,0 0-33 0,2-13-75 15,-2 13-48-15,0 0-90 16,-1-13-35-16,1 13-94 0,0 0-30 0,-2-17-32 0,2 17-21 16,-4-12-20-16,4 12-23 0,-5-13-13 0,5 13-6 0,-5-12-11 15,5 12-8-15,-6-9-11 16,6 9 80-16,-8-8-146 0,8 8-17 0,-7-4-2 15,7 4-10-15,0 0 104 16,-16 1-125-16,16-1-20 0,-16 6 38 0,6 1 108 0,-1 3-121 16,0-2 6-16,2 4 4 15,-2 0 1-15,3 1 2 0,-1 1 1 0,3 3-3 0,-2-3 2 16,4 3-4-16,1-2 3 0,-1 0 0 0,1 0-1 0,3-1-3 16,0-14 0-16,0 22-2 15,0-22-9-15,5 17-4 0,-5-17-10 0,7 13-11 16,-7-13-23-16,11 7-23 15,-11-7-25-15,0 0-18 0,20-3-14 0,-20 3-10 0,16-8-4 0,-5-1-20 16,1 1 9-16,-4-3 10 16,2 1 11-16,1-1 5 0,-4 0 11 0,1-3 13 15,-1 4 20-15,0-3 25 0,-2 3 25 16,-1-2 33-16,-1 3 10 0,-3 9 56 0,6-13 22 16,-6 13-12-16,2-12-19 0,-2 12-9 0,0 0 6 0,0 0 16 15,0 0 6-15,0 0 2 16,0 0 7-16,0 0-5 0,0 14-6 0,0-14 3 0,-2 15-3 15,2-15 1 1,0 17 0-16,0-17 16 0,0 15 31 0,0-15-5 0,4 17-21 0,-4-17-8 16,3 12-9-16,-3-12-8 15,7 10-6-15,-7-10-1 0,6 8-2 0,-6-8-7 16,7 4-7-16,-7-4-6 0,0 0-4 0,18 1-22 0,-18-1-40 16,14-4-6-16,-14 4-30 15,20-11-47-15,-7 4-1 0,-3-1-7 0,2-3 5 0,0 1 9 16,0 1 2-16,-2-3 1 15,1 0 19-15,-3 2 18 0,1-1 16 0,-1 0 16 16,-3-1 16-16,1 0 23 0,-1 4 23 16,-1-2 15-16,-4 10 17 0,7-14 13 0,-7 14-3 0,4-12-2 15,-4 12-5 1,5-8-7-16,-5 8 11 0,0 0 20 0,0 0 12 0,4-7 15 16,-4 7 5-16,0 0 5 0,0 0-29 0,0 0 35 0,0 11 103 15,0-11-119-15,-2 16 113 16,2-4-132-16,-2 6 4 0,2 1 17 0,-2 7 1 15,0 2 1-15,1 6-9 0,1 3-8 16,-2 0-13-16,2 1-9 0,0 0 89 0,0-1-135 16,0-2 98-16,0-2-128 0,1-5 105 15,0-2-126-15,0-1 99 0,-1-4-153 0,2-3 76 0,0-2-145 16,-2-2 99-16,2-3-120 0,-2-11-35 0,0 17-73 16,0-17-90-16,0 0-73 15,0 0-56-15,0 0-88 0,0 0-137 0,0 0-442 0,0 0-781 16</inkml:trace>
  <inkml:trace contextRef="#ctx0" brushRef="#br0" timeOffset="26697.51">7745 14529 406 0,'0'0'514'0,"10"-10"-70"0,-10 10-77 15,11-7-42-15,-11 7-42 16,15-4-9-16,-15 4-26 0,21-4-25 0,-21 4-30 0,23-2-16 15,-7 3-13-15,1 0-14 16,0 3-12-16,2-1-5 0,-3 1 1 0,1 2 3 16,-2-1 6-16,-4 2 5 0,2 0 24 15,-4 1 32-15,-2 0 23 0,-7-8 11 16,5 15 3-16,-5-15 3 0,-3 18-4 0,-5-5-21 16,-1-1 75-16,-6 3-137 0,-1-3 69 0,-6 6-144 15,-2-1 79-15,-5 2-128 0,4-3 90 0,-2 0-122 0,3-3 65 16,3-1-144-16,3-2-29 15,3-4-55-15,2-1-101 0,2-1-104 0,11-4-91 0,-13 2-104 16,13-2-191-16,0 0-763 16,0 0-1146-16</inkml:trace>
  <inkml:trace contextRef="#ctx0" brushRef="#br0" timeOffset="28027.57">8036 14468 652 0,'0'0'560'0,"-2"-10"-47"16,2 10-30-16,0 0-67 0,0-14-55 0,0 14-53 0,0 0-59 15,0 0-51-15,0-15-44 16,0 15-35-16,0 0-21 0,0 0-22 0,4-8-9 16,-4 8-10-16,0 0-4 0,0 0 5 15,9 6 16-15,-9-6 11 0,5 9 6 0,-5-9 2 16,7 15 3-16,-5-6 4 0,0 2 8 0,0 4 8 16,-2 3-3-16,-2 0-7 0,2 1-11 15,-2 5-15-15,-2-2-15 0,0 1-16 0,-2 0-2 16,2-1-3-16,-1 0 1 0,1-2-2 15,0-3-9-15,1-2-9 0,0 0-3 0,0-4-4 16,-1 0-2-16,4-11 7 0,-3 13 1 16,3-13 2-16,-1 12 3 0,1-12-1 0,0 0-6 15,0 0-4-15,0 0-14 0,0 0-30 16,0 0-22-16,11-5-14 0,-4-2-19 0,0-6-10 16,2 1-12-16,0-1 4 0,1-3 10 0,2 1 11 0,-2 0 11 15,1 0 3-15,-2 3 5 16,0 0 7-16,2 3 3 0,-4 1 4 0,2 1 1 15,-9 7 31-15,13-8 22 0,-13 8 17 16,0 0 8-16,13 5 4 0,-13-5-1 0,10 14-1 0,-7-3 11 16,1 1 13-1,0 2-9-15,-2-1-12 0,1 3-7 0,-1-3-3 0,2 2-6 16,-4-3-7-16,3 1 0 0,-3-13-20 0,2 17-13 0,-2-17-17 16,2 16-3-16,-2-16-3 15,0 13 6-15,0-13-9 0,0 0-30 0,3 8-46 0,-3-8-16 16,0 0-15-16,8-4-24 15,-8 4-30-15,11-11-27 0,-1 0-10 16,-4-2 2-16,3 0 15 0,1-4 11 0,-1 0 21 16,1 1 14-16,-1 2 23 0,-1 1 30 0,0 0 27 0,1 3 16 15,-3 1 31-15,0 3 66 16,-6 6 54-16,8-8 31 0,-8 8 36 0,0 0 27 16,0 0 10-16,13 2-8 0,-13-2-18 0,5 11-17 0,-5-11 14 15,5 18 25-15,-5-18-3 16,3 19-37-16,0-4-13 0,2-1-15 0,-1 0-8 15,-1-1-21-15,3-2-6 0,-1 0-11 16,-2-1-2-16,-3-10-10 0,10 12 6 0,-10-12-7 0,9 6-1 16,-9-6-7-16,0 0-6 15,16 0-6-15,-16 0-3 0,13-6-2 0,-13 6 1 0,12-10 2 16,-12 10 4-16,11-15 15 16,-7 8-4-16,-4 7 26 0,6-16 14 0,-6 16 2 15,5-18 16-15,-5 18 20 0,0-16 15 0,0 16 7 0,-5-16 11 16,5 16 111-16,-6-12-147 15,6 12 105-15,-13-9-140 0,13 9 100 0,-16-6-130 0,16 6 93 16,-20-2-131-16,20 2 98 16,-18-2-125-16,18 2 1 0,-18-1-8 0,18 1-2 0,0 0-6 15,-16-2 2-15,16 2 4 16,0 0 11-16,0 0 3 0,0 0 1 0,0 0-14 0,0 0-17 16,5-12-22-16,-5 12-17 0,13-7-26 0,-13 7-13 15,16-7-3-15,-16 7-5 16,15-6 3-16,-15 6 15 0,21-6 21 0,-21 6 10 0,23-3 3 15,-23 3-7-15,22-2-5 16,-10 4 13-16,0-1 4 0,2 4 18 0,-1 3 9 0,1-1 8 16,-3 3 8-16,0 3-1 15,-1-1 0-15,-3 4-4 0,-1-2 8 0,-1 2-2 0,-1 0 12 16,1 0 1-16,-3-2 7 0,0 1 1 0,-2-5 12 16,0-10 15-16,0 19 38 0,0-19 24 15,1 14 25-15,-1-14 12 0,0 0 24 0,-1 15 6 16,1-15-22-16,0 0-14 15,0 0-1-15,0 0 14 0,0 0 6 16,0 0 3-16,9-9-1 0,-9 9-8 0,9-20-13 16,-4 7-13-16,4 0 79 0,-3 0-142 0,1-3 97 0,0 0-130 15,2-2 84-15,-2 3-159 16,3 0 64-16,-2 0-173 0,-1 1-48 0,1 3-40 16,-1-1-43-16,-1 3-68 0,0 1-61 0,-6 8-57 0,10-8-54 15,-10 8-138-15,7-6-448 0,-7 6-753 16</inkml:trace>
  <inkml:trace contextRef="#ctx0" brushRef="#br0" timeOffset="28487.96">8903 14735 224 0,'0'0'693'15,"0"0"-118"-15,18-1-122 0,-18 1-83 0,0 0-56 0,13-2-28 16,-13 2-33-16,12-3-50 0,-12 3-36 16,13-9-32-16,-13 9-21 0,16-9-26 0,-7 4-16 15,-2-2-11-15,-1 1-3 16,2 0 8-16,-8 6 28 0,11-13 34 0,-11 13 10 0,6-12 23 16,-6 12 17-16,4-13-3 0,-4 13 0 0,0-12 1 0,0 12 8 15,-6-15-4 1,6 15-10-16,-9-12 101 0,0 6-148 0,2 1 95 0,7 5-139 15,-17-9 103-15,17 9-134 0,-19-4 109 16,19 4-118-16,-23 1 108 0,10 3-123 0,-3 4 108 16,3 0-119-16,-3 3 107 15,1 0-102-15,1 1 20 0,3 2 20 0,2-1 8 0,-1-1 11 16,4 1 2-16,-1 2 9 16,3-2 14-16,2 0-3 0,0 0-3 0,0-2-70 0,2-11-26 15,2 21 0-15,2-11 0 0,-4-10 0 0,7 19 0 0,-1-9 0 16,2-1 0-16,0-1 0 15,-1-3 0-15,-7-5 0 0,18 7 0 16,-18-7 0-16,20 0 0 0,-20 0 0 0,27-4 0 16,-11 1 0-16,-3 0 0 0,1-2 0 0,-1 0-98 15,-2 0-388-15,1 3-141 0,-12 2-198 16,23-9-1114-16,-13 4-1676 0</inkml:trace>
  <inkml:trace contextRef="#ctx0" brushRef="#br0" timeOffset="28927.57">9311 14783 731 0,'0'0'714'0,"0"0"-43"0,0 0-80 0,0 0-84 16,0 0-63-16,0 0-55 15,0 0-50-15,12 3-58 0,-12-3-44 0,0 0-38 0,7 7-30 16,-7-7-24-16,8 6-24 0,-8-6-24 0,0 0-18 16,10 9-16-16,-10-9-13 0,7 4-14 15,-7-4-70-15,0 0-56 0,10 8-80 0,-10-8-72 16,0 0-63-16,10 4-78 15,-10-4-139-15,0 0-160 0,0 0-391 0,0 0-688 16</inkml:trace>
  <inkml:trace contextRef="#ctx0" brushRef="#br0" timeOffset="29502.26">9480 14561 324 0,'0'0'577'0,"2"-13"-76"16,-2 13-67-16,3-9-56 0,-3 9-72 0,4-10-55 0,-4 10-41 16,0 0-25-16,7-8-18 15,-7 8-12-15,0 0 4 0,0 0-2 0,11-3 2 0,-11 3 12 16,0 0-1-16,7 6-12 0,-7-6-10 0,4 9-2 16,-4-9-3-16,5 11-4 0,-5-11-6 15,4 18-3-15,-1-8-3 0,-1 5-2 0,-2 2-9 16,2 1-5-16,-2 3-3 0,-2 0-3 15,2-1-9-15,-2 4-5 0,2-2-4 0,-3-1-11 16,1-1-8-16,2-2-3 16,-2-1-7-16,2-2-18 0,-1-2 2 0,0-2-4 0,1-11 13 15,-3 18 0-15,3-18 5 16,-2 14 25-16,2-14-7 0,0 0-20 0,-2 11-14 16,2-11-26-16,0 0-16 0,0 0-3 0,0 0-5 0,7-9-32 15,-7 9 14-15,6-15-5 0,-1 1 7 16,0 1 1-16,1-3 6 0,-1 0-5 0,1-3-26 15,2-1-21-15,0 1-10 0,-1 1 11 16,1 1 10-16,-3 2 7 0,2 2 11 0,0 1-2 16,-1 2-6-16,-1 3-3 15,-5 7 8-15,11-9 14 0,-11 9 11 0,7-6 23 0,-7 6 28 16,0 0 15-16,13 1 7 0,-13-1 0 0,6 6 12 0,-6-6 5 16,8 15 8-16,-8-15 9 15,7 21 2-15,-3-6 33 0,1 1 13 0,-1-1-19 16,1 2-15-16,-1 1 0 0,-1-3-3 15,1 2-22-15,-3-1-15 0,2 1-7 16,0-3-16-16,-1 0-10 0,0-5-9 0,-2-9-34 16,4 18-38-16,-4-18-38 0,6 13-38 0,-6-13-50 15,0 0-71-15,2 12-72 16,-2-12-67-16,0 0-82 0,0 0-68 0,0 0-87 0,0 0-140 16,11-5-459-16,-11 5-834 0</inkml:trace>
  <inkml:trace contextRef="#ctx0" brushRef="#br0" timeOffset="29827.57">9832 14602 823 0,'0'0'708'0,"0"0"-38"0,6-9-44 16,-6 9-50-16,0 0-52 16,0 0-59-16,8-4-69 0,-8 4-46 0,0 0-31 0,0 0-15 15,14 0 84-15,-14 0-168 0,11 2 64 16,-11-2-136-16,13 4 86 0,-13-4-130 0,17 5 83 15,-17-5-126-15,15 7 94 0,-15-7-126 0,16 8 88 16,-9-4-108-16,-7-4 93 0,15 10-109 16,-15-10 100-16,14 10-101 0,-14-10 20 0,9 12 27 15,-9-12 24-15,9 13 14 0,-9-13 46 16,3 15-123-16,-3-15 0 0,4 17 0 0,-8-6 0 16,1 2 0-16,-2 1 0 0,0 1 0 0,-3 0 0 0,2-2 0 15,-2 0 0-15,1-1 0 16,-1 0 0-16,1-1 0 0,0 0 0 0,0-2-20 0,3-2-231 15,4-7-87-15,-9 13-105 16,9-13-112-16,-10 12-138 0,10-12-231 0,-10 9-649 16,10-9-1220-16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6:57.264"/>
    </inkml:context>
    <inkml:brush xml:id="br0">
      <inkml:brushProperty name="width" value="0.05292" units="cm"/>
      <inkml:brushProperty name="height" value="0.05292" units="cm"/>
      <inkml:brushProperty name="color" value="#FF0000"/>
    </inkml:brush>
  </inkml:definitions>
  <inkml:trace contextRef="#ctx0" brushRef="#br0">4871 4354 156 0,'0'0'93'0,"0"0"144"0,0 0-208 0,12-3 157 16,-12 3-180-16,0 0 46 0,0 0 46 0,13-3 25 16,-13 3 24-16,0 0 4 0,0 0 2 15,14-5 15-15,-14 5-7 0,0 0-6 0,0 0 2 16,13-1 11-16,-13 1-8 0,0 0-7 0,11 3-4 16,-11-3-15-16,0 0-21 0,11 6 0 15,-11-6-12-15,8 6 7 0,-8-6-17 16,7 8 18-16,-7-8-21 0,8 11 1 0,-8-11 0 15,9 14 9-15,-3-3-11 0,-1 2 21 16,0 2 5-16,0 4 23 0,1 3 3 0,-1 3-18 16,1 5-14-16,0 2-3 0,-1 1-7 0,2 7-3 15,-3-4-10-15,2 4-3 0,-2 0-4 16,2-4-12-16,-1 4-8 0,2 1-6 0,-1 0-2 16,0 2-8-16,0-4 1 0,0 3-11 0,1-3 5 15,0 1 123-15,-1 0-157 0,1-1 1 16,0 1-1-16,1-1-1 0,0-6 3 15,-2-1 0-15,1-1-5 0,1-3-1 0,-1-4-30 16,-1-3-46-16,1-1-36 0,-1-5-33 0,0 0-43 16,-1-4-14-16,1-2 14 0,-6-9-9 15,10 10-28-15,-10-10-68 0,0 0-75 0,14-3-147 16,-14 3-472-16,8-13-585 0</inkml:trace>
  <inkml:trace contextRef="#ctx0" brushRef="#br0" timeOffset="527.24">5013 4509 39 0,'0'0'473'0,"-4"-18"-76"15,4 18-62-15,-2-16-22 0,2 16-34 16,0-14-22-16,0 14-48 0,1-13-37 0,-1 13-21 15,4-10-8-15,-4 10-26 0,6-10 2 16,-6 10-25-16,11-12 8 0,-3 6-6 0,2-3 39 16,6-1-12-16,1-2 29 0,6-1-54 15,1-2 26-15,7-4-27 0,1 0-11 0,1 1-9 16,1-1-9-16,2 2-11 0,-1-1-12 16,0 2-5-16,1 1-8 0,0 3-17 0,-5 0 11 15,1 4 2-15,1 1 9 0,-1 1 9 0,1 1 1 16,-4 2 2-16,0-1 3 0,0 3 20 15,0 0-14-15,1-2 34 0,0 3-28 0,0 0 27 16,-1 0 102-16,1 0-132 0,6 4 18 16,-3 0-1-16,0 3 12 0,0 1 113 0,3 5-125 15,-2 1-15-15,0 4 34 0,-3 2-17 16,-1 1 18-16,-2 4-27 0,-1-1 24 0,-3 2-27 16,0 2-7-16,-4 2 5 0,1 1-2 0,-2 2-2 15,-1 1-5-15,-2 0-11 0,-2 1-2 16,-3 2-4-16,1 1-5 0,-1 2-7 0,-3-1-6 15,0 3 2-15,-3-3-8 0,-1-2 8 16,-2-1-7-16,-1 1-7 0,-1-3 5 0,-1 2-6 16,-2-2-22-16,0-1-34 0,-1-1-44 0,-1-1-24 15,-1-2-38-15,2-5-53 0,0-1-49 16,-1-3-54-16,1-1-53 0,0-2-44 16,-1-1-56-16,0-1-85 0,-1-1-108 0,0-1-432 15,-2 1-705-15</inkml:trace>
  <inkml:trace contextRef="#ctx0" brushRef="#br0" timeOffset="866.83">5761 5514 440 0,'-24'8'514'0,"2"0"-65"0,-1-2-45 16,2 1-16-16,3-1-57 0,1-1-29 0,1-2-9 15,1 1-7-15,3 0-22 0,12-4-24 0,-19 4-37 16,19-4-42-16,-14 3-41 0,14-3-32 15,-12 2-20-15,12-2-8 0,0 0 8 16,0 0 18-16,0 0 7 0,0 0 11 0,0 0 12 16,0 0 12-16,0 0 9 0,22-2 9 0,-7-2-2 15,3 0-8-15,4-1-9 0,2-1-9 16,1 0-1-16,2 1-8 0,7-1-4 0,0 1-7 16,4 2-12-16,0-2-10 0,1 2-5 15,0 0-10-15,2 1-5 0,-1 0-11 0,0 0-7 16,0 2-1-16,-1 0-11 0,0 0-3 0,-2 2-5 15,0 1-1-15,-1 1-7 0,0-1-50 16,-2 3-74-16,-2 1-72 0,1 5-79 0,2 0-84 16,-1 5-48-16,-1 1-18 0,-3 3-37 15,-1 4-88-15,-2 1-112 0,-1 3-475 0,-2 0-742 16</inkml:trace>
  <inkml:trace contextRef="#ctx0" brushRef="#br0" timeOffset="2630.27">4831 8850 341 0,'0'0'329'15,"0"0"-38"-15,0 0-17 0,-4-9-39 0,4 9-36 16,0 0-22-16,0 0-2 0,0 0-6 0,0 0-18 15,0 0-13-15,-5 8-11 0,5-8 10 16,0 0 5-16,1 16 0 0,-1-16 2 0,1 16-4 16,-1-16-2-16,3 20-7 0,-3-20-1 15,2 23 2-15,0-9-14 0,-1 1-1 0,0 1-11 16,1 0-3-16,-1 2-13 0,2 0-5 16,0 0-8-16,-1 0-6 0,2 1-8 0,-1 0-3 15,0-1-6-15,0 1-2 0,1 0 125 16,-1 0-158-16,1-1 3 0,0 0 0 0,-1 0 3 15,2-1 2-15,-1-1-1 0,0 1 1 0,1-2 1 16,-1 1-1-16,1-1 1 0,-1 0 0 16,2 0 3-16,-2-2-5 0,1 2 3 0,0-1-3 15,0 0-2-15,0-2 0 0,1 1-1 0,0-1 1 16,-1 0 1-16,0 0-4 0,0-3-2 16,-1 1 127-16,2-3-154 0,-6-7-4 0,8 16 15 15,-3-8-2-15,-5-8 7 0,9 14-1 16,-2-7 8-16,-2 0 0 0,1-1 15 0,2 5 3 15,1-2 11-15,1 0-6 0,-1-1 0 0,0 1-10 16,2-2 3-16,-3 1-10 0,0-2 4 16,3 1 9-16,0 0 24 0,0 0-9 0,2-1 3 15,-2 0-11-15,0 0 1 0,1-1-13 16,1 1 13-16,-1-2-21 0,0 0 3 0,1 2-6 16,1-1 3-16,-1-1-5 0,0-1 1 0,0 2-7 15,2-1 17-15,-2 0-21 0,3-1 8 16,-3-1-3-16,2 1 5 0,-1 0-10 15,-3-2 7-15,3 1-3 0,2 1 17 0,-1-2-22 16,-2 0 10-16,1-1-7 0,-2 2 7 0,1-1-7 16,0-1 5-16,0 1-7 0,1 0 15 15,-1-1-17-15,1 0 7 0,-1 0-4 0,1 0 3 16,-1 0-6-16,0 0 21 0,2 0-23 16,-2 0 14-16,6-2-12 0,-3 2 6 0,2-1-6 15,0-1 5-15,-1 1-3 0,0 0 6 0,0 1 0 16,1-3 16-16,-1 1-10 0,2 0 7 15,1-1-9-15,-2 1 1 0,2 0-4 0,1-1 9 16,-2 0-12-16,2 0 9 0,3 1-8 16,-1-2 4-16,1 1-9 0,2-1 4 0,-1 0-4 15,0 1 9-15,0-2-7 0,0 1 9 16,1 1-6-16,1-2-2 0,-1 1-4 0,1 1 7 16,-3-1-11-16,2 0 6 0,0 0-6 0,0 0 12 15,1 1-14-15,-1 0 5 0,-1 0-3 16,0 0 4-16,1-1-4 0,-1 3-12 0,1-3 17 15,0 2 10-15,-3-1-14 0,2 0 8 16,-2 1-10-16,3-1 8 0,0 2-1 0,-2-2 1 16,1 1-8-16,0 1 10 0,-3 0-11 0,5-1 7 15,-6 1 0-15,2-1-5 0,1 2-3 16,-2-1 9-16,0 0-10 0,1-1 10 16,2 1-5-16,-3 0 1 0,2 0 2 0,-1-1 0 15,-1 1 2-15,2-1 5 0,-3 1-5 0,1-1 1 16,0 1-5-16,-1-1 7 0,0 2-9 15,0-1 6-15,-3 0-4 0,4 1 5 0,-4-2-8 16,0 1 8-16,0 1-1 0,0-1-3 0,0 0 1 16,-3 0 2-16,-1 1-3 0,-1 0 1 15,1-1-2-15,-1 0 5 0,0 0-10 0,0 0 10 16,-1 0-1-16,2 0 0 0,-2 1-6 16,1-2 17-16,0 1-17 0,-2-1 0 0,-11 2-1 15,25-1 8-15,-25 1-11 0,22-2 12 16,-22 2-7-16,24-1 10 0,-24 1-14 0,24-2 7 15,-24 2-1-15,22-1 3 0,-22 1-8 16,22-1 14-16,-22 1-12 0,23-3 13 0,-23 3-3 16,20-2 5-16,-20 2-15 0,21-1 12 15,-21 1-1-15,22 0 1 0,-22 0-3 0,20-1-1 16,-20 1 3-16,20-1-3 0,-20 1 0 0,21 0-1 16,-21 0 1-16,20 0 2 0,-20 0 2 15,22 1-2-15,-22-1 0 0,19 1-5 0,-19-1 2 16,19 0-4-16,-19 0 1 0,18 1 5 15,-18-1-5-15,14 0-1 0,-14 0 0 0,13 0 2 16,-13 0 3-16,0 0-14 0,16 0-55 16,-16 0 71-16,0 0-210 0,14 0-68 0,-14 0-94 15,0 0-63-15,0 0-60 0,0 0-48 0,10-4-99 16,-10 4-204-16,0 0-414 0,-6-9-857 16</inkml:trace>
  <inkml:trace contextRef="#ctx0" brushRef="#br0" timeOffset="4526.67">4911 9018 253 0,'0'0'354'0,"0"0"-48"0,0 0-29 15,-13-2-29-15,13 2-11 0,0 0-8 0,0 0-15 16,0 0-20-16,-11-2-38 0,11 2-30 0,0 0-10 16,0 0-20-16,0 0-13 0,0 0-9 15,0 0-11-15,0 0 1 0,-11-2 147 0,11 2-158 16,0 0 142-16,0 0-152 0,0 0 24 16,0 0 3-16,0 0 7 0,0 0 11 0,7-11-6 15,-7 11 15-15,0 0-12 0,10-8 3 0,-10 8-6 16,9-9 6-16,-9 9-13 0,12-9-9 15,-4 3-5-15,-8 6-1 0,15-9-8 16,-7 4-3-16,1 0-7 0,2-2-1 0,1 1-7 16,-1 0 1-16,1 0-5 0,1 0 6 0,0 0-7 15,0 2 5-15,0-1-7 0,1 0 4 16,-1 0-2-16,2 2 0 0,-1-1 2 0,1-1 12 16,1 1 127-16,-1 0-157 0,2 0 129 15,1 0-152-15,-1 0 5 0,1-1 7 0,-1 1 4 16,1 0 2-16,0 0 5 0,0 0 1 0,1 0 5 15,-3-1-5-15,3 2-1 0,-3 0 2 16,2-1-6-16,1 1 11 0,-3 0 3 0,2 0-5 16,-2 0-2-16,2 0 1 0,-2 1-3 15,1-2 2-15,-1 2 1 0,2 0 1 0,-3 1-2 16,2-2 1-16,-1 2-1 0,-2-1-1 16,-1 0-3-16,0 2 7 0,0-2-3 0,-13 2-4 15,25-3 8-15,-13 2-14 0,1 1 33 16,0-1-10-16,0-1 6 0,0 2-12 0,-1-1 5 15,3-1-12-15,-2 2 7 0,5-1-7 0,-1 1 5 16,1-1-5-16,0 1 5 0,-1-2-5 16,1 2 7-16,0-1-8 0,0 0 6 0,1 0-8 15,-1 0 8-15,1 1-11 0,-1-2 5 0,1 1-2 16,1-1 3-16,-2 2 0 0,3-1-3 16,-2 0 4-16,0 0-5 0,1-1 0 15,-1 1 122-15,1 1-143 0,0-1 2 0,-1 1 4 16,1-1 3-16,1 0 7 0,-3 0-4 0,2 1-5 15,-1 0 11-15,0 0 2 0,1 0-3 16,-2 0 1-16,2 0 3 0,-1 0 0 0,-2 1 2 16,2-1-2-16,-1 0-1 0,0 0-4 15,0 1 6-15,0-1-2 0,0 0 5 0,0 1-5 16,0-1 3-16,1 0-4 0,-2 1 8 0,0-1-8 16,0 0 4-16,1 1-6 0,0 0 7 15,0 0-7-15,-1-1 4 0,3 1-1 0,-1-1 3 16,-2 2-6-16,2-2 5 0,-3 1-5 15,4 0 5-15,-3 0-9 0,0 1 9 0,1-2-6 16,-1 1 2-16,-2 0 7 0,-1 0-8 16,0 0 10-16,3 1-7 0,-2-2-3 0,-1 1 1 15,4 0 5-15,-4 1-1 0,0-1 1 0,-1-1-2 16,4 2-4-16,-2-1 0 0,-1 0-4 16,-2 1 3-16,0-1-1 0,1 0 10 0,0 0-8 15,-1 0-1-15,0 0 11 0,1 1-11 16,-1-1 2-16,-12-1-3 0,23 2 0 0,-23-2-2 15,22 2 2-15,-22-2-2 0,22 3 4 16,-11-2-3-16,-11-1-2 0,21 4 1 0,-21-4 3 16,21 2-5-16,-21-2 5 0,18 5-5 15,-18-5 2-15,19 3-3 0,-19-3 6 0,16 3-4 16,-16-3-1-16,16 4-3 0,-16-4 6 0,14 4-4 16,-14-4 0-16,13 3 2 0,-13-3 2 15,11 3-5-15,-11-3-2 0,13 4-4 0,-13-4 7 16,12 4-2-16,-12-4 1 0,12 6 0 0,-12-6 4 15,13 5-8-15,-13-5 9 0,13 6-2 16,-13-6-1-16,11 6 0 0,-11-6 4 16,11 5-6-16,-11-5 3 0,9 6-10 0,-9-6 8 15,10 4 0-15,-10-4 8 0,9 7-10 0,-9-7 4 16,8 4-4-16,-8-4 3 0,8 5-3 16,-8-5 11-16,10 7-6 0,-10-7-5 0,6 6-5 15,-6-6 12-15,7 6-3 0,-7-6-1 16,7 5-10-16,-7-5 5 0,7 6-1 0,-7-6 4 15,0 0-2-15,9 8 0 0,-9-8 4 0,0 0-1 16,9 10 2-16,-9-10-1 0,0 0 0 16,7 8 2-16,-7-8-6 0,0 0 4 0,9 10 2 15,-9-10-1-15,0 0-3 0,4 10 0 16,-4-10-2-16,6 8 6 0,-6-8-2 0,5 9 0 16,-5-9-5-16,4 9 6 0,-4-9-3 15,4 8 1-15,-4-8-1 0,6 9 1 0,-6-9-2 16,4 9 1-16,-4-9 1 0,5 10 0 15,-5-10 2-15,2 10-3 0,-2-10 0 0,4 9 1 16,-4-9 1-16,0 0-1 0,4 12-2 0,-4-12 0 16,0 0 2-16,5 13-1 0,-5-13-1 15,0 0 0-15,3 15 4 0,-3-15-2 0,0 0 1 16,5 12-3-16,-5-12 2 0,0 0 0 16,2 12 1-16,-2-12-2 0,0 0-2 0,4 13 1 15,-4-13 0-15,0 0 2 0,3 13 3 16,-3-13-2-16,0 0 7 0,2 13-10 0,-2-13 1 15,0 0 3-15,3 14-5 0,-3-14-1 0,0 0 2 16,3 14 5-16,-3-14-6 0,0 0 5 16,2 14-4-16,-2-14-1 0,0 0-3 0,3 14 6 15,-3-14 1-15,0 0-2 0,2 12 5 16,-2-12-1-16,0 0-1 0,3 12-6 0,-3-12 8 16,0 0-6-16,2 12 5 0,-2-12-8 0,0 0 6 15,2 12-5-15,-2-12 7 0,0 0-8 16,2 13 8-16,-2-13-5 0,0 0 10 0,1 13-15 15,-1-13 11-15,2 11-11 0,-2-11 10 16,0 0-3-16,1 17 3 0,-1-17-9 0,1 12 11 16,-1-12-12-16,0 13 8 0,0-13-6 15,1 13-36-15,-1-13-70 0,0 18-68 0,0-18-75 16,-1 22-70-16,0-6-72 0,0 2-36 16,0 2-57-16,0 6-135 0,1 3-816 0,0 4-1053 15</inkml:trace>
  <inkml:trace contextRef="#ctx0" brushRef="#br0" timeOffset="6061.92">14115 1637 817 0,'0'0'584'0,"-1"-16"-108"16,1 16-40-16,-2-11-44 0,2 11-26 16,-3-11-20-16,3 11-26 0,-3-10-24 0,3 10-20 15,-4-9-32-15,4 9-3 0,-6-9 0 0,6 9 129 16,-7-8-172-16,7 8 121 0,-9-7-181 16,9 7 5-16,-7-8-32 0,7 8-16 0,-10-4-13 15,10 4 1-15,-16-5-26 0,16 5-8 16,-19-1-11-16,19 1-1 0,-29 4-7 0,12 0 5 15,-3 3 6-15,0 2-2 0,-1 0 24 0,2 2-14 16,-1 1 5-16,0-1-11 0,3 1 1 16,-2 2-10-16,4-1-8 0,-1 1-11 15,2-1-1-15,3-1-19 0,1 0 2 0,3 0-11 16,2-2 12-16,2 2-4 0,3-12 10 0,4 19-6 16,1-7 12-16,3-1-10 0,2 1 14 15,3-3-18-15,0 1 16 0,3 0-7 0,3-1 6 16,-4-2-9-16,1 1 4 0,0-2-4 15,-1 1 3-15,0 0-8 0,-2-1 8 0,1-1-7 16,-2 2 15-16,-2-2-10 0,-1-1 9 0,-9-4 1 16,14 11 19-16,-14-11-40 0,10 11 47 15,-10-11-5-15,7 15 8 0,-7-15-22 0,0 19 10 16,-1-8-17-16,-5 3-3 0,0 0-44 0,-2 2-19 16,-2-2-34-16,-2-1-33 0,0 2-33 15,-2-2-46-15,2-4-61 0,-1 2-72 16,0-5-71-16,1 1 70 0,1-5-241 0,11-2-82 15,-15 0-719-15,15 0-975 0</inkml:trace>
  <inkml:trace contextRef="#ctx0" brushRef="#br0" timeOffset="7037.91">13973 1853 154 0,'11'-3'684'0,"1"-1"-97"0,-1 2-63 16,0-1-34-16,4 0-59 0,1-1-22 15,0 0-6-15,1 0-28 0,1-1-33 0,3-2-41 16,-1 0-30-16,1-1-37 0,0 0-28 0,-2 0-39 16,1-1-24-16,-3 0-20 0,0 2-19 15,-4-2-17-15,1 1-16 0,-2 0-8 0,1 1 124 16,-4-2-167-16,1 0 126 0,0 0-159 16,-4 1 137-16,0 0-150 0,-1 0 144 0,-1-1-152 15,-4 9 145-15,4-17-139 0,-4 17 26 0,-1-17 14 16,1 17 5-16,-4-16 1 0,4 16-5 15,-11-14 4-15,11 14-6 0,-16-7-4 0,16 7 126 16,-20-1-164-16,7 3 142 0,-2 1-159 0,0 3 142 16,0 2-156-16,1 0 141 0,1 2-150 15,1 0 22-15,1 2 3 0,2 1 13 16,0 3 31-16,0 1 147 0,2 1-151 0,3-1 136 16,0 1-140-16,2 1 3 0,2-1 13 0,2 1-12 15,0 0 19-15,2-2-18 0,2 2 11 16,1-4-6-16,1 1 3 0,0-4-1 0,2 1 11 15,1-5-16-15,1 3 11 0,-1-5-19 16,4-1-30-16,-4-2-47 0,-11-3-35 0,22 2 83 16,-11-4-198-16,4-2-34 0,-1-2-55 0,1-2-22 15,0-2-29-15,0-1-1 0,-1-2 5 16,-1 0 14-16,0-3 22 0,-2 2 48 16,0-1 53-16,-2 0 32 0,-2 1 56 0,0 1 22 15,-2-1 83-15,0 1 49 0,-1 2 66 0,-1 1 55 16,-3 10 32-16,5-16 34 0,-5 16 15 15,4-12-18-15,-4 12-19 0,0 0-24 0,5-11-5 16,-5 11 2-16,0 0-2 0,0 0-5 0,0 0-9 16,5 11-14-16,-5-11-5 0,1 20-7 15,-1-9 5-15,0 1 9 0,-1 4 3 0,1 1 126 16,-1-2-164-16,0 0 126 0,1-4-167 16,0-11 126-16,-2 20-161 0,2-20 131 0,0 15-152 15,0-15 124-15,0 0-152 0,0 12 128 0,0-12-161 16,0 0-18-16,0 0-19 0,9-13-13 15,-4 1 3-15,0-5 15 0,0 1 21 16,2-4 17-16,-1-2 9 0,-1 1 12 0,1-1 8 16,0-2 9-16,2 4 2 0,-2 1-1 0,1 0-3 15,-1 5-8-15,0 1 10 0,2 2 6 16,-2 5 6-16,-6 6 13 0,13-6 28 0,-13 6 21 16,12 7 24-16,-4 2 47 0,-2 4 25 15,0 3 4-15,2 3-12 0,-3 3-17 0,1 0 7 16,-2 3-7-16,-1-2-3 0,-1 0 110 0,-1-2-168 15,0-1 123-15,-1-1-150 0,2-2-3 16,-2-2-5-16,0-3 5 0,0-12 3 0,1 20 11 16,-1-20 35-16,0 12-15 0,0-12-7 15,0 0-21-15,0 0-4 0,0 0 114 0,0 0-150 16,13-9 126-16,-10-1-147 0,2-3 125 16,0-1-151-16,0-1 123 0,2-1-141 0,-1 1 134 15,-1 0-140-15,1 1 135 0,1-1-135 0,0 4 11 16,-2 1-4-16,-1 2 6 0,-4 8 14 15,9-13 15-15,-9 13 11 0,7-6 7 0,-7 6 27 16,0 0 15-16,14 0-4 0,-14 0 10 16,7 6 1-16,-7-6-6 0,9 12-1 0,-9-12-8 15,10 15 7-15,-5-3 125 0,-1 1-150 0,0 0 97 16,0 0-225-16,-1 3-64 0,1-2-61 16,-1-1-63-16,-1 4-94 0,0-3-80 15,0 0-116-15,-1-3-127 0,-1-11-534 0,3 19-883 16</inkml:trace>
  <inkml:trace contextRef="#ctx0" brushRef="#br0" timeOffset="7282.57">14839 1964 517 0,'0'0'695'0,"0"0"-64"15,0 0-45-15,0 0-49 0,0 0-25 0,14-1-22 16,-14 1-51-16,0 0-59 0,17 0-5 15,-17 0-17-15,19-2 99 0,-19 2-192 0,22-1-39 16,-10-1-41-16,-12 2-35 0,23-1-18 16,-23 1-28-16,22-1-8 0,-22 1 111 0,20-2-166 15,-20 2-14-15,18-2 0 0,-18 2-20 0,14 0-51 16,-14 0 68-16,13-1-217 0,-13 1-67 16,0 0-81-16,16-2-103 0,-16 2-123 0,0 0-194 15,11-3-779-15,-11 3-1177 0</inkml:trace>
  <inkml:trace contextRef="#ctx0" brushRef="#br0" timeOffset="7721.88">15235 1484 450 0,'0'0'877'0,"0"0"-219"0,-11-7-86 0,11 7-57 16,0 0-38-16,0 0 86 0,0 0-224 0,0 0 70 15,0 0-197-15,0 0 93 0,0 0-182 16,0 0 104-16,0 0-172 0,0 0 125 15,10-3-168-15,-10 3 92 0,0 0-241 0,9 3 51 16,-9-3-218-16,0 0-65 0,10 6-91 0,-10-6-106 16,8 7-751-16,-8-7-921 0</inkml:trace>
  <inkml:trace contextRef="#ctx0" brushRef="#br0" timeOffset="7927.03">15281 1640 750 0,'0'0'765'15,"-4"12"-122"-15,4-12-65 0,-4 14-32 0,4-14-37 16,-3 18-52-16,1-7-58 0,-2 3-39 0,1 1-36 16,1 2 109-16,-3-1-197 0,2 1-28 15,-2 1-40-15,3-2-31 0,-1 2-13 16,0 0-40-16,0-2-1 0,0 0-29 0,1-4-64 16,0-1 49-16,2-11-235 0,-4 18 63 0,4-18-213 15,-2 13-49-15,2-13-61 0,0 0-94 16,0 0-143-16,4 10-612 0,-4-10-907 0</inkml:trace>
  <inkml:trace contextRef="#ctx0" brushRef="#br0" timeOffset="8323.91">15407 1679 331 0,'0'0'702'0,"12"-6"-92"0,-12 6-33 15,0 0-75-15,12 4-32 0,-12-4-25 0,5 12-36 16,-5-12-42-16,4 19-46 0,-2-8-28 15,-1 3-14-15,-1 1-33 0,1 1-4 0,-1-2-49 16,-1 0 99-16,1-14-189 0,0 23 111 16,0-23-173-16,0 22 123 0,0-22-166 0,0 18 126 15,0-18-150-15,1 12 126 0,-1-12-165 0,0 0 133 16,2 11-168-16,-2-11-4 0,0 0-12 16,0 0-12-16,10-9-4 0,-10 9 10 0,9-20 0 15,-1 7 4-15,-2-2 0 0,1 1 6 16,1-4 8-16,0 0 16 0,0 5 10 0,0 0 11 15,-1 0 4-15,0 2 5 0,2 1 15 16,-2 1 13-16,-7 9 6 0,11-8 20 0,-11 8 27 16,11-6 28-16,-11 6 26 0,0 0 21 0,13 4 0 15,-13-4 11-15,9 10 32 0,-9-10 20 16,7 18-13-16,-3-5-24 0,-2 2-28 0,1 0-19 16,-2-2-13-16,0-1-5 0,-1 1-17 15,0-1-8-15,0-12-13 0,0 20-38 0,0-20-65 16,0 19-81-16,0-19-80 0,0 13-89 15,0-13-111-15,0 0-149 0,5 9-189 0,-5-9-496 16,0 0-884-16</inkml:trace>
  <inkml:trace contextRef="#ctx0" brushRef="#br0" timeOffset="8510.2">15771 1578 86 0,'0'0'871'0,"5"-11"-151"0,-5 11-74 16,0 0-71-16,8-9-34 0,-8 9-50 15,0 0-59-15,0 0-85 0,0 0-67 16,0 0-54-16,0 0-42 0,0 0-39 0,0 0-69 16,0 0-91-16,13 2-96 0,-13-2-79 0,0 0-87 15,4 9-65-15,-4-9-54 0,0 0-99 16,4 12-92-16,-4-12 2 0,3 9-243 0,-3-9-365 16</inkml:trace>
  <inkml:trace contextRef="#ctx0" brushRef="#br0" timeOffset="8660.15">15820 1649 675 0,'0'0'584'16,"0"17"-23"-16,0-17-79 0,0 18-4 0,0-6 4 15,0 5 10-15,0 0-14 0,0 2-46 16,0 1-58-16,-1 0-52 0,1 0-52 0,0 1 89 16,-1 0-203-16,1-2 100 0,0 0-186 15,0-1-15-15,0-1-30 0,0-2 70 0,0-2-211 16,0-13 85-16,0 21-196 0,0-21-52 16,0 18-47-16,0-18-72 0,0 11-82 0,0-11-123 15,0 0-156-15,0 0-311 0,0 0-686 0</inkml:trace>
  <inkml:trace contextRef="#ctx0" brushRef="#br0" timeOffset="8998.81">16019 1594 796 0,'0'0'793'0,"8"-14"-98"0,-8 14-77 15,0 0-23-15,6-9-28 0,-6 9-61 0,0 0 57 16,0 0-215-16,0 0 95 0,3 10-184 0,-3-10-43 15,0 14-20-15,0-14 97 0,-3 21-152 16,1-4 109-16,-2 2-157 0,0 2 119 0,0 2-168 16,0 0 120-16,0 2-161 0,0 0-9 15,1-2 15-15,0 0-11 0,1 0 7 0,2-3-17 16,-1-2 19-16,2 0-12 0,1-4 10 0,0 2-16 16,2-1 12-16,0-1-9 0,1-1 15 15,1-2-15-15,3 0 12 0,-2-3-15 0,0-2 15 16,1 0-20-16,-8-6 1 0,17 8-32 15,-17-8-1-15,19 5-45 0,-19-5-33 0,21 0 94 16,-21 0-186-16,24-2 101 0,-8-2-169 16,0-1-33-16,1 1-37 0,-1-3-42 0,0 2-28 15,-2-2-52-15,0 0-79 0,-4 2-101 0,2 0-465 16,-3-1-737-16</inkml:trace>
  <inkml:trace contextRef="#ctx0" brushRef="#br0" timeOffset="9242.84">15943 1755 862 0,'0'0'729'0,"0"0"-69"15,6-9-58-15,-6 9-37 0,10-5-37 0,-10 5-47 16,17-6-65-16,-17 6-50 0,18-6-43 0,-3 2-46 15,0-1-27-15,1 0 82 0,0 1-193 16,2 0 96-16,-1-1-191 0,-1 1-79 0,0 1-99 16,-3 0-109-16,-2 1-116 0,0 0-95 15,-11 2-110-15,17 0-117 0,-17 0-698 0,13 3-980 16</inkml:trace>
  <inkml:trace contextRef="#ctx0" brushRef="#br0" timeOffset="10139.2">14381 3067 183 0,'0'0'618'0,"5"-9"-105"16,-5 9-45-16,0 0-51 0,3-10-68 0,-3 10-47 16,0 0-25-16,-3-11-33 0,3 11-31 15,0 0-23-15,-8-12-7 0,8 12-6 0,-9-8 7 16,9 8-4-16,-10-7-6 0,10 7-12 16,-11-5-8-16,11 5-19 0,-12-4-9 0,12 4-4 15,-14-1-4-15,14 1-7 0,-17 2-1 0,17-2-3 16,-19 6 6-16,9-1-9 0,-3 1-2 15,2 0 4-15,-2 1 1 0,4 0-9 0,1 0-19 16,1-1-4-16,7-6-9 0,-10 12-16 16,10-12-4-16,-4 14-2 0,4-14-2 0,4 17-11 15,2-10-3-15,2 4 1 0,2 0 7 0,0 0-11 16,4-1-7-16,0 2-1 0,-2 0 0 16,0-4 102-16,1 3-125 0,-3-1 107 15,1 1-112-15,-1-3 107 0,-3 2-112 0,0 0 122 16,-1-1-124-16,-4 1 106 0,-2-10-118 0,2 19 91 15,-4-9-139-15,-1 3-33 0,-2 0-17 16,-2-1-23-16,0 1-32 0,-3-3-26 0,1 1-32 16,-2-1-25-16,0-1-23 0,1-3-22 15,1 0-17-15,9-6-27 0,-16 8-17 0,16-8-77 16,-11 4-76-16,11-4-24 0,0 0 14 0,0 0-245 16,0 0-299-16</inkml:trace>
  <inkml:trace contextRef="#ctx0" brushRef="#br0" timeOffset="11115.07">14245 3387 1356 0,'0'0'151'0,"9"-10"65"0,-9 10 30 16,11-11 12-16,0 4 10 0,0-1-1 15,1-1 13-15,2 1 12 0,1-2 4 0,3 0 6 16,1 0 4-16,-1 0-16 0,4 0-20 16,2-3 10-16,1 2 7 0,2-1-30 0,-1-1-41 15,-1 1-35-15,1 1-40 0,-1-2-26 0,-6 3-16 16,1 1-24-16,-4 0-7 0,-1 1-9 16,-3 1 6-16,1-1-23 0,-3 0-3 0,-2 1-21 15,-1 0-21-15,-7 7-14 0,9-12-13 16,-9 12-5-16,5-14-3 0,-5 14 0 0,0-14 2 15,0 14 6-15,-6-17-5 0,0 6 3 0,-4 1 8 16,0 1-1-16,-2-1 4 0,-1 2 8 16,0 2 0-16,-2 1-4 0,2 2 7 15,0 2-3-15,13 1 110 0,-23 1-117 0,6 4 116 16,2 2-109-16,-2 1 22 0,2 3 15 0,-1 1 32 16,3 2-4-16,-1 0 14 0,4 2 21 15,1 1 108-15,1-2-128 0,2 0 95 0,3 1-119 16,1-2 90-16,1 2-118 0,2-1 96 0,2 0-119 15,1 0 105-15,3-1-113 0,3 1 101 16,0-3-120-16,2-1 106 0,4-1-115 0,-2-2 105 16,2-1-137-16,0-2 93 0,2 0-134 15,1-1-1-15,-2-3-18 0,1 0-26 0,-2-1-20 16,2-2-22-16,-1-1-4 0,1-1-24 16,-1-2-48-16,0-2-21 0,1-2-38 0,-2-1-12 15,1-1-4-15,-4-1-5 0,1-1 15 16,-3-1 0-16,0 1 19 0,-3-1 36 0,-1 2 54 15,-1-1 65-15,-2 1 79 0,-1 1 99 0,0 4 78 16,-3 8 65-16,5-18 40 0,-5 18 37 16,2-12 15-16,-2 12-3 0,0 0-13 0,3-13-24 15,-3 13-26-15,0 0-6 0,0 0 1 16,0 0 1-16,0 0-2 0,0 0-14 0,5 13-13 16,-5-13-15-16,1 21-11 0,0-9-10 0,0 4-7 15,-1 1-11-15,1 1-1 0,-1-1-7 16,0 1-8-16,0-3-1 0,0-3-7 15,0-12-7-15,0 22-10 0,0-22-8 0,0 18-8 16,0-18-5-16,1 13 2 0,-1-13-4 0,0 0-4 16,1 12 2-16,-1-12-10 0,0 0-3 15,7-8-33-15,-7 8-25 0,9-20-27 0,-5 5-27 16,1-1-16-16,1-6-11 0,1 1-9 0,1-1-6 16,-1 1 7-16,0-1 6 0,1 2 5 15,1 1 4-15,-1 0 11 0,1 2 18 0,-1 3 10 16,0 1 7-16,0 3 18 0,-2 2 16 15,-6 8 34-15,12-7 28 0,-12 7 57 0,0 0 38 16,15 7 6-16,-15-7-4 0,11 17-14 0,-8-3 3 16,2 2 1-16,-2 0-2 0,-1 2 0 15,0-2-6-15,-1 1-4 0,0 1-5 16,-1-1-8-16,1-2-8 0,0-1-7 0,-1-3-16 16,0-11 1-16,1 20-6 0,-1-20 14 0,1 13 16 15,-1-13 2-15,0 0-9 0,1 15-13 16,-1-15-12-16,0 0-10 0,0 0-10 0,9-6-31 15,-9 6-37-15,10-19-35 0,-5 4-26 16,1 0-5-16,2-4-8 0,0 0 7 0,-1 1 14 16,1 0 11-16,-1 3 11 0,0 0 7 0,1 1 12 15,-2 1 8-15,1 3 5 0,-1 1 7 16,0 2 20-16,-6 7 29 0,9-11 31 0,-9 11 18 16,7-5 17-16,-7 5 108 0,0 0-121 15,0 0 21-15,16 3-7 0,-16-3-11 0,7 10-12 16,-7-10-4-16,7 15-8 0,-3-6-7 15,-1 5-5-15,-1 0-5 0,2 0-13 0,0 2-51 16,-1-1-68-16,-1 1-72 0,1-1-60 0,-1-1-60 16,2 1-58-16,-3-3-68 0,2-1-90 15,-1 0-166-15,-2-11-524 0,4 17-811 0</inkml:trace>
  <inkml:trace contextRef="#ctx0" brushRef="#br0" timeOffset="11371.91">15320 3335 859 0,'0'0'813'0,"0"0"-113"16,14 3-61-16,-14-3-12 0,0 0-46 0,20 0-78 16,-20 0-47-16,17-3-66 0,-17 3-29 0,21-3-42 15,-21 3-57-15,22-5-34 0,-12 2-38 16,1 0-15-16,1 2-31 0,-12 1-30 0,19-4-24 15,-19 4-21-15,19-4-17 0,-19 4-40 16,14-3-34-16,-14 3-46 0,12-3-47 16,-12 3-70-16,0 0-63 0,14-4-74 0,-14 4-81 15,0 0-93-15,12-2-102 0,-12 2-158 0,0 0-634 16,0 0-990-16</inkml:trace>
  <inkml:trace contextRef="#ctx0" brushRef="#br0" timeOffset="13274.59">15962 3021 179 0,'0'0'818'0,"0"0"-151"0,0 0-70 0,-3-9-106 16,3 9-41-16,0 0-52 0,-3-10-55 0,3 10-56 15,0 0-39-15,-5-13-31 0,5 13-9 16,-3-12-19-16,3 12-8 0,-6-14-19 0,2 5-8 16,-1 1-3-16,0-4-1 0,-2 1-11 15,-1 1-5-15,3-1-18 0,-4 3-15 0,2-1-6 16,0 2-26-16,0 2-9 0,7 5-18 15,-15-9-5-15,15 9-14 0,-16-2-9 0,16 2-4 16,-18 3 6-16,6 3-12 0,-2 3 16 0,2 5-23 16,-2 0 112-16,1 4-129 0,0 4 106 15,1 1-124-15,1 1 25 0,3 0 4 0,0-4 10 16,3 1 15-16,0 1 10 0,1-4-3 16,3 1 4-16,0-3 5 0,1 1 13 0,0-3-9 15,2-3-11-15,0 0-9 0,0-1 1 16,-2-10-1-16,7 15-2 0,-7-15 5 0,12 6 98 15,-12-6-123-15,15-2 99 0,-15 2-126 0,22-10 89 16,-10 1-138-16,3-3-9 0,-3-3-2 16,1 0 4-16,0-3-9 0,1-4 117 0,-1-2-122 15,0-3 8-15,-1 0-6 0,-2-4-3 16,0 0 12-16,-3 0 20 0,2 1 6 0,-3 2 11 16,-1 4 8-16,0 2 6 0,-2 5 13 15,0 0 8-15,1 4 6 0,-2 2 14 0,-2 11 2 16,3-13 6-16,-3 13 28 0,0 0 20 15,0 0 22-15,0 0 3 0,-3 13 10 0,3-13 14 16,-3 25-11-16,-1-7 112 0,2 1-122 0,-1 5-18 16,0 1 42-16,0-2 88 0,1 4-112 15,-1-2 87-15,0-2-121 0,6 1-11 0,-3-2-9 16,1-3 0-16,2 0-9 0,0-1-6 16,2-1-2-16,2-2-8 0,0-1 2 0,1-2-8 15,1-1-5-15,1-1 91 0,1-3-127 0,-1 0 91 16,2-4-116-16,-12-3 105 0,20 4-105 15,-20-4 95-15,27-5-99 0,-12 1 100 16,0-4-117-16,1 1 90 0,-1-5-126 0,1 0 115 16,-1-1-136-16,-1-1 112 0,-2-1-114 0,-1-1 125 15,-1 1-109-15,-2 1 21 0,-3 0 23 16,-1-1 40-16,-1 4 3 0,-3-1 26 0,0 12 33 16,-1-21 22-16,-1 11 10 0,-2 3 17 15,4 7 1-15,-9-16 83 0,9 16-129 0,-13-8 93 16,13 8-125-16,-13-1 102 0,13 1-108 0,-16 5-19 15,6 3 44-15,1 2 94 0,-1 2-120 16,2 1 107-16,0 2-119 0,1 3 107 16,2-1-115-16,1 0 104 0,-1 0-113 0,4 1 109 15,-1-2-102-15,2-2 93 0,2 1-108 0,0 0 115 16,2 0-120-16,0-2 115 0,1-1-112 16,1 0 107-16,-1-3-115 0,2-1 121 0,3-1-120 15,0 0 109-15,0-3-133 0,0-1-2 0,-10-3-5 16,22 4-4-16,-22-4-9 0,27-3-6 15,-11-1-4-15,0-3-7 0,2-1 0 0,0-2-1 16,-2-2-2-16,1-1 16 0,0-5 23 16,1-1 10-16,-3-2 11 0,1 1 20 0,-1-4 12 15,-1 1 21-15,-2-1 27 0,-3 5 36 0,2 0 30 16,-4 2 11-16,-2 1 19 0,-1 2 17 16,0 3 11-16,-2 3 14 0,-2 8-4 15,1-15-10-15,-1 15-17 0,0 0-14 0,-5-10-4 16,5 10-4-16,0 0-5 0,-12 2-2 0,12-2 85 15,-14 8-119-15,7-2-29 0,1 0 31 16,-1 1-48-16,1-1 33 0,-1 1 96 0,2 1-133 16,5-8 90-16,-7 15-113 0,7-15 94 15,-2 14-114-15,2-14 108 0,2 15-118 0,-2-15 103 16,8 14-130-16,-2-7 90 0,4 3-107 0,0-3 110 16,1 2-100-16,2-1 15 0,-2-1 18 15,2 1 6-15,-1-1 10 0,-2 1 5 16,2-4 4-16,-4 2 10 0,-1-1 6 0,-7-5 4 0,13 8 10 15,-13-8 11-15,11 8 12 0,-11-8 12 16,7 9-5-16,-7-9-3 0,0 0-4 16,-1 17-8-16,1-17 2 0,-12 18-9 0,1-6-10 15,-2 1-35-15,-1 2-51 0,-2-2-64 0,-1 1-70 16,-1-2-76-16,-1-1-78 0,3-1-91 16,1-3-124-16,3 1-291 0,3-5-641 0,9-3-1150 15</inkml:trace>
  <inkml:trace contextRef="#ctx0" brushRef="#br0" timeOffset="13762.55">16605 2928 754 0,'0'0'669'16,"0"0"-76"-16,-15-1-72 0,15 1-81 0,0 0-63 15,0 0-42-15,0 0-19 0,-15 0 2 16,15 0-19-16,0 0 11 0,0 0-12 0,0 0-15 16,14-2-25-16,-14 2-19 0,14-2 5 0,-14 2-36 15,21-2 68-15,-21 2-141 0,23-2-20 16,-7 2-20-16,2-3-13 0,-2 1-22 0,1 1-10 15,-1-2-6-15,1 1-21 0,-2 1-32 16,0-2 69-16,-3 1-166 0,-12 2-31 0,23-4-21 16,-23 4-30-16,19-2-29 0,-19 2-23 15,16-2-21-15,-16 2-28 0,14-5-55 0,-14 5-51 16,10-4-59-16,-10 4-102 0,0 0-74 0,10-8-437 16,-10 8-683-16</inkml:trace>
  <inkml:trace contextRef="#ctx0" brushRef="#br0" timeOffset="14035.11">16874 2827 686 0,'-9'-7'592'0,"9"7"73"0,-9-6-179 0,9 6-28 16,0 0-6-16,-9-6-43 0,9 6-44 16,0 0-45-16,0 0-32 0,-14 3-16 0,14-3 2 15,-10 9-1-15,3-2-12 0,1 4-14 16,-2 3-7-16,-2 3-60 0,1 2 30 0,1 3 69 16,-3 3-131-16,2 3 88 0,1 1-118 0,-1 0-11 15,0 2-14-15,3-3-9 0,1-4-12 16,1 0-15-16,1-1-7 0,1-4-6 0,1 0-15 15,1-2-6-15,1-2-8 0,-1-1-6 16,3-3-22-16,-1-2-34 0,-2-9-22 0,7 15-42 16,-7-15 71-16,9 8-181 0,-9-8-35 0,13 3-41 15,-13-3-24-15,14-5-29 0,-14 5-28 16,19-11-31-16,-8 3-15 0,1-3-11 16,-2 0-46-16,1-3-31 0,2 0-16 0,-4-4-15 15,3 0-280-15,-1 0-360 0</inkml:trace>
  <inkml:trace contextRef="#ctx0" brushRef="#br0" timeOffset="14779.82">16918 3042 994 0,'8'-16'339'0,"-2"2"-12"0,0 1 8 0,0 2 14 16,-1 0-17-16,1 4-2 0,-6 7-6 0,9-13-14 16,-9 13-20-16,9-8-6 0,-9 8-10 15,0 0-21-15,14-3-10 0,-14 3-20 0,0 0-15 16,11 6-24-16,-11-6 85 0,6 15-156 16,-6-15-14-16,4 19-6 0,-1-4-6 0,-1 1 6 15,-1 0-10-15,0 2 3 0,-2 0-6 0,0 0-2 16,-1-1-9-16,0 0-5 0,0 0 111 15,0-3-119-15,-2-3 102 0,3 0-117 16,1-11 100-16,-3 16-115 0,3-16 100 0,-1 11-138 16,1-11 87-16,0 0-145 0,0 0 83 0,0 0-148 15,0 0-23-15,0 0-6 0,3-15-8 16,1 2-7-16,1-2-5 0,0-1-2 0,1-3 10 16,1 0 6-16,0 0 2 0,0 1 10 15,2-1 18-15,-2 3 7 0,0 1 20 0,0 1 9 16,1 3 18-16,-2 1 2 0,0 1 11 15,-6 9 29-15,10-9 44 0,-10 9 41 0,0 0 33 16,0 0 34-16,14 2 18 0,-14-2 17 0,5 11 13 16,-3 0-12-16,2 2 4 0,0 3 17 15,-1 0-1-15,2 2-22 0,0 0-28 0,-1-2-23 16,1 0-16-16,1-1-5 0,-1 0-12 16,3-2-12-16,-1-1-9 0,0-2-4 0,0-3 4 15,2-2-5-15,-9-5-11 0,17 4-19 16,-17-4-33-16,20-4-25 0,-7-3-19 0,1 0-17 15,-3-1-12-15,1-3-12 0,1-2-16 0,-3 1-26 16,-1-1 13-16,-1 0 22 0,-1-3 19 16,-2 2 21-16,-1 0 24 0,-2 2 18 0,-2 12 24 15,0-19 58-15,0 19 57 0,-2-17 14 16,2 17 8-16,-8-12 5 0,8 12 0 0,-12-6 0 16,12 6 13-16,-15 0 87 0,15 0-135 15,-20 4 103-15,20-4-136 0,-18 6 91 0,18-6-140 16,-16 5 93-16,16-5-146 0,-12 5 102 0,12-5-125 15,0 0 108-15,-9 5-141 0,9-5-2 16,0 0-18-16,0 0-27 0,0 0-30 0,11-2-31 16,-11 2-25-16,15-5 13 0,-6 1 22 15,4-3 0-15,0 0-13 0,1-1-13 0,1 1 2 16,-1-2 28-16,1 0 35 0,-1 2 28 0,0-2 23 16,0 3 37-16,-1 0 46 0,0 2 43 15,-1 0 36-15,-12 4 40 0,20 1 33 16,-20-1 33-16,20 10 22 0,-10-1 31 0,1 6 28 0,-3 4 17 15,0 2 22-15,-2 3 33 0,-1 7 14 16,-4 2-10-16,-1 2-12 0,-2 3-21 16,-4 5-35-16,-4 1 71 0,-1 2-168 0,-3-1-65 15,-6 6-86-15,-3-2 0 0,2-8 0 0,-5 4 0 16,1-8 0-16,-2-3-202 0,0-3-151 16,-2-3-184-16,0-4-137 0,-4-2-318 0,0-6-726 15,1-5-1396-15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7T07:12:52.435"/>
    </inkml:context>
    <inkml:brush xml:id="br0">
      <inkml:brushProperty name="width" value="0.05292" units="cm"/>
      <inkml:brushProperty name="height" value="0.05292" units="cm"/>
      <inkml:brushProperty name="color" value="#FF0000"/>
    </inkml:brush>
  </inkml:definitions>
  <inkml:trace contextRef="#ctx0" brushRef="#br0">13709 4148 395 0,'0'0'459'0,"0"0"-37"0,0 0-39 15,0 0-28-15,0 0-32 0,0 0-28 0,15 0-35 16,-15 0-10-16,0 0-8 0,10 3-14 0,-10-3-15 0,0 0-17 16,15 4 2-16,-15-4-14 15,9 5-29-15,-9-5-6 0,10 4-1 0,-10-4-3 0,13 6-12 16,-13-6-6-16,13 6 0 15,-13-6-4-15,16 8 8 0,-16-8-14 0,17 5-15 0,-8-2 13 16,1 0-19-16,1 0-3 16,-3 2-18-16,5-3-1 0,0 2 1 0,1 0-18 15,-1 0 10-15,0-1 4 0,-1 0-32 16,-1 0-2-16,0 0-4 0,0 0-6 0,0-1 5 16,5 2-12-16,-2-1-5 0,3-1 2 0,-2 1-9 0,0 0-5 15,0 1 9-15,1-3-5 16,-1 2 15-16,0-1-14 0,0 0 1 0,1 1-5 0,0-1 3 15,1-1-2-15,-1 2 3 16,0-2-1-16,1-1 14 0,1 2-14 16,0-1-3-16,-1-1 8 0,3 1-1 0,-2 0-26 15,2-1 23-15,0 0 0 0,-1 0 9 0,2-1-12 16,-1 1 2-16,1-1 2 0,1 0-8 0,0 1 1 0,-1 0 2 16,1 0-8-16,2-2 13 15,2 2-6-15,1-1-3 0,0-1 0 0,0 1-2 0,0 1 4 16,2 0-2-16,0-1 0 15,-1-1 11-15,2 1-11 0,-1-1 1 0,1 1 1 0,0-2-2 16,0 2 3-16,0-1-3 16,0-1 1-16,-1 1 14 0,0-1-17 0,0 2-3 0,-1-2 2 15,-1 2 3-15,1-1-2 16,1 1 4-16,-2-1-5 0,0 1 14 0,0 0-12 16,1-1 3-16,0 1-9 0,-1 0 5 0,-2-1-2 0,2 2 8 15,-1-1-13-15,-3 0 18 16,0 0-11-16,-1 0 1 0,1 0-1 0,0 1 7 0,-1 0-6 15,0 0 2-15,-1-2 5 16,1 2 4-16,-1-1-16 0,-2 1 0 0,4-1 4 0,-3-1 5 16,1 2 1-16,-1 0-4 15,0-1-3-15,0 1 8 0,1-1-5 0,-2 1 0 0,1-1 1 16,0 1 2-16,-1-1 0 16,-1 1 9-16,2 0 10 0,-1 0 8 0,0 0-25 15,0 0 9-15,1 0-6 0,0 0 4 0,-1 0 1 0,2-2 8 16,0 2 0-16,-1 0 10 15,2 0-7-15,1 0 9 0,-1-1-7 0,3 1-8 0,-1 0-2 16,3 0 4-16,-1 0 3 16,2 0-9-16,-1 0-2 0,0 0 7 0,1 0-6 0,-2 1 2 15,3-1 0-15,-2 0-7 0,0 2 13 0,1-2-2 16,0 0-5-16,-1 0 2 0,0 0-4 16,1 0-4-16,-1 0-1 0,0 0 3 0,0 0-4 15,0 0 0-15,-3 0 3 16,4-2-9-16,-2 2 7 0,0 0-1 0,0 0-3 0,-2-1 7 15,0 1-8-15,2-1-2 16,0 1 2-16,-2 0 1 0,4 0-1 0,-2 0-31 0,1-2 34 16,0 2 1-16,-2 0 2 15,2-1 0-15,-4 0-1 0,4 0 2 0,0 0-4 0,-1 1 0 16,0-1-1-16,0-1 7 0,0 0-6 0,0 2-5 16,0-2 4-16,-1 1-2 0,0-2 1 15,1 3-4-15,-4-1 3 0,1 0-2 0,-2 0 8 16,1 0-10-16,0 1 3 15,0-2 4-15,-1 2-6 0,-1-1 7 0,0 1-8 0,-1 0 3 16,1-1-4-16,-2 1 3 16,1 0 2-16,-1 0 0 0,0 0 3 0,-1 0-7 0,-2-2 2 15,-1 2-1-15,4 0 0 0,-1 0 2 0,-1 0 1 16,0 0-2-16,1-1 1 0,0 1-3 16,-3 0 3-16,0 0 0 0,-1 0-1 0,1 0-5 15,-1 0 1-15,1 1 4 0,-1-1 5 16,6 0-9-16,-4 0 6 0,0 0 5 0,4 2-7 15,-1-2 2-15,0 0 0 16,0 0-5-16,2 0 4 0,-1-2 2 0,1 2 2 0,0 0-2 16,-1 0-1-16,2 0 1 15,-2 0-3-15,1 0 1 0,1 0 1 0,0 0-3 0,-2 0 3 16,2 0 1-16,-2 0-4 0,2 0 1 0,1 0 0 16,-3 0 6-16,2 0-3 0,-1 0-5 15,-1 0 6-15,1 2-2 0,0-2 3 0,-1 0-5 16,0 1-3-16,0 0 2 0,-1-1-27 15,1 2 36-15,-2-1 7 0,0 0 3 0,0 0 5 16,1 0 2-16,0 1 1 16,-2-1-1-16,2 2-2 0,0-3 9 0,-1 3-4 0,2-2-5 15,0 0-3-15,-1 0-4 0,0-1-5 0,0 2 0 0,0-1-19 16,0 1 28-16,-1-2 3 16,-3 1-4-16,1 0 0 0,-2-1-1 0,-13 0 0 15,24 2-7-15,-24-2-2 0,23 3 1 16,-23-3-10-16,21 1 0 0,-21-1 0 0,18 0 0 15,-18 0 0-15,14 1 0 0,-14-1 0 16,0 0 0-16,18 1 0 0,-18-1 0 16,0 0-22-16,13 1-95 0,-13-1-57 15,0 0-85-15,0 0-75 0,15 1-87 0,-15-1-97 0,0 0 18 16,0 0-381-16,0 0-692 0,2 10-1218 0</inkml:trace>
  <inkml:trace contextRef="#ctx0" brushRef="#br0" timeOffset="5680.31">10148 1421 588 0,'0'0'479'0,"4"-7"-84"0,-4 7-35 16,0 0-46-16,0 0-17 0,0 0-51 0,0 0-23 16,0 0-15-16,5-7-14 0,-5 7-2 0,0 0-6 15,0 0-20-15,0 0-17 0,0 0-26 16,0 0-11-16,0 0-8 0,0 0-15 0,0 0-10 16,0 0 2-16,0 0-8 0,0 0 4 0,0 0-4 0,0 0-6 15,0 0-11-15,0 0-7 16,4-9-4-16,-4 9-5 0,0 0-4 0,0 0 2 0,0 0-2 15,0 0 0-15,0 0-2 16,0 0-1-16,0 0-5 0,0 0 3 0,0 0-3 0,0 0 0 16,0 0-1-16,0 0-3 15,0 0-2-15,0 0 2 0,0 0-8 0,0 0-3 16,0 0 0-16,0 0-4 0,0 0 1 0,0 0 4 16,0 0 4-16,0 0-6 15,0 0 1-15,0 0 3 0,0 0-1 0,0 0 1 0,0 0 7 0,0 0 5 16,0 0 2-16,0 0 3 15,0 0-3-15,0 0 5 0,0 0-3 0,0 0 6 0,0 0-8 16,0 0 2-16,0 0-5 16,0 0-1-16,0 0-8 0,0 0 1 0,0 0-1 0,0 0-4 15,0 0-2-15,0 0 0 16,0 0 1-16,0 0 0 0,0 0 0 0,0 0 2 16,0 0 0-16,0 0 1 0,0 0 2 15,0 0 0-15,0 0 9 0,0 0-4 0,0 0-3 16,0 0-5-16,0 0 6 0,0 0-5 0,0 0-3 0,0 0 2 15,0 0-1-15,0 0 5 16,0 0 0-16,0 0 1 0,0 0 3 16,0 0 2-16,0 0 1 0,0 0 17 0,0 0 10 15,0 0 10-15,-4 9 124 0,4-9-155 0,0 0 121 0,0 0-141 16,0 0 3-16,1 14 25 0,-1-14-3 0,0 0 17 16,0 20-3-16,0-20 15 15,-2 22-8-15,1-5 15 0,0 1 119 0,-4 4-152 0,2 0 131 16,-1 2-141-16,0 1 126 15,-1 5-145-15,-1-1 100 0,0 1-102 0,2-1-4 0,-4 0-5 16,3 0 0-16,-1-5 0 16,2 1 0-16,-1-2 0 0,-1 0 0 0,1-2 0 0,2-4 0 15,-1 0 0-15,0-1 0 0,2-3 0 0,-1 0 0 16,1-2 0-16,2-11 0 0,-4 18-4 16,4-18-73-16,-3 13-43 0,3-13-16 0,-1 11-41 15,1-11 83-15,0 0-200 16,-4 12 91-16,4-12-195 0,0 0-52 0,0 0-75 0,0 0-106 15,10-5-82-15,-10 5-676 16,9-14-990-16</inkml:trace>
  <inkml:trace contextRef="#ctx0" brushRef="#br0" timeOffset="6029.96">10163 1478 394 0,'0'0'539'0,"4"-11"-58"0,-4 11-72 0,7-10-34 0,-7 10-71 16,9-9-17-16,-9 9-74 16,12-9 5-16,-7 4-67 0,-5 5-5 0,20-7 19 0,-20 7-42 15,18-3 30-15,-18 3-36 16,21 0 15-16,-21 0 6 0,21 4-2 0,-8 1 6 0,1 3 1 16,-3 2 11-16,-2 2 19 0,0 1 5 0,-4 2 7 15,-1 1-15-15,-4 1-6 0,0 3-6 16,-2 2-7-16,-2 0-12 0,-3 3 2 0,-3 0-34 15,0 1-6-15,-1 1-9 16,-3-1-19-16,1-2 112 0,-1-1-159 0,3-4 119 16,0-1-158-16,-1-2 120 0,3-2-173 15,3-1 100-15,-2-4-195 0,3 1-32 0,5-10-44 0,-8 13-35 16,8-13-15-16,0 0-13 0,0 0-39 0,0 0-34 16,0 0-48-16,0 0-51 0,13-18-44 15,-1 4 2-15,-1-4 32 0,5-2-340 0,-1-1-358 16</inkml:trace>
  <inkml:trace contextRef="#ctx0" brushRef="#br0" timeOffset="6420.37">10387 1619 270 0,'12'-12'296'16,"-3"4"-6"-16,0 3 48 0,-9 5-4 0,15-8-2 0,-15 8-20 15,0 0 33-15,16 0-58 16,-16 0 5-16,12 8-15 0,-12-8 32 0,9 12-27 0,-3-1 37 16,-1 2-71-16,0 1-16 0,-1 2-14 0,0 0-16 15,1 0-11-15,-1 0-18 0,1-3-28 16,-1 3-23-16,2-3-20 15,-1 0-13-15,-2-3-5 0,2-1-2 0,-5-9-3 0,8 13-2 16,-8-13-1-16,11 10 5 0,-11-10-7 0,12 3-13 16,-12-3-11-16,13-5-3 15,-4 1-11-15,0-4-10 0,2-1 0 0,0-3-5 0,-2 0 4 16,0-1-5-16,-1 0-3 0,-2-2 28 0,0 0 17 16,-3 1 2-16,-1-1 12 0,-2 0 8 15,0 3 127-15,-2-2-159 0,-1-2 126 0,0 2-137 16,-4 0 121-16,1 2-135 0,-2 0-10 15,2 1 1-15,-2 3-10 0,-3 1-7 0,4 2 117 16,7 5-147-16,-19-2 130 0,19 2-146 16,-23 2 133-16,7 3-140 0,3 1 6 0,-2-1 9 15,3 3-32-15,1-2-36 16,-1 0 90-16,4-1-190 0,1 0-25 0,7-5-43 0,-12 10-61 16,12-10-31-16,-7 10-27 0,7-10-32 0,0 0-1 0,-2 11-2 15,2-11-55-15,0 0-46 16,14 6-58-16,-14-6-405 0,17 0-588 0</inkml:trace>
  <inkml:trace contextRef="#ctx0" brushRef="#br0" timeOffset="6799.99">10809 1521 111 0,'13'-2'682'0,"-1"-3"-26"0,-12 5-52 0,16-4-25 0,-16 4-12 16,12-3-2-16,-12 3-24 15,0 0-66-15,0 0-54 0,11 2-32 0,-11-2-36 0,0 0 74 16,-5 15-198-16,1-6-23 15,-3 3-27-15,-3 1-13 0,0 3-15 0,-1-1-26 16,0 1-19-16,2-2-18 0,0-2-21 16,2-1-19-16,0 0-15 0,3-1-10 0,1-2-6 15,3-8-9-15,-4 15-15 0,4-15 1 16,2 12 1-16,-2-12 7 0,9 12-22 0,-9-12-15 16,18 13 5-16,-8-7 8 0,5-1-1 0,2 0 5 0,-3 1 5 15,1 0 0-15,0-2 5 16,-2 0 0-16,0 2 1 0,0-2-2 0,-4-2 6 0,-9-2 15 15,17 6 21-15,-17-6 15 16,11 7 8-16,-11-7 11 0,4 10 2 16,-4-10 3-16,-2 10 1 0,2-10-9 0,-7 16-3 15,-2-6-16-15,-1 1-45 0,-2-1 0 0,1 0 0 16,-3-1 0-16,1 1 0 0,1-2 0 0,-1-1 0 16,2-1 0-16,-1-2-20 0,12-4-128 15,-15 6-70-15,15-6-120 0,-12 2-114 0,12-2-107 0,0 0-61 16,-10-5-59-16,10 5-953 15,0 0-1292-15</inkml:trace>
  <inkml:trace contextRef="#ctx0" brushRef="#br0" timeOffset="7750.12">11074 1557 739 0,'-11'-9'610'0,"11"9"-82"0,-8-7-29 0,8 7-62 15,-6-7-9-15,6 7-15 16,0 0-17-16,-8-7-27 0,8 7-52 0,0 0-38 0,-9-6-37 16,9 6-38-16,0 0-32 15,0 0-18-15,0 0 0 0,-4-8-4 0,4 8-3 0,0 0 119 16,0 0-154-16,8-5 118 0,-8 5-164 16,0 0 117-16,16-3-151 0,-16 3 137 15,14-2-160-15,-14 2 111 0,16 0-147 0,-16 0 131 0,20 2-140 16,-20-2 120-16,19 2-167 15,-19-2-5-15,20 2-18 0,-20-2-6 0,18 4-11 0,-18-4 5 16,15 1-28-16,-15-1-9 16,13 3 7-16,-13-3 20 0,0 0 21 0,14 3 19 0,-14-3 18 15,0 0 16-15,0 0 4 16,9 6 7-16,-9-6 10 0,0 0 8 0,0 0 15 0,-5 11 32 16,5-11 23-16,0 0 22 0,-7 11 3 0,7-11 17 15,-8 10-1-15,8-10 2 16,-7 15 6-16,3-6-6 0,1-1-3 0,-1 1 11 0,0 5-18 15,1-1-7-15,-1 2-7 16,1 1-4-16,0 0 0 0,-1 0-15 0,2 2-5 16,-1-1 0-16,0-1-15 0,1 1-6 15,0 0 126-15,-1 0-152 0,1-1 106 0,1-2-200 0,-2-1-19 16,3-1-8-16,-3-1-34 0,1-1-16 0,-1 0-9 16,3-10-15-16,-5 17-23 0,2-9-2 15,3-8 5-15,-10 14 7 0,10-14 26 0,-11 11 20 16,11-11 21-16,-13 11 32 15,13-11 28-15,-15 4 55 0,15-4 52 0,-14 4 49 0,14-4 39 16,-15 2 39-16,15-2 40 16,-12 1 21-16,12-1 4 0,0 0-9 0,-15 2-29 15,15-2-14-15,0 0-29 0,-13 1 21 16,13-1 33-16,0 0 132 0,0 0-152 0,0 0 1 0,0 0-21 16,16-6-11-16,-16 6-6 0,18-5-16 0,-2 1-13 15,-1-1-25-15,2 0-14 0,0-1-5 16,0 4-15-16,1-3-11 0,-1 0-11 0,3 2-17 15,-3-1 0-15,0 1 0 16,0 0 0-16,1-1 0 0,-4 1-57 0,-1 0-36 0,1 0-32 16,-14 3-38-16,21-3-32 15,-21 3-38-15,18-3-33 0,-18 3-44 0,13-4-34 0,-13 4-138 16,12-4-76-16,-12 4 12 16,9-5-265-16,-9 5-455 0,0 0-875 0</inkml:trace>
  <inkml:trace contextRef="#ctx0" brushRef="#br0" timeOffset="8000.01">11348 1599 791 0,'0'0'693'0,"0"0"-105"0,0 0-10 0,4-11-94 0,-4 11 7 16,0 0-84-16,0 0-30 0,12 3-32 0,-12-3 9 15,13 10-28-15,-2-1-29 0,0 1-32 16,3 3-25-16,-1 0-23 0,2 3-40 0,-1-1-35 15,2 0-21-15,-3 1-18 0,0 0-25 16,1-2-17-16,-1 2-14 0,1-1-48 0,-5-2-36 16,1-1-61-16,-1-1-29 15,-2 0-45-15,-1 0-48 0,-1 0-53 0,-1-4-31 0,-4-7-96 16,7 14-52-16,-7-14-18 0,3 10-378 0,-3-10-342 0,0 0-799 16</inkml:trace>
  <inkml:trace contextRef="#ctx0" brushRef="#br0" timeOffset="8250.27">11579 1527 53 0,'-3'-18'846'0,"1"4"-173"0,0 2-158 15,2 12-33-15,-5-14-49 16,5 14 47-16,0 0-38 0,-12-4 1 0,12 4-13 0,-9 8-36 16,2-2-24-16,-3 6-30 0,0 2-11 0,-1 4-41 0,-3 4-29 15,-2 2-23 1,-3 3-22-16,-1 3-8 0,0 2-36 0,-3-2-21 0,4 2-23 15,-3-1-19-15,1 0-17 0,0-3-19 16,1 1-26-16,3-5-45 0,3-4 0 0,1-2 0 16,3-3 0-16,1-4-19 0,2 1-90 15,1-2-213-15,0-2-31 0,6-8-37 0,-5 12-48 16,5-12-83-16,0 0-139 0,0 0-222 0,0 0-547 16,0 0-1038-16</inkml:trace>
  <inkml:trace contextRef="#ctx0" brushRef="#br0" timeOffset="9109.95">11966 1521 246 0,'0'0'555'0,"6"-7"-77"0,-6 7-98 0,6-6-40 16,-6 6-47-16,0 0-24 0,0 0-18 15,5-8-3-15,-5 8-6 0,0 0 6 16,0 0-1-16,0 0-5 0,0 0-6 0,-6 8-6 0,6-8-7 0,-12 12 14 15,2-5-10-15,0 4-9 16,0-3-19-16,-1 2-22 0,1-2-20 0,0-1-20 0,1 2-26 16,3-3-29-16,6-6-19 15,-12 10-34-15,12-10-5 0,-8 6-19 0,8-6-14 16,-7 7-3-16,7-7-3 0,0 0-2 0,0 0 0 0,-3 10-9 16,3-10-12-16,0 0-8 15,0 0-3-15,0 0-3 0,14 4 1 0,-14-4 3 0,0 0-14 16,11 3-18-16,-11-3-17 15,0 0-3-15,9 5 33 0,-9-5 7 0,0 0 20 0,5 11 18 16,-5-11 6-16,-1 13 13 16,1-13 12-16,-6 16 15 0,2-5 5 0,-2 1 15 0,-1 1 3 15,2-3 1-15,-3 2 9 16,1-2 2-16,1 0-13 0,1-2-10 0,5-8-8 16,-10 13-16-16,10-13-15 0,-6 12-12 0,6-12-7 0,0 0 9 15,-5 10 0-15,5-10 3 16,0 0 2-16,0 0-5 0,0 0-10 0,0 0-16 0,12 3-14 15,-12-3-15-15,11-3-17 16,-11 3 5-16,10-3 13 0,-10 3-7 0,0 0-5 16,18-1 0-16,-18 1 5 0,11 1 27 15,-11-1 25-15,9 7 18 0,-9-7 38 0,7 12 21 0,-7-12 24 16,5 16 10-16,-5-16 14 0,2 17 6 0,-2-17 10 16,0 15 8-16,0-15 9 15,1 15-6-15,-1-15-19 0,0 12-7 0,0-12-22 0,0 0-6 16,2 15-11-16,-2-15-9 15,0 0-6-15,3 10-6 0,-3-10-7 0,0 0-8 0,0 0-25 16,0 0-42-16,14-1-38 16,-14 1-46-16,11-8-56 0,-11 8-76 0,15-16-50 0,-6 4-45 15,0 1-101-15,1-5-72 16,0-1-133-16,1-2-508 0,-1 0-779 0</inkml:trace>
  <inkml:trace contextRef="#ctx0" brushRef="#br0" timeOffset="9290.14">12091 1583 533 0,'0'0'719'16,"0"0"-144"-16,0 0-73 0,1-12-107 0,-1 12-74 0,0 0-41 16,0 0-20-16,0 0-25 15,6-8-29-15,-6 8-18 0,0 0-34 16,10-6-30-16,-10 6-27 0,12-6-20 0,-12 6-19 0,15-6-11 0,-15 6-33 16,17-7-10-16,-8 3-85 0,-9 4-50 15,18-7-49-15,-18 7-50 0,17-6-92 0,-17 6-67 16,16-6-95-16,-16 6-448 15,12-2-507-15</inkml:trace>
  <inkml:trace contextRef="#ctx0" brushRef="#br0" timeOffset="9519.94">12064 1696 659 0,'0'0'777'15,"-8"10"-102"-15,8-10-22 0,0 0-117 16,0 0-16-16,0 0-81 0,5 8-49 0,-5-8-43 15,10-2-45-15,-10 2-39 16,20-7-46-16,-6 1-49 0,2-1-32 0,2-1-23 0,2 0-26 16,0-2-19-16,1 1-27 15,0-2-58-15,1 3-64 0,-3-1-53 0,1 0-57 0,-4 2-43 16,0 0-4-16,-5 1-65 0,2 1-22 0,-5 0-39 16,-8 5-91-16,12-5-82 0,-12 5 33 15,0 0-438-15,10-6-523 0</inkml:trace>
  <inkml:trace contextRef="#ctx0" brushRef="#br0" timeOffset="9989.98">12153 1395 756 0,'0'0'616'0,"-13"-7"-157"0,13 7-18 15,0 0-80-15,-10-5 51 16,10 5-77-16,0 0 12 0,0 0-68 0,-4 11 11 0,4-11-11 15,4 15-10-15,0 1-19 0,2 5-20 16,4 6 0-16,-1 3-10 0,3 9-9 0,1 1-14 16,0 2-17-16,1 0-36 15,-1 0-7-15,-1-2-19 0,2-2-5 0,-1-1 112 0,0-2-160 16,-3-8-13-16,0 0-4 0,0-6-23 0,-2-2 8 16,0-1-15-16,-1-4-10 0,0-2-22 15,-2 0-5-15,0-3 109 0,-5-9-148 0,9 13 101 16,-9-13-192-16,0 0-50 0,13 3-49 15,-13-3-45-15,11-7-39 0,-3-3-11 0,0-4-45 16,0-4 14-16,-1-2 16 0,0-3 70 16,1-6 178-16,-3-2-67 0,0 0 51 0,-1 0 71 15,-2 4 16-15,0 2 88 16,-2 2-3-16,1 3 86 0,-1 4 14 0,0 2 14 0,0 14-63 16,-4-17 53-16,4 17-28 0,-7-6 60 0,7 6-22 0,-13 6 40 15,2 2-55-15,0 3 8 16,-3 3-18-16,-1 2 1 0,-3 4 3 0,0 1-9 15,-2 1-18-15,-3 2-11 0,4-3-11 16,-2 1-17-16,2-2-14 0,1-1-17 0,2-3-38 16,1-1-53-16,2-2-59 0,2-2-64 15,2-2-70-15,0-1-64 0,9-8-89 0,-9 9-122 16,9-9-174-16,0 0-639 0,0 0-933 0</inkml:trace>
  <inkml:trace contextRef="#ctx0" brushRef="#br0" timeOffset="10149.99">12250 1445 663 0,'7'-18'559'0,"-1"4"-99"0,2 2-46 15,-3 5-44-15,-5 7-71 0,9-12 3 16,-9 12-92-16,8-5 0 0,-8 5-82 0,0 0-9 16,14 0-113-16,-14 0-67 0,10 5 22 0,-10-5-264 0,11 7-7 15,-11-7-638-15,14 9-530 16</inkml:trace>
  <inkml:trace contextRef="#ctx0" brushRef="#br0" timeOffset="11340.15">12612 1474 234 0,'0'0'612'0,"1"-15"-96"0,-1 15-47 15,0-11-69-15,0 11-35 16,0 0-96-16,1-14-8 0,-1 14-88 0,0 0 27 16,0 0-30-16,0 0 35 0,2-11-42 0,-2 11 39 0,0 0-55 15,0 0-2-15,0 0 7 16,4 9 1-16,-4-9-1 0,0 0-18 0,5 12-8 0,-5-12-17 15,6 8-9-15,-6-8 0 16,8 11-7-16,-8-11-10 0,9 8-4 0,-9-8-14 0,10 11-9 16,-10-11-9-16,12 7-7 15,-12-7-14-15,15 6-12 0,-15-6-15 0,17 3-32 0,-17-3-31 16,17 1-32-16,-17-1-30 0,19-1-15 0,-19 1-23 16,19-2-11-16,-19 2-9 15,17-1-17-15,-17 1-3 0,13-1 2 0,-13 1 2 0,0 0-16 16,15-2-35-16,-15 2-14 15,0 0-34-15,0 0 13 0,0 0-4 0,0 0 3 0,0 0 11 16,-7 15 17-16,-1-10 26 16,-2 3 48-16,-2 1 38 0,-2 3 37 0,-2-1 208 0,-2 4-97 15,0-2 235-15,-2 3-91 16,-1 0 192-16,3-4-116 0,0 2 20 0,1-3 10 0,3 0-20 16,2-2 38-16,-1-1-38 0,5-2 33 0,1-1-84 15,7-5 13-15,-11 8-53 16,11-8 42-16,0 0-64 0,0 0 24 0,0 0-64 0,0 0 29 15,9 5-66-15,-9-5 37 16,14-3-59-16,-4-1 33 0,0 1-73 0,4-3 10 0,0 1-73 16,0-2-23-16,1 0-20 15,-1 1-33-15,0-1-23 0,0 0-40 0,-1 1 19 0,-1-1-7 16,-2 1 33-16,-2 2 27 0,-8 4 48 0,14-9 38 16,-14 9 56-16,9-7 24 0,-9 7 45 15,0 0-10-15,9-7 37 0,-9 7-14 0,0 0 45 16,0 0-27-16,0 0 26 15,0 0 9-15,0 0 7 0,0 0 37 0,-3 19-46 0,3-19 34 16,-5 23-30-16,2-6 56 16,-1 4-35-16,0 1 20 0,1 3 2 0,-2 0-6 0,2-1-9 15,0 1-7-15,0-1-21 16,-1-1-24-16,2-4-13 0,0 0-19 0,0-1-17 0,0-1-11 16,1 0-7-16,-1-4-11 0,1-3-14 0,1-10-30 15,-2 17-29-15,2-17-28 0,-1 14-42 16,1-14-35-16,0 0-44 0,0 0-22 0,0 0-4 15,0 0-11-15,0 0 16 16,0 0 27-16,0 0 40 0,6-8 23 0,-6 8 59 0,0-18-21 16,0 18 67-16,-1-27-7 15,0 11 60-15,-1 0 78 0,1 0-26 0,-1 3 66 0,-1 2 2 16,3 11 72-16,-3-18-36 16,3 18-31-16,-4-11-40 0,4 11-21 0,0 0-12 15,-11-6 0-15,11 6-3 0,-10 6-10 0,10-6-9 0,-13 8-18 16,6-2-2-16,-2 2-20 0,-1 1-40 15,1-1-44-15,0 1-51 0,-1 0-70 0,3-2-50 16,7-7-58-16,-12 11-71 16,12-11-96-16,-9 6-206 0,9-6-451 0,0 0-731 0</inkml:trace>
  <inkml:trace contextRef="#ctx0" brushRef="#br0" timeOffset="11520.01">12694 1673 349 0,'0'0'654'0,"16"-4"-97"15,-16 4-21-15,13 2-98 0,-13-2 4 16,15 11-70-16,-7-2 1 0,1 1-81 0,1 1 9 16,-3 0-100-16,1 0 10 15,0 1-80-15,0 0 14 0,-2-1-70 0,0-3 2 0,-1 2-104 16,-5-10-21-16,9 14-93 0,-9-14-19 0,8 12-77 0,-8-12-94 16,6 7-4-16,-6-7-289 15,0 0-390-15,0 0-622 0</inkml:trace>
  <inkml:trace contextRef="#ctx0" brushRef="#br0" timeOffset="11750.43">12894 1423 390 0,'0'-13'643'0,"0"13"63"0,2-18-161 16,-2 18-68-16,0 0 16 0,4-9-83 0,-4 9 6 0,0 0-78 15,0 0-36-15,7 11-32 16,-7-11-19-16,5 18-20 0,0-4-27 0,-2 0-27 15,0 2-30-15,0-1-23 0,1 2-24 16,-2-1-20-16,1 0-16 0,-2-1-29 0,1-1-48 16,0-2-51-16,-2-12-58 0,2 20-16 15,-2-20-98-15,3 17-8 0,-3-17-88 0,4 12-40 16,-4-12 13-16,0 0-272 0,4 10 44 0,-4-10-443 0,0 0-644 16</inkml:trace>
  <inkml:trace contextRef="#ctx0" brushRef="#br0" timeOffset="12780.21">12962 1377 246 0,'0'0'676'0,"0"-15"-162"0,0 15-82 0,0 0-19 15,0-13 28-15,0 13-51 0,0 0 5 16,0 0-75-16,0 0 12 0,8-5-82 0,-8 5 2 16,0 0-78-16,13 2 9 0,-13-2-72 0,14 4 24 0,-14-4-22 15,21 4 23-15,-10-1-56 16,4-1 17-16,1 2-49 0,0-2 14 0,-4 2-39 0,1-2 27 15,-3 1-45-15,-10-3 21 16,18 5-70-16,-18-5 41 0,16 9-28 0,-16-9 3 16,8 8 8-16,-8-8 1 0,2 11 8 15,-2-11 2-15,-4 13 3 0,0-5 6 0,-3 2 14 16,-3 1 14-16,0 1 20 0,-1-2 13 0,-3 3 16 0,0-2 6 16,0-1 13-16,1-1 12 15,1 0-9-15,-2-1-3 0,2-1 10 0,0 0 7 0,3-2-1 16,9-5-17-16,-14 8-33 15,14-8-25-15,-10 5-16 0,10-5-3 0,0 0 11 0,0 0-19 16,0 0-6-16,0 0-20 16,0 0-5-16,0 0-12 0,17 0-9 0,-17 0-9 15,16-5 0-15,-16 5-5 0,18-6-3 0,-18 6-20 0,18-4-26 16,-18 4-19-16,14-3-8 16,-14 3-8-16,0 0 11 0,14-1 23 0,-14 1 14 0,0 0 12 15,0 0 54-15,1 9-32 16,-1-9 49-16,-7 13-33 0,-1-4 58 0,-2 2-33 0,-2-1 54 15,0 2-26-15,-3 1 58 16,2 1-17-16,-1-1 17 0,-2-1 14 0,5-1 6 0,0-2 2 16,2 0-9-16,1-3-23 15,8-6-15-15,-10 11 2 0,10-11 11 0,0 0-15 16,0 0-6-16,6 7-1 0,-6-7-20 0,13-2-17 0,-13 2-10 16,25-4-15-16,-10-1-29 15,1 1 1-15,0 1-62 0,0 0-1 0,-2 0-67 0,-2 2-17 16,-12 1-73-16,18-1 63 15,-18 1 6-15,12 2 90 0,-12-2-17 0,4 7 73 0,-4-7-3 16,-2 14 61-16,-3-3-19 16,-3 3 61-16,-3 2-14 0,-2 0 65 0,-4 5-6 0,-1-2 78 15,0 0-27-15,1 0 8 16,2-4-2-16,0 0-14 0,3-2-7 0,2-3-14 16,0-1-7-16,3-1-20 0,7-8-15 0,-10 9-9 0,10-9-7 15,0 0-12-15,0 0-13 16,0 0-21-16,0 0-26 0,11-5-22 0,-4-1-35 0,6-2 9 15,-1 1-72-15,2-2 33 16,-1 1-43-16,0 0 69 0,1-1-34 0,-2 3 54 0,1-1-35 16,-3 2 49-16,-10 5-43 15,17-7 38-15,-17 7 1 0,10-2 86 0,-10 2-13 0,0 0 63 16,10 4-36-16,-10-4 52 0,0 0-47 0,4 16 37 16,-4-16-38-16,-3 17 3 15,3-17-8-15,-5 20-3 0,1-7-8 16,-1 0-6-16,-2 0-3 0,1 0-15 0,-2 0-23 15,-1-1-26-15,2 1-21 0,-3-1-20 0,0-1-18 0,0 1-11 16,-3-3 0-16,2 1 9 16,-1-2 14-16,0-1 8 0,2 0 14 0,-1-2 9 0,2-1 12 15,9-4 23-15,-16 7 37 16,16-7 43-16,-16 5 39 0,16-5 26 0,-12 3 8 0,12-3-16 16,-10 4-6-16,10-4-9 0,0 0 23 0,0 0 24 15,0 0 9-15,0 0 2 16,0 0-12-16,0 0-6 0,0 0-14 0,14-6-5 0,-3 2-3 15,5 2 118-15,1 0-132 16,2-1-3-16,2 2-15 0,0 0-3 0,4-2-8 0,0 2 2 16,1 0-1-16,2 0 0 15,1 1-8-15,-2-2-18 0,3-1-11 0,-1 2-27 0,-1-1-51 16,-1 0-52-16,0 1 74 0,-4 0-259 0,-3 1-86 16,0 0-54-16,-1-1-52 0,-5 1-88 15,-14 0-93-15,23 1-88 0,-23-1-628 0,17 1-965 16</inkml:trace>
  <inkml:trace contextRef="#ctx0" brushRef="#br0" timeOffset="13089.98">13519 1430 270 0,'2'-16'930'15,"-2"16"-195"-15,2-12-170 0,-2 12-83 0,0 0-129 0,2-10-13 16,-2 10-64-16,0 0 22 0,0 0-86 0,5-7 1 16,-5 7-79-16,0 0 16 0,0 0-68 15,0 0 21-15,14 4-60 0,-14-4-18 0,0 0-44 16,9 7-29-16,-9-7-36 0,0 0-28 15,8 9-50-15,-8-9-31 0,0 0-25 0,8 10-40 16,-8-10-58-16,0 0-40 16,3 12-61-16,-3-12-30 0,0 0 25 0,-2 14-261 0,2-14-192 15</inkml:trace>
  <inkml:trace contextRef="#ctx0" brushRef="#br0" timeOffset="14351.99">13416 1496 237 0,'0'0'734'15,"-15"-1"-126"-15,15 1-16 0,0 0-134 16,-13-1-49-16,13 1-79 0,0 0 20 0,0 0 17 16,0 0 6-16,0 0-34 15,0 0-25-15,0 0-33 0,11-7-43 0,-11 7-38 0,19-5-38 16,-4 0-31-16,0 2-19 0,2-1-29 0,1 0-16 0,2 0-18 16,-2-1-39-16,4 0-35 15,1-1-49-15,-2 1-45 0,0 0-4 0,-2 1-85 16,-1-1 3-16,-1 2-70 0,-2-2 12 15,-1 3-55-15,-3-1 23 0,-11 3 135 16,17-3-160-16,-17 3 152 0,0 0-101 0,13-3 168 16,-13 3-93-16,0 0 181 0,0 0-70 0,0 0 49 15,0 0 60-15,0 0 25 0,-9 5 50 16,9-5-12-16,-12 1 57 0,12-1-37 0,-15 5 33 16,15-5 10-16,-17 7 7 0,17-7 10 0,-17 7-8 0,8-2-6 15,-1 3 1-15,0 0 6 16,-1 2 7-16,2 0 12 0,-2 4 11 0,-1 0 12 15,1 4-2-15,-1 1-7 0,-1 4-13 16,-1 1-16-16,0 1-11 0,1 0-18 0,-1 1-13 16,1 0-18-16,2-1-12 0,-1-1-10 15,2-3-19-15,1-2-7 0,1-1-19 0,1-3-19 16,1 0-8-16,1-2-22 0,1-3-36 0,1 0-30 0,3-10-25 16,-6 13-30-16,6-13-5 15,-2 10-17-15,2-10-39 0,0 0-40 0,0 0-12 16,0 0-73-16,0 0 33 0,0 0-40 15,15-4 20-15,-9-4 6 0,3-3 43 0,1-5 155 16,1 0-115-16,1-3 33 0,4-3 51 16,-1 0 21-16,1-1 55 0,-1 2 25 0,3 1 46 15,-3 0 3-15,-1 4 46 0,0-1-14 16,-1 4 49-16,-1-1-14 0,0 2 24 0,-2 1 4 16,-1 3-5-16,0-1-13 0,-1 1-6 0,-2 3-9 0,-6 5 4 15,11-8 24-15,-11 8 18 16,9-6 8-16,-9 6 6 0,0 0 3 0,0 0-5 0,0 0-9 15,14 1-2-15,-14-1-24 16,0 0-8-16,-1 13-9 0,1-13-11 0,-7 15-7 16,1-5-6-16,-2 2-7 0,0 1-14 15,-1 0-6-15,-3 3-6 0,2-1-7 0,-2-1-9 16,3 0-4-16,1-3-13 0,0 0-21 0,3-2-29 0,-2-1-22 16,7-8 18-16,-8 13-52 15,8-13 49-15,-5 11-34 0,5-11 62 0,0 0-33 0,0 0 57 16,0 0-38-16,6 7 47 15,-6-7-42-15,11-1 18 0,-11 1-54 0,15-7 32 0,-6 3-50 16,5-2 37-16,-2-1-45 16,1 1 44-16,0 0-55 0,-2 0 16 0,0 1-23 15,-11 5 38-15,15-8-32 0,-15 8 56 16,10-4-19-16,-10 4 71 0,0 0 3 0,0 0 72 16,7 7-11-16,-7-7 53 0,-4 11-40 0,4-11 49 0,-10 16-36 15,4-3 36-15,-1-1-41 16,-1 1 40-16,-1-1-48 0,2 0-3 0,0 0-18 0,1-2-15 15,-2 0-11-15,8-10-17 16,-6 14-12-16,6-14-3 0,-5 9 4 0,5-9 6 0,0 0 1 16,0 0 39-16,0 0-54 15,0 0 28-15,11 3-65 0,-11-3 24 0,13-8-59 16,-3-1 37-16,1 0-42 0,-1-1 38 0,1 1-43 0,1-3 38 16,-2 0-23-16,0 0 43 15,1-1-25-15,-1 3 47 0,-2-2-33 0,-1 2 52 0,1 1-28 16,-3 1 70-16,-5 8-28 15,7-11 19-15,-7 11-12 0,6-8 37 0,-6 8-36 0,0 0 57 16,0 0-32-16,0 0 47 16,0 0-30-16,0 0 38 0,8 9-42 0,-8-9 60 0,-3 17-14 15,1-1 23-15,1 0 5 16,-2 3 20-16,-1 3 0 0,1 2 9 0,0 2 6 16,-1 4 121-16,-1 0-150 0,-1 1-14 0,1-3 6 0,1-2-39 15,0-1-15-15,1-2-23 16,-1 0-9-16,1-4 0 0,1 1-18 0,-1-4 6 0,0 1-24 15,0-2-10-15,1-2-35 16,0-3-6-16,2-10-27 0,-4 18-27 16,4-18-26-16,-6 15-4 0,6-15-3 0,-9 10 1 15,9-10 12-15,-12 9 5 0,12-9 9 0,-12 3 9 0,12-3 8 16,-12-1 21-16,12 1 145 0,-14-10-115 0,8 3 157 16,-1-3-113-16,0-1 33 0,3-3 21 15,2 2 141-15,0-4-136 0,3 0 119 16,1-2-157-16,2 1 3 0,1-5-7 0,5 0-9 15,-1-3 1-15,2 0-12 0,3-3-41 0,5-3-49 16,1-2-29-16,6 0-47 0,8-9-37 16,5 2-158-16,7-2-92 0,5-3-135 0,4 1-207 15,5-4-714-15,15-14-1125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7:20.061"/>
    </inkml:context>
    <inkml:brush xml:id="br0">
      <inkml:brushProperty name="width" value="0.05292" units="cm"/>
      <inkml:brushProperty name="height" value="0.05292" units="cm"/>
      <inkml:brushProperty name="color" value="#FF0000"/>
    </inkml:brush>
  </inkml:definitions>
  <inkml:trace contextRef="#ctx0" brushRef="#br0">3237 4448 390 0,'0'0'618'16,"0"0"-123"-16,-14 0-99 0,14 0-69 15,0 0-70-15,-10 5-42 0,10-5-9 0,0 0-13 16,-11 6-30-16,11-6 20 0,0 0-49 0,-10 7 32 15,10-7-40-15,0 0 37 0,-9 6-28 16,9-6 31-16,0 0-37 0,0 0 28 0,-9 6-40 16,9-6 2-16,0 0-46 0,0 0 5 15,0 0-43-15,-7 4 14 0,7-4-38 0,0 0 20 16,0 0-25-16,0 0 44 0,0 0-17 16,0 0 45-16,-4 10-14 0,4-10 32 0,0 0-20 15,7 8 1-15,-7-8 3 0,0 0 6 0,13 7 2 16,-13-7-2-16,13 4-3 0,-13-4-3 15,17 7-8-15,-17-7-7 0,19 7-6 0,-3-3-8 16,-2 1-4-16,2 0-2 0,0-2 14 16,2 2 3-16,-1-2-3 0,2 1-10 0,2-1-3 15,-2 0-9-15,2 0-4 0,3 1-4 0,-3-2-2 16,2 2-1-16,-1-2 1 0,0 1-3 16,3-1 1-16,-2 0 6 0,2 0-7 15,0 0-3-15,0-2-4 0,-3 2 2 0,3-2-1 16,-2 0-3-16,0-2 2 0,0 2-6 0,1 0-4 15,-1-1 1-15,-2 1-1 0,1-1-3 16,-1 1-1-16,1-2-3 0,-2 2 6 0,0 0-1 16,2 0-2-16,-3 0-5 0,1 0 2 15,-1 0-1-15,0 0 15 0,1 0-12 0,-2 0-2 16,1 0 1-16,-2 2 1 0,2-2-6 0,0 0 12 16,-1 0-9-16,1 1 4 0,-1-1 13 15,5 0 42-15,0 0 6 0,5 0-18 0,1-1 4 16,2-1 5-16,7 1 4 0,1-2 0 15,3 1-10-15,4-1-4 0,2 2-7 0,0-4-7 16,1 4-3-16,-2-2 2 0,-4 0-14 16,-2 2 2-16,6-4-5 0,-7 4-5 0,-1-4-2 15,2 4 0-15,-3-3-1 0,-2 2-3 0,-1-1-11 16,-5 0-63-16,-1 0-69 0,-3 2-97 16,-7-1-83-16,2 2-25 0,-3 0-76 0,-2 0-61 15,-2 2-133-15,-3-1-210 0,4 3-580 16,-2-1-1010-16</inkml:trace>
  <inkml:trace contextRef="#ctx0" brushRef="#br0" timeOffset="612.16">6621 2545 170 0,'0'0'610'0,"0"0"-94"0,0 0-62 0,-3-11 115 16,3 11-222-16,0 0-32 0,0 0-31 15,0 0-38-15,0 0-24 0,-3-10-34 0,3 10-21 16,0 0-31-16,0 0-4 0,0 0-20 0,0 0 8 16,0 0 9-16,0 0 21 0,0 0 17 15,0 0 12-15,4 11-4 0,-4-11-3 0,2 21 8 16,0-4 4-16,-2 2 3 0,0 5 6 0,0 4-2 16,0 5 86-16,-2 2-126 0,0 1-42 15,0 8 43-15,-1 2 92 0,0 1-119 16,0 1 83-16,-1 2-128 0,-3 0 92 0,2 1-126 15,-1-2 86-15,-1 0-132 0,0-4 0 16,0-2 0-16,1-9 0 0,1 0 0 0,0-6 0 16,1-5 0-16,-1-1 0 0,2-5 0 0,1-1 0 15,-1-3 0-15,1-2-123 0,2-11-43 16,-2 16 44-16,2-16-200 0,0 0-73 0,-3 11-55 16,3-11-44-16,0 0-19 0,-3-11-102 0,3 11-128 15,-1-27-605-15,1 8-951 0</inkml:trace>
  <inkml:trace contextRef="#ctx0" brushRef="#br0" timeOffset="917.94">6611 2788 331 0,'7'-15'560'0,"0"3"-66"0,0 1 88 16,2 0-203-16,0 1-50 0,0 2-12 15,1 2-29-15,-1 2-24 0,-9 4-21 0,16-4 3 16,-16 4-4-16,19 0-18 0,-19 0-14 15,17 7 9-15,-9-1-12 0,2 1-15 0,-3 0-13 16,3 3-10-16,-5-2-8 0,0 2-1 16,-2-1-13-16,0 1-19 0,-1 1-14 0,-2-11 88 15,-1 28-135-15,-1-11-27 0,0 0 30 16,-4 5-32-16,1 0 36 0,-2 1 92 0,-3 2-127 16,1 0 96-16,-1-1-129 0,-1-2 107 0,2-2-126 15,1-2 98-15,-2-2-111 0,3-2 73 16,1-1-164-16,-1-1-50 0,2-3-47 0,5-9-51 15,-7 14-43-15,7-14-79 0,-6 8-65 16,6-8-65-16,0 0-81 0,0 0-135 0,0 0-419 16,0 0-765-16</inkml:trace>
  <inkml:trace contextRef="#ctx0" brushRef="#br0" timeOffset="1356.03">6785 2929 732 0,'8'-5'666'0,"0"0"-12"0,0 0-68 15,0 1-57-15,-8 4-44 0,18-8-37 0,-8 4-43 16,5 1-40-16,-1-1-33 0,2 1-39 0,2 0-38 16,-1-1-39-16,1 1-39 0,0 1-32 15,2-1-32-15,-3 0-20 0,2 2-16 0,-1-2-10 16,-1 1-18-16,-3 1-79 0,-2-1-67 16,-12 2-60-16,20-2-44 0,-20 2-42 0,17-2-33 15,-17 2-65-15,14 0-64 0,-14 0 99 16,0 0-177-16,11-3 14 0,-11 3 11 0,0 0 25 15,0 0 45-15,0 0 63 0,0 0 87 16,-7-9 126-16,7 9 104 0,-13-7 86 0,13 7 55 16,-15-14 50-16,4 7 46 0,3 0 144 0,1-1-159 15,7 8-22-15,-12-10 34 0,12 10-11 16,-11-9-35-16,11 9-34 0,-8-5-17 0,8 5 4 16,0 0 34-16,-9 4 7 0,9-4-9 0,-8 16-5 15,5-7 4-15,1 5-3 0,1 3-4 16,-3-2-13-16,3 3-5 0,-1-1-15 0,1 2 0 15,0-2 6-15,0 1-10 0,1-2-17 16,-2-1-20-16,2-1-16 0,2-3-14 0,-2-11-11 16,1 21-10-16,-1-21-16 0,2 19-4 15,-2-19-28-15,4 14-41 0,-4-14-46 0,5 12-58 16,-5-12-56-16,8 6-68 0,-8-6-82 16,0 0-98-16,17-3-135 0,-17 3-175 0,18-12-299 15,-8 2-690-15</inkml:trace>
  <inkml:trace contextRef="#ctx0" brushRef="#br0" timeOffset="1739.87">7252 2681 666 0,'5'-12'530'0,"-3"1"-96"15,-2 11-27-15,5-12 12 0,-5 12 124 0,0 0-188 16,0 0 107-16,0 0-175 0,6 16-21 16,-4-5-8-16,-2 8 19 0,-2 2-20 15,2 5-40-15,-3 1-25 0,1 5-19 0,-1 0-17 16,0 0-14-16,1 0-24 0,-1-6-20 0,0 0-14 15,-1-2-11-15,2-2-16 0,0-3-11 16,1-3-5-16,-1-1-14 0,2-4-3 0,0-11-5 16,-2 18-1-16,2-18-8 0,1 12-1 15,-1-12-9-15,0 0-11 0,0 0-32 0,0 0-26 16,0 0-15-16,13-6-6 0,-13 6 5 0,11-17 13 16,-4 5-14-16,1 1-10 0,1-3 1 15,3-2 5-15,-1 1 3 0,-2 3 1 0,0 1 2 16,0-1 3-16,1 4 10 0,-2 3 17 15,-8 5 6-15,11-9 19 0,-11 9 12 0,0 0 5 16,14 9 17-16,-14-9 16 0,7 17-1 16,-5-2 4-16,-2 3 3 0,1 0-9 0,-1 1 2 15,-1 1-6-15,1-1-20 0,-2 0-37 0,2 0-36 16,-2-1-25-16,0-2-13 0,1 0-25 16,0-3-47-16,1-13-35 0,-2 20-56 0,2-20-121 15,-1 14-172-15,1-14-446 0,0 0-627 16</inkml:trace>
  <inkml:trace contextRef="#ctx0" brushRef="#br0" timeOffset="2078.25">7481 2964 172 0,'0'0'629'0,"9"-10"-89"16,-9 10-43-16,0 0-17 0,0 0-26 15,14 2-35-15,-14-2-39 0,7 9-37 0,-7-9-30 16,8 17-30-16,-4-4-16 0,2 0-24 15,-4 2-33-15,1 1-26 0,0-1-18 0,2 0-5 16,-3 0-10-16,-2-3-7 0,2-1-5 0,-2-11-2 16,2 18 10-16,-2-18 1 0,2 13 13 15,-2-13 2-15,0 0-2 0,2 15-20 0,-2-15-26 16,0 0-20-16,0 0-15 0,0 0-16 16,0 0-15-16,0 0 92 0,0 0-120 0,0 0 91 15,8-7-119-15,-8 7 102 0,7-17-122 16,-3 4-30-16,-1-1 45 0,3 0-34 0,-1-1 34 15,2 0 61-15,-1 1-147 0,1-1 66 0,0 0-168 16,2 3-28-16,-4-1-33 0,1 2-42 16,0 2-34-16,-1 2-43 0,2-1-39 0,-2 2-38 15,-5 6-76-15,14-10-203 0,-6 5-497 16,1 1-842-16</inkml:trace>
  <inkml:trace contextRef="#ctx0" brushRef="#br0" timeOffset="3635.58">7661 3132 282 0,'0'0'689'0,"0"0"-88"16,0 0-35-16,9 3-41 0,-9-3-38 0,0 0-35 16,19-3-40-16,-19 3-37 0,21-5-60 15,-7 1-45-15,-1 1-40 0,3-1-39 0,-1-1-31 16,0 0-29-16,0 0-24 0,1 0-22 0,-3 0-15 16,1-1-13-16,-1 1-13 0,1-1-19 15,-5 1-26-15,0-1-24 0,-1 1-13 0,-1-1-10 16,0 0-6-16,-2-1 1 0,-5 7 10 15,9-13 7-15,-9 13 6 0,6-17 3 0,-6 17 9 16,-1-15 9-16,1 15 19 0,-6-17 7 16,6 17 23-16,-11-14 7 0,5 8 2 0,6 6 1 15,-18-9-4-15,18 9-5 0,-16-4-6 16,16 4 5-16,-20 0-1 0,20 0 5 0,-19 6 14 16,8 1-21-16,0 2 41 0,2 2 114 0,0 1-136 15,1 1 5-15,3 1 2 0,-2 0-1 16,3 1-1-16,1-1-9 0,1-2-14 0,2-12-1 15,0 23-7-15,2-14 2 0,-2-9-7 16,5 18-2-16,0-10-2 0,-5-8 6 0,9 15-8 16,-9-15-14-16,13 10-24 0,-13-10-27 0,15 10-15 15,-7-5-47-15,2-3-53 0,2 2-51 16,-3-2-37-16,3-1-32 0,2-1-7 16,4-1-10-16,0-2 2 0,5-2 15 0,-3-1 13 15,3-3 38-15,-1 0 15 0,-1 0 45 0,-2-1 34 16,0-1 28-16,0 0 28 0,-4 2 57 15,-2-1 56-15,0 2 63 0,-2 0 57 0,-2-1 41 16,-1 1 30-16,-2 2 0 0,-6 6 5 0,7-14 8 16,-7 14-4-16,6-11-15 0,-6 11-19 15,2-12-21-15,-2 12-14 0,-2-11-11 0,2 11-12 16,-4-10-13-16,4 10-23 0,-5-11-5 16,5 11-15-16,-6-7-21 0,6 7-16 0,-7-6-15 15,7 6-5-15,0 0-12 0,-18 2 3 0,18-2 103 16,-13 10-130-16,5-4 114 0,-1 4-121 15,3 2 8-15,-3 0 4 0,2-1 9 16,1 3-7-16,1-1 0 0,1-1 1 0,0-1-2 16,4-11-3-16,-3 19-5 0,3-19-2 0,-3 15-6 15,3-15-10-15,4 10-24 0,-4-10-23 16,6 8-4-16,-6-8-8 0,0 0-20 0,15-1-12 16,-15 1 2-16,14-7 15 0,-7 2 10 15,1-1 14-15,2-3 11 0,-1 0 5 0,-1-1 15 16,1 1 11-16,0 0 5 0,-2 2 7 0,-2 0 3 15,-5 7 5-15,9-11 11 0,-9 11 3 16,11-9 3-16,-11 9 1 0,5-6 7 0,-5 6 30 16,0 0 32-16,0 0 7 0,0 0 11 0,12 4-20 15,-12-4-16-15,3 10-6 0,-3-10-5 16,5 11-7-16,-5-11-8 0,4 15-8 16,-4-15-3-16,7 13-14 0,-7-13-3 0,6 14-14 15,-6-14-25-15,11 12-28 0,-11-12-26 0,12 11-24 16,-5-5-20-16,1-2-13 0,2 1-7 15,-10-5-11-15,17 8 3 0,-17-8 8 0,19 3-3 16,-19-3 8-16,19 1 23 0,-19-1 31 16,21-5 22-16,-7 0 20 0,-1-2 24 0,0 0 53 15,1 0 56-15,-1-2 53 0,-3 0 39 0,1 0 35 16,-3 0 31-16,2-1-10 0,-5 1-21 16,-1 0-14-16,0 1-10 0,-4 8-21 15,5-19-17-15,-5 19-17 0,0-21-10 0,0 10 1 16,-1 0-5-16,-3-2 2 0,0-2-4 0,-1 5 3 15,1 1-14-15,4 9-17 0,-10-13-17 16,10 13-18-16,-11-8-8 0,11 8-9 0,0 0-4 16,-16 1-5-16,16-1-4 0,-13 10 97 15,7-2-118-15,1 3 102 0,-4 1-113 0,5 2 98 16,-1 1-109-16,3 1 5 0,-2 2 7 0,1-3 2 16,3 2 3-16,-2 0-1 0,4-3 1 15,-2-1 6-15,0-1-14 0,2-1 12 0,-2-11-5 16,5 19-5-16,-5-19-2 0,4 15-7 15,-4-15-22-15,9 10-16 0,-9-10-32 0,0 0-34 16,16 1-21-16,-16-1-12 0,15-9-27 16,-5 0-24-16,1-3-15 0,0-3-1 0,3-3 31 15,-1-5 15-15,-1-2 31 0,1-2 28 0,-4-3 24 16,4-6 150-16,-4 0-130 0,0 2 155 16,-2 3-105-16,0 0 170 0,-1 8-108 0,-3 1 34 15,-1 3 18-15,2 3-8 0,-4 4-4 16,0 12-16-16,2-16-2 0,-2 16 13 0,0 0 20 15,0 0 16-15,0 0 0 0,-4 11 16 0,4-11 0 16,-4 26 15-16,3-7-7 0,-1 0 97 16,2 4-125-16,-2 1-30 0,2 2 17 15,0 1 82-15,0-1-122 0,2 1 82 0,-2-1-121 16,1-1-5-16,0 0-43 0,2-1-67 0,-1-1-67 16,0-4-64-16,0 0-46 0,0 0-42 15,1-1-10-15,2-2 24 0,1-1-94 0,-3-1-185 16,5-3-124-16,0-1 47 0,-2-2-373 15,3-4-658-15</inkml:trace>
  <inkml:trace contextRef="#ctx0" brushRef="#br0" timeOffset="3859.84">8813 3132 376 0,'0'0'857'0,"0"0"-175"0,0 0-95 0,-13 1-87 15,13-1-53-15,0 0-58 0,0 0-59 0,0 0-17 16,0 0-27-16,0 0-32 0,0 0-43 16,0 0-36-16,0 0-34 0,0 0-25 0,13 6-23 15,-13-6-17-15,16 1-18 0,-16-1-59 16,25 1-89-16,-12-2-78 0,6 0-56 0,0 0-64 16,2 1-71-16,-1-2-89 0,2 1-133 15,1 1-592-15,-1-1-785 0</inkml:trace>
  <inkml:trace contextRef="#ctx0" brushRef="#br0" timeOffset="4753.7">9195 2945 597 0,'0'0'505'0,"-9"-7"-56"16,9 7-32-16,0 0-45 0,-7-7-64 15,7 7-52-15,0 0-47 0,0 0-31 0,-9-8-30 16,9 8-21-16,0 0-3 0,0 0 15 16,0 0 1-16,0 0 16 0,0 0 8 0,0 0 9 15,0 0-2-15,0 0-8 0,-4 13-4 0,4-13-14 16,2 21-24-16,0-5-4 0,-2 1-17 15,0 1-9-15,0 1 4 0,0 0 5 0,0-1 13 16,0 0 17-16,-2-1 0 0,2-2-6 0,0-3-11 16,0-12-10-16,-2 20-5 0,2-20 2 15,-2 18 11-15,2-18 7 0,0 12 1 16,0-12-23-16,0 0-27 0,0 0-17 0,0 0-14 16,0 0-11-16,0 0 0 0,0 0 82 0,0 0-115 15,6-16 95-15,-5 7-122 0,5-7-27 16,-2 1 46-16,1-3 99 0,2 0-149 0,0-1 88 15,1 0-126-15,-1 2 2 0,3 2 3 16,-4 3-4-16,1-1 0 0,0 3 9 0,0 2 15 16,-7 8 14-16,13-8 15 0,-13 8 6 0,0 0 13 15,13-1 8-15,-13 1 6 0,10 8 115 16,-10-8-127-16,8 16 7 0,-7-6 2 16,3 4 9-16,-2 3 9 0,0 0-3 0,0 2 8 15,-2 1 9-15,0 1 35 0,0 0 16 0,0-1 6 16,0-1 3-16,0-1-20 0,0-4-13 15,0-1-3-15,0-13-4 0,0 20-1 0,0-20 2 16,0 16 2-16,0-16 4 0,0 0-1 0,7 9-7 16,-7-9 94-16,0 0-129 0,11-9 97 15,-6 2-118-15,3-4 101 0,0 0-123 0,-1-3 99 16,3-3-129-16,-1 1 107 0,1-3-122 16,-2 0 118-16,1 1-119 0,1-1 11 0,-2 2 6 15,-1 3-11-15,-1 1 17 0,2 2-10 0,-2 2 24 16,-6 9 14-16,9-11 14 0,-9 11 10 15,0 0 26-15,9-3 96 0,-9 3-111 16,0 0-10-16,8 11 1 0,-8-11 10 0,2 18-4 16,-2-18 2-16,0 21 17 0,0-10-13 0,0 6-1 15,0-1-3-15,-2 0-36 0,2-1-38 16,-3 1-36-16,3-3-39 0,-3-2-47 0,3-11-59 16,0 19-39-16,0-19-34 0,3 14-6 15,-3-14-11-15,3 10-65 0,-3-10-95 0,0 0-69 16,0 0 16-16,12 2-258 0,-12-2-355 0</inkml:trace>
  <inkml:trace contextRef="#ctx0" brushRef="#br0" timeOffset="5135.26">9558 3085 20 0,'4'-9'610'0,"-4"9"-113"15,4-13-56-15,-4 13-24 0,0 0 9 16,4-9-10-16,-4 9-16 0,0 0-31 16,0 0-29-16,0 0-24 0,3 12-30 0,-3-12-39 15,1 13-30-15,-1-13 6 0,1 19-2 16,-1-19-28-16,2 21-36 0,0-10-24 0,0-1-9 15,0 1-33-15,-2-11-25 0,5 18-14 0,-5-18-12 16,5 16-13-16,-5-16-6 0,7 13-7 16,-7-13-14-16,6 11-41 0,-6-11-49 0,0 0-63 15,16 1-61-15,-16-1-38 0,17-8-25 0,-6 1-28 16,1-2 3-16,-1-2 24 0,3-1 29 16,-4-3 39-16,2 1 41 0,-2 0 40 15,-1 1 38-15,-1 1 73 0,-2-1 52 0,0 4 95 16,-2 0 32-16,-4 9 15 0,7-12-14 0,-7 12 6 15,0 0 16-15,7-6 15 0,-7 6 5 16,0 0-6-16,3 10-3 0,-3-10 2 0,3 14 6 16,0-3 7-16,-1 4-2 0,1 1-31 15,-1-1-17-15,2 0-23 0,0 1-33 0,-1-1-17 16,1 0-22-16,0-2-12 0,2 0-17 0,-2-2-53 16,0-2-64-16,-4-9-87 0,7 14-60 15,-7-14-51-15,6 11-61 0,-6-11-85 0,7 5-98 16,-7-5 7-16,0 0-292 0,12-1-336 0,-12 1-759 15</inkml:trace>
  <inkml:trace contextRef="#ctx0" brushRef="#br0" timeOffset="6329.08">9937 3057 453 0,'0'0'688'0,"0"0"-47"15,8-9-44-15,-8 9-77 0,0 0-36 16,11-7-52-16,-11 7-47 0,10-4-55 0,-10 4-43 15,15-6-35-15,-15 6-34 0,16-4-52 0,-16 4-30 16,20-4-30-16,-20 4-19 0,18-2-21 16,-18 2-12-16,21-2-70 0,-21 2-74 15,17-2-69-15,-17 2-54 0,14-2-56 0,-14 2-44 16,13-2-39-16,-13 2-54 0,11-2-26 0,-11 2-12 16,0 0-2-16,14-4 26 0,-14 4 51 15,0 0 87-15,0 0 107 0,8-8 111 0,-8 8 84 16,0 0 71-16,0 0 64 0,-6-10 54 15,6 10 3-15,0 0-6 0,-11-6-14 0,11 6 8 16,0 0-15-16,-14-3-22 0,14 3-14 0,0 0 11 16,-12 5 21-16,12-5-1 0,-7 9 6 15,7-9-6-15,-5 16-9 0,2-5-19 0,-1 6 13 16,2-1 12-16,0 1 17 0,0 2 3 16,-1 1 3-16,1-1-13 0,0 0-26 0,2 2-26 15,-2-4-22-15,2 0-23 0,0 0-23 16,0-3-14-16,2-2-6 0,0-1-14 0,-2-11-11 15,4 19 0-15,-4-19 2 0,7 14 0 0,-7-14-1 16,9 8-14-16,-9-8-46 0,0 0-50 16,20-4-65-16,-11-1-43 0,2-2-54 0,0-2-15 15,0-1-4-15,-1-2 12 0,1-1 16 16,-2 1 19-16,3-1 27 0,-3 0 31 0,-2 1 37 16,3 1 26-16,-3 0 46 0,-2 2 52 0,-1 1 62 15,-4 8 43-15,7-14 21 0,-7 14 10 16,5-12 11-16,-5 12 4 0,4-9 5 15,-4 9-4-15,0 0-8 0,3-12-31 0,-3 12-22 16,0 0-20-16,3-10-10 0,-3 10-3 0,0 0-2 16,0 0 9-16,0 0 8 0,0 0 27 15,0 0 7-15,0 0-1 0,0 0-6 0,0 0-3 16,0 0-10-16,0 0-11 0,0 0-3 16,0 0-8-16,-6-7-4 0,6 7-7 0,0 0-10 15,0 0-6-15,0 0 0 0,0 0-7 0,0 0-3 16,0 0-2-16,0 0 0 0,0 0-3 15,0 0-3-15,0 0 12 0,0 0 2 0,0 0 4 16,0 0-11-16,0 0-5 0,0 0-3 16,0 0-7-16,-4-9-10 0,4 9 9 0,0 0-5 15,0 0 1-15,0 0 3 0,-6-10 3 16,6 10-4-16,0 0-2 0,0 0 8 0,-6-9-2 16,6 9 2-16,0 0 100 0,0 0-130 0,-6-7 109 15,6 7-119-15,0 0 113 0,-9-5-127 16,9 5 111-16,0 0-112 0,-11-4 111 0,11 4-117 15,0 0 114-15,0 0-123 0,-10-3 126 16,10 3-125-16,0 0 110 0,0 0-116 0,-13 1 16 16,13-1 17-16,-7 5 9 0,7-5 12 15,-9 10 6-15,9-10 1 0,-7 13 2 0,7-13 9 16,-8 17 0-16,5-7 5 0,0-1 8 16,3-9-4-16,-4 20-1 0,4-20-3 0,-2 21 12 15,2-21-15-15,4 20 1 0,-2-10-3 0,3 0 1 16,-2-2 1-16,5 3-3 0,-1-1 0 15,0 0-2-15,0-4-1 0,-2 1-3 0,-5-7-10 16,13 12-24-16,-13-12-23 0,15 9-27 0,-15-9-16 16,14 8-21-16,-14-8-23 0,14 5-21 15,-14-5-47-15,15 0-47 0,-15 0-59 16,18-5-43-16,-18 5 115 0,15-8-172 0,-8 3 112 16,1-1-178-16,-8 6 12 0,12-12 30 0,-12 12 31 15,9-14 40-15,-9 14 41 0,8-16 43 16,-8 16 43-16,4-18 62 0,-4 18 78 0,3-20 96 15,-3 20 126-15,2-21 68 0,-2 21 58 16,1-18 23-16,-1 18 11 0,0-13-37 0,0 13-33 16,0 0-11-16,1-16 8 0,-1 16 25 0,0 0 8 15,0 0 15-15,4-10-9 0,-4 10-6 16,0 0-28-16,0 0-1 0,11 7-10 16,-11-7 13-16,10 11-20 0,-6-3-13 0,4 5-2 15,-1 1-3-15,1 1-6 0,-2 2-18 0,3 2 1 16,1 0-25-16,-1-1-27 0,-1 1-16 15,0-1-17-15,-3-2-20 0,3-2-46 0,-2 0-65 16,-1-1-51-16,1-1-53 0,-2-2-44 0,-1-1-44 16,-3-9-19-16,7 13-21 0,-7-13-52 15,6 7 77-15,-6-7-211 0,0 0-71 0,0 0-78 16,0 0-389-16,11-5-626 0</inkml:trace>
  <inkml:trace contextRef="#ctx0" brushRef="#br0" timeOffset="6536.51">10498 3094 718 0,'0'0'619'0,"-3"-17"-100"0,3 17 3 16,0 0-53-16,-6-8 5 0,6 8-22 0,0 0-19 15,0 0-45-15,-12 4-35 0,12-4-32 16,-10 10-33-16,3-3-21 0,-3 4-32 0,1 0-32 16,0 0-33-16,-5 4-32 0,2 0-27 15,-1 1-13-15,-1 0-28 0,1 0-10 16,0 0-43-16,0-1-55 0,-1 1-64 0,3-2-79 0,1-3-87 15,1 0-98-15,1-1-100 0,2-1 29 16,0-1-320-16,6-8-612 0,-4 12-971 0</inkml:trace>
  <inkml:trace contextRef="#ctx0" brushRef="#br0" timeOffset="6951.39">10630 3284 766 0,'0'0'765'0,"0"0"-288"0,-15 0-45 16,15 0-21-16,0 0-7 0,0 0 1 0,0 0-2 16,0 0-5-16,0 0-50 0,0 0-29 15,0 0-16-15,0 0-30 0,0 0-2 0,13 2-16 16,-13-2-36-16,18-2-30 0,-18 2-34 15,18-2-34-15,-6-1-23 0,-12 3-29 0,19-5-40 16,-19 5-53-16,22-4-57 0,-22 4-51 16,21-4-60-16,-21 4-70 0,18-3-77 0,-18 3-68 15,18-3 74-15,-18 3-267 0,14-1-150 0,-14 1-510 16,14-5-869-16</inkml:trace>
  <inkml:trace contextRef="#ctx0" brushRef="#br0" timeOffset="7179.37">10921 3073 440 0,'0'0'728'0,"6"-4"-63"0,-6 4-48 16,0 0-80-16,12-6-42 0,-12 6-35 15,10-5-48-15,-10 5-84 0,11-4-63 0,-11 4-47 16,14-6-46-16,-14 6-36 0,18-4-29 15,-18 4-49-15,19-6-85 0,-9 1-67 0,-10 5-71 16,19-5-81-16,-19 5-62 0,16-5-75 0,-16 5-82 16,13-2-121-16,-13 2-462 0,9-2-667 15</inkml:trace>
  <inkml:trace contextRef="#ctx0" brushRef="#br0" timeOffset="7441.46">11080 2951 72 0,'-5'-11'815'0,"5"11"-200"15,-6-8-87-15,6 8-78 0,0 0-95 0,-5-6-41 16,5 6-17-16,0 0 3 0,0 0-5 16,0 0 0-16,-8 10-22 0,8-10 8 0,-4 17-8 15,3-1-2-15,-1 0-3 0,0 3 9 16,-1 0-6-16,3 2-26 0,0-2-22 0,0 1-18 16,2 1-27-16,-1-2-27 0,2 0-10 0,1 0-14 15,1-3-16-15,0 1-16 0,2-2-13 16,0-3-12-16,-1 1-14 0,4-3-10 15,0-3-9-15,0-1-2 0,-2 0-21 0,-8-6-41 16,19 4-50-16,-19-4-50 0,20 2-49 0,-20-2-61 16,20 0-76-16,-20 0-97 0,20-6-126 15,-20 6-215-15,18-6-960 0,-8 1-1389 0</inkml:trace>
  <inkml:trace contextRef="#ctx0" brushRef="#br0" timeOffset="23402.23">8274 6609 774 0,'-12'-6'565'16,"12"6"-118"-16,0 0-47 0,0 0-54 0,-10-6-48 15,10 6-23-15,0 0-15 0,-9-3-17 0,9 3-13 16,0 0-12-16,-12-5-29 0,12 5-42 16,-9-3-36-16,9 3-24 0,-17-4-13 0,17 4-18 15,-23-1-10-15,10 0-4 0,-1 2-4 16,-4 0 10-16,-2 1 5 0,-2 2 0 0,-1 0-5 16,-2 4 6-16,2 1 8 0,-1-2 15 0,-3 2 6 15,0 1-12-15,2 1 24 0,2-3 2 16,1 2 20-16,0-2 20 0,3-1 7 15,2-1-4-15,1 0-1 0,3 0-13 0,2-4-18 16,0 2 0-16,11-4-19 0,-14 6-9 0,14-6-13 16,-14 4-18-16,14-4-23 0,-10 3-21 15,10-3-20-15,0 0 3 0,-9 4 3 0,9-4 7 16,0 0 13-16,0 0 17 0,9 5 7 16,-9-5-2-16,20 3 5 0,-20-3 12 0,25 0 4 15,-5 0 6-15,4-1-10 0,1-3 2 0,2 2 6 16,7-2-3-16,1 0 13 0,2 0-11 15,10-2 12-15,0 1-20 0,4 1 8 0,0 1-15 16,6 0-26-16,1 0 32 0,-1 0-25 0,4 1 9 16,-1 1-11-16,2 0 8 0,-2-1-19 15,2 2 9-15,-1-1-8 0,-3 1 6 16,1-2-18-16,-1 2 18 0,1 0-12 0,-2-1 13 16,2 1-18-16,0-2 12 0,1 0-10 0,1 0 5 15,0 1-25-15,1 0-54 0,-1 1-67 16,2-1 27-16,-2 2-271 0,1-1-45 0,1 0-129 15,-4 0-177-15,2 0-173 0,-1-3-579 16,1-2-1113-16</inkml:trace>
  <inkml:trace contextRef="#ctx0" brushRef="#br0" timeOffset="33297.37">9013 6585 285 0,'0'0'253'0,"0"0"-28"0,0 0-6 16,9-4 38-16,-9 4 11 0,0 0 10 15,0 0-4-15,0 0-8 0,0 0-14 0,0 0-21 16,0 0 136-16,-6 8-183 0,6-8-8 16,0 0 19-16,-11 8-27 0,11-8-7 0,-12 3-13 15,12-3-11-15,-15 5-29 0,15-5 10 16,-17 4-17-16,17-4-3 0,-22-2-21 0,10-1-7 15,-2-2-19-15,-5-4-3 0,-1-2-9 16,-2-5-3-16,-3-4 9 0,0-2 10 0,0-5-6 16,2 1-1-16,2-2-18 0,2-2-1 0,4-2-13 15,1-2-5-15,3-3-3 0,1-1-2 16,6 3 1-16,2-9 124 0,4-2-160 0,1-1 5 16,4-3 2-16,0 0 4 0,5-11 0 0,0 3 3 15,1 0 0-15,1-1 2 0,2 4-1 16,2 2 4-16,2 1-7 0,0 10 9 15,7-3 121-15,0 10-156 0,3 3 7 0,5 5 7 16,1 5 3-16,4 4 4 0,3 5 7 0,0 3 1 16,1 6 12-16,-1 3-2 0,6 4 6 15,-1 5 0-15,0 2-1 0,0 6 2 0,4 6 2 16,-3 7 0-16,-1 5 2 0,-2 8 4 16,-2 5 1-16,-4 6 2 0,-2 6 5 0,-3 2 1 15,-4 7 134-15,-5 4-155 0,-1 5 3 0,-7-1 1 16,-3 2 2-16,-3 0 3 0,-3-4 1 15,-4-2-36-15,-1-4-56 0,-2-11-36 0,0-3-79 16,-2-4-103-16,0-1-174 0,0-11-102 0,-2-1-601 16,-1-4-788-16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28:09.924"/>
    </inkml:context>
    <inkml:brush xml:id="br0">
      <inkml:brushProperty name="width" value="0.05292" units="cm"/>
      <inkml:brushProperty name="height" value="0.05292" units="cm"/>
      <inkml:brushProperty name="color" value="#FF0000"/>
    </inkml:brush>
  </inkml:definitions>
  <inkml:trace contextRef="#ctx0" brushRef="#br0">3974 7111 800 0,'0'0'601'0,"-12"-8"-66"0,12 8-82 16,-9-7-36-16,9 7-78 0,0 0-7 0,-11-7-49 0,11 7 7 15,0 0-48-15,-9-4 14 0,9 4-33 16,0 0 21-16,-9-3-55 0,9 3-1 15,0 0-64-15,0 0-1 0,0 0-58 0,-11-4 9 16,11 4-44-16,0 0 8 0,0 0-29 0,0 0 47 16,0 0-23-16,0 0 31 0,0 0-24 15,6 14 23-15,-6-14-26 0,10 14 34 16,-2-5-21-16,1 2 23 0,2-1-27 0,-1 1 13 16,3 2-24-16,2-1 17 0,-1 0-32 0,2-1 3 15,-1 1-4-15,2-2 0 0,-1 1 0 0,2 0 5 16,1 0-9-16,-1-1 0 0,1 0-4 15,1 0-1-15,1 0-2 0,0-1-1 16,0 1 1-16,2-2-2 0,0 2 2 0,0-3 0 16,2 1-2-16,0-1 1 0,1 0 2 0,5-2 4 15,2 0-2-15,-4-3-2 0,1 1-3 16,2-2-1-16,-1 1 1 0,1-1-3 0,-1-1 1 16,1 1-3-16,-1-1 1 0,0 0-5 15,0 0 5-15,1 0-1 0,-1 0 0 0,0 0-1 16,1 0 2-16,2-1 1 0,2 1 1 0,1-1-1 15,-1-1-3-15,1 1 1 0,0-1 0 16,2 0 0-16,-1 1 5 0,-1-2-6 0,2 1-2 16,0-1 13-16,-1 2-32 0,0 0 12 15,-1-2-30-15,2 3 16 0,-3-2-21 0,0 2 24 16,-4-1-23-16,1 1 18 0,-1-1-16 16,1 1 2-16,-1 0 5 0,1 1-3 0,6-1-2 15,-3 0 0-15,2-1 18 0,-1 1-18 0,1 0 26 16,2 0-30-16,-2 0 18 0,1 0-21 15,0 0 25-15,1 0-31 0,-1 0 29 0,1 0-34 16,-1 0 37-16,-1 0-27 0,1-2 34 16,-1 2-29-16,1 2 37 0,-1-2-30 0,-1 0 39 15,-1 0-31-15,1 0 32 0,2-2-27 0,-1 2 35 16,1-1-33-16,-1-1 32 0,2 2-32 16,0-1 32-16,-1 0-31 0,2 0 32 15,-1-1-31-15,0 1 28 0,2-1-26 0,-2 2 31 16,2 0-29-16,-2-2 27 0,0 2-30 0,1 0 31 15,-2 0-32-15,3-2 31 0,-3 4-30 16,0-2 29-16,1 1-29 0,0 0 33 0,0-1-30 16,0 2 31-16,1-1-33 0,1 1 32 15,2-2-28-15,4 1 34 0,3 0-33 0,-2-1 34 16,2 1-28-16,1 1 37 0,-1-1-29 0,-1 1 36 16,2 0-26-16,-3 0 27 0,2 1-26 15,-1-2 28-15,0 2-30 0,1 0 32 0,1 0-27 16,-1-1 28-16,3 1-30 0,-1-2 28 15,3 1-30-15,-1-1 25 0,1-1-23 0,1 1 14 16,1-2-18-16,-3 1 21 0,3 0-14 16,-1-1 8-16,-2 1-17 0,1-2 19 0,0 2-19 15,1-1 22-15,1-1-23 0,-4 1 22 0,4-1-24 16,0 1 21-16,1-1-20 0,-1 0 16 16,-1 1-24-16,1-1 18 0,-1 0-18 0,0 0 17 15,-3 1-19-15,2-1 15 0,-2 0-15 16,-1 0 1-16,2-1 16 0,-1 1-19 0,2 1 21 15,-2-2-22-15,2 1 24 0,-2 0-26 0,3 0 28 16,-1-1-26-16,0 2 16 0,-1-3-14 16,0 1 18-16,0-1-19 0,-2 3 22 0,0-4-25 15,-1 3 17-15,0-2-18 0,1 1 14 16,-1 0-15-16,2-1 23 0,1 1-23 0,-3 1 19 16,2 0-18-16,-1-3 21 0,1 4-24 15,-1-2 18-15,-1 2-15 0,2-2 21 0,-3 2-21 16,0-1 16-16,0-1-17 0,-1 1 20 15,0 0-19-15,2-2 23 0,-2 3-23 0,2-1 25 16,0 0-31-16,-1-1 22 0,2 3-20 0,0-2 22 16,-2 1-21-16,2 0 19 0,-2 1-16 15,-1 0 18-15,1 1-19 0,-1 0 20 0,-2 1-21 16,1-2 21-16,-7 1-20 0,2-1 2 16,4 2 6-16,2-1 14 0,-2 0-21 0,2 1 23 15,-1-1-21-15,0 1 18 0,0 0-20 16,0-1 20-16,0 1-22 0,0 0 23 0,0 0-21 15,-1 1 20-15,-6-2-23 0,6 2 22 0,-6-2-20 16,0 0 20-16,1 0-17 0,-1 0 2 16,0 1-1-16,2-1 4 0,0-1 0 0,6 2 21 15,-6-2-28-15,7 0 21 0,-1 0-19 16,0 0 16-16,0 0-18 0,-7 0 20 0,1 0-22 16,-1 0 21-16,1 0-18 0,-1 0 19 0,0-2-20 15,0 2 18-15,-1 0-15 0,-1-1-1 16,2 0 2-16,-2 0 22 0,3 0-23 0,-3 0 18 15,2 0-20-15,-1 0 24 0,1 0-26 16,6-1 19-16,-8 1-17 0,1-2 16 0,0 3-18 16,-1-2 18-16,0-1-20 0,1 2 21 15,-2 0-23-15,0-1 21 0,0 0-19 0,-1 2 20 16,-1-1-9-16,0-1 6 0,1 1-21 16,-1 0 19-16,-1-1-18 0,1 1 19 0,0 1-20 15,1-2 21-15,-1 1-22 0,0-2 19 0,2 3-25 16,-1-1 25-16,0-1-21 0,1 2 24 15,0 0-24-15,0-1 23 0,0 1-21 0,1-1 23 16,0 0-23-16,-1 1 18 0,2 0-16 16,0-2 16-16,-1 2-21 0,2-1 22 0,6-1-16 15,0 1 20-15,2-1-23 0,-2 1 25 16,3-2-23-16,3 2 22 0,-1 1-20 0,1-3 21 16,1 2-26-16,2 1 26 0,-1-3-22 0,1 1 20 15,-1 0-25-15,1 2 23 0,0-3-23 16,1 2 5-16,2-2 18 0,1 2-27 0,1-1 25 15,13-1-24-15,-3 2 27 0,1-2-28 16,0 2 30-16,-9-1-27 0,-1 0 25 0,0-1-24 16,12 2 25-16,-12-2-21 0,11 3 26 15,-10-2-26-15,11 1 23 0,-11 1-29 0,1 0 33 16,0 0-25-16,0 0 27 0,0 1-26 16,-1-1 23-16,1 2-25 0,-3-2 28 0,0 1-24 15,0 1 25-15,0-1-26 0,0 1 23 0,0 0-27 16,2 1 26-16,7 0-22 0,-9 1 17 15,9 0-21-15,-12 2 29 0,0-3-28 0,0 3 28 16,-1 0-28-16,-1-1 27 0,1 1-26 0,-1 1 25 16,0-2-25-16,3 2 26 0,8-1-26 15,-9 1 26-15,-1-1-25 0,10 2 28 16,-9-2-30-16,-1-1 30 0,9 3-29 0,-9-2 25 16,-1 0-29-16,0 0 33 0,1 0-32 0,-1-1 35 15,1 2-28-15,1-1 19 0,9-1-21 16,-8-1 24-16,0 1-26 0,10 0 23 0,-9-1-25 15,-1 0 29-15,0-2-24 0,1 1 24 16,0-1-27-16,-1 1 25 0,1-1-24 0,1-2 27 16,0 2-25-16,1-1 23 0,3 0-22 0,0-1 24 15,7 0-27-15,-8 0 26 0,12-1-26 16,-5-2 27-16,-8 3-35 0,10-3 38 16,-3-1-28-16,1 1 24 0,0-1 106 0,-1-1-131 15,2 1 105-15,0-1-121 0,-3 1 109 0,0-2-123 16,0 2 115-16,-10 0-118 0,-2-2 110 15,1 2-115-15,-1 1 114 0,-1-1-118 0,0 0 115 16,0 0-116-16,1 1 111 0,-3-1-111 0,1 1 11 16,-1-1 6-16,-3 0 11 0,3 0 2 15,-4 0 3-15,-2 1 6 0,-3-1 4 0,-9 2 3 16,0 0-11-16,-11 1-86 0,0 0-82 16,-7 0-38-16,-3 1-24 0,-17 0-57 0,17 0-81 15,-17 0-154-15,0 0-871 0,0 0-1016 0</inkml:trace>
  <inkml:trace contextRef="#ctx0" brushRef="#br0" timeOffset="1466.3">3651 8131 472 0,'0'0'524'0,"-13"-2"-74"15,13 2-52-15,0 0-33 0,-13-1-55 16,13 1-16-16,0 0-63 0,0 0-12 0,-12-3-72 16,12 3-2-16,0 0-40 0,0 0 37 0,0 0-27 15,0 0 24-15,0 0-38 0,0 0 29 16,14-6-37-16,-14 6 18 0,15-1-27 15,-3-1 24-15,4-1-28 0,3 1 27 0,0-1-34 16,2 1 26-16,4-1-38 0,2 0 22 0,0 0-39 16,1 1 19-16,0 0-40 0,-1 0 26 15,3 1-30-15,-1-1 25 0,1 2-31 0,0 2 27 16,3-1-35-16,4 1 27 0,-1-1-32 16,1 2 27-16,0-3-31 0,0 3 30 0,2 0-25 15,0 0 36-15,-1 0-27 0,0 1 30 0,2 1-27 16,-2-1 39-16,0-1-32 0,-1 1 30 15,2 1-24-15,-2-1 33 0,0 1-21 0,0-2 26 16,0 0-31-16,0 1-1 0,0-1 3 0,0-1-5 16,1 1 1-16,-1-1 0 0,1 1-1 15,0-1-4-15,-1-1 1 0,0 1-3 16,1-1-3-16,-1 1 1 0,0-1 14 0,0 0-20 16,2-1 1-16,-1 2 0 0,0-1-2 0,-1 1 1 15,0-1 2-15,1 2-1 0,-1 0-2 16,0-2 5-16,0 1 0 0,-1 1 0 0,2 0-1 15,-1-1-2-15,0 0 1 0,0 0 0 16,-1 0-1-16,4 0-1 0,-2 1 9 0,1-2 3 16,0 1 11-16,2-2-4 0,0 2 1 0,1 0 0 15,7-1 1-15,-6 0-1 0,1-1 1 16,0 0-2-16,7 0-4 0,-9-1-4 0,8 1 11 16,-2-3-3-16,2 1 3 0,0 0 9 15,1-2 2-15,1 0-4 0,2 0 2 0,2-2-4 16,0 1-3-16,2-3-2 0,0 2-6 15,8-5-4-15,-8 2-3 0,-3 2-5 0,0-2-5 16,-1 0-2-16,-5 2-4 0,-3-1-21 0,-8 2-62 16,-5 2-74-16,-6 0-73 0,-3 1-57 15,-5 0-41-15,-1 2-109 0,-4-2-77 0,-14 3-243 16,22-2-799-16,-22 2-1187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30:10.155"/>
    </inkml:context>
    <inkml:brush xml:id="br0">
      <inkml:brushProperty name="width" value="0.05292" units="cm"/>
      <inkml:brushProperty name="height" value="0.05292" units="cm"/>
      <inkml:brushProperty name="color" value="#FF0000"/>
    </inkml:brush>
  </inkml:definitions>
  <inkml:trace contextRef="#ctx0" brushRef="#br0">16975 4260 376 0,'-18'-3'664'0,"18"3"-92"0,-16-1-23 16,16 1-50-16,0 0-47 0,-16-2-15 0,16 2-24 15,0 0-16-15,-14-1-40 0,14 1-32 0,0 0-31 16,-11-4-39-16,11 4-45 0,0 0-30 16,0 0-35-16,0 0 9 0,0 0 116 0,0 0-127 15,0 0-29-15,0 0 22 0,0 0-40 16,17-1 31-16,-17 1-39 0,22 5 30 0,-4-3 105 15,-1 2-120-15,3-2 96 0,4 3-115 0,2 0 92 16,7 0-141-16,-1-1-35 0,4 0 0 16,1 0 0-16,2 0 0 0,7-1 0 15,2 0 0-15,1 0 0 0,2-1 0 0,0 1 0 16,1-2 0-16,2 1 0 0,0 0 0 0,2 0 0 16,0-1 0-16,0 1 0 0,1-1 0 15,0 0 0-15,-1 0 0 0,0 0 0 0,1 0 0 16,-1-1 0-16,0-1 0 0,-1-1 0 15,-1 1 0-15,0-1 0 0,-1 0 0 0,0-1 0 16,0-1 0-16,0 1 0 0,-1-2 0 0,0 2 0 16,0 0 0-16,-2-1 0 0,-1 1 0 15,0 0 0-15,-2 0 0 0,0 0 0 0,-6 0 0 16,1 1 0-16,-2 0 0 0,0 0 0 0,1-1 0 16,2 0 0-16,-2 2 0 0,7-2 0 15,0 0 0-15,1-1 0 0,0 0 0 16,2 0 0-16,0 1 0 0,-1-2 0 0,1 1 0 15,-2 0 0-15,-3-1 0 0,-6 3 0 0,-2-1 0 16,-3 0 0-16,-6 0 0 0,-2 0 0 16,-5 3 0-16,-3-3 0 0,0 2 0 0,-3 1-142 15,-2 0-248-15,-14 0-65 0,24 0-68 16,-10 0-91-16,-1 0-159 0,1 0-165 0,1 0-447 16,4-2-985-16</inkml:trace>
  <inkml:trace contextRef="#ctx0" brushRef="#br0" timeOffset="630.12">21534 4292 211 0,'0'0'617'0,"0"0"0"0,0 0-220 16,0 0 5-16,14 0-26 0,-14 0-11 0,0 0-15 16,18-1-3-16,-18 1-4 0,21-1-32 15,-7 0-29-15,-1 0-30 0,5 1-6 0,1 0-16 16,2 1-8-16,-1 1-12 0,4-1-21 16,1 1-2-16,3-1-8 0,1 2-15 0,2-2-8 15,5 2-22-15,2-2-11 0,1 1-7 0,1 0-8 16,2 0-11-16,1-1-13 0,6 0-3 15,1-1-15-15,2 2-6 0,-3-1-1 0,3-1-4 16,-3 2 6-16,3-1-7 0,-1-1-2 0,-2 1 1 16,3 1-3-16,-2-2 1 0,1 1 0 15,1-1-4-15,2 2 2 0,-3-2-3 16,4 0-5-16,-1 1-41 0,-2 1 0 0,1 0 0 16,-2-2 0-16,0 1 0 0,-9 1 0 0,6-1 0 15,-7 2 0-15,0-2 0 0,-2 2 0 16,-2 0 0-16,-3 0 0 0,-2 0 0 0,-3-1 0 15,-2 0 0-15,-5-1 0 0,-2 1 0 16,-1 0 0-16,-2-2 0 0,0 2 0 0,-5-2 0 16,-12 0 0-16,20 1 0 0,-20-1 0 0,22 1 0 15,-22-1 0-15,14 0 0 0,-14 0-192 16,11 2-105-16,-11-2-77 0,0 0-147 0,12 3-133 16,-12-3-173-16,0 0-857 0,0 0-1357 15</inkml:trace>
  <inkml:trace contextRef="#ctx0" brushRef="#br0" timeOffset="1818.98">2611 5373 800 0,'0'0'704'0,"0"0"-146"16,0 0-40-16,-7 9-99 0,7-9-23 0,0 0-73 15,0 0-18-15,0 0-72 0,0 0 6 16,0 0-34-16,0 0 21 0,0 0-48 0,0 0 29 15,0 0-27-15,9 7 19 0,-9-7-13 16,0 0 24-16,19-1-27 0,-19 1-14 0,20-2-12 16,-6 2-15-16,4-1-3 0,3 0-12 0,3-2-6 15,3 1-14-15,1 1-7 0,1-3-10 16,1 2-12-16,7 0-10 0,-2-1-5 0,0 3-6 16,-2-1-4-16,2 1-13 0,-3-1-5 15,1 0 0-15,4 1 7 0,1 0-5 0,0 0 6 16,1 0-4-16,0 0-7 0,3 0-2 15,-2 0-6-15,1 0 3 0,1 0-9 0,0 0-2 16,0 0-2-16,-1 0-2 0,0 0-5 0,-1 0-7 16,2-1 0-16,-3-1 0 0,1 2 0 15,0 0 0-15,-1-2 0 0,-1 2 0 0,0-3 0 16,0 1 0-16,0 1 0 0,-1-1 0 16,1-1 0-16,1 2 0 0,-1-1 0 0,-1-1 0 15,1 1 0-15,-1-2 0 0,0 2 0 16,-2-1 0-16,-5 1-11 0,-2 0-106 0,-1-2-64 15,-6 3-98-15,-1 0-100 0,-4-1-79 16,1 0-138-16,-17 2-211 0,23 0-888 0,-23 0-1372 16</inkml:trace>
  <inkml:trace contextRef="#ctx0" brushRef="#br0" timeOffset="2877.86">6999 4170 589 0,'0'0'491'0,"-21"3"-44"15,21-3-33-15,-22 3-6 0,22-3-30 0,-22 6-30 16,10-3-29-16,-5 1-36 0,5 2-31 16,1 0-20-16,-3 2-18 0,3 0-25 0,-2 2-14 15,2 1-4-15,0 2-6 0,-1 2-13 16,2 3-4-16,0-1-41 0,1 3 22 0,1 1-33 16,2 3 17-16,1 4-19 0,0 2-7 15,1 2 21-15,4 1-21 0,0 1 17 0,2 3-24 16,3 5 20-16,1-1-29 0,2 2 42 15,1-1-10-15,3 0 35 0,2-3-36 0,3 0 4 16,2-2 2-16,4-2-5 0,2-1-2 0,4-2-6 16,1-2 7-16,3-1-18 0,2-2-3 15,3-2-5-15,1-2-4 0,1-3-3 0,1-1-9 16,2-3-4-16,-1-2-3 0,0-2-35 16,4-3-18-16,-3-2 0 0,-1-3 0 0,-1-2 0 15,1-3 0-15,8-3 0 0,-4-1 0 16,2-5 0-16,-4-2 0 0,0-4 0 0,-2-2 0 15,-3-3 0-15,-1 0 0 0,-2-4 0 0,-4-2 0 16,-2-2 0-16,0-4 0 0,-4-2 0 16,-3-3 0-16,2-10 0 0,-1 0 0 0,-5 6 0 15,-3 0 0-15,0-2 0 0,-3 1 0 16,-2-1 0-16,0 2 0 0,-6-1 0 0,-1 8 0 16,-2-2 0-16,-4 2 0 0,-4 0 0 0,-3-4 0 15,-7 1 0-15,-5 3 0 0,-5 1 0 16,-12-1 0-16,-3 0 0 0,-7 5 0 15,-3 3 0-15,-5 5 0 0,-3 3 0 0,-4 6 0 16,7 4 0-16,-5 3 0 0,-4 6 0 0,-13 5 0 16,-2 2 0-16,-2 6 0 0,0 3 0 15,0 4 0-15,1 1 0 0,4 2 0 0,4 0 0 16,4 2-223-16,6-1-281 0,5 2-117 0,8-1-173 16,11-3-1113-16,3-1-1634 0</inkml:trace>
  <inkml:trace contextRef="#ctx0" brushRef="#br0" timeOffset="8610.98">2575 7774 226 0,'0'0'658'0,"-15"-8"-170"0,15 8-86 15,-9-6-47-15,9 6-39 0,0 0-39 16,-11-6-29-16,11 6-25 0,0 0-28 0,0 0-24 16,-10-7-24-16,10 7-9 0,0 0-3 15,0 0 15-15,0 0 22 0,0 0 5 0,0 0-3 16,0 0 3-16,0 0-14 0,0 0-9 0,8-6-14 15,-8 6-3-15,0 0-4 0,19 2-6 16,-19-2-2-16,21 0 1 0,-9 2 3 0,6 0 2 16,1 0 1-16,3 1-20 0,4-1-10 15,0 1-12-15,2 0-9 0,1 0-1 0,5 1-13 16,0-1-6-16,0 1-5 0,0-1-8 16,1-1-2-16,0 1-6 0,1-1-12 0,-7-1-3 15,4 0-9-15,2 2 7 0,-3-1-9 16,2-1-1-16,3 1 122 0,-1 0-141 0,1-1 5 15,3-1 6-15,-1 2 7 0,1-4-5 0,2 2 1 16,0-1 2-16,1 0 0 0,5-2-20 16,-1 2 23-16,2-2 1 0,-1 0-3 0,-7 0 3 15,0 2-4-15,1-1 1 0,-2 1 0 0,1-2-8 16,0 2 17-16,-1-1-19 0,-1 0 5 16,1 1-4-16,1 0 7 0,-2 0-1 15,1 0-1-15,0-2-1 0,-1 3-1 0,0-2 0 16,-1 0-1-16,1 0 1 0,0-1-2 0,-1 2 1 15,1-1 4-15,0 0-2 0,0 0 6 16,-3 0 6-16,2 1 1 0,1-2 2 0,-4 2 0 16,1-1-10-16,-4 2 10 0,3 0-6 15,-3-3 6-15,3 1-10 0,-3 1 8 0,5 0-13 16,-2-1 13-16,1-1-2 0,0 1 2 0,1 0 6 16,-1-2-3-16,2 1 0 0,-1-1-2 15,0 3 9-15,0-2-13 0,-1 2 1 0,1-2-3 16,-2 1 1-16,-3 1-4 0,0 1-2 15,-3-1 2-15,1-1-13 0,-2 2 11 0,0 0-14 16,-3-1 13-16,-2 1-12 0,-2 0-7 16,-3 0-69-16,-2 1-41 0,-4-1-62 0,-12 0-80 15,22 2-119-15,-22-2-148 0,14 4-148 0,-14-4-310 16,14 7-539-16,-14-7-1160 0</inkml:trace>
  <inkml:trace contextRef="#ctx0" brushRef="#br0" timeOffset="10240.03">13753 7677 994 0,'0'0'691'0,"0"0"-148"15,0 0-73-15,-12 4-26 0,12-4-27 0,0 0-35 16,0 0-43-16,0 0-59 0,0 0-45 16,-9 3-45-16,9-3-38 0,0 0-33 0,0 0-28 15,0 0-15-15,0 0 2 0,0 0 0 16,0 0-4-16,0 0-8 0,0 0-7 0,0 0-9 16,0 0-5-16,8 7 6 0,-8-7 10 15,0 0 2-15,13 2 40 0,-13-2 10 0,14 4 7 16,-2-1-6-16,3 0 8 0,4 0 11 0,1-1-14 15,5 1-10-15,1 1-21 0,2-1-18 16,1 0-8-16,-1 0-9 0,2-1-4 0,-1 0-12 16,0 0-7-16,1 0-1 0,-3 1-7 15,2 0-4-15,-1-1-1 0,1 1 0 0,-1-2-28 16,0 2 25-16,1-1 3 0,0 1 4 16,0-1-7-16,0 0 5 0,0 1 0 0,1-1 5 15,0 0 2-15,0 0 1 0,0 0 0 0,2-1-5 16,-2 0 5-16,0 0-3 0,0 1-3 15,-1 0-4-15,-2-2 0 0,0 1-5 0,-2 2-4 16,-2-2 1-16,-2 0-4 0,-1 0-1 16,1 0 1-16,-3-1-2 0,3 2 1 0,-2-1 6 15,0-1-9-15,0 1 3 0,1 1-2 0,-2-2 1 16,2 1 1-16,-3 1-3 0,2-1-3 16,-5-1 8-16,0 1-3 0,-14-1-1 15,24 1-2-15,-24-1 0 0,21 2 2 0,-21-2 1 16,20 1-2-16,-20-1 4 0,20 2-7 0,-20-2 3 15,18 1-2-15,-18-1 8 0,21 3 8 16,-21-3-3-16,22 0 1 0,-22 0 5 0,22 1-3 16,-22-1-1-16,23 3-2 0,-23-3-1 15,22 0-3-15,-22 0-5 0,19 3 8 0,-19-3-8 16,19 1 0-16,-19-1-3 0,18 3 4 0,-18-3-6 16,17 3 4-16,-17-3 10 0,20 2-3 15,-20-2 4-15,23 3 9 0,-11-1 10 0,6-2 4 16,-1 2-9-16,3 0-27 0,-2-2 0 15,3 1 0-15,1 2 0 0,-2-2 0 0,2 1 0 16,-1-1 0-16,-1-1 0 0,2 2 0 16,-1 0 0-16,1-1 0 0,0 1 0 0,2 0 0 15,-1 0 0-15,3 0 0 0,-2-1 0 0,3 2 0 16,-2-2 0-16,1 0 0 0,0 1 0 16,-1-1 0-16,-3 2 0 0,2-1 0 0,-1-2 0 15,-1 3 0-15,-1 0 0 0,0-2 0 16,0 1 0-16,-2 0 0 0,-1 0 0 0,-1 0 0 15,-2-1 0-15,-3 0 0 0,-12-1 0 0,20 2 0 16,-20-2 0-16,17 2 0 0,-17-2 0 16,13 1 0-16,-13-1 0 0,0 0 0 0,15 3 0 15,-15-3-58-15,0 0-462 0,0 0-224 16,0 0-364-16,0 0-710 0,-8 9-1524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31:04.196"/>
    </inkml:context>
    <inkml:brush xml:id="br0">
      <inkml:brushProperty name="width" value="0.05292" units="cm"/>
      <inkml:brushProperty name="height" value="0.05292" units="cm"/>
      <inkml:brushProperty name="color" value="#FF0000"/>
    </inkml:brush>
  </inkml:definitions>
  <inkml:trace contextRef="#ctx0" brushRef="#br0">8391 5209 148 0,'0'0'352'16,"0"0"-55"-16,0 0-40 0,0 0-2 0,-12-3-26 15,12 3-1-15,0 0-30 0,0 0 1 16,0 0-23-16,0 0 1 0,-11-3-11 0,11 3 13 15,0 0-19-15,0 0-5 0,0 0-14 0,0 0-7 16,-6-5-9-16,6 5-4 0,0 0-11 16,0 0-9-16,0 0-6 0,0 0-11 0,0 0-1 15,0 0-10-15,-9-6-11 0,9 6-5 16,0 0-2-16,0 0 5 0,0 0-7 0,0 0-6 16,0 0-6-16,0 0-9 0,0 0 0 15,0 0-3-15,0 0-1 0,0 0 11 0,0 0 16 16,0 0-5-16,0 0 3 0,0 0-4 15,0 0 5-15,11-6 9 0,-11 6 17 0,9 6 6 16,-9-6 13-16,11 11 2 0,-4-4-3 0,2 3-14 16,0 1 6-16,-2 0-12 0,4 0 1 15,-2 1-2-15,-2-1-6 0,2-1-4 0,0 1-6 16,-3-2-6-16,-1-1 2 0,1 0-11 16,0-2-4-16,-6-6-3 0,11 13 1 0,-11-13-5 15,10 10 3-15,-10-10 0 0,8 8 4 16,-8-8-4-16,6 6 1 0,-6-6 13 0,0 0 15 15,11 2-1-15,-11-2 5 0,9-3-17 0,-1-2-11 16,0-2 2-16,1-3-6 0,1 0-7 16,0 1-11-16,-1-3-3 0,0 1 3 0,0-1-6 15,0 0 2-15,2-1-4 0,-1 1-9 16,-2 0 2-16,1 2-5 0,-2-1-5 0,4 2-6 16,-4 0-4-16,-1 3 8 0,-6 6-4 0,14-10-4 15,-14 10 7-15,16-6 3 0,-16 6 5 16,14-1 6-16,-14 1 9 0,17 2 10 15,-17-2 14-15,18 6 5 0,-9-1-2 0,0 0 1 16,-1-1 7-16,2 1-5 0,-1 2 15 0,3 1-21 16,-4-1 11-16,-1-1-12 0,-7-6-6 15,14 10-16-15,-7-4 11 0,-7-6-16 0,13 11 7 16,-13-11-15-16,12 8 14 0,-12-8-15 16,12 10 10-16,-12-10 0 0,9 8-3 0,-9-8 6 15,10 7-1-15,-10-7-19 0,0 0 14 0,10 6-9 16,-10-6 19-16,0 0-17 0,14 1 15 15,-14-1-8-15,12-3 5 0,-12 3 119 0,13-8-140 16,-7 1-3-16,1 2-2 0,3-4 2 16,0 1 3-16,-2 0-7 0,1-1 2 0,-3 3-2 15,1 1-4-15,-7 5-4 0,14-10 3 16,-14 10-9-16,11-8 0 0,-11 8 1 0,16-6 12 16,-16 6-2-16,13-2 5 0,-13 2 2 0,16 1 5 15,-16-1 0-15,15 5 4 0,-15-5-13 16,19 7 18-16,-11-2-14 0,1 0 22 0,1-1-21 15,-2 2 9-15,-1-2-5 0,2 2 9 16,-9-6-4-16,16 9 7 0,-16-9-12 0,13 8 10 16,-13-8-8-16,12 7 10 0,-12-7-9 0,11 6 10 15,-11-6-6-15,8 3 15 0,-8-3-16 16,0 0 17-16,16 3-14 0,-16-3 14 0,0 0-14 16,16-5 9-16,-16 5-9 0,14-7 5 15,-14 7 1-15,13-11-4 0,-7 6-1 0,2 0 1 16,-8 5-3-16,11-13-4 0,-5 6 4 15,1 0-2-15,0 0-8 0,0 1-1 0,-7 6-9 16,11-10-3-16,-11 10-4 0,13-9 0 0,-13 9 9 16,16-6 0-16,-16 6 6 0,18 0 5 15,-18 0 3-15,17 6 0 0,0-1 0 0,-4 1 6 16,1 1 10-16,-1-1 4 0,1 1 7 16,-1 2 3-16,-2-2-2 0,1 2-5 0,-1-2-2 15,2 1-2-15,-4-1-2 0,0 0-3 0,-2-2-1 16,-7-5-3-16,16 10-3 0,-16-10 1 15,11 8 0-15,-11-8-2 0,13 9-2 16,-13-9 5-16,9 4 0 0,-9-4 2 0,9 3 3 16,-9-3-10-16,0 0-4 0,16-2 0 0,-16 2 0 15,15-9 0-15,-15 9 0 0,14-11 0 16,-7 5 0-16,2-3 0 0,-3 2 0 0,2 0 0 16,-2 1 0-16,-6 6 0 0,11-11 0 15,-11 11 0-15,12-10 0 0,-12 10 0 0,13-7 0 16,-13 7-13-16,11-3 5 0,-11 3 1 0,14 0 4 15,-14 0-1-15,13 2 3 0,-13-2 0 16,16 6 3-16,-16-6 3 0,17 6 2 0,-17-6 5 16,15 10-1-16,-15-10-11 0,13 8 0 15,-13-8 0-15,14 9 0 0,-14-9 0 0,13 8 0 16,-13-8 0-16,9 7 0 0,-9-7 0 16,9 4 0-16,-9-4 0 0,0 0 0 0,9 5 0 15,-9-5 0-15,0 0 0 0,0 0 0 0,13 1 0 16,-13-1 0-16,9-6 0 0,-9 6 0 15,9-12 0-15,-9 12 0 0,9-16 0 0,-5 8-20 16,1-2-35-16,0-1 5 0,-1 0 3 16,1 1 9-16,-1 3 3 0,-4 7-3 0,7-17 2 15,-7 17-4-15,9-11 1 0,-9 11 8 0,9-11 3 16,-9 11 3-16,11-5 8 0,-11 5 7 16,0 0 6-16,20-2 14 0,-20 2 15 15,17 4 20-15,-17-4 1 0,17 8-3 0,-8-3 5 16,2 2 2-16,-2-2 2 0,0 3 0 0,3 0-7 15,-3-1 3-15,-3-2-13 0,4 3-21 16,1 1-14-16,-3-2 0 0,-1-1 0 0,3 3 0 16,-2-2 0-16,-1-1 0 0,-1 0 0 0,-6-6 0 15,14 12 0-15,-14-12 0 0,13 8-10 16,-13-8-108-16,12 9-27 0,-12-9-24 0,9 6-28 16,-9-6-20-16,8 4-19 0,-8-4-19 15,0 0-21-15,10 5-49 0,-10-5-88 0,0 0-50 16,7-5-86-16,-7 5-140 0,0 0-620 15,4-14-910-15</inkml:trace>
  <inkml:trace contextRef="#ctx0" brushRef="#br0" timeOffset="3720.74">13386 756 557 0,'0'0'581'0,"0"0"-218"16,0 0-29-16,-6 8 3 0,6-8-35 0,0 0 10 16,-4 11-62-16,4-11 30 0,0 0-46 0,-1 13 24 15,1-13-52-15,0 0 26 0,-1 11-53 16,1-11 26-16,0 0-50 0,0 0 31 0,0 14-40 16,0-14 34-16,0 0-44 0,0 0 33 15,0 0-30-15,0 0 9 0,0 13 7 0,0-13 3 16,0 0-5-16,0 0-11 0,0 0-30 0,0 0-22 15,0 0-16-15,0 0-20 0,0 0-10 16,-8-6-8-16,8 6-13 0,-6-6-1 0,6 6-6 16,-8-10 0-16,8 10-10 0,-12-10-1 15,12 10-3-15,-12-11-1 0,12 11 1 0,-16-9-3 16,7 5-3-16,0 1-5 0,-3-1-8 16,1 4-1-16,-2 0-1 0,-5 0 7 0,-1 4-4 15,-2 2-1-15,0 2 4 0,0 1-3 0,2 2-2 16,0 1 5-16,2-1 1 0,1 2-9 15,2-2 7-15,2 0-7 0,3 0 4 0,1 1 2 16,2-2 4-16,3-1-3 0,3-9 6 16,-1 19 1-16,3-10 2 0,4 4 1 0,1-3 6 15,2 2-1-15,1-2 2 0,2 1 1 0,1-1 0 16,1-2 3-16,0 2-12 0,1-2 10 16,-2-1-1-16,2 2-3 0,-3-2-4 15,0 1-1-15,0-2 6 0,-2 0 1 0,-3 1 2 16,1-2 7-16,-8-5 6 0,10 13 2 0,-10-13 0 15,6 15 1-15,-6-15-4 0,2 17-1 16,-2-17 1-16,-2 20-4 0,-1-9 2 0,-1 3 4 16,-1-3-1-16,-2 1-3 0,0 0-27 15,1-2-50-15,-1-1-65 0,1-2-64 0,-1-1-73 16,7-6-79-16,-12 11-70 0,12-11-55 0,-12 5-58 16,12-5-104-16,0 0-58 0,-13 1-313 15,13-1-601-15</inkml:trace>
  <inkml:trace contextRef="#ctx0" brushRef="#br0" timeOffset="4167.05">13268 1095 562 0,'0'0'665'0,"21"-1"-228"0,-21 1-28 0,18-2-1 16,-18 2-86-16,23-1 35 0,-12-1-55 0,6 1 37 15,-1-3-82-15,2 1 29 0,-1-1-85 16,0-2 17-16,1 1-58 0,-1-1-22 15,2-2-14-15,-2-2-19 0,2 1-16 0,-2 0-18 16,-3-1-10-16,-1-1-3 0,0 2-15 0,-1-2-3 16,-2-1-7-16,-1 0-3 0,0 1-5 0,-3-2-1 15,0 1-3-15,-3 0-1 0,-2 1-4 16,-1 11 2-16,0-20 0 0,-3 10 0 0,-1 1 0 16,0 0-3-16,-1 2-4 0,-1 0-2 15,-1 2-6-15,7 5-3 0,-17-6-1 0,17 6 0 16,-20 0 2-16,4 5 0 0,2 1-1 0,-1 4 0 15,0 5 10-15,0-2 43 0,2 3-21 16,1 3 9-16,1 0 8 0,2 2 10 16,1-1 6-16,2 3 2 0,2-1 2 0,2 0 2 15,1-1-11-15,2 0-2 0,1 1-10 0,1 0-12 16,2 0 23-16,0-2-7 0,4 0 119 16,0-2-153-16,0-1-7 0,1-2 7 0,0-3-2 15,0-1 0-15,2-1-3 0,0-2-1 16,2-1-27-16,-1-2-36 0,0 0 70 0,1-3-200 15,-1-2-36-15,0 0-64 0,3-2-74 0,1-1-56 16,-1-2-54-16,0-3-30 0,2-1 53 16,0-3-211-16,-1-1-437 0,0-5-707 15</inkml:trace>
  <inkml:trace contextRef="#ctx0" brushRef="#br0" timeOffset="4792.26">13828 966 462 0,'1'-14'519'0,"-1"3"-60"0,0 11-29 0,1-17-64 16,-1 17-45-16,0 0-82 0,0-16 13 0,0 16-49 15,0 0 33-15,0 0-51 0,0 0 29 16,0 0-56-16,-1 13 35 0,-1-2-63 0,-1 3 17 16,1 3-57-16,-2 1 38 0,0 0-46 15,0 4 32-15,-1-1-48 0,1 0-6 16,-1-4-4-16,1 1-9 0,0-1-1 0,2-1-5 0,-1-2-5 16,0-2-6-16,0-2 9 0,3-10 1 15,-3 16 20-15,3-16 20 0,-2 11-1 16,2-11-11-16,0 0-12 0,0 0-13 0,0 0-9 15,0 0-7-15,7-8-6 0,-7 8 26 0,7-23-45 16,-1 8 35-16,0-6-42 0,1 1 31 16,1-3-42-16,1-3 28 0,0 6-41 0,-1-2 36 15,3 2-45-15,-2 4 30 0,0 0-52 16,1 4 34-16,-2 4-46 0,0 1 50 0,-8 7-30 16,15-5 52-16,-15 5-37 0,12 4 49 15,-12-4-38-15,12 13 45 0,-5-1-39 0,-2 3 41 16,-1 0-38-16,1 2 40 0,-1 0-32 15,-2 2 43-15,0-1-24 0,1 0 5 0,-1 0 7 16,-1 0 2-16,0-1 2 0,-1-4-1 0,0-1 5 16,0-12 8-16,1 19 6 0,-1-19 19 15,0 18 9-15,0-18 17 0,1 12 11 0,-1-12-22 16,0 0-18-16,2 10-13 0,-2-10-9 0,0 0-11 16,0 0-7-16,10-12-5 0,-4-1-3 15,2-2-4-15,-1-4 29 0,2-1-40 0,-1-1 25 16,3-2-32-16,-2 0 26 0,0 3-38 15,1 1 32-15,-1 1-34 0,-1 2 0 0,0 2 2 16,0 3-1-16,-1 3 9 0,-7 8 10 0,11-8 11 16,-11 8 8-16,0 0 3 0,15 1 6 15,-15-1 9-15,9 8 10 0,-9-8 2 16,8 14-9-16,-5-6 3 0,2 0 2 0,-1 6 8 16,-1 0-13-16,1 0 1 0,-1 0-6 0,0 3-5 15,-1-4 9-15,0 1-23 0,-1 1-1 16,0-1 0-16,-1-2 0 0,1-1-21 0,0 1-50 15,-1-1-50-15,0-11-54 0,0 23-55 16,0-23-71-16,3 19-74 0,-3-19-74 0,1 18-94 16,-1-18-155-16,1 15-627 0,-1-15-919 0</inkml:trace>
  <inkml:trace contextRef="#ctx0" brushRef="#br0" timeOffset="5054.1">14248 1214 648 0,'0'0'763'0,"0"0"-91"0,0 0 8 0,13 6-78 16,-13-6-24-16,0 0-28 0,17 1-67 16,-17-1-39-16,13 0-32 0,-13 0-51 0,21-1-49 15,-21 1-44-15,22-1-37 0,-22 1-42 0,22 0-31 16,-22 0-33-16,23-3-23 0,-23 3-17 15,22 0-20-15,-22 0-8 0,20 0-15 16,-20 0-45-16,19 0-73 0,-19 0-90 0,14 0-74 16,-14 0-104-16,14 0-125 0,-14 0-107 0,12 3-96 15,-12-3-998-15,13 2-1340 0</inkml:trace>
  <inkml:trace contextRef="#ctx0" brushRef="#br0" timeOffset="5792.03">14667 898 79 0,'0'0'846'0,"-6"-9"-357"15,6 9-104-15,0 0-42 0,0 0-58 16,0 0 7-16,0 0-47 0,0 0-3 0,0 0-49 16,-5 12 8-16,5-12-71 0,1 22 20 15,1-5-57-15,0 1 32 0,2 1-34 0,-1-1 36 16,2 0-33-16,-1 1 34 0,-1-3-46 0,1 0 30 16,0 0-53-16,-1-1 31 0,2-2-55 15,-1-2 28-15,-4-11-46 0,6 18 39 0,-6-18-45 16,4 14 51-16,-4-14-47 0,5 9 51 15,-5-9-42-15,0 0 33 0,10 4-48 0,-10-4 28 16,9-6-83-16,-9 6 18 0,13-14-61 16,-6 1 39-16,1-1-42 0,-1-4 26 0,2 1-33 15,-1-3 34-15,-1 0-29 0,1-1 43 0,0 2-40 16,-1 1 29-16,-1 4-37 0,1 2 3 16,-3 0-29-16,1 5 49 0,-5 7-8 0,7-6 42 15,-7 6-16-15,0 0 45 0,7 9-25 16,-7-9 31-16,5 15-24 0,-5-15 34 0,3 19-14 15,-1-6 88-15,0 3 4 0,2-1 41 0,-1 1-43 16,0-3 28-16,-1 1-28 0,3-1 56 16,-2-1-24-16,2-4 43 0,-1 0-18 15,-4-8 59-15,9 13-15 0,-9-13 16 0,11 9 4 16,-11-9-23-16,13 2-21 0,-13-2-22 0,14-2-20 16,-14 2-10-16,16-9-27 0,-9 5-12 15,2-7-16-15,0 3-7 0,-1-4-27 0,-1 1-36 16,-1-2-44-16,-2 0-11 0,-1 1-63 15,3 0 6-15,-6 12-74 0,3-18-8 0,-3 18-93 16,3-14-22-16,-3 14 59 0,0 0-203 16,2-13 50-16,-2 13-211 0,0 0-397 0,0 0-645 15</inkml:trace>
  <inkml:trace contextRef="#ctx0" brushRef="#br0" timeOffset="6366.83">15285 1050 602 0,'0'0'598'15,"0"0"-103"-15,13-2-11 0,-13 2-89 16,0 0-12-16,0 0-63 0,0 0 17 0,-3-12-60 16,3 12 23-16,-4-9-68 0,4 9 13 15,-10-13-49-15,4 7 11 0,-3-4-33 0,0 0 31 16,-3 3-48-16,2-3-3 0,-1 3-11 15,0 1-24-15,1-1-24 0,0 2-25 0,10 5-11 16,-17-2-17-16,17 2-8 0,-17 1-6 0,17-1 25 16,-19 12-39-16,9-5 25 0,1 0-30 15,0 5-6-15,2-1 3 0,1-3 3 0,2 3 2 16,0-3-4-16,2 3 0 0,2-11-2 16,-2 20-1-16,2-20 0 0,0 19 3 0,3-8-4 15,1 2 4-15,0 0 3 0,2-2-3 16,0-1 1-16,0-1-4 0,0-1-5 0,0-2 3 15,-6-6 2-15,13 11-8 0,-13-11-16 0,14 6-19 16,-14-6-16-16,14 0-16 0,-14 0-16 16,15-5-4-16,-15 5 1 0,16-10 3 0,-9 4 6 15,1-4 43-15,0 0-27 0,0-1 48 16,-1 0-33-16,-2-1 50 0,-2-2-32 0,2 3 56 16,-2 1-19-16,-3 10 57 0,6-15-17 0,-6 15 4 15,3-12-12-15,-3 12-15 0,3-11-8 16,-3 11-10-16,0 0 2 0,0 0 8 0,0 0 7 15,0 0 8-15,0 0 1 0,0 0 0 16,7 11 0-16,-7-11 2 0,4 10-3 0,-4-10-2 16,3 12-5-16,-3-12-2 0,4 16-2 15,-4-16-5-15,7 14-1 0,-7-14-4 0,6 15-4 16,-6-15-12-16,7 14-31 0,-7-14-40 0,6 11-39 16,-6-11-44-16,6 11-16 0,-6-11-79 15,8 6-20-15,-8-6-79 0,8 5-90 0,-8-5-53 16,0 0-742-16,13 0-851 0</inkml:trace>
  <inkml:trace contextRef="#ctx0" brushRef="#br0" timeOffset="6558.84">15485 882 870 0,'0'0'753'0,"0"0"-66"15,-1-13-131-15,1 13-15 0,0 0-107 16,0 0-33-16,-1-12-124 0,1 12-27 0,0 0-86 15,0 0 5-15,0 0-69 0,0 0 14 16,0 0-61-16,0 0-12 0,0 0-138 0,0 0-50 16,0 0-103-16,0 0-62 0,0 0 3 0,10 6-259 15,-10-6 72-15,4 8-512 0,-4-8-614 16</inkml:trace>
  <inkml:trace contextRef="#ctx0" brushRef="#br0" timeOffset="6713.11">15510 950 132 0,'-2'19'844'0,"2"-19"-317"16,-3 19-76-16,3-19 32 0,-4 26-38 15,2-9 21-15,0-2-98 0,0 3-2 0,0 0-79 16,0-1-45-16,0 1-46 0,-1 0-38 0,1-1-29 16,0 0-27-16,0-3-15 0,0 1-33 15,-1-2-65-15,2-3-75 0,1-10-56 0,-4 20-79 16,4-20-30-16,-2 16-60 0,2-16-93 16,-1 10-129-16,1-10-520 0,0 0-671 0</inkml:trace>
  <inkml:trace contextRef="#ctx0" brushRef="#br0" timeOffset="7114.02">15714 902 102 0,'0'0'800'15,"9"-14"-124"-15,-9 14-94 0,7-11-19 0,-7 11-83 16,4-7 10-16,-4 7-99 0,0 0-17 0,6-10-98 15,-6 10-6-15,0 0-63 0,0 0 15 16,6-8-43-16,-6 8 21 0,0 0-15 16,0 0 2-16,0 0-9 0,5 11-15 0,-5-11-12 15,-3 14-12-15,3-14 0 0,-3 25-7 0,-1-8-11 16,1 1-18-16,-1 3-13 0,-1 1-11 16,1 0-13-16,-1 1-4 0,-1 0-9 0,2 0-9 15,-1-3-5-15,3 0-5 0,0-4-6 0,1 2-9 16,1-1-2-16,1-2 1 0,1-1-2 15,-1-3-2-15,2 0-1 0,1 2 0 0,0-3 1 16,1-1 7-16,1 3-4 0,0-4-8 16,-1 0-2-16,-5-8-5 0,11 11 5 0,-3-6-10 15,-8-5-24-15,15 10-35 0,-15-10 87 0,17 7-175 16,-17-7-25-16,17 3-38 0,-17-3-37 16,21 1-45-16,-21-1-55 0,19-2-66 15,-19 2-45-15,18-5-77 0,-18 5-81 0,17-4-41 16,-17 4-536-16,11-5-805 0</inkml:trace>
  <inkml:trace contextRef="#ctx0" brushRef="#br0" timeOffset="7390.73">15618 1024 9 0,'0'0'997'0,"0"0"-377"16,-12-4-55-16,12 4 24 0,0 0-50 16,0 0 20-16,0 0-79 0,11-4-25 0,-11 4-77 15,14-2 0-15,-14 2-88 0,21-1-33 0,-9 0-32 16,-12 1-34-16,26-2-25 0,-13 0-21 16,0 2-37-16,1 0-20 0,-1 0-15 0,0 0-20 15,0-1-24-15,-13 1-67 0,24-1-71 16,-24 1-42-16,23-1-117 0,-23 1-43 0,19 0-144 15,-19 0-75-15,15 1-1 0,-15-1-992 0,11 2-1154 16</inkml:trace>
  <inkml:trace contextRef="#ctx0" brushRef="#br0" timeOffset="9768.11">13183 1930 263 0,'0'0'594'0,"-6"-9"-61"16,6 9-47-16,0 0-36 0,-5-8-34 0,5 8-34 16,0 0-27-16,-7-11-19 0,7 11-25 15,0 0-34-15,-8-7-33 0,8 7-22 0,0 0-30 16,-10-7-28-16,10 7-21 0,0 0-16 15,-14-5-18-15,14 5-11 0,0 0-6 0,-17 0-6 16,17 0-5-16,-14 4-11 0,14-4-13 0,-16 4-8 16,16-4-3-16,-17 8-13 0,17-8-1 15,-12 9-2-15,12-9-2 0,-13 12-5 0,13-12-6 16,-9 12-3-16,9-12 129 0,-6 14-153 16,6-14 125-16,-1 14-150 0,1-14 138 0,3 15-149 15,-3-15 142-15,5 16-151 0,1-8 143 16,-2 0-142-16,3 2 3 0,-1-1 14 0,0-1 11 15,-2 2 6-15,2-3 4 0,-1 0 8 0,-5-7-1 16,7 16 6-16,-7-16 6 0,6 17 0 16,-6-17-4-16,2 17-21 0,-2-17-17 0,-2 18-15 15,2-18-18-15,-5 18-12 0,1-10-23 16,4-8-16-16,-8 15-24 0,1-8-24 0,2 0-24 16,5-7 6-16,-12 11-9 0,12-11 2 0,-14 8-3 15,14-8-14-15,-13 6 13 0,13-6 8 16,-9 2 15-16,9-2 9 0,0 0 153 15,-13 2-146-15,13-2 163 0,0 0-148 0,0 0 28 16,-9-3 22-16,9 3 37 0,0 0 37 0,0 0 36 16,5-9 27-16,-5 9 12 0,11-4 21 0,-11 4 14 15,15-6 145-15,-15 6-147 0,21-4 154 16,-10 2-144-16,5-1 150 0,0 1-144 0,2-2 158 16,-1 0-134-16,3 1 157 0,1-2-148 0,1-1 124 15,1-1-152-15,-1 0 122 0,1-1-163 16,-1 1 117-16,0-2-148 0,0-1 122 0,-3-1-149 15,0 3-1-15,-2-2 3 0,-1 1 2 0,-4 0 4 16,2 0 0-16,-5 0-1 0,0-1-2 16,0 2-1-16,-3-2 3 0,-1 1-7 0,-2 0-8 15,-3 9 5-15,3-19-2 0,-3 19 3 0,-1-20-2 16,1 20 0-16,-5-19-3 0,1 9-6 16,0 2 2-16,-1 1-4 0,-2 0-5 0,0 1-7 15,7 6 3-15,-15-8-2 0,15 8 3 0,-19-3 0 16,19 3-1-16,-19 5-3 0,7 0 0 15,-1 3 2-15,1 2 3 0,1 0-1 0,0 3 1 16,1-1 0-16,3 2 131 0,0 1-151 0,3 0 134 16,-1-1-144-16,4 0 7 0,1-1 18 15,3 2 15-15,1-1 8 0,0 0 9 0,2-2 1 16,1 1 16-16,1-1-12 0,3-2 12 0,-1 2-5 16,2-3 4-16,0 0-7 0,0 0-1 15,2-1-4-15,-1-2-5 0,1 1-2 0,0-2-12 16,1-1-32-16,-1 0-43 0,-1-2-36 15,0-2-50-15,-13 0-12 0,25 1-45 0,-14-2-26 16,1 0-4-16,4-4-30 0,-2 1 105 0,-1-1-153 16,1-2-21-16,-1 0-21 0,-2-1-2 15,-2 0 45-15,0-3 71 0,0 3 76 0,-4-4 54 16,0 0 44-16,-2 2 78 0,-3 10 35 0,3-21 74 16,-3 21 25-16,3-19 16 0,-3 19 24 15,2-18 6-15,-2 18-3 0,1-13-30 0,-1 13-23 16,0 0-25-16,1-14 5 0,-1 14 14 15,0 0 10-15,0 0-1 0,0 0-8 0,0 0-8 16,0 0-10-16,4 8-11 0,-4-8-10 0,0 12 127 16,0-12-146-16,0 16 140 0,0-16-146 0,-1 18 8 15,1-18 14-15,-2 18 8 0,2-18 15 16,-1 16-12-16,1-16 9 0,-2 16-3 0,2-16-5 16,-2 10-4-16,2-10 0 0,0 0-4 15,-3 15-7-15,3-15-15 0,0 0-11 0,0 0-13 16,0 0-5-16,0 0-12 0,0 0-9 0,0 0 102 15,14-10-184-15,-8-4 118 0,0-2-148 0,3-1 13 16,-2-1 10-16,1-1 10 0,0 2 3 16,3-1 15-16,-2 1-2 0,-1 5 2 0,2 0-1 15,-2 3-7-15,-1 2 10 0,-7 7 13 16,14-8 23-16,-14 8 3 0,0 0 10 0,14 2 8 16,-14-2 14-16,8 10 13 0,-8-10 12 0,5 16 15 15,0-2 3-15,-3 0 126 0,-1 2-160 0,1-3 10 16,-2 4-5-16,1-3-4 0,-1-1 1 15,0-1-7-15,-1 0 8 0,1-12-18 16,0 22-2-16,0-22-1 0,0 17 0 0,0-17-5 16,1 16 5-16,-1-16 1 0,0 0 14 0,3 13-7 15,-3-13 5-15,0 0-6 0,0 0-4 0,13-4 127 16,-13 4-152-16,13-15 126 0,-5 4-146 16,0-2 9-16,1-2 3 0,1 0-4 0,-1-2 7 15,1 1-3-15,-1 3 1 0,0 1-3 16,-2-1-1-16,2 2 0 0,-2 2 3 0,-1 0 3 15,-6 9 7-15,11-11 3 0,-11 11 4 0,11-9 8 16,-11 9 10-16,8-6 14 0,-8 6 14 0,0 0 28 16,13 1 2-16,-13-1 6 0,9 8-13 15,-2-1 129-15,-3 1-158 0,2 5-3 0,-1-2-4 16,1 3-5-16,-1 0-1 0,-1 1-3 16,0 0-4-16,-1-1-7 0,1 3 1 0,-1-3-39 15,0 1-49-15,1 0-33 0,-2-3-44 0,0 1-54 16,-2-13-51-16,1 20 72 0,-1-20-231 15,3 19 75-15,-3-19-268 0,2 19-182 0,-2-19-368 16,1 14-778-16</inkml:trace>
  <inkml:trace contextRef="#ctx0" brushRef="#br0" timeOffset="9984.29">14146 2294 383 0,'0'0'668'15,"0"0"-83"-15,12 2 103 0,-12-2-245 16,0 0 80-16,11 5-207 0,-11-5 101 0,0 0-192 16,13 1 100-16,-13-1-182 0,0 0 103 0,18 0-178 15,-18 0-18-15,20-2-11 0,-4-2-5 16,2 2-26-16,1-3-80 0,3 0-51 16,3-1-46-16,2 1-29 0,4-3 87 0,2 1-235 15,1 1-88-15,0 0-57 0,3 0-514 0,0 1-606 16</inkml:trace>
  <inkml:trace contextRef="#ctx0" brushRef="#br0" timeOffset="10505.39">14870 1923 406 0,'0'0'632'0,"-13"-3"-126"15,13 3-30-15,0 0-86 0,-14-1-48 0,14 1-34 16,0 0-34-16,0 0-46 0,-11-3-47 15,11 3-38-15,0 0-19 0,0 0 5 0,0 0-3 16,0 0-11-16,0 0-15 0,0 0-19 16,0 0 3-16,0 0-12 0,0 0-10 0,0 0-5 15,0 0-8-15,0 0-8 0,0 0 0 0,0 0-8 16,0 0-5-16,0 0 8 0,0 0 19 0,7 5 35 16,-7-5 26-16,0 0 11 0,3 12 0 15,-3-12-1-15,0 12-4 0,0-12-3 0,0 19 136 16,0-6-165-16,-1 4 16 0,-1 2 2 15,1 0 6-15,-1 6 0 0,-1 1-9 0,0 6 8 16,-1 2-16-16,-3 6 11 0,0-1-6 0,-1 2-13 16,1-3-7-16,0-7-15 0,0 0-9 15,2-1-13-15,-1-8-13 0,3 1-8 0,-1-6-9 16,1-1-5-16,0-1-19 0,1-3-40 16,2-12-50-16,-3 17-43 0,3-17-47 0,0 0-61 15,-1 13-68-15,1-13 55 0,0 0-243 16,0 0-72-16,5-14-63 0,-3 3-121 0,2-4-460 15,-1-3-829-15</inkml:trace>
  <inkml:trace contextRef="#ctx0" brushRef="#br0" timeOffset="11450.6">14824 1956 523 0,'7'-10'507'0,"-1"3"-36"0,0 0-57 15,-6 7-20-15,14-11-99 0,-14 11-28 16,16-7-25-16,-16 7-5 0,20-5-8 15,-20 5-16-15,20-2-14 0,-20 2-16 0,24 1-11 16,-9 4-6-16,-2-1 11 0,0 2 21 0,-1 3-4 16,-1 0-3-16,-3 2-10 0,0 2-8 15,-3 1 120-15,-1 1-161 0,-2-1-20 0,-1 1-25 16,-3 0-10-16,1 2-16 0,-3-2-10 16,-1 1-10-16,-3 0-1 0,3-1-10 0,-2-2-5 15,0 1-5-15,0-1-14 0,-1-3-24 16,2 0-32-16,1-3-32 0,5-7-20 0,-9 12-40 15,9-12-23-15,0 0-22 0,-9 6-18 0,9-6 105 16,0 0-185-16,0 0 127 0,5-13-160 16,-5 13 10-16,12-18 7 0,-4 6-11 0,2-1 3 15,0 1 39-15,0-1 22 0,1 1 47 0,-1-1 27 16,1 3 50-16,0 0 33 0,-1 0 102 0,0 1 25 16,1 1 31-16,-3 3 5 0,-8 5 48 15,15-8 29-15,-15 8 0 0,14-2 17 0,-14 2 1 16,15 4 26-16,-15-4-3 0,15 8-11 15,-5 2-3-15,-1 0 125 0,1 1-165 0,-3 0 2 16,2 2 2-16,-2-2-10 0,1 0-13 16,0-1-24-16,-1 1-11 0,-1-3-18 0,1-1-7 15,-7-7 3-15,10 11 12 0,-10-11 7 0,11 9 3 16,-11-9-8-16,12 3-8 0,-12-3-11 16,0 0-8-16,16-3-9 0,-16 3-8 0,12-9 124 15,-12 9-158-15,11-13 129 0,-4 2-151 0,-2-1 131 16,0-1-162-16,-2 1-4 0,-1-1 8 15,-1 3 10-15,-1 10 5 0,-1-23 9 0,-1 9 3 16,-4 0 2-16,1 3 17 0,-2 0 1 0,0 4-5 16,-1 0 2-16,-1 3 3 0,-1 1-4 15,10 3 1-15,-21-4-3 0,21 4 1 0,-22 0-3 16,22 0 3-16,-19 0-8 0,19 0-5 0,-16 1-12 16,16-1-15-16,0 0-9 0,-14 0 2 15,14 0 1-15,0 0-11 0,0 0-11 0,0 0-17 16,0 0-12-16,11-8-14 0,-11 8-15 0,17-8-31 15,-4 1 17-15,2 1 4 0,0-2 5 16,4 1-17-16,-1 0 13 0,0 1 8 0,-1 0 31 16,-1 1 10-16,0 0 31 0,-2 2 1 15,-3-1 45-15,-11 4 23 0,19-3 36 0,-19 3 31 16,14 1 26-16,-14-1 51 0,9 6 17 0,-9-6 16 16,5 8 5-16,-5-8 5 0,2 12-4 0,-2-12-4 15,0 13-11-15,0-13-20 0,-1 18 111 16,1-18-174-16,-2 17 117 0,2-17-169 0,-1 14 120 15,1-14-161-15,1 13 128 0,-1-13-153 16,3 15 133-16,-3-15-146 0,8 14 138 0,-8-14-149 16,12 12 135-16,-12-12-142 0,12 13 137 0,-12-13-141 15,14 9 140-15,-14-9-145 0,13 11 139 0,-13-11-138 16,13 10 138-16,-13-10-138 0,11 9 139 16,-11-9-141-16,8 9 20 0,-8-9 19 0,4 11 2 15,-4-11 12-15,0 12 5 0,0-12 1 16,-3 16-2-16,0-7 7 0,-3 3-6 0,0 0-16 15,-1 0-16-15,-1-3-23 0,1 2-20 0,0-2-6 16,-1 0-18-16,2-3-24 0,6-6-44 16,-10 11-53-16,10-11 80 0,-7 6-188 0,7-6 121 15,0 0-171-15,0 0 12 0,0 0 1 16,0 0-11-16,0 0-31 0,-5-10-364 0,5 10-303 16</inkml:trace>
  <inkml:trace contextRef="#ctx0" brushRef="#br0" timeOffset="11760.12">15584 1988 409 0,'9'-14'560'16,"0"3"-44"-16,-2 0-65 0,1 1 13 16,-2 2-91-16,1 1-20 0,-7 7-24 0,9-8-38 15,-9 8 1-15,7-6 5 0,-7 6 0 0,0 0 0 16,0 0-7-16,8 7-22 0,-8-7-19 0,0 13-33 16,0-13 115-16,-1 21-170 0,-2-5-33 15,-1 1-7-15,3-1-24 0,-1 2-2 0,1 2-15 16,-1-2-10-16,0 0-7 0,2 1-12 15,1-1-9-15,0 0-8 0,1-2-8 0,1 0-3 16,-2-2-5-16,5 0-3 0,-2-1-5 0,1-2 6 16,0-2-8-16,-1-1-4 0,1 0 1 15,1-3-4-15,2 3-1 0,-8-8-7 16,13 9-21-16,-13-9-29 0,14 8-13 0,-14-8-14 16,16 3-44-16,-16-3-44 0,13 2-38 0,-13-2-52 15,15-2-35-15,-15 2-35 0,13-3-26 16,-13 3 116-16,15-6-179 0,-15 6-15 0,11-7-52 15,-11 7-42-15,8-6-478 0,-8 6-612 16</inkml:trace>
  <inkml:trace contextRef="#ctx0" brushRef="#br0" timeOffset="12029">15510 2113 293 0,'0'0'644'0,"0"0"-68"16,0 0-50-16,11-4-37 0,-11 4-55 0,14-2-38 15,-14 2-34-15,17-5-46 0,-7 4-43 0,2-2-53 16,-1 0-44-16,5 0-35 0,-2 0-28 15,0 2-33-15,-2-3-79 0,-12 4-98 0,23-2-113 16,-12 0-124-16,-11 2-203 0,21-3-680 0,-21 3-827 16</inkml:trace>
  <inkml:trace contextRef="#ctx0" brushRef="#br0" timeOffset="32864.61">8562 7276 289 0,'0'0'548'16,"-14"-1"-80"-16,14 1-37 0,-14-1-43 15,14 1-10-15,-13-2-45 0,13 2-23 16,-16-2-20-16,16 2-24 0,-13-2-20 0,13 2-31 16,-14-1-32-16,14 1-46 0,0 0-4 0,-15-1-47 15,15 1 2-15,0 0-38 0,-14-1 15 16,14 1-27-16,0 0 20 0,0 0-29 0,-11 2 27 15,11-2-27-15,0 0 1 0,0 0 2 16,0 0 10-16,0 0 8 0,2 11 0 0,-2-11 7 16,0 0 0-16,9 7-2 0,-9-7 50 0,12 6-17 15,-12-6-8-15,19 6-4 0,-5-1-14 16,1 0-13-16,3-2 16 0,1 1-30 16,1-1 18-16,5 2-28 0,0 0 13 0,0-3-26 15,4 1 25-15,-2 1-31 0,-1-2 21 0,3 1-25 16,0-2 22-16,-1 1-26 0,-1 1 21 15,2-1-25-15,0-2 18 0,-2 0-37 0,2 2 27 16,0-2-21-16,5-1 28 0,2 0-26 0,0-2 0 16,2 0 2-16,3-1 24 0,-1 1-33 15,0-1 30-15,1 3-29 0,-3-2 23 0,2 0-32 16,-2 2 22-16,3-1-28 0,-3 1 34 16,-2 1-29-16,2 0 34 0,-2 1-27 0,1-1 31 15,0 2-26-15,-5-2 28 0,4 1-25 16,-5 1 30-16,1-1-30 0,1-1 31 0,-2 0-30 15,-1 1 28-15,2 1-31 0,-2-2 33 16,0 1-28-16,1-1 31 0,-2 2-35 0,1 0 33 16,-1-2-33-16,-2 2 34 0,2 1-31 0,-1-1 28 15,-3 1-30-15,0 0 30 0,0-2-25 16,0 2 33-16,-2-2-35 0,0 1 28 0,-2 0-24 16,0 0 27-16,2-1-29 0,-2 1 33 15,0-2-34-15,0 2 31 0,1-1-34 0,0 0 31 16,1 0-31-16,0 0 34 0,1 1-34 15,1-1 33-15,1 2-34 0,-1 0 34 0,1-3-30 16,-1 3 34-16,-1 1-32 0,0-3 29 0,1 1-30 16,0 1 30-16,0-2-25 0,1 2 60 15,3-1-10-15,-1 1 32 0,3-3-14 0,0 2 29 16,2-1-23-16,5 0 26 0,-1-1-35 16,0 1 16-16,0 0-30 0,-1-1 22 0,2 1-13 15,-6-1 36-15,2 2-33 0,3 0 6 0,-5 0-7 16,-1-2 1-16,1 2-4 0,-1-1 0 15,0 0 4-15,0 1-3 0,0-2 19 16,0 1-20-16,-1-1 13 0,1 2-3 0,0-2-16 16,-1 2-8-16,2-2-2 0,-2 0-7 0,0 0-4 15,-1 0-4-15,-1 0-5 0,-1 1-1 16,-6-1 0-16,0 0-18 0,-2 2-14 0,-5-2-27 16,0 0-33-16,-14 0-51 0,20 1-62 0,-20-1-54 15,18 1-133-15,-18-1-111 0,12 3-171 16,-12-3-1089-16,0 0-1438 0</inkml:trace>
  <inkml:trace contextRef="#ctx0" brushRef="#br0" timeOffset="37574.85">7297 8443 406 0,'-11'4'466'0,"0"0"-37"0,11-4-46 16,-16 8-13-16,16-8-39 0,-14 5-54 16,14-5-28-16,-16 6-32 0,16-6 6 0,-14 5-9 15,14-5-11-15,-10 3-11 0,10-3-18 16,0 0-26-16,-13 4-19 0,13-4-24 0,0 0-14 15,-12 3-20-15,12-3-18 0,0 0-14 16,0 0-14-16,-10 3-3 0,10-3 12 0,0 0 0 16,0 0 11-16,0 0 3 0,0 0 1 15,7 9 10-15,-7-9 3 0,14 3 3 0,-14-3 1 16,18 4 4-16,-6-2-5 0,1-1-2 0,4 0 2 16,0 1-3-16,3-2-5 0,0 1 2 15,2-1 1-15,2 0 26 0,3-1-16 0,1-1 2 16,4 1-6-16,2-2-5 0,3 0-13 15,1 1-10-15,2 0-3 0,6-3 7 0,2 1-10 16,-1 0-6-16,2-1 1 0,0 1-9 16,3-2 1-16,-2 0-2 0,1 1-5 0,1 0 15 15,0-1-19-15,-4 0-1 0,3 0-7 0,-1 1 11 16,0 0-12-16,0 0 0 0,1 1 4 16,-1-1 11-16,0 1-16 0,1 0 6 0,1 1 1 15,0 0-3-15,-3 0 0 0,3-2 3 16,0 3 0-16,-2-3 4 0,2 3-4 0,-4-2 0 15,1 2-2-15,1-1-5 0,-1 0 8 0,0 2 1 16,1-1 0-16,-1 1 10 0,1 1-16 16,1-1 1-16,0 1 6 0,1 1 5 15,-1-1 11-15,2 0 14 0,1 0 7 0,2-1 12 16,1 1-5-16,0-1-3 0,1-2 4 0,1 1-4 16,3-1 0-16,0 0 12 0,12 1 111 15,-2-2-151-15,-8 2-1 0,9 0 2 0,-9-1 7 16,0 0 3-16,10-1 4 0,-12 2-1 15,1-1 4-15,0 2 2 0,1-2 6 0,10 1-15 16,0-2-2-16,-10 2-1 0,8 0-7 0,-9-2-3 16,-2 2 4-16,0-3-15 0,-3 4-37 15,-4-2-78-15,-2 0-115 0,-13 2-157 0,1 1-190 16,-9 1-329-16,2 4-855 0,-6-1-1442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12:27.934"/>
    </inkml:context>
    <inkml:brush xml:id="br0">
      <inkml:brushProperty name="width" value="0.05292" units="cm"/>
      <inkml:brushProperty name="height" value="0.05292" units="cm"/>
      <inkml:brushProperty name="color" value="#FF0000"/>
    </inkml:brush>
  </inkml:definitions>
  <inkml:trace contextRef="#ctx0" brushRef="#br0">6964 8238 54 0,'0'0'351'0,"-10"-7"-108"16,10 7-81-16,-7-6-72 0,7 6-54 15,-8-7-40-15,8 7-3 0,-6-11-3 16,6 11 13-16,-9-11 10 0,9 11 14 0,-9-13-3 16,9 13 13-16,-11-12-5 0,11 12-1 0,-9-13-12 15,3 6-7-15,-1-3-111 0,-3 1 17 16,1-3-5-16,-1 2-179 0</inkml:trace>
  <inkml:trace contextRef="#ctx0" brushRef="#br0" timeOffset="382.25">6807 8068 1291 0,'-12'-10'402'0,"-1"1"-54"16,2 1-46-16,0-1-46 0,-1 2 25 0,1 0-35 16,1-1-13-16,-1 3-3 0,2 0 6 0,9 5-5 15,-16-7-14-15,16 7-22 0,-14-8-23 16,14 8-26-16,-12-5-23 0,12 5-23 16,-11-4-14-16,11 4-11 0,0 0-6 0,-13-5-6 15,13 5-12-15,0 0-11 0,-10-5-15 0,10 5-5 16,0 0 9-16,0 0 18 0,0 0 0 15,0 0 16-15,0 0 5 0,0 0-2 0,5 9-10 16,-5-9 12-16,12 8 1 0,-12-8 0 16,15 9 7-16,-1-4 2 0,-1 1 8 0,2-2-1 15,0 0-1-15,5 1-4 0,-2-2 2 0,2 0-10 16,4 0-11-16,1 0-11 0,0-2-16 16,1 1 4-16,1-1-2 0,1-1-8 0,-1 3-4 15,0-3-1-15,2 0 27 0,-1 0 3 16,-1 0-4-16,1 0 1 0,-3-3-9 0,1 3 6 15,-4-1-5-15,1-1-3 0,-2-1-3 16,3 1 0-16,-1 0-5 0,1-2-3 0,-6-1-5 16,3 2-4-16,-1 0 0 0,-2-1 5 0,1 1-11 15,-2-2-4-15,-1 3 1 0,-3-1-2 16,-1 1-1-16,-12 2-32 0,19-4-33 0,-19 4-35 16,17-4-34-16,-17 4-43 0,13-4-56 15,-13 4-68-15,11-1-75 0,-11 1-97 0,11-3-89 16,-11 3-176-16,0 0-692 0,11 0-1030 0</inkml:trace>
  <inkml:trace contextRef="#ctx0" brushRef="#br0" timeOffset="3282.03">10556 4573 275 0,'0'0'721'0,"0"0"-153"0,-6-12-56 0,6 12-47 16,0 0-59-16,0 0-43 0,-5-10-34 15,5 10-26-15,0 0-35 0,0 0-26 0,-5-9-40 16,5 9-24-16,0 0-17 0,0 0-8 0,0 0-4 16,0 0 94-16,-4-8-131 0,4 8 102 15,0 0-114-15,0 0-46 0,0 0 25 0,0 0-34 16,0 0 25-16,0 0-29 0,-3-8 25 16,3 8-31-16,0 0 14 0,0 0-19 0,0 0 43 15,0 0 8-15,0 0 47 0,-1 13-38 16,1-13 30-16,-1 17-43 0,1-17 32 0,0 28-48 15,-1-10 33-15,1 5 93 0,-3 2-118 0,1 2 102 16,0 5-119-16,-2 1 96 0,-1-2-117 16,1 3-35-16,-1 0 41 0,0-1-33 0,0-1 29 15,-1-2-31-15,2 0 31 0,-1-6-33 16,0-1 25-16,1-2-28 0,2-3 21 0,-1-3-60 16,-1 2 8-16,2-5-63 0,0-2-18 15,2-10-23-15,-2 17-42 0,2-17-96 0,-3 11-53 16,3-11-82-16,0 0-37 0,0 0 100 15,0 0-153-15,0 0-26 0,-10-6-65 0,10 6-94 16,-2-21-357-16,2 4-658 0</inkml:trace>
  <inkml:trace contextRef="#ctx0" brushRef="#br0" timeOffset="3576.31">10462 4678 626 0,'2'-12'501'15,"1"1"-97"-15,-3 11-53 0,4-15-20 16,-4 15-30-16,10-12-40 0,-2 6-41 0,1-2-32 15,4 1-45-15,3-1-27 0,0 2-10 0,4-1-14 16,3 3-14-16,-1 0-12 0,-4 1-2 16,3 1-4-16,-2 2-25 0,-1 0 40 0,-1 3-4 15,-2 0 12-15,0 2 38 0,-3-1 2 16,-2 2-8-16,-4 0 18 0,2 1 25 0,-8-7 17 16,7 15 7-16,-7-15 1 0,0 17 2 0,0-17-20 15,-5 24-20-15,-1-10-24 0,-2 0-17 16,-2 2-24-16,-1-1-11 0,-1-2-12 15,-1 2-12-15,-1-2-15 0,3-3-30 0,0 1-49 16,-1-3-44-16,1 1-50 0,1-1-61 0,0-4-33 16,3 1-42-16,7-5-45 0,-10 5-84 15,10-5-62-15,0 0-54 0,0 0-89 0,0 0-333 16,0 0-526-16</inkml:trace>
  <inkml:trace contextRef="#ctx0" brushRef="#br0" timeOffset="3983.57">10676 4773 934 0,'9'-6'472'0,"-1"2"-35"0,4-2 3 16,-4 2-35-16,-1-1-26 0,4-1-13 15,1 0-8-15,0 2-32 0,1-2-42 0,0 2-37 16,-1-2-29-16,-1 3-29 0,-4 0-29 0,6 0-29 16,-2 0-24-16,-1 0-22 0,2 0-15 15,-12 3-15-15,18-4-10 0,-18 4-21 16,20-5-35-16,-20 5-43 0,16-3-26 0,-16 3-20 16,15-4-12-16,-15 4-16 0,13-5-5 0,-13 5 2 15,13-6 10-15,-13 6 34 0,9-7 16 16,-9 7 16-16,8-7 12 0,-8 7 5 0,7-9 8 15,-7 9 11-15,3-9-1 0,-3 9 34 16,0 0 29-16,0-16 25 0,0 16 18 0,0 0-27 16,-3-14 20-16,3 14-43 0,0 0 6 0,-4-11-36 15,4 11 18-15,0 0 0 0,0 0 0 16,0 0 1-16,-10 11 5 0,10-11 2 16,-8 19 13-16,3-5 23 0,-2 3 26 0,1 2 8 15,-1 2 8-15,1 2-7 0,-1-3-4 0,1 2-9 16,1 0-9-16,0-1-9 0,3-2-8 15,-1-1-16-15,0-2-5 0,2 1-8 0,-1-4-5 16,2-1-10-16,0-12-12 0,2 18-13 16,-2-18-25-16,2 14-42 0,-2-14-51 0,7 6-63 15,-7-6-63-15,0 0-54 0,19-6-28 0,-9-2-21 16,1-2-9-16,1-3-11 0,1-4-5 16,0-2-10-16,1-3-19 0,-1-3-36 0,1-2-258 15,1-5-206-15</inkml:trace>
  <inkml:trace contextRef="#ctx0" brushRef="#br0" timeOffset="4376.34">11091 4648 1142 0,'12'-23'119'0,"-3"2"23"15,1 3 44-15,-2-1 23 0,0 6 22 16,-2 1-6-16,-1 2-31 0,-5 10 2 0,7-15 9 16,-7 15 41-16,0 0 29 0,9-7-31 0,-9 7-21 15,0 0-13-15,2 13 118 0,-4-1-149 16,0 6-3-16,-2 5 4 0,0 5 18 0,-2 6-31 16,0 0-17-16,-3 4-8 0,3-5-22 15,-1 0-16-15,0-2-20 0,1-2-11 0,1-4-17 16,-1-2-9-16,2-1 95 0,0-5-131 0,1-1 0 15,-1-2 6-15,3-3 104 0,1-11-121 16,-3 16 104-16,3-16-127 0,0 0 94 16,0 0-129-16,0 0-9 0,0 0-6 0,0 0-5 15,12-8-6-15,-7-5 9 0,4-1-6 0,-1-3 3 16,-1-1 8-16,2 0 7 0,1-1 9 16,-1 0 3-16,1 1 7 0,1 3 0 0,-3 1-2 15,1 4 0-15,1-1-6 0,-4 3 5 0,-6 8 15 16,14-8 7-16,-14 8 12 0,0 0 15 15,16 3 18-15,-16-3 16 0,8 11 33 0,-8-11 25 16,6 19-6-16,-3-5-15 0,-1 0-14 16,0 2-13-16,-2 0-2 0,3 0-8 0,-2 0-8 15,-1-1-8-15,-1-2-29 0,1-1-46 0,-3 0-43 16,3-12-35-16,0 21-34 0,0-21-26 16,-2 18-21-16,2-18-30 0,0 12-55 0,0-12-69 15,0 0-35-15,0 12-30 0,0-12-104 16,0 0-339-16,0 0-433 0</inkml:trace>
  <inkml:trace contextRef="#ctx0" brushRef="#br0" timeOffset="4682.51">11392 4772 431 0,'4'-9'470'16,"-4"9"-68"-16,12-11-62 0,-12 11-19 0,9-5-36 16,-9 5-41-16,0 0-35 0,0 0-27 15,13 4-26-15,-13-4-5 0,5 10 21 0,-5-10 11 16,4 17-11-16,-4-17-38 0,2 23 21 15,-2-13 15-15,-2 7 4 0,1-1-4 0,-3 0 4 16,2 0-1-16,-1-2-12 0,0-1-5 16,1-3-4-16,2-10-1 0,-4 18 12 0,4-18 14 15,-3 12 19-15,3-12 8 0,0 0 85 16,-1 11-169-16,1-11 82 0,0 0-124 0,0 0 89 16,6-7-119-16,-6 7 97 0,7-16-111 0,-2 2 82 15,2 1-117-15,0 0 100 0,0 0-124 16,0-2 99-16,1 0-110 0,-1 2 94 0,1-1-171 15,-1 0 72-15,1 2-160 0,-1 1-23 0,0 0-41 16,-1 1-53-16,-2 3-77 0,-4 7-79 16,13-13-83-16,-13 13-84 0,9-9-747 15,-9 9-990-15</inkml:trace>
  <inkml:trace contextRef="#ctx0" brushRef="#br0" timeOffset="5238.55">11714 4829 477 0,'0'0'617'0,"0"0"-145"0,0 0-46 0,0 0-1 16,0 0-20-16,0 0-30 0,0 0-31 0,0 0-16 15,0 0-29-15,0 0-26 0,0 0-31 16,0 0-32-16,14 3-26 0,-14-3-36 0,0 0-28 16,16-2-21-16,-16 2-16 0,12-2-14 15,-12 2-11-15,11-4-19 0,-11 4-29 0,12-4-30 16,-12 4-28-16,11-7-27 0,-11 7-24 15,10-10-14-15,-10 10 13 0,10-13 16 0,-10 13 18 16,5-16 20-16,-5 16 19 0,2-15 18 0,-2 15 23 16,-2-14 7-16,2 14-5 0,-7-13 1 15,7 13 0-15,-13-9-1 0,13 9 2 0,-18-3 8 16,18 3 11-16,-23 2 13 0,7 1 9 16,1 1-7-16,0 2 3 0,1 1 0 0,0 2 5 15,1 1 10-15,0 2 14 0,0 1 18 16,0 4 4-16,3-2-1 0,1 2-2 0,0 1-9 15,2 0-4-15,1-3-12 0,0 2-5 16,4-2-8-16,-1 1-16 0,2-3-5 0,1-13-3 16,1 21 6-16,-1-21-15 0,5 18 110 0,1-12-138 15,-6-6 101-15,16 11-182 0,-16-11-63 16,18 6-75-16,-18-6-66 0,22 2-83 0,-22-2-51 16,22-1-55-16,-22 1-82 0,22-1-116 0,-10 1-522 15,2-4-800-15</inkml:trace>
  <inkml:trace contextRef="#ctx0" brushRef="#br0" timeOffset="5758.13">12147 4861 379 0,'0'0'739'0,"0"0"-141"15,6-8-24-15,-6 8-61 0,0 0-24 0,0 0-33 16,-1-12-47-16,1 12-44 0,0 0-53 15,-8-10-43-15,8 10-37 0,-6-8-38 0,6 8-21 16,-10-10-22-16,10 10-22 0,-11-12-8 16,4 6-4-16,1-1-1 0,6 7 97 0,-12-11-148 15,12 11 99-15,-13-11-134 0,13 11 104 16,-11-7-139-16,11 7 108 0,-13-5-131 0,13 5 114 16,-15 6-127-16,8-1 114 0,-5 5-121 0,0 4 121 15,0 1-120-15,0 3 115 0,2 1-120 16,0 1 119-16,0 1-124 0,2 0 121 0,1-1-117 15,1-1 117-15,0-1-119 0,3-2-9 16,1 0 36-16,1-3-20 0,0-2 22 0,1-11-8 16,3 18 19-16,-3-18 83 0,8 11-171 0,-8-11 66 15,10 3-159-15,-10-3-21 0,16-3-11 16,-4-3 6-16,1-3 11 0,0-1 19 16,0-3 30-16,1-1 25 0,-1-1 27 0,-2-2 22 15,1 1 18-15,-2 0 20 0,-2 2 22 0,0 2 33 16,-1 0 19-16,-2 3 3 0,-1 1-3 15,-4 8 10-15,6-9 39 0,-6 9 45 0,0 0 20 16,0 0-1-16,5 8 0 0,-5-8 2 0,-2 17-2 16,0-7 0-16,0 5-10 0,0 1-17 15,0 0-17-15,0-2 97 0,0 3-146 0,2-4 103 16,-1-1-137-16,1-12 106 0,-1 22-143 16,1-22 55-16,1 20-180 0,-1-20 45 0,3 18-184 15,-3-18-56-15,3 15-55 0,-3-15-73 0,7 13-108 16,-7-13-260-16,11 7-328 0,-11-7-781 15</inkml:trace>
  <inkml:trace contextRef="#ctx0" brushRef="#br0" timeOffset="6354.57">12436 4910 621 0,'0'0'657'0,"-4"-13"-99"0,4 13-25 0,-5-13-74 16,5 13-41-16,-7-17-25 0,7 17-40 15,-7-17-28-15,1 5-48 0,1 1-29 0,0 1-17 16,-2 2-15-16,7 8-23 0,-9-15-27 16,9 15-34-16,-10-10-30 0,10 10-25 0,-13-5-20 15,13 5-3-15,-16 2-6 0,3 3-6 16,1 2-4-16,-1 3-3 0,-1 1-6 0,1 3-4 15,1 0-8-15,1 1-5 0,1 3 0 0,0-1 1 16,2 2-2-16,2 1 0 0,0-1-6 16,3-2 3-16,0 0 2 0,1-3 5 0,1-1 99 15,1 0-127-15,0-13 111 0,4 19-124 0,-4-19 114 16,7 16-120-16,-7-16-1 0,11 8-28 16,-11-8-37-16,14 2-40 0,-14-2-33 15,18-5-29-15,-4 0-28 0,-1-5-2 0,3-1 10 16,-2-3 8-16,1-1 0 0,1-5 12 0,-1-2 23 15,-1-3 25-15,-2 0 25 0,0-4 19 16,-1 0 29-16,-2-1 37 0,1 2 27 0,-1 0 35 16,-2 5 37-16,-1 3 13 0,0 3 8 15,-2 2-5-15,0 3-7 0,0 2 18 0,-4 10 22 16,3-12 48-16,-3 12 12 0,0 0 1 0,0 0 10 16,0 0 11-16,-3 15 8 0,-1-1-3 15,-1 3 5-15,-1 3 0 0,0 3 10 16,0 2 93-16,0 2-136 0,1 3 84 0,0-2-140 15,2 0 139-15,-1-2-126 0,3-1-46 0,0 1 15 16,2-1-45-16,-1-1 20 0,1-3-40 16,1-2 22-16,2 0-31 0,-1-3-15 0,0 1-91 15,1-3-58-15,1-1-44 0,-1-2-48 0,0-2-22 16,-4-9-111-16,10 11-63 0,-10-11 38 16,10 8-228-16,-10-8-177 0,10 4-576 0,-10-4-977 15</inkml:trace>
  <inkml:trace contextRef="#ctx0" brushRef="#br0" timeOffset="6620.32">12611 5136 868 0,'0'0'800'0,"0"0"-155"0,0 0-107 15,0 0-46-15,-7-8 15 0,7 8-12 0,0 0-51 16,0 0 77-16,0 0-137 0,0 0-54 0,20 0-13 16,-20 0-96-16,16 0-14 0,-16 0-69 15,19-2 7-15,-19 2-60 0,23-1 9 0,-23 1-90 16,21-2-55-16,-21 2 25 0,21 0-206 16,-21 0-82-16,20-1-51 0,-20 1-77 0,17 0-135 15,-17 0-225-15,15 0-605 0,-15 0-1011 16</inkml:trace>
  <inkml:trace contextRef="#ctx0" brushRef="#br0" timeOffset="7110.22">13252 4739 285 0,'-2'-12'918'0,"2"12"-202"16,0 0-82-16,-1-14-60 0,1 14-41 0,0 0-52 15,0 0-64-15,-4-10-77 0,4 10-69 0,0 0-56 16,0 0-8-16,0 0 27 0,0 0 97 16,0 0-147-16,-10 11 83 0,6-2-129 0,-2 4 92 15,-2 5-122-15,1 2 103 0,-2 2-138 16,-1 3 104-16,0 0-119 0,1 2 95 0,1-2-122 16,-1 2-29-16,2 0 38 0,1-5-36 0,0 1 37 15,0-3-42-15,4-2 31 0,-1 0-35 16,2-2 33-16,0-1-35 0,1-15 37 15,2 20-31-15,1-11 39 0,-3-9-34 0,12 13 27 16,-12-13-32-16,16 8 33 0,-16-8-39 0,20 2 30 16,-20-2-56-16,22-2 5 0,-10-1-78 15,3 0-10-15,-2-3 60 0,1-1-178 0,0-1-32 16,0 0-54-16,-2 0-55 0,-1-1-33 0,-1 0-53 16,0 2-19-16,-3 0-54 0,-1 0-147 15,-6 7-572-15,8-11-862 0</inkml:trace>
  <inkml:trace contextRef="#ctx0" brushRef="#br0" timeOffset="7347.5">13050 4899 761 0,'0'0'799'0,"-15"-3"-174"0,15 3-79 15,0 0-30-15,-9-4 4 0,9 4-21 16,0 0-53-16,0 0-44 0,9-7-38 0,-9 7-31 15,14-3-45-15,-14 3 58 0,20-5-169 16,-3 1 70-16,0-2-149 0,-1 3 83 0,3-1-136 16,0 0 86-16,3-1-156 0,1 1 30 0,-5-1-198 15,3 2-28-15,2-1-63 0,-3 1-57 16,4-1-80-16,0 0-80 0,0 2-148 16,1-3-840-16,0 1-1115 0</inkml:trace>
  <inkml:trace contextRef="#ctx0" brushRef="#br0" timeOffset="7758.53">14062 4567 567 0,'0'0'577'0,"0"0"-84"15,0 0-38-15,8-8-34 0,-8 8-41 0,0 0-37 16,0 0-24-16,15 0-39 0,-15 0-21 0,15 4-16 15,-15-4-11-15,14 10-8 0,-3-1-8 16,-1 1-19-16,0 0-14 0,1 2-11 16,0 3-4-16,1 0-2 0,-3 2-24 0,1 0-35 0,-1 2-11 15,0 0-14-15,-2-1-18 0,-1 1-13 16,-1-2-21-16,-1-1-49 0,1 0-62 16,-2-1-62-16,-1-3-41 0,0-1-29 0,-2-11-30 15,3 19-27-15,-3-19-19 0,3 14-70 0,-3-14-131 16,0 0-176-16,3 11-431 0,-3-11-715 15</inkml:trace>
  <inkml:trace contextRef="#ctx0" brushRef="#br0" timeOffset="7968">14293 4522 312 0,'0'0'773'15,"0"0"-81"-15,-5-7-68 0,5 7-84 0,0 0-46 16,-11 10-71-16,11-10-17 0,-12 17 44 0,4-3-152 15,-1 2-34-15,-1 0-23 0,-1 1-26 16,0 1-12-16,-3 5-16 0,0-2 67 0,-1 0-162 16,0 0-14-16,3-2-17 0,0-2-53 15,-1-1-53-15,1 1-91 0,1-3-100 0,1-2-84 16,0-1-74-16,2-2-85 0,-1 1-260 0,1-5-615 16,8-5-957-16</inkml:trace>
  <inkml:trace contextRef="#ctx0" brushRef="#br0" timeOffset="8196.01">13929 4734 871 0,'0'0'609'0,"-8"-11"-37"16,8 11-16-16,0 0 2 0,5-10-6 0,-5 10-13 15,13-4-46-15,-13 4 84 0,19-6-156 0,-4 4-70 16,2-1 3-16,3 1-65 0,1-1 0 16,-1 1-68-16,2 0-9 0,4-1-60 0,-1 1-1 15,0 0-54-15,-1-2 5 0,-3 3-44 16,0-1 15-16,-3 0-38 0,1 1 13 0,-3-1-42 15,-2 0-11-15,-14 2-65 0,22-1 10 0,-22 1-66 16,16-2 1-16,-16 2-71 0,13-2-48 16,-13 2 18-16,0 0-220 0,0 0-86 15,13-2-102-15,-13 2-213 0,0 0-636 0,0 0-1108 16</inkml:trace>
  <inkml:trace contextRef="#ctx0" brushRef="#br0" timeOffset="9236.27">15048 4840 955 0,'0'0'692'0,"0"0"-120"15,-13-4-103-15,13 4-67 0,0 0-45 0,0 0-51 16,-9-2-35-16,9 2 7 0,0 0-6 0,0 0-19 15,0 0-18-15,9-6-24 0,-9 6-28 16,15-4-32-16,-15 4-29 0,18-5-26 0,-6 3-17 16,-1-1-14-16,1 0-14 0,-1 1-18 15,1 0-49-15,1 1-54 0,-2-1-36 0,1 0-35 16,0 1-46-16,0-2-40 0,1 2-52 0,1-4-40 16,0 3-55-16,-3-2-104 0,-1 3-105 15,1-3-439-15,-11 4-628 0</inkml:trace>
  <inkml:trace contextRef="#ctx0" brushRef="#br0" timeOffset="9510.54">15281 4685 517 0,'-8'-6'477'0,"8"6"-73"0,0 0-43 0,0 0-30 16,-16 2-26-16,16-2-23 0,-12 10-4 0,3 0-12 15,0 0-29-15,-1 5-18 0,0 1-22 16,0 1-14-16,0 2 2 0,1 1-11 0,0-1-18 15,0 2-8-15,1 0-13 0,1-2-7 0,1 2-12 16,-3 1 6-16,2-1-5 0,1 1-19 16,-1-1-19-16,1-2 90 0,0-1-137 15,1-4-35-15,1 1 30 0,1-1-33 0,-1-2 23 16,2-3-29-16,2-9 20 0,-3 17-44 0,3-17 3 16,-2 12-44-16,2-12 24 0,0 0-31 15,2 12-37-15,-2-12-47 0,0 0-58 0,0 0-55 16,18-6-67-16,-8-1-145 0,2-3-713 0,-1-2-814 15</inkml:trace>
  <inkml:trace contextRef="#ctx0" brushRef="#br0" timeOffset="9966.11">15480 4576 124 0,'0'0'656'15,"0"0"-141"-15,0 0-51 0,-4 9-30 0,1 1-51 16,-3 4-18-16,-1 6-17 0,1 3 12 16,-3 5-22-16,-1 3-35 0,-1 5-49 0,0 1-29 15,-2 0-20-15,1 1-16 0,0-3-47 16,0-1 11-16,2-6-48 0,-1 0 8 0,2-6-48 16,1-2 13-16,2-1-42 0,-1-4 21 0,2-2-34 15,1-1 27-15,0-1-27 0,4-11 25 16,-5 13-44-16,5-13 30 0,0 0-38 0,0 0 11 15,0 0 90-15,0 0-124 0,9-10 4 16,-3-1-6-16,1-3-17 0,2-1 0 0,1-3-10 16,0-1-1-16,3-5-5 0,-1 3-3 15,3-1-4-15,-3 3 4 0,1 2 7 0,0 1 4 16,0 3-3-16,-2 2 0 0,-1 4 16 16,-1 0 9-16,-9 7 12 0,14-4 13 0,-14 4 25 15,10 6 15-15,-10-6 12 0,7 15 7 0,-7-15 6 16,2 21-5-16,-2-10-1 0,0 6-5 15,-2 0-6-15,0-1-8 0,-1 0-5 0,0 1-2 16,0-1-1-16,-1-1 97 0,0 0-128 16,0 1-50-16,-1-5-6 0,1 1-67 0,-1-3-15 15,3 1-71-15,2-10-25 0,-5 15 66 16,5-15-201-16,-4 10-62 0,4-10-172 0,0 0-488 16,0 0-714-16</inkml:trace>
  <inkml:trace contextRef="#ctx0" brushRef="#br0" timeOffset="10276.54">15643 4886 419 0,'10'-2'522'0,"-10"2"-79"0,0 0-60 16,9 11 3-16,-9-11-29 0,3 14-54 16,-3-14-36-16,1 19-12 0,-1-19-6 0,0 23-5 15,0-23-33-15,-1 27-9 0,0-14-10 0,-1-1-8 16,-1 2-1-16,-1-2 3 0,0 1-5 15,1-2 94-15,-1-1-120 0,4-10-38 0,-5 16 21 16,5-16-23-16,-5 12 24 0,5-12-25 16,0 0-6-16,-2 11 80 0,2-11-141 0,0 0 86 15,0 0-135-15,11-10 105 0,-3 2-129 16,3-3 1-16,1-3 12 0,2 0-1 0,-2-1 5 16,1-1 5-16,0 1-11 0,0 1-21 0,-1-1-36 15,0 0-48-15,-2 2-44 0,-1 2-49 16,0 0-46-16,-1 1-34 0,-2 2-49 0,1 1-50 15,-7 7-96-15,10-11-142 0,-10 11-526 16,7-6-769-16</inkml:trace>
  <inkml:trace contextRef="#ctx0" brushRef="#br0" timeOffset="10680.12">15879 4948 485 0,'0'0'572'0,"7"6"-75"16,-7-6-59-16,7 6-42 0,-7-6-60 15,0 0-32-15,12 7-32 0,-12-7-34 0,0 0-40 16,18 0-38-16,-18 0-30 0,16-1-23 0,-16 1-21 16,18-5-17-16,-18 5-12 0,18-7-17 15,-10 3-2-15,-1-1-10 0,2-1-8 0,-1 1-7 16,-2-1-6-16,0-2-1 0,-1 1 6 16,0-2-1-16,-5 9 15 0,7-16 17 0,-7 16 25 15,2-16 21-15,-2 16 23 0,0-15 11 16,0 15-12-16,-3-12-2 0,3 12-10 0,-6-10-2 15,6 10-11-15,-10-6 1 0,10 6-3 16,0 0-6-16,-20 2 13 0,20-2 14 0,-21 11 9 16,10-3 7-16,-1 2 4 0,2 2-2 0,-3 0 97 15,2 3-126-15,1 0 101 0,-1 2-125 16,1 0-30-16,1 1 29 0,1 0-44 0,0-4 28 16,2-1-38-16,1 3 24 0,1-3-39 15,2-2 24-15,2-11-34 0,0 18 23 0,0-18-53 16,7 15-6-16,-7-15-57 0,12 9-4 0,-12-9 68 15,17 8-138-15,-17-8 134 0,22 3-167 16,-22-3-104-16,23 2-60 0,-10-2-39 16,-1-1-70-16,-12 1-141 0,30-2-737 0,-12-3-962 15</inkml:trace>
  <inkml:trace contextRef="#ctx0" brushRef="#br0" timeOffset="11204.25">16340 4977 105 0,'0'0'721'0,"0"0"-122"15,-8-10-40-15,8 10-32 0,-5-7-61 16,5 7-36-16,-6-7-53 0,6 7-42 0,-7-11-49 16,7 11-41-16,-9-12-29 0,9 12-25 15,-9-14-18-15,9 14-9 0,-9-14-2 0,9 14-12 16,-8-13-14-16,8 13-16 0,-10-11-16 0,10 11-12 15,-10-11 97-15,10 11-152 0,-9-6 94 16,9 6-135-16,-13-2 108 0,13 2-125 0,-14 2 107 16,14-2-120-16,-18 10 7 0,8-3 6 15,-1 3 10-15,0 1 3 0,0 4 1 0,-1 1 113 16,1 1-128-16,1 1 112 0,1-1-128 0,2-1-12 16,1-1 22-16,1 0-14 0,1-1 28 15,3-2-27-15,1-12 27 0,-1 19-15 0,1-19 19 16,6 13-46-16,-6-13 5 0,9 6-41 15,-9-6 18-15,13 0 99 0,-13 0-129 0,19-6 4 16,-6 0 5-16,0-2 8 0,0-1 12 16,-1-1 10-16,-1-1 13 0,2-1 11 0,-3 2 10 15,-1 0 8-15,1 2 12 0,-4 0 21 0,-6 8 7 16,10-10-7-16,-10 10 9 0,0 0 24 16,10-5 25-16,-10 5 1 0,0 0-3 0,0 0-6 15,2 13-7-15,-2-13-6 0,-1 11-6 16,1-11-10-16,0 13-2 0,0-13 100 0,1 16-138 15,-1-16 105-15,3 17-128 0,-3-17 78 0,5 16-159 16,-5-16-37-16,6 15-35 0,-6-15-35 16,10 12-30-16,-10-12-29 0,10 11-29 15,-10-11-5-15,16 7-55 0,-16-7-67 0,17 6-76 16,-17-6-491-16,20 1-604 0</inkml:trace>
  <inkml:trace contextRef="#ctx0" brushRef="#br0" timeOffset="11711.99">16597 5048 521 0,'0'0'621'16,"8"-8"-97"-16,-8 8-39 0,5-8-54 0,-5 8-27 16,5-9-22-16,-5 9-15 0,3-12-41 15,-3 12-44-15,1-13-40 0,-1 13-15 0,-1-14-2 16,1 14-15-16,-2-17-27 0,2 17-17 16,-6-15-10-16,6 15-16 0,-6-14-22 0,6 14-16 15,-9-10-20-15,9 10-17 0,-10-5-11 16,10 5-13-16,-14-1-12 0,14 1-2 0,-17 6-7 15,8-2-3-15,-2 3-5 0,0 2 2 0,-1 0-7 16,3 1-1-16,0 2-1 0,0 1-1 16,1-1 108-16,2 1-127 0,0-1 110 0,1 1-129 15,0-2 113-15,5-11-124 0,-3 18-15 16,3-18 29-16,-1 15 111 0,1-15-127 0,2 11 97 16,-2-11-140-16,7 7 82 0,-7-7-142 0,0 0-20 15,15 2-20-15,-15-2-16 0,16-5-14 16,-8 0 8-16,3-3-7 0,1-1-3 15,0-2-3-15,1-2 8 0,1-1 23 0,-2-2 28 16,1-2 26-16,-2-1 30 0,1-4 22 0,0-1 22 16,-1 0 28-16,-3 4 31 0,1 0 29 15,-3 2 22-15,-1 2 16 0,1 3-4 0,-2 3 6 16,-4 10-7-16,3-14-2 0,-3 14 32 16,0 0 6-16,0 0 1 0,0 0-5 0,0 0 14 15,0 0 12-15,-9 11-1 0,6 0 2 0,-1 2 8 16,0 2 26-16,1 2-7 0,-1 1-7 15,-1 0-16-15,2 3-20 0,1-2-23 0,0 0-5 16,0 1-14-16,1-1-15 0,0-2-41 16,1 1-57-16,1-1-37 0,0-3-37 0,1-1-67 15,0-1-78-15,0-1-60 0,-2-11-36 16,6 19-74-16,-6-19-121 0,5 14-498 0,-5-14-683 16</inkml:trace>
  <inkml:trace contextRef="#ctx0" brushRef="#br0" timeOffset="11928.47">16660 5189 794 0,'0'0'626'0,"0"0"-75"16,0 0-23-16,0 0-59 0,0 0-35 0,0 0-43 16,0 0-24-16,15 1 14 0,-15-1-41 15,15-1 44-15,-15 1-183 0,22-3 64 0,-10 3-162 16,1-1 83-16,0 1-152 0,0-1 58 15,1 1-159-15,-1 0-46 0,1 0-73 0,-2 0-83 16,-12 0-79-16,26 0-64 0,-26 0-116 16,24 0-260-16,-24 0-285 0,23 0-688 0</inkml:trace>
  <inkml:trace contextRef="#ctx0" brushRef="#br0" timeOffset="12780">17150 4731 261 0,'0'0'296'0,"0"0"-29"16,0 0-16-16,0 0-16 0,13 1-23 0,-13-1-17 15,0 0-3-15,0 0-5 0,5 10 8 16,-5-10-18-16,0 0 0 0,3 12 2 16,-3-12 3-16,1 12 11 0,-1-12-17 0,-1 19 5 0,-1-3-10 15,0 0-12-15,-2 2-5 0,0 3-9 16,0 1-8-16,-2 1-12 0,0-1-10 16,0 3 17-16,-2-3 3 0,2 0 7 0,0 1-16 15,0-2 29-15,0-1-45 0,-1 1 11 0,2-6-43 16,0 2 16-16,1-3-35 0,-1-1 23 15,1-2-36-15,0-2 25 0,4-9-22 0,-4 16 28 16,4-16-34-16,-4 10 25 0,4-10-48 16,0 0 8-16,0 0-33 0,0 0 14 0,0 0-30 15,0 0 21-15,0 0 94 0,7-8-133 0,0-3 3 16,-1-4-3-16,1 1-4 0,2-3 6 16,1-1 1-16,1 1-2 0,0-1 0 15,1 2 0-15,0 0-3 0,1 1-11 0,-2 5-6 16,-1 0-1-16,1 2 0 0,-2 1 7 0,-9 7 12 15,14-7 11-15,-14 7 12 0,13-2 6 16,-13 2 5-16,9 4 7 0,-9-4 20 0,9 9 15 16,-9-9 5-16,7 14 8 0,-7-14 8 15,4 19-7-15,-3-7-1 0,-1-1 12 0,0 1-3 16,0 1-37-16,0 4 25 0,-1-3-35 0,1-2 21 16,-1 0-64-16,0-2-19 0,1-10-64 15,-1 20-6-15,1-20-64 0,-1 15-10 0,1-15-60 16,0 12-5-16,0-12-20 0,0 0-49 0,3 14-56 15,-3-14-75-15,0 0-139 0,6 7-274 16,-6-7-426-16</inkml:trace>
  <inkml:trace contextRef="#ctx0" brushRef="#br0" timeOffset="13316.1">17502 5120 541 0,'11'-9'642'0,"-11"9"-126"0,7-5-57 0,-7 5-72 15,4-8-54-15,-4 8-49 0,4-9-26 0,-4 9-38 16,2-10-19-16,-2 10-19 0,0-12-10 16,0 12-11-16,0-14-4 0,0 14-15 15,-3-17 1-15,3 17 0 0,-4-16-3 0,4 16-5 16,-7-13-16-16,7 13-12 0,-9-12-17 0,9 12-12 16,-12-6-13-16,12 6-10 0,-13-1-9 15,13 1-7-15,-17 4-9 0,8 0-3 0,-2 3-7 16,-1 0-6-16,1 1 4 0,0 2 1 15,1 1 2-15,1 1-2 0,1 0 2 0,0 1-5 16,1-1 106-16,2 2-124 0,1-2-32 0,1 0 31 16,0-2-24-16,3-10 25 0,-1 18-27 15,1-18 27-15,2 15-60 0,-2-15 4 0,7 12-54 16,-7-12 8-16,9 5-26 0,-9-5-23 0,14 3-6 16,-14-3-8-16,17-5-8 0,-6 2-10 15,0-3 6-15,2-2 27 0,-1 1 18 16,-1-2 20-16,-2-1 19 0,1 0 23 0,-3 0 20 15,0-1 35-15,-1 2 45 0,0 0 27 0,-6 9 25 16,5-11 8-16,-5 11-7 0,0 0-21 16,4-11-6-16,-4 11 0 0,0 0 13 0,0 0 9 15,0 0-8-15,0 0-1 0,-2 11-6 16,2-11-5-16,-1 15 1 0,1-15 8 0,-2 20 43 16,2-20-2-16,2 20-40 0,-1-9 15 0,2-1-42 15,1 3 23-15,2-1-41 0,-1-2 23 16,3 0-37-16,-2-3 18 0,2-1-64 15,-8-6-9-15,15 8-62 0,-15-8-19 0,17 5-78 16,-17-5-4-16,19 0-50 0,-19 0-43 0,18-6-29 16,-8 1-62-16,1-1-43 0,0-1-37 15,0-2-332-15,-1-1-334 0</inkml:trace>
  <inkml:trace contextRef="#ctx0" brushRef="#br0" timeOffset="13662.45">17732 5097 1185 0,'0'0'362'0,"6"-13"-55"15,-6 13-47-15,0 0-33 0,3-11-40 0,-3 11-9 16,0 0-10-16,0 0-13 0,0 0-12 15,0 0-19-15,-5 8-12 0,5-8-15 0,-4 11-7 16,4-11-9-16,-5 15 6 0,5-15 10 16,-8 17 11-16,8-17-2 0,-5 17-1 0,5-17 4 15,-6 16-12-15,6-16-14 0,-4 13-9 16,4-13-3-16,-4 10 7 0,4-10 2 0,0 0-2 16,-3 12-17-16,3-12-24 0,0 0-18 0,0 0-22 15,0 0-15-15,0 0-21 0,0 0-19 16,12-7-21-16,-12 7-7 0,13-12-4 0,-4 2 4 15,-1 0 7-15,1-1 4 0,1 1 6 16,0 0 0-16,-1-1 9 0,1 3 12 0,-1-2 7 16,-2 3 3-16,-7 7 5 0,13-9 8 15,-13 9 14-15,10-5 12 0,-10 5 27 0,0 0 20 16,12 1 52-16,-12-1 20 0,8 11-1 16,-8-11-13-16,6 14-4 0,-6-14 3 0,4 19-8 15,-4-19-40-15,2 21 16 0,-2-10-40 0,0-11 23 16,0 23-35-16,0-23 0 0,-2 21-84 15,2-21-50-15,0 20-104 0,0-20-75 0,0 18-123 16,0-18-215-16,2 17-404 0,-2-17-647 16</inkml:trace>
  <inkml:trace contextRef="#ctx0" brushRef="#br0" timeOffset="15153.97">18141 5190 238 0,'0'0'698'0,"2"-11"-137"0,-2 11-62 16,0 0-40-16,1-16-56 0,-1 16-32 0,-1-11-31 15,1 11-37-15,-4-16-38 0,4 16-30 16,-5-17-26-16,5 17-5 0,-7-16-9 15,7 16-15-15,-10-15-28 0,10 15-33 0,-10-10-31 16,10 10-17-16,-10-5-3 0,10 5 0 16,0 0-11-16,-20 2-5 0,20-2-3 0,-14 7-6 15,6-3-5-15,-2 5-10 0,2 0 104 0,0 2-132 16,-2 1-23-16,3 1 39 0,0 1-28 16,1 0 24-16,0 2-18 0,1-2 23 0,1 1-31 15,2-3 32-15,0-1-32 0,2-11 32 16,0 18-37-16,0-18 36 0,2 16-27 0,-2-16 10 15,7 8-68-15,-7-8-23 0,11 3-63 16,-11-3 1-16,15-3-52 0,-6-1 7 0,5-3-25 16,-1-1-5-16,4-3 10 0,-2-1 18 0,0-2 8 15,0-3 5-15,1-3 21 0,0-1 8 16,-1-1 39-16,-2-2 17 0,1 1 31 0,-4 0 19 16,1 2 24-16,-2 2 15 0,-3 4 42 15,1 2 31-15,-2 1 14 0,-1 2 4 0,-4 10 7 16,5-10 30-16,-5 10 27 0,0 0 4 0,0 0-8 15,0 0-2-15,-9 12-17 0,9-12-10 16,-7 14-7-16,2-1-14 0,1 2-7 0,0 0 5 16,-1 0 4-16,2 1 7 0,-1 0-6 15,1 0-4-15,0 0-31 0,2 0 24 0,-1-1-37 16,2-2 25-16,-1 1-37 0,1-14 17 16,1 20-40-16,-1-20 21 0,3 18-38 0,-3-18 8 15,6 12-55-15,-6-12 2 0,12 6-41 16,-12-6-5-16,14 0-42 0,-14 0-35 0,18-5-15 15,-6-1-11-15,0-2-9 0,1-2-27 0,0-2-14 16,2-2 15-16,-2-1 22 0,2-1 34 16,-2-2 19-16,-1 1 26 0,1 0 30 0,-2-1 31 15,-1 0 45-15,-1 3 50 0,-1 1 43 0,-1 2 39 16,-1 2 21-16,-6 10 11 0,7-14 0 16,-7 14-2-16,4-9 26 0,-4 9 8 15,0 0 9-15,0 0-4 0,0 0-6 0,0 0-18 16,-7 6-7-16,7-6-4 0,-9 13-6 0,6-5-15 15,-2 5-14-15,-1 1-12 0,0 0-6 16,1 3 4-16,-2 1 8 0,1 2-11 0,0-1-39 16,1 1 21-16,1-3-46 0,1-1 27 15,-1 0-37-15,3-3 27 0,0-1 94 0,1-12-130 16,2 19 109-16,-2-19-110 0,9 15-18 0,-9-15 30 16,14 11-25-16,-3-8 26 0,-1-1-35 15,2-1-15-15,1-1-70 0,-13 0 17 16,25 0-37-16,-8-2 4 0,-3-2-19 0,3 1 5 15,-1-1 5-15,-2-1 12 0,-2 1 23 0,0-3 20 16,0 1 20-16,-3 0 12 0,0 0 19 16,-9 6 7-16,12-12 19 0,-12 12 24 0,9-13 24 15,-9 13 15-15,8-15 5 0,-8 15-3 16,3-13-6-16,-3 13-4 0,2-13-12 0,-2 13-8 16,-1-12-5-16,1 12-3 0,-3-14-6 0,3 14-7 15,-4-11-4-15,4 11 1 0,-6-9-5 16,6 9-2-16,-5-7-2 0,5 7 13 0,0 0-4 15,-12-3 7-15,12 3-2 0,0 0-4 0,-10 5 2 16,10-5 4-16,-7 7-3 0,7-7-7 16,-7 10 4-16,7-10 6 0,-5 16-1 0,5-16 7 15,-5 18 8-15,3-7-13 0,0 0 37 16,0 4-23-16,1-2 30 0,-1-1 105 0,1 0-132 16,1-12 99-16,1 21-132 0,-1-21-1 15,3 20 2-15,-3-20 2 0,5 16 1 0,-5-16 101 16,9 12-153-16,-9-12-65 0,13 4 10 15,-13-4-2-15,19 2 44 0,-19-2-73 0,21-4-27 16,-6 0-67-16,-1-2-22 0,0 0-27 0,0-2-18 16,0 0 14-16,-1-2 30 0,3-1 26 15,-3-2 13-15,2 1 21 0,-2-2 46 0,0-1 50 16,-1 1 58-16,-3 2 62 0,1 0 47 16,-3-1 33-16,0 2 23 0,-1-1 21 0,-1 3 10 15,-2 0 10-15,-3 9 0 0,4-16-5 16,-4 16-4-16,2-11-15 0,-2 11-17 0,0 0-25 15,-1-12-24-15,1 12-11 0,0 0 1 0,0 0 2 16,0 0 3-16,0 0 0 0,0 0-2 16,0 0 4-16,-13 5 4 0,13-5-1 0,-4 9 1 15,4-9-2-15,-4 14-3 0,4-14-9 16,-3 16-29-16,3-16 36 0,-1 20-36 0,1-20 30 16,0 22-29-16,0-22 35 0,2 20-16 0,0-9 27 15,0-2-37-15,0 1 18 0,1 1-26 16,-1-2 27-16,2 2-29 0,-4-11 16 0,4 17-10 15,-4-17 39-15,4 16-5 0,-4-16 37 16,3 12-10-16,-3-12 41 0,1 12-19 0,-1-12 10 16,0 0-10-16,-2 16 24 0,2-16-56 15,-6 14 15-15,6-14-49 0,-9 13 20 0,3-6-47 16,0 0 23-16,-1-1-40 0,-3 3 21 0,1 0-41 16,0-1-1-16,-1 0-60 0,-1 1 2 15,2-3-68-15,2 1-24 0,7-7 52 0,-15 10-188 16,15-10-55-16,-12 9-51 0,12-9-59 15,-10 6-56-15,10-6-104 0,0 0-127 0,-7 5-559 16,7-5-903-16</inkml:trace>
  <inkml:trace contextRef="#ctx0" brushRef="#br0" timeOffset="16096.26">19148 5084 801 0,'0'0'666'0,"0"0"-156"0,-5-6-62 15,5 6-57-15,0 0-37 0,0 0-28 0,0 0 5 16,0 0-13-16,0 0-24 0,0 0-39 15,0 0-14-15,0 0-9 0,0 0-11 0,0 0-32 16,0 0-18-16,0 0-16 0,0 0-24 16,0 0-9-16,4 7-37 0,-4-7-14 0,0 0-21 15,9 5-65-15,-9-5-83 0,0 0-99 16,9 5-90-16,-9-5-84 0,0 0-89 0,9 8-133 16,-9-8-787-16,0 0-980 0</inkml:trace>
  <inkml:trace contextRef="#ctx0" brushRef="#br0" timeOffset="16364.03">19099 5248 344 0,'0'0'743'0,"0"0"-106"16,-3 11-59-16,3-11-23 0,0 0-49 15,3 8 3-15,-3-8-61 0,0 0-37 16,9 10-70-16,-9-10-26 0,7 7-56 0,-7-7-7 15,7 7-48-15,-7-7 8 0,10 9-41 0,-10-9 24 16,11 10-45-16,-11-10 14 0,9 11-62 16,-9-11 16-16,7 9-53 0,-7-9 28 0,5 9-47 15,-5-9 29-15,5 9-46 0,-5-9 28 16,0 0-84-16,-4 13-24 0,4-13-98 0,-15 17-58 16,1-9 4-16,-3 3-232 0,-4 1-111 0,-5 2-154 15,-1 1-964-15,-8 0-1332 0</inkml:trace>
  <inkml:trace contextRef="#ctx0" brushRef="#br0" timeOffset="26412">13613 9821 1268 0,'0'0'579'0,"0"0"-109"0,-9-4-74 15,9 4-24-15,0 0-17 0,0 0-29 0,-9-5-31 16,9 5-29-16,0 0-45 0,0 0-42 16,0 0-36-16,0 0-35 0,-9-5-30 0,9 5-17 15,0 0-6-15,0 0-9 0,0 0-3 16,0 0-3-16,0 0-4 0,0 0-6 0,0 0 1 16,13 3-5-16,-13-3-2 0,0 0-1 0,15 3-5 15,-15-3-4-15,15 5 0 0,-15-5-4 16,18 6 1-16,-6-5-1 0,-2 2-4 0,5 0 1 15,1 1 0-15,1-1-7 0,-2 2 7 16,4-2 24-16,-1 0 8 0,1-1-1 0,4 0-3 16,-2 0-12-16,4 0 3 0,2-2-5 0,-1 1-1 15,1 0-6-15,1-1 0 0,-2 0-2 16,2 0-3-16,0 0-4 0,0 0 2 16,0 0-1-16,0 0 2 0,-1 0-3 0,1 0 3 15,-1-1-4-15,-1 0-2 0,3 1 2 0,0-1 2 16,-1-1-2-16,1-1-3 0,0 2 1 15,1 0 0-15,-1-2-1 0,1 1-1 0,0 1 1 16,0 0-1-16,2 0 28 0,-1-1-28 16,5 1 23-16,-1 0-28 0,2-1 33 0,-2-1-25 15,1 2 28-15,0-1-24 0,1-1 24 0,0 2-26 16,0-3 24-16,0 1-25 0,-1 0-1 16,1 0 1-16,-1-1 0 0,0 2 0 0,0-1 21 15,-1 0-24-15,0-1 31 0,0 1-25 16,0 0 22-16,0 0-28 0,1 1 22 0,-1-1-26 15,0 0 22-15,1 0-7 0,0 1 27 16,1-3-19-16,1 1 19 0,0 1-28 0,-1-2 18 16,1 1-22-16,1 0 17 0,-4-1-17 0,3 1 17 15,-2 1-17-15,-1-2 19 0,0 3-26 16,-5 0 23-16,0 0-25 0,-1 0 27 0,-1-1-18 16,0 2 23-16,-1-1-22 0,-3 2 16 15,-2 0-23-15,-1-2 18 0,0 2-23 0,-3-1 18 16,-2 1-22-16,-3 0 6 0,-13 0-27 0,25-1 0 15,-25 1-75-15,22-1-87 0,-22 1-193 16,15 2-264-16,-15-2-1013 0,0 0-1328 16</inkml:trace>
  <inkml:trace contextRef="#ctx0" brushRef="#br0" timeOffset="41026.67">12678 10912 714 0,'0'0'677'16,"0"0"-125"-16,0 0-93 0,-5-6-23 0,5 6-36 15,0 0 14-15,0 0-53 0,0 0 4 16,-8-6-79-16,8 6-5 0,0 0-69 0,0 0 1 16,0 0-54-16,0 0 8 0,0 0-51 0,0 0 13 15,-6-7-41-15,6 7 17 0,0 0-34 16,0 0 15-16,0 0-31 0,0 0 12 15,0 0-31-15,0 0 16 0,0 0-12 0,0 0 40 16,0 0-16-16,0 0 15 0,0 0-29 0,0 0 21 16,0 0-33-16,0 0 23 0,9 4-33 15,-9-4 22-15,0 0 0 0,16 4 12 0,-16-4 2 16,17 4-1-16,-17-4-5 0,22 2-6 16,-5 0 32-16,1 1-37 0,1-1 33 0,2-1-37 15,-2 1 32-15,3-1-35 0,3 1 29 0,1 0-38 16,1 0 27-16,-1-1-31 0,2 0 27 15,2-1-30-15,-1 0 30 0,2 0-33 0,0 0 29 16,0 0-37-16,1 0-3 0,0-1-10 0,0 0 0 16,-2-2 0-16,1 1 0 0,-1 0 0 15,-1 0 0-15,1-1 0 0,-1 0 0 16,4 0 0-16,0-2 0 0,0 1 0 0,3 0 0 16,-2 0 0-16,3-1 0 0,0-1 0 0,6 2 0 15,-3-2 0-15,-2 2 0 0,7-2 0 16,-6 2 0-16,-1 1 0 0,-1 1 0 0,0-2 0 15,0 2 0-15,-2-1 0 0,-4 2 0 16,1-1 0-16,-1 1 0 0,0-1 0 0,4 0 0 16,1 1 0-16,1-2 0 0,-1 3 0 0,2-3 0 15,-1 2 0-15,0-1 0 0,-1 1 0 16,0-1 0-16,-4 2 0 0,-1-1 0 16,1 1 0-16,-2 0 0 0,0 0 0 0,0 0 0 15,0 0 0-15,0 0 0 0,0 1 0 0,-1 0 0 16,2 1 0-16,0 0 0 0,-1-1 0 15,4 2 0-15,-3 0 0 0,0-2 0 0,-1 2 0 16,4-1 0-16,3 2 0 0,-1 0 0 0,0 1 0 16,3-2 0-16,0 1 0 0,5 3 0 15,-5-3 0-15,0 0 0 0,1 0 0 0,-2 1 0 16,-3-1 0-16,-1 0 0 0,-6-1 0 16,-3-1 0-16,-4 0 0 0,-3 1 0 0,1-3 0 15,-5 1 0-15,-1 0 0 0,-13-1 0 16,20 2 0-16,-20-2 0 0,17 2 0 0,-17-2-349 15,0 0-381-15,14 2-177 0,-14-2-1048 16,0 0-1694-16</inkml:trace>
  <inkml:trace contextRef="#ctx0" brushRef="#br0" timeOffset="49378.68">1853 11474 279 0,'0'0'321'16,"0"-12"-77"-16,0 12 118 0,0 0-185 16,-1-16 15-16,1 16 26 0,0 0 9 0,-1-14 4 15,1 14-11-15,0 0-15 0,-2-13-19 16,2 13-13-16,0 0-23 0,-2-10 18 0,2 10-35 15,0 0 30-15,0 0-41 0,-3-10 30 0,3 10-35 16,0 0 9-16,0 0-25 0,0 0 24 16,-3-9-33-16,3 9 29 0,0 0-34 0,0 0 17 15,0 0-45-15,0 0 15 0,0 0-28 0,0 0 30 16,0 0-21-16,0 0 4 0,-10 3 9 16,10-3-2-16,-4 10-3 0,4-10 0 0,-4 15-6 15,4-15 3-15,-3 19 32 0,0-9-24 16,1 5 38-16,-1 2-27 0,-1 1 24 0,1 6-29 15,0-1 13-15,-3 6-32 0,2 4 18 0,-1 0-27 16,0-1 19-16,2 1-20 0,-1 2 26 16,0-2-22-16,1-1 15 0,-2 0-28 15,2 0 0-15,1 0 15 0,-1-1-1 0,0 0 0 16,1 1-1-16,0-1-2 0,-1 2-12 0,1 0 3 16,-1 1 1-16,2-1 4 0,-1 0-15 15,0 2-6-15,0-2 6 0,2-1-6 0,-1-3-4 16,1-1-5-16,-1 1 7 0,2-1 49 15,-1 0-40-15,1-1 28 0,-1-1-39 0,0-2 31 16,0-3-44-16,1 0 37 0,-2-2-43 0,2 0 2 16,-1-1-4-16,0-1 13 0,1-1-13 15,-2-1-23-15,2-3-17 0,-1-12-28 0,0 21-36 16,0-21-19-16,0 19-61 0,0-19-15 0,2 14-81 16,-2-14-15-16,1 11-57 0,-1-11 14 15,0 0 74-15,0 0-178 0,9 4-51 0,-9-4-139 16,7-9-505-16,-3 1-754 0</inkml:trace>
  <inkml:trace contextRef="#ctx0" brushRef="#br0" timeOffset="51499.99">1906 11387 423 0,'-13'3'464'15,"13"-3"-60"-15,0 0-59 0,0 0-21 0,0 0-25 16,-13 1-52-16,13-1-20 0,0 0-45 0,0 0-10 16,0 0-32-16,0 0 2 0,0 0-43 15,0 0 2-15,0 0-40 0,0 0 4 0,-13 0-27 16,13 0 34-16,0 0-17 0,0 0 22 0,0 0 39 16,0 0-32-16,0 0 30 0,10 2-41 15,-10-2 24-15,0 0-29 0,16 3 18 0,-16-3-35 16,13 1 22-16,-13-1-32 0,18 4 20 15,-18-4-26-15,17 3 21 0,-17-3-26 16,24 4 53-16,-12-3-24 0,6 2 20 0,1-3-33 0,-1 0 15 16,2 2-32-16,0-2 19 0,1-2-29 15,1 2 24-15,-2 0-28 0,3 0 23 16,-3-1-29-16,2 1 25 0,-1-1-28 0,1 1 0 16,-1 0 7-16,-1 0-5 0,1 0 1 0,-1 1 2 15,0 0 7-15,1-1 13 0,0 0-1 16,0 0 8-16,1 0 0 0,0 0 0 0,0 0-3 15,0 0 3-15,5-1 1 0,-1-1-4 16,0 1-3-16,1 0-7 0,-1 0 22 0,1-2-29 16,-1 1 24-16,1 1-35 0,-1-1 25 0,0 0-31 15,0 1 28-15,-4 0-34 0,0 0 25 16,1 1-27-16,-2-2 32 0,1 1-30 16,1 1 27-16,-1-1-28 0,-1 1 25 0,1-2 0 15,0 2 1-15,-1-2-26 0,0 1 3 0,0 1 9 16,-1-2-4-16,1 2 4 0,-1-1 2 15,0 1 0-15,0-1-1 0,1 1 1 0,-1-1 1 16,1 1 1-16,0 0 0 0,-1 1 2 0,1-1 5 16,2 1 1-16,-3-1-1 0,3 0 3 15,0 0 3-15,-1 1-2 0,0-1 0 0,1 0-2 16,0 0 1-16,1 0-3 0,-2 0-4 16,2 0 16-16,0 0-21 0,-2 0 19 0,2 0-25 15,2 1 20-15,-3 0-28 0,4-1 9 16,-4 1-2-16,0 1 4 0,0-2 0 0,0 2 4 15,1-2 5-15,-2 0-4 0,1 0 5 16,0 0-6-16,0 0-1 0,-1 0 3 0,0-2-1 16,1 2 1-16,-1 0-1 0,-1-2 0 0,2 1-3 15,-2-1 0-15,1 2 0 0,-2-1-3 16,3 0-3-16,-3-1 2 0,1 2 1 0,1-2 0 16,-1 2 0-16,0-1 1 0,1-1-1 15,0 1 3-15,-2-1 1 0,2 0-6 0,0 1 5 16,-2-1 2-16,2 1 20 0,-1-1-29 0,0-1 25 15,1 1-29-15,-1 1 25 0,0-2-27 16,0 1 19-16,0 0-19 0,1 0 24 16,-1 0-25-16,1 0 21 0,-1 0-23 0,0 0 22 15,1 0-25-15,-1 1 27 0,-1-1-26 0,1 0 25 16,-1 1-26-16,1-2 25 0,0 3-26 16,-1-2 8-16,-1 2-6 0,2-1 8 0,-1 0 1 15,-1 0-1-15,1 0 2 0,0 1 0 16,0-1 1-16,2 1 1 0,-1-2-1 0,0 2 2 15,2-1-5-15,0 1 7 0,3-2 4 0,-1 1-8 16,2 0 3-16,-1-1 30 0,2 0-33 16,-1 0 28-16,1 1-34 0,0-1 28 0,1 0-24 15,-1-1 22-15,2 0-24 0,-1 0 34 16,0 1-28-16,5-1 33 0,0-2-34 0,-5 3 30 16,1-2-29-16,3 0 28 0,0 1-30 15,-1-1-3-15,-3 1 6 0,0-2 1 0,0 2-1 16,-2-2-2-16,8 1 2 0,-3 0 2 0,0-2 25 15,1 1-27-15,-1 1 30 0,0-1-41 16,1 0 33-16,-1 1-34 0,0-1 29 0,-2 2-27 16,2-2 27-16,-3 1-32 0,0 2 34 15,0-1-35-15,0 0 29 0,0 1-29 0,0-1 28 16,-2 0-34-16,1 0 43 0,-1 1-40 0,-1 0 42 16,2 0-43-16,-1-1 32 0,-1 1-27 15,1-1 27-15,-2 1-36 0,0-1 39 16,0 1-33-16,0-1 32 0,1 0-27 0,-2 2 26 0,-4-2-30 15,3 3 38-15,-2-2-42 0,1 1 35 16,0 0-35-16,1 1 40 0,0 0-38 16,-1 0 32-16,2 0-29 0,-1 0 24 0,2 0-25 15,-3 0 34-15,2 0-35 0,3 0 37 0,-3 0-33 16,3 0 31-16,-1-1-36 0,1 0 38 16,2 1-39-16,-2-1 39 0,0 1-36 0,0-1 32 15,-1 1-29-15,1 0 25 0,-4 0-25 16,2 0 28-16,2 0-32 0,-4 0 34 0,1 0-37 15,-1 1 41-15,1-1-44 0,1 0 42 0,0 0-35 16,-1 0 5-16,3 0 2 0,0 0 0 16,0 0 0-16,-1 0 33 0,3 0-33 15,-3 0 31-15,2 0-34 0,-1 0 31 0,-1 0-30 16,3 0 28-16,-2 1-38 0,0 0 38 16,0-1-35-16,1 1 40 0,0-1-42 0,0 0 34 15,1 1-35-15,0-1 35 0,-3 0-29 0,2 0 31 16,0 0-34-16,0 0 36 0,-1 0-31 15,0-1 37-15,0 1-38 0,2 0 39 0,-4 0-42 16,-1 0 36-16,3 0-43 0,0 0 10 0,0 0-1 16,0 0 6-16,1 1 40 0,-1-1-42 15,1 0 35-15,-1 1-38 0,1 0 34 0,2-1-33 16,-1 1 33-16,-1-1-32 0,1 0 33 0,0 0-39 16,0 0 32-16,-1 0-29 0,3 0 31 15,-2 0-37-15,0 1 40 0,-1-1-34 16,3 0 33-16,-2 0-39 0,2 0 39 0,-3 1-37 15,0-1 38-15,3 0-38 0,-4 0 38 0,3 1-42 16,-1-1 42-16,-1 0-40 0,0 0 1 16,1 0 5-16,-1 1 41 0,1-1-43 0,0 0 37 15,0 0-35-15,1 2 33 0,-1-2-37 16,0 0 36-16,2 1-35 0,1 0 33 0,-1 0-35 16,1 0 38-16,1-1-35 0,3 0 36 0,0 1-33 15,-2 0 27-15,3-1-30 0,0 0 34 16,-3 0-44-16,2 0 47 0,1 0-34 15,-1-1 34-15,2 0-38 0,-1 1 37 0,1-2-38 16,-2 0 47-16,2 0-53 0,0 2 41 0,-2-2-31 16,0 1 26-16,2 0-26 0,-2 0 31 15,3-1-39-15,-1 1 39 0,1 1-35 0,-1-3 32 16,2 2-28-16,-1-1 34 0,0 1-31 16,0-1 32-16,1 0-29 0,-2 1 36 0,-1-2-38 15,0 1 43-15,0-1-46 0,-2 2 49 0,1-2-37 16,0 2 35-16,-7-1-42 0,4 0 37 15,-1 2-39-15,-1-2 37 0,5 0-38 0,-4 1 47 16,-1-1-46-16,6 1 41 0,-4 1-38 0,-1-1 34 16,-1 0-38-16,-1 0 30 0,0 1-32 15,-3 0 32-15,2 0-43 0,-6 0-18 16,0 1-41-16,-4 0-17 0,2 0 46 0,-2 0-185 16,-5 1 58-16,-1-1-157 0,-13-1-23 0,19 5-56 15,-19-5-84-15,15 7-110 0,-15-7-226 16,11 10-413-16,-11-10-859 0</inkml:trace>
  <inkml:trace contextRef="#ctx0" brushRef="#br0" timeOffset="51873.51">11544 11168 376 0,'0'0'753'0,"0"0"-197"0,0 0-109 0,0 0-73 15,0 0-29-15,0 0-10 0,0 0-8 0,0 0-10 16,0 0-26-16,0 0-37 0,0 0-57 16,0 0-35-16,-4-8-30 0,4 8-24 0,0 0-12 15,0 0 17-15,0 0 42 0,0 0 110 0,-1 15-125 16,1-15-26-16,-2 26 69 0,0-2 8 15,-1 8-20-15,-2 11-9 0,1 4-15 16,0 9-9-16,-1 12-9 0,-1 5 24 0,0 5-44 16,0 4-16-16,1 6 0 0,0 1-19 0,1 2-15 15,0 3 21-15,1-1-46 0,0-5 30 16,0-2-42-16,1-5 28 0,1-5-38 0,1-6-12 16,1-12-16-16,2-4-75 0,-1-2-92 15,1-3-105-15,-2 0-63 0,1-2-331 0,0-2-1275 16,-3-7-1695-16</inkml:trace>
  <inkml:trace contextRef="#ctx0" brushRef="#br0" timeOffset="54824.58">1766 12660 403 0,'0'0'316'0,"0"0"-73"15,0 0-36-15,0 0 16 0,0 0 32 0,0 0 12 16,0 0 2-16,5-8-13 0,-5 8-21 16,0 0-16-16,0 0-6 0,0 0-10 0,0 0-21 15,4-9-14-15,-4 9-9 0,0 0-19 0,0 0-16 16,0 0-21-16,0 0-11 0,0 0-14 16,0 0-19-16,0 0-10 0,0 0 8 0,0 0 19 15,4-9 23-15,-4 9 3 0,0 0-7 16,0 0 6-16,9-3 12 0,-9 3 0 0,0 0 98 15,14-3-135-15,-14 3 104 0,0 0-126 0,16-1 106 16,-16 1-122-16,15-1 113 0,-15 1-122 16,17 0 114-16,-17 0-125 0,23 1 120 15,-23-1-110-15,25 1-2 0,-8-1 38 0,2 0-14 16,1 0 31-16,0-1-33 0,1 1 22 0,2-3-31 16,-3 1 22-16,2 2-35 0,-1-1 21 15,0-1-36-15,-1 2 32 0,1-1-39 0,-2 1 30 16,1 0-36-16,0 0 31 0,-3 1-33 15,2-1 34-15,-2 1-32 0,1 1 46 0,1-2-31 16,-2 2 32-16,1 1-31 0,0-2 3 0,0 1-4 16,0 1 0-16,1-2 2 0,0 1-1 15,0 1-1-15,-1-1 34 0,0 0-42 0,2 2 40 16,-1-3-45-16,-1 2 39 0,1-1-43 16,0 0 42-16,-2 0-46 0,1-1 38 0,-1 1-41 15,1-1 37-15,-2 2-43 0,3-2 42 0,-1 0-33 16,1 1 43-16,0-2-46 0,0 1 42 15,0 0-51-15,1 0 51 0,-1-1-39 0,1 1 36 16,-3-2-40-16,3 1 42 0,0 0-41 0,-2 0 35 16,1-2-35-16,-1 2 40 0,0-3-41 15,0 3 35-15,0-2-33 0,0-1 31 16,-2 1-37-16,2 1 38 0,-1-2-33 0,-2 1 29 16,2 0-35-16,-4-1 38 0,0 2-35 0,0 0 33 15,2-2-32-15,0 0 32 0,-3 2-34 16,4-2 33-16,0 0-36 0,1 0 36 0,-1-1-36 15,4 0 40-15,-1-2-39 0,2 2 36 16,1-2-33-16,0 0 40 0,-1 0-43 0,2-1 40 16,-1 1-38-16,0-1 39 0,0-1-42 15,0 3 36-15,0-2-30 0,-1 0 28 0,2 3-36 16,-2 0 38-16,2-2-38 0,-2 1 37 0,-1 1-34 16,0 1 38-16,-1-2-40 0,4 1 37 15,-2 1-36-15,-2 0 33 0,4-1-33 0,-3 0 36 16,2 1-36-16,-1-1 39 0,0 2-40 0,-2-3 36 15,2 3-35-15,0-2 40 0,-2 1-40 16,2 0 50-16,-1 1-50 0,2-2 35 0,-2 2-30 16,0-1-4-16,-2 0 3 0,2 1 6 15,-1-1 1-15,1 2 2 0,1-1 5 0,-1 0-1 16,1 1-6-16,0 0 5 0,-1-1 32 16,2 1-40-16,0-1 35 0,1 2-35 0,-2-1 37 15,5 0-32-15,-3-1 39 0,3 1-35 16,-4 1 34-16,4-2-39 0,2 2 44 0,-2-1-39 15,-1 1 28-15,1 0-32 0,-1 0 33 0,0 0-36 16,-1 0 33-16,0 0-35 0,3 0 33 16,0 0-35-16,-4 0 35 0,1 0-35 0,1 0 36 15,-1-1-31-15,0 1 32 0,1 0-34 16,-1-1 0-16,0 1 6 0,0 0 2 0,3 0 1 16,-1 1 8-16,1-1-10 0,-1 1 1 15,1-1 28-15,0 1-29 0,0-1 29 0,0 1-36 16,1 0 38-16,-1 0-37 0,0-1 31 0,3 0-34 15,-2 0 25-15,1 0-26 0,0 0 35 16,1 0-34-16,-1 0 31 0,0 0-29 0,0 0 28 16,-1 0-29-16,1 0 22 0,-1 0-24 15,-1-1 32-15,0 1-34 0,1 0 31 0,-2-1-25 16,2 1-1-16,-2-1 4 0,1 1 0 0,-1-1 0 16,0 1 2-16,0-2 0 0,3 1 4 15,-1 0 5-15,-1 0-4 0,1 0-4 0,0 1 3 16,-1-1 25-16,1 0-32 0,-1 1 29 15,0 0-31-15,1 0 35 0,0-1-40 0,-1 2 29 16,1-1-26-16,0-1 28 0,0 1-28 16,0 1 30-16,1-2-31 0,0 1 31 0,-1 0-29 15,1 0 38-15,0-1-37 0,1 1 31 0,-1-1-25 16,0 1 22-16,-1 0-26 0,1 0 6 16,-2 0-3-16,1 1 1 0,0-1 5 0,1 0-25 15,-2 1 29-15,1 0 0 0,0-1 22 16,1 0-29-16,0 0 0 0,2 0 0 0,-1 0 0 15,2 0 0-15,-1 0 0 0,2 0 0 16,-2-1 0-16,4 1 0 0,-3-1 0 0,1 0 0 16,-1 1 0-16,1 0 0 0,-3 0 0 15,3 0 0-15,-3-1 0 0,0 2 0 0,2-1 0 16,-3 0 0-16,2 0 0 0,-1 0 0 0,0 0 0 16,0 0 0-16,2 0 0 0,-3 0 0 15,1-1 0-15,3 1 0 0,-2-1 0 0,6-1 0 16,-2 0 0-16,1 1 0 0,0 0 0 0,1-1 0 15,-2 0 0-15,1 1 0 0,-5 0 0 16,1-1 0-16,-1 0 0 0,-1 1 0 0,1 0 0 16,-1-1 0-16,0-1 0 0,0 3 0 15,1-1 0-15,-2-1 0 0,-1-1 0 0,1 3 0 16,0-1 0-16,-3 0 0 0,1-1 0 16,1 0 0-16,-2 1 0 0,2 0 0 0,-2-1 0 15,4 1 0-15,-3-1 0 0,2 2 0 16,-3 0 0-16,1 0 0 0,3 0 0 0,-3 0 0 15,2 0 0-15,-2 1 0 0,2-1 0 0,-1 1 0 16,1-1 0-16,0 1 0 0,-2-1 0 16,2 0 0-16,-3 0 0 0,1 2 0 0,0-2 0 15,0 0 0-15,-1 1 0 0,0 0 0 16,-4 1 0-16,1-2 0 0,0 2 0 0,-1-1 0 16,0 0 0-16,1 2 0 0,-2-1 0 15,0-1 0-15,2 2 0 0,2 0 0 0,0-1 0 16,-3 0 0-16,0-1 0 0,3 0 0 15,-2 1 0-15,0-1 0 0,1 1 0 0,0-1 0 16,-3 0 0-16,6 1 0 0,-8-1 0 0,4 0 0 16,0 1 0-16,-3-2 0 0,2 2 0 15,-2-1 0-15,3 1 0 0,-3-1 0 0,3 0 0 16,-2 0 0-16,0 1 0 0,2-1 0 0,-1-1 0 16,-2 0 0-16,3 1 0 0,0-1 0 15,1 0 0-15,-4 0 0 0,3 0 0 16,0 0 0-16,-1 0 0 0,-2 0 0 0,2-1 0 15,-1 1 0-15,-1 0 0 0,2 0 0 0,-1 0 0 16,1-1 0-16,0 0 0 0,-1 1 0 16,2-1 0-16,1 1 0 0,0-1 0 0,-1 0 0 15,4 1 0-15,-1 0 0 0,0-1 0 16,1 1 0-16,0-1 0 0,0 0 0 0,-4 1 0 16,4 0 0-16,-6 0 0 0,4 0 0 0,-2 0 0 15,-1 0 0-15,0 0 0 0,-1 0 0 16,0 1 0-16,0-1 0 0,0 1 0 0,0-1 0 15,-3 0 0-15,4 1 0 0,-4-1 0 16,2 0 0-16,-2 0 0 0,1 1 0 0,-1-1 0 16,1 2 0-16,-2-2 0 0,-1 1 0 15,-3 0 0-15,1-1 0 0,-2 1 0 0,1 0 0 16,0 0 0-16,0 0 0 0,0 1 0 16,-1-2 0-16,0 1 0 0,1 0 0 0,0 1 0 15,0-2 0-15,0 1 0 0,4 0 0 0,-1 1 0 16,1-2 0-16,-5 1 0 0,6 1 0 15,-2-1 0-15,2 0 0 0,-3 0 0 0,2 1 0 16,-2 1 0-16,1-2 0 0,-3 0 0 16,-1 0 0-16,-1 2 0 0,3-3 0 0,-3 1 0 15,0 0 0-15,2 1 0 0,-1 0 0 16,4 0 0-16,-1 1 0 0,3 0 0 0,-2 0 0 16,2 0 0-16,0 0 0 0,1 1 0 0,0 0 0 15,-2 0 0-15,3 0 0 0,-2 1 0 16,1-1 0-16,0 2 0 0,-2-2 0 0,1 1 0 15,-2-1 0-15,0 1 0 0,-1-1 0 16,0 0 0-16,-4-1 0 0,-11-3 0 0,19 6 0 16,-19-6 0-16,13 6 0 0,-13-6 0 0,9 6-410 15,-9-6-504-15,1 17-1250 0,-8-6-1938 16</inkml:trace>
  <inkml:trace contextRef="#ctx0" brushRef="#br0" timeOffset="90832.33">2025 15209 566 0,'0'0'420'0,"0"0"-73"16,0 0-57-16,0 0-21 0,0 0-20 0,0 0-18 15,0 0-31-15,0 0-15 0,0 0-25 16,0 0-12-16,0 0-7 0,0 0-9 0,0 0-3 16,0 0-5-16,0 0 4 0,0 0-2 0,0 0 6 15,0 0 4-15,0 0-3 0,0 0 1 16,11 5-10-16,-11-5-12 0,7 4-5 0,-7-4-3 16,10 5-2-16,-10-5-7 0,10 6-2 15,-10-6 21-15,15 5 2 0,-15-5-5 0,15 5-9 16,-15-5-9-16,19 4-12 0,-19-4-6 0,20 5-2 15,-20-5-10-15,22 3-4 0,-22-3-4 16,23 3-6-16,-23-3-6 0,23 2-5 0,-23-2-6 16,23 2-3-16,-23-2 0 0,23 1-1 15,-23-1-5-15,25 2 1 0,-25-2 2 0,25 1-9 16,-25-1-3-16,23 0 2 0,-23 0-1 0,24 1-2 16,-24-1-2-16,24 2 1 0,-24-2 11 0,26 1 17 15,-26-1 3-15,25 0-5 0,-25 0-4 16,25 0-10-16,-11 2 0 0,-2-4-2 15,2 2-3-15,-1 0-6 0,1 0 0 0,-2 0-2 16,2-1 3-16,0 1-4 0,3-2-5 0,1 1 0 16,0 1 6-16,-2-1-6 0,0-1-2 0,-3 1 2 15,5 1-4-15,-1-2-3 0,0 1 10 16,0 0-1-16,1-1-7 0,-2-1 13 0,3 2 0 16,-1-1 1-16,0-1-2 0,-1 1 4 15,1-2 2-15,0 3-5 0,1-2 1 0,-1 2-1 16,0-2-5-16,0 0 8 0,0 0-10 0,-1-1 4 15,2 3-2-15,-1-2-4 0,0 0-6 16,1 0 7-16,-1 1 4 0,1-1 0 0,0 1-9 16,-1-1-4-16,0 1 4 0,0 0 5 15,1 0-4-15,-1-2 1 0,0 2 0 0,1 0 105 16,0 1-131-16,1-1 8 0,-1 0-4 0,0-1 8 16,1 3 9-16,-1-2 0 0,0 1-3 15,0-1 5-15,0 1-4 0,1-2 8 16,0 3-3-16,-1-2-1 0,2 1 2 0,0-2-2 15,-1 1 9-15,2 1-11 0,0 0 2 0,1-3 8 16,-2 2-9-16,1 1 5 0,1-2 5 16,-2 2-11-16,2 0 2 0,-1 0 46 0,0 0-57 15,0 0 3-15,0 1 6 0,0 0-5 16,-1-2 6-16,1 2-9 0,0 0 16 0,0 0-8 16,-1 0 6-16,0 0-2 0,1-1-4 0,-1 1 5 15,0 0-1-15,-1 0-1 0,0 0 0 16,0 0 0-16,1 0-1 0,-1 0 0 0,1 0 3 15,0 0 6-15,-1 1-12 0,2-1 6 0,-1 0-4 16,-1 0 7-16,3 2-2 0,-2-2-3 16,0 0 1-16,1 1 4 0,1-1-7 0,-1 0 6 15,-1 0 8-15,1 0-9 0,0 0-1 16,-2 0-1-16,0-1-1 0,1 1 4 0,-1 0-4 16,1 0 2-16,-1 0 2 0,0 0-6 0,0 2 1 15,0-2-5-15,-3 0 7 0,3 1 0 16,-1-1 3-16,0 0-2 0,0 0-1 0,-1 0 1 15,1 0-1-15,-1-1 2 0,1 1 1 16,0-1 0-16,-2 0-1 0,2-1-4 0,-1 2 5 16,-1 0 101-16,2-1-128 0,-4 1 109 0,3 0-116 15,-1 0 105-15,-1 0-120 0,2 0 118 16,1 1-120-16,1-1 120 0,-1 0-119 0,2 0 122 16,0 0-99-16,0 0 104 0,1 0-113 15,-1 0 103-15,3 0-104 0,-1 0 102 0,4 0-113 16,0-1 9-16,0 1 11 0,1 0 14 0,-1-2 10 15,1 2-8-15,-3 0 11 0,2 0 6 16,0 2-10-16,1-2 99 0,-2 0-108 16,3 0 104-16,-1 1-112 0,0-1 104 0,-1 0-111 15,1 0 104-15,1 0-100 0,0 0 108 0,0 0-103 16,1 0 102-16,-1 0-112 0,0 2 99 0,0-1-109 16,2 0 107-16,-2-1-108 0,2 1 108 15,-1 0-96-15,0-1 104 0,1 1-113 16,-1-1 106-16,-1 0-113 0,1 0 108 0,-1 0-110 15,1-1 4-15,-1 1 21 0,1-1 6 0,-2 1 5 16,-2-1 1-16,2 0 1 0,-2 0 3 0,1 1 101 16,-4-2-118-16,3 2 100 0,-1-1-105 15,0-1 48-15,-1 1-24 0,1-3 0 16,0 2 0-16,-2 0 0 0,-1-1 0 0,2-1 0 16,1 1 0-16,-2-1 0 0,2 1 0 0,-2-1 0 15,1 0 0-15,0 1 0 0,-2-1 0 0,1 0 0 16,1 1 0-16,0 0 0 0,-5 1 0 15,3-1 0-15,-1 0 0 0,1-1 0 0,-1 1 0 16,-1 1 0-16,0-2 0 0,2 2 0 16,-3-2 0-16,1 2-2 0,-1 0 2 0,1 0 1 15,-3 0-4-15,3-1 4 0,-3 1-1 0,1 1 0 16,0 0-1-16,-1-1 1 0,3 0 3 16,-3 2-2-16,1-1-1 0,-3 1 0 0,3-2 0 15,-3 2 0-15,0-1 0 0,-3 1 0 0,2-1 0 16,-2 1 0-16,2-1 0 0,-2 1 0 15,-12 0 0-15,24-1 0 0,-24 1 0 16,20-1 0-16,-20 1 0 0,18-2 0 0,-18 2 0 16,13 0 0-16,-13 0-24 0,0 0-107 0,18-2-86 15,-18 2-93-15,0 0-142 0,13-5-175 16,-13 5-288-16,0 0-827 0,5-12-1430 0</inkml:trace>
  <inkml:trace contextRef="#ctx0" brushRef="#br0" timeOffset="117879.5">5075 9271 480 0,'0'0'576'0,"-7"7"-135"0,7-7-93 0,0 0-29 15,-9 9-43-15,9-9-9 0,0 0-24 16,0 0 25-16,-7 7-50 0,7-7-16 0,0 0 8 15,0 0-39-15,0 0-14 0,0 0-7 0,0 0-26 16,0 0-14-16,0 0-3 0,2 11-6 16,-2-11-6-16,0 0-4 0,9 5 4 0,-9-5-1 15,0 0-4-15,13 5-3 0,-13-5-6 16,11 3 7-16,-11-3-7 0,16 3 7 0,-16-3-6 16,17 1-10-16,-17-1-2 0,21 2-9 0,-21-2 24 15,23 0-23-15,-23 0 0 0,26 1-10 16,-10-2 4-16,3 1-5 0,-1-2-9 15,1 2-7-15,0-2-4 0,0 1-3 0,0 0-4 16,0 0-1-16,1-1-6 0,-1 1-5 0,0 0 2 16,2 0-1-16,-1-2 4 0,-1 1-5 15,3 0 3-15,-1 0 0 0,-1-1-5 0,1 0 7 16,0 2-6-16,0-2-2 0,1 2 4 16,-1-1 7-16,2 0 5 0,-3 2 1 0,2-1-1 15,0 1-1-15,-1 0-7 0,2 0-1 0,-1 0 0 16,0 0-3-16,1 0 2 0,0 1-8 15,0-1 2-15,0 0 4 0,1 0-4 0,1 0-3 16,1 0 0-16,1 0 2 0,0 1-4 16,-1-1-1-16,1 1 1 0,-1-1 2 0,-2 2-8 15,-1-1 3-15,-1-1 0 0,2 1 0 16,-1 0-2-16,0 0 2 0,-2 0-2 0,2 1 1 16,-1-2 2-16,1 1 1 0,-1 0 4 0,0-1-3 15,1 2-1-15,0-2 2 0,-1 0 0 16,1 0 4-16,-2 0-3 0,2-2-3 0,0 2 5 15,0-1-4-15,0 1 3 0,-2-1-2 16,1-1-1-16,1 1 0 0,0-1-1 0,-2 1 2 16,2 1-4-16,0 0 5 0,-2-1-8 0,2-1 6 15,0 2-6-15,0 0 3 0,0 0 1 16,0 0-3-16,1 0 3 0,0 0 0 0,-1 0-2 16,4 0-1-16,0 0 3 0,0-1 0 15,0 1 0-15,0 0-1 0,1 0 5 0,-1-1-3 16,-1 1-3-16,0 0 2 0,1 0-5 15,-3-1 5-15,1 0 1 0,2 0-1 0,-3-1 3 16,3 1-4-16,-2-1 2 0,0 0-1 0,-1-1 3 16,0 0 5-16,2 0-9 0,-1-1 0 15,2 2 0-15,-1-2-6 0,0 1 10 0,0 0-4 16,0 0 1-16,1 2-1 0,0-1-5 16,1 0 3-16,-1 1 1 0,0 1-3 0,0-1 3 15,0 1-1-15,-1 0 1 0,1-1-3 16,0 1 1-16,0-1 7 0,-3 1-5 0,3-1 2 15,0-1 2-15,-2 2-5 0,-2-1 0 16,2-1 5-16,0 0-4 0,-5 1 0 0,3 1-3 16,-1-1 3-16,1-1 4 0,-1 2-12 0,0-1 10 15,-1 1-3-15,0-2 0 0,0 2-2 16,2 0 1-16,-4-1 5 0,2 1 3 0,1-1-5 16,1 1-1-16,-1-2 2 0,1 1-4 15,0-2 8-15,0 3-8 0,2-2 5 0,0-1-8 16,0 2 12-16,0-1-9 0,0-1 2 15,-3 3 4-15,5-1-3 0,-4 1-5 0,4-2 4 16,-5 2-2-16,2 0-2 0,3 0 1 0,0 0-2 16,0 0 6-16,-1 1 0 0,1 0 1 15,-4-1-1-15,7 0 12 0,-5 0 7 0,4 0 4 16,-2 0 1-16,0-1 3 0,-2 0 2 16,-1 1-8-16,3 0 3 0,-2-1 2 0,2 1 9 15,-2-2-9-15,2 1 4 0,-5 1 5 16,2 0-2-16,-1-1 0 0,4 1 6 0,-2-2 3 15,-3 1-3-15,3 0 3 0,-2 0-4 16,-1 1 2-16,2-1 0 0,-1 0 2 0,2 0-4 16,-2-1 5-16,-2 1-8 0,0 0-6 0,-1 0-5 15,0 0-2-15,-2 0-2 0,-1 0-6 16,-5 0-2-16,-12 1-1 0,23 0-3 0,-23 0 0 16,18-1 1-16,-18 1 4 0,14 0-6 15,-14 0-52-15,0 0-78 0,17-1-150 0,-17 1-223 16,0 0-278-16,0 0-1252 0,0 0-1784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7T07:13:35.70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11055 5993 230 0,'0'0'715'0,"0"0"-139"16,0 0-85-16,0 0-35 0,0 0-104 0,-11-3-39 0,11 3-28 16,0 0-11-16,0 0-59 15,0 0 3-15,0 0-46 0,0 0-3 0,0 0-47 16,0 0-17-16,-8-4 10 0,8 4-48 0,0 0 17 0,0 0-39 16,0 0 23-16,0 0-29 15,0 0 38-15,0 0-15 0,0 0 11 0,0 0 7 0,0 0 18 16,0 0 14-16,0 0 15 15,0 0 12-15,0 0-6 0,-1 14 6 0,1-14-2 0,3 16-11 16,-2-5 8-16,-1 6-1 16,0 2 9-16,0 6 2 0,-3 1-3 0,1 2-14 0,0 4-8 15,-1 1-11-15,0 1-14 0,0-1-37 0,-1-1 18 16,0 1-11-16,0-1-6 16,-2-2-13-16,3-3-8 0,0-3-4 0,-1-1-10 0,1-1-4 15,0 0-2-15,1-5-12 16,-1 0-24-16,0-1-23 0,3-3-25 0,-2-3-32 0,2-10-23 15,-2 18-37-15,2-18-25 16,-1 13-26-16,1-13-45 0,0 0-43 16,-3 11-40-16,3-11-42 0,0 0-11 0,0 0 10 15,-3-13-7-15,3 13 6 0,-3-25-3 0,1 7 23 16,0-7 26-16,0 0 31 0,0-3 45 16,-1-4 40-16,1 0 37 0,0 5 39 15,2-2 42-15,-1 3 63 0,1 0 46 0,1 2 64 16,-1 1 30-16,2 3 48 0,2 2-3 0,-1 1 20 15,1 0-2-15,1 1 8 0,2 1-11 0,0 1-6 0,1 2-1 16,2-1-11-16,0 2 2 16,0 0-13-16,0 4 34 0,4-1-15 0,-3 2-8 15,1 1-3-15,-1 2-9 0,-11 3 11 0,21-3 15 0,-21 3-1 16,21 0 24-16,-21 0-1 0,20 5 24 16,-20-5 11-16,16 7 6 0,-16-7 1 0,14 12-1 15,-14-12 0-15,8 13-10 16,-8-13-7-16,3 18-20 0,-3-18-13 0,-4 26-23 0,-1-12-17 15,-2 3-40-15,-3 2 15 16,0-1-17-16,1 0-12 0,-3-2-19 0,1 1-10 0,0-1-11 16,0-1-34-16,2-3-4 15,1 0-44-15,-1-1-35 0,3-2-34 0,0-2-51 0,6-7-61 16,-9 11-60-16,9-11-112 0,-7 10-65 0,7-10-105 16,0 0-67-16,0 0-100 0,0 0-683 15,0 0-1024-15</inkml:trace>
  <inkml:trace contextRef="#ctx0" brushRef="#br0" timeOffset="370.01">11427 6149 512 0,'0'0'638'0,"-14"-2"-82"16,14 2-53-16,-12-2-43 0,12 2-56 0,0 0-45 16,-11-4-51-16,11 4-13 0,0 0 4 15,0 0-18-15,0 0-13 0,-6-7-9 0,6 7-11 16,0 0-3-16,7-6-25 0,-7 6-19 15,8-5-19-15,-8 5-17 0,14-6-19 0,-14 6-22 16,16-4-28-16,-16 4-13 16,19-6-15-16,-8 2-12 0,4-1-13 0,-2 1-40 0,3-1-47 15,-3 1-52-15,0-1-75 16,1 3-71-16,-3-3-83 0,0 3-81 0,-11 2-62 0,18-7-44 16,-18 7-80-16,16-5-134 0,-16 5-348 0,10-5-691 15</inkml:trace>
  <inkml:trace contextRef="#ctx0" brushRef="#br0" timeOffset="620.01">11567 5986 532 0,'0'0'461'0,"0"0"-58"0,-15 0-40 0,15 0-18 0,-6 6-29 16,6-6 1-16,-7 12-31 0,4-2-27 0,-1 3 7 0,-1 2 18 16,1 2-30-16,-2 4 31 15,0 2-30-15,1 0 42 0,-1 1-41 0,-1 4 9 16,-1 0-41-16,2 0 1 15,0-3-41-15,-1-2-10 0,3-1-50 0,-1 0-2 0,2-3-46 16,1-3-1-16,-2 2-34 0,4-3 3 16,-2-2-63-16,1-3-13 0,1-10-65 0,0 18 0 15,0-18-60-15,3 10 0 16,-3-10-74-16,0 0-29 0,0 0-70 0,13 1-23 0,-13-1-55 16,14-11-78-16,-6-1-131 0,1-1-473 0,2-5-708 15</inkml:trace>
  <inkml:trace contextRef="#ctx0" brushRef="#br0" timeOffset="1034.16">11698 5959 237 0,'0'0'803'0,"0"0"-109"0,9-4-105 0,-9 4-45 16,0 0-74-16,2 15-3 0,-2-15-47 0,-4 25-20 0,-1-5-15 16,0 3-5-16,-2 6-12 15,-2 3-34-15,-3 5-36 0,0 3-44 0,-1-2-1 0,1 1-67 16,-1-3-2-16,3-6-59 15,1-2 1-15,-1-2-57 0,5-4-30 0,0-4-5 16,1-2-21-16,1-3-28 0,0-2 5 16,3-11 1-16,0 14 2 0,0-14 0 0,0 0-2 15,0 0-5-15,13-10 16 0,-4 0-38 16,3-7-6-16,-1-2-7 0,1-4-10 0,1-1-4 16,-1 0-12-16,1-2-1 0,-1 1-5 0,2 1-8 0,-3 5 4 15,-1 1 4-15,1 1-12 16,-2 4-12-16,-2 3 17 0,0 2 52 0,-7 8 44 0,12-5 34 15,-12 5 34-15,7 6 26 16,-7-6 21-16,5 16 6 0,-2-2 9 0,-2 3 7 16,-1 2-10-16,-1 1-21 0,1 1-15 15,-2 2 14-15,0 1-41 0,0 0-12 0,0-2-16 16,-1 0-7-16,0-4-13 0,1-1-24 16,0-1-21-16,0-3-48 0,1-2-37 0,1-11-47 15,-2 14-78-15,2-14-61 0,-4 11-122 0,4-11-66 0,0 0 21 16,0 0-262-16,0 0-176 15,0 0-422-15,2-11-924 0</inkml:trace>
  <inkml:trace contextRef="#ctx0" brushRef="#br0" timeOffset="1329.85">11889 6178 16 0,'7'-9'727'16,"1"3"-106"-16,-8 6-58 0,10-6-55 0,-10 6-55 15,0 0-29-15,11 2-27 0,-11-2-9 16,8 8-35-16,-8-8-50 0,5 18-7 0,-3-8-47 0,-1 2 1 15,0 4-44-15,-2 2 6 16,0 0-24-16,-1-1-7 0,1-1-11 0,-2 3-13 0,0-4 1 16,-1 0-14-16,2 0-12 15,0-4 2-15,2-11 8 0,-4 17 2 0,4-17-3 16,-2 13-11-16,2-13-22 0,0 0-21 0,0 0-21 0,0 0-16 16,0 0-9-16,0 0-9 15,0 0-12-15,7-12-20 0,-7 12 0 0,9-21 0 0,-3 9 0 16,-1-4-45-16,2 1-43 15,0-3-39-15,3-1-30 0,-2 1-48 0,1-1-39 0,2 2-42 16,-2 0-45-16,-1 2-61 16,2 3-90-16,-1 0-97 0,-1 3-110 0,1-1-143 15,-1 2-342-15,-2 2-785 0</inkml:trace>
  <inkml:trace contextRef="#ctx0" brushRef="#br0" timeOffset="1839.74">12149 6286 274 0,'0'0'806'16,"-9"8"-191"-16,9-8-120 15,0 0-33-15,-3 9-77 0,3-9 0 0,0 0-66 0,0 0-1 16,2 11-52-16,-2-11-9 15,0 0-55-15,10 8 4 0,-10-8-42 0,9 3 17 0,-9-3-46 16,13 3 8-16,-13-3-55 16,14 0 8-16,-14 0-42 0,15-3 16 0,-15 3-42 0,17-4 19 15,-17 4-51-15,16-7 20 16,-16 7-29-16,14-8 29 0,-14 8-30 0,12-9 24 0,-12 9-27 16,9-13 33-16,-9 13-29 0,6-14 28 0,-6 14-22 15,3-15 37-15,-3 15-3 16,-3-16 17-16,3 16 17 0,-6-16 8 0,6 16-8 0,-9-14-3 15,9 14-10-15,-11-11-18 16,11 11-10-16,-15-4-4 0,15 4-5 0,-17 3-2 0,6 2 9 16,-2 2 23-16,1 1 32 15,-3 6 20-15,2 0 19 0,0 2 8 0,1 2 2 16,-1 0 1-16,4 2 6 0,0-1 5 16,1 4-14-16,0-3-12 0,3-1-15 0,1 2-10 0,1-4-17 15,2 1-13-15,0 0-13 0,1-5-12 0,2-1-6 16,0 0-34-16,0-4-22 15,2 1-27-15,0-1-28 0,-4-8-27 0,14 10-34 0,-14-10-49 16,17 6-19-16,-17-6-67 16,22-2-14-16,-6 1-60 0,-1-4-7 0,2-1-58 15,1-1-40-15,1 0-67 0,-1-2-136 0,1-1-526 16,0-1-802-16</inkml:trace>
  <inkml:trace contextRef="#ctx0" brushRef="#br0" timeOffset="2309.98">12517 6309 497 0,'0'0'842'0,"6"-11"-79"0,-6 11-99 0,0 0-31 0,3-13-94 16,-3 13-48-16,0 0-112 15,0-11-39-15,0 11-75 0,0 0-20 0,-5-13-52 16,5 13-32-16,-5-8-31 0,5 8-19 0,-9-11-8 0,9 11 11 16,-10-10 5-16,10 10-9 0,-12-7-11 15,12 7-17-15,-12-2-15 0,12 2-9 0,-14 2-7 16,14-2 1-16,-20 11-9 15,8-2-2-15,0 0-8 0,0 4-3 0,-1 2-11 16,2 0-7-16,2 2 2 0,-1 0-3 16,3 0-3-16,1 1 4 0,2 0-10 0,0-3-2 0,2 2 0 15,1-2-4-15,0-2 9 16,3-2 0-16,-2-11-5 0,3 18 1 0,-3-18-9 0,8 13-8 16,-8-13-22-16,12 6-19 0,-12-6 5 0,14 0-66 15,-14 0-12-15,16-7-47 0,-4 0 6 16,-1-4-38-16,1 1 20 0,-4-2-12 0,2-1 44 15,-2-2 9-15,0 1 48 0,-1 2 0 16,-1-2 53-16,-1 3 19 0,-2 2 91 0,-3 9 12 16,5-14 48-16,-5 14-32 15,0 0 27-15,0 0-1 0,0 0 51 0,0 0-13 0,0 0 27 16,6 16-45-16,-6-16-3 0,-2 22-4 0,2-10-10 0,-1 5-19 16,0 1-21-16,1-4-12 15,-2 3-16-15,2-3-4 0,2-1-32 0,-2-2-50 16,0-11-59-16,2 20-55 0,-2-20-61 15,3 19-25-15,-3-19-78 0,5 14-59 0,-5-14-105 16,7 7-115-16,-7-7-189 0,0 0-527 16,16 3-909-16</inkml:trace>
  <inkml:trace contextRef="#ctx0" brushRef="#br0" timeOffset="2870.1">12770 6377 663 0,'0'0'826'0,"0"0"-104"15,-3-14-110-15,3 14-26 0,0 0-90 0,-6-16-25 16,6 16-88-16,-4-13-42 0,4 13-35 0,-6-16-29 0,3 8-41 16,3 8-18-16,-8-18-34 15,8 18-18-15,-10-14-15 0,10 14-31 0,-8-11-12 0,8 11-23 16,-10-7-27-1,10 7-10-15,0 0-13 0,-18 4 0 0,11 1-9 0,-3 5-1 16,-1 2-9-16,0 3 3 0,0 2 0 16,0 2 3-16,2 0-3 0,1 4 8 0,1-3 1 15,0 2-5-15,2-1 0 0,0-1-3 0,2-2-1 0,1 0-6 16,1-4 0-16,1 1 2 16,1-3-9-16,-1-12 1 0,3 21 14 0,-3-21 4 15,5 16-2-15,-5-16-11 0,9 11-5 16,-9-11-14-16,12 5-21 0,-12-5-19 0,13-5-33 0,-13 5-36 15,20-10-34-15,-9 0-24 16,1-1 12-16,0-2-39 0,-1-3 21 0,1 0-35 16,-2-3 27-16,0 0-13 0,0-6 40 15,-1 0-1-15,-2-5 59 0,-1 1-5 0,0 1 28 16,-2 2 24-16,-1 2 36 0,-1 2 48 16,1 5 58-16,-3 0 49 0,2 4 36 0,-2 13-8 15,1-18-22-15,-1 18 10 0,0 0 24 0,0 0 13 0,0 0-5 16,0 0-17-16,-8 7-6 15,8-7 1-15,-4 24-23 0,1-6 15 0,1 0-5 0,-2 5-14 16,2 0-10-16,0 2-13 16,2 3-5-16,-2-1-22 0,0 0-13 0,2 2-20 15,0-3-4-15,-1-1-47 0,1 0-47 16,1-3-88-16,1-4-73 0,0 2-81 0,1-3-99 16,0-1-90-16,3-3-104 0,-2-1-175 0,1-3-921 0,-5-9-1350 15</inkml:trace>
  <inkml:trace contextRef="#ctx0" brushRef="#br0" timeOffset="3240.06">12973 6634 495 0,'0'0'729'0,"0"0"-67"16,-14-2-64-16,14 2-37 0,0 0-65 0,0 0-34 16,-12-4-40-16,12 4-52 0,0 0-39 0,0 0-41 0,0 0-10 15,-11-3 9-15,11 3-6 16,0 0-12-16,0 0-10 0,0 0-10 0,0 0-30 0,0 0-22 15,13-4-23-15,-13 4-34 16,0 0-29-16,13-2-21 0,-13 2-16 0,12-2-14 0,-12 2-17 16,16 0-31-16,-16 0-16 15,19-1-76-15,-19 1-66 0,20-3-78 0,-20 3-102 0,23-2-75 16,-23 2-129-16,22-2-65 0,-22 2-135 0,21-3-151 16,-21 3-485-16,21-3-965 15</inkml:trace>
  <inkml:trace contextRef="#ctx0" brushRef="#br0" timeOffset="3679.88">13433 6217 1406 0,'0'0'894'0,"2"-13"-102"16,-2 13-41-16,0 0-76 0,1-15-107 0,-1 15-67 0,0 0-65 15,0 0-82-15,2-11-70 16,-2 11-55-16,0 0-50 0,0 0-42 0,0 0-32 0,3-11-23 16,-3 11-24-16,0 0-3 15,0 0-6-15,0 0-5 0,0 0-3 0,0 15 3 0,0-15 0 16,-4 19-8-16,2-5 3 0,-2 3 8 0,-1 3 12 16,0 1 6-16,0 3 5 0,-2 2 6 15,-2 3-5-15,1-2-71 0,1 1 0 0,-2 0 0 16,3-6 0-16,1 1 0 15,0 0 0-15,1-3 0 0,2-2 0 0,1-2 0 0,0-2 0 16,2-1 0-16,0-3 0 16,1 0 0-16,1-1 0 0,0 0 0 0,4-3 0 0,-7-6 0 15,14 12 0-15,-14-12 0 0,15 6 0 0,-15-6 0 16,18 1 0-16,-18-1 0 0,19-3 0 16,-9 1 0-16,0-2 0 0,2 0-143 0,1-4-97 15,-2 1-42-15,1 1-43 0,-3-1-33 16,-2 1-10-16,-7 6-70 0,12-11 1 0,-12 11-10 15,9-10 2-15,-9 10-20 16,4-11-55-16,-4 11-59 0,0 0-404 0,-1-13-577 0</inkml:trace>
  <inkml:trace contextRef="#ctx0" brushRef="#br0" timeOffset="3905.17">13307 6411 1262 0,'0'0'781'0,"0"0"-53"0,-11-4 6 15,11 4-55-15,0 0-36 0,0 0-89 0,0 0-45 16,0 0-54-16,11-7-64 16,-11 7-50-16,17-6-48 0,-3 3-38 0,2-4-46 0,1 1-34 15,4-2-39-15,0-1-90 16,1 2-46-16,0-3 0 0,1 2 0 0,0-1 0 0,-1-1 0 16,0 2 0-16,-2-1 0 0,-3 3-59 0,-1 0-221 15,-3 0-72-15,0 2-56 0,-4 0-42 16,-9 4-103-16,15-7-151 0,-15 7-140 0,10-4-598 15,-10 4-1056-15</inkml:trace>
  <inkml:trace contextRef="#ctx0" brushRef="#br0" timeOffset="4500.05">14151 6150 792 0,'0'0'616'0,"0"0"-125"0,-8-8-69 0,8 8-68 15,0 0-24-15,0 0-15 16,0 0-19-16,0 0-30 0,0 0-14 0,0 0-7 0,2 15-55 15,3-6 2-15,1 4-38 16,0 2 6-16,2 4-43 0,1 0 14 0,0 1-53 16,0-1 12-16,0 1-46 0,1 0 25 15,0-2-51-15,-2 1-25 0,1 0-80 0,-2-1-51 16,0-3-68-16,0 0-15 0,-1-1-83 0,1-1-81 0,-2-1-156 16,0-2-23-16,-5-10-427 15,8 13-586-15</inkml:trace>
  <inkml:trace contextRef="#ctx0" brushRef="#br0" timeOffset="4740.1">14317 6197 65 0,'0'0'826'16,"0"0"-93"-16,-9-6-82 0,9 6-40 0,-8 6-64 15,8-6-7-15,-9 13-63 0,4-2-32 16,-2 2-65-16,1 0-14 0,-2 1-74 0,1 1-38 0,-1 1-44 15,1 2-29-15,-2 0-38 16,1-1-27-16,-1 1-22 0,0-1-17 0,0 0-39 0,1-3-53 16,1-1-74-16,-2 1-41 15,1-2-76-15,1-1-16 0,-1 0-71 0,0-2-16 16,2-4-61-16,6-5-33 0,-12 10-35 0,12-10-47 0,-11 4-50 16,11-4-31-16,0 0-370 15,-17-3-512-15</inkml:trace>
  <inkml:trace contextRef="#ctx0" brushRef="#br0" timeOffset="4969.82">13992 6419 827 0,'0'0'573'16,"-9"-9"-35"-16,9 9 2 16,0 0 26-16,1-13-21 0,-1 13 20 0,8-8-64 15,-8 8-4-15,16-9-44 0,-4 3-23 16,4 1-30-16,-1-1-38 0,3 0-42 0,4 2-24 16,-2-2-40-16,4-1-36 0,-1 1-34 0,1 0-70 0,-1 0-116 15,1 1 0-15,-1-1 0 16,0 2 0-16,-1 0 0 0,-3-1 0 0,-2 3 0 0,-1-3 0 15,0 2 0-15,-3 0 0 16,-13 3 0-16,20-3 0 0,-20 3 0 0,15-3 0 0,-15 3 0 16,11-2 0-16,-11 2-44 15,0 0-258-15,16-4-126 0,-16 4-96 0,0 0-163 0,0 0-295 16,0 0-671-16,12-3-1317 0</inkml:trace>
  <inkml:trace contextRef="#ctx0" brushRef="#br0" timeOffset="5939.5">15634 6538 888 0,'0'0'696'16,"0"0"-103"-16,-17 1-21 0,17-1-59 0,0 0 21 0,-13 1-47 16,13-1-35-16,0 0-75 15,0 0-47-15,-14 0-51 0,14 0-43 0,0 0-1 16,0 0 11-16,0 0 0 0,0 0 1 15,0 0-21-15,0 0-22 0,0 0-16 16,15-4-15-16,-15 4-23 0,15-2-18 0,-15 2-25 16,23-2-27-16,-12 1-80 0,7-2 0 0,-1 2 0 15,-1-3 0-15,1 3 0 0,-1-4 0 0,0 4 0 0,1-4 0 16,-1 3 0-16,-4 0 0 16,-1-1 0-16,1 1-129 0,-12 2-70 0,18-5-54 0,-18 5-10 15,16-4-53-15,-16 4 13 16,12-1-79-16,-12 1-29 0,10-4-46 0,-10 4 1 15,0 0 2-15,8-6-8 0,-8 6 3 16,0 0-1-16,0 0 3 0,0 0 108 0,0-12-407 16,0 12-268-16</inkml:trace>
  <inkml:trace contextRef="#ctx0" brushRef="#br0" timeOffset="6189.88">15831 6396 135 0,'-5'-7'449'0,"5"7"-78"0,-9-11-20 16,9 11-28-16,-8-8-20 15,8 8-27-15,0 0-51 0,-8-7-47 0,8 7-31 0,0 0-17 16,0 0 0-1,-12-2-2-15,12 2-3 0,-7 8-22 0,7-8-4 16,-11 17-23-16,4-3 8 0,0 3-18 0,-2 2 23 16,0 4-34-16,0 3 13 0,-1 2-17 0,-1 0 19 15,2-2 40-15,1 3 39 0,-1-3 16 0,3-4-7 0,1 0-10 16,1-2-25-16,0-2-23 16,3-2-18-16,-1-1-11 0,2-1-16 0,0-14-10 15,0 20-14-15,0-20-24 0,2 16-29 16,-2-16-35-16,6 8-46 0,-6-8-60 0,0 0-40 0,16 1-46 15,-16-1-43-15,18-6-36 16,-7-1-66-16,2-1-46 0,-1-2 51 0,2-3-443 16,-1-2-371-16</inkml:trace>
  <inkml:trace contextRef="#ctx0" brushRef="#br0" timeOffset="6630.25">15957 6309 491 0,'5'-12'522'16,"0"3"-68"-16,-5 9-37 15,5-14-43-15,-5 14-23 0,0 0-46 0,0 0 26 0,0 0-66 16,0 0-2-16,0 0-45 16,6 14 19-16,-6-14-41 0,-2 28-3 0,0-9-53 15,0 3 10-15,-2 5-42 0,-3 2 23 16,1 2-16-16,-1-1 28 0,0 1 21 0,-1-2-1 16,0-2-3-16,2-2-19 0,0-2-17 0,1-3-18 0,-1-2-19 15,3-2-14-15,-1-1-15 16,1-3-6-16,0-4 1 0,3-8 2 0,-3 17-3 0,3-17-4 15,-2 12 1-15,2-12-5 16,0 0-10-16,0 0-8 0,0 0-4 0,0 0-4 0,14-7 3 16,-14 7-6-16,11-13-8 15,-4 3-1-15,0-3-3 0,0 1-2 0,2 0-7 16,-1-1 1-16,0 1-2 0,-1 0-3 0,3 0-2 0,-2 4-2 16,-2-1-2-16,0 1-11 15,-6 8-1-15,12-8 3 0,-12 8 15 0,0 0 15 0,13-3 23 16,-13 3 8-16,6 7 31 15,-6-7 20-15,6 15 1 0,-6-15-5 0,4 20-3 0,-4-20-10 16,2 25-20-16,-1-12 1 16,-1-1-16-16,0-12-3 0,0 21-17 0,0-21-8 0,0 22-30 15,0-22-23-15,0 19-29 0,0-19-27 0,-1 17-53 16,1-17-46-16,-1 13-65 16,1-13-54-16,0 12-62 0,0-12-82 0,0 0-72 0,0 13-61 15,0-13-197-15,0 0-334 16,0 0-742-16</inkml:trace>
  <inkml:trace contextRef="#ctx0" brushRef="#br0" timeOffset="6969.71">16132 6603 91 0,'0'0'688'0,"9"-12"-110"0,-9 12-41 16,9-7-67-16,-9 7-37 15,0 0-54-15,12-4 0 0,-12 4-55 0,0 0 5 0,9 4-33 16,-9-4-31-16,5 8-48 15,-5-8-33-15,6 14-6 0,-6-14-6 0,2 18-14 0,-2-18-13 16,-1 20-4-16,1-20-6 16,-1 23-4-16,1-23 4 0,-4 21-10 0,4-21 0 15,-3 19 6-15,3-19 7 0,-1 15 13 16,1-15 14-16,-1 12-3 0,1-12 11 0,0 0-28 0,-2 13-25 16,2-13-31-16,0 0-11 0,0 0-28 0,0 0-5 15,0 0-7-15,0 0-9 16,4-11-8-16,-4 11-5 0,4-13-6 0,0 5-9 0,1-4-16 15,1 0-30-15,1-1-43 16,-1-1-39-16,2 1-34 0,-1-2-48 0,1 4-21 0,-1-1-65 16,1 1-1-16,-1 0-84 15,0 2-32-15,-2 2-52 0,-5 7-44 0,11-12-62 16,-11 12-110-16,7-6-480 0,-7 6-776 0</inkml:trace>
  <inkml:trace contextRef="#ctx0" brushRef="#br0" timeOffset="7409.79">16312 6614 468 0,'0'0'662'0,"8"9"-96"0,-8-9-15 0,0 0-81 15,10 5 16-15,-10-5-76 16,0 0-20-16,14 6-74 0,-14-6-8 0,11 1-63 0,-11-1 18 16,14 1-61-16,-14-1 4 0,16 0-47 0,-16 0-1 15,21-4-52-15,-6 1 2 0,0-1-41 16,0-2 13-16,1 1-40 0,-2 0 14 0,0-1-33 15,-1 0 24-15,0-1-27 16,-4 2 22-16,-1 0-18 0,-8 5 20 0,11-11-14 0,-11 11 34 16,10-10-22-16,-10 10 16 15,4-12-23-15,-4 12 16 0,0 0-31 0,-3-17 10 0,3 17-24 16,-7-14 23-16,7 14-32 0,-12-12 18 0,12 12-31 16,-13-11 22-16,13 11-24 0,-16-5 21 15,16 5-19-15,-19 0 39 0,8 3-10 0,-3 3 45 16,-1 1-8-16,0 5 23 0,-1 0 14 15,2 3 13-15,0 2 6 0,2 0 6 0,0 1 5 16,1-2-5-16,2 2-16 16,1 0 1-16,3-4-20 0,0 2 2 0,2-2-21 0,1-2 0 15,1-1-10-15,1-11-1 16,1 20-32-16,-1-20-13 0,5 18 0 0,-5-18 0 0,10 15 0 16,-10-15 0-16,13 12 0 0,-13-12 0 0,16 9-121 15,-16-9-51-15,19 4-77 0,-19-4-73 16,23 0-96-16,-11-1-107 0,5-2-111 0,0 1-197 15,0-4-724-15,0 1-1200 0</inkml:trace>
  <inkml:trace contextRef="#ctx0" brushRef="#br0" timeOffset="8020.15">16847 6606 654 0,'2'-10'889'16,"-2"10"-171"-16,0 0-77 0,0 0-93 0,-2-12-37 0,2 12-94 16,0 0-37-16,-5-12-77 0,5 12-11 15,-3-8-52-15,3 8-6 0,-6-10-35 0,6 10 7 16,-9-9-37-16,9 9 16 0,-8-7-43 0,8 7-25 15,-8-4-22-15,8 4-16 0,0 0-2 16,-19 2 0-16,19-2 1 0,-18 14-6 0,6-4-12 16,-1 3-6-16,-1 2 4 0,2 0-6 15,0 1 1-15,-1 0-2 0,3 2 3 0,0-4-10 16,0 3-7-16,2 1 13 0,3-3-18 0,2 0 9 0,-1 0-11 16,2-2-2-16,2-13-2 15,0 21-4-15,0-21-1 0,4 17-5 0,-4-17 4 0,8 13-10 16,-8-13-14-16,12 9-10 15,-12-9-21-15,16 2-32 0,-16-2-3 0,19-3-35 16,-5-3-4-16,0 0 106 0,0-1-150 16,-1-2 13-16,-1 0 20 0,0-1 20 15,-1-2 31-15,0 0 3 0,-2-1 15 0,-1 0 10 16,-2 0 10-16,1 1 13 0,-2-1 39 0,-1 2 6 16,-1 2 37-16,-3 9 16 0,5-11-4 0,-5 11-11 0,0 0-26 15,4-11-1-15,-4 11 10 16,0 0 5-16,0 0 4 0,0 0 1 0,-2 15 2 0,2-15 8 15,-1 15 0-15,1-15 0 16,-2 19-5-16,2-19-12 0,0 20-4 0,0-20-13 16,1 23 4-16,-1-23-20 0,2 19 5 15,-2-19-11-15,2 19-34 0,-2-19-52 0,5 16-65 16,-5-16-43-16,4 15-56 0,-4-15-42 0,5 10-15 0,-5-10-37 16,6 7-47-16,-6-7-46 15,0 0-17-15,15 2-3 0,-15-2-28 0,12-2-58 0,-12 2-43 16,14-4-434-16,-14 4-614 15</inkml:trace>
  <inkml:trace contextRef="#ctx0" brushRef="#br0" timeOffset="8599.71">17086 6714 171 0,'0'0'762'0,"7"-5"-94"16,-7 5-37-16,0 0-28 0,6-9-73 0,-6 9-23 15,0 0-88-15,7-8-40 0,-7 8-67 16,0 0-3-16,5-8-68 0,-5 8-14 0,0 0-51 0,1-12 7 15,-1 12-47-15,0 0-8 16,1-13-11-16,-1 13-9 0,-1-12-4 0,1 12-11 0,-3-13-10 16,3 13-3-16,-8-16 2 15,8 16 5-15,-8-15-4 0,8 15-1 0,-9-12-14 16,9 12-12-16,-12-10-20 0,12 10-17 0,-11-3-3 0,11 3-6 16,-12 2 1-16,12-2-11 15,-18 12 4-15,9-2 0 0,0-1-2 0,-1 3-3 0,2 1 1 16,0 1-4-16,0 0 10 15,2 1-6-15,1 0 17 0,1 1 1 0,0 1 5 0,2-3 4 16,0-1 8-16,1-1-9 16,1-12 10-16,1 20-6 0,-1-20 10 0,2 17-13 15,-2-17 11-15,6 13-12 0,-6-13 10 0,7 6-48 0,-7-6-12 16,0 0-55-16,17 0-32 16,-17 0-52-16,17-7-25 0,-5-1-14 0,-2-1-6 0,1-1 13 15,2-3 3-15,-1-1-7 16,0-3 26-16,-1 0-12 0,-2-4 49 0,3-3-6 0,-3-1 50 15,-2-3-3-15,1 1 43 16,-2-3-10-16,-1 5 48 0,-1 1-4 0,0 1 52 0,-2 5 9 16,1 2 60-16,-1 1-20 15,-1 3 25-15,-1 12-47 0,2-16 27 0,-2 16-11 0,0 0 46 16,0 0-1-16,0 0 43 0,0 0-22 0,-4 11 15 16,4-11 4-16,-4 23 18 15,2-7-3-15,0 2 1 0,0 1-1 0,-1 3-8 0,0 0-9 16,0 2-14-16,0-2-25 15,1-2-73-15,1 1-48 0,-1-2 0 0,3 0 0 0,0-1 0 16,0-1 0-16,1 0 0 16,1-1 0-16,0-3 0 0,1 0 0 0,0 0-71 0,0-4-191 15,1 0-103-15,-5-9-79 0,10 12-102 0,-10-12-111 16,11 11-196-16,-11-11-728 0,13 7-1230 16</inkml:trace>
  <inkml:trace contextRef="#ctx0" brushRef="#br0" timeOffset="9279.78">17355 6928 508 0,'0'0'636'0,"0"0"-95"15,-15-2-29-15,15 2-42 0,0 0-28 16,0 0-47-16,-12-3-50 0,12 3-46 0,0 0-37 15,0 0-36-15,0 0 8 0,0 0 32 16,-10-3 19-16,10 3-1 0,0 0-9 0,0 0-24 16,10-4-22-16,-10 4-8 15,12-3-31-15,-12 3-24 0,18-6-27 0,-8 4-26 0,1 0-24 16,5-1-18-16,-1 0-19 0,2-1-6 0,0 1-73 0,0-1-48 16,1 0 37-16,0 1-228 15,0-3-62-15,-1 2-58 0,1-1-74 0,1 1-28 16,-3-3-30-16,2 2-54 0,-2 1-130 15,0-2-455-15,-2-1-772 0</inkml:trace>
  <inkml:trace contextRef="#ctx0" brushRef="#br0" timeOffset="9809.95">17791 6425 35 0,'1'-12'830'15,"-1"12"-209"-15,0-17-109 0,0 17-20 16,2-12-105-16,-2 12-8 0,0 0-76 0,0-12-5 16,0 12-28-16,0 0 25 0,0 0-58 15,0 0 1-15,0 0-51 0,0 0 16 0,0 13-44 16,0-13 19-16,-2 22-43 0,2-6 16 0,-2 5-33 0,0 2-8 16,-1 1-8-16,-2 1 0 15,2 0 1-15,-1 0 0 0,0-1 15 0,-1 2-10 0,0-4-15 16,1 1-11-1,-1-2-10-15,0-4-3 0,3 0-6 0,-2-1-8 0,2-4-4 16,-1-2-3-16,3-10 34 0,-3 17-10 16,3-17 14-16,-3 13-18 0,3-13-24 0,0 0-8 15,0 0-24-15,0 0 4 0,2 9-19 16,-2-9 0-16,0 0-7 0,7-8-11 0,-7 8-2 16,10-16-11-16,-2 4-5 0,-1-3-11 0,2-2-8 15,0-3-9-15,1-1-11 0,1-3-10 16,1 4 24-16,-2 2-28 0,1 0 21 0,0 3-18 0,-2 4 23 15,-2 0-9-15,1 5 51 16,-8 6 16-16,13-2 75 0,-13 2 2 0,8 5 26 16,-8-5 28-16,7 15 23 0,-5-5 6 15,1 5-12-15,-1 3-19 0,3-1-14 0,-4 1 3 16,1 1-20-16,-2-1-1 0,2 1-19 0,-1 2-18 0,0-4-52 16,0 1 0-16,-1 1 0 15,0-2 0-15,1 0 0 0,-1-5 0 0,0-12 0 0,0 23 0 16,0-23 0-16,1 16-136 15,-1-16-69-15,1 13-72 0,-1-13-75 0,0 0-74 0,3 14-107 16,-3-14-135-16,0 0-190 16,0 0-645-16,11 3-1129 0</inkml:trace>
  <inkml:trace contextRef="#ctx0" brushRef="#br0" timeOffset="11129.79">18135 6693 180 0,'0'0'641'0,"0"0"-96"0,0 0-62 16,0 0-14-16,0 0-98 15,0 0 21-15,8-5-39 0,-8 5 2 0,0 0-48 0,0 0 6 16,7-7-66-16,-7 7 4 0,0 0-58 0,8-6 10 16,-8 6-49-16,0 0 14 15,7-9-40-15,-7 9 17 0,0 0-32 0,5-7 13 0,-5 7-30 16,0 0 8-16,3-11-38 15,-3 11 13-15,0 0-25 0,0 0 15 0,0 0-32 0,-2-13 20 16,2 13-26-16,0 0 17 16,-3-10-31-16,3 10 15 0,-6-7-21 0,6 7 23 15,-8-5-26-15,8 5 26 0,-10-6-35 16,10 6-4-16,-11-3 10 0,11 3-24 0,-15 2 1 0,15-2 3 16,-20 11 4-16,8-3 2 0,1 2-1 0,-2 3 8 15,0 2-7-15,2 1 4 16,-1 2 0-16,1-2 16 0,2 2 18 0,1-1 16 0,0-2 1 15,2 0 9-15,1-1-7 16,1 0 0-16,2-1-13 0,0-2 0 0,2-11-6 0,-1 18 6 16,1-18-14-16,2 16 7 15,-2-16-2-15,4 14 3 0,-4-14-10 0,6 7-5 0,-6-7-5 16,10 3-9-16,-10-3-25 0,0 0-18 0,21-2-31 16,-21 2-19-16,21-9-25 0,-9 1-15 15,0-1-10-15,1-1-9 0,1-2 1 0,0 1 9 16,-2-3 6-16,0-1 36 15,-1 2-19-15,-1-3 42 0,-1 4-10 0,-2-2 48 0,-1 2-14 16,-2 2 68-16,0 2 15 16,-4 8 52-16,5-13-45 0,-5 13 9 0,0 0-30 0,0 0 41 15,0 0-13-15,0 0 39 16,0 0-19-16,0 0 4 0,-2 13-9 0,2-13-3 0,-2 17-3 16,2-17-3-16,-2 19 0 0,2-19-7 0,0 20 2 15,0-20-5-15,2 19-8 0,-2-19-4 16,2 18 6-16,-2-18-26 0,6 16-11 0,-6-16-24 15,6 13-32-15,-6-13-30 16,8 9-33-16,-8-9-42 0,12 4-41 0,-12-4-35 16,13 1-36-16,-13-1-28 0,15-3-30 15,-15 3-21-15,18-7-5 0,-9 3-18 0,-1-1 49 0,4-2 46 16,-3-1 43-16,-1 0 33 0,-1 2 58 0,-1-2 208 16,-6 8-74-16,9-15 70 0,-9 15 44 15,6-14 46-15,-6 14 43 0,6-12 13 0,-6 12 46 16,0 0-42-16,6-13-21 0,-6 13-65 15,0 0 23-15,0 0-18 0,0 0 27 0,0 0-33 16,0 0-4-16,0 0-8 16,-2 17-4-16,2-17 7 0,-5 16 3 0,5-16 4 15,-5 18 5-15,3-10 12 0,2-8 6 16,-5 19 6-16,5-19 5 0,-6 17-11 0,6-17-19 0,-5 13-14 16,5-13-15-16,-3 12-5 0,3-12-13 0,0 0-18 15,-4 8-29-15,4-8-20 0,0 0-4 16,0 0-1-16,0 0-2 0,0 0-10 15,8-6-5-15,-8 6-8 0,8-11-6 0,-4 3-4 16,2-3-1-16,2 0-6 0,-2-3 13 0,2 0-35 16,0-3 18-16,1-1-43 15,0 3 26-15,0-2-23 0,0 5 35 0,-1 0-30 0,-1 2 27 16,-1 3 6-16,-6 7 86 0,9-9 17 0,-9 9 67 0,0 0 10 16,0 0 19-16,8 4 2 15,-8-4 12-15,0 0-6 0,0 15-9 0,0-15 0 16,-1 17-13-16,1-17-21 15,-4 20 9-15,1-9-32 0,0 4 1 0,1 0-9 16,-1-1-13-16,0 1-14 0,1 0-13 0,-1-1-10 16,1 0-11-16,1-4-26 0,0 2-39 0,1-12-47 15,-3 19-38-15,3-19-41 16,-1 16-55-16,1-16-44 0,-1 12-35 0,1-12-19 0,0 0-38 16,0 12-65-16,0-12-58 0,0 0-68 0,0 0-181 15,0 0-536-15,0 0-873 0</inkml:trace>
  <inkml:trace contextRef="#ctx0" brushRef="#br0" timeOffset="12660.73">18677 6768 861 0,'0'0'833'0,"0"0"-158"0,6-7-124 16,-6 7-71-16,0 0-69 15,0 0-71-15,3-9-65 0,-3 9-61 0,0 0-46 16,3-10-30-16,-3 10-26 0,0 0-17 16,2-11 9-16,-2 11-46 0,0 0 17 0,-1-14-22 15,1 14 41-15,-2-10-23 0,2 10 29 16,-4-13-32-16,4 13 28 0,-7-13-28 0,7 13 40 16,-10-14-11-16,10 14 26 0,-9-11-44 0,9 11 3 0,-11-6-44 15,11 6 8-15,0 0-29 16,-20 3 16-16,20-3-27 0,-18 10 1 0,8 0-3 0,0 2 0 15,-2 3-1-15,2 2 2 16,1 1 2-16,-1 0 5 0,2 1 22 0,2-3 9 16,0-1 15-16,1-1-1 0,0 0-3 15,2-1-3-15,2-4-5 0,1-9-2 0,-2 18 1 16,2-18-4-16,1 11 0 0,-1-11-11 0,0 0-12 0,9 7-35 16,-9-7-31-16,0 0-35 15,16-3-34-15,-16 3-36 0,15-11-19 0,-6 3-22 0,1-2-16 16,1-3-8-16,-1-1-6 15,1-3-8-15,1-2 1 0,-2 0 47 0,1-5-7 0,1 0 56 16,-3-3 6-16,0 2 41 16,-2 3-7-16,1 1 52 0,-1 2-3 0,-2 3 67 15,0 3 9-15,-2 2 58 0,-3 11-16 16,5-13 24-16,-5 13-15 0,0 0 47 0,0 0-13 16,0 0 30-16,0 0-30 0,-8 11 25 0,5-2-32 15,0 5 36-15,-1 1-23 0,0 2-2 16,0 4 24-16,0 0-7 0,-1 2 121 0,1-1-163 0,1 1-12 15,1 0-13-15,0-4-16 16,1 0-12-16,0-1-19 0,1-2-44 0,1-3-35 0,-1 0-27 16,0-13-10-16,3 18-5 15,-3-18-11-15,6 13-15 0,-6-13-7 0,8 6-12 16,-8-6-14-16,0 0-26 0,15-2-9 0,-15 2-35 0,15-7-15 16,-6-2-12-16,1 0-8 15,1-4-10-15,-1-2 27 0,0-2 20 0,2-1 49 0,-2-1 51 16,0-6 57-16,1 1 61 15,-3 2 48-15,1 0 40 0,-2 2 43 0,0 1-2 0,0 0 66 16,-2 2-7-16,-1 2 15 16,0 1 36-16,-1 2-1 0,-3 12 28 0,4-17-52 0,-4 17 0 15,2-12-77-15,-2 12 7 16,0 0-40-16,0 0 34 0,0 0-28 0,0 0 35 16,0 0-17-16,-7 10 20 0,3-1-26 0,1 5-5 0,-2 3-6 15,0 3-14-15,-3 2-19 16,2 5-8-16,-1 1 5 0,0 0-18 0,1 0-4 0,0-2-7 15,1-2-12-15,1-2-13 16,2-2 1-16,1-3-9 0,1 0-5 0,0-4 0 0,1 1 9 16,-1-14 48-16,7 16 13 15,0-10-19-15,0 0-8 0,-7-6-15 0,16 7-30 16,-16-7-38-16,20 0-42 0,-20 0-16 0,23-2-19 0,-10-2-21 16,2-1-27-16,-1 0-7 15,1-4-6-15,-1 2-8 0,-2-2-4 0,1 0 24 0,-2-1 28 16,1-1 30-16,-3 1 18 15,2-1 22-15,-1-1 41 0,-2 0-3 0,-1 1 52 0,-1 0-6 16,-1-1 44-16,0 3-6 16,-5 9 61-16,6-15-4 0,-6 15 45 0,3-15-8 0,-3 15 29 15,0 0-41-15,0-15-1 16,0 15-50-16,0 0-10 0,-5-11-15 0,5 11-9 0,0 0-4 16,-14-3 0-16,14 3 0 0,-10 3 10 0,10-3 4 15,-15 8-8-15,15-8-2 16,-13 11-13-16,5-3-3 0,-2 1-13 0,3 3 6 0,0-1-3 15,1 0 4-15,1 3 3 16,-1-1 0-16,3 1-9 0,1 0-6 0,-1-2-4 0,2 0-1 16,1-12-4-16,0 19-1 15,0-19 1-15,4 19 1 0,-4-19-2 0,7 15 13 0,-7-15 1 16,13 11-12-16,-13-11-29 0,16 5-23 0,-16-5-15 16,20 1-27-16,-20-1-24 0,22-4-12 15,-7 0-13-15,0-1-9 0,0-2-10 0,0 0-11 16,0-2-13-16,0 1-13 15,0-2-9-15,-1 1 10 0,-2-1 12 0,-1 1 22 0,0-1 30 16,-1 0 49-16,-1 0-7 16,-1-1 53-16,0-1-9 0,-2 1 50 0,0 0 1 0,0-2 63 15,-1 2 2-15,-3 2 53 16,2-1-12-16,-2 0 18 0,-1-2-25 0,-1 12 17 0,1-22-41 16,-1 22 18-16,1-20-36 0,-1 20 23 0,-1-19-15 15,1 19 35-15,-1-15-27 0,1 15 14 16,-1-10-51-16,1 10 1 0,0 0-34 0,-4-11 15 15,4 11-24-15,0 0 34 16,0 0-7-16,0 0 31 0,-11 4-14 0,11-4 9 0,-6 8 15 16,6-8 2-16,-5 11-8 15,5-11-8-15,-5 15-2 0,5-15-10 0,-3 17-4 0,3-17-9 16,0 19-4-16,0-19-2 0,4 19-8 0,0-6 2 16,0 1-3-16,2-1-1 0,2 0-2 15,0 0-4-15,-1-2-4 0,2 1 3 0,2 0-4 16,-2-1-1-16,-1-1 2 0,2 0-2 15,-2 1 4-15,-1-4 5 0,0-1 0 0,-7-6 2 16,11 10 25-16,-11-10 23 16,8 9 26-16,-8-9 14 0,5 9 6 0,-5-9-77 0,0 0-35 15,1 15 0-15,-1-15 0 16,-5 13 0-16,5-13 0 0,-9 13 0 0,1-7 0 0,-1 4 0 16,-1-1 0-16,-1-1 0 0,1-1 0 0,-1 0 0 15,-2-1-44-15,3-1-144 0,1-1-60 16,9-4-57-16,-18 8-123 0,18-8-73 0,-13 3-132 15,13-3-199-15,0 0-755 0,-15 2-1237 16</inkml:trace>
  <inkml:trace contextRef="#ctx0" brushRef="#br0" timeOffset="12909.93">19481 6616 1246 0,'6'-7'859'0,"-6"7"-167"0,0 0-60 15,6-9-116-15,-6 9-54 16,0 0-133-16,0 0-52 0,6-8-98 0,-6 8-13 0,0 0-61 16,0 0-14-16,0 0-85 0,0 0-30 0,11-2-74 0,-11 2-5 15,0 0-76-15,0 0-19 16,0 0-86-16,0 0-74 0,12 4-127 0,-12-4-165 15,0 0-344-15,0 0-592 0</inkml:trace>
  <inkml:trace contextRef="#ctx0" brushRef="#br0" timeOffset="13189.85">19532 6738 482 0,'2'15'694'0,"-2"-15"-88"16,0 0-1-16,5 11-65 0,-5-11-37 16,0 0-34-16,4 12-24 0,-4-12-47 0,0 0-34 15,5 12-35-15,-5-12-39 0,0 0-31 16,4 15-31-16,-4-15-8 0,0 0-24 0,0 16 0 16,0-16-32-16,0 11-7 0,0-11-25 0,-2 12-24 0,2-12-26 15,-4 15-44-15,4-15-41 16,-7 14-39-16,2-6-38 0,0-1-54 0,-3 3-52 0,0 0-65 15,-3 0-44-15,1 0-82 16,-1-1-38-16,-1 1-69 0,-3 1-53 0,-2 0-181 16,-1-1-540-16,-1-1-866 0</inkml:trace>
  <inkml:trace contextRef="#ctx0" brushRef="#br0" timeOffset="27989.96">10981 7625 198 0,'0'0'524'15,"-20"4"-60"-15,20-4-62 0,-17 3-23 0,17-3-21 16,-13 3-37-16,13-3-4 0,-12 1-8 16,12-1-25-16,0 0-35 0,-14 2-25 0,14-2-15 15,0 0-15-15,0 0-20 0,-16 3-11 16,16-3-16-16,0 0-10 0,0 0-17 0,0 0-11 16,-14 1 5-16,14-1 44 0,0 0 25 0,0 0 20 0,0 0-15 15,0 0-2-15,18-7-22 16,-9 4-11-16,7-1-22 0,0-2-25 0,2 0-15 0,0 0-24 15,4-1-11-15,-3 3-11 16,-3-2-7-16,1 1-1 0,0 0-8 0,0 1-16 16,-3 0-26-16,-2 1-53 0,-1-1-48 15,-11 4-37-15,19-5-28 0,-19 5-24 16,13-4-71-16,-13 4-98 0,14-5-76 0,-14 5-67 0,9-5-93 0,-9 5-98 16,9-8-420-16,-9 8-742 15</inkml:trace>
  <inkml:trace contextRef="#ctx0" brushRef="#br0" timeOffset="28279.74">11130 7363 109 0,'0'0'619'16,"-8"6"-83"-16,8-6-84 0,-7 11-11 0,7-11-65 0,-6 15-33 15,3-1-8-15,0 2-18 16,1 1-34-16,-4 4 112 0,4 2-193 0,0 4-38 0,-2 2-21 15,1 3-15-15,0 1-5 16,0-2-3-16,0 2-10 0,-1-1-4 0,2-6-7 0,-2 1-6 16,2 1 12-16,-2 2 7 15,2-3-1-15,0-2-22 0,-1 0-15 0,2-5-17 16,0-3-15-16,-1-1-8 0,2-3-12 0,-2-1-2 0,2-12-13 16,0 17-20-16,0-17 1 15,1 11-3-15,-1-11-45 0,0 0-73 0,10-2-80 0,-3-5-106 16,5-5-79-16,0-6-87 15,4-4-151-15,0-3-589 0,3-4-832 0</inkml:trace>
  <inkml:trace contextRef="#ctx0" brushRef="#br0" timeOffset="28779.99">11389 7308 167 0,'3'-13'595'15,"-3"13"-130"-15,4-15-49 16,-4 15-10-16,0 0-25 0,0 0-51 0,0 0 23 0,0 0-51 15,6 17 2-15,-7 3-38 16,1 4-6-16,-2 3-33 0,-1 9-21 0,0 7-24 0,-1 5 53 16,-1 4 0-16,0 1-27 15,-4 8-22-15,2-9 0 0,0 0-31 0,0-4-14 0,-1-4-11 16,1-2-23-16,2-9-21 0,0-2-16 0,2-6-13 16,-2-4-7-16,4-2-6 15,-2-3 4-15,1-3 6 0,2-13 4 0,-2 17-8 0,2-17-11 16,0 0-12-16,0 0-6 15,0 0-23-15,8-10-13 0,-3-3-19 0,-1-3-17 16,0-5-9-16,0-3-4 0,2-5-6 16,-1-1 2-16,1-2-4 0,0-1 4 0,1 2 6 0,0-1 3 15,4 3-2-15,-3 0 2 16,2 3 7-16,-1 7-3 0,0 0 2 0,1 2 1 0,-2 3 7 16,1 4 5-16,-2 2 9 0,-7 8 14 0,12-7 11 15,-12 7 30-15,0 0 30 16,15 1 20-16,-15-1 16 0,8 12 0 0,-5-3 7 0,1 5-1 15,-1 3 0-15,-2 6-6 16,3 1-5-16,-3 3-7 0,-2 2-6 0,1 4-7 0,-4 0-10 16,4-4-6-16,-1-1-11 15,1 0-4-15,0-2-11 0,0 0 1 0,1-6-7 0,-1 0-11 16,3-3-23-16,-2-2-52 0,0-3-27 16,-1-12-18-16,1 20-25 0,-1-20-24 0,1 13-36 15,-1-13-63-15,0 0-39 0,0 0-71 0,6 9-34 16,-6-9 69-16,0 0-236 15,6-9-182-15,-6 9-307 0,3-13-680 0</inkml:trace>
  <inkml:trace contextRef="#ctx0" brushRef="#br0" timeOffset="29240.02">11646 7635 145 0,'0'0'640'0,"0"0"-158"0,5-9-78 0,-5 9-53 0,0 0-25 16,0 0-61-16,8-7-24 15,-8 7-23-15,0 0-29 0,0 0-10 0,9 6-18 16,-9-6-4-16,4 8-5 0,-4-8-5 0,5 12-10 0,-5-12 1 16,3 18-9-16,-3-18 8 0,2 19-1 15,-2-19 18-15,0 22-31 0,-1-4 39 0,0 3-22 16,-2 2 15-16,0 0-56 0,-1 4 13 15,-3 1-41-15,3 2 18 0,-3-2-38 16,1-3 29-16,0-3-23 0,2-1 9 16,-1-3-11-16,2-3-26 0,0-1 3 0,-1-3 26 0,4-11 18 15,-4 16 13-15,4-16-1 16,0 0-2-16,0 0-7 0,0 0-7 0,0 0-2 0,0 0-2 16,0 0-7-16,10-9-6 0,-10 9-11 0,7-22-11 15,-3 8-5-15,0-4-5 0,1-3-7 16,0-3-5-16,1-1-9 0,1-2-2 0,1-1-15 15,1 0-11-15,0-1-24 0,0 4-3 16,-2 2-13-16,0 2-8 0,1 2-12 0,-2 2-19 16,0 4-18-16,-1-1-12 15,-1 3-30-15,1 2-33 0,-5 9-42 0,5-15-52 0,-5 15-21 16,5-10-42-16,-5 10-5 0,0 0-28 0,5-9-86 0,-5 9-96 16,0 0-394-16,0 0-551 15</inkml:trace>
  <inkml:trace contextRef="#ctx0" brushRef="#br0" timeOffset="29700.11">11804 7759 548 0,'0'0'643'0,"7"8"-105"16,-7-8-35-16,5 7-104 0,-5-7-35 0,0 0-21 0,10 8-19 15,-10-8-28-15,0 0-23 16,15 4-17-16,-15-4-29 0,13 0-37 0,-13 0-35 15,18-4-27-15,-18 4-22 0,18-4-22 16,-18 4-12-16,18-8-7 0,-18 8-11 0,15-7-12 16,-15 7-2-16,14-9-7 0,-14 9-6 15,10-9-7-15,-10 9 4 0,8-10-2 0,-8 10-7 16,3-10-3-16,-3 10 0 0,0 0-1 0,-1-18-3 0,1 18-5 16,-6-14 13-16,6 14 9 15,-9-15 1-15,4 8-6 0,5 7 1 0,-12-12 5 0,12 12-8 16,-13-9-11-16,13 9-3 15,-15-3-4-15,15 3 1 0,-14 2 18 0,5 2 17 16,-2 3 17-16,0 4 27 0,0 0 15 16,-2 3 7-16,3 1 6 0,-2 3 1 0,2 0 0 15,3 1-1-15,-1-1-8 0,1 1-2 16,2 2-15-16,1-5-8 0,2 2-11 0,0-1-16 16,1 0-6-16,1-3-15 0,0-2-4 0,0-12 1 0,3 22-12 15,0-12 5-15,0-2-8 16,1 2-19-16,-4-10-10 0,11 13-21 0,-11-13-26 0,12 9-41 15,-12-9-45-15,15 3-53 16,-15-3-54-16,16 0-53 0,-16 0-55 0,21-3-34 16,-11-1-60-16,5 0-115 0,-1 0-130 15,1-2-472-15,-1 2-789 0</inkml:trace>
  <inkml:trace contextRef="#ctx0" brushRef="#br0" timeOffset="30219.8">12192 7822 220 0,'0'0'783'16,"7"-8"-153"-16,-7 8-102 16,0 0-81-16,5-11-62 0,-5 11-59 0,0 0-52 15,5-12-46-15,-5 12-38 0,0 0-21 0,2-16-20 16,-2 16-9-16,-2-12-11 0,2 12 4 16,-5-16 2-16,5 16 6 0,-6-15 10 0,6 15 2 0,-10-14-5 15,5 7-12-15,5 7-18 16,-13-11-17-16,13 11-26 0,-14-7-18 15,14 7-9-15,-14-1-3 0,14 1 7 0,-17 5 12 16,4 2 5-16,2 4 1 0,-2 3-7 16,0 2 0-16,0 2-6 0,0 4-3 0,3-1 2 15,1-1-5-15,0 0-6 0,3-1-9 0,0-2-5 16,3 0-8-16,0-3-5 0,1 1-7 0,2-15 2 0,-1 19 4 16,1-19 3-16,5 14 0 15,-5-14-4-15,7 8-1 0,-7-8-12 0,0 0-15 0,18-1-25 16,-18 1-29-16,18-12-13 15,-7 5-54-15,1-6 19 0,0 1-35 0,1-3 26 16,-2 0-28-16,0-1 15 0,-1-1 21 16,-3 3 27-16,0 3 30 0,0 0 40 15,-2 2 56-15,-5 9 35 0,8-13-7 0,-8 13-11 16,0 0 15-16,0 0 12 0,0 0 13 0,0 0 5 16,0 0-2-16,2 10-6 0,-2-10-8 0,-2 19-7 0,2-19-7 15,-1 21-14-15,0-11-10 16,1-10-11-16,-1 22-5 0,1-22-6 0,0 22-11 0,0-22-1 15,1 19-13-15,-1-19-51 16,2 17-37-16,-2-17-77 0,3 13-23 16,-3-13-73-16,5 13-14 0,-5-13-41 0,7 9-11 15,-7-9 47-15,11 7-200 0,-11-7-55 0,15 5-52 0,-15-5-434 16,15 1-632-16</inkml:trace>
  <inkml:trace contextRef="#ctx0" brushRef="#br0" timeOffset="30820.15">12407 7902 56 0,'0'0'755'16,"8"-7"-135"-16,-8 7-88 16,0 0-26-16,7-9-107 0,-7 9-18 0,0 0-65 0,8-8-19 15,-8 8-55-15,0 0 8 16,5-12-51-16,-5 12 25 0,0 0-37 0,4-12 17 0,-4 12-46 16,0 0 14-16,0-16-39 0,0 16-8 0,-2-10-19 15,2 10-11-15,-5-14-6 0,5 14-11 16,-6-15-19-16,0 1-9 0,0 3-4 0,-1-3-13 15,1 1-6-15,-1 1-6 16,-1 1-1-16,1-2 19 0,0 5 18 0,2 1-5 0,5 7-28 16,-12-10-11-16,12 10-8 15,0 0 2-15,-19 3-2 0,8 5-1 0,3 3 2 0,-1 3-1 16,-1 2 5-16,1 3 23 0,1 1-17 0,1 0 31 16,1 1-13-16,3-1 24 0,0-2-21 15,2 1-2-15,0-1-4 0,2 0 3 0,0-1-12 16,1-2-4-16,0-2-4 0,0 0-4 15,3-3 3-15,-5-10 3 0,7 14 6 16,-7-14 3-16,9 8-1 0,-9-8-11 16,0 0-18-16,20-4-32 0,-12 0-11 0,3-4-52 0,1-2 2 15,-1-2-52-15,1-2 14 16,-1-3-41-16,0-1 28 0,1-4-32 0,-2-4 19 0,-1 0 31 16,0-1 23-16,-2-4 22 0,0 1 15 0,-1-4 11 15,-1-2 33-15,2 3-16 0,-3 0 35 16,-1 6 0-16,0 4 64 0,-1 4-9 0,0 1 37 15,-1 5-51-15,-1 13 36 0,1-16 5 16,-1 16 51-16,0 0-13 0,0 0 13 0,0 0 6 16,0 0 3-16,-7 13-7 15,7-13-1-15,-5 23 6 0,3-5-2 0,0 2 5 0,0 3 15 16,-1 2-5-16,1 3-1 0,1 6-12 0,-1-2-6 0,1 2-12 16,0-2-16-1,0-3-18-15,0 0-18 0,1-3-9 0,0 0-11 0,1-2-10 16,0-4-13-16,0-2-49 0,1 0-70 15,0-2-67-15,0-4-60 0,1-2-47 0,-3-10-70 16,6 14-77-16,-6-14-153 0,10 8-165 16,-10-8-190-16,14 3-456 0,-14-3-985 0</inkml:trace>
  <inkml:trace contextRef="#ctx0" brushRef="#br0" timeOffset="31259.79">12618 7990 95 0,'-16'0'767'0,"16"0"-122"0,0 0-80 15,-16 0-28-15,16 0-87 16,0 0-31-16,0 0-30 0,-13 2 47 0,13-2-36 0,0 0 1 15,0 0-24-15,0 0-18 16,11 2-16-16,-11-2-20 0,18-1-26 0,-6-1-30 16,5-1-29-16,2 0-35 0,-1 0-33 15,3 0-32-15,-2 0-26 0,0 2-22 0,0-2-18 16,-1 2-14-16,-2-1-18 0,-1 1-40 0,-3-1-47 16,-12 2-117-16,21-1-103 0,-21 1-157 15,14 0-172-15,-14 0-312 0,0 0-918 0,13 3-1532 0</inkml:trace>
  <inkml:trace contextRef="#ctx0" brushRef="#br0" timeOffset="33039.85">13003 7588 208 0,'0'0'532'0,"0"0"-100"0,0 0-96 16,0 0-44-16,0 0-49 16,0 0-11-16,-2-10-40 0,2 10-17 0,0 0-8 0,0 0 3 15,0 0 7-15,0 0-1 16,0 0-5-16,0 0-10 0,4-11-14 0,-4 11-10 0,0 0-12 16,0 0-16-16,10-7-16 0,-10 7-10 15,0 0-20-15,0 0-5 0,9-4-8 0,-9 4-5 16,0 0-4-16,0 0-2 0,0 0-2 0,13 0-1 15,-13 0 1-15,0 0 12 0,0 0 17 16,10 5 15-16,-10-5 20 0,0 0 9 0,6 13 12 16,-6-13 12-16,4 15 3 15,-4-15-5-15,0 24-2 0,-1-6 1 0,-1 5-6 0,-2 1 14 16,-2 5-28-16,0 0-8 0,-1 2-13 0,0 1 0 0,-2-3-3 16,0-2-15-16,2 0-16 15,0-5-13-15,1-1-8 0,1 0-5 0,-2-6-5 16,4 0 0-16,-2-1-2 0,1-3 4 15,2-1-4-15,2-10 5 0,-5 15 9 0,5-15 9 16,-3 13 0-16,3-13-12 0,0 0-20 16,-3 10-4-16,3-10-5 0,0 0-6 0,0 0-2 15,0 0 1-15,5-17-12 16,-1 9-18-16,2-6-16 0,3-3-15 0,1-2-5 0,-1-2 2 16,3-1 6-16,2-2 3 0,1-1 6 0,0 4 1 0,-3 3 6 15,2 1-2-15,-2 2 1 16,0 1-1-16,-2 3 4 0,1 2 3 0,-3 1 4 15,-8 8 13-15,15-8 20 0,-15 8 11 16,0 0 27-16,15 2 12 0,-15-2 30 0,7 11 5 16,-7-11 3-16,4 17-2 0,-4-17-4 15,1 22-6-15,-1-10-1 0,-2 4-6 0,1 0 1 16,-2 1-22-16,0 0-7 16,0-2-8-16,1 0-2 0,-2-1-12 0,1 0-9 0,1-3-42 15,0 0-47-15,2-11-54 0,-3 15-70 0,3-15-32 0,-2 14-85 16,2-14-36-16,0 0-59 15,1 13-54-15,-1-13-103 0,0 0-877 0,0 0-1064 16</inkml:trace>
  <inkml:trace contextRef="#ctx0" brushRef="#br0" timeOffset="33976.5">13442 7847 631 0,'0'0'726'15,"0"0"-94"-15,12-1-39 16,-12 1-95-16,0 0-19 0,0 0-75 0,9-3-36 16,-9 3-114-16,0 0-28 0,6-7-71 15,-6 7-5-15,0 0-55 0,7-8-25 0,-7 8-17 16,0 0-8-16,3-12-9 0,-3 12-8 0,0 0-2 0,0-14-1 16,0 14 3-16,-2-11 5 15,2 11 18-15,-8-12 9 0,8 12 8 0,-8-11 4 0,8 11 3 16,-13-9-10-16,13 9-16 15,-15-4-13-15,15 4-5 0,-16 3-3 0,4 2 3 0,1 4 5 16,-1 1 25-16,-2 5-24 16,2-1 25-16,-1 4-23 0,2 0 27 0,1 1-14 15,-2-1 16-15,4 2-14 0,0-2 1 16,0-1-7-16,1-3-11 0,3 1-14 0,0-5-9 16,1 0-7-16,3-10 3 0,-2 16 0 0,2-16-1 0,0 0-3 15,4 12-37-15,-4-12-28 16,0 0-79-16,16-3-25 0,-8-1-72 0,4-4-2 0,1 0-51 15,1-4 9-15,2 0-9 16,-3-2 36-16,1 0 23 0,-2 1 60 0,1-1 20 0,-3 3 39 16,-2 0 34-16,0 1 86 15,-2 2 15-15,-6 8 64 0,10-13 37 0,-10 13-17 16,0 0-6-16,7-6 44 0,-7 6-6 0,0 0 40 0,0 0-25 16,0 19 22-16,0-19-34 15,-1 21 18-15,0-5-37 0,1 1 17 0,0-1-34 0,0 1-31 16,1-2 13-16,1 1-38 15,1-1-11-15,-1-3 1 0,1-2-31 0,0-1-18 0,1 0-24 16,-4-9-31-16,9 13-23 16,-9-13-37-16,11 6-25 0,-11-6-67 0,11 2-15 0,-11-2-48 15,14-3-4-15,-14 3 15 0,15-8-4 0,-7 2 14 16,1-1 17 0,-1-3 27-16,1 0 24 0,-1-4 21 0,-1 1 27 0,0-2 16 0,0 1 45 15,-1-2 35-15,-1 0 60 16,-1 4 24-16,1-1 39 0,-2 2 11 0,-3 11 15 0,5-15-1 15,-5 15 33-15,0 0 18 16,0 0 13-16,0 0 12 0,0 0 34 16,0 0-19-16,0 0 28 0,2 17-17 0,-2-17 33 15,-4 19-23-15,0-6-9 0,0 2-17 0,0-3-15 16,0-1-21-16,1-1-15 0,3-10-26 16,-7 17-11-16,7-17-10 0,-4 14-5 15,4-14-1-15,-4 11-8 0,4-11-15 0,0 0-21 16,-3 8-34-16,3-8-31 0,0 0-31 0,0 0-21 15,5-8-18-15,-5 8-5 0,9-15 30 16,-2 3-31-16,0-2 30 0,0 0-22 0,0 0 43 16,1 0-26-16,-1 1 38 0,-1-1-25 15,2 3 26-15,-3 2-32 0,2 0 33 0,-7 9-9 16,9-8 55-16,-9 8 14 0,0 0 61 0,10-2 9 16,-10 2 36-16,9 7 27 0,-9-7 8 15,5 12 31-15,-5-12-20 0,6 17-18 16,-4-6-20-16,0-1-13 0,-1 1-19 0,-1-11-17 0,1 23-21 15,-1-23-9-15,2 20-10 0,-2-20-10 16,0 21-25-16,0-21-43 0,-2 18-46 16,2-18-46-16,0 13-55 0,0-13-42 0,0 12-50 15,0-12-63-15,0 0-86 0,3 13-82 0,-3-13-99 16,0 0-215-16,8 6-508 0,-8-6-924 16</inkml:trace>
  <inkml:trace contextRef="#ctx0" brushRef="#br0" timeOffset="35759.86">13976 7936 651 0,'0'0'556'0,"0"0"-56"0,0 0-27 0,0 0-52 16,0 0-11-16,0 0-34 0,0 0 12 15,9-4-53-15,-9 4-3 0,0 0-80 0,0 0-3 16,0 0-64-16,0 0 1 0,0 0-61 0,3-10 6 15,-3 10-56-15,0 0 13 0,0 0-41 16,-2-11 21-16,2 11-41 0,0 0 21 0,-5-12-38 16,5 12 26-16,-5-13-35 15,5 13 26-15,-7-14-32 0,7 14 27 0,-10-15-33 0,10 15 32 16,-12-14-25-16,12 14 7 0,-10-12 7 0,10 12 3 0,-14-10 7 16,14 10-8-16,-13-7 15 15,13 7-14-15,-14-1 0 0,14 1 6 0,-16 5 12 16,9 1 3-16,-4 2 1 0,3 1-1 15,0 3 3-15,-1 1 11 0,3 1-3 0,0 1-3 16,1 0-2-16,1 0-5 0,2 0-7 16,0 0-4-16,1-2-5 0,1-13 0 0,0 22-3 15,0-22 0-15,2 19-7 16,-2-19 0-16,3 17-3 0,-3-17 2 0,7 13 6 0,-7-13 5 16,8 5-3-16,-8-5-4 0,0 0-22 0,20-3-27 0,-9-6-71 15,2 2-16-15,0-5-66 16,2-1-14-16,-2-2-52 0,1-1 2 0,0-2-40 15,0-4 28-15,0 0 3 0,-2-1 23 16,1 0 25-16,-3-2 37 0,-3 3 27 0,0 0 32 16,0 2 32-16,-2 0 39 0,-1 4 41 15,-1 2 22-15,0 3 9 0,-3 11 13 0,2-11 34 16,-2 11 44-16,0 0 45 0,0 0 11 0,0 0 11 0,-9 13 29 16,4 2-23-16,-1 1 28 15,-1 3-35-15,0 3 30 0,1 0-42 0,0-1 12 0,-1 2-40 16,2-2 5-16,0 1-41 15,1-2 3-15,-1-2-41 0,3 0-10 0,0-2-11 16,1 0-12-16,0-3-11 0,1-13-5 16,2 21-6-16,-2-21-7 0,4 15 36 0,-4-15-33 15,9 8-4-15,-9-8-55 0,13 2-2 16,-13-2-59-16,16-5 0 0,-2 0-69 16,-2-2-1-16,0-4-59 0,3-1 6 0,0-1-38 15,-1-3 21-15,-1 0-26 0,2-2-12 0,-1-3-18 16,0-1-3-16,-1-1-21 0,-2-2 46 0,-1 2 45 0,-1 2 60 15,-1-1 55-15,-1 1 80 16,1 2 43-16,-3 3 69 0,-1-1 53 0,-1 5 61 16,0 0 26-16,-3 12 20 0,3-16-8 15,-3 16 0-15,0 0-1 0,0-14 0 16,0 14-1-16,0 0-6 0,0 0-7 0,0 0-11 16,-9 10 2-16,9-10 2 0,-6 18-16 0,2-4 3 15,0 1-26-15,-1 4 10 0,1 3-43 0,-1 0-4 0,1 3-40 16,-1-2 13-16,1 1-38 15,0 0 16-15,0-1-32 0,2-2-10 16,0-1-1-16,2-2-1 0,0-1-5 0,1-1-7 16,1-2 3-16,3-2 0 0,-1-1 1 15,0-4 2-15,2 0 2 0,-6-7-4 0,13 11 10 16,-13-11-4-16,18 4-4 0,-18-4-1 16,21 0-2-16,-21 0-2 0,23-5-1 0,-9 0-5 15,1-4 1-15,-2 2-9 0,1-2-23 0,2-3-19 16,-2 1-18-16,0-3-6 0,-1 0-8 15,-1 0-2-15,-1-1 7 0,-1 0 5 0,-2 1 12 16,-1 0 7-16,-1 0 12 0,-1 0 8 0,-2 2 8 16,-1-1 7-16,-2 13 19 0,2-21 12 15,-2 21 13-15,-2-16 7 0,2 16 5 16,-4-15-2-16,4 15 0 0,-8-13-6 0,8 13-2 0,-11-8-7 16,11 8-6-16,-11-4 4 15,11 4-4-15,-13 0 4 0,13 0 5 0,-17 7-4 0,6 1-7 16,1 0-1-16,1 3 2 0,0 2 8 15,2 1 9-15,-1 1 9 0,2 1-9 0,2 3-2 0,1-1-6 16,0 1-4-16,1-1-10 16,2 2 0-16,0-3-12 0,1 1 5 0,1-2-3 0,2 0 0 15,-1-1 0-15,2-2-6 16,1-1 1-16,2-2 9 0,-1-2-4 0,0-3 0 16,1-1-4-16,-8-4 1 0,20 3 3 0,-20-3-21 0,22-3-33 15,-6 0-25-15,0-3-37 16,2-2-6-16,1-2-49 0,-1-3 3 0,-1-1-44 0,3-2 31 15,-2-3-28-15,1 0 40 16,-2-1 4-16,-1-2 53 0,0 0 3 0,-2 1 64 0,-1-1 30 16,-2 4 70-16,-2 0 11 15,-1 0 30-15,-1 4 21 0,-2 0 20 0,-1 2 6 0,-1 1-9 16,-3 11 0-16,4-18 0 0,-4 18-12 0,1-14-18 16,-1 14-25-16,0 0-20 15,-3-12-11-15,3 12-13 0,0 0 2 0,0 0 1 0,-11-1 0 16,11 1 6-16,-9 6-4 15,9-6-1-15,-11 12 6 0,4-1 2 0,0-1-8 0,-1 2-3 16,1 1-7-16,1 0-7 16,0-1-6-16,2 2 0 0,-1-2-4 0,3 1-2 0,0-3-12 15,2-10 1-15,-1 22-4 0,1-22-4 0,1 21 0 16,2-10 4-16,1 3 21 0,1-2-28 16,0 1 22-16,1-2-33 0,1 1 28 0,1-3-31 15,1 1 32-15,-2-2-39 16,1-1 30-16,0-2-41 0,-1 1 44 0,-7-6-23 0,14 9 26 15,-14-9-30-15,13 9 38 16,-13-9-22-16,8 7 36 0,-8-7-9 0,7 5 32 0,-7-5-18 16,0 0 23-16,7 10-33 15,-7-10-29-15,0 0 0 0,-2 14 0 0,2-14 0 0,-6 10 0 16,6-10 0-16,-11 13 0 0,5-7-151 0,-5 1-72 16,2 2-103-16,-2-1-121 0,-1-1-96 15,0 0-172-15,-2-1-1111 0,3 0-1533 0</inkml:trace>
  <inkml:trace contextRef="#ctx0" brushRef="#br0" timeOffset="37380.26">15087 7961 541 0,'0'0'558'0,"-6"-10"-52"0,6 10-38 0,-6-8-50 0,6 8-6 16,-7-7-55-16,7 7 23 0,0 0-52 0,-7-10 19 16,7 10-67-16,0 0-8 0,-6-8-65 15,6 8-8-15,0 0-63 0,0 0 6 0,-6-9-29 16,6 9 48-16,0 0-31 15,0 0 12-15,0 0-31 0,0 0 9 0,6-7-28 0,-6 7-12 16,0 0-28-16,11-3 17 16,-11 3-37-16,0 0 15 0,15 0-31 0,-15 0 14 0,0 0-30 15,17 0 4-15,-17 0-64 0,0 0-23 0,18 0-78 16,-18 0-25-16,0 0-74 0,14 1-13 16,-14-1-62-16,0 0-33 0,10 6 43 0,-10-6-315 15,0 0-644-15,0 12-890 0</inkml:trace>
  <inkml:trace contextRef="#ctx0" brushRef="#br0" timeOffset="37560.31">15005 8097 421 0,'0'0'695'0,"-4"9"-61"0,4-9-45 0,0 0-43 16,0 0-78-16,0 0-20 0,2 13-73 15,-2-13-22-15,0 0-86 0,10 5-20 0,-10-5-69 16,0 0-9-16,18 0-68 0,-18 0-59 15,19-2-119-15,-8 0-69 0,5 0-100 0,-1-3-62 16,2-1-113-16,-1 3-229 16,5-4-506-16,-1 0-772 0</inkml:trace>
  <inkml:trace contextRef="#ctx0" brushRef="#br0" timeOffset="38449.81">15640 7799 602 0,'-6'-13'563'0,"6"13"-82"0,-3-9-34 0,3 9-63 15,0 0-58-15,-6-10-49 0,6 10-54 16,0 0-38-16,0 0-6 0,0 0-20 0,-5-8 5 16,5 8 13-16,0 0 26 0,0 0-33 15,0 13 15-15,0-13-39 0,0 14 21 0,0-14-51 16,0 23 26-16,0-7-44 0,0 2 32 0,-1 0-36 0,0 0 30 16,-1 0-38-16,0-1 19 15,0 1-31-15,-1 0 19 0,0-2-19 0,-1 0 25 0,1-1-26 16,-2-2-6-16,2-1-2 15,3-12-2-15,-4 17 2 0,4-17 13 0,-4 12-1 16,4-12-28-16,0 0-28 0,-3 10-9 16,3-10-10-16,0 0-9 0,0 0 16 0,0 0-40 15,4-15 9-15,-1 5-28 0,2-2 12 16,1-5-28-16,0-2 6 0,2-3-31 0,0 0 19 16,3-3-28-16,0 0-8 0,1 1 1 0,0 4 0 0,-1 2 6 15,1 2 13-15,-3 3-2 16,0 4 15-16,-1 1 19 0,-8 8 18 15,15-4 25-15,-15 4 70 0,9 7 6 0,-9-7 46 16,7 17-25-16,-5-7 28 0,1 6-19 0,-3-1 26 16,0-1-23-16,0 4 18 0,-3 0-28 15,2-4 28-15,-1 3-19 0,0-2-1 0,0-2 3 16,0-1-3-16,2-12-2 0,-4 18 5 0,4-18-10 0,-2 14-8 16,2-14-7-16,0 0-14 15,-1 14-31-15,1-14-15 0,0 0-2 0,0 0-3 0,0 0-15 16,11-11-13-16,-3 1-14 15,-1-4-5-15,1 1-3 0,2-3 2 0,0 1 4 0,0-2 5 16,-1 2 2-16,3 0 0 16,-4 2-4-16,0 1-8 0,1 2-2 0,-1 0-5 15,-2 2 8-15,-6 8-2 0,11-10 15 16,-11 10 10-16,0 0 17 0,13-1 26 0,-13 1 21 16,7 7 6-16,-7-7 1 0,5 13-5 0,-5-13-4 0,3 19-4 15,-3-19-12-15,1 22 3 16,-1-22-10-16,-1 22-3 0,0-10 2 0,0 4-17 0,1-2-34 15,-2-5-41-15,2-9-53 16,-1 21-25-16,1-21-92 0,-1 18-42 0,1-18-126 0,0 13-66 16,0-13-28-16,1 12-401 15,-1-12-399-15,0 0-906 0</inkml:trace>
  <inkml:trace contextRef="#ctx0" brushRef="#br0" timeOffset="39849.89">16166 7884 718 0,'0'0'678'0,"5"-8"-75"16,-5 8-125-16,0 0-90 0,4-11-67 0,-4 11-53 0,0 0-33 15,2-11-45-15,-2 11-29 16,0 0-18-16,-1-14-11 0,1 14-8 15,-2-9 5-15,2 9 4 0,-5-10 32 0,5 10 7 16,-7-10-8-16,7 10-9 0,-9-5-21 0,9 5-10 0,0 0 1 16,-18 0 6-16,18 0-2 15,-20 12 1-15,9-5-3 0,-2 6-11 0,-1 0-4 0,1 2-10 16,0 1-15-16,1 1-12 0,2 1-5 0,0-1-10 16,2 0-6-16,1 0-5 15,2-3-3-15,0 1-11 0,1-1-6 0,3-1 2 0,1-13-13 16,0 19 0-16,0-19 5 15,3 14 3-15,-3-14 1 0,8 8-7 0,-8-8-9 0,0 0-49 16,17 0-47-16,-17 0-37 16,20-11-32-16,-9 4-33 0,2-4 7 0,0-1-31 0,-1-1 24 15,0-1-7-15,1-1 36 16,-1-1 4-16,-3-1 58 0,0-1-2 0,-3 3 28 0,2 1 34 16,-3 0 48-16,-1 4 36 0,-4 10-4 0,5-15-19 15,-5 15-9-15,0 0 6 16,0 0 27-16,0 0 16 0,0 0 12 0,0 0 1 0,-4 19 33 15,1-4 2-15,-1 1 2 16,1 2-12-16,-2 0-18 0,2-2-2 16,1 1-16-16,0 1 18 0,0-2-10 0,1 0-8 15,0-2-20-15,1-3-12 0,0-11-10 0,1 22-11 0,-1-22-39 16,3 16-22-16,-3-16-19 0,4 12-16 0,-4-12-32 16,8 7-32-16,-8-7-55 0,0 0-14 15,15-1-53-15,-15 1 10 0,15-8-17 0,-4 0 28 16,0-3-23-16,3-1-28 15,-2-4-36-15,2-1 8 0,1-4 67 0,0-2 54 0,-1-2 44 16,0 0 44-16,-1 2 66 16,-3 2 36-16,0 0 56 0,-1 5 27 0,-3 3 55 0,0-1 22 15,-1 3 48-15,0 2-14 16,-5 9-1-16,4-12 10 0,-4 12 9 0,0 0 12 0,0 0 32 16,0 0-26-16,0 0 19 0,0 0-55 0,0 0 18 15,-12 11-48-15,9-1 22 0,-3 3-38 16,1 3 14-16,-1 4-37 0,0 0 5 15,-2 1-34-15,3 1-11 0,-1-1-16 16,2 0-6-16,-1 0-5 0,3-4-6 0,-1-1-14 0,2-2-6 16,1-3-2-16,0-11-6 15,3 20-6-15,-3-20 1 0,5 16-22 0,-5-16-16 0,7 7-58 16,-7-7-3-16,0 0-64 0,19-1 13 0,-19 1-48 16,20-10-13-16,-7 2-80 0,-1-2 1 15,1-4 105-15,2-1-144 0,-1-2 6 0,2-5-24 16,-1 0 6-16,0-2 55 0,0-1 68 15,-1 0 62-15,-1 2 60 0,0-2 42 0,-4 8 65 16,0-1 43-16,-3 6 61 16,0-1 22-16,-1 3 39 0,-5 10-26 0,5-13 21 0,-5 13 34 15,0 0 41-15,0 0-18 16,0 0 25-16,0 0-37 0,-8 6 12 0,2 4-43 0,2 1 15 16,-3 6-41-16,0 3 11 0,0 1-41 0,-2 2 11 15,3 0-36-15,-1 1 12 0,1-2-26 16,1 2-16-16,-1-1-13 0,2-3-11 0,2 0-14 15,-1-3-9-15,2-2-13 0,0-1-9 16,1-14-4-16,1 20-13 0,-1-20-19 0,4 14-17 16,-4-14-22-16,8 8-6 15,-8-8-67-15,0 0-10 0,18 0-50 0,-18 0 1 0,16-7-67 16,-5 1 2-16,0-2-38 0,1-2 5 0,-1-1-5 0,0-3 11 16,2-2 51-16,-2-1 40 15,2-2 39-15,-3 2 32 0,0 3 42 0,-1 1 26 16,-1 2 17-16,-2 2 23 0,-2 1 41 15,-4 8 51-15,7-9 40 0,-7 9 41 0,0 0-9 16,0 0 56-16,0 0-31 0,0 0 19 16,0 0-38-16,8 8 7 0,-8-8-35 0,0 12 13 15,0-12-39-15,1 19 22 16,-1-19-8-16,2 22 37 0,-1-12-36 0,1 5 20 0,2-1-36 16,-1 0 20-16,1-2-40 0,0 0 20 0,-1-3-43 0,2 0 18 15,-5-9-29-15,9 14 31 16,-9-14-22-16,9 9 20 0,-9-9-30 15,10 2 32-15,-10-2-65 0,13-4 6 0,-13 4-45 16,14-7 23-16,-5 1-40 0,-3 0 30 0,1 0-29 16,0-4 32-16,-1 0-26 0,1-2 32 15,-3 0-20-15,0 0 35 0,-2-1-29 0,-1 2 32 16,0 0-28-16,-2-1 34 0,1 12-19 0,-2-20 32 0,-1 9-31 16,3 11 21-16,-6-14-32 15,6 14 30-15,-11-11-34 0,11 11 32 0,-13-7-29 0,13 7 28 16,-14-1-33-16,14 1 31 15,-14 0-33-15,14 0 7 0,-18 3-71 0,18-3 10 16,-14 2-39-16,14-2 12 0,-11 3-56 16,11-3-7-16,0 0-66 0,-16 2 8 0,16-2-10 15,0 0-28-15,0 0-61 0,0 0-96 16,-9 5-87-16,9-5-459 0,0 0-553 0</inkml:trace>
  <inkml:trace contextRef="#ctx0" brushRef="#br0" timeOffset="40189.86">16959 7853 348 0,'12'-6'703'0,"-12"6"-114"0,0 0-100 15,11-4-49-15,-11 4-95 0,0 0 27 16,0 0-28-16,0 0 25 0,0 0-26 0,0 0 6 0,-7 12-44 0,7-12 7 16,-9 13-59-16,1-3 0 15,-1 0-48-15,1 2 13 0,0 1-48 0,0 1-23 0,0 0-8 16,2 1 11-16,0 1-10 15,3 0-13-15,0 0-13 0,2 1-3 0,0-4-7 0,2 0-3 16,1-3 4-16,2 4 4 16,0-4-3-16,2-1-13 0,3 0-3 0,-2-2-21 15,2-2-10-15,-9-5-39 0,20 7-20 16,-20-7 0-16,21 2 0 0,-21-2 0 0,23 0 0 16,-11-2 0-16,-1 1-70 0,0-2-34 0,0 0-17 0,-1-1-2 15,0 2-10-15,-10 2 2 16,18-6-7-16,-18 6 2 0,15-5 10 15,-15 5-29-15,13-4 16 0,-13 4-127 0,0 0-70 16,14-5-111-16,-14 5-95 0,0 0-268 0,11-4-594 0,-11 4-1005 16</inkml:trace>
  <inkml:trace contextRef="#ctx0" brushRef="#br0" timeOffset="41599.82">17573 7557 684 0,'-4'-8'537'16,"4"8"-91"-16,0 0-26 0,-5-11-50 0,5 11-5 15,0 0-50-15,0 0 16 0,-4-9-49 0,4 9 3 16,0 0-48-16,0 0 1 0,0 0-53 0,-4-9-15 15,4 9-26-15,0 0-19 16,0 0-14-16,0 0 1 0,0 0 6 0,0 0 13 0,-10 4 9 16,10-4 5-16,-7 14 18 15,0-2 8-15,2 4-3 0,-3 3-1 0,1 3-4 0,0 4-2 16,-2 1-11-16,2 4-8 0,1 0-8 0,0 0-16 16,0 0-13-16,2 1-11 0,0-2-8 15,1 1-4-15,1-4-21 0,0 0-4 0,-1-2-13 16,3 0-13-16,-1-5-6 0,1 1-7 15,1 0-5-15,-1-3-6 0,3-3-6 0,0 3-52 16,0-2-2-16,0-2-23 16,1 0-22-16,-1-3 92 0,2-2-170 0,-5-9-36 0,8 16-36 15,-8-16-57-15,11 8-46 16,-11-8-115-16,15 3-92 0,-15-3-155 0,16-3-791 16,-6 1-1130-16</inkml:trace>
  <inkml:trace contextRef="#ctx0" brushRef="#br0" timeOffset="41900">17722 7832 738 0,'0'0'758'0,"0"0"-119"15,0 0-73-15,2-11-5 0,-2 11-56 0,0 0-15 16,8-7-75-16,-8 7-39 0,9-7-39 16,-9 7-39-16,15-7-36 0,-15 7-43 0,17-6-34 15,-6 3-43-15,1-3-31 16,0 3-23-16,0-1-18 0,-1 1-10 0,3-2-21 16,-1 1-44-16,0-1-54 0,0 2-61 0,0-2-59 0,-1 2-59 0,-1 0-81 15,-11 3-70-15,18-9-75 16,-18 9-118-16,15-5-239 0,-15 5-335 0,9-4-770 15</inkml:trace>
  <inkml:trace contextRef="#ctx0" brushRef="#br0" timeOffset="42199.75">17866 7630 340 0,'0'0'632'15,"-9"4"-76"-15,9-4-40 0,-8 11-11 0,3-2-30 16,-2 4-28-16,-1 1-36 0,1 4 5 16,-1 1-69-16,-1 3-12 0,0 4-46 0,0 2-1 15,-1 0-46-15,1 3-21 0,-1-2-20 0,2 0-22 0,0 4 11 16,2-2 2-16,1 0-20 16,1-6-26-16,2 0-29 0,0-6-13 0,2 0-19 0,0-2-12 15,2-2-13-15,1 1-14 16,0-2-4-16,1-4-4 0,0-2-18 0,-4-8-34 15,10 9-51-15,-10-9 63 0,13 3-230 16,-13-3-78-16,14-3-90 0,-4-1-124 0,1-1-152 16,1-3-209-16,1-1-568 0,-2-1-1070 15</inkml:trace>
  <inkml:trace contextRef="#ctx0" brushRef="#br0" timeOffset="43489.71">18191 7582 401 0,'0'0'649'0,"-4"-8"-105"16,4 8-83-16,0 0-49 0,-4-11-105 0,4 11-28 15,0 0-52-15,0 0 24 0,0 0-11 16,0 0-16-16,-14 8-27 0,14-8-8 0,-9 20-15 15,4-4-9-15,-2 5 26 16,-1 1-30-16,0 6 34 0,-1 2-30 0,-3 5 21 0,0 1-13 16,-1-1 15-16,1-2-27 15,-1 2-6-15,-1 0-9 0,0-2-20 0,2-4-16 0,-2 3-13 16,1-2-16-16,1-5-12 0,1-1-12 0,1-5-22 16,2-3-2-16,1-2-5 0,2 0-2 15,0-4-4-15,-1-1 6 0,6-9-4 0,-4 11 8 16,4-11-10-16,0 0-3 0,0 0-7 15,0 0-3-15,0 0 1 0,7-7-17 0,1-5-18 16,0-1-11-16,-1-4-10 16,5-4 15-16,0-4-47 0,0-2 8 0,4-3-23 0,-1-1 19 15,3 0-16-15,-4 5 25 16,3 1-14-16,-3 2 30 0,2 3-18 0,-3 2 7 16,0 4-1-16,-3 2-1 0,0 3 49 0,0 3-8 0,-10 6 64 15,13-5 8-15,-13 5 42 0,10 7-1 16,-10-7 32-16,7 17-29 0,-5-2 32 0,-1 1-40 15,-1 2-10-15,-1 2-4 0,0 0-10 16,-1-1-11-16,0 4-10 0,-3-1-6 0,3-3-7 16,-1-2-7-16,-1 2-4 15,2-2-18-15,-1-2-29 0,0-2-36 0,1-1-37 0,2-12-44 16,-3 18-52-16,3-18-80 0,-3 14-107 0,3-14-149 0,0 0-198 16,0 0-824-16,0 0-1196 15</inkml:trace>
  <inkml:trace contextRef="#ctx0" brushRef="#br0" timeOffset="43820.47">18348 7826 282 0,'15'-4'725'16,"-15"4"-78"-16,10 3-71 0,-10-3-38 0,6 11-77 0,-6-11-7 15,3 15-57-15,-3-15-6 16,0 19-76-16,0-19-7 0,0 27-48 0,-3-11 13 15,0 2-50-15,0 0 0 0,-2-2-46 16,-1 0 7-16,-1 4-43 0,1-2-5 16,0-2-21-16,-3-2-10 0,4-2-7 0,-1 2-3 15,2-4 2-15,0-2 8 0,4-8 19 0,-6 12 1 16,6-12-11-16,0 0-25 0,-5 10-32 0,5-10-14 0,0 0-10 16,0 0 16-16,8-12-38 15,-2 6 24-15,0-6-42 0,2-1 10 0,1-1-56 0,0-1 20 16,1-3-69-16,1 0-22 15,-2 1-19-15,2-1-58 0,-1-1-20 0,1 2-85 16,-2 0-33-16,2 1-108 0,-2 3-52 16,-1 2 13-16,1 1-276 0,-1 4-599 0,-8 6-963 15</inkml:trace>
  <inkml:trace contextRef="#ctx0" brushRef="#br0" timeOffset="44200.32">18507 7924 8 0,'0'0'719'0,"3"11"-114"0,-3-11-69 0,4 9-37 15,-4-9-93-15,4 8 15 16,-4-8-49-16,7 6-4 0,-7-6-52 0,7 7-2 16,-7-7-61-16,0 0-1 0,13 4-68 15,-13-4-10-15,12-1-61 0,-12 1 2 16,14-8-49-16,-14 8 14 0,19-11-47 0,-8 3 8 16,-3 2-38-16,0-1 24 0,-1 0-28 0,-1 0 27 15,-6 7-25-15,10-12 39 0,-10 12-11 0,8-13 33 0,-8 13-18 16,1-11 29-16,-1 11-21 15,0-10 15-15,0 10-32 0,-6-10 13 0,6 10-30 0,-7-5 13 16,7 5-31 0,-10-3 15-16,10 3-17 0,-11 3 36 0,11-3-10 15,-15 8 34-15,5 0-6 0,0 3 29 0,0 1-22 16,-1 3 25-16,0 0-29 0,2 1 32 0,0 0-43 16,2-1 18-16,-1 0-38 0,4 0-3 0,0-3 1 0,2 1-6 15,2-13-6-15,-1 20-8 16,1-20-6-16,5 17-10 0,-5-17-7 0,9 15-25 15,-2-9-36-15,1 0-42 0,0-3-25 16,-8-3-82-16,20 6-36 0,-20-6-114 0,23 2-55 0,-11-2 42 16,6-2-265-16,-1-1-730 15,1-1-991-15</inkml:trace>
  <inkml:trace contextRef="#ctx0" brushRef="#br0" timeOffset="44639.8">18888 7940 582 0,'0'0'738'15,"3"-18"-119"-15,-3 18-17 0,-3-15-81 0,3 15-18 0,-3-14-71 16,3 14-3-16,-6-15-75 16,6 15 1-16,-7-15-67 0,7 15-34 0,-8-9-37 0,8 9-21 15,-11-5-14-15,11 5-25 16,-13-2-13-16,13 2 1 0,-17 7-13 0,6 0-7 16,-1 2-10-16,-1 1-20 0,0 3-13 0,0 1-10 0,1 3-17 15,1-1-14-15,-1 0-6 16,4 2-8-16,0-4-6 0,1 1-9 0,2 0-9 0,2-4-7 15,1-1-3-15,2-10-6 16,-2 18 9-16,2-18-5 0,2 11-3 0,-2-11-15 0,6 8-27 16,-6-8-39-16,0 0-57 15,20-2-27-15,-8-4-69 0,2-1 7 0,0-3-30 0,1 1 34 16,0-4-4-16,1 1 64 0,-4-2 7 0,1-1 63 16,-1 2 0-16,-3 1 48 15,-2 0 26-15,1 0 77 0,-2 4 39 0,-6 8 57 0,9-14-40 16,-9 14 4-16,4-7-19 15,-4 7 47-15,0 0-7 0,0 0 27 0,0 0-11 0,-1 18 6 16,1-18-31-16,-4 21 25 16,1-7-41-16,0 1-5 0,0 0-20 0,0-1-10 0,2 1-15 15,0-5-16-15,1-10 1 16,-1 21-31-16,1-21-38 0,1 21-44 0,-1-21-47 0,4 14-41 16,-4-14-7-16,6 15-91 0,-6-15-50 0,11 10-104 15,-11-10-79-15,15 6-122 16,-15-6-799-16,15 1-1023 0</inkml:trace>
  <inkml:trace contextRef="#ctx0" brushRef="#br0" timeOffset="45159.75">19154 7958 820 0,'0'0'713'16,"5"-14"-90"-16,-5 14-31 0,2-12-74 15,-2 12-16-15,0-13-81 0,0 13-18 0,-4-13-77 16,4 13-16-16,-5-14-62 15,5 14-9-15,-9-13-37 0,9 13 10 0,-12-11-54 0,12 11 2 16,-14-8-48-16,14 8-6 16,-17-3-2-16,17 3 0 0,-18 4-2 0,4 3-5 0,2-1-4 15,-2 2-11-15,2 3-7 16,-1 3-11-16,0 0-12 0,1 1-6 0,0 1-8 16,2 1-4-16,0 2-12 0,0-2-2 0,3 0-6 0,1-3-4 15,1 1-4-15,2-1-1 0,2-3-6 16,1-11-3-16,1 19 6 0,-1-19 1 0,8 14-7 15,-8-14-5-15,16 8-10 16,-16-8-23-16,20 1-32 0,-3-5-41 0,-2-1-19 16,2-1-57-16,1-3 5 0,2-2-51 15,-2 0 21-15,-1-1-34 0,1-2 25 0,-2 0-21 0,0-2 41 16,-2 0-6-16,1-2 68 0,-2-3 2 0,0 2 58 16,-3-2-11-16,0 0 52 0,0 0 14 15,-2 0 60-15,0 1 8 0,-2 1 18 0,0 3 26 16,-1 1 25-16,0 4 20 0,-2 0 6 15,-3 11-18-15,5-17-30 0,-5 17 0 0,0 0 32 16,0 0 27-16,0 0 16 16,0 0 8-16,0 0 8 0,-6 8-1 0,3 2 5 0,-1 5 0 15,-1 2-6-15,0 5-8 16,0 0 13-16,0 0-30 0,0 3-21 0,-1-1-13 0,0 0-28 16,1 1-16-16,1-3-16 0,0 0-46 0,1-3-56 15,1-1-49-15,2-1-70 0,0-2-83 16,1-3-84-16,1-1-62 0,1-3-65 0,1 1-126 15,1-1-205-15,-5-8-788 0,11 10-1225 16</inkml:trace>
  <inkml:trace contextRef="#ctx0" brushRef="#br0" timeOffset="45599.88">19384 8172 683 0,'0'0'850'0,"0"0"-128"16,-16-1-88-16,16 1-98 0,0 0-39 0,0 0-93 0,-13-3-32 16,13 3-36-16,0 0 26 15,0 0-27-15,0 0-28 0,0 0-47 0,0 0-50 0,9-4-44 16,-9 4-29-16,0 0-29 15,16-1-26-15,-16 1-28 0,16-2-55 0,-16 2-55 16,19 0-67-16,-19 0-45 16,22-1-50-16,-5-2-46 0,-1 2-23 0,2-2-66 0,-2-1-22 15,2 2 88-15,0-2-194 0,-2-1-83 16,1 1-122-16,-1 1-312 0,-2-2-595 0</inkml:trace>
  <inkml:trace contextRef="#ctx0" brushRef="#br0" timeOffset="46269.74">19834 7899 738 0,'0'0'660'0,"-4"-13"-72"0,4 13 10 16,-5-9-80-16,5 9-31 15,-5-7-100-15,5 7-20 0,-8-7-86 0,8 7 3 0,0 0-43 16,-13 0 6-16,13 0-42 16,-12 5 10-16,12-5-37 0,-18 11 24 0,8-2-36 15,-1 2-1-15,-1 3-21 0,1 2-10 16,-3 2-2-16,3 0-15 0,-2 5-9 0,1 0-16 16,2 2-5-16,0-4-15 0,4 0-11 0,1-2-10 0,1-1-10 15,2-2-14-15,2-3-13 16,2-1 5-16,1-2-16 0,1-2-4 0,4 1-22 0,2-2-11 15,-1-4-28-15,-9-3-21 16,21 4-34-16,-8-5-30 0,4-2-38 0,-1-2-5 0,2-1-50 16,0-1 18-16,1-1-33 15,-2-2 31-15,0 0-14 0,0-2 40 0,-4-1-5 16,0 1 68-16,0-1 29 0,-4-1 25 16,-1 2 17-16,0-2 41 0,-3 1 33 0,1 1 28 15,-3 4 10-15,-3 8 64 0,4-17-21 0,-4 17 3 0,2-10-49 16,-2 10 36-16,0 0-4 15,0 0 41-15,0 0-31 0,0 0 50 0,-11 6-57 0,11-6 28 16,-7 14-27-16,4-6 31 16,-1 3-17-16,1 2 23 0,-1 1-31 0,1-1-10 0,1-1-2 15,1-1-7-15,1-11-11 16,-1 19-7-16,1-19-6 0,2 18-10 0,-2-18 5 16,5 15 6-16,-5-15 0 0,10 10-7 0,-10-10-6 0,11 3-14 15,-11-3-16-15,16-1-16 16,-4-1-26-16,-3-2-6 0,4-2-21 0,-1-1 26 15,-1-1-23-15,0 0 22 0,-1-2-20 16,-3 0 38-16,0-1-14 0,0 2 30 0,-3 1 1 0,-4 8 41 16,4-17 1-16,-4 17 40 15,-1-16-24-15,1 16 26 0,-5-16-31 0,5 16 13 0,-11-14-37 16,5 7 20-16,6 7-36 0,-16-9 7 0,8 5-54 16,8 4-18-16,-16-6-73 15,16 6-58-15,-15-5-148 0,15 5-110 0,0 0-64 0,-12-1-1172 16,12 1-1359-16</inkml:trace>
  <inkml:trace contextRef="#ctx0" brushRef="#br0" timeOffset="46890.1">20249 7949 566 0,'0'0'621'16,"0"0"-65"-16,0 0-6 15,-10-6-106-15,10 6 5 0,0 0-65 0,0 0-15 0,0 0-77 16,0 0-21-16,-11-2-56 16,11 2 18-16,0 0-41 0,-7 8 27 0,7-8-29 0,-9 9 28 15,9-9-24-15,-9 17 7 16,4-4-33-16,1 0 20 0,-1 2-46 0,1 0-15 0,-2 1-9 16,3 0-9-16,0 0-2 0,0-1-10 0,2-1-15 15,-2 0-14-15,0-4-17 0,3-10-9 16,-1 21-9-16,1-21-6 0,-1 16-7 0,1-16-22 15,1 13-7-15,-1-13 1 16,1 9-17-16,-1-9-20 0,0 0-35 0,13 5-39 0,-13-5-39 16,13-3-4-16,-13 3-45 15,16-7 36-15,-4-1-26 0,-2 2 31 0,0-5-28 0,1 3 31 16,-3-4-20-16,0 0 45 0,0 0-3 0,-1-1 53 16,0 2 1-16,-3 1 83 0,-4 10 21 15,6-14 49-15,-6 14-39 0,5-8 26 0,-5 8-7 16,0 0 59-16,0 0-27 0,0 0 33 15,0 0-36-15,0 0 25 0,-2 13-34 0,2-13 21 16,0 12-23-16,0-12 14 16,0 17-29-16,0-17 19 0,0 17-27 0,0-17-4 0,4 18-4 15,-4-18-10-15,6 15-9 0,-6-15-19 0,7 11-22 0,-7-11-19 16,9 11-31-16,-9-11-50 16,12 6-60-16,-12-6-62 0,14 1-33 0,-14-1-93 15,17-1-75-15,-17 1-114 0,21-5-110 16,-7 0-377-16,-1-2-668 0</inkml:trace>
  <inkml:trace contextRef="#ctx0" brushRef="#br0" timeOffset="47599.82">20519 8035 215 0,'0'0'699'0,"5"-13"-130"0,-5 13-87 0,0 0-57 0,0 0-52 16,0 0 7-16,0 0-51 0,0 0-4 0,0 0-51 0,0 0 9 16,-5 16-52-16,1-7 13 15,0 5-40-15,-1 0 23 0,1-1-26 0,-1 2 5 16,1-2 1-16,-3 0-11 0,2 0-9 15,3-2-16-15,-3-3-24 0,5-8-22 0,-6 15-19 16,6-15-12-16,-4 14-6 0,4-14 5 16,0 0-4-16,-5 11-21 0,5-11-32 0,0 0-12 15,0 0-23-15,0 0-11 16,0 0-4-16,0 0-9 0,0 0-6 0,9-10-6 0,-4 1 11 16,1 1-27-16,0-5 11 0,2-1-24 0,-1 1 9 0,0 1-16 15,1-3 26-15,-1 3-16 16,2 0 18-16,-3 3-25 0,-1-1 27 0,-5 10-32 15,8-13 21-15,-8 13-25 0,8-8 52 16,-8 8 0-16,0 0 58 0,0 0-1 0,0 0 36 16,13 6 1-16,-13-6 36 0,3 12-26 15,-3-12 27-15,2 20-48 0,-2-20-13 0,2 20 0 16,-2-20-10-16,2 21-10 0,-2-21-7 0,2 20-2 0,-2-20 0 16,4 18-14-16,-4-18-5 15,3 15-25-15,-3-15-4 0,3 11-13 0,-3-11-3 0,0 0 2 16,4 11-16-16,-4-11-30 15,0 0-14-15,11 4-70 0,-11-4-15 0,12-4-53 16,-12 4 37-16,17-8-30 0,-5 0 12 16,1-1-18-16,0-3-14 0,4-1 26 0,-2-2 16 15,3-1 23-15,0-3 30 0,-2-2 21 16,0 2 19-16,1-3 22 0,-1 0 30 0,-3 2 40 16,0 2 40-16,-1 0 38 0,-3 4 59 0,-1 2 45 0,0 0 25 15,-4 4 12-15,1 0-26 16,-5 8-23-16,6-10-1 0,-6 10-5 0,0 0 48 0,0 0-25 15,0 0 32-15,0 0-26 16,0 0 26-16,0 14-25 0,0-14 13 0,-6 21-26 16,3-7 19-16,-1 0-31 0,0 4 32 15,-4 1-35-15,4 2 0 0,-4 0-5 0,3 1-18 16,-2 1-14-16,0-2-9 0,1 2-9 0,2-3-9 0,1-3-4 16,0 0-9-16,2 0-3 15,-1-3-5-15,3-3-2 0,-1-11-5 0,5 20-3 0,-5-20-4 16,7 16-14-16,-7-16-7 15,11 12-17-15,-11-12-27 0,14 6-28 0,-14-6-35 0,17 1-39 16,-17-1-51-16,18-1-51 16,-18 1-59-16,21-6-14 0,-12 2-57 0,4-3-21 15,-1 1-55-15,-1 1-21 0,-1-2-20 16,-3 2-46-16,-7 5-90 0,13-12-464 0,-13 12-698 16</inkml:trace>
  <inkml:trace contextRef="#ctx0" brushRef="#br0" timeOffset="47850.2">20814 8032 1007 0,'0'0'929'0,"-11"-1"-152"0,11 1-102 0,0 0-101 16,-12-2 5-16,12 2-59 15,0 0 12-15,0 0-89 0,0 0-21 0,0 0-94 0,8-5-25 16,-8 5-67-16,17 0-31 15,-17 0-64-15,21-3-4 0,-9 1-58 0,-1 1 6 0,3-1-72 16,-1 1-14-16,-1-1-93 16,0 2-18-16,-12 0-87 0,24-2-40 0,-24 2-85 0,23-1-16 15,-23 1-61-15,19-1-19 16,-19 1 78-16,17-2-228 0,-17 2-179 0,0 0-581 16,16 0-933-16</inkml:trace>
  <inkml:trace contextRef="#ctx0" brushRef="#br0" timeOffset="48569.79">21584 7966 28 0,'0'0'754'16,"0"0"-179"-16,2-13-92 0,-2 13-59 0,0 0-70 15,3-9-46-15,-3 9-21 0,0 0-16 16,0 0-6-16,13-3-3 0,-13 3-9 0,11 6-18 16,-11-6-6-16,15 13-11 15,-4-4-2-15,1 2-31 0,0 2 19 0,1 1-44 0,0 1 6 16,-1-1-43-16,-1 3 1 0,0-2-46 0,1 2 8 0,-5-1-33 16,1 1 7-16,-3-3-25 15,2 1 10-15,-5-1-33 0,0 3-24 0,0-2-22 16,-1-2-26-16,0-1-25 0,-1-12-26 15,-1 20-26-15,1-20-30 0,0 19-25 0,0-19-23 16,0 14-22-16,0-14-52 0,0 0-89 16,1 14-111-16,-1-14-159 0,0 0-426 0,0 0-690 15</inkml:trace>
  <inkml:trace contextRef="#ctx0" brushRef="#br0" timeOffset="48810.04">21798 8044 506 0,'0'0'535'15,"2"-15"-40"-15,-2 15-13 0,0 0-7 16,0 0-40-16,0 0-19 0,0 0-25 0,0 0-12 16,-7 9-16-16,7-9-50 0,-10 15 25 15,4-2-41-15,-1 0 2 0,-1-1-41 0,-2 1 3 16,0 2-57-16,0 0-28 0,-1 0-25 0,-2-3-30 0,2 3-20 16,-1-1-21-16,-1 0-17 15,1-2-12-15,1-2-48 0,2 2-45 0,-3-3-44 0,4 0-47 16,-1-1-49-16,3-2-55 15,6-6-71-15,-14 9-100 0,14-9-42 0,-13 6-50 16,13-6-84-16,0 0-106 0,-17 0-429 16,17 0-734-16</inkml:trace>
  <inkml:trace contextRef="#ctx0" brushRef="#br0" timeOffset="49069.84">21457 8211 153 0,'0'0'658'0,"-10"-10"-116"0,10 10-74 0,-7-8-58 0,7 8-47 15,0 0-35-15,-4-11 52 16,4 11 0-16,0 0-26 0,6-8 33 0,-6 8-56 0,14-6 40 15,-14 6-25-15,25-7 20 16,-8 5-46-16,2 0 7 0,1-1-62 0,2 3 6 16,1-1-59-16,4-1 5 0,-4 2-60 15,1 0 0-15,-1 0-47 0,1 0 2 0,2-1-30 16,-3 1 4-16,2-1-48 0,-2-1-38 16,-2 1 0-16,0-1 0 0,-1 0 0 0,-1-1 0 15,-2 2 0-15,-3-1 0 0,-3 1 0 0,-11 1 0 0,19-1 0 16,-19 1 0-16,15-2-66 15,-15 2-41-15,11 0-61 0,-11 0-29 0,0 0-99 0,16-1-54 16,-16 1-105-16,0 0-65 16,13-2-126-16,-13 2-184 0,0 0-617 0,14-3-1061 15</inkml:trace>
  <inkml:trace contextRef="#ctx0" brushRef="#br0" timeOffset="49569.92">22312 8111 1303 0,'0'0'933'16,"0"0"-164"-16,0 0-87 15,0 0-83-15,0 0-3 0,0 0-221 0,0 0 48 0,0 0-182 16,0 0-44-16,-14 2 17 16,14-2-36-16,-13 9 15 0,4-6-46 0,-2 4 1 0,0 2-4 15,-1-1-9-15,-1-3-4 16,2 2-16-16,1 0-23 0,4-1-20 0,6-6-16 16,-13 8-15-16,13-8-11 0,-10 11-4 0,10-11-3 0,-8 8-14 15,8-8-4-15,0 0 10 16,-1 15-5-16,1-15 0 0,5 10 0 0,-5-10-4 0,12 12-4 15,-1-3 1-15,-1-3-7 16,2 1 1-16,0 1-4 0,0-2-8 0,2 1-3 0,-3-1-6 16,3 0-13-16,-5-2-6 15,-1 0-4-15,-8-4 4 0,14 9 0 0,-14-9 15 0,9 8 27 16,-9-8 7-16,0 0 15 0,2 12 5 0,-2-12 5 16,-11 13 11-16,0-5 2 15,0 0 2-15,-2 0 1 0,-4-1-10 0,1 1-10 0,1-2-2 16,-1 0-9-16,1 0-10 15,2-2-24-15,1 0-42 0,12-4-57 0,-16 5-60 0,16-5-116 16,0 0-94-16,-14 0-87 16,14 0-56-16,0 0-112 0,3-12-149 0,-3 12-640 0,14-17-1042 15</inkml:trace>
  <inkml:trace contextRef="#ctx0" brushRef="#br0" timeOffset="49749.75">22465 8015 713 0,'7'-8'767'0,"-1"1"-122"16,-6 7-99-16,9-12-76 0,-9 12-59 0,9-6-41 0,-9 6-16 16,0 0-42-16,7-6-38 15,-7 6-59-15,0 0-44 0,0 0-38 0,11-2-68 0,-11 2-90 16,0 0-102-16,0 0-103 0,11 2-83 0,-11-2-116 16,0 0-179-16,7 9-558 0,-7-9-781 15</inkml:trace>
  <inkml:trace contextRef="#ctx0" brushRef="#br0" timeOffset="49966.5">22550 8078 785 0,'0'0'751'0,"-5"15"-82"0,5-15-68 0,-4 14-42 0,4-14-25 15,-7 18-74-15,3-4-34 16,-3 0-49-16,2 1 2 0,-1 0-63 0,-1 1-29 0,1 2-39 16,-2-3-21-16,2 2-26 0,-1 0-14 0,1-1-16 15,1-1-16-15,-2-1-27 0,0-1-28 16,3 1-18-16,-1-3-16 0,1-1-32 0,4-10-40 15,-10 15-32-15,10-15-30 16,-4 12-27-16,4-12-47 0,-4 8-44 0,4-8-56 0,0 0-105 16,0 0-54-16,-4 9-89 15,4-9-49-15,0 0-81 0,0 0-112 0,0 0-477 16,8-10-818-16</inkml:trace>
  <inkml:trace contextRef="#ctx0" brushRef="#br0" timeOffset="50990.18">22545 8204 742 0,'0'0'653'0,"9"-7"-62"16,-9 7-50-16,10-4-50 0,-10 4-29 0,11-5-39 0,-11 5-37 15,14-3-60-15,-14 3-37 0,17-3-2 0,-17 3 85 0,20 0-160 16,-20 0-56-16,20 1 0 16,-8 2-46-16,-1 0-1 0,-1-1-48 0,0 2 13 15,1 0-28-15,-4 0 15 0,-7-4-24 16,16 10 20-16,-16-10-25 0,9 9 13 0,-9-9-20 15,4 12 11-15,-4-12-24 0,0 13-2 16,0-13-3-16,-6 15 0 0,1-8-2 0,-3 3 5 16,-4 2 0-16,3-2-2 15,-3 1 12-15,1-1 7 0,-2-2 7 0,2 2 2 0,-1-1 14 16,2-2-4-16,3-1 1 0,-1-1-9 0,8-5 0 0,-11 8-3 16,11-8-15-16,-8 6-12 15,8-6-1-15,0 0-3 0,-5 7 0 16,5-7 2-16,0 0 14 0,0 0 0 0,11 5 4 15,-11-5 3-15,11 1 0 0,-11-1-2 0,16 0 2 16,-16 0 1-16,18-1 5 0,-18 1 8 16,25-4-6-16,-7 3-8 0,-3-3-1 0,4 1-6 15,3-4-5-15,-2 2-2 16,1-1 2-16,1 0-9 0,-4-1-11 0,4 0-11 0,-3-1-15 16,-4 2-12-16,1-1 2 0,-1-2-3 0,-3 2-6 0,-1 0 9 15,0-3 3-15,-2 2 19 16,2-1-37-16,-6 0 10 0,1 0-20 0,-3 1 19 15,-3 8-31-15,6-18 29 0,-6 18 108 16,3-20-123-16,-3 20-12 0,-3-18 34 0,3 18 119 16,-4-16-123-16,4 16 111 0,-5-13-120 15,5 13 129-15,-8-7-108 0,8 7 10 0,-11-3 52 16,11 3-15-16,-14 2 47 0,14-2-19 0,-15 7 44 0,3-1-29 16,3 3 46-16,-2-1-27 15,2 2 35-15,0 1-35 0,2 0 0 0,1 0-1 0,0 1-11 16,2 0-7-16,0 0-4 15,4-12-10-15,0 19-2 0,0-19-1 0,2 18-12 16,-2-18-3-16,4 16 1 0,-4-16-15 16,10 14 0-16,-10-14-10 0,13 11-12 0,-13-11-24 15,16 5-24-15,-16-5-18 0,18 2-24 16,-18-2-26-16,23-3-34 0,-8 0-24 0,1-1 1 16,-1-2-39-16,-1 0 21 0,1-1-37 0,-3-1 29 0,1-1 5 15,1-1 26-15,-3 0 38 16,0-2 26-16,-1 2 26 0,1 0 32 0,-3 0 47 0,0 3 46 15,-2 1 24-15,-6 6 11 16,7-9 100-16,-7 9-102 0,0 0 39 0,9-4 9 16,-9 4 36-16,0 0-19 0,0 0 32 15,3 9-36-15,-3-9 33 0,0 0-42 0,3 16 3 16,-3-16-7-16,3 13-12 0,-3-13 4 0,3 19-13 0,-3-19-10 16,3 18-11-16,-3-18-6 15,3 17-8-15,-3-17-2 0,7 17-1 16,-7-17-1-16,8 13-2 0,-8-13-4 0,10 10-12 15,-10-10-9-15,13 5-14 0,-13-5-20 0,16 0-6 0,-16 0-10 16,17-5-11-16,-8 2-8 16,3-4 23-16,-1 0-35 0,0-1 30 0,-2-2-33 15,0 1 40-15,-2-2-56 0,2-1 54 16,-4 2-36-16,-1-2 43 0,0 3-34 0,-2-1 46 16,-2 10-37-16,1-19 41 0,-1 19-35 0,-3-17 33 0,3 17-37 15,-6-16 36-15,6 16-40 16,-7-13 33-16,7 13-40 0,-14-11 38 0,14 11-39 0,-15-7 12 15,15 7-42-15,-18-7 4 16,18 7 58-16,-15-4-187 0,15 4-65 0,-14-4-59 0,14 4-50 16,-10-3-19-16,10 3 9 15,0 0 12-15,-11-2-6 0,11 2 62 0,0 0 100 16,0 0 53-16,0 0-57 0,8-8-105 16,-8 8-57-16,13-2-30 0,-13 2-407 0,18-6-352 15</inkml:trace>
  <inkml:trace contextRef="#ctx0" brushRef="#br0" timeOffset="51379.71">23523 8018 175 0,'0'0'824'15,"9"-9"-167"-15,-9 9-60 0,6-9-77 0,-6 9-50 16,5-9-52-16,-5 9-59 16,5-10-31-16,-5 10-40 0,2-11-15 0,-2 11-21 0,4-12-17 15,-4 12-23-15,0-12-17 16,0 12 3-16,-2-11 86 0,2 11-158 0,-2-11 92 0,2 11-139 15,-4-10 96-15,4 10-143 16,-8-8 100-16,8 8-124 0,-6-6 116 0,6 6-118 0,0 0 110 16,-14-1-106-16,14 1-22 15,-12 7 53-15,12-7 104 0,-13 16-96 0,4-2 108 0,0 6-114 16,1 0-23-16,0 8 45 0,-2 0-31 0,3 5 38 16,0-1-23-16,0 7 6 15,1 1 14-15,2-5 3 0,0 3-51 0,0-4-21 16,2 2 0-16,0 0 0 0,2-3 0 15,-1 1 0-15,-2-1 0 0,2-6 0 0,1-1 0 0,0-2 0 16,-2-3 0-16,2 0 0 16,-2-5 0-16,2-2 0 0,0-2 0 0,0-12 0 0,-2 18 0 15,2-18-15-15,-1 13-243 16,1-13 40-16,0 0-167 0,-2 10-34 0,2-10-30 0,0 0-52 16,0 0-32-16,0 0-33 0,-7-11-41 0,7 11-84 15,-2-18-420-15,-1 4-726 16</inkml:trace>
  <inkml:trace contextRef="#ctx0" brushRef="#br0" timeOffset="51569.82">23345 8450 526 0,'-2'-12'643'0,"2"12"-83"0,-1-14-53 16,1 14-10-16,0-13-38 15,0 13 35-15,0 0-33 0,3-12 10 0,-3 12-56 0,9-11 3 16,-9 11-67-16,16-7-41 0,-5 2-55 0,3 1-31 16,1-1-41-16,1 1-27 0,1 0-30 15,0 1-26-15,0-2-18 0,3 3-24 0,-3-2-41 16,-2 1-47-16,4-1-46 15,-4 1-30-15,-1 0-72 0,-4 1-28 0,-10 2-80 0,23-4-16 16,-23 4-68-16,16-2-17 16,-16 2-47-16,13-2-68 0,-13 2-123 0,0 0-575 0,0 0-810 15</inkml:trace>
  <inkml:trace contextRef="#ctx0" brushRef="#br0" timeOffset="52299.79">19866 8742 293 0,'0'0'645'0,"0"-12"-120"0,0 12-56 0,0 0-38 0,0-13-81 16,0 13-21-16,0 0-91 0,-3-11 3 0,3 11-56 0,0 0 13 15,-6-6-37-15,6 6 33 16,0 0-29-16,-13 4 29 0,13-4-16 0,-11 12 31 15,2-2-26-15,0 2 22 0,-2 6-27 16,1 0 24-16,0 2-19 0,-3 4-4 0,3 2-13 16,-1 1-10-16,1-1-12 0,2 1-7 15,0-1-14-15,1-1-30 0,3-1 15 0,0-1-34 16,3 0-5-16,0-3-20 0,1-1 2 0,2-2-15 0,0 0-16 16,4-1-18-16,0-1-16 15,0-3-18-15,2-1-22 0,1-2-27 0,2-2-39 16,-2-1-61-16,1-3-77 0,-10-3-81 15,23 2-112-15,-12-2-103 0,7-5-149 0,-2 2-750 16,1-3-1069-16</inkml:trace>
  <inkml:trace contextRef="#ctx0" brushRef="#br0" timeOffset="52709.82">20100 8910 788 0,'0'0'693'0,"0"0"-115"15,4-13-129-15,-4 13-47 16,0 0-121-16,0 0-17 0,5-9-46 0,-5 9 11 16,0 0-56-16,9-4 9 0,-9 4-58 15,0 0 3-15,14-5-52 0,-14 5 9 16,11-4-38-16,-11 4 19 0,9-3-36 0,-9 3 18 0,0 0-27 0,15-3 29 16,-15 3-16-16,0 0 56 15,0 0 21-15,13-1 68 0,-13 1-7 0,0 0 36 0,7 7-17 16,-7-7 25-16,2 11-30 15,-2-11-10-15,0 15-8 0,0-15-9 0,-2 27 7 16,0-9-1-16,-1 0-11 0,-2 6 18 16,0 1 114-16,-1 6-160 0,-1 1-9 0,-2 6-18 15,1-1-10-15,-2-5-63 0,-1 4-25 16,3-5 0-16,-1-2 0 0,2-1 0 0,0-5 0 16,1-2 0-16,0 0 0 0,2-5 0 0,0-3 0 0,1 2 0 15,0-3 0-15,3-12 0 16,-5 16 0-16,5-16 0 0,-2 10-157 0,2-10-69 0,0 0-42 15,0 0-41-15,0 0-70 16,0 0-1-16,10-7-72 0,-10 7-8 0,9-19-31 0,-4 4 3 16,-1-1-52-16,3-3-56 15,-2-2-6-15,0-2-292 0,0-1-454 0</inkml:trace>
  <inkml:trace contextRef="#ctx0" brushRef="#br0" timeOffset="53351.27">20163 9045 652 0,'3'-13'539'0,"1"2"-66"16,0 3-28-16,-4 8-53 0,6-16-8 15,-6 16-54-15,9-12-2 0,-9 12-63 0,11-10-17 0,-11 10-57 16,14-9 1-16,-14 9-56 16,17-6-4-16,-17 6-49 0,21-4 6 0,-21 4-40 0,20 0 12 15,-20 0-24-15,20 2 33 16,-20-2-23-16,19 6 14 0,-19-6 17 0,13 10 2 16,-13-10 8-16,13 11 6 0,-13-11 14 0,8 12 9 0,-8-12 4 15,6 14 4-15,-6-14-1 16,0 13-12-16,0-13-11 0,-5 14-23 0,5-14-15 0,-7 18-10 15,2-11-12-15,0 2-25 16,0-2-27-16,0 1-35 0,0-1-40 0,5-7-20 0,-11 13-16 16,11-13-15-16,-7 10-6 15,7-10 13-15,-4 7 16 0,4-7 19 0,0 0 20 16,0 0 13-16,0 0 14 0,0 0 11 0,0 0 27 0,0 0 47 16,0 0 27-16,10 2 22 15,-10-2 19-15,14-5-12 0,-14 5-6 0,18-5-9 0,-4-1-14 16,2 2-1-16,-2-2-9 15,2 2-7-15,1-1-8 0,1-1-11 0,-1 0-3 0,3 1-6 16,-1-3-6-16,-2 2 8 16,0 1-53-16,0-1-2 0,-3 0-56 0,1 1 28 0,-3-1-29 15,0 2 12-15,-3 0-41 0,-9 4 7 0,13-8-38 16,-13 8 23-16,10-9-19 0,-10 9 40 16,5-7-14-16,-5 7 54 0,2-11-8 0,-2 11 35 15,-1-11-15-15,1 11 35 16,-2-15-17-16,2 15 41 0,-6-17 2 0,6 17 48 0,-8-14-8 15,8 14 39-15,-6-13-33 16,6 13 12-16,-5-9-36 0,5 9 23 0,0 0 5 0,-9-4 42 16,9 4-15-16,0 0 36 15,-14 10-17-15,14-10 36 0,-11 19-8 0,4-5 9 0,-1 3 9 16,1 2 9-16,-1 0-7 0,3 2 6 0,-4 3-14 16,2-2-6-16,-1 0-6 0,3 1-12 15,0-2-27-15,-2-1-15 0,4-3-14 16,0 0-11-16,0-1-3 0,3-3-17 15,-2-2-14-15,2-11-11 0,2 19-16 0,-2-19-15 0,4 15-22 16,-4-15-35-16,8 9-54 16,-8-9-69-16,11 2-74 0,-11-2-33 0,15-2-93 0,-3-2-26 15,1-1-57-15,1-3 0 16,-1 1-68-16,2-3-172 0,-1-2-306 0,-1 0-648 0</inkml:trace>
  <inkml:trace contextRef="#ctx0" brushRef="#br0" timeOffset="53799.82">20754 8953 403 0,'5'-15'558'0,"0"2"-63"16,-3 3-37-16,-2 10-31 0,5-15-52 0,-5 15-46 0,2-12-34 16,-2 12-14-16,0 0 0 15,0 0-5-15,0 0-14 0,0 0-31 0,0 0 30 16,0 0-39-16,-2 16 15 0,-2-2-35 0,1 2-10 0,-4 5-11 16,1 2-10-16,-2 4-11 0,-4 1-23 15,1 2-7-15,1-2 14 0,-1-1 7 0,0-2 0 16,3-3-7-16,-1-2-12 0,1-1-17 15,2-4-16-15,1-2-11 0,1-1-6 0,-1-1 1 16,5-11-8-16,-6 14-13 16,6-14-9-16,0 0-20 0,0 0-23 0,0 0-19 0,0 0-20 15,0 0-17-15,0 0-12 16,13-3-12-16,-13 3-21 0,11-17-2 0,-3 5-15 16,2-1-7-16,1-4-12 0,0-2-4 0,1 1 2 15,3-3 2-15,-1 0 22 0,-2 3-30 0,0 2 27 16,0 1-18-16,-1 4 43 0,-3 0-22 0,0 4 76 15,-8 7 32-15,11-8 75 0,-11 8 17 16,0 0 38-16,0 0-16 0,11 4 9 0,-11-4 5 16,0 0-11-16,2 16 0 15,-2-16-12-15,-4 19-12 0,4-7-10 0,-2 2-1 0,0 3-8 16,-1-1-14-16,1 1-13 0,-2 0-11 0,1-1-23 0,1 0-34 16,-2 0-60-16,0 0-6 15,1-3-43-15,0-1-11 0,1-1-53 0,2-11-1 16,-4 14-56-16,4-14-17 0,-3 12-112 15,3-12-40-15,0 0 70 0,0 0-235 0,-1 12-112 16,1-12-552-16,0 0-854 0</inkml:trace>
  <inkml:trace contextRef="#ctx0" brushRef="#br0" timeOffset="54120.16">20937 9059 207 0,'0'0'695'0,"11"-5"-99"0,-11 5-65 0,0 0-21 15,11 3-97-15,-11-3-19 0,0 0-3 16,6 12-40-16,-6-12-36 0,4 15-39 0,-4-15-25 16,2 20-23-16,-2-20-21 0,0 24 10 15,-3-9-40-15,1 1 5 0,-2 0-26 16,1-1 24-16,-1 0-23 0,-1-2 24 0,3-2-33 0,-2-1-15 0,4-10 1 16,-4 16 4-16,4-16 7 15,-4 11-6-15,4-11-20 0,0 0-20 0,-1 10-25 0,1-10-14 16,0 0-19-16,0 0-6 15,0 0-4-15,9-11-5 0,-9 11-4 0,11-14-5 16,-4 3 1-16,2-1-6 0,-2-2-4 16,2 1-5-16,0-3-17 0,1-1-32 0,1 0-35 15,0 3-33-15,-1-2-43 0,0 3-60 16,-1 2-33-16,0 1-82 0,1-1-36 0,0 1-116 16,-1 2-93-16,-1 3-173 0,0-1-718 0,-8 6-1090 0</inkml:trace>
  <inkml:trace contextRef="#ctx0" brushRef="#br0" timeOffset="54740.19">21117 9196 736 0,'0'0'663'0,"0"0"-24"0,0 0-62 0,0 0-46 15,-6 10-37-15,6-10-35 16,0 0-44-16,0 0-41 0,7 10-23 0,-7-10-30 0,0 0-28 16,13 6-39-16,-13-6-31 15,13 3-40-15,-13-3-29 0,17-1-29 0,-17 1-20 16,21-5-24-16,-5 0-18 0,0 1-9 0,-1-2-17 0,3 1 89 16,-5-1-176-16,3-1-10 15,-4 0-4-15,2 0-4 0,-3 2 3 0,0-1-1 0,-5-1 9 16,-6 7-4-16,11-10-3 15,-11 10 8-15,7-11 6 0,-7 11 10 0,0 0 9 0,2-15 5 16,-2 15 9-16,-7-12 14 16,7 12 6-16,-8-12 7 0,8 12 5 0,-16-10 3 0,16 10 7 15,-16-8 2-15,16 8 4 16,-18-1 14-16,18 1 3 0,-19 1 7 0,19-1 8 16,-23 10 3-16,12-3 8 0,-3 1 130 0,3 4-136 0,-3 1 12 15,3 4 13-15,1-3-1 16,2 1 0-16,1 1-10 0,0-1-6 0,1 0-11 0,4-1-14 15,0 1-7-15,-2-2-11 16,4-13-7-16,-1 21-12 0,1-21-17 0,5 18-17 0,-5-18-32 16,8 14-29-16,-8-14-28 15,12 11-41-15,-12-11-46 0,20 5-39 0,-20-5-110 0,22 3-45 16,-8-4-104-16,4-2-70 0,-1 0-108 0,4-1-809 16,0-2-1106-16</inkml:trace>
  <inkml:trace contextRef="#ctx0" brushRef="#br0" timeOffset="55249.84">21584 9197 862 0,'0'0'675'0,"5"-6"-94"15,-5 6-73-15,0 0-67 16,4-10-55-16,-4 10-54 0,0 0-52 0,0 0-41 0,0-13-41 16,0 13-17-16,0 0-9 0,-4-13 1 0,4 13-10 15,-3-8-15-15,3 8-10 16,-6-11 5-16,6 11-8 0,-11-12-14 0,11 12 7 0,-10-12-37 15,10 12 23-15,-13-11-29 16,13 11-17-16,-14-8-13 0,14 8-4 0,-15-2 0 0,15 2 2 16,-19 2 6-16,11 1 4 15,-6 2 0-15,3 5-1 0,0 0-9 0,-1 1-3 16,0 4-2-16,3-2 7 0,-2 1 1 16,5 0 3-16,-2-1 2 0,3-1 3 0,-2 1-7 15,4-1-17-15,0-3-1 0,3-9 5 16,-3 16-4-16,3-16-7 0,0 13-16 0,0-13-14 15,0 0-18-15,7 11-29 0,-7-11-33 0,0 0-33 0,18 1-17 16,-18-1-57-16,18-4 2 16,-9 0-50-16,2-2 11 0,1-2-40 0,0-1 17 0,0 1-21 15,2-3 29-15,-3 1 42 16,1 0 41-16,-2-1 31 0,-1 3 42 0,-3 0 61 0,-6 8 45 16,12-12 38-16,-12 12 17 0,7-7 17 0,-7 7 32 15,0 0 26-15,0 0 13 0,0 0-1 16,0 0-9-16,0 0-8 0,-2 16 12 0,2-16-43 15,-5 13 6-15,5-13-38 16,-2 16 13-16,2-16-40 0,-4 15 6 0,4-15-32 0,-2 17 11 16,2-17-51-16,0 14-14 15,0-14-64-15,2 13-22 0,-2-13-88 0,2 13-31 0,-2-13-75 16,4 11-7-16,-4-11-38 0,9 11 6 0,-9-11-39 16,11 7-65-16,-11-7-88 0,16 4-54 15,-16-4-336-15,17 3-491 0</inkml:trace>
  <inkml:trace contextRef="#ctx0" brushRef="#br0" timeOffset="55760.04">21807 9258 143 0,'0'0'757'15,"11"-13"-159"-15,-11 13-59 16,7-13-90-16,-7 13-63 0,6-13-29 0,-6 13-32 0,4-15-25 16,-4 15-22-16,3-17 3 0,-3 17-64 0,2-20 18 15,-2 20-59-15,0-21 22 0,0 21-26 16,-2-20 34-16,2 20-15 0,-3-16 5 0,3 16-60 15,-6-13-9-15,6 13-36 0,-8-6 20 16,8 6-5-16,0 0-8 0,-19 2 0 0,19-2-3 16,-18 8-8-16,7-1-11 15,2 3-7-15,-3-2-7 0,3 4-2 0,1 0-6 0,-1 0-4 16,1 1-3-16,2 0-4 0,-3 0-7 0,5 2-7 0,0-2 27 16,-1 1-47-16,4-2 23 15,-1-2-38-15,2-10 25 0,0 17-42 0,0-17 29 16,3 15-52-16,-3-15 29 0,7 9-57 15,-7-9-15-15,8 5-70 0,-8-5-35 0,0 0-90 16,21-4-14-16,-21 4-77 0,20-10-15 16,-9 3-30-16,1-2 35 0,-1-2 38 0,4-2 46 15,-2 0 45-15,0-2 88 16,0-1 58-16,-1-2 47 0,2-1 18 0,-3 0 31 0,-1 0 28 16,1-1 43-16,-3-1 32 0,2 2 37 0,-3 1 29 0,-1 4 32 15,-1 0 19-15,-1 3-7 16,0 3-9-16,-4 8-43 0,4-13 26 0,-4 13 3 15,0 0 54-15,0 0 7 16,0 0 50-16,0 0-33 0,-4 11-1 0,4-11 2 0,-6 21-7 16,0-7-16-16,1 2-27 0,0 0-23 15,1 1-44-15,-1 0-19 0,-1 0-27 0,3 0-23 16,-1 0-40-16,2 1-54 0,-1-3-36 0,2 1-139 0,0-2-80 16,1-2-168-16,1 0-93 15,0 0-33-15,0 0-357 0,1-4-660 0,2 3-1243 0</inkml:trace>
  <inkml:trace contextRef="#ctx0" brushRef="#br0" timeOffset="56299.87">22067 9303 216 0,'-9'-4'727'0,"9"4"-146"0,0 0-78 0,-11-5-17 0,11 5-98 15,0 0-9-15,-9-5-45 16,9 5 23-16,0 0-35 0,0 0 1 0,-12-4-50 0,12 4 0 15,0 0-57-15,0 0-7 16,0 0-47-16,-8-6-6 0,8 6 37 0,0 0 11 0,0 0-6 16,0 0-16-16,0 0-14 15,0 0-19-15,0 0-13 0,13-1-11 0,-13 1-15 16,0 0-16-16,14 0-18 0,-14 0-15 0,0 0-9 0,18 0-11 16,-18 0-15-16,13-2-24 15,-13 2-50-15,18 0-42 0,-18 0-68 0,18-2-54 0,-18 2-31 16,20-2-87-16,-20 2-34 15,20-3-105-15,-20 3-68 0,21-4-78 0,-10 2-156 0,0-1-454 16,2-1-834-16</inkml:trace>
  <inkml:trace contextRef="#ctx0" brushRef="#br0" timeOffset="56639.76">22420 9074 353 0,'8'-11'732'0,"-8"11"-140"0,0 0-96 15,6-10-37-15,-6 10-97 16,0 0-18-16,0 0-48 0,0 0 29 0,0 0-17 0,0 0 16 16,0 0-58-16,0 0 24 15,0 0-33-15,0 0-9 0,-6 13-11 0,6-13-14 0,-6 16-10 16,-1-2-16-16,1 1-17 0,-1 2-15 0,-2 2-8 16,2 1-27-16,-2 1-18 15,0-2 23-15,2 3-51 0,-2-1 27 0,1 0-46 0,0-2 36 16,2 0-43-16,1-2 20 15,1-2-37-15,0-1 25 0,4-1-31 0,0-13 23 0,-3 19-26 16,3-19 23-16,5 14-49 16,-5-14-6-16,8 12 0 0,-8-12 0 0,13 6 0 0,-13-6 0 15,17 2 0-15,-17-2-47 0,18-1-85 0,-18 1-6 16,20-4-71-16,-8 1-28 0,1-2-85 16,1 0-18-16,-1-1-45 0,0 1-65 0,-1-2 81 15,-2 0-208-15,-1 1-103 16,-1 1-688-16,-8 5-968 0</inkml:trace>
  <inkml:trace contextRef="#ctx0" brushRef="#br0" timeOffset="56960.54">22244 9193 1047 0,'0'0'737'0,"-12"-4"-104"15,12 4-87-15,0 0-9 0,-8-4 9 0,8 4-31 0,0 0-51 16,0 0-42-16,0 0-41 16,8-7-35-16,-8 7-51 0,14-4-31 0,-14 4-37 0,19-3-37 15,-8 1-34-15,3 1-29 16,1-1-24-16,3-1-24 0,-1 2-13 0,0-2-15 0,3 1-8 16,-2 1-6-16,0-1-22 0,-1-1-27 0,2 2-25 15,-1-2-18-15,0 2-21 0,-2-2-18 16,-3 1-18-16,-13 2-8 0,23-3-14 0,-23 3-3 15,17-2-6-15,-17 2-14 16,14-2-23-16,-14 2-48 0,12-2-54 0,-12 2-49 0,0 0-35 16,15-3-39-16,-15 3-73 15,0 0-107-15,0 0-49 0,13-3-383 0,-13 3-626 0</inkml:trace>
  <inkml:trace contextRef="#ctx0" brushRef="#br0" timeOffset="57469.94">22732 8968 857 0,'0'0'641'15,"0"0"-24"-15,0 0-52 0,0 0-43 0,0 0-48 16,12 2-46-16,-12-2-9 0,4 9-57 16,-4-9 0-16,6 14-39 0,-6-14-18 0,5 23-20 15,-1-8-22-15,-2 3-15 16,0-1-17-16,-1 3-12 0,0 1-10 0,-1 0-23 0,0 0-20 16,0 4 3-16,-1 0-45 0,-2-2 8 15,1 2-48-15,-2-2-84 0,1 1 0 0,-3-2 0 16,2 0 0-16,-4-3 0 0,4 0 0 0,-1-2 0 15,-1-2 0-15,2-1 0 0,-1 0-58 16,1-4-74-16,1 0-67 0,3-10-19 0,-5 15-68 16,5-15-7-16,-4 12 53 0,4-12-171 15,-4 10-49-15,4-10-25 0,0 0-24 0,-5 8-42 16,5-8-116-16,0 0-489 0,0 0-769 0</inkml:trace>
  <inkml:trace contextRef="#ctx0" brushRef="#br0" timeOffset="57960.12">22920 8972 575 0,'0'0'691'16,"0"0"-181"-16,0 0-47 15,0 0-44-15,3-10-27 0,-3 10-13 0,0 0-10 0,0 0-37 16,0 0 15-16,9 8-58 16,-9-8 11-16,5 12-25 0,-5-12 10 0,6 21 32 15,-2-5 28-15,1 4-14 0,0 3-30 16,-1 1-36-16,0 2-23 0,-3 5-28 0,1 1-22 16,-2-2-23-16,0 3-24 0,-3 0-101 15,1-1-44-15,-2-1 0 0,-1-1 0 0,1-1 0 16,-3-4 0-16,2 3 0 0,-1-5 0 0,-3 1 0 0,2-4 0 15,-2 0 0-15,1-2 0 16,-2 0 0-16,1-1-47 0,1-4-217 16,-2-1-51-16,1-1-145 0,-1-1-62 0,5-2-13 15,-5 1-383-15,1-4-706 0,9-5-1281 0</inkml:trace>
  <inkml:trace contextRef="#ctx0" brushRef="#br0" timeOffset="62010.1">12870 11865 227 0,'0'-17'457'0,"0"17"-49"16,0 0-26-16,0-15-11 0,0 15-12 15,0 0-18-15,0-14-44 0,0 14 10 0,0 0-71 16,0-11 6-16,0 11-58 0,0 0-4 15,0 0-57-15,0-14 2 0,0 14-46 0,0 0 1 16,0 0-43-16,1-12 21 16,-1 12-41-16,0 0 23 0,4-10-39 0,-4 10 28 0,0 0-5 15,0 0 36-15,6-7-20 16,-6 7 69-16,0 0 38 0,0 0 56 0,0 0-24 0,0 0 28 16,8 13-26-16,-8-13-11 0,3 25-8 0,-1-6-12 15,0 5-8-15,0 2-5 0,0 8-3 16,0-1 3-16,-1 4-4 0,1 1 8 0,-2 1-3 15,-1 6 5-15,-2 3-6 0,-1 0-10 16,-1-1-12-16,-3 1-27 0,3-3-10 16,-2-2-21-16,1-2-15 0,1-8-6 15,-1-2-8-15,1-6-10 0,1-3-21 0,1-4-31 0,0 0-34 16,1-2-22-16,0-4-43 0,2-12-50 0,-4 16-104 0,4-16-62 16,0 0-104-16,0 0-46 15,0 0-120-15,0 0-100 0,0 0-744 0,-5-15-1079 16</inkml:trace>
  <inkml:trace contextRef="#ctx0" brushRef="#br0" timeOffset="62320.99">12903 11871 391 0,'0'0'500'15,"15"-2"-46"-15,-15 2-49 0,13 2-30 16,-13-2-56-16,13 4-45 0,-13-4 7 0,15 7-67 16,-15-7 9-16,15 9-58 0,-5-2 32 15,0 1-37-15,-1 1 34 0,-1-2-18 0,-3 2 18 16,1-1-17-16,-6-8 35 0,7 16-20 0,-7-16 30 0,4 17-35 16,-4-17-2-16,-2 21-10 15,-2-8-18-15,-1 1-23 0,-2 1-22 0,-4 2-23 0,1-1-17 16,-3 2-16-16,-1-1-11 15,0-2-21-15,-3 1-41 0,4-1-63 0,-3 0-69 16,3-2-80-16,1-3-98 0,1-1-107 16,2-2-186-16,2-2-872 0,7-5-1120 0</inkml:trace>
  <inkml:trace contextRef="#ctx0" brushRef="#br0" timeOffset="63400.28">13190 11983 237 0,'-7'-5'679'16,"7"5"-99"-16,0 0-15 0,-11-6-73 15,11 6 8-15,0 0-55 0,-8-6-10 0,8 6-76 16,0 0-24-16,0 0-67 15,-9-4-9-15,9 4-58 0,0 0 14 0,0 0-16 0,0 0 42 16,0 0-21-16,0 0 0 16,5-7-11-16,-5 7-17 0,14-4-30 0,-14 4-30 0,18-4-24 15,-7 1-19-15,0 0-18 16,4 1-12-16,0 0-11 0,1-2-16 0,-1 0-11 0,1 1-46 16,-2-1-60-16,0 2-78 0,-3-2-30 0,-11 4-83 15,21-4-35-15,-21 4-102 0,16-6-54 16,-16 6 47-16,16-5-290 0,-16 5-723 0,11-5-1043 15</inkml:trace>
  <inkml:trace contextRef="#ctx0" brushRef="#br0" timeOffset="63690.17">13365 11796 215 0,'0'0'650'0,"-8"-5"-176"0,8 5-91 15,0 0-41-15,0 0-21 0,-13 3-23 0,13-3-6 16,-5 10-46-16,5-10 31 0,-7 17-25 15,3-4 32-15,0 4-26 0,0 0 18 0,-2 5-48 16,1 0 16-16,-2 3-36 16,0 2-5-16,0 0-9 0,-1 0-7 0,1 1-12 0,0-5-8 15,1-1-15-15,1 1-25 16,-1-4-18-16,2 0-17 0,1-3-10 0,1 0-12 0,0-2-26 16,0-1-3-16,2-13-16 0,-1 20 1 0,1-20-26 15,1 15-23-15,-1-15-21 0,4 10-8 16,-4-10-59-16,0 0-23 0,10 6-77 0,-10-6-57 15,13-4-72-15,-5-1-73 0,3-4-71 16,1-1-94-16,3-3-177 0,-1-1-349 0,-2-3-720 16</inkml:trace>
  <inkml:trace contextRef="#ctx0" brushRef="#br0" timeOffset="64099.96">13510 11718 323 0,'4'-10'606'16,"-4"10"-54"-16,7-8-66 0,-7 8 3 15,0 0-60-15,4 9 13 0,-4-9-49 0,0 19 20 16,0-3-51-16,0 5-2 0,-2 3-49 16,0 2-22-16,-2 6-24 0,-1 1-20 0,0 1-17 15,-4 3-21-15,0 2-17 16,0-1-10-16,-2-8-14 0,3 1-20 0,0-2-20 0,0-3-25 16,0-5-25-16,2 0-13 0,2-5-18 0,-1-2-11 15,2-1 10-15,0-2-31 0,3-11-4 16,-5 16-1-16,5-16 0 0,0 0 0 0,0 0 3 15,0 0-15-15,0 0-2 0,12-2-15 16,-12 2-14-16,13-17 8 0,-4 4-23 16,0-1 8-16,0-3-8 0,3 1-4 0,-1-3-15 15,1 1-5-15,0 0 0 0,1 2 1 0,0 1 10 16,-2 2 16-16,0 3-9 0,0 1 5 0,-2 3 19 0,-9 6 4 16,13-3 20-16,-13 3 25 15,11 3 24-15,-11-3 27 0,8 12 25 0,-8-12-7 0,3 17 5 16,-3-17-16-16,2 22-2 15,-2-10 110-15,-2 4-159 0,1-1-5 0,-1 2-6 16,0-4-1-16,1-1-5 0,0-2-32 16,1-10-46-16,-3 19-57 0,3-19-45 0,-1 15-63 15,1-15-78-15,-2 12-91 0,2-12-82 16,0 0-94-16,1 12-126 0,-1-12-704 0,0 0-1016 16</inkml:trace>
  <inkml:trace contextRef="#ctx0" brushRef="#br0" timeOffset="64402.56">13756 12025 331 0,'0'0'579'0,"12"-6"-85"15,-12 6-57-15,0 0-46 0,15 5-27 0,-15-5-65 16,5 9-14-16,-5-9-7 0,5 14-4 0,-5-14-6 0,1 18-3 16,-1-18-15-16,-2 21-7 15,-2-7-2-15,1 0 6 0,-2 0 0 0,-1-1-11 0,1 0-14 16,1-2-13-16,0-2-19 15,4-9-18-15,-6 15 0 0,6-15-6 0,-4 11-5 0,4-11-11 16,0 0-25-16,-6 9-28 16,6-9-17-16,0 0-15 0,0 0-9 0,0 0-23 15,8-10 7-15,-8 10-10 0,8-14-4 16,-3 6-6-16,2-4-6 0,1 0-10 0,-1 0-41 16,2-1-48-16,-1 0-43 0,1 1-59 0,1-1-38 15,-1 1-102-15,0 0-26 0,0 2-118 16,0 1-56-16,-1 1-103 0,-8 8-139 0,14-10-502 0,-14 10-879 15</inkml:trace>
  <inkml:trace contextRef="#ctx0" brushRef="#br0" timeOffset="64839.96">13968 12069 699 0,'0'0'668'15,"0"0"-23"-15,8 8-76 0,-8-8-40 0,0 0-97 16,9 5-39-16,-9-5-79 0,0 0-18 15,10 3-74-15,-10-3-3 0,0 0-63 0,14-1-3 0,-14 1-56 16,13-5 8-16,-13 5-47 16,16-7 17-16,-16 7-39 0,15-8 19 0,-6 2-37 15,-2 1 22-15,0-1-30 0,-1 0 26 16,1-1-29-16,-2 1 26 0,-5 6-32 0,8-14 41 16,-8 14-19-16,4-14 46 0,-4 14-15 0,0-13 43 0,0 13-16 15,-4-15 23-15,4 15-24 16,-8-15 11-16,3 8-20 0,-2 0 27 0,7 7-36 0,-14-10 15 15,14 10-41-15,-17-7 22 16,17 7-35-16,-18 0 30 0,18 0-20 0,-20 7 40 0,8 0-22 16,-1 1 15-16,2 3 15 15,-1 2 19-15,0 2 8 0,1 2 6 0,-1 0-1 0,3 1 1 16,3-1-16-16,1-1 0 0,0-1-11 0,0 1-17 16,3-1-70-16,2-2 0 15,-1-1 0-15,1-12 0 0,2 21 0 0,2-12 0 0,-4-9 0 16,6 18 0-16,-6-18 0 15,10 15 0-15,-10-15 0 0,14 10 0 0,-5-5 0 0,-9-5 0 16,17 6-79-16,-17-6-161 16,22 0-70-16,-22 0-60 0,23-2-58 0,-8-1-9 0,2-1-85 15,-1 0-103-15,0-1-208 0,1 0-549 0,1-1-982 16</inkml:trace>
  <inkml:trace contextRef="#ctx0" brushRef="#br0" timeOffset="65369.94">14408 12047 1246 0,'0'0'740'0,"0"0"-93"0,6-8-44 0,-6 8-105 0,0 0-48 16,0 0-112-16,5-9-34 0,-5 9-81 0,0 0-17 16,0 0-59-16,2-12 4 0,-2 12-49 15,0 0 7-15,0 0-35 0,0-14 29 0,0 14-16 16,0 0 24-16,-4-11-14 15,4 11 17-15,-4-8-30 0,4 8 13 0,-8-9-22 0,-4-1 124 16,12 10-115 0,-13-5-13-16,13 5-13 0,-13-3-8 0,13 3-5 15,-19 4 2-15,6 2 1 0,0 2-2 16,-2 5 3-16,1-1-15 0,-1 5-1 0,2-1 7 0,1 2 6 16,2-1-1-16,0 1 3 0,2-2 0 0,2 1 1 15,2-3-9-15,0 0-6 0,0 0-2 16,4-14-8-16,-2 19-2 0,2-19-2 15,0 16-4-15,0-16-1 0,5 11-9 16,-5-11-21-16,7 4-29 0,-7-4-33 0,0 0-29 0,18-3-34 16,-8 0-17-16,2-3-20 15,-1-3 1-15,2 1-4 0,-1-1 6 0,0-1 10 0,-1-1 17 16,0-1 19-16,-1 2 44 0,-1 0-11 16,-2 1 48-16,0 0-16 0,-7 9 39 0,12-12-8 15,-12 12 59-15,7-5 27 0,-7 5 60 16,0 0 29-16,0 0 23 0,0 0-2 15,10 5 3-15,-10-5-5 0,0 0-14 0,-1 15-22 16,1-15-8-16,-1 12-23 0,1-12-11 16,-1 13-21-16,1-13-12 0,-1 13-9 0,1-13-13 0,-1 12-41 15,1-12-63-15,0 0-77 16,1 16-58-16,-1-16-57 0,0 0-70 0,2 15-91 0,-2-15-61 16,4 9-63-16,-4-9-90 0,7 7-762 0,-7-7-1005 15</inkml:trace>
  <inkml:trace contextRef="#ctx0" brushRef="#br0" timeOffset="66030.05">14678 12114 170 0,'0'0'890'16,"0"0"-161"-16,7-10-112 0,-7 10-28 15,0 0-76-15,0 0-33 0,3-13-104 0,-3 13-49 16,0 0-72-16,0-11-15 0,0 11-64 16,0 0 9-16,-1-14-49 0,1 14 17 0,-3-11-32 15,3 11 18-15,-6-14-13 16,6 14 31-16,-8-13-18 0,8 13 24 0,-8-12-51 0,8 12-11 16,-11-7-22-16,11 7-9 0,-14-3-3 0,14 3 0 0,-15 2 2 15,15-2-3-15,-19 7-3 16,7-1-18-16,-1 1-4 0,2 2-5 0,0 0-10 15,0 2-3-15,1 0 7 0,1 0-7 16,1 3 12-16,-1 1-10 0,3-1 12 0,1 1-5 16,0 0 0-16,2-1-5 0,1-1 5 15,1-2-12-15,1-11-1 0,1 19 1 0,-1-19-1 16,5 15-1-16,-5-15 1 0,7 10-3 0,-7-10-2 0,9 5-5 16,-9-5-14-16,14-2-30 15,-14 2-37-15,18-9-28 0,-6 2 101 0,0-2-183 0,1-1-21 16,1-3-15-1,-1-1-10-15,1-1 18 0,-2-2-32 0,2-1 29 0,-2-4-33 16,0-3 13-16,1 0-37 0,-2-2 71 16,0-1 36-16,-1-1 28 0,-2-1 26 0,0 0 7 15,1 2 70-15,-3 4 13 0,-1 1 63 16,0 4 15-16,-1 2 73 0,-1 4 10 0,1 0 41 16,-4 13-39-16,3-16 0 0,-3 16-52 0,0 0 30 15,0-13-28-15,0 13 33 0,0 0-13 16,0 0 33-16,0 0-26 0,-7 8 26 0,7-8-34 0,-5 18 48 15,3-3-25-15,-1 1 11 16,1 3 2-16,-2 5 1 0,1 2 7 0,0 5 3 16,-1 1-8-16,0 1-9 0,1 1 10 15,-1 0-153-15,2-1 0 0,0-2 0 16,0-3 0-16,2-2 0 0,0-2 0 0,2-3 0 16,0-3 0-16,0-1 0 0,1-2 0 0,0-3 0 15,1-4 0-15,-4-8 0 0,7 14 0 16,-7-14-150-16,9 6-247 0,-9-6-98 0,0 0-156 15,16 1-218-15,-16-1-908 0,10-3-1474 0</inkml:trace>
  <inkml:trace contextRef="#ctx0" brushRef="#br0" timeOffset="67760.67">14876 12312 547 0,'0'0'527'0,"0"0"-71"16,0 0-42-16,0 0-55 16,-7-7-51-16,7 7-55 0,0 0-16 0,0 0-54 0,0 0 17 15,0 0-28-15,0 0 64 16,0 0-21-16,0 0 28 0,0 0-16 0,0 0 32 0,10-5-28 16,-10 5 29-16,0 0-31 0,12-1-8 0,-12 1-17 15,0 0-12-15,14-2-10 0,-14 2-19 16,13-1-16-16,-13 1-8 0,12-2-13 0,-12 2-19 15,12-3-14-15,-12 3-11 0,13-1-7 16,-13 1-15-16,13-3-10 0,-13 3-8 0,13-3-8 16,-13 3 2-16,12-1-19 15,-12 1 0-15,0 0-5 0,15-2-5 0,-15 2-14 0,0 0-57 16,14-3-35-16,-14 3-55 0,0 0-54 0,0 0-53 0,13-1-57 16,-13 1-70-16,0 0-47 15,12-4-64-15,-12 4-42 0,0 0-124 0,12-5-573 16,-12 5-846-16</inkml:trace>
  <inkml:trace contextRef="#ctx0" brushRef="#br0" timeOffset="68270.94">15420 11964 318 0,'0'0'701'0,"0"0"-135"0,0 0-51 0,4-11-91 16,-4 11-27-16,0 0-99 15,0 0-10-15,0 0-75 0,-4-12-2 0,4 12-55 16,0 0 21-16,-7-5-35 0,7 5 4 16,0 0-33-16,-11-3 26 0,11 3-34 0,0 0 19 15,-13 1-22-15,13-1 36 0,-13 5-24 16,13-5 30-16,-18 11-27 0,7-2 32 0,0 1-32 16,-2 2-8-16,-1 2-6 0,1 1-10 0,-1 1-5 0,1 1-8 15,1 2-1-15,0 0-4 16,1 0-1-16,3 2-3 0,0-1-5 0,3-1-8 0,2-2 8 15,1-1 1-15,1-2 7 16,2-2-3-16,1-2 3 0,1 1-2 0,0-3-9 16,1 2-5-16,2-3-6 0,-6-7-9 15,12 12-8-15,-12-12-1 0,15 7-9 16,-15-7-17-16,18 5-55 0,-18-5-48 0,18 0-58 0,-18 0-62 0,18-2-51 16,-18 2-51-16,19-3-65 15,-19 3-58-15,19-5-67 0,-19 5-66 0,17-5-111 0,-17 5-537 16,14-6-830-16</inkml:trace>
  <inkml:trace contextRef="#ctx0" brushRef="#br0" timeOffset="68699.97">15498 12052 768 0,'0'0'627'0,"0"0"-77"0,3-12-65 0,-3 12-38 16,0 0-88-16,6-8-25 15,-6 8-76-15,0 0-5 0,6-7-59 0,-6 7-1 16,0 0-50-16,0 0 18 0,14-1-29 16,-14 1 23-16,8 7-31 0,-8-7 45 0,7 13-15 15,-7-13-6-15,7 18-4 0,-4-5 1 0,0 1-2 0,-1 0 0 16,-2-1-5-16,1 2-9 15,-2 1-3-15,0 1-6 0,-1-2-1 0,-1 2-18 0,0-4-6 16,0 2-5-16,0-3 3 16,0-2-1-16,3-10 12 0,-5 16 5 0,5-16-3 0,-5 13-4 15,5-13-4-15,0 0-14 16,-3 11-24-16,3-11-15 0,0 0-11 0,0 0-6 16,0 0-7-16,0 0-4 0,4-11-3 0,-4 11-1 0,7-13-5 15,-7 13-7-15,7-15-21 16,-2 7-37-16,1-4-36 0,1 0-42 0,1 0-43 0,0 0-54 15,-1 0-34-15,0 1-83 16,2 0-23-16,-2 0-96 0,1 0-9 0,0 1-49 0,0 1-49 16,-2 4-13-16,-1-2-78 15,-5 7-327-15,12-9-587 0</inkml:trace>
  <inkml:trace contextRef="#ctx0" brushRef="#br0" timeOffset="69130.03">15709 12106 108 0,'7'8'677'0,"-7"-8"-91"0,0 0-80 0,7 7-3 0,-7-7-90 16,0 0-7-16,8 5-54 16,-8-5 13-16,0 0-51 0,10 5 26 0,-10-5-46 0,0 0-43 15,15 3-42-15,-15-3-12 16,13 0-29-16,-13 0-7 0,17-2-52 0,-17 2-1 0,19-5-43 16,-5 0 8-16,-2-1-34 0,1 2 12 0,-3 0-35 15,-2-1 8-15,-8 5-38 16,16-9 26-16,-16 9-24 0,11-9 22 0,-11 9-22 0,10-10 18 15,-10 10-19-15,5-10 24 16,-5 10-27-16,0 0 32 0,0-15-30 0,0 15 24 0,-5-11-21 16,5 11 31-16,-8-11-17 15,8 11 27-15,-11-10-28 0,11 10 18 0,-13-4-27 0,13 4 25 16,-14 0-22-16,14 0 28 16,-19 5-8-16,7 2 23 0,0 1-15 0,1 1 23 0,0 1-12 15,0 2 6-15,1 0 5 0,1 1 2 0,1 0 3 16,1 0-5-16,0 2 2 15,3-2-11-15,0 1-10 0,1-1-4 0,2-1-3 0,1-12-4 16,1 20-4-16,-1-20 21 16,3 19-55-16,-3-19-17 0,7 19-58 0,-7-19-9 0,9 15-66 15,-9-15-4-15,10 10-66 16,-10-10-3-16,14 10-71 0,-14-10-16 0,16 3-78 0,-16-3-39 16,15 0-62-16,-15 0 175 0,20-1-162 0,-9-1-13 15,1-1-298-15,3 1-342 0</inkml:trace>
  <inkml:trace contextRef="#ctx0" brushRef="#br0" timeOffset="69580">16112 12172 734 0,'0'0'702'0,"8"-10"-120"16,-8 10-44-16,4-9-53 0,-4 9-58 0,0 0-20 16,4-13-92-16,-4 13-20 0,0 0-81 15,0-14-4-15,0 14-53 0,-2-12 12 0,2 12-44 16,-4-10 25-16,4 10-23 0,-7-11 20 15,7 11-32-15,-8-6 6 0,8 6-31 0,-9-4 14 16,9 4-22-16,-14 3 18 16,14-3-22-16,-16 8-8 0,4 0-8 0,2 2-8 0,0 0-9 15,-1 2-10-15,3 0-6 16,-1 1-8-16,2 0-3 0,0 0-5 0,2-1-1 0,0-1 16 16,2-1-25-16,3-10 18 0,-3 17-15 0,3-17 16 15,-2 12-27-15,2-12 17 0,0 0-36 16,5 12-6-16,-5-12-49 0,0 0-28 0,13 1-33 15,-13-1-28-15,13-5-29 0,-13 5-13 16,14-9-12-16,-5 3-8 0,0-2-19 0,0-2 10 16,1 2 30-16,-2-2 36 15,0 3 30-15,-3-1 38 0,-5 8 52 0,12-11 45 0,-12 11 55 16,7-9 24-16,-7 9 1 0,7-5 18 16,-7 5 44-16,0 0 21 0,0 0 20 0,0 0 3 15,9 6-1-15,-9-6-4 0,2 12-20 0,-2-12-15 16,3 16-24-16,-3-16-26 0,2 18-16 15,-2-18 4-15,3 21-34 0,-1-12 9 0,-2-9-65 16,4 18-51-16,-4-18-103 0,5 17-27 16,-5-17-93-16,5 14-35 0,-5-14 62 0,4 10-217 15,-4-10-141-15,0 0-621 16,6 10-848-16</inkml:trace>
  <inkml:trace contextRef="#ctx0" brushRef="#br0" timeOffset="69829.89">16217 12103 874 0,'0'0'717'0,"0"0"-72"0,5-8-18 0,-5 8-90 0,0 0-44 16,7-6-114-16,-7 6-57 15,8-6-95-15,-8 6-19 0,11-5-70 0,-11 5-10 0,11-6-59 16,-11 6-9-16,16-4-85 15,-16 4-32-15,16-6-55 0,-16 6-6 0,16-3-86 16,-16 3-13-16,12-3-18 0,-12 3-24 16,10-3-28-16,-10 3-37 0,0 0-54 0,15-3-65 15,-15 3-428-15,0 0-422 0</inkml:trace>
  <inkml:trace contextRef="#ctx0" brushRef="#br0" timeOffset="70499.77">16356 12004 83 0,'0'0'590'15,"-7"-8"-102"-15,7 8-57 16,0 0-36-16,0 0-42 0,-7-7-63 0,7 7-19 16,0 0-23-16,0 0 42 0,0 0-28 15,-7 5 34-15,7-5-21 0,0 0 25 0,-8 14-36 16,8-14 16-16,-5 17-29 0,3-8-10 0,-2 5-15 16,0 0-27-16,1 2-9 0,-1 0-14 15,-1 1-16-15,2 0-1 0,0-1-26 0,0 1-6 0,0 0-20 16,1-1-11-16,-1 1-13 15,0-1-14-15,2-2-12 0,-2 2-12 0,2-4-7 0,-1-1-14 16,2-11-4-16,-2 19 29 16,2-19-45-16,-1 16 2 0,1-16 42 0,0 12-41 15,0-12 36-15,5 10-31 0,-5-10 28 16,6 9-33-16,-6-9 33 0,8 6-35 0,-8-6 38 16,10 4-34-16,-10-4 30 0,14 2-46 15,-14-2 39-15,16-2-35 0,-16 2 32 0,21-5-35 16,-9 0 30-16,4-1-32 0,-2-1 3 0,3 1 6 0,0-3-3 15,-1 0-8-15,3-1 12 16,-5 2 4-16,1 0 3 0,-2 0-2 0,-1-1 5 0,1 1 5 16,-2-2-5-16,-2 2 0 15,2-2-3-15,-3 1 7 0,0-2-12 0,0 3-2 16,-2-3-2-16,-1 2-2 0,0-1-18 0,-5 10-10 0,6-16 23 16,-6 16-36-16,5-17 29 15,-5 17-37-15,3-17 42 0,-3 17-39 0,0-13 41 0,0 13-37 16,-3-12 41-16,3 12-36 15,-5-8 33-15,5 8-34 0,-8-7 35 0,8 7-36 0,-10-4 17 16,10 4-1-16,-15 0 2 16,15 0 5-16,-17 2 4 0,17-2 2 0,-19 7 1 0,11-3 14 15,-2 1 4-15,1 2 6 16,0 2 13-16,2 2 20 0,0 0 14 0,2 1 4 16,1 0 4-16,1-1 3 0,3-11-9 0,-1 20 3 0,1-20-3 15,2 20-4-15,0-10-7 16,3 2-2-16,2 1-49 0,-1-1 0 0,1-2 0 0,2 1 0 15,2-2 0-15,0 0 0 16,-1-1 0-16,3-1 0 0,-2-1 0 0,1-1 0 0,0-1 0 16,-2-1 0-16,-10-3 0 15,19 4 0-15,-19-4 0 0,18 0 0 0,-18 0-70 0,19-2-156 16,-19 2-62-16,18-5-103 0,-18 5-48 16,16-5-115-16,-16 5-99 0,15-6-143 15,-15 6-719-15,12-10-1143 0</inkml:trace>
  <inkml:trace contextRef="#ctx0" brushRef="#br0" timeOffset="72319.96">17164 11712 213 0,'0'0'652'0,"0"0"-155"0,0 0-73 0,-11-3-36 16,11 3-11-16,0 0-58 16,0 0 15-16,0 0-60 0,0 0-2 0,0 0-56 15,0 0 5-15,0 0-46 0,-13 0 4 0,13 0-44 0,0 0 19 16,0 0-38-16,-10 6 27 16,10-6-40-16,-7 6 28 0,7-6-40 0,-8 12-1 0,8-12-7 15,-9 14 4-15,2-2 7 16,1 1 4-16,1 2 7 0,-2-1 8 0,1 1 1 0,-2 3 5 15,1 1-7-15,0 0 4 16,1 0-12-16,-1 1-2 0,1 0 6 0,1 0-15 16,0 3 6-16,1-1-11 0,0 1 9 15,1 1-19-15,-1 1 7 0,2 0-15 0,-1 3 5 16,0-2-1-16,1 7-5 0,1-5-4 0,-1 1-3 0,1-2-13 16,0 0-9-16,0 1-6 15,0-1-11-15,1-1-1 0,0-1-4 0,1 0-5 0,0-2-4 16,1 0-2-16,0-1-17 15,1 0-43-15,1 0-47 0,-1-4-61 0,3-2-80 0,-1 0-86 16,1 0-81-16,0-1-93 16,1-2-63-16,3 0-159 0,-2 0-843 0,2-3-1208 0</inkml:trace>
  <inkml:trace contextRef="#ctx0" brushRef="#br0" timeOffset="73320.13">17682 11839 69 0,'0'0'705'0,"0"0"-166"16,2-13-75-16,-2 13-18 0,0 0-78 0,0 0-1 0,1-11-79 16,-1 11 15-16,0 0-40 0,0 0 10 0,0 0-39 15,-1-11 2-15,1 11-49 16,0 0 5-16,0 0-55 0,0 0 7 0,0 0-48 0,0 0 12 15,0 0-47-15,-4-8 17 16,4 8-31-16,0 0 32 0,-5 11-31 0,5-11 35 16,-5 14-24-16,3-4 37 0,-3 2-13 15,1 1 27-15,-1 2-6 0,1 1 5 0,-1 0 5 0,1 0 0 16,-2 2-2-16,0 2-6 0,-2-1-5 0,-1 1-7 16,1-1-17-16,-1 1 0 0,0 0-13 15,0 0-1-15,-1 0-11 0,-2 0-10 16,-1 2-8-16,0 0-9 0,0 0-2 15,-3 0-6-15,2-3-6 0,-2 2 0 0,2-4 7 0,0 0-17 16,-1-3 10-16,3 0-9 16,-2-3 0-16,3 1 1 0,-1-3-17 0,1-3-11 0,1 1-10 15,-2-4-7-15,12-3-1 16,-16 5-11-16,16-5 8 0,-18 0-1 0,18 0 4 0,-18-2 4 16,18 2 7-16,-16-6 5 0,16 6-1 0,-14-9-3 15,14 9 10-15,-12-11-1 0,12 11 8 16,-6-15-3-16,6 15 6 0,-1-18 4 15,1 18 0-15,3-24-7 0,2 9 12 16,2 0-3-16,0-3 0 0,2 1 5 0,2-2-1 0,1 0 0 16,1-3-2-16,3 1-3 15,-2-1 35-15,2 0-34 0,0-1 4 0,1 2 21 0,-2-2-24 16,1 0 22-16,-1 1-26 0,0-1 19 0,-1 1-14 16,-1 0 27-16,-2 2-34 0,-1 1 28 15,-1 0-27-15,-1 1 5 0,-1 4 6 0,-2 0 4 16,0 1 6-16,0 2 9 0,-2 2 8 15,-3 9 12-15,3-16-10 0,-3 16 1 0,2-12-9 16,-2 12-1-16,-2-11-4 16,2 11 0-16,-5-9-6 0,5 9-5 0,-10-5 0 0,10 5-2 15,-11-5 0-15,11 5 2 16,-17-3-5-16,17 3-2 0,-17-1 5 0,17 1-8 0,-21 1 6 16,21-1-5-16,-22 5 4 0,11-2 2 0,1-1-4 15,-5 2 0-15,2 1-4 0,1 1 2 16,2 0-5-16,0 1 3 0,3 2-2 0,-1 0 13 15,3 0-3-15,2 1 15 0,1 0 5 16,0 2 2-16,1 3 10 0,2 0 9 16,0 2 11-16,1 1 4 0,1 1 9 15,1 1 4-15,1 1 4 0,2 0 3 0,0 1-6 0,1-2-2 16,0 1-11-16,4-3 4 0,-2 2-12 0,3-1-33 0,-2-1-20 16,0 1 0-16,3-3 0 15,-3 1 0-15,-1-3 0 0,2 1 0 0,-3-2 0 16,0-3 0-16,0 2 0 0,-1 0 0 15,-1-2 0-15,-1-1 0 0,1-2 0 0,-2 0-237 16,1 1-145-16,-6-8-99 0,9 15-84 16,-1-7-145-16,0 0-1126 0,-1-1-1543 0</inkml:trace>
  <inkml:trace contextRef="#ctx0" brushRef="#br0" timeOffset="74679.77">18047 11974 219 0,'0'0'575'0,"0"0"-106"0,0 0-63 0,0 0-22 16,0 0-44-16,0 0-25 0,0 0-55 15,0 0 1-15,0 0-84 0,0 0 5 0,0 0-70 0,-5-8 11 16,5 8-53-16,0 0 20 0,0 0-47 0,0 0 29 16,0 0-39-16,0 0 26 0,0 0-32 15,0 0 46-15,0 0-22 0,0 0 34 0,0 0-30 16,0 0 20-16,0 0-30 0,0 0 23 15,0 0-28-15,0 0 20 0,0 0-31 0,0 0 28 16,0 0-28-16,12 2 24 16,-12-2-32-16,0 0 28 0,0 0-27 0,0 0 17 0,0 0-24 15,0 0 23-15,14 1-24 16,-14-1 30-16,0 0-21 0,0 0 35 0,0 0-22 0,0 0 33 16,0 0-23-16,0 0 38 0,0 0-15 0,0 0 43 15,0 0-13-15,11 3 25 0,-11-3-18 16,0 0-2-16,0 0-7 0,0 0-8 0,0 0 17 15,0 0 19-15,0 0 10 0,2 12-18 16,-2-12 0-16,0 0 4 0,0 20 13 0,0-20-1 16,-3 20-7-16,2-7-15 15,-1 2 5-15,0 1-9 0,-1 3 4 0,1-1-14 0,-2 4 9 16,1 0-3-16,-3 1-72 0,2 2-31 0,-1 4 0 16,0 0 0-16,0-4 0 0,0 3 0 15,-1-3 0-15,1 0 0 0,0-2 0 0,1 0 0 16,-1-1 0-16,1-2 0 0,0-2 0 15,0-2 0-15,1-2 0 0,1-1 0 0,-1-2 0 16,3-11 0-16,-4 16 0 0,4-16 0 16,-2 14 0-16,2-14 0 0,-3 11 0 0,3-11 0 15,0 0 0-15,-2 13 0 16,2-13 0-16,0 0 0 0,0 0 0 0,-2 12 0 0,2-12-159 16,0 0-73-16,0 0-21 0,0 0-50 0,0 0-18 0,0 0 4 15,0 0-45-15,3-11 3 16,-3 11-56-16,0 0-8 0,3-15-24 0,-3 15 0 15,3-14 132-15,-3 14-147 0,6-16 14 16,-6 16 14-16,5-14 101 0,-5 14-351 16,5-16-192-16</inkml:trace>
  <inkml:trace contextRef="#ctx0" brushRef="#br0" timeOffset="75300.19">17994 12093 483 0,'0'0'475'0,"-3"-15"-75"16,3 15-30-16,-2-10-58 0,2 10-36 0,0 0-75 16,-2-12-32-16,2 12-41 0,0 0-18 15,0 0-19-15,-1-13 1 0,1 13 8 0,0 0 17 0,0 0-2 16,0 0 6-16,0 0 5 15,0 0 6-15,0 0 10 0,0 0 3 0,0 0 1 0,0 0-6 16,5 10 3-16,-5-10 5 16,1 15-6-16,-1-15 12 0,1 21 6 0,-1-8 0 15,-1 4-6-15,0 4 0 0,0 1-20 16,0 3-8-16,-2 0-18 0,1 2 0 0,-1 0 8 16,0 1-4-16,0 2 2 0,0-3 1 0,0 0-11 0,-2-1-11 15,2 0-9-15,0-2-14 16,0 1-2-16,0-1 3 0,-1-2-3 0,2-3-9 0,0 1-6 15,0-3-4-15,1-1-3 16,-1 1-1-16,1-4 2 0,1-1 3 0,0-12 7 16,2 20 4-16,-2-20-4 0,4 18-1 15,-4-18 4-15,8 13-5 0,-8-13-5 0,12 10-9 16,-12-10-2-16,15 5-11 0,-15-5-6 0,14 1-14 0,-14-1-25 16,19-3-29-16,-19 3-28 15,18-5-26-15,-18 5-30 0,17-7-29 0,-8 3-10 0,-1 0-54 16,4-3-5-16,-2 1-69 15,-1 0-19-15,-2 0-82 0,2-2-30 0,-2 1 53 0,0 0-251 16,-1 1-771-16,-6 6-999 16</inkml:trace>
  <inkml:trace contextRef="#ctx0" brushRef="#br0" timeOffset="75620.07">17876 12315 709 0,'-13'-5'768'15,"13"5"-159"-15,-8-4-100 0,8 4-41 0,0 0-3 0,0 0-2 16,0 0-21-16,0 0-45 0,5-15-35 16,-5 15-22-16,16-6-44 0,-6 4-24 15,5-3-49-15,0 2-33 0,2 0-35 0,2-1-26 0,0 1-30 16,-1-1-14-16,1 1-14 15,0-1-12-15,5-1-16 0,-2 0-2 0,0 1-15 0,-2-1 2 16,-1 1-12-16,-1-1-23 16,-2 0-37-16,0 2-22 0,-3-1-19 0,-3 2-24 0,-10 2-22 15,19-5-27-15,-19 5-28 16,14-4-33-16,-14 4-76 0,12-3-71 0,-12 3-41 0,10-4-67 16,-10 4-114-16,0 0-721 0,13-6-911 0</inkml:trace>
  <inkml:trace contextRef="#ctx0" brushRef="#br0" timeOffset="76250.09">18334 12006 290 0,'0'-15'556'0,"0"15"-106"16,0 0-60-16,0 0-48 0,0-13-53 15,0 13-62-15,0 0-44 0,0 0-29 0,0 0-25 16,0 0-16-16,-1-12-34 15,1 12-4-15,0 0-9 0,0 0 11 0,0 0-6 0,0 0 36 16,0 0-9-16,0 0 48 16,0 0-45-16,0 0 38 0,0 0-20 0,0 0 41 0,0 0-25 15,4 14 15-15,-4-14-30 0,0 13 3 0,0-13 8 16,0 21 1-16,0-10 12 0,-2 5 2 16,1 2 3-16,-1 1 10 0,0 6 1 0,-1-1-8 15,-2 1-7-15,-1 6 0 0,-1-2-13 16,-1 0-10-16,-1 2-13 0,1-2-6 0,-1-2-4 15,0 0-6-15,2-5-8 16,0-2-20-16,2-1-9 0,-2-4-14 0,3 0 0 0,0-3-9 16,1-2-5-16,3-10-4 15,-6 16-8-15,6-16-4 0,-3 12-3 0,3-12-14 0,0 0-1 16,-3 10-3-16,3-10 5 0,0 0-3 0,0 0-1 16,0 0 1-16,6-9-9 0,-6 9-16 15,8-16-8-15,-2 3-1 0,2-2-7 0,-1-3-4 16,2-1 4-16,1 0-9 0,1 0-2 15,-1-1-8-15,0 1 9 0,3 1 1 16,-1-1 2-16,0 1-3 0,-1 2 16 16,0 1 4-16,-1 3 2 0,-1 1-3 0,-1 1 0 0,-1 2-1 15,1 2 11-15,-8 6 5 0,10-9 23 0,-10 9 23 0,0 0 17 16,13-2 18-16,-13 2 21 16,0 0-2-16,12 7 2 0,-12-7-9 0,6 13-3 15,-6-13-7-15,6 16 7 0,-4-6-7 16,1 4-1-16,0 1-3 0,0 0-14 0,-3 1 3 15,2-2-11-15,-2-1-6 0,0-1-3 16,0 1 0-16,-1-1-6 0,1-12-9 0,0 22 5 16,0-22-15-16,-1 19-46 15,1-19-47-15,0 16-26 0,0-16-67 0,0 12-16 0,0-12-68 16,0 0-16-16,0 16-94 0,0-16-10 0,0 0-64 0,0 0-49 16,2 10-50-16,-2-10-68 15,0 0-406-15,0 0-642 0</inkml:trace>
  <inkml:trace contextRef="#ctx0" brushRef="#br0" timeOffset="76670.38">18573 12206 515 0,'0'0'537'16,"0"0"-84"-16,5-9-46 0,-5 9-43 0,0 0-57 0,0 0-39 15,10-7-24-15,-10 7-22 0,0 0-24 16,0 0-6-16,11 1 4 0,-11-1 4 0,0 0-12 16,8 12-5-16,-8-12-4 0,5 15-5 15,-5-15-6-15,3 18-4 0,-3-18-4 0,2 20-3 16,-2-20 13-16,0 21-12 0,0-21-2 0,-2 21-17 16,-1-9 2-16,3-12-3 0,-3 21-5 15,1-12-9-15,2-9-4 0,-4 18-1 0,4-18-2 0,-4 14-4 16,4-14-6-16,-3 13-6 15,3-13 0-15,0 0-7 0,-4 12-15 0,4-12-6 16,0 0-32-16,0 0-15 0,0 0-9 16,0 0 1-16,0 0-7 0,0 0-3 0,0 0 5 15,6-8-5-15,-2-2-2 0,2-1-1 16,1-3-13-16,0 0 2 0,0 1-49 0,1-2 0 16,0 0-32-16,-1 1-20 0,1 1-29 15,0 1-31-15,-2-1-35 0,3 2-38 0,-2 0-44 16,-2 4-46-16,0-1-58 0,-5 8-28 0,9-11-26 0,-9 11-47 15,8-8-80-15,-8 8-118 16,6-8-296-16,-6 8-577 0</inkml:trace>
  <inkml:trace contextRef="#ctx0" brushRef="#br0" timeOffset="77169.72">18773 12256 294 0,'0'0'603'0,"5"8"-46"16,-5-8-55-16,0 0-62 16,0 0-76-16,7 7-51 0,-7-7-28 15,0 0-20-15,9 4 17 0,-9-4-25 0,0 0-35 16,17 2-48-16,-17-2-28 0,14 0-23 0,-14 0-22 16,16-2-20-16,-16 2-11 0,17-4-21 0,-17 4-22 0,18-6-15 15,-18 6-15-15,19-7-19 16,-11 2-6-16,0-1 0 0,0 2 4 0,0-2 7 15,-8 6 7-15,12-10 5 0,-12 10 14 16,10-12 14-16,-10 12 19 0,6-11 1 0,-6 11-3 0,2-11-3 16,-2 11-5-16,-1-11-7 15,1 11-5-15,-6-16-3 0,6 16 2 0,-9-13 5 16,9 13 21-16,-11-13 10 0,5 6 15 0,6 7 3 0,-15-8 1 16,15 8 14-16,-18-3 18 15,18 3 17-15,-22 3 15 0,7 0 11 0,1 2-4 0,-1 3 4 16,2 0-10-16,-3 3 3 15,2 1-17-15,3 1 9 0,-1 2-24 0,1 0-11 0,3-1 20 16,0 1-5-16,2 0-9 16,3 1-12-16,0-1-5 0,0 0-17 0,2-2-10 0,1-1-10 15,0-12-11-15,2 21-8 16,1-12-3-16,-3-9-7 0,7 18-6 0,-3-9-21 16,-4-9-38-16,12 13-40 0,-12-13-51 0,14 10-42 0,-14-10-49 15,18 6-46-15,-18-6-35 16,20 3-42-16,-20-3-55 0,24-1-10 0,-11-1-58 0,4 1-57 15,1 0-103-15,-1-4-678 16,3 2-910-16</inkml:trace>
  <inkml:trace contextRef="#ctx0" brushRef="#br0" timeOffset="77770.2">19264 12261 615 0,'7'-5'597'0,"-7"5"-111"0,0 0-39 16,7-9-57-16,-7 9-56 16,0 0-58-16,0 0-41 0,6-8-32 0,-6 8-35 0,0 0-26 15,0 0-19-15,3-13-4 16,-3 13-11-16,0 0-5 0,0 0 6 0,0-14 7 0,0 14-4 16,0 0-1-16,-5-14-4 0,5 14-4 0,-6-9 20 15,6 9-4-15,-8-11 0 16,8 11 4-16,-12-10 2 0,12 10-8 0,-13-6-9 0,13 6-8 15,-15-6-7-15,15 6-6 16,-14 0-4-16,14 0 4 0,-18 4 2 0,6 2 5 0,1 2-3 16,-1 2 0-16,0 2-9 15,-1 1-8-15,1 1-12 0,2 3 6 0,-2 0-6 16,3-1-1-16,2 1-3 0,0-1-1 0,0-1-9 0,4-2-7 16,-1-1 4-16,2-2-11 0,2-10-2 15,-1 17-7-15,1-17-1 0,3 14-3 0,-3-14-7 16,6 9-20-16,-6-9-16 15,10 4-30-15,-10-4-18 0,0 0-26 0,19-2-19 0,-19 2-21 16,18-7-18-16,-10 3-22 16,5-4-10-16,-2 0-3 0,0-2 4 0,1-1 21 0,-1 0 13 15,-1-1 28-15,1 0 21 16,-1 0 27-16,-2 2 11 0,0 0 25 0,-1 2 39 0,-7 8 49 16,9-13 40-16,-9 13 24 0,6-7 9 0,-6 7-16 15,0 0 9-15,0 0 12 0,0 0 1 16,0 0 7-16,0 0-9 0,6 5 0 0,-6-5-19 15,0 0-15-15,3 16-7 16,-3-16 2-16,1 14-6 0,-1-14-10 0,2 18-2 0,-2-18-10 16,4 17-7-16,-4-17-15 15,4 16-1-15,-4-16-16 0,6 17-35 0,-6-17-41 0,6 14-62 16,-6-14-28-16,7 12-74 0,-7-12 1 0,6 9-58 16,-6-9-7-16,6 7-39 0,-6-7-14 15,9 4-44-15,-9-4-27 0,0 0-78 0,14 3-79 16,-14-3-547-16,0 0-728 0</inkml:trace>
  <inkml:trace contextRef="#ctx0" brushRef="#br0" timeOffset="79059.97">19610 12234 579 0,'0'0'492'0,"0"0"-88"16,0 0-49-16,0 0-35 15,0 0-42-15,0 0-37 0,0 0-23 0,-4-9-25 16,4 9-33-16,0 0-17 0,0 0-27 16,0 0 1-16,-3-9-3 0,3 9 10 0,0 0 6 15,0 0 1-15,-7-9 5 0,7 9 7 16,0 0-9-16,-6-9 2 0,6 9-13 0,0 0-2 16,-8-9-16-16,8 9-6 0,-7-6-15 0,7 6-1 0,-8-8-5 15,8 8-6-15,-8-7-1 16,8 7 9-16,-7-6 5 0,7 6 0 0,0 0-19 0,-11-7-10 15,11 7-5-15,0 0 3 16,-14-2 9-16,14 2 16 0,-11 5 14 0,11-5 0 16,-14 8-4-16,5 0-5 0,1 1-3 15,0 2-13-15,0 1 2 0,0 1-4 0,2 1-3 16,0 0-2-16,0 1 4 0,1 0-9 0,1-1-6 16,1-2-10-16,1 1-5 0,0-1-1 15,2-12-5-15,-1 18-11 0,1-18 4 0,0 14-9 0,0-14 2 16,2 12-13-16,-2-12-15 15,3 11-24-15,-3-11-21 0,6 7-26 0,-6-7-21 0,6 6-14 16,-6-6-13-16,0 0 20 16,12 4-30-16,-12-4 23 0,0 0-42 0,13-1 17 15,-13 1-43-15,10-3-12 0,-10 3-10 16,10-7-21-16,-10 7 4 0,11-11 11 0,-11 11 2 16,13-12 11-16,-7 4 1 0,1-2 22 0,1 1 11 0,-1-2 14 15,-1-1 10-15,0 1 24 16,1-1 8-16,-2-1 13 0,2-1 18 0,-1 2 30 0,0-1 3 15,-2 0 25-15,1 1-4 16,-1-1 14-16,1 1-6 0,-2 1 23 0,1-1-2 16,0 2 27-16,-2 0 6 0,1 1 25 15,0-1 10-15,-3 10 17 0,5-18-7 0,-5 18 20 16,3-18-2-16,-3 18 15 0,5-18-30 0,-5 18 24 0,3-17-36 16,-3 17 31-16,3-14-30 15,-3 14 43-15,2-11-14 0,-2 11 25 0,0 0-26 0,2-14 21 16,-2 14-24-16,0 0 18 15,2-12-29-15,-2 12 29 0,0 0-27 0,0 0 25 0,1-12-35 16,-1 12 17-16,0 0-44 16,0 0 6-16,0 0-24 0,0-12 20 0,0 12-33 0,0 0 28 15,0 0-35-15,0 0 26 16,0 0-35-16,0 0 26 0,0 0-35 0,1-11 28 16,-1 11-23-16,0 0 48 0,0 0-9 0,0 0 48 0,0 0-10 15,0 0 12-15,-2 12 8 16,2-12 0-16,0 0-1 0,-3 17 3 0,3-17 5 0,-4 18 3 15,2-6 2-15,1 3 4 16,-1 1 2-16,-1 3 3 0,0 3 15 0,1 3 127 0,-1 0-144 16,0 0 4-16,0 2 6 15,0-1 0-15,0 1-4 0,0-1-78 0,0 0-44 16,0-2 0-16,0 0 0 0,1-1 0 0,0-4 0 0,1-1 0 16,-1 0 0-16,2-1 0 15,-1-1 0-15,0-2 0 0,0-1 0 0,1-13 0 0,-1 19 0 16,1-19 0-16,0 18 0 15,0-18 0-15,0 13 0 0,0-13 0 0,0 0-301 0,1 16-137 16,-1-16-69-16,0 0-120 16,2 13-162-16,-2-13-958 0,0 0-1434 0</inkml:trace>
  <inkml:trace contextRef="#ctx0" brushRef="#br0" timeOffset="81130.28">19789 12480 9 0,'0'0'544'0,"0"0"-116"0,0 0-49 0,0 0-45 0,0 0-18 16,0 0-5-16,0 0-36 0,0 0-20 0,0 0-12 0,0 0-33 15,0 0 27 1,0 0-6-16,0 0 6 0,-11 3 0 0,11-3-10 0,0 0-37 15,0 0 27-15,0 0-31 0,0 0 36 16,-13-1-40-16,13 1 12 0,0 0-35 0,0 0 8 16,0 0-34-16,0 0 13 0,0 0-33 15,-10-3 13-15,10 3-37 0,0 0 6 0,0 0-34 16,0 0 35-16,0 0-11 16,0 0 9-16,7-6 5 0,-7 6-3 0,13-4-11 0,-13 4-4 15,19-5 27-15,-4 1-42 0,1 0 25 0,0 0-32 0,1-1 22 16,-1 2-40-16,2-1 24 15,-2-1-42-15,-2 1 22 0,2 1-38 0,-3 0 28 16,-3 0-34-16,-10 3 21 0,19-6-35 16,-19 6 10-16,16-2-61 0,-16 2-25 0,13-3-32 15,-13 3-30-15,0 0-14 0,16-3-61 16,-16 3-8-16,0 0-70 0,14-2-16 0,-14 2-92 16,0 0-12-16,9-3-44 0,-9 3-98 0,0 0-152 0,10-3-463 15,-10 3-792-15</inkml:trace>
  <inkml:trace contextRef="#ctx0" brushRef="#br0" timeOffset="81579.77">20268 12003 9 0,'0'0'474'15,"0"0"-96"-15,0 0-42 16,0 0-39-16,0 0-25 0,0 0-32 0,0 0-24 0,0 0-33 16,0 0-27-16,0 0-11 15,0 0-13-15,0 0-10 0,0 0-13 0,0 0-14 16,0 0-13-16,0 0-7 0,0 0-9 0,12-2-9 0,-12 2-3 16,0 0-3-16,0 0 2 15,0 0-7-15,0 0 27 0,0 0-9 0,0 0 37 0,11 2-28 16,-11-2 35-16,0 0-39 15,0 0 33-15,0 0-33 0,0 0 29 0,0 0-33 0,0 0 26 16,0 0-29-16,9 6 16 16,-9-6-29-16,0 0 18 0,0 0-20 0,4 7 26 0,-4-7-15 15,0 0 29-15,4 12-21 0,-4-12 23 0</inkml:trace>
  <inkml:trace contextRef="#ctx0" brushRef="#br0" timeOffset="81739.84">20221 12396 6188 0,'0'0'-196'15,"0"16"341"-15,0-16 146 0,-10 15 608 16,10-15-35-16,-7 14-864 0,7-14-490 0,-6 11-68 16,6-11 590-16,-6 10-1245 0,6-10 1225 15,0 0-1-15,-5 9 18 0,5-9 24 0,0 0-32 16,0 0 28-16,-5 9-90 0,5-9-9 0,0 0-66 0,0 0 20 16,0 0-102-16</inkml:trace>
  <inkml:trace contextRef="#ctx0" brushRef="#br0" timeOffset="84189.82">20277 12014 5 0,'0'0'497'0,"0"0"-126"16,0 0-63-16,0 0-56 0,0 0-53 16,0 0-39-16,0 0-18 0,0 0-21 0,0 0-15 15,0 0-3-15,0 0 4 16,0 0 8-16,0 0-4 0,0 0-5 0,0 0 5 0,0 0 0 16,0 0 1-16,0 0 2 0,0 0-10 0,0 0 9 0,7 5-10 15,-7-5 30-15,0 0-36 16,0 0 30-16,0 0-50 0,0 0 23 0,0 0-43 15,0 0 25-15,0 0-33 0,0 0 43 16,0 0-22-16,0 0 31 0,8 5-25 0,-8-5 32 16,0 0-29-16,0 0 24 0,0 0-30 15,0 0 18-15,0 0-31 0,0 0 24 0,7 8-25 16,-7-8 25-16,0 0-31 16,0 0 23-16,0 0-26 0,0 0 32 0,0 0-28 0,4 8 32 15,-4-8-30-15,0 0 22 0,0 0-44 0,0 13 28 0,0-13-32 16,0 0 7-16,0 15 2 15,0-15 5-15,0 0 7 0,-1 16 4 0,1-16 3 16,-2 12 5-16,2-12-3 0,-4 16 0 16,4-16-4-16,-3 16-4 0,0-5-5 0,1-2-1 15,-2 5-4-15,0 1 3 0,-2-2-6 16,1 3 2-16,0-1-7 0,0 1 3 0,-2-1-1 16,3-1 22-16,-4 3-22 0,3-3 16 0,0 3-30 0,-1-3 27 15,1-1-34-15,-1 0 28 16,1-1-29-16,0 1 28 0,0-1-32 0,0 0 4 0,1-1 4 15,0-1 24-15,-1-1-36 16,1-1 24-16,-1 4-31 0,0-1 31 0,1-2-38 16,0 1 35-16,0-3-36 0,4-7 28 15,-7 16-31-15,7-16 28 0,-5 13-31 0,5-13 39 16,-5 9-34-16,5-9 48 0,0 0-41 0,-5 12 33 0,5-12-38 16,0 0 48-16,-3 7-39 15,3-7 27-15,0 0-30 0,0 0 18 0,0 0-40 0,0 0 25 16,0 0-48-16,0 0 40 15,0 0-47-15,-1-10 25 0,1 10-31 0,4-13 16 0,0 5-37 16,2-5 13-16,-1 1-30 16,4-2 23-16,-2-4-27 0,3 0 26 0,-1-1-14 15,1 3 8-15,0-1 11 0,-1-1 6 16,1 5 10-16,-3 0 9 0,0 1 9 0,0 0 7 16,1 1 7-16,-2 2 2 0,-1 1 1 0,0-1 6 0,1 2-1 15,0-1 5-15,0 1 4 16,0 0 0-16,-1-1 0 0,2 1 2 0,0 1 3 0,-1-1-5 15,0 0 4-15,0 1-1 16,-6 6-5-16,13-12-3 0,-13 12 0 0,11-11 2 0,-11 11-1 16,9-6 2-16,-9 6 3 15,8-5 11-15,-8 5-2 0,10-5-1 16,-10 5 1-16,0 0 1 0,12-3-2 0,-12 3 0 0,0 0 1 0,13-3 4 16,-13 3 6-16,0 0 17 15,0 0 17-15,14 2 16 0,-14-2 11 0,0 0 9 0,8 7 11 16,-8-7 5-16,0 0 1 15,4 12 1-15,-4-12 117 0,2 13-154 0,-2-13 3 0,-2 18-2 16,2-18 5-16,-2 20 3 16,0-8 0-16,0 1 2 0,-1 4 0 0,0-3-6 0,2 3-3 15,-3-3-12-15,2 1-7 16,-1 0-7-16,1-1-3 0,0 0-7 0,-1-4-8 16,0 1 25-16,3-11-35 0,-4 18 24 0,4-18-34 0,-3 16 25 15,3-16-28-15,-3 15 6 16,3-15-61-16,-2 12-5 0,2-12-79 0,0 0-49 0,-3 14-46 15,3-14-92-15,0 0-46 16,-1 9-101-16,1-9-39 0,0 0-54 0,0 0-63 0,0 0-117 16,1 12-464-16,-1-12-819 15</inkml:trace>
  <inkml:trace contextRef="#ctx0" brushRef="#br0" timeOffset="84869.8">20650 12346 28 0,'0'0'765'0,"0"0"-162"15,6-9-77-15,-6 9-67 16,0 0-40-16,7-8-82 0,-7 8-29 0,0 0-72 0,5-10-17 15,-5 10-66-15,6-8-1 16,-6 8-45-16,4-10 15 0,-4 10-17 0,4-10 32 0,-4 10 42 16,2-10 14-16,-2 10 3 15,2-10-7-15,-2 10-3 0,0 0-11 0,-2-17-22 0,2 17-23 16,-4-11-21-16,4 11-12 0,-6-12-16 0,6 12-1 16,-9-11-13-16,9 11-9 0,-8-8-6 15,8 8-26-15,-9-4-8 0,9 4 7 0,0 0 11 16,-21 1 0-16,13 4 1 15,-4 3-2-15,-1 1-5 0,-1 3-4 0,1 2-8 0,-2 1-1 16,3 0-3-16,-1 1-8 16,3 1 3-16,-1 0 22 0,2 1-32 0,-1-1 24 0,4 0-31 15,1-3 22-15,1-1-26 16,2 0 25-16,0-2-29 0,2-11 24 0,0 18-24 0,0-18 27 16,2 13-20-16,-2-13 24 0,5 10-26 0,-5-10 17 15,8 3-33-15,-8-3 0 0,0 0-37 16,21-1 9-16,-21 1-84 0,22-11-35 0,-10 5-64 15,2-2 42-15,3-3-39 16,-4 0-12-16,3 0-40 0,-3-2 61 0,1 1 10 0,-3 1 63 16,-3 0 0-16,2-1 49 15,-3 4 10-15,-2 1 73 0,-5 7 7 0,8-12 53 0,-8 12-30 16,0 0 33-16,7-8-12 0,-7 8 56 0,0 0-3 16,0 0 36-16,0 0-17 0,-5 8 17 15,5-8-39-15,-5 13 27 0,5-13-41 0,-6 18 25 16,4-8-27-16,0 4 32 0,-1-2 93 15,1-2-129-15,0 2 98 0,2-12-134 0,-1 19 104 16,1-19-126-16,1 18 87 16,-1-18-132-16,4 14-13 0,-4-14-37 0,8 11-18 0,-8-11-30 15,10 7-27-15,-10-7-45 16,13 1-48-16,-13-1-43 0,16-1-35 0,-16 1-58 0,19-7-64 16,-10 3-86-16,3-1-388 0,-2-4-510 0</inkml:trace>
  <inkml:trace contextRef="#ctx0" brushRef="#br0" timeOffset="85301.68">20866 12283 490 0,'0'0'520'0,"2"-11"-119"15,-2 11-49-15,0 0-35 0,0 0-6 0,0 0-35 16,0 0-7-16,0 0-44 0,0 0 17 0,0 0-39 16,-3 15 30-16,3-15-8 0,-6 16 2 0,5-5-2 15,-3 2-1-15,-2 0 2 0,3 0 95 0,-4 0-138 16,2 0 94-16,-1-1-130 0,1 2-30 15,1-4 25-15,0-1-26 0,4-9 14 0,-7 15-36 16,7-15 11-16,-8 11-32 0,8-11 24 16,0 0-41-16,-3 11 7 0,3-11-41 0,0 0 2 15,0 0-31-15,0 0 2 16,0 0-38-16,7-7 15 0,-7 7-25 0,9-11 27 0,-3 3-18 16,-1-2 26-16,4-1-31 0,-2 0 10 0,1-1-41 0,1-1 19 15,0 1-35-15,0-1 22 16,0 1-34-16,3 1 5 0,-3-1 12 0,0 2 14 15,2 1 10-15,-2 1 9 0,-3 3 30 16,-6 5 47-16,13-8 20 0,-13 8 35 0,0 0 16 16,15-1 35-16,-15 1-10 0,0 0 21 15,10 7-35-15,-10-7 18 0,4 12-18 0,-4-12 22 16,6 16-29-16,-6-16-1 0,3 21 3 16,-2-7 43-16,0 3-46 0,1-1 26 0,-2 0-39 15,0 2 20-15,0-4-54 0,0-1 25 0,0-1-46 0,-1 0 33 16,1-12-51-16,-1 22-27 15,1-22-105-15,0 20-88 0,0-20-27 16,-1 15-313-16,1-15-319 0,0 14-964 0,0-14-1545 16</inkml:trace>
  <inkml:trace contextRef="#ctx0" brushRef="#br0" timeOffset="88600.03">21253 12303 193 0,'0'0'630'0,"0"0"-112"16,0 0-61-16,0 0-52 0,0 0-49 15,0 0-73-15,0 0-21 0,0 0-68 0,-3-10-48 16,3 10 5-16,0 0-23 16,0 0-13-16,0 0-15 0,0 0-5 0,0-12 10 0,0 12-5 15,0 0 2-15,0 0-2 16,0 0-12-16,-2-12-11 0,2 12-18 0,0 0-6 0,0 0 2 16,-3-10-10-16,3 10 11 0,0 0 7 0,-6-9 1 15,6 9 1-15,0 0 2 0,-3-9-12 16,3 9-8-16,0 0-2 0,-9-10 0 0,9 10 2 15,0 0-2-15,-5-9-4 0,5 9-11 16,0 0-10-16,-10-6-6 0,10 6-3 0,0 0 3 16,0 0 3-16,-17 2 1 15,17-2 9-15,-11 4 29 0,11-4-37 0,-14 9 24 0,14-9-29 16,-13 12 34-16,6-2-28 0,-1 2 38 0,0 2-39 0,0 3 27 16,0 2 99-16,0 0-139 15,1 0 106-15,-1 1-126 0,3 0 114 0,0-3-115 16,1 0 110-16,2-1-117 0,-3-1 108 15,5-2-116-15,-3-1 116 0,3-12-115 0,0 18 112 16,0-18-114-16,1 15 119 0,-1-15-119 16,4 12 116-16,-4-12-116 0,7 7 105 0,-7-7-143 15,0 0 88-15,15 2-135 16,-15-2 96-16,15-4-129 0,-15 4-44 0,17-8 18 0,-5-1-21 16,-1 1-9-16,0-1-14 0,1-1-47 0,1-4 6 0,1 0-2 15,-1 0 2-15,-2-2 16 16,2 0 21-16,-2-2 35 0,-1 2 34 0,1-1 24 15,-2-1 36-15,0 0 19 0,0-1 42 16,-2 1 30-16,-1 2 40 0,-1 0 18 0,2 0 7 16,-4 0-1-16,1 1 9 0,0 1 13 15,0 3 3-15,-3 1-18 0,-1 10 28 16,4-17-30-16,-4 17 24 0,4-13-44 0,-4 13 29 0,2-10-52 0,-2 10 39 16,0 0-16-16,0 0 55 15,0 0-9-15,0 0 33 0,0 0-20 0,0 0 30 0,0 0-17 16,-13 7 15-16,9 1 8 15,-1 5-11-15,-2 3 6 0,-1 2 17 0,0 3-40 16,-2 4 15-16,0 2-34 0,1 0 18 16,1 1-32-16,-2-2 16 0,3-4-28 0,3 0 18 15,-3-3-32-15,4-1 20 0,0-2-23 16,1-1 16-16,-1-2-26 0,3-13 17 0,0 19-21 16,0-19 28-16,3 15-31 0,-3-15 16 0,5 10-27 0,-5-10 20 15,8 6-33-15,-8-6 0 16,11 5-55-16,-11-5 1 0,12 0-55 0,-12 0 0 0,15-5 72 15,-15 5-148-15,18-6-27 16,-6-1-23-16,1 0-13 0,0-3-1 0,0 1 7 16,1-2-6-16,0-2 5 0,0 1 12 15,-1-2 27-15,-1 0 28 0,0-1 21 0,-1 0 22 16,1 0 18-16,-4 0 23 0,-1 0 19 0,0 1-4 0,1-1 27 16,0 0-3-16,-3 0 22 15,1-1 4-15,0 1 7 0,0 1 5 0,-3-1 10 0,1 2 17 16,2 0 11-16,-4 1 3 15,2 2-3-15,-4 10 22 0,6-17 1 16,-6 17 8-16,4-15 11 0,-4 15 19 0,2-11 6 16,-2 11-3-16,2-11 0 0,-2 11-5 0,0 0-13 15,3-13-9-15,-3 13-9 0,0 0-2 16,0 0 4-16,0 0 4 0,0 0 10 0,-3-8-18 16,3 8 31-16,0 0-26 0,0 0 28 0,-8 11-24 0,8-11 36 15,-6 14-23-15,2-6 32 16,-1 1-32-16,1 5 27 0,0 0-36 0,-2-1 32 0,0 3-20 15,0-1 15-15,1 2-35 16,1 0 22-16,-2-1-35 0,1 1 20 0,-1 0-25 0,2-1 11 16,-3 3-24-16,4-1 28 15,-2-1 98-15,3 0-131 0,-3-1-25 0,2 0 17 16,1-1 96-16,0-3-124 0,0 0 105 0,2-12-126 0,-2 19 112 16,2-19-127-16,0 15 120 15,0-15-120-15,0 13 120 0,0-13-116 0,2 11 116 0,-2-11-119 16,4 9 115-16,-4-9-120 15,8 8 119-15,-8-8-128 0,6 6 125 0,-6-6-127 0,9 6 107 16,-9-6-129-16,11 5 119 16,-11-5-126-16,10 4 115 0,-10-4-123 0,9 4 119 0,-9-4-114 15,0 0 127-15,17 2-121 16,-17-2 122-16,0 0-115 0,16-1 124 0,-16 1-113 16,14-1 114-16,-14 1-122 0,11-4 23 0,-11 4 118 0,10-2-124 15,-10 2 120-15,13-5-125 16,-13 5 122-16,11-4-120 0,-11 4 10 0,14-5 9 0,-14 5 115 15,13-4-118-15,-13 4-7 16,14-6 11-16,-14 6 3 0,15-6 6 0,-15 6 7 0,11-6 3 16,-11 6 0-16,13-6 7 15,-13 6-2-15,10-8 4 0,-10 8 2 0,12-6-2 0,-12 6 7 16,10-6 2-16,-10 6 3 0,7-7 104 0,-7 7-125 16,8-6 108-16,-8 6-118 15,7-5 107-15,-7 5-118 0,8-7 112 0,-8 7-117 0,6-7 116 16,-6 7-117-16,7-10 112 15,-7 10-115-15,8-10 113 0,-8 10-113 16,7-11 111-16,-7 11-116 0,7-12-7 0,-7 12 37 16,6-12-14-16,-6 12 30 0,3-11-20 0,-3 11 29 0,4-9-17 15,-4 9 24-15,3-11-31 16,-3 11 30-16,2-12-30 0,-2 12 22 0,1-12-24 0,-1 12 25 16,1-13-27-16,-1 13 26 0,0-12-24 0,0 12 30 15,0-13-25-15,0 13 33 16,-2-12-30-16,2 12 30 0,-2-11-27 0,2 11 32 0,-3-10-32 15,3 10 22-15,-4-9-23 16,4 9 25-16,-5-8-28 0,5 8 24 0,0 0-31 0,-8-8 31 16,8 8-30-16,0 0 28 15,-14-5-27-15,14 5 31 0,0 0-28 0,-11 0 32 16,11 0-32-16,0 0 27 0,-16 3-28 16,16-3 33-16,-11 6-30 0,11-6 33 0,-11 10-18 0,3-3 40 15,2 3 102-15,-1 1-127 0,1 1 104 0,1-1-120 16,-2 3 98-16,3-1-119 15,1 1 7-15,-1-1 3 0,2 0 4 0,0-3 1 0,2-10 4 16,-3 21 0-16,3-21 0 16,0 19 1-16,0-19 1 0,0 18 2 0,0-18 1 0,3 15-2 15,-3-15 7-15,4 17 0 16,-4-17 1-16,4 14 0 0,-4-14 2 0,7 14 3 0,-7-14-2 16,9 10 0-16,-9-10 1 0,10 11-3 0,-10-11-19 15,14 5-2-15,-14-5-12 0,15 3 0 16,-15-3-8-16,15 1-11 0,-15-1-7 15,16-2 1-15,-16 2-6 0,18-5-15 16,-18 5-14-16,18-5-4 0,-18 5 0 0,18-8 3 0,-9 3-23 16,0-2-17-16,3 0 3 15,-2 0-5-15,1-2 10 0,-1 0 12 0,-1 0-2 0,1-1 12 16,0-1 10-16,-1 0 2 16,0-1 3-16,2-1 7 0,-2 0 1 0,-3-1 16 0,3 1-1 15,-1-1 22-15,0 0 1 0,-1 0 26 0,0 0 5 16,2 1 35-16,-4 0-14 0,1 0 45 15,0 1-19-15,-1 0 55 0,-1 2-10 16,1 1 44-16,-5 9-19 0,5-15 30 16,-5 15-17-16,6-13 25 0,-6 13-28 0,1-9 23 0,-1 9-33 15,0 0 3-15,2-13-47 16,-2 13 12-16,0 0-40 0,0 0 31 0,0 0-24 0,-5-8 27 16,5 8-30-16,0 0 20 0,0 0-29 0,-8 5 26 15,8-5-34-15,-6 8 25 0,6-8-33 16,-6 9 24-16,6-9-27 0,-4 14 25 0,4-14-35 15,-5 16 27-15,5-16-37 0,-2 16 27 16,2-16-32-16,-2 16 33 0,2-16 101 0,2 18-128 16,-2-18 105-16,4 18-118 15,-4-18 107-15,5 16-116 0,-5-16 109 0,8 17-122 0,-8-17 113 16,10 16-117-16,-6-9 113 0,-4-7-114 0,8 14 109 0,-8-14-112 16,10 15 111-16,-10-15-96 15,9 12 91-15,-9-12-112 0,5 11 117 0,-5-11-105 16,4 10 139-16,-4-10-96 0,4 10 140 15,-4-10-123-15,0 0 112 0,-2 16-132 0,2-16 109 16,-2 12-122-16,2-12 111 0,-9 13-134 16,9-13 83-16,-12 13-174 0,8-6-56 0,-2-1-51 15,-1 0-57-15,-1 0-75 0,0 1-65 16,1-1-120-16,-1 1-229 0,-3 0-506 0,11-7-893 16</inkml:trace>
  <inkml:trace contextRef="#ctx0" brushRef="#br0" timeOffset="89499.91">22267 11978 663 0,'0'0'560'0,"-13"-9"-46"0,13 9-19 15,-10-7-37-15,10 7-36 0,-9-5-33 0,9 5-22 16,0 0-21-16,-8-7-22 0,8 7 82 0,0 0-141 15,-9-6 82-15,9 6-158 0,0 0-44 0,0 0 3 0,-8-5-33 16,8 5 19-16,0 0-1 16,0 0 48-16,0 0-28 0,0 0 24 0,0 0-46 15,0 0 32-15,14 0-39 0,-14 0 18 16,11 2-54-16,-11-2 20 0,17 3-45 0,-17-3 16 16,19 3-43-16,-19-3 25 0,25 1-32 0,-25-1 14 0,25 2-40 15,-12-2 13-15,-13 0-57 16,25 0 17-16,-11 0-53 0,-14 0 22 0,24-1-62 0,-24 1 15 15,21-1 79-15,-21 1-139 16,20 0 111-16,-20 0-112 0,13 0 126 0,-13 0-111 0,0 0 124 16,16 1-118-16,-16-1 9 15,0 0 9-15,0 0 17 0,0 0 17 0,0 0 11 16,0 0 11-16,0 0 11 0,0 0 13 0,0 0 5 0,-10 7 7 16,10-7 1-16,0 0 2 15,-15 5 1-15,15-5 5 0,-12 5 1 0,12-5 4 0,-12 10 13 16,5-3-9-16,-2 3 54 15,0 1-20-15,0 1 44 0,2 3-25 16,-5 1 31-16,4 2-21 0,-1 1 1 0,-1 1 21 16,2 1-28-16,-1 1 24 0,0-1-15 0,0 1 18 0,2-1-16 15,-2 1 25-15,1-1-32 16,0 2 19-16,2-2-33 0,-1 0 19 0,-1 1-31 16,2-1 39-16,0 0-21 0,0-1 25 0,3-2-25 0,-2 0 29 15,3-2-32-15,0-1 47 16,0-2-46-16,2-13 35 0,0 22-27 0,0-22 42 0,2 17-42 15,-2-17 32-15,4 14-44 16,-4-14 30-16,7 10-43 0,-7-10 26 0,9 7-56 0,-9-7 11 16,9 5-66-16,-9-5 8 15,11 4 53-15,-11-4-179 0,13 2 53 0,-13-2-150 0,14 1-55 16,-14-1-22-16,18 0-25 0,-18 0-33 0,22-1-30 16,-9-2-54-16,4 0-109 15,-1 0-669-15,1-1-885 0</inkml:trace>
  <inkml:trace contextRef="#ctx0" brushRef="#br0" timeOffset="89809.83">22599 12270 345 0,'0'0'820'0,"0"0"-141"0,-4-9-111 15,4 9-30-15,0 0-60 16,0 0-6-16,0 0-81 0,-2-11-37 0,2 11-60 0,0 0 1 16,0 0-39-16,6-7-6 15,-6 7-47-15,7-4 0 0,-7 4-49 0,14-5-18 0,-14 5-13 16,15-5-20-16,-15 5-10 0,16-3-11 0,-16 3-14 16,16-4-13-16,-16 4-6 0,17-2-10 15,-17 2-6-15,21-4-21 0,-21 4-34 0,20-2-47 16,-20 2-50-16,21-5-37 15,-21 5-79-15,19-4-37 0,-19 4-100 0,19-4-33 16,-19 4 33-16,15-4-256 0,-15 4-194 16,12-4-313-16,-12 4-750 0</inkml:trace>
  <inkml:trace contextRef="#ctx0" brushRef="#br0" timeOffset="90120.16">22797 12096 688 0,'0'0'600'0,"-6"-9"-80"0,6 9-30 15,0 0-78-15,-5-12-65 16,5 12-65-16,0 0-60 0,0 0-20 0,-7-6 24 16,7 6 24-16,0 0-3 0,-6 6-17 15,6-6-23-15,-8 12 25 0,4-5-23 0,-3 7 11 0,1 0-45 16,-3 4 4-16,2 1-45 0,-2 3 3 0,-2 3 80 16,1 2-152-16,-1-1 101 15,1 2-139-15,0-3 114 0,4-2-120 0,-1-1 118 0,0-2-120 16,2-3 115-16,3-2-129 0,0 1 107 15,0-5-108-15,2-11 107 0,0 19-111 0,0-19-23 16,4 11 28-16,-4-11 79 16,7 7-158-16,-7-7 67 0,11 4-176 0,-11-4-55 0,13 0-47 15,-13 0-35-15,17-6-46 16,-7 3-42-16,2-3-21 0,-1-1-36 0,0-1-60 0,1 0-57 16,-1-3-71-16,0-1-257 0,2-2-480 0</inkml:trace>
  <inkml:trace contextRef="#ctx0" brushRef="#br0" timeOffset="90585.34">22930 12107 586 0,'7'-16'488'0,"-3"3"-47"16,0 1-25-16,1 2-18 15,-3 1-36-15,-2 9-46 0,7-14-57 0,-7 14-47 0,5-11-23 16,-5 11-2-16,0 0 10 0,0 0-4 0,0 0 2 0,0 0 1 16,0 0 3-16,2 11-36 15,-2-11 32-15,-5 23-34 0,1-7 35 16,-3 5-31-16,0 2 8 0,-2 5-36 0,-1 0 12 15,0 3 103-15,-1-3-126 0,-1 0 108 16,3-3-129-16,1-2 86 0,1-2-133 0,0-2 90 16,2-4-127-16,-1 0 93 0,4-2-122 15,-3-1-25-15,3-3 39 0,2-9-27 16,-4 14 47-16,4-14-29 0,0 0 27 0,0 0-48 0,4 10 15 16,-4-10-44-16,0 0 12 0,9-4-27 0,-9 4 17 0,8-8-25 15,-8 8 21-15,14-13-44 16,-5 2 9-16,-2-1-30 0,5 0 18 0,-2-3-25 15,1 1 25-15,1 0-14 0,1-2 51 16,-1 4-39-16,-1 2 35 0,0 0-22 0,-2 4 40 16,-9 6-9-16,14-9 74 0,-14 9 21 15,0 0 96-15,13-1-18 0,-13 1 24 0,7 7-18 16,-7-7 32-16,6 12-29 0,-6-12 28 0,3 16-48 0,-3-16 45 16,4 19-41-16,-4-19 37 15,0 22-57-15,2-10 27 0,-2 0-56 0,0-1 25 0,-2 1-47 16,2-12 18-16,0 23 89 15,0-23-126-15,0 20-53 0,0-20-6 0,0 19 39 16,0-19-189-16,-3 15 50 0,3-15-187 16,0 13-88-16,0-13-106 0,0 0-180 0,3 15-277 15,-3-15-454-15,0 0-1046 0</inkml:trace>
  <inkml:trace contextRef="#ctx0" brushRef="#br0" timeOffset="91720.3">23129 12284 753 0,'0'0'661'0,"0"0"-102"15,0 0-16-15,-4-9-95 16,4 9-30-16,0 0-92 0,0 0-36 0,0 0-78 0,0 0-11 16,0 0-39-16,0 0 25 15,0 0-43-15,0 0 3 0,7-9-47 0,-7 9 15 0,0 0-44 16,11 6 23-16,-11-6 96 0,7 6-138 0,-7-6 111 16,9 13-121-16,-5-4 0 0,2 3 21 15,-2 1-17-15,0 1-5 16,-2 2 5-16,0 0 1 0,-2 2 12 0,-2-2 7 15,0 0 10-15,0 0 13 0,0 0 111 0,-2 0-126 0,0-2 114 16,2-1-108-16,-2-2-17 16,2-2 52-16,2-9-24 0,-5 15 37 0,5-15 95 0,-4 14-109 15,4-14 97-15,-3 9-140 16,3-9 91-16,0 0-144 0,0 0-18 0,0 0 0 0,0 0 0 16,0 0 0-16,0 0 0 0,5-7 0 0,2 0-20 15,-1-5 21-15,3 0-38 0,-2-1 29 16,2-3-40-16,2-1 28 0,-1 0-52 0,0 0 17 15,1 0-53-15,-1 1 7 16,-1 0-56-16,-1 2-11 0,0 3-62 0,1 1-30 0,-1-1-88 16,-2 3-36-16,-1 2-68 15,-5 6 0-15,14-12-35 0,-14 12-81 0,11-9-125 0,-11 9-409 16,9-5-719-16</inkml:trace>
  <inkml:trace contextRef="#ctx0" brushRef="#br0" timeOffset="92205.28">23378 12347 488 0,'0'0'734'0,"5"7"-88"16,-5-7-64-16,0 0-65 0,0 0-45 0,11 8-49 0,-11-8-49 16,0 0-48-16,8 4-53 0,-8-4-45 0,0 0-38 15,12 3-33-15,-12-3-27 0,0 0-27 16,19-1-33-16,-19 1-35 0,20-4-36 0,-11 1-28 15,0 0-25-15,-9 3-6 0,20-7 4 16,-11 3 8-16,0-2 13 0,0 2 7 16,-9 4 8-16,14-9 14 0,-14 9 17 15,11-12 13-15,-11 12-20 0,9-13 37 0,-9 13-26 0,6-13 30 16,-6 13-26-16,2-12 34 16,-2 12-23-16,-1-13 38 0,1 13-27 0,-3-12 33 0,3 12-35 15,-7-13 31-15,7 13-28 0,-11-9 40 16,11 9-13-16,-11-4 24 0,11 4-10 0,-13 1 17 15,13-1-7-15,-18 5 25 0,9-1-25 0,-3 3 49 16,1 2-33-16,0 2 49 0,0 1-38 16,0 2 29-16,0 2-31 0,1 0 14 0,1 2 90 15,2 0-133-15,-2 1 96 16,4-3-140-16,-1 0-41 0,4-1-4 0,-2 0 0 0,3-2 0 16,1-13 0-16,0 20 0 0,0-20 0 0,3 19 0 0,-3-19 0 15,6 15 0-15,-6-15 0 16,9 10 0-16,-9-10 0 0,16 9 0 0,-16-9 0 15,17 5-74-15,-17-5-86 0,19 3-167 16,-19-3-42-16,22 0-55 0,-10-2-49 0,4-1-55 16,-1 0-58-16,1-1-72 0,0-1-146 15,0-1-388-15,-1 0-803 0</inkml:trace>
  <inkml:trace contextRef="#ctx0" brushRef="#br0" timeOffset="92710.2">23828 12357 551 0,'0'0'705'0,"7"-10"-112"16,-7 10-64-16,7-8-59 0,-7 8-41 16,0 0-55-16,4-11-56 0,-4 11-56 0,0 0-42 15,2-14-47-15,-2 14 23 0,0 0-34 16,0-15 28-16,0 15-27 0,-2-9 25 0,2 9-22 16,-7-12 24-16,7 12-30 0,-7-10 8 0,7 10-34 0,-10-7 7 15,10 7-42-15,-14-5 19 16,14 5-34-16,-12-1 23 0,12 1-40 0,-18 4 22 0,7 3-39 15,-1 2 28-15,0 3-52 16,-1 3 40-16,-1 2 86 0,0 3-120 0,0 2 96 16,3-2-117-16,1-1 94 0,0-1-118 15,3 1 94-15,0-3-113 0,4-1 103 0,-1 0-110 16,0-3 106-16,4-12-105 0,-2 19 102 0,2-19-98 0,2 12 95 16,-2-12-122-16,8 7-47 15,-8-7 0-15,0 0 63 0,17 0-153 0,-17 0-9 0,20-7-8 16,-8 0-6-16,1 0 19 15,-1-2 26-15,1 0 23 0,-1-1 24 0,0-3 25 0,-2 1 21 16,3-2 19-16,-4 0 16 16,2-1 20-16,-4 4 17 0,1-1 21 0,-1 2 1 15,-1 1 44-15,-6 9-30 0,9-13 16 16,-9 13 90-16,4-8-109 0,-4 8 155 0,0 0-101 16,0 0 124-16,0 0-128 0,0 0 128 0,0 15-113 0,0-15 108 15,-5 16-135-15,1-6 92 16,2 4-116-16,-1 0-36 0,-1 1 34 0,1-1 90 0,1 1-124 15,0-3 88-15,1-1-166 16,1-11 71-16,0 20-172 0,0-20-34 0,1 18-63 0,-1-18-63 16,4 16-43-16,-4-16-41 15,8 11-53-15,-8-11-67 0,10 7-115 0,-10-7-586 16,12 3-854-16</inkml:trace>
  <inkml:trace contextRef="#ctx0" brushRef="#br0" timeOffset="93329.75">24132 12406 681 0,'0'0'803'0,"4"-13"-113"16,-4 13-73-16,4-10-64 0,-4 10-63 0,0 0-63 16,2-15-62-16,-2 15-67 0,0 0-37 0,-1-15-27 0,1 15-33 15,-1-13 87-15,1 13-152 16,-4-12-17-16,4 12 14 0,-4-16-17 0,4 16 22 0,-8-14-35 15,8 14 16-15,-7-13-50 16,7 13 10-16,-10-9-36 0,10 9 4 16,-14-7-22-16,14 7 40 0,-15-3-38 0,15 3 25 15,-21 3-31-15,13 0 35 0,-6 3-29 0,0 1 32 16,4 2-43-16,-3 3 33 0,2 1-38 16,0 4 34-16,-1 0 78 0,2 1-119 0,4 0 98 15,-2 1-126-15,2-3 100 0,1 0-115 0,3-1 108 16,1-2-115-16,1-13 93 0,1 21-117 15,-1-21 99-15,2 17-113 0,-2-17 100 0,10 10-136 0,-10-10-16 16,12 5-20-16,-12-5-25 16,14-1-20-16,-14 1-18 0,20-5-14 0,-11 1-16 0,5-2 1 15,-1-2-2-15,1 0 9 16,-1-3 16-16,0-1 18 0,1-1 20 0,-1-3 36 0,1 1 30 16,-3-2 26-16,0-1 29 0,1 0 7 0,-2-1 26 15,-1-1 30-15,1-1 18 16,-3 2 27-16,0-1 22 0,-1 0 20 0,-1 4 28 0,0 1 25 15,-2 2-11-15,0 3-44 16,-3 10-5-16,2-14-2 0,-2 14 29 0,0 0 33 0,0 0 13 16,0 0-25-16,-10 5 33 15,10-5 104-15,-11 19-119 0,5-5 104 0,-1 2-137 0,1 3 101 16,-2 1-136-16,2 0 7 0,0 0 2 16,1 1 102-16,2-3-138 0,0 0-4 0,1-1-13 15,1 0-3-15,2-3-8 0,-1-1-3 0,4 1-13 16,-2-2-11-16,4-1-28 15,-2-3-39-15,4-1-40 0,-1-2-42 0,2 1-48 16,-9-6-49-16,18 4-54 0,-18-4-61 16,22 0-56-16,-22 0-71 0,21-3-106 0,-7-3-168 0,0 0-345 15,-2-1-729-15</inkml:trace>
  <inkml:trace contextRef="#ctx0" brushRef="#br0" timeOffset="93869.73">24442 12058 167 0,'0'0'854'0,"-4"-12"-187"15,4 12-95-15,-3-9-99 0,3 9-66 0,0 0-56 0,0 0-31 16,-4-11-10-16,4 11-27 0,0 0-33 16,0 0-33-16,0 0-25 0,0 0-34 0,0 0-27 15,0 0-22-15,0 0-19 0,11 5-8 0,-11-5-17 16,0 0-13-16,6 6-9 0,-6-6-7 15,0 0-6-15,7 7-5 0,-7-7-3 0,0 0-7 16,8 7-7-16,-8-7-6 16,0 0-4-16,12 6-7 0,-12-6 0 0,0 0-3 0,9 5 2 15,-9-5-3-15,0 0 2 16,0 0-4-16,9 4 7 0,-9-4 26 0,0 0 30 0,0 0 24 16,5 10 2-16,-5-10-5 0,0 0 1 0,0 0 0 15,1 14 102-15,-1-14-128 0,0 0 110 16,-3 15-136-16,3-15-10 0,-3 14 32 0,3-14 115 15,-4 20-114-15,1-5 116 0,0 2-108 16,-1 2 113-16,-2 3-103 0,3 2 102 0,-4-1-108 16,2 7-3-16,-1-3 0 15,2-2 1-15,-1 2 5 0,1-2-1 0,0-2 2 0,0 1 0 16,1 0-7-16,1-5 1 0,0 0-2 0,-1-1-1 0,3-1-3 16,-1-1-9-16,0-1-36 15,0-4 0-15,1-11 0 0,-2 20 0 0,2-20 0 16,-1 16 0-16,1-16 0 0,-2 13 0 15,2-13 0-15,-3 11 0 0,3-11 0 16,-3 9 0-16,3-9 0 0,-6 9 0 0,6-9 0 16,-11 9 0-16,2-4 0 0,-3 1 0 0,-2 1 0 15,-5 2 0-15,-1 0-98 16,-8 0-278-16,-3 2-79 0,-5 1-61 0,-2 1-79 0,-1-1-126 16,-1 0-202-16,-2 0-509 0,-1-2-1042 0</inkml:trace>
  <inkml:trace contextRef="#ctx0" brushRef="#br0" timeOffset="95619.8">12375 13764 654 0,'0'0'590'0,"0"0"-93"0,0 0-61 0,0 0-77 0,0 0-67 16,0 0-24-16,0 0-48 15,0 0 16-15,0 0-41 0,10-3 12 0,-10 3-37 0,0 0 16 16,0 0-43-16,15 0 13 0,-15 0-21 0,0 0 36 16,0 0-19-16,13 1 39 15,-13-1-33-15,0 0 28 0,0 0-29 0,0 0 10 0,9 4-39 16,-9-4 1-16,0 0-42 15,0 0 3-15,-3 15-39 0,3-15 12 0,-8 10 93 0,8-10-138 16,-9 11 103-16,9-11-139 16,-12 12 82-16,12-12-159 0,-12 10 74 0,12-10-138 0,-12 10-20 15,12-10-35-15,-13 7-33 16,13-7-35-16,-11 6-46 0,11-6-33 0,0 0-44 0,-13 2-82 16,13-2-91-16,0 0-502 0,-8-3-698 0</inkml:trace>
  <inkml:trace contextRef="#ctx0" brushRef="#br0" timeOffset="95899.8">12643 13452 15 0,'0'0'746'16,"0"0"-125"-16,12-4-57 15,-12 4-30-15,0 0-66 0,6 9-25 0,-6-9-26 16,1 12-31-16,-1-12-32 0,-2 18-41 16,0-3-42-16,-1-1 5 0,0 3-38 0,-1 0-3 0,-1-1-42 15,-1 1-13-15,2-1-51 16,-2 0-3-16,1 1-52 0,1-2 5 0,-1 0-39 0,1-1-19 16,-2-1-88-16,2-3-38 0,1 0-90 0,3-10-36 15,-5 15-73-15,5-15-116 0,-3 10-120 16,3-10-104-16,0 0-105 0,0 0-334 0,0 0-701 15</inkml:trace>
  <inkml:trace contextRef="#ctx0" brushRef="#br0" timeOffset="96109.83">12626 13594 120 0,'0'0'578'0,"7"-13"-74"0,-7 13-37 0,8-6-4 16,-8 6-4-16,0 0-25 0,12 2 4 15,-12-2-5-15,13 12-33 0,-3-4-23 0,0 3-73 0,-1 1-20 16,4 1-62-16,-1 2-9 0,0 1-54 15,0-1 0-15,-1 0-49 0,1-1-3 0,-3-2-39 16,0 0 5-16,0-3-38 16,-1 2 8-16,-2-4-55 0,-6-7-6 0,11 13-59 0,-11-13-5 15,9 7-99-15,-9-7-45 16,0 0-77-16,11 2 34 0,-11-2-230 0,8-4-90 0,-8 4-120 16,10-15-380-16,-6 6-706 0</inkml:trace>
  <inkml:trace contextRef="#ctx0" brushRef="#br0" timeOffset="96329.75">12881 13497 116 0,'-1'-14'758'16,"0"3"-176"-16,1 11-69 0,-2-13-4 0,2 13-39 16,0 0-4-16,0 0-38 15,0 0-24-15,-7 9-41 0,7-9-31 0,-4 18-38 0,2-8 3 16,-1 5-50-16,1 1-7 0,0-2-52 0,0 3 2 0,-1-1-57 16,1 0-20-16,0 0-20 15,1-1-15-15,0-2-19 0,0 0-9 0,0-1 17 16,1-12-43-16,-2 21 20 0,2-21-53 15,-1 21-18-15,1-21-73 0,0 17-29 0,0-17-74 16,-1 15-13-16,1-15-67 0,0 0-20 16,1 14-72-16,-1-14-59 0,0 0-107 0,0 0-175 15,8 6-454-15,-8-6-781 0</inkml:trace>
  <inkml:trace contextRef="#ctx0" brushRef="#br0" timeOffset="96729.8">13022 13444 216 0,'0'0'724'0,"0"0"-114"15,2 14-40-15,-2-14-58 0,0 13-67 0,0-13-44 16,0 19-29-16,0-7-20 0,1 5-21 0,0 1-65 0,0 2-5 16,1 0-42-1,1 3 10-15,0 0-33 0,0 1 11 0,2-2-44 16,-2 0 9-16,2 1 96 0,0-3-153 0,0-2 87 15,0-4-137-15,1 3 106 0,-1-4-122 0,0-1-26 16,-1-2 46-16,-4-10-28 0,7 15 44 16,-7-15-32-16,8 8 34 0,-8-8-46 0,0 0 28 15,15-1-50-15,-15 1 31 0,14-9-46 16,-3 0 26-16,-1-2-54 0,-1-1-8 0,2-4 29 16,-1-2-47-16,-1 0 29 0,1-2-38 0,-2-2 25 0,-1 1 108 15,-1-1-112-15,0 1 105 16,-2 3-113-16,-1 2 115 0,-1 0-108 0,-1 2-14 0,-1 3 48 15,0 11 100-15,0-20-118 16,0 20 105-16,-2-18-132 0,2 18 81 0,-4-14-150 16,4 14 65-16,-3-12-172 0,3 12-72 15,-3-9-88-15,3 9-116 0,0 0-78 0,-5-9-62 16,5 9-77-16,0 0-580 0,0 0-903 0</inkml:trace>
  <inkml:trace contextRef="#ctx0" brushRef="#br0" timeOffset="97109.75">13348 13441 409 0,'8'11'641'0,"-8"-11"-78"16,5 12-30-16,-5-12-34 16,4 16-35-16,-4-16-34 0,5 21-52 0,-3-6-33 0,0 2-41 15,0-1-53-15,1 1 7 16,-3 1-51-16,1 1 12 0,0 0-37 0,-1 0 10 0,-1 1-25 15,0-2 8-15,1 0-16 16,-2 0 14-16,1-2-42 0,1-3 22 16,0-1-47-16,0-12 25 0,0 19-44 0,0-19 37 15,3 16-41-15,-3-16 38 0,2 12-39 0,-2-12 31 16,5 11-45-16,-5-11 18 0,8 4-43 0,-8-4 15 0,10 4-37 16,-10-4 25-16,12 1-39 15,-12-1 22-15,15 2-33 0,-15-2 12 16,15 0-68-16,-15 0 12 0,15 0-53 0,-15 0-15 15,14 0-14-15,-14 0 11 0,14-2-31 0,-14 2 21 0,11-1-25 16,-11 1 23-16,0 0-38 16,16-1-8-16,-16 1-71 0,0 0-8 15,11-5-59-15,-11 5 14 0,0 0-39 0,8-6 0 0,-8 6-23 0,0 0-62 16,5-9-48-16,-5 9-71 16,2-10-382-16,-2 10-500 0</inkml:trace>
  <inkml:trace contextRef="#ctx0" brushRef="#br0" timeOffset="97449.93">13588 13522 561 0,'0'0'580'0,"2"-13"-69"16,-2 13-14-16,0 0-24 15,0 0-36-15,0 0-26 0,0 0-25 0,0 0-25 0,0 0-33 16,0 0-32-16,0 0 84 0,0 13-140 0,0-13-48 16,-1 18 20-16,1-18-23 15,-2 20 19-15,1-8-43 0,-2 3-18 0,1 1-4 0,-1 1-8 16,1-1-6-16,-1 0-2 15,1 1 19-15,0 0-44 0,0-1 22 0,0 0-48 16,1-2 25-16,0-3-44 0,1-11 27 16,0 19-33-16,0-19 27 0,0 17-20 0,0-17 30 0,3 15-26 15,-3-15-6-15,5 10-56 0,-5-10 0 0,8 10 0 16,-8-10 0-16,10 4 0 0,-10-4 0 16,13 3 0-16,-13-3 0 0,15 1 0 0,-15-1 0 15,17-1 0-15,-17 1 0 16,19-2 0-16,-19 2 0 0,20-4 0 0,-20 4 0 0,20-4 0 15,-20 4 0-15,18-4-128 16,-18 4-69-16,17-4-34 0,-17 4-75 0,11-1-28 0,-11 1-101 16,12-3-67-16,-12 3 9 15,0 0-265-15,15 1-767 0,-15-1-1156 0</inkml:trace>
  <inkml:trace contextRef="#ctx0" brushRef="#br0" timeOffset="97679.75">13926 13797 394 0,'0'0'712'0,"13"0"-137"0,-13 0-24 0,0 0-60 15,0 0-28-15,11 5-10 16,-11-5-23-16,0 0-39 0,7 6-54 0,-7-6-35 0,0 0-31 16,3 8 79-16,-3-8-173 0,0 0 80 0,0 14-161 15,0-14 85-15,-1 10-145 0,1-10-39 16,-4 11-65-16,4-11-78 0,-5 10-85 0,5-10-85 15,-7 11-91-15,7-11-111 16,-9 11-176-16,9-11-599 0,-13 11-897 0</inkml:trace>
  <inkml:trace contextRef="#ctx0" brushRef="#br0" timeOffset="98410.17">14351 13403 494 0,'0'0'466'15,"0"0"-110"-15,0 0-52 16,-2-12-17-16,2 12-24 0,0 0-32 0,0 0-38 0,0 0-31 16,0 0-29-16,0 0-18 0,0 0-14 0,10-2-14 0,-10 2-6 15,0 0-15-15,0 0-7 16,14 0-7-16,-14 0-9 0,0 0-1 0,12 1-8 15,-12-1-3-15,0 0-3 0,14 1 0 16,-14-1 6-16,0 0 15 0,12 5 22 0,-12-5 12 16,0 0 16-16,11 4 10 0,-11-4 0 15,0 0 9-15,9 7 6 0,-9-7 6 0,0 0-5 16,6 7 2-16,-6-7 0 0,0 0 3 0,3 10 6 0,-3-10 3 16,0 0 1-16,1 16-1 15,-1-16 101-15,-2 18-118 0,2-18-16 0,-2 22 34 0,0-6-10 16,0 2 26-16,1 0-28 15,-1 0-3-15,1 1-8 0,-1 1-5 0,-1-2-4 16,1 1-17-16,1-1-14 0,-1 0-10 16,0 0 26-16,0-1-52 0,0 0 26 0,0-2-54 15,1-1 36-15,0-2-44 0,1-12 21 16,-3 18-71-16,3-18-2 0,-2 17-67 0,2-17-14 16,0 12-61-16,0-12-13 0,0 0-67 0,-2 14-32 0,2-14-75 15,0 0-45-15,0 0-44 16,0 0-21-16,0 0-28 0,0 0-21 0,0 0-30 0,0 0-375 15,6-12-520-15</inkml:trace>
  <inkml:trace contextRef="#ctx0" brushRef="#br0" timeOffset="100160.01">14417 13756 975 0,'0'0'486'15,"3"-10"-15"-15,-3 10-24 0,4-9-3 0,-4 9-45 16,10-9 8-16,-10 9-47 0,11-10-2 0,-11 10-81 0,14-10-2 16,-6 6-68-16,0-1-3 15,4-3-61-15,0 3 2 0,0-2 76 0,2 0-145 0,0 1 89 16,0 0-132-16,0-2 92 15,2 2-129-15,-3-1-33 0,1 1-43 0,-1-1-42 0,-1 0-19 16,1 2-18-16,-4-1-12 16,0 1-6-16,-9 5-20 0,14-9-30 0,-14 9-25 15,11-10 0-15,-11 10 1 0,12-10 14 16,-12 10 16-16,7-12 17 0,-7 12 22 0,7-14 14 16,-7 14 19-16,5-15 20 0,-5 15 34 0,3-19 39 0,-3 19 53 15,2-21 51-15,-2 21 34 16,0-22 28-16,0 22 33 0,-2-23 31 0,2 23 29 0,-2-19 15 15,2 19-8-15,-2-15-23 16,2 15-42-16,-2-12-28 0,2 12 7 0,0 0 42 0,0 0 23 16,0 0 17-16,0 0 11 15,0 0-8-15,0 0 4 0,-8 14-8 0,8-14 98 16,-3 21-149-16,1-5-39 0,0 2 11 0,-2 0-30 0,2 1 26 16,0 2-48-16,-1 2-8 15,0 0-16-15,-1-1-6 0,0 2 18 0,0-1-33 0,-1-1 13 16,0 1-39-16,1-4 15 15,1-1-79-15,-1-3-26 0,3-1 63 0,-1-4-167 0,2-10-36 16,-1 18-10-16,1-18 4 16,2 12-9-16,-2-12-4 0,0 0 3 0,9 7 10 0,-9-7 11 15,0 0 30-15,17 0 24 16,-17 0 35-16,16-3 31 0,-16 3 33 0,18-4 37 16,-8 0 28-16,1 2 85 0,3-3-2 0,1 1 64 0,0-2-2 15,0 2 38-15,1-2-19 16,1-1 31-16,-2 0-38 0,2 0 15 0,-2-1 89 0,3 0-144 15,-2-1 84-15,-1 0-140 16,-1 0 96-16,1 0-136 0,-3 1 101 0,0-1-119 0,0 0 100 16,-2 2-115-16,-1-3 106 15,0 3-119-15,-2-1 4 0,-7 8 5 0,10-13-6 16,-10 13-12-16,8-15-14 0,-8 15-8 0,4-15-9 16,-4 15-10-16,1-16-14 0,-1 16 6 15,-3-16 10-15,3 16 13 0,-7-17 10 0,7 17 18 0,-9-14 8 16,9 14-2-16,-11-11 5 15,11 11 12-15,-16-5 12 0,16 5 16 0,-17-1 26 0,17 1 20 16,-20 4 19-16,7 1 5 16,0 1 12-16,1 2 2 0,0-1 117 0,2 3-130 0,0 1-16 15,0 0 43-15,2 1-35 16,2 1 9-16,1 1-31 0,1 0-3 0,2 0 22 0,2-1-39 16,0-1 16-16,1-1-32 0,2 3 37 0,1-4-35 15,1 2 31-15,1-2-36 16,0-3 33-16,1 1-37 0,0-3 35 0,-7-5-45 0,16 8 34 15,-16-8-42-15,20 4 27 16,-20-4-62-16,24-1-42 0,-9-4-33 0,2 1-86 0,-1 0-25 16,1-2-70-16,-1-1-8 15,2-3-36-15,0 2-27 0,-1-2-21 0,0 1-3 0,-2-3-8 16,0 1-10-16,-1-1-4 0,-2 1 20 0,-1 0 1 16,0-3 16-16,-1 1 20 0,-2-1 41 15,0 0 80-15,-1 1 64 0,0-3 74 0,-2 1 81 16,1-2 73-16,-2 2 47 15,0-1 39-15,0 2 29 0,-1 0 39 0,1 1 24 0,-2 3 15 16,-2 10 2-16,2-18 4 16,-2 18 6-16,2-11-10 0,-2 11-33 0,0 0-25 0,1-14 4 15,-1 14 21-15,0 0 8 16,0 0-5-16,0 0 5 0,0 0 0 0,-5 11-4 0,5-11-21 16,-6 16-7-16,3-2-5 0,-1 1 107 0,1 2-149 15,-1 1-45-15,1 0 4 0,-1 1-23 16,3-1-4-16,-1-1-33 0,0 1-2 0,2 0-7 15,-1-1 16-15,2-3-36 16,-1-2 18-16,0-12-31 0,2 21 14 0,-2-21-21 0,4 18 16 16,-4-18-23-16,6 13 26 15,-6-13-29-15,6 8-11 0,-6-8-20 0,10 4-33 0,-10-4-18 16,0 0-52-16,19-4-3 16,-19 4-63-16,17-8-2 0,-7 1-43 0,0-2-39 0,2 0-35 15,0-5-18-15,-1 1-25 0,2-4-49 0,-2-1-3 16,1 0 31-16,-1-2 50 0,-1-1 78 15,0 1 84-15,-1-2 54 0,-1 3 80 0,0 0 59 16,-1 4 52-16,-2 0 43 16,-1 2 39-16,0 1 38 0,-1 3 7 0,-3 9 5 0,5-15-13 15,-5 15-23-15,2-10-21 16,-2 10 5-16,0 0 10 0,0 0 11 0,0 0 10 0,0 0 5 16,-3 9-13-16,3-9 3 0,-7 22 15 0,3-7 9 15,0 2-17-15,0 4 21 0,-2 1-25 16,3-1 21-16,-1 3-42 0,1-2 4 0,1 0-31 15,1-3 0-15,0-1-43 0,1 1 8 16,1-3-41-16,-1-1 11 0,2-1-29 0,0-2 24 16,-2-12-39-16,4 19 13 15,-4-19-24-15,7 14 18 0,-7-14-28 0,8 9 10 0,-8-9-35 16,11 2-10-16,-11-2-49 0,13 0 16 0,-13 0-50 0,15-6 8 16,-15 6 81-16,17-8-148 15,-7 1-3-15,0-3-2 0,1 2-3 0,-2-3-10 16,1 0-1-16,1-3-7 0,-2 0 5 15,2-3 9-15,-1-1-3 0,0 2 16 0,-1-1 33 16,-2 2 35-16,1 2 28 0,-2 1 44 16,-1 2 22-16,-1 3 21 0,-4 7 17 0,6-12 21 15,-6 12 21-15,0 0 25 16,6-7 5-16,-6 7 21 0,0 0 6 0,0 0 9 0,0 0-4 16,0 0-4-16,5 9 9 0,-5-9 6 0,0 12 20 0,0-12 7 15,1 17 1-15,-1-17-3 16,0 20-36-16,1-8 33 0,0 1-30 0,0 4 15 15,0-2-40-15,1 1 21 0,0-2-57 16,-2-1 9-16,3 0-27 0,-3-13 12 0,4 18-24 16,-4-18 14-16,5 16-25 0,-5-16 19 15,7 12-16-15,-7-12 9 0,7 6-22 0,-7-6 10 16,0 0-39-16,13 2 5 0,-13-2-36 0,10-5 12 0,-10 5 86 16,12-8-133-16,-12 8 105 15,12-11-118-15,-6 4 6 0,0 1 7 0,1-5 9 0,0 1 12 16,-1 0 20-16,0 3 4 15,-6 7 12-15,7-17 11 0,-7 17 17 0,6-17 19 16,-6 17 25-16,3-16 6 0,-3 16-2 16,1-17-1-16,-1 17-7 0,-1-17-11 0,1 17-2 15,-2-16-3-15,2 16 1 0,-2-17-15 16,2 17-14-16,-4-11-19 0,4 11-18 0,-4-11-28 16,4 11-21-16,-8-9-25 0,8 9-17 0,-8-5-22 0,8 5-17 15,-9-4-33-15,9 4-29 16,-14-2-35-16,14 2-50 0,-14 1-94 0,14-1-121 0,-18 2-613 15,18-2-758-15</inkml:trace>
  <inkml:trace contextRef="#ctx0" brushRef="#br0" timeOffset="100520.04">16045 13733 131 0,'0'0'788'0,"5"7"-169"0,-5-7 0 0,0 0-66 0,5 10-35 16,-5-10-45-16,0 0-62 15,3 12-13-15,-3-12 53 0,0 0-163 0,-4 16 55 16,4-16-172-16,-4 15 74 0,4-15-154 0,-8 15-17 0,3-8-21 16,0 0-39-16,-4 4-63 15,1-4-88-15,1 0-114 0,0-1-115 0,-4 2-124 0,2 1-183 16,0-2-684-16,-1 0-959 15</inkml:trace>
  <inkml:trace contextRef="#ctx0" brushRef="#br0" timeOffset="101532.33">16517 13296 13 0,'1'-13'729'0,"-1"13"-174"16,0 0-70-16,0 0-34 0,0 0-36 0,0-12-40 16,0 12-46-16,0 0-58 0,0 0-43 15,0 0-29-15,0 0-14 0,-3-10-23 0,3 10-23 16,0 0 0-16,0 0-1 15,0 0-7-15,-10-4-1 0,10 4 3 0,0 0 4 0,-10 2 0 16,10-2-4-16,-12 6-2 16,12-6-4-16,-15 9 1 0,3 0 3 0,1-1 107 0,0 3-136 15,-3 2 106-15,0 1-123 0,0 3-19 0,-1 3 39 16,-1 3-28-16,2 2 35 0,-1 0-43 16,2 0 30-16,1 2-37 15,0 2 5-15,3 1 5 0,3-2-7 0,0 2 3 0,2-4-17 16,2 0 28-16,1-2-60 0,2 0 42 0,1 0-45 15,1-3 28-15,2 0-36 16,0-2 35-16,1-4-42 0,2-1 35 0,1 0-42 0,1-3 29 16,0 0-36-16,2-3 27 15,0-2-60-15,1 0 20 0,0-1-65 0,0-3-5 0,0-1 57 16,-1-1-174-16,7-3 71 0,-2-2-155 0,1 0-21 16,3-2-23-16,-1-1-23 0,0-1-13 15,-1-1-27-15,0-2 20 0,1-1 22 0,-4 0 22 16,1 1 42-16,-1-4 49 0,-2 2 54 15,-1-1 45-15,-1 1 47 0,-4 0 34 0,2 2 27 16,-3-1 28-16,0 0 27 16,-1 0 17-16,-1 0 20 0,0 2 18 0,-3 2 3 0,-2 9 7 15,5-18-3-15,-5 18 14 16,4-15-2-16,-4 15-9 0,5-10-16 0,-5 10-12 0,3-11-7 16,-3 11 18-16,0 0 35 0,0 0 19 0,0 0 1 15,0 0 6-15,0 0-11 0,0 0 6 16,4 13-8-16,-4-13-3 0,-2 18-39 15,2-18 24-15,-2 22-31 0,2-12 26 0,-1 3 89 16,1-13-141-16,1 24-8 0,0-8-1 0,0-2-7 16,1-3 1-16,0 0-6 15,-2-11-5-15,5 18-15 0,-5-18-16 0,6 16-13 0,-6-16-35 16,9 10-27-16,-9-10-29 0,9 5-16 0,-9-5-8 0,0 0-20 16,17 0-14-16,-17 0-13 15,14-5-8-15,-14 5-4 0,15-9-11 0,-7 3-30 16,3-2-40-16,-2-2-45 0,2-1-81 15,-1 0-304-15,-1-2-226 0</inkml:trace>
  <inkml:trace contextRef="#ctx0" brushRef="#br0" timeOffset="101890.23">16988 13568 117 0,'0'0'649'0,"0"0"-118"0,0 0-63 0,0 0-36 16,2 14-58-16,-2-14-28 0,0 0-39 0,-2 15-67 0,2-15-14 15,1 17-65-15,-1-17 19 16,1 18-51-16,-1-18 23 0,2 19-21 0,0-9 28 15,0 0-33-15,1 1 24 0,1 1-33 16,0-1 24-16,2 2 93 0,-2-4-137 0,1 1 104 16,-1-3-125-16,1 1 101 0,-5-8-125 15,10 12 110-15,-10-12-133 0,12 6-24 0,-12-6 26 16,0 0-31-16,17-2 27 0,-17 2-31 0,16-7 31 0,-8 2-28 16,-1-1 26-16,4-3-26 15,-2 1 27-15,-1-2 97 0,0 1-123 0,-3-1 104 0,0 2-116 16,-5 8 128-16,5-18-100 15,-5 18 135-15,1-16-110 0,-1 16 118 0,-2-16-116 16,2 16 96-16,-7-14-129 0,7 14-29 16,-13-13 30-16,13 13-30 0,-14-11 22 0,6 6-31 15,8 5 24-15,-18-7 77 0,18 7-158 16,-16-6 88-16,16 6-159 0,-15-4 73 0,15 4-165 16,-11-3-39-16,11 3-49 0,0 0-59 0,-15-5-73 0,15 5-56 15,0 0-93-15,0 0-650 16,-11-1-875-16</inkml:trace>
  <inkml:trace contextRef="#ctx0" brushRef="#br0" timeOffset="102109.91">17297 13405 569 0,'0'0'732'0,"9"-3"-92"15,-9 3-52-15,0 0-87 0,10-5-65 0,-10 5-57 0,0 0-59 16,0 0-62-16,16-1-55 16,-16 1-43-16,0 0-33 0,0 0-52 0,13 2-103 15,-13-2-95-15,0 0-99 0,12 5-84 16,-12-5-83-16,0 0-82 0,7 9-120 0,-7-9-307 16,0 0-461-16</inkml:trace>
  <inkml:trace contextRef="#ctx0" brushRef="#br0" timeOffset="102340.15">17364 13555 520 0,'0'0'670'0,"-4"15"-52"0,4-15-19 16,-3 16-49-16,3-16-20 0,-4 18-67 0,0-8-14 0,0 4-79 16,2 1 1-16,-1 1-62 15,-1 0-8-15,1-1-57 0,-1 1-13 0,1 0-72 0,-1-1-9 16,0 0 78-16,1-2-152 15,0-1 87-15,0-3-147 0,3-9 65 16,-3 16-180-16,3-16 65 0,-2 12-155 0,2-12-28 16,0 0-42-16,-4 14-84 0,4-14-85 15,0 0-72-15,0 0-71 0,0 0-115 0,0 0-501 16,0 0-797-16</inkml:trace>
  <inkml:trace contextRef="#ctx0" brushRef="#br0" timeOffset="102948.5">17562 13685 532 0,'0'0'748'0,"10"-7"-92"16,-10 7-69-16,6-6-88 16,-6 6-73-16,0 0-63 0,8-10-62 0,-8 10-55 15,5-7-55-15,-5 7-39 0,0 0-27 0,7-12-26 0,-7 12-21 16,0 0-14-16,3-15-5 15,-3 15 2-15,0 0 9 0,-2-17 6 0,2 17 15 0,-3-11 2 16,3 11-2-16,-5-11 3 16,5 11 1-16,-5-11-12 0,5 11-15 0,-7-7-24 0,7 7-13 15,0 0-7-15,-15-3-7 16,15 3-1-16,-13 4 0 0,13-4 0 0,-17 10 0 0,8-3-1 16,-1 1 108-16,0 3-122 0,2 0-20 0,-1 0 41 15,2 2-9-15,1 2 27 16,0-1 112-16,2 1-112 0,0 0 116 0,2 1-126 0,0-3 110 15,2-1-133-15,0-12 110 16,1 21-123-16,-1-21 119 0,2 17-129 0,-2-17 116 0,5 14-106 16,-5-14 96-16,6 7-137 15,-6-7 84-15,0 0-167 0,18 0 76 0,-18 0-143 0,16-8-28 16,-3 1 15-16,-2-2-54 0,1 0-2 0,-1-2-12 16,1-3 4-16,0-2 2 0,-2 2-3 15,3-4 20-15,-4-1 18 0,0 0 28 0,-1 0 34 16,0 1 35-16,-1-1 26 15,-2 4 40-15,-1 0 42 0,0 1 45 0,-1 3 32 0,-3 11 27 16,5-17 4-16,-5 17 10 16,3-11 26-16,-3 11 32 0,0 0 27 0,0 0 29 0,0 0 13 15,0 0 13-15,0 0 11 16,0 0 3-16,-2 15-1 0,2-15-12 0,-3 21 31 0,1-5-30 16,1 0 17-16,0 2-37 0,-1 1 7 0,2 0-55 15,-2 0 9-15,0-1-60 0,2-1 15 16,0 1-60-16,0-1 19 0,0-2-53 15,2-1 15-15,-1-2-83 0,0-1-39 16,2-1 7-16,0-1-256 0,-3-9-133 0,5 18-128 0,-5-18-180 16,10 15-219-16,-10-15-437 15,10 10-1031-15</inkml:trace>
  <inkml:trace contextRef="#ctx0" brushRef="#br0" timeOffset="103560.17">17937 13422 646 0,'0'0'601'0,"0"0"-95"16,0 0-20-16,0 0-42 0,0 0-48 0,0 0-36 0,0 0-34 15,0 0-28-15,0 0-32 16,0 0-44-16,15-1-29 0,-15 1-29 15,11 1-21-15,-11-1-24 0,17 5-11 0,-17-5-8 16,16 7 0-16,-3-1 11 0,-2 1 12 0,0 3 1 16,0-1 9-16,-2 4 107 0,1-1-138 15,0 5-23-15,-1-3 18 0,-1 1-31 0,0 0 17 16,-1-1-31-16,-1 2 6 0,0-2-26 0,0-1 16 0,0 2-31 16,-2-3 21-16,-1-1-32 15,0 0 20-15,-3-11-26 0,4 16 6 0,-4-16-49 0,3 13-10 16,-3-13-61-16,3 10-53 15,-3-10-106-15,0 0-65 0,1 12-61 0,-1-12 44 16,0 0-253-16,0 0-185 0,0 0-395 16,0 0-799-16</inkml:trace>
  <inkml:trace contextRef="#ctx0" brushRef="#br0" timeOffset="103769.72">18157 13446 777 0,'0'0'720'15,"0"0"-54"-15,0 0-56 16,-12 6-51-16,12-6-56 0,-8 9-58 0,3-2-71 16,-2 2-49-16,-1 3 66 0,1 0-162 15,0 1-58-15,0 0 2 0,-2-1-53 0,1 1 0 16,1 0-43-16,-1-1 4 0,-1 0-41 0,1 0-3 0,1-2-77 16,0 1-42-16,0-2-120 15,1-1-52-15,0-2-110 0,6-6-81 0,-11 12 40 0,11-12-279 16,-12 8-560-16,12-8-853 15</inkml:trace>
  <inkml:trace contextRef="#ctx0" brushRef="#br0" timeOffset="104029.9">17882 13616 120 0,'0'0'806'0,"0"0"-120"16,-3-11-25-16,3 11-41 0,0 0-37 0,6-8 75 0,-6 8-185 15,0 0-69-15,14-4-7 16,-14 4-60-16,18-4-2 0,-18 4-69 0,21-2-3 15,-9 1-68-15,5-1 10 0,0 0-67 16,3-2 4-16,-1 3-56 0,2-3 16 0,-1 2-48 0,4-3 22 16,-1 3-50-16,0-3 25 15,-3 1-56-15,-1 1 18 0,-1 1-78 0,-2-1 10 16,0 0 65-16,-4 0-161 0,-12 3 89 16,21-4-141-16,-21 4-40 0,15-3-53 0,-15 3-35 15,13-4-27-15,-13 4-9 0,8-3-16 0,-8 3-32 0,0 0-53 16,9-8-81-16,-9 8-112 15,0 0-308-15,6-10-556 0</inkml:trace>
  <inkml:trace contextRef="#ctx0" brushRef="#br0" timeOffset="104340.09">18369 13358 489 0,'0'0'711'16,"9"-6"-64"-16,-9 6-54 0,0 0-79 0,13 0-47 0,-13 0-22 15,10 6-17-15,-10-6-49 16,11 10-34-16,-4 0-20 0,1 2-43 0,-1 1 93 0,2 2-146 16,-1 1-39-16,2 2 20 15,-3 1-45-15,1-1 41 0,-1 1-40 0,-1 0 34 0,2 0-36 16,-5-4-8-16,1 4-6 0,-1-1-11 0,-1 0-10 16,-2 3-42-16,-1-1-87 15,0-1 0-15,-2 0 0 0,-1 2 0 0,0 0 0 0,-3-1 0 16,3-4 0-16,-2 0 0 15,-1-1 0-15,1-1 0 0,-2-1 0 0,1 0 0 0,-2-2 0 16,0-1 0-16,-1-1 0 16,0 0 0-16,0-1-270 0,-2-1-228 0,3 1-80 0,0-2-90 15,0 1-182-15,9-7-834 16,-11 8-1358-16</inkml:trace>
  <inkml:trace contextRef="#ctx0" brushRef="#br0" timeOffset="105570.23">19021 13547 393 0,'0'0'510'0,"-14"-1"-78"0,14 1-48 0,-11-2-51 16,11 2-37-16,0 0-40 0,-17-3-27 0,17 3-7 15,0 0 20-15,-16 0 3 16,16 0-13-16,0 0-17 0,-16-1-16 0,16 1 6 15,0 0-3-15,-15-1 5 0,15 1-4 16,0 0-8-16,-13 0 92 0,13 0-138 0,0 0 110 0,0 0-148 16,-12-2-31-16,12 2 20 15,0 0-26-15,0 0 30 0,0 0 19 0,0 0 44 0,0 0-19 16,0 0 35-16,0 0-49 0,11-10 10 0,-11 10-61 16,18-7 22-16,-18 7-56 0,19-5 24 15,-9 2-52-15,-10 3 28 0,22-4-45 0,-11 1 32 16,0 1-56-16,-11 2-5 15,22-3-66-15,-22 3-24 0,21-4 69 0,-21 4-175 0,21-3-63 16,-21 3-78-16,20-3-75 16,-20 3-87-16,20-4-142 0,-20 4-172 0,18-5-444 0,-18 5-889 15</inkml:trace>
  <inkml:trace contextRef="#ctx0" brushRef="#br0" timeOffset="105900.13">19099 13358 498 0,'0'0'539'0,"0"0"-63"0,-9 6-42 0,9-6-27 0,-5 9-36 16,5-9-14-16,-8 21-15 0,2-6-30 0,2 2-28 16,-3 3-32-16,1 3-29 0,-1-1-47 15,-1 6 17-15,0 0-44 0,-1 1 19 0,2 0-35 16,-1-1 32-16,1 0 96 0,0-5-136 15,1 1 96-15,1-4-140 0,1-1 116 0,1-2-149 16,0-1 105-16,0-3-133 16,1-3 99-16,2-10-132 0,-1 19 113 0,1-19-128 0,-2 15 115 15,2-15-133-15,0 0 110 16,0 15-146-16,0-15 80 0,0 0-148 0,0 0-45 0,12 2-36 16,-12-2-39-16,13-5-20 0,-13 5-23 0,17-13-32 15,-5 5-30-15,-1-2-52 0,0 0-65 16,5-5-96-16,-3 0-384 0,2-1-563 0</inkml:trace>
  <inkml:trace contextRef="#ctx0" brushRef="#br0" timeOffset="106359.9">19288 13287 148 0,'0'0'579'0,"7"-15"-133"15,-7 15-20-15,0 0-27 0,0 0-28 0,0 0-38 16,0 0-9-16,3 17-2 0,-6-3 6 15,-2 4-10-15,0 4-16 0,-1 4-34 0,-3 5-24 16,-2-1-22-16,1 6-54 0,-3 1 11 16,0 0-49-16,0 0 8 0,-1 0 92 0,2-5-138 15,1-4 95-15,1 0-133 0,2-7-1 16,1 0-3-16,1-1-9 0,-1-6-5 0,3 1-4 16,-1-1-1-16,2-5-3 0,3-9-1 0,-5 17 2 0,5-17-1 15,-2 10 117-15,2-10-136 16,0 0 104-16,0 0-131 0,0 0-16 0,15-7 23 15,-6-2-30-15,1-3 16 0,2-1-31 16,1-3 21-16,1 0-38 0,0-1 27 0,0 1 105 16,2 1-116-16,-3 1 103 0,-1 3-122 15,-1 1 2-15,-1 1 10 0,-2 3 10 0,1 0 14 16,-9 6 116-16,12-5-109 0,-12 5 10 0,0 0 61 0,14 3 0 16,-14-3 30-16,6 7-8 15,-6-7 37-15,4 16-19 0,-4-16 27 0,0 22-32 0,-2-7 14 16,0 2-50-16,-1 1 28 15,-2 0 85-15,2-1-133 0,0-1 90 0,0 1-130 16,0-3 80-16,0 0-163 0,1-1-40 16,2-13-43-16,-3 18-39 0,3-18-33 0,-2 16-42 15,2-16-29-15,0 0-32 0,0 13-54 16,0-13-87-16,0 0-104 0,0 0-87 0,0 0-289 16,0 0-577-16</inkml:trace>
  <inkml:trace contextRef="#ctx0" brushRef="#br0" timeOffset="106690.16">19480 13639 324 0,'8'-7'555'0,"0"1"-87"0,-8 6-80 0,14-7-48 16,-14 7-27-16,10-4-35 0,-10 4-8 0,0 0 1 0,14 4-20 16,-14-4-34-16,8 9 50 15,-8-9-13-15,5 18 14 0,-4-7-27 0,0 0 33 0,-2 3-61 16,1 1-6-16,-2 4 96 15,0-2-135-15,0 2 105 0,-1-3-145 0,0 0 104 0,0-1-136 16,1-3 109-16,0-2-104 16,2-10-23-16,-3 16 55 0,3-16-20 0,-2 12 56 15,2-12-43-15,0 0 9 0,-2 11-59 0,2-11 11 0,0 0-49 16,0 0 18-16,0 0-34 16,0 0 18-16,9-11-31 0,-9 11-8 0,8-15-28 0,-2 3-47 15,1-1-7-15,0 0-26 16,0 0-42-16,3-5-13 0,-1 1-55 0,0 2-3 0,1-2 78 15,0 0-153-15,-1 4-34 16,0 0-47-16,-1 2-50 0,1 0-66 0,-3 3-76 0,1 1-123 16,-7 7-448-16,10-9-753 15</inkml:trace>
  <inkml:trace contextRef="#ctx0" brushRef="#br0" timeOffset="107170.2">19748 13676 289 0,'0'0'751'0,"3"11"-87"0,-3-11-123 0,0 0-31 15,7 10-82-15,-7-10-23 16,0 0-77-16,10 5-23 0,-10-5-84 0,0 0-18 16,17 0-42-16,-17 0 13 0,16-1-54 0,-16 1 1 0,22-4 87 15,-8 0-146-15,1 0-12 16,-2-1-5-16,2 1-11 0,-3-2-12 15,-1 1-9-15,-1 0-4 0,-10 5 4 0,16-10-6 16,-16 10-2-16,12-10 2 0,-12 10-2 0,9-11-4 0,-9 11-1 16,4-12 3-16,-4 12 1 15,0 0 0-15,-2-17-4 0,2 17 2 0,-7-13 4 0,7 13 21 16,-10-12 11-16,10 12 5 16,-13-8-1-16,13 8-2 0,-11-5 13 0,11 5 9 15,-17 2 2-15,17-2 12 0,-20 6 114 0,8 0-125 0,-1 3-10 16,-2 3 46-16,1-1-20 15,0 4 6-15,2-1 1 0,0 3 3 0,3-3-15 0,-1 4-8 16,5-4 24-16,-1 1-44 16,1 0 21-16,2-2-48 0,2 0 28 0,1-13-40 0,-1 20 32 15,1-20-45-15,4 17 25 0,-4-17-62 0,8 17-13 16,-8-17 63-16,11 8-175 16,-11-8-29-16,15 8-40 0,-15-8-21 0,20 4-25 0,-20-4-25 15,22 2 7-15,-22-2-27 16,25 0-35-16,-14-2-17 0,1 1-69 0,2 1-29 0,2-3 22 15,2 1-8-15,-1-1 21 16,0 0-272-16,0-1-218 0</inkml:trace>
  <inkml:trace contextRef="#ctx0" brushRef="#br0" timeOffset="108519.74">20125 13769 241 0,'10'-7'491'0,"-1"3"-69"16,-1-2-39-16,-8 6-17 0,13-11-15 0,-13 11-37 16,10-8-25-16,-10 8-27 0,10-13 8 15,-10 13-11-15,7-12-13 0,-7 12-13 0,4-14-13 16,-4 14-22-16,2-14-13 15,-2 14-10-15,-1-15-14 0,1 15-20 0,-3-18-23 0,3 18-3 16,-6-17 6-16,1 9 1 16,1 0-1-16,4 8-2 0,-10-16 12 0,10 16-26 0,-13-9-16 15,13 9-10-15,-17-5-13 16,17 5 7-16,-18 2 103 0,4 3-143 0,2 1-11 0,-2 2 18 16,1 1-4-16,-1 1 37 0,2 0-35 0,2 2 37 15,-1 0-36-15,2-1 31 0,0 2-38 16,1-2 24-16,2 0-47 0,1-1 25 0,1-1-35 15,4-9 30-15,-4 16-38 16,4-16 24-16,-1 13-37 0,1-13 17 0,0 0-34 0,5 12 18 16,-5-12-38-16,0 0-3 15,14 2-40-15,-14-2 13 0,18-4-70 0,-9 1 17 0,5-4-36 16,-1 0 30-16,2-1 103 0,-2-2-130 0,-1 1 19 16,1 0 27-16,-3 0 33 0,2 0 21 15,-4 2 36-15,-1 1 34 0,-7 6 28 0,11-10 4 16,-11 10-11-16,8-7 0 0,-8 7 22 15,0 0 47-15,0 0 14 0,0 0-18 0,0 0 20 16,9 7-34-16,-9-7 15 16,0 0-30-16,-3 16 12 0,3-16-33 0,-3 15 7 0,3-15 105 15,-1 17-135-15,1-17 98 16,-2 17-132-16,2-17 107 0,0 14-121 0,0-14 1 16,1 14 11-16,-1-14-5 0,5 13 4 0,-5-13-7 0,7 10 2 15,-7-10 3-15,12 9-4 0,-12-9 1 16,12 4 96-16,-12-4-124 0,14 2-10 0,-14-2 103 15,18 0-137-15,-18 0-23 0,18-3 35 16,-7 0-31-16,2-1 25 0,0-3-10 0,-1 2 44 16,1-2-16-16,0-1 45 15,-2 1-14-15,1-2 39 0,-2 2-16 0,0-4 34 0,-2 2-25 16,0-1 30-16,-2 0 5 0,-1 0 7 0,-1 3 8 0,-4 7 6 16,5-18 4-16,-5 18 9 15,5-20 12-15,-5 20 8 0,0-18 6 0,0 18-1 16,-3-17-5-16,3 17 6 0,-4-15-3 15,4 15-16-15,-5-11-20 0,5 11-12 0,-6-8-9 16,6 8-11-16,0 0 1 0,-11-3-8 16,11 3 0-16,-10 5 0 0,10-5 1 0,-12 9-1 15,6-4 104-15,1 4-126 16,-3 1-21-16,0 1 40 0,2 1-18 0,1-1 38 0,0 2-33 16,0-2 26-16,2-1-34 0,3-10 32 0,-2 19 102 0,2-19-136 15,-3 17 86-15,3-17-137 16,4 12 101-16,-4-12-130 0,5 9-22 0,-5-9 29 15,8 6-31-15,-8-6 27 0,0 0-19 16,14 3 23-16,-14-3-24 0,10-3 28 0,-10 3-31 16,14-4 29-16,-14 4-31 0,14-9 29 15,-6 3-28-15,-1 0 31 0,2-2 3 0,-1-3 9 16,2 1 4-16,-1 0 11 0,-1-3 13 16,1-1 14-16,0-2 10 0,0-2 9 0,-1 0 12 15,1 0 23-15,-1-3 17 0,-1 1 18 0,-1 0 20 0,1-1 15 16,-1 1 21-16,-2 3 7 15,-1 1 5-15,0 1 0 0,-1 3 0 0,1 2-10 16,-3 10-11-16,2-17-18 0,-2 17-12 16,0 0-2-16,0-13 9 0,0 13 18 0,0 0 19 15,0 0 15-15,-9 8-1 0,9-8 4 16,-9 19 7-16,3-5 112 0,-2 3-128 0,0 3-12 16,0 1 24-16,-3 4-21 0,2 1 18 0,1 1-37 0,0 1-10 15,2-4 18-15,0-1-45 16,1-1 22-16,1-2-47 0,2-1 20 0,1-2-34 0,0-4 24 15,1 0-32-15,0-13 29 16,4 18-35-16,-4-18 22 0,4 14-52 0,-4-14-13 16,9 6-56-16,-9-6-8 0,12 2-58 15,-12-2-20-15,15-4-71 0,-15 4-1 0,18-8-37 16,-7 1 11-16,1-1 81 0,-1 0-152 0,0-4 24 0,1 1 20 16,-3 0 20-16,0-3 35 15,2 0 34-15,-3-3 42 0,0-2 40 0,0 0 50 0,-1-1 54 16,0 1 40-16,-3-3 38 15,1 0 23-15,-1 1 37 0,-1 2 34 0,-1 1 16 0,2 2 47 16,-2 1-10-16,1 4-28 16,-1-1-40-16,-2 12-37 0,1-13-2 0,-1 13 48 15,0 0 42-15,5-10 11 0,-5 10 4 16,0 0 1-16,0 0-3 0,8 6 3 0,-8-6 4 16,5 10-1-16,-5-10 0 0,7 15 112 0,-4-6-119 0,1 5-35 15,1 0 39-15,-3 1-41 16,2 1 25-16,-1 1-46 0,1 2 37 0,-1-1-40 15,0 3-7-15,-2-2 9 0,0 0-39 16,1 1 8-16,-2-1-44 0,0-1-48 0,0 0 0 0,-2-1 0 16,1-1 0-16,0-1 0 15,0-2 0-15,1-13 0 0,-2 19 0 0,2-19 0 16,0 18 0-16,0-18-35 0,-3 12-50 0,3-12-165 0,0 0 65 16,0 15-171-16,0-15-52 15,0 0-61-15,0 15-83 0,0-15-92 0,0 0-158 0,-2 13-599 16,2-13-1002-16</inkml:trace>
  <inkml:trace contextRef="#ctx0" brushRef="#br0" timeOffset="109179.73">20995 13465 465 0,'0'0'521'16,"0"0"-36"-16,0 0-27 0,0 0-41 0,0 0-67 16,0 0-26-16,0 0-38 0,0 0-36 0,0 0-33 0,0 0-38 15,9 4-30-15,-9-4-26 0,0 0-24 16,0 0-24-16,9 6-20 0,-9-6-34 0,0 0-62 15,8 7-62-15,-8-7-56 16,0 0-70-16,6 9-112 0,-6-9-150 0,0 0-482 0,3 11-563 16</inkml:trace>
  <inkml:trace contextRef="#ctx0" brushRef="#br0" timeOffset="109439.8">21017 13661 276 0,'0'0'629'0,"0"0"-80"16,0 0-61-16,4 11-45 0,-4-11-48 0,0 0-39 0,4 11-43 16,-4-11-40-16,0 0-33 0,3 8-40 0,-3-8-35 15,0 0-38-15,4 13-21 0,-4-13-22 16,0 0-10-16,4 11-14 0,-4-11-11 0,0 0-24 15,0 12-47-15,0-12-55 0,-3 10-58 16,3-10-52-16,-6 12-61 0,6-12-72 0,-9 13-93 16,9-13-136-16,-12 15-361 15,12-15-480-15</inkml:trace>
  <inkml:trace contextRef="#ctx0" brushRef="#br1" timeOffset="186410.74">1917 8215 363 0,'0'0'425'0,"0"0"-34"0,0 0-54 0,-13 3-37 0,13-3-25 16,0 0-28-16,0 0-29 15,0 0-40-15,0 0-8 0,-12 1 5 0,12-1 36 16,0 0-42-16,0 0-9 0,0 0-6 16,0 0 10-16,-5 10 4 0,5-10-4 0,0 0 4 15,0 0-11-15,0 0-9 0,4 11-7 0,-4-11-2 16,0 0-7-16,0 0-17 0,6 9-1 0,-6-9-6 15,7 6-4-15,-7-6-4 16,8 5 0-16,-8-5-6 0,15 8-13 0,-15-8-11 16,14 6-8-16,-14-6-9 0,20 7-7 0,-20-7-7 0,18 7 3 15,-7-4-6-15,-1 0-1 16,-1 2-6-16,3-3-3 0,2 3-3 0,1-1 2 0,-1-1-4 16,1 2-4-16,0-1 0 15,0-1-3-15,0 0-1 0,1-1-1 0,-1 1 2 16,2 1 2-16,-3-1-1 0,2 0-1 0,-2 1 1 0,2-2-5 15,-3 0 0-15,1 3 0 0,0-3 5 16,0 2 4-16,0-1-3 0,0 0-2 16,0 0 2-16,-3 0-2 0,0-2 0 0,1 2 1 15,-2-1-11-15,-10-2 8 0,22 2-8 0,-22-2 6 16,21 5-7-16,-21-5 6 16,21 2-4-16,-21-2 2 0,20 4 2 0,-20-4-5 0,21 2 1 15,-21-2-5-15,18 2 0 0,-18-2 2 0,18 2 2 16,-18-2-2-16,16 2-1 0,-16-2 2 15,17 0-1-15,-17 0 5 0,14 3-2 0,-14-3 3 16,15 0-3-16,-15 0 10 16,15 2 1-16,-15-2-2 0,17-3 5 0,-17 3-6 0,16 0-2 15,-16 0-4-15,14 0 7 0,-14 0-6 16,13 0-1-16,-13 0 4 0,0 0 2 0,17-2 2 16,-17 2 3-16,0 0-1 15,13 0 3-15,-13 0-45 0,0 0-78 0,0 0-111 16,13 0-132-16,-13 0-122 0,0 0-155 0,0 0-243 15,7 6-552-15,-7-6-1024 0</inkml:trace>
  <inkml:trace contextRef="#ctx0" brushRef="#br1" timeOffset="189700.94">2133 8525 371 0,'0'0'521'0,"-11"3"-87"15,11-3-64-15,0 0-39 0,-10 3-38 0,10-3-52 0,0 0-9 16,0 0-33-16,-12 2 6 16,12-2-48-16,0 0 8 0,0 0-54 0,0 0-7 15,0 0 24-15,-11 3-50 0,11-3 36 0,0 0-29 0,0 0 31 16,0 0-17-16,0 0 23 15,0 0-37-15,0 0 26 0,0 0-27 0,7 11 23 0,-7-11-34 16,8 3 38-16,-8-3-41 0,11 4 24 16,-11-4-25-16,15 5 28 0,-15-5-38 0,16 4 26 15,-16-4-33-15,17 5 34 16,-17-5-43-16,19 4 35 0,-19-4-23 0,20 6 32 0,-10-3-40 16,1-1 21-16,3 2-29 15,1 0 19-15,0-1-30 0,-1 0 29 0,2 1-23 16,-2 0 30-16,3-2-29 0,-2 3-2 0,1-3-1 0,0 2-2 15,2-2 9-15,-1 0 1 0,2 0-2 16,0 0-3-16,0 0-4 0,1-1-2 16,1 2 11-16,-1-2-21 0,2 0 17 15,0 2-27-15,-2-2 22 0,2 2-23 0,4-1 27 0,-1-2-25 16,-3 1 29-16,4 1-25 16,0-1 27-16,0 1-32 0,0-2 25 0,1 1-26 0,-5-1 25 15,2 1-31-15,-1-1 29 0,0 0-35 0,-1-1 31 0,1 1-35 16,-1 0 7-16,-2-1 1 15,1 1-1-15,0-2 1 0,-2 1 1 0,1 1 1 16,-1-2-2-16,0 1 0 0,-1 1 1 16,0 0-2-16,1 0 1 0,-1 0 1 0,1 0 4 15,0 0-4-15,0 0-1 0,-1 1-1 16,2 1 5-16,-1-1-2 0,0 1 1 0,1-1-5 16,-1 0 6-16,1 2-4 0,-1-1-1 0,-1-1 27 0,2 0-27 15,-1 2 29 1,1-2-37-16,1 0 26 0,-2 0-24 0,3 1 28 15,-2-2-34-15,2 0 34 0,1 2-29 0,-1-2 28 16,1 0-32-16,-2 0 32 0,1 0-35 0,2 0 33 16,-1 1-31-16,-1-1 33 15,0 0-34-15,1 0-1 0,-2 1 7 0,2-1-11 0,-2 1 21 16,2-1-12-16,-3 0 9 0,3 1 3 16,-1-1-3-16,-2 0 1 0,3 0 0 0,-2 0 0 15,1 0 2-15,1-1 9 0,0 1-7 0,0-1-10 0,-1 0 6 16,2 0 1-1,-1 1 0-15,0-2 1 0,-1 2-3 0,1-1 0 0,0 0 3 16,-1 1-1-16,0 0-3 16,0 1 4-16,0 0-3 0,-1-1 0 0,0 2 0 0,1-2-1 15,0 1 3-15,0 1 1 0,1-1-3 16,-1-1 4-16,0 2-2 0,3-2 2 0,1 0 5 16,1 0-8-16,-1-2-1 0,1 1 5 0,-1-1-3 15,-3 2-2-15,3-1 3 0,0-1 3 16,-3 2-8-16,-1-1 3 0,0 0-1 0,1 0 2 15,-2 1-2-15,-1 0 2 0,2 0 5 16,0 1-10-16,-2 0 4 0,1 0 5 0,0-1-4 16,-1 0 1-16,1 2-1 0,0-2-2 15,-1 1-2-15,1-1 4 0,-1 0 0 0,1 1-1 16,0 0-1-16,-1-1 5 0,0 0-2 16,0 1 0-16,1-1-2 0,-3 2 31 0,2-2-32 15,0 0 1-15,-2 1-4 0,1-1 1 0,-2 0 4 0,0 0-1 16,-3 0-1-16,0-1 5 15,-2 1-1-15,8-2-3 0,-3 2 3 0,1-1 0 0,0 0-2 16,-2 0 2-16,2 0-2 16,-1 1-1-16,1 0-2 0,-1-2 4 0,2 2-2 15,-2-1 0-15,-1 0 0 0,-2 0 8 16,4 1-7-16,1-1-4 0,-2 0 8 0,0 0-3 16,0-1 2-16,0 1-1 0,0-2 2 15,0 0 6-15,2 2-5 0,-2-2-11 16,2 0 5-16,-1 1 2 0,1-2 3 0,0 3-7 0,-1-4 1 0,0 4 6 15,0-2 1-15,1 0-10 16,0 2 7-16,-2-2-1 0,1 1-1 0,0 1 3 16,-1-3-4-16,1 3 1 0,0-2 4 15,2 0 1-15,-2 1 1 0,0-2 5 0,1 2 2 0,0-3-2 16,2 2 0 0,-3-3-4-16,4 3-6 0,0-3 2 0,-2 2 7 0,-1 0-5 15,1 1-7-15,0-2 6 0,-1 1-4 0,0 1 0 0,1-1-21 16,-1 1 25-16,-1 0 2 15,1-1-3-15,0 1-1 0,-2-1 3 0,0 2-3 16,0-2 0-16,0 2-1 0,0-3 1 16,1 3 0-16,0-2-4 0,-2 2 11 0,3-2-8 15,-2 0 1-15,2 0 2 0,-3 1 4 16,2-1-6-16,0 0 6 0,-1-2-1 0,0 5-4 16,0-4 3-16,-2 3 5 0,-2 0-7 0,0-1 1 0,-2 0-3 15,-11 3 6-15,17-3-4 16,-17 3 1-16,16-3-2 0,-16 3 3 0,11-3-6 0,-11 3-31 15,0 0-54-15,15-3-55 16,-15 3-67-16,0 0-101 0,0 0-72 0,0 0-108 16,0 0-99-16,0 0-125 0,0 0-750 15,-4 9-1079-15</inkml:trace>
  <inkml:trace contextRef="#ctx0" brushRef="#br1" timeOffset="195300.72">9353 14474 492 0,'0'0'798'16,"0"0"-194"-16,0 0-30 0,-3-8-92 0,3 8-12 0,0 0-73 15,0 0-19-15,0 0-79 16,0 0-17-16,-6-8-69 0,6 8-11 0,0 0-63 16,0 0 2-16,0 0-59 0,0 0 17 15,0 0-43-15,0 0 14 0,0 0-39 0,0 0 21 16,0 0-17-16,0 0 46 16,0 0-22-16,0 0 34 0,0 0-19 0,0 0 41 0,0 0-25 15,0 0 17-15,0 0 11 0,0 0 8 0,0 0-8 0,8 12-2 16,-8-12-1-16,1 16 8 15,-1-16 5-15,0 23 23 0,-1-4-45 0,-1 4 21 16,-2 2-52-16,-6 417 10 0</inkml:trace>
  <inkml:trace contextRef="#ctx0" brushRef="#br1" timeOffset="195391.33">9156 15158 8191 0,'6'10'0'15,"0"-3"0"-15,-6-7 0 0,0 0 0 0,0 0 0 0,7 8 0 16,-7-8-1379-16,0 0 67 0</inkml:trace>
  <inkml:trace contextRef="#ctx0" brushRef="#br1" timeOffset="197090.77">9355 14514 458 0,'0'0'554'0,"0"0"-72"0,-7-10-33 0,7 10-56 0,0 0-31 16,0 0-83-16,-7-7-11 0,7 7-64 0,0 0 44 15,0 0-30-15,0 0 5 16,7-10-57-16,-7 10-8 0,15-8-49 0,-8 4 18 15,9 0-7-15,-3 1-4 0,1 0-10 16,-1 2-17-16,-1-1-7 0,-12 2 14 0,24 2-12 16,-12 0 33-16,1 3-22 0,-1 1 42 15,-1 3-23-15,-3 0 25 0,-1 3 108 0,-2 0-135 16,-3-1 113-16,0 2-114 0,-4-1 96 16,0 3-125-16,-3 1-24 0,1 0 34 0,-5 3-45 0,0-1 33 15,0 1 78-15,-3-1-125 0,0-1-39 16,0 1 32-16,-1 0-33 15,-2-4 32-15,5 1-55 0,-3-1 1 0,3-3 58 0,1-3-170 16,3 0 63-16,-1-1-182 0,7-7-53 16,-10 10-69-16,10-10-76 0,0 0-46 0,-10 6-35 0,10-6-50 15,0 0-96-15,0 0-410 16,0 0-713-16</inkml:trace>
  <inkml:trace contextRef="#ctx0" brushRef="#br1" timeOffset="197281.27">9496 14634 646 0,'13'-7'627'0,"-2"-1"-32"0,1 3-31 0,2-2-53 16,1 0-56-16,-1 0-68 0,1 1-57 15,1 0-59-15,2 0-59 0,-2 1-29 0,2-1-62 16,-1 0 6-16,0 0-51 0,0 1-8 16,2-1-81-16,-3 4-41 0,1-4-49 0,-3 1-71 15,1 1 58-15,-4 1-193 0,-1 0-51 0,-10 3-41 0,17-4-64 16,-17 4-58-16,14-7-314 0,-14 7-380 15</inkml:trace>
  <inkml:trace contextRef="#ctx0" brushRef="#br1" timeOffset="197511.19">9846 14433 146 0,'-6'-7'636'0,"6"7"-104"16,-10-11-45-16,10 11-47 0,-8-7-80 0,8 7-68 0,0 0-31 16,0 0-14-16,-11 0-1 0,11 0 0 0,-10 11 17 15,4 0-15-15,-1 2 28 16,-2 4 102-16,-1 2-127 0,-2 7 5 0,1 2-1 0,-3 4 105 15,1 2-139-15,-2 0 77 0,3-5-130 16,0-1 70-16,3-2-141 0,2-3 68 0,1-3-131 16,0-2 85-16,2-2-123 15,0-1 98-15,2-2-120 0,2-13 89 0,0 17-140 16,0-17 87-16,6 9-170 0,-6-9-46 16,0 0-56-16,16 0-60 0,-16 0-60 0,19-12-73 0,-6 2-70 15,0-3-83-15,1-2-129 0,3-5-501 0,0-2-846 16</inkml:trace>
  <inkml:trace contextRef="#ctx0" brushRef="#br1" timeOffset="197910.92">9981 14309 614 0,'0'0'704'16,"0"0"-49"-16,0 0-42 0,2 13-65 15,-2-13-46-15,-4 19-37 0,1-2-47 0,-3 5-4 0,2 3 73 16,-4 6-176-16,1 1 57 0,-1 0-160 0,1 1 77 15,-2-1-139-15,3-2 83 16,-1-3-137-16,3-2 89 0,-1-2-132 0,1-2 84 0,-1-4-130 16,2-3 95-16,1-1-111 0,2-13 89 15,-2 19-124-15,2-19 112 0,0 0-110 0,2 10 100 16,-2-10-127-16,0 0 101 16,12-10-131-16,-4-3 107 0,-1 1-123 0,2-5 111 0,3 0-126 15,-2-2-16-15,-1 1 33 0,3-1-19 0,-3-2 33 16,1 5-23-16,3-1 34 0,-5 3 105 15,1 2-116-15,0 4-17 0,-2 1 70 0,-7 7 12 16,11-3 72-16,-11 3 17 0,10 5 36 16,-10-5 130-16,6 15-107 0,-4-4 109 0,-1 6-114 15,-1 2 97-15,-1 2-121 0,-1 1 80 16,0 0-130-16,-2 2 87 0,1-1-119 0,-2-2-4 16,1 2 97-16,0-6-149 0,1-2 70 0,-1 1-160 15,2-1-48-15,-1-4-73 0,3-11-61 16,-2 19-66-16,2-19-85 0,0 0-106 0,-2 11-128 15,2-11-724-15,0 0-1050 0</inkml:trace>
  <inkml:trace contextRef="#ctx0" brushRef="#br1" timeOffset="198200.78">10181 14609 329 0,'7'-5'657'0,"-7"5"-48"15,11-4-48-15,-11 4-64 16,0 0-17-16,12 7-40 0,-12-7-47 0,6 12-60 15,-6-12-49-15,6 20-31 0,-5-8-26 0,-1 3-21 0,0 2-25 16,0 2-4-16,-1-3 4 16,-2 1 0-16,0 0 16 0,1-3 104 0,0-1-110 0,0-3 101 15,2-10-104-15,-2 17 111 0,2-17-120 16,-3 10 91-16,3-10-157 0,0 0 59 0,0 0-172 16,-6 9 0-16,6-9 0 0,0 0 0 0,0 0 0 0,-1-17 0 15,1 17 0-15,1-21 0 16,5 6 0-16,-1-2 0 0,-1 1 0 0,4-2-19 0,-1-1-101 15,1 1-72-15,0 2-15 16,-1 2-74-16,1-1-22 0,0 3-90 0,-1 0-47 16,1 2 13-16,-3 2-265 15,-5 8-111-15,10-12-568 0,-10 12-971 0</inkml:trace>
  <inkml:trace contextRef="#ctx0" brushRef="#br1" timeOffset="198610.87">10339 14695 345 0,'0'0'768'0,"4"11"-81"0,-4-11-54 0,4 8-98 0,-4-8-69 15,7 6-49-15,-7-6-16 16,9 5-56-16,-9-5-64 0,12 2-49 0,-12-2-43 0,16 0-35 16,-16 0-30-16,17-6-22 0,-1 0-16 0,-3 0-17 0,0-1-12 15,1-2-8-15,-3 0-4 16,1 1-3-16,-3-2-5 0,-1 2-2 0,-2-1-3 0,-2 0-5 15,-4 9 9-15,4-15 139 16,-4 15-122-16,-4-15 7 0,4 15 31 0,-7-15-22 0,0 9 26 16,7 6-28-1,-13-10 3-15,13 10-31 0,-16-5 17 0,16 5-37 0,-16 1 44 0,16-1-23 16,-22 10 46 0,8 0-28-16,1 3 42 0,2 1 97 0,-3 5-105 0,1 2 103 15,-1 2-113-15,5-1 103 0,1 0-129 0,1-1-7 16,0 1-49-16,2-1 0 0,2-3 0 15,1 1 0-15,1-2 0 0,1-2 0 0,1-3 0 16,0 0 0-16,1-2 0 0,2-1 0 16,1-1 0-16,2-1 0 0,-7-7 0 0,15 7 0 0,-15-7-137 15,20 2-225 1,-20-2-81-16,28-6-71 0,-13-1-79 0,2 2-130 0,-1-2-146 0,3-4-576 16,-2 0-1059-16</inkml:trace>
  <inkml:trace contextRef="#ctx0" brushRef="#br1" timeOffset="199381.37">10725 14665 464 0,'0'0'578'0,"0"0"-60"0,0-13-56 0,0 13-48 15,0 0-58-15,-2-12-46 16,2 12-44-16,0 0-40 0,-8-11-31 0,8 11-28 16,-8-7-26-16,8 7-7 0,-6-8 6 0,6 8-13 0,-10-5-35 15,10 5-23-15,0 0-1 16,-16 0 14-16,16 0 28 0,-18 12 7 0,8-1 20 0,-2 3 15 16,0 4 14-16,-1 3-2 0,-2 4 4 0,3-1 6 15,0-1-10-15,3-1-26 16,1-4-17-16,4 0-11 0,-1-3-13 0,2 1-17 0,1-3-17 15,2-13 1-15,0 20-13 16,0-20-4-16,7 12-10 0,-7-12-18 0,9 6-22 0,-9-6-18 16,0 0-19-16,21-3-23 15,-13-1-19-15,3-3-15 0,2-4-1 0,-2 2 0 0,-1-2-2 16,0-2-4-16,2-2 5 16,-3-1 17-16,-1 1 22 0,-1 1 9 0,-3-1 13 0,1 0 14 15,-1 1 18-15,-1 1 28 0,-3 13 24 0,3-16 3 16,-3 16-14-16,5-11-12 0,-5 11-2 15,0 0 8-15,0 0 3 0,0 0 5 0,0 0 9 16,3 13-9-16,-3-13-3 16,0 19-3-16,0-19-5 0,2 20-5 0,-2-9-10 0,0 2 0 15,2-3-7-15,0 0-42 16,2 5-54-16,-2-3-75 0,1-1-60 0,-1-1-56 0,3-2-62 16,0 0-54-16,-1 1-49 0,2-1-156 0,-6-8-604 15,11 12-817-15</inkml:trace>
  <inkml:trace contextRef="#ctx0" brushRef="#br1" timeOffset="200029.32">10996 14810 297 0,'0'0'873'15,"0"0"-143"-15,6-6-55 0,-6 6-63 0,0 0-63 0,0 0-79 16,3-9-90-16,-3 9-77 15,0 0-57-15,0 0-41 0,4-12-30 0,-4 12-25 16,0 0-24-16,-4-11-21 0,4 11-5 16,0 0-11-16,-2-13-3 0,2 13-9 0,-4-10-11 15,4 10-15-15,-8-12-1 0,8 12 7 16,-10-15-29-16,5 9 102 0,-4-3-124 0,2 0 115 16,-1 2-121-16,8 7 134 15,-13-8-140-15,13 8 109 0,-14-7-145 0,14 7 113 0,-15 1-123 16,15-1 11-16,-17 8 11 0,8 2 6 0,-2 0 15 0,2 1 13 15,0 3-2-15,-1 0 6 16,2 0 10-16,2 0 2 0,-1 1 1 0,3-1-1 16,-1 0-4-16,1-2 7 15,3-2-12-15,1-10-5 0,-1 18 0 0,1-18 0 0,0 13 7 16,0-13-3-16,2 12-12 0,-2-12-6 16,0 0-12-16,9 8-14 0,-9-8-17 0,0 0-25 15,15-2-32-15,-15 2-42 0,13-10-39 0,-1 0-45 0,-3-1-41 16,3-3-27-16,0 0-18 15,-1-5 19-15,1 1 47 0,-2-1 42 16,-2-3 45-16,0 2 23 0,0-1 50 0,-2-2 50 16,-1 2 47-16,-1 0 2 0,0 4 64 0,-1 0 41 15,-1 1 39-15,1 4 24 0,-1 1 25 16,-2 11 4-16,2-18 96 0,-2 18-155 0,0-11-51 16,0 11 34-16,0 0-15 0,0 0 49 0,0 0-20 0,0 0 16 15,0 0-15-15,0 0 32 16,2 11-39-16,-2-11 32 0,0 24-43 0,1-7 27 15,-1 4 84-15,0 1-126 0,0 1 99 16,0 4-122-16,0-1 95 0,0 1-128 0,0-2 87 16,0 0-130-16,1-5 86 15,-1 1-99-15,1-1 8 0,1-2-4 0,-1 0 0 0,0-2-86 16,1-2 21-16,-2-3-157 0,0-11 53 16,3 19-165-16,-3-19-39 0,1 15-35 0,-1-15-15 15,3 11-18-15,-3-11-25 0,0 0-33 0,0 0-63 0,5 7-72 16,-5-7-463-1,0 0-714-15</inkml:trace>
  <inkml:trace contextRef="#ctx0" brushRef="#br1" timeOffset="200231.08">11029 14927 74 0,'9'-6'863'0,"-9"6"-83"0,8-5-26 0,-8 5-7 16,10-5-53-16,-10 5-71 0,17-6-94 0,-17 6-52 0,20-6 46 15,-9 4-175-15,0 1-49 16,6-4-38-16,-2 4-40 0,1-1-35 0,-3 1-50 15,0 0-4-15,-1 1-30 0,2-2-18 16,-14 2 81-16,26 0-139 0,-26 0-1 0,22 2-33 0,-22-2-42 16,22 0-51-16,-22 0-52 15,15 0-64-15,-15 0-54 0,12 1-81 16,-12-1-98-16,0 0-163 0,15 3-194 16,-15-3-784-16,0 0-1244 0</inkml:trace>
  <inkml:trace contextRef="#ctx0" brushRef="#br1" timeOffset="200751.02">11439 14585 600 0,'0'0'726'0,"0"0"-102"15,0 0-60-15,-7-8-83 16,7 8-79-16,0 0-82 0,0 0-31 0,0 0-26 0,0 0-26 16,0 0-33-16,0 0-34 15,0 0-30-15,0 0-31 0,9 4-21 0,-9-4-28 0,7 8-69 16,-7-8-84-16,7 8-68 16,-7-8-71-16,10 10-69 0,-10-10-95 0,10 11-116 0,-10-11-607 15,10 8-734-15</inkml:trace>
  <inkml:trace contextRef="#ctx0" brushRef="#br1" timeOffset="201101.32">11428 14714 388 0,'0'0'596'0,"0"0"-57"0,-6 10-65 0,6-10-54 15,-4 9-70-15,4-9-32 0,-2 14-24 16,2-14-19-16,-2 19-3 0,2-8-4 0,0 2-10 16,0 3-7-16,0 2 0 15,0 1 13-15,0-1 7 0,-1 0 16 0,1 0-3 0,0 0 101 16,-2 0-146-16,-1-1 89 16,-1-1-124-16,1 2 89 0,-2-1-139 0,1-2 98 0,-2 2-136 15,0-4-37-15,0 0 2 16,-1 0-81-16,1-1 0 0,-1-3 0 0,1 2 0 15,-1-6 0-15,7-5 0 0,-13 13 0 0,13-13 0 0,-13 7 0 16,13-7 0-16,-15 4 0 16,15-4-36-16,-16-2-165 0,16 2-27 0,-22-9 49 0,10 2-163 15,1 0-60-15,2-1-82 16,0-2-121-16,2 3-163 0,2-2-799 0,5 9-1211 0</inkml:trace>
  <inkml:trace contextRef="#ctx0" brushRef="#br1" timeOffset="201491.27">11526 14702 682 0,'8'6'659'0,"-3"1"-32"0,-5-7-44 0,8 17-65 15,-2-5-41-15,-2 2-32 0,2 1-22 0,-2 1-52 0,-1 0-31 16,1 1-36-1,-2-2-21-15,3 2-41 0,-1-3-40 0,-1 1-30 16,3-2-36-16,-3-3-22 0,0 0-23 0,-3-10-14 16,7 15-3-16,-7-15 14 0,6 9 105 0,-6-9-124 15,0 0-17-15,13 3-6 16,-13-3-6-16,11-5-10 0,-11 5-5 0,12-11 6 0,-4 0-17 16,-2-1-6-16,1-2-12 15,-3 0 91-15,1-1-117 0,-3-3 101 0,2 4-111 0,-3-3 106 16,0 3-114-16,-2 2 107 0,-2-3-106 0,0-1 107 15,-1 2-112-15,-1 2 118 0,-1 1-107 16,-1 1-22-16,-2 0 47 0,0 3-25 0,1 2 37 16,8 5 92-16,-17-6-113 15,17 6 95-15,-17-4-160 0,17 4 41 0,-15 0-219 0,15 0-93 16,0 0-90-16,-16 1-108 0,16-1-135 16,0 0-142-16,0 0-518 0,0 0-955 0</inkml:trace>
  <inkml:trace contextRef="#ctx0" brushRef="#br1" timeOffset="201651.16">11709 14570 498 0,'10'-4'698'0,"-10"4"-53"0,0 0-51 0,12-4-114 0,-12 4-91 16,0 0-61-16,0 0-58 0,16-1-58 15,-16 1-53-15,0 0-97 0,13 3-123 0,-13-3-138 16,0 0-130-16,12 4-130 0,-12-4-566 0,9 6-636 0</inkml:trace>
  <inkml:trace contextRef="#ctx0" brushRef="#br1" timeOffset="201860.93">11850 14683 503 0,'0'0'833'0,"-2"15"-95"0,2-15-54 15,-3 17-64-15,3-17-67 0,-4 20-80 0,2-9-83 16,-2 1-62-16,2 3-49 0,-2 1-38 15,1-1-35-15,-1-1-42 0,1 1-28 16,0-2-32-16,0-1-20 0,1-2-44 0,2-10-46 16,-5 18-44-16,5-18-30 0,-3 13-35 15,3-13-42-15,-2 10-40 0,2-10-57 0,0 0-87 16,0 0-92-16,0 0-85 0,0 0-91 0,0 0-524 16,0 0-749-16</inkml:trace>
  <inkml:trace contextRef="#ctx0" brushRef="#br1" timeOffset="202231.18">11905 14722 287 0,'9'-4'738'0,"-9"4"-99"0,0 0-39 0,9 11-69 16,-9-11-39-16,4 10-47 15,-4-10-37-15,4 19-39 0,-4-19-37 0,2 21-18 16,-2-10-43-16,0 1-35 0,0 0-36 16,0-12-23-16,0 21-24 0,0-21-26 0,0 20-33 15,0-20-11-15,0 16-10 0,0-16-11 16,1 11-28-16,-1-11-19 0,0 0-27 15,0 0-21-15,6 8-25 0,-6-8-10 0,6-7-16 0,-6 7-10 16,11-14-6-16,-4 2-9 0,0-2-1 16,0-5 0-16,1 1-3 0,1-1 1 0,-2 0 7 0,0 0 1 15,1 4-14-15,0 1 0 16,-1 3 22-16,0 0 23 0,-1 4 39 0,-6 7 44 0,12-8 66 16,-12 8 45-16,0 0 44 15,13 2 25-15,-13-2 15 0,7 13-4 0,-5-3-11 16,1 0 0-16,0 6-18 0,-1 0-28 0,0 2-26 0,-2 0-25 15,0 0-20-15,0 0-14 16,1 0-6-16,-1 1-39 0,0-2-48 0,0 0-48 0,-1-2-44 16,1-3-52-16,0-12-69 15,1 20-78-15,-1-20-56 0,1 15-23 0,-1-15-28 0,0 0-67 16,4 13-103-16,-4-13-592 16,0 0-804-16</inkml:trace>
  <inkml:trace contextRef="#ctx0" brushRef="#br1" timeOffset="202520.73">12362 14458 674 0,'0'0'788'0,"1"-17"-92"15,-1 17-66-15,0 0-68 0,0-14-81 0,0 14-58 0,0 0-39 16,0 0-32-16,0 0-15 0,0 0 91 0,-12 6-144 15,12-6-35-15,-5 13 9 16,3-3-58-16,-2 4 26 0,0 2 89 0,0 6-139 0,0 0 94 16,1 4-138-16,-1 1 98 15,2 5-141-15,-1 0-82 0,1 2-7 16,0-1 0-16,2 0 0 0,-1-4 0 0,2 0 0 16,1-2 0-16,0-1 0 0,3-2-10 0,-1-2-237 15,5-2-224-15,-1-1-79 0,1-3-71 16,5-3-152-16,-2-2-159 0,1-3-525 0,3-2-1072 15</inkml:trace>
  <inkml:trace contextRef="#ctx0" brushRef="#br1" timeOffset="203026.32">12458 14802 477 0,'0'0'824'15,"-13"-3"-116"-15,13 3-73 0,0 0-79 16,0 0-67-16,0 0-63 0,-9-4-43 0,9 4-8 15,0 0-8-15,0 0-24 0,0 0-26 16,10-5-15-16,-10 5 52 0,13-3-150 0,-13 3 71 16,17 0-145-16,-17 0 74 0,24-1-126 15,-24 1 68-15,26 0-117 0,-8-2 87 0,1 2-116 16,-1-1-59-16,0 1 6 16,1-4 58-16,-1 2-176 0,1 1-47 0,-2-2-68 0,-1 2-69 15,-2-2-81-15,-2 0-83 0,-12 3-127 0,19-2-183 0,-19 2-493 16,15-2-926-1</inkml:trace>
  <inkml:trace contextRef="#ctx0" brushRef="#br1" timeOffset="203350.92">12684 14579 83 0,'-8'-9'743'0,"8"9"-154"0,0 0-51 0,-10-4-22 0,10 4-67 15,0 0-34-15,0 0-36 16,-12 5-29-16,12-5-25 0,-7 10-34 0,7-10-10 16,-8 15-29-16,3-2-12 0,0 3-32 15,-1 3-22-15,0 3-23 0,-2 5-31 0,-1 2-22 16,1 3-20-16,1-3 6 16,0 0 11-16,-1 0 0 0,1 1-5 0,1-3 99 0,1-3-120 15,0-1-35-15,0-2 23 0,3-3-43 0,0 0 33 0,0-4-44 16,1 1 36-16,1-3-44 15,0-12 31-15,1 19-38 0,-1-19 22 16,4 15 80-16,-4-15-143 0,7 13 75 0,-7-13-167 16,10 7 65-16,-10-7-177 0,11 2-70 0,-11-2-46 15,16-3-75-15,-6-2-56 0,2-2-79 16,0 0-77-16,3-5-110 0,1-1-315 16,-2 1-688-16</inkml:trace>
  <inkml:trace contextRef="#ctx0" brushRef="#br1" timeOffset="203801.47">12882 14515 312 0,'0'0'660'0,"7"-12"-77"0,-7 12-72 16,0 0-61-16,0 0-54 0,0 0-28 16,0 0-14-16,0 0-29 0,5 11-29 15,-5-11-28-15,-1 27-32 0,0-6-29 0,-1 6-37 16,-1 6-19-16,-2 9-8 0,-1 1-15 0,0 0-6 15,-2 0 1-15,1-2 1 0,-1-3-5 0,2-5-18 0,1-3-16 16,1-6-6-16,1-1 104 16,-1-6-139-16,1 0 115 0,1-2-129 0,0-3 128 15,2-12-101-15,-3 16 84 0,3-16-126 16,0 0 98-16,0 0-128 0,3 9 106 0,-3-9-123 16,0 0-1-16,11-10-8 0,-7 1-13 15,3-4-1-15,-1-1-13 0,3-3-5 0,-1-1 3 16,0-3-3-16,2 4-12 0,0-1-11 0,-1 2-11 0,-1 3 1 15,1 1-2-15,-2 2-7 16,1 2 11-16,-8 8 22 0,12-7 38 0,-12 7 30 16,0 0 30-16,16 1 22 0,-16-1 20 15,7 13 9-15,-7-13 1 0,7 15 1 0,-5-5 17 16,1 1 5-16,-1-2-8 16,-1 4-14-16,0-1-16 0,-1-1-14 0,0 1-31 0,0 0-38 15,-1 0-39-15,0 0-40 0,1-12-49 0,-2 19-58 0,2-19-48 16,-3 18-43-16,3-18-56 15,-1 13-34-15,1-13-67 0,0 0-101 16,0 14-116-16,0-14-274 0,0 0-538 0</inkml:trace>
  <inkml:trace contextRef="#ctx0" brushRef="#br1" timeOffset="204110.84">13101 14822 559 0,'0'0'514'0,"8"-4"-57"15,-8 4-70-15,0 0-20 16,11 4-45-16,-11-4 9 0,7 11-16 0,-7-11-26 16,7 14-19-16,-4-2-23 0,0 1 8 15,-1 3-25-15,-1 2-5 0,0-1-4 0,-1 0 0 16,-1 1-6-16,0-2 1 0,-1 0-5 16,1-2-1-16,0-3 14 0,1-11 100 15,-1 18-109-15,1-18 106 0,-2 14-117 0,2-14 110 0,0 0-147 0,0 13 77 16,0-13-159-16,0 0-54 15,0 0-31-15,0 0 0 0,7-8 0 16,-7 8 0-16,6-14 0 0,-3 6 0 0,3-6 0 16,0 2 0-16,0-2 0 0,-1 1-20 0,1 0-152 0,-1 1-48 15,2-2-77-15,-1 3-79 16,-1 0-90-16,0 3-133 0,-5 8-144 0,11-14-167 16,-11 14-485-16,12-11-997 0</inkml:trace>
  <inkml:trace contextRef="#ctx0" brushRef="#br1" timeOffset="204891">13216 15068 644 0,'0'0'612'0,"0"0"-51"16,0 0-18-16,0 0-63 0,0 0-35 15,0 0-20-15,12 4-21 0,-12-4-33 0,0 0-46 16,15 0-27-16,-15 0-28 16,16-1-28-16,-16 1-27 0,18-3-30 0,-18 3-31 15,20-6-25-15,-10 3-29 0,1 0-18 16,3-1-16-16,-2-2-7 0,1 0-16 0,-2-1-11 0,2 1-15 16,-3 0-19-16,-1-2-6 0,0 3-5 0,-4-2 6 15,2 0 2-15,-7 7 2 16,10-14-5-16,-10 14 5 0,6-16-4 0,-6 16-1 0,3-17-1 15,-3 17-3-15,-3-17-9 16,3 17 0-16,-6-18 2 0,0 7 3 0,-1 0-2 0,1 3 9 16,-2 0 1-16,2 2 3 0,6 6-1 15,-14-7 9-15,14 7 4 0,-16-2 22 0,16 2 11 16,-15 4 16-16,6-1 0 16,-2 7 11-16,2-2 1 0,-1 4 10 0,1 0 15 0,1 1-2 15,1 0 1-15,-1-1-4 0,2 2-6 0,1 0-9 0,1 1 104 16,1-2-139-16,0 1 92 15,2 0-114-15,0-1 91 0,2-2-119 16,0 3 95-16,2 1-110 0,1-1-30 16,0-2 43-16,1 2-38 0,2-3 10 0,1 0-61 0,0-1 13 15,1-2-53-15,1-1-8 0,0-3 66 16,-10-4-158-16,20 5-41 0,-20-5-36 0,22 0-56 16,-6-2-55-16,-2-3-40 15,3 1-23-15,-2-1-17 0,0 1-62 0,1-3-517 0,0 0-708 16</inkml:trace>
  <inkml:trace contextRef="#ctx0" brushRef="#br1" timeOffset="205381">13673 15002 172 0,'0'0'683'0,"6"-13"-116"0,-6 13-48 0,3-10-10 16,-3 10-61-16,0 0-35 16,1-17-38-16,-1 17-43 0,0 0-33 0,-3-13-40 15,3 13-37-15,-3-11-24 0,3 11-15 16,-5-11-15-16,5 11-7 0,-8-12 0 0,8 12 10 15,-10-10 1-15,10 10-16 0,-11-7-25 0,11 7-24 0,-11-2-2 0,11 2-9 16,-15 2-7-16,15-2-9 16,-17 10-11-16,6-3-8 0,0 1-9 0,1 4-9 15,-1-2-9-15,1 3-5 0,3 0 99 16,-2-1-123-16,3 2 103 0,0-2-119 0,3 2 104 16,0 0-125-16,0-1 113 0,3-13-119 0,0 20 115 0,0-20-122 15,2 19-16-15,-2-19 39 16,6 15-39-16,-6-15 33 0,8 11 91 0,-8-11-145 15,12 6 86-15,-12-6-162 0,13 0-36 16,-13 0-44-16,22-10-38 0,-10 3-45 0,2-3-18 16,-2 1 6-16,-1-2 48 0,2-3 52 15,-3 2 57-15,-1-1 41 0,-1-1 50 16,-1 1 72-16,-1 1 72 0,-1-1 56 16,-1 4 56-16,-4 9 37 0,6-15 17 0,-6 15-15 0,3-10-29 15,-3 10-25-15,0 0 3 0,0 0 6 16,0 0 0-16,0 0-14 0,0 0-12 0,-2 10-19 15,2-10 90-15,-3 16-146 0,3-16 90 0,-3 18-127 16,3-18 97-16,-1 19-126 0,1-19 97 16,0 18-115-16,0-18 105 0,0 17-116 0,0-17 98 0,4 17-132 15,-4-17 73 1,4 15-147-16,-4-15 52 0,5 12-175 0,-5-12-66 0,7 13-51 16,-7-13-87-16,10 7-92 0,-10-7-101 0,14 5-142 0,-14-5-367 15,14 0-781-15</inkml:trace>
  <inkml:trace contextRef="#ctx0" brushRef="#br1" timeOffset="205991.17">13996 15001 784 0,'0'0'655'15,"7"-10"-63"-15,-7 10-55 0,0 0-34 0,0 0-66 0,5-9-71 16,-5 9-67-16,0 0-39 15,0 0-39-15,2-11-21 0,-2 11-29 0,0 0-24 0,0 0-31 16,-2-16-13-16,2 16-10 16,0 0-7-16,-6-12-7 0,6 12-13 0,-5-14-4 0,5 14-2 15,-8-16 4-15,2 8 6 16,0-3 11-16,-1 3 17 0,2 1 10 0,5 7-5 0,-13-14-14 16,13 14-17-16,-13-7-23 0,13 7-13 0,-14-1 5 15,14 1-2-15,-15 4 0 16,5 0-10-16,-1 3-5 0,2 1-9 0,-2 0-5 0,2 2-6 15,1 0-1-15,1 2 7 16,0 1 7-16,1-3 10 0,1 4 3 0,2-2 2 16,-1 2 104-16,2 0-132 0,1-3 106 15,0 0-120-15,1-11 98 0,1 22-122 0,-1-22 114 0,3 19-120 16,-3-19 108-16,6 17-130 16,-6-17 107-16,9 12-132 0,-9-12 3 0,11 8-5 15,-11-8-18-15,13 0-23 0,-13 0-16 0,18-4-23 0,-10-2-17 16,4 1-20-16,0-5-8 15,0 0-18-15,2-4 3 0,-3-1 8 0,1-2 29 16,0-1 27-16,-2-1 40 0,-1-1 22 16,1-5 26-16,-1-1 11 0,0 0 19 0,-3 2 33 15,1 1 25-15,-1 2 12 0,-2 0 17 16,0 7 47-16,-1-1 42 0,-1 3 23 0,-2 12-10 0,3-17-26 16,-3 17-9-16,0 0 25 0,0 0 34 0,-2-10 20 15,2 10 23-15,0 0-3 16,-6 12-1-16,6-12-6 0,-4 18-5 0,1-2-9 0,0 0-16 15,0 3-19-15,0 2-10 16,0 1-12-16,-1 1-19 0,2-1-17 0,0 0-15 0,0 2 76 16,0-4-128-16,1-1 75 15,0 0-168-15,2-1 9 0,0 1-221 0,1-2-78 16,0-1-93-16,1-1-100 0,2-1-106 16,0 0-137-16,1-2-739 0,-1-1-1170 0</inkml:trace>
  <inkml:trace contextRef="#ctx0" brushRef="#br1" timeOffset="206480.79">14139 15151 63 0,'-15'-3'924'0,"15"3"-201"0,-11-2-91 0,11 2-98 16,0 0-71-16,-10-3-69 15,10 3-55-15,0 0 3 0,0 0-13 0,0 0-9 16,0 0-7-16,0 0-44 0,0 0-43 0,0 0-41 0,0 0-31 15,13-2-36-15,-13 2-20 0,14 2 87 16,-14-2-152-16,20 1 83 0,-20-1-187 0,21 1-43 16,-21-1-57-16,25 1-58 0,-25-1-63 15,26 0-78-15,-13 0-92 0,0-1-89 0,-13 1-138 16,26-1-511-16,-11-2-810 16</inkml:trace>
  <inkml:trace contextRef="#ctx0" brushRef="#br1" timeOffset="206970.88">14507 14722 856 0,'0'0'642'0,"-1"-12"-103"15,1 12-74-15,0 0-55 16,0 0-25-16,0 0-21 0,0 0-33 0,0 0-31 0,0 0-28 15,-6 12-17-15,6-12-10 16,-3 27-10-16,1-10-5 0,0 3-15 0,-2 2-8 16,-1 3 92-16,0 1-154 0,-1 3 98 15,0-1-135-15,0 2-25 0,-3-2 33 0,2-1-48 16,0-5 33-16,0 1-37 16,0-3 32-16,0-1-53 0,1-3 35 0,1-3-45 0,1 0 36 15,0-3-42-15,4-10 33 0,-6 15-49 0,6-15 24 16,0 0-40-16,-3 11 31 0,3-11-36 15,0 0 35-15,0 0-44 0,10-11 35 0,-6 4-36 16,3-5 36-16,0 0 90 16,0-2-129-16,2 0 81 0,-1 0-120 0,1-2 91 0,1 3-116 15,-2 0 102-15,0 2-117 0,0 1 116 16,2 2-118-16,-3-1 17 0,-7 9 6 0,12-8 17 16,-12 8 23-16,0 0 25 0,17 0 114 0,-17 0-105 0,9 11 109 15,-9-11-109-15,7 17 102 16,-3-3-120-16,-1 1-24 0,-1 1 38 0,-2-1-29 15,1 0 37-15,1-1-39 0,-2-1 4 16,0-13-62-16,3 20-16 0,-2-9 57 0,-1-11-165 16,3 19-51-16,-3-19-57 0,2 15-51 15,-2-15-43-15,3 11-59 0,-3-11-127 0,0 0-746 16,7 8-958-16</inkml:trace>
  <inkml:trace contextRef="#ctx0" brushRef="#br1" timeOffset="207850.72">14860 15066 430 0,'0'0'850'15,"9"-11"-126"-15,-9 11-54 16,5-10-75-16,-5 10-63 0,2-10-58 0,-2 10-85 16,0 0-74-16,0-14-62 0,0 14-47 15,-1-13-34-15,1 13-25 0,-5-14-17 0,5 14-13 16,-7-15-18-16,2 5 1 0,-3 0 4 0,0 0 11 15,0 1 2-15,1 2-12 0,-2 1-8 16,9 6-21-16,-15-7-16 0,15 7 1 0,-19 1 1 16,6 5 97-16,-1 1-132 0,-1 4 100 15,0 3-124-15,0 2 99 0,-1 5-115 0,1-1-25 0,1 2 40 16,3-2-20 0,1-1 34-16,1 0-38 0,2-1 33 0,3-2-37 0,0-1 39 15,2-2-32-15,0-3 36 0,2-10-33 0,2 18 38 0,-2-18-38 16,5 14 30-16,-5-14-55 15,10 7 3-15,-10-7 68 0,17 0-162 0,-17 0-21 16,23-7-25-16,-10 0-22 0,2 0-39 16,-2-2-30-16,2-2-13 0,0-3 7 0,-2 0 14 0,0-1 31 15,-1 0 19-15,-1-2 43 16,-2 0 32-16,-2 2 40 0,-1 1 50 0,0 0 60 16,-1 4 51-16,-5 10 26 0,6-16-12 0,-6 16-10 0,0 0 13 15,5-8 41-15,-5 8 12 16,0 0-2-16,0 0-5 0,-1 19-13 0,1-19 0 0,-1 21-4 15,1-4 21-15,0 0 18 16,1-1-15-16,1 2 88 0,1-1-156 0,1-2 93 0,-1 0-136 16,4-1-9-16,-2-1-31 15,1-2-23-15,0-1-34 0,-1-3-45 0,-5-7-59 16,14 9-43-16,-14-9-61 0,14 3-83 16,-14-3-46-16,16-1 13 0,-7-3-34 0,-9 4-22 15,19-12 6-15,-10 3 50 0,0-2 59 16,-1-1 23-16,1-2 23 0,-2-4 92 0,0 1 144 15,-1-2 125-15,0 2 74 0,-2 0 72 0,0 4 40 0,-1 1 10 16,0 2-26-16,-3 10-33 16,3-14-20-16,-3 14 26 0,0 0 12 0,0 0 0 15,0 0 9-15,0 0-1 0,0 0 9 16,3 14-4-16,-3-14 5 0,-1 17 0 0,1-17 2 16,-3 21 0-16,2-9-11 0,-2 1 98 0,1-1-153 0,0-1-37 15,0 0 21-15,2-11-56 16,-5 17 14-16,5-17-45 0,-4 15 31 0,4-15-47 0,-3 12 14 15,3-12-78-15,0 0-10 16,0 0 65-16,0 0-143 0,0 0 114 0,0 0-134 0,0 0-2 16,10-9 11-16,-6 0 11 15,2-6 11-15,-1 1 8 0,1-1 2 0,2-4 2 16,-1 3-3-16,-1 1-9 0,1 1-11 16,1 1-3-16,-2 2-9 0,-1 3 4 0,-5 8 22 15,11-10 33-15,-11 10 49 0,0 0 41 0,12 2 41 0,-12-2 51 16,8 11 9-16,-8-11-5 15,7 17-17-15,-3-4 93 0,0 1-135 0,0 0 97 0,-1 0-130 16,-1-1-35-16,-1-1 18 16,0-1-34-16,0 0 24 0,-1-11 65 0,1 21-195 0,-1-21 13 15,2 20-232-15,-2-20-124 16,2 18-161-16,-2-18-250 0,1 15-642 0,-1-15-1134 16</inkml:trace>
  <inkml:trace contextRef="#ctx0" brushRef="#br1" timeOffset="209660.7">15431 15129 378 0,'0'0'581'16,"0"0"-87"-16,0 0-82 0,0 0-63 0,0 0-80 0,0-13-55 16,0 13-42-16,0 0-24 0,0 0-11 0,-2-12 12 0,2 12 3 15,0 0 18-15,-3-15-4 16,3 15 4-16,-6-9-14 0,6 9-3 0,-8-12-2 0,8 12-10 15,-11-12-10-15,4 5-9 16,-3-1-10-16,-1 1-12 0,0 0 8 0,0 2-2 0,1 2-17 16,10 3-9-16,-18-3-12 15,18 3-3-15,-19 5 5 0,8 3 7 0,-1 0 2 16,2 5-8-16,0 3-21 0,0 3-7 16,3 0-5-16,1 0 96 0,2-1-125 0,1-1 7 15,1 0 7-15,2-3 2 0,2-1 7 0,1 1 0 0,0-3 4 16,2-1 4-16,-1-3-2 15,-4-7 5-15,15 10 93 0,-15-10-133 0,16 4 90 16,-16-4-149-16,21-3 91 0,-7-3-137 16,1-2-43-16,-1 1-25 0,3-5-42 0,0-2-26 0,3-4-10 15,-1-1 9-15,-1-1-6 16,-1-2 4-16,-2-3 19 0,0 0 13 0,-3-2 22 16,-1-1 24-16,0 0 31 0,-3 0 24 0,-1 3 35 0,-1 3 47 15,-1 3 86-15,-2 3 51 16,-1 2-5-16,-2 14-1 0,2-13 5 0,-2 13 31 0,0 0 18 15,0 0 10-15,0 0 4 16,-9 9-10-16,2 5 6 0,1 1-2 0,0 4-4 16,-2 2-4-16,0 3-12 0,0 2-8 15,1-1-7-15,2-2 97 0,0 1-136 0,1 1 106 16,-1-2-141-16,3-1 93 0,0-3-142 16,1-1 105-16,-1-1-129 0,2-3 2 0,0-2-10 15,0-12-11-15,4 18-7 0,-4-18-4 0,8 14-16 0,-8-14-14 16,8 6-29-16,-8-6-27 15,0 0-32-15,19-3-22 0,-10 0-38 0,3-5-28 16,-1-1-31-16,4-3-13 0,-2-2 8 16,0-3 4-16,1-4-12 0,0-2 11 0,-2-2 25 15,-1-1 32-15,1-1 43 0,-2 1 38 16,-1-2 42-16,0 2 31 0,-1 2 36 0,-2 4 45 0,-1 3 43 16,1 3 62-16,-2 0 24 0,-2 3-2 0,-2 11-8 15,3-15 40-15,-3 15 34 16,0 0 12-16,0 0-8 0,0 0 12 0,0 0-16 0,-4 8-8 15,4-8-13-15,-6 24-7 16,1-9-11-16,1 1-16 0,-1 6-7 0,1 0-4 0,-2 0-10 16,1 1-13-16,0 2-8 15,0-2-11-15,2 0 112 0,0-1-146 0,2-1-4 0,-1-4-6 16,3 1-7-16,0-1 2 16,0-2 10-16,2-3 4 0,3 0 1 0,0-4-2 15,0-1-10-15,2-3-8 0,1 0 106 0,-9-4-138 0,22 4 110 16,-22-4-130-16,24 0 110 15,-8-2-137-15,0-3 90 0,0 1-138 0,1 0-8 0,-2-3-3 16,4-3-15-16,-2 1-18 16,-1-1-7-16,0-2 0 0,-2-1-5 0,-1 0 15 15,1-1 24-15,-5 2 23 0,1 0 7 16,-3-1 39-16,-1-1 31 0,-2 2 30 0,-1-2 21 0,-2 4 15 16,-1 10 14-16,-1-22-1 0,-1 12-5 0,-3-4-6 15,1 1 5-15,-2 3 1 16,-1 0-3-16,2 3-1 0,5 7-11 0,-11-11-16 0,11 11-13 15,-14-4-1-15,14 4 21 16,-13 4-1-16,5 1 6 0,-4 6 7 0,1 1-11 16,2 3-2-16,-2 0-3 0,1 1 1 15,2 1 99-15,2-1-122 0,-2 0 103 0,5-1-120 0,0-2-23 16,1 2 38-16,2-2-25 16,1-4 33-16,1 3 100 0,3 2-117 0,0-1 100 0,3 1-117 15,1-2 100-15,1-1-112 0,1 0 101 0,1-3-113 16,1 2 98-16,-1-3-127 0,1-2 98 15,1 0-139-15,-1-3 95 0,-13-2-135 0,24 0 94 16,-9-3-134-16,1-2 118 16,-2-1-124-16,2-1 4 0,-4-2 18 0,3 0 12 0,-1-2 10 15,1-2 8-15,-2 0 16 16,-1-2 19-16,-1-2 22 0,-1 0 23 0,0-1 19 16,-2-1 22-16,-3-1 30 0,1 1 27 15,-3 2 23-15,-1-1 25 0,0 2 17 0,-2 3 14 16,0 13 19-16,0-22 0 0,0 22-30 0,-3-18-28 0,3 18-8 15,-4-9-5-15,4 9 10 0,0 0-2 16,0 0-6-16,-17 1-7 0,17-1-5 0,-9 8-6 16,9-8-14-16,-9 11-11 15,9-11-1-15,-8 15 93 0,8-15-126 0,-6 17 100 0,6-17-109 16,-6 18 90-16,6-18-110 16,-2 17 106-16,2-17-123 0,2 18 117 0,-2-18-113 15,4 19 105-15,-1-9-108 0,0-1-18 0,1 0 42 0,1 2-29 16,1 0 38-16,2 0-24 0,-1-1 34 15,-1-1-31-15,-1-2 32 0,-5-7-28 0,10 13 44 16,-10-13-37-16,9 12 41 0,-9-12-18 16,7 9 83-16,-7-9-10 0,3 10 48 0,-3-10-39 15,-1 12 28-15,1-12 86 16,-10 20-135-16,1-8 86 0,0-2-128 0,-4 5-9 0,0-2-27 16,-1 0-26-16,-1-1-28 0,1 0-46 0,1-2-54 0,2-1-79 15,1-2-95 1,3 0-118-16,7-7-131 0,-10 7-190 0,10-7-131 0,0 0-428 15,0 0-950-15</inkml:trace>
  <inkml:trace contextRef="#ctx0" brushRef="#br1" timeOffset="210180.88">16309 14849 823 0,'0'0'831'0,"0"0"-152"0,0-12-98 0,0 12-61 15,0 0-69-15,0 0-35 0,0 0-23 16,5-12-27-16,-5 12-39 0,0 0-46 0,11-3-37 16,-11 3-37-16,0 0-29 15,17 0-36-15,-17 0-27 0,14 2-24 0,-14-2-11 0,18 3-20 16,-18-3-10-16,19 2-12 0,-19-2-9 0,20 3-30 0,-20-3-35 15,20 3-27-15,-20-3-20 16,16 2-21-16,-16-2-17 0,13 2 3 0,-13-2 11 16,10 2 6-16,-10-2 14 0,0 0-13 15,11 2 13-15,-11-2 7 0,0 0 12 0,0 0 2 16,0 0 22-16,0 0 4 16,0 0 10-16,0 0 2 0,0 0 5 0,-2 12-2 0,2-12 2 15,0 0 8-15,-8 8 34 0,8-8 26 0,-7 8 33 16,7-8 14-16,-10 12 13 15,3-2 14-15,0 2 11 0,-1 1 11 0,-1 3 15 0,0 2 20 0,1 2 11 16,2 1 92-16,-3 1-119 16,1 0-50-16,1 1 27 0,0 0-40 0,0-2 31 15,2 2 82-15,0-3-135 16,1-1 92-16,1-2-129 0,0-1 52 0,1-1-90 0,1-2 0 16,1-13 0-16,0 21 0 0,0-21 0 0,0 15 0 15,0-15 0-15,2 14 0 0,-2-14 0 16,6 9-51-16,-6-9-66 0,8 5 36 0,-8-5-191 0,14 2-59 15,-14-2-80-15,16 0-102 16,-16 0-118-16,22 0-171 0,-10-2-776 0,0 1-1225 16</inkml:trace>
  <inkml:trace contextRef="#ctx0" brushRef="#br1" timeOffset="210610.78">16705 15022 41 0,'0'0'752'0,"-13"-6"-114"0,13 6-40 16,0 0-43-16,-11-5-64 16,11 5-49-16,0 0-64 0,0 0-51 0,-9-7-30 15,9 7 11-15,0 0-16 0,0 0-17 16,0 0-32-16,0 0-23 0,0 0-28 0,11-6-28 15,-11 6-33-15,0 0-25 0,16 0-19 0,-16 0-19 16,17 0-11-16,-17 0-10 0,22-1-24 16,-10 0-46-16,-2-1-54 0,8-1-57 0,-2 2-59 0,1-2-64 15,-2 0-64-15,1 1-69 16,-4 0-80-16,-12 2-83 0,20-1-108 0,-20 1-485 16,15-4-760-16</inkml:trace>
  <inkml:trace contextRef="#ctx0" brushRef="#br1" timeOffset="211290.79">16868 14886 535 0,'0'0'584'0,"-9"-10"-65"0,9 10-91 0,-8-7-62 0,8 7-41 16,0 0 0-16,-13 3-5 16,13-3 2-16,-12 11 0 0,5 0-19 0,-1 1-16 15,0 5-29-15,-3 3-17 0,0 2-28 0,0 4-16 0,-2 1-30 16,2 0-10-16,-2 0 3 15,2 2-8-15,1-3 6 0,0-1-11 0,3-2-17 0,2-2-26 16,0-5-17-16,1 1-17 16,2-2-5-16,0-1-11 0,1-4-3 0,1-10-2 15,1 18-12-15,-1-18-5 0,3 12-12 16,-3-12-31-16,8 6-37 0,-8-6-47 0,11 1-40 0,-11-1-38 16,18-6-41-16,-6 0-42 15,1 0-54-15,1-2-41 0,2-5-32 0,-1 1-36 16,0-2-15-16,-1-3-30 0,3-2 10 0,-2-4 30 0,1 0 45 15,-3-4 48-15,1 0 50 16,-3-5 84-16,1-2 92 0,0-2 61 0,-2-4 10 0,0 1 55 16,1 2 89-16,-2-2 42 15,-1 10 30-15,1 1 2 0,-3 6-22 0,0 3-30 0,-1 3 18 16,0 3 29-16,-1 4 35 16,-4 9 25-16,8-7-7 0,-8 7-4 0,0 0 18 15,5 10 2-15,-5-10-9 0,2 22 1 0,-3-3-2 0,0 7-17 16,-1 1-24-16,-2 6-9 15,-2 3-18-15,-1 3-17 0,-2 3-19 0,0-3-5 0,-2 0 109 16,1-3-137-16,1-4 121 16,0-3-135-16,0-3 98 0,4-5-131 0,-1-4-7 0,2-2 2 15,-1-1 6-15,2-3 11 16,3-11 8-16,-5 18-3 0,5-18-24 0,0 0 77 16,-2 10-141-16,2-10-57 0,0 0 33 15,8-7 75-15,-3 1-133 0,4-6 84 0,-1-2-126 0,3-3 2 16,0-1 5-16,1-1 17 15,0 1-1-15,0 1-1 0,0-1 4 0,0 3 2 0,-4 2 1 16,2 2-7-16,-1 2 4 16,-2 2 22-16,-7 7 39 0,12-6 35 0,-12 6 41 15,0 0 15-15,13 7 6 0,-13-7 15 0,7 14 9 0,-4-6 13 16,-1 4 7-16,-1 1-13 16,1 5 96-16,-2-2-140 0,1 0-6 0,-1-1-6 0,-1 1-23 15,1 1-35-15,-1-3-50 0,0-1-40 0,0-2-46 16,1-11-50-16,-4 20-64 0,4-20-88 15,-2 17-119-15,2-17-138 0,-2 13-688 0,2-13-927 16</inkml:trace>
  <inkml:trace contextRef="#ctx0" brushRef="#br1" timeOffset="211620.74">17206 15055 608 0,'0'0'721'15,"0"0"-247"-15,9 3-44 0,-9-3-53 16,0 0-26-16,6 12-38 0,-6-12-17 0,4 13-26 16,-4-13-31-16,4 18-24 15,-4-18-31-15,0 20-21 0,0-20-2 0,0 20-5 0,0-20-3 16,-4 21-3-16,4-21-3 16,-3 20 3-16,3-20 0 0,-3 17 2 0,3-17 15 0,-3 13 25 15,3-13 23-15,0 0 97 0,-1 15-138 0,1-15-74 0,0 0 16 16,0 0 94-16,0 0-121 15,0 0 84-15,13-6-111 0,-13 6-8 0,10-14-4 16,-3 4-8-16,1-3-12 0,2 0-4 16,-1 1-7-16,-1-2-8 0,2 2-4 0,0-2-43 15,-1 2-35-15,0-1-49 16,1 2-53-16,-1 0-55 0,-1 1-65 0,4 0-56 0,-3 1-52 16,2 1-101-16,0 2-133 0,-1 0-171 0,-1 1-558 15,-9 5-966-15</inkml:trace>
  <inkml:trace contextRef="#ctx0" brushRef="#br1" timeOffset="212411.26">17235 15243 276 0,'0'0'398'0,"0"0"-43"0,0 0 12 16,0 0-18-1,0 0-16-15,0 0-25 0,0 0-9 0,-9 5 3 0,9-5 3 16,0 0-8-16,0 0-12 0,0 0-5 16,8 7-20-16,-8-7-33 0,0 0-25 0,14 3-21 15,-14-3-16-15,17 1-23 16,-17-1-15-16,20-1-23 0,-7 1-14 0,3-3-21 0,2-1-6 16,-2 0-11-16,2-2-12 15,-1 2-3-15,-1-1-6 0,1-2-4 0,-2 1-7 0,-1-1-1 16,-1 0-7-16,0 1-14 0,-1-2-7 0,-1 1-1 15,0-2 10-15,-4 2-4 0,0-1 6 16,-7 8-1-16,9-14 6 0,-9 14 2 0,5-16-10 16,-5 16 12-16,1-18-1 0,-1 18-3 15,-5-18 2-15,1 11 3 0,0-3 8 0,-1 4 1 0,-1-1-10 16,-2 1-8-16,8 6-4 16,-15-8 1-16,15 8 0 0,-20-2 14 0,20 2 0 15,-20 4 12-15,4 2 3 0,2 2 5 0,-3 1 14 0,2 3 14 16,0 0 4-16,2 1-1 15,1 1-3-15,1 0 99 0,3 0-133 0,-1 0 111 16,3 2-128-16,1-1-3 0,-1 0-2 16,4 1 4-16,0 0-6 0,0-3 11 0,4-1-13 15,0 3 4-15,2-2-11 0,1 0-24 16,3-1-29-16,0-2-41 0,2-1-37 0,0-3-45 16,4 0-41-16,-1-2-38 0,2-1-34 15,-2-3-32-15,6-1-32 0,-1-2-19 0,0 0-38 16,1-1-38-16,0 0-30 0,2-3-58 15,-3 3-308-15,-1-3-392 0</inkml:trace>
  <inkml:trace contextRef="#ctx0" brushRef="#br1" timeOffset="212891.18">17726 15225 98 0,'0'0'523'16,"9"-13"-61"-16,-9 13-38 16,6-12-37-16,-6 12-37 0,4-12-42 0,-4 12-27 15,2-11-27-15,-2 11-4 0,1-14-9 0,-1 14-15 0,-1-14-5 16,1 14 11-16,-4-15 10 15,4 15 16-15,-6-12-9 0,6 12-40 0,-7-11-39 0,7 11-18 16,-11-6 1-16,11 6-1 16,0 0-10-16,-19 2-13 0,19-2-18 0,-19 7-17 0,7 1-18 15,-1 0-8-15,1 2-18 16,-2 1-12-16,0 3-10 0,1 1 116 0,0 2-145 16,1 1 3-16,1 0-2 0,0 1-2 15,3 0 0-15,1 0-4 0,0-2-9 0,3-3-19 16,2-1-10-16,1-1-11 0,1-12-5 0,3 17-11 0,-3-17-12 15,9 13-22-15,-9-13-28 16,11 7-28-16,-11-7-34 0,14 0-28 0,-14 0-1 0,20-7 7 16,-6 2-1-16,-1-3 8 15,0 0 20-15,0 1 30 0,-1-4 28 0,0 3 30 0,-1-3 21 16,-2 2 23-16,1-2 37 16,-2 1 35-16,0-1 32 0,-2 2 26 0,-2 0 28 0,-4 9 28 15,9-12 22-15,-9 12-17 0,5-10-22 0,-5 10-27 16,0 0-16-16,5-8 3 15,-5 8-5-15,0 0-5 0,0 0-12 0,0 0-7 0,0 0-8 16,0 12-9-16,0-12-2 16,-2 11-9-16,2-11-4 0,-1 13-2 0,1-13-3 0,-1 12-13 15,1-12-25-15,0 14-45 16,0-14-35-16,0 13-37 0,0-13-48 0,4 11-31 0,-4-11-10 16,4 10 29-16,-4-10-37 0,8 9-37 0,-8-9-39 15,11 3-13-15,-11-3-2 16,12 2-59-16,-12-2-250 0,18-2-157 0</inkml:trace>
  <inkml:trace contextRef="#ctx0" brushRef="#br1" timeOffset="213430.75">17950 15251 318 0,'5'-8'523'0,"-5"8"-64"0,7-14-48 16,-7 14-20-16,5-15-46 0,-5 15-44 16,2-16-40-16,-2 16-42 0,0-17-29 0,0 17-27 15,-2-21-11-15,2 21-17 0,-5-24-9 0,2 10-3 0,0 1 3 16,0 3 6-16,0 0 12 15,0 1 1-15,3 9 7 0,-6-16-16 0,6 16-31 0,-8-12-32 16,8 12-9-16,-8-5 0 16,8 5 11-16,0 0 6 0,-16 7-4 0,8-1-10 0,0 4-9 15,-1 3-10-15,0 0-10 16,0 0-9-16,1 4-9 0,0 0 0 0,0-1-1 0,3 0-9 16,0-1-3-16,1 2-2 15,-1-2 0-15,3-1-4 0,0-2 2 0,2-12-1 0,0 18 0 16,0-18-9-16,1 15-2 0,-1-15-4 0,3 10-15 15,-3-10-22-15,0 0-22 0,12 7-25 16,-12-7-23-16,12-3-26 0,-12 3-19 0,16-9-31 16,-4 2-14-16,-1-2-8 15,0-2-1-15,4 0 1 0,-3-3 25 0,1-1 37 0,-1 0 29 16,-1-2 34-16,-1 1 10 16,0-1 160-16,-3-1-148 0,0 0 175 0,0 1-122 0,-2 1 63 15,0-1 32-15,-1 4 45 0,-2 1 29 0,1 2-20 16,-3 10-30-16,3-14-25 15,-3 14 7-15,0 0 7 0,0 0 18 0,0 0-1 0,0 0 4 0,-6 14-6 16,3-6 0-16,-2 7-9 16,0 0 17-16,2 1 15 0,-2 1 6 0,2 0 10 15,1-1-17-15,0-1-9 0,2-1-10 16,0 0-16-16,1-3-8 0,0 2-11 0,1-3-6 16,0 0-15-16,-2-10-5 0,8 17-7 0,-8-17-20 0,8 17-31 15,-8-17-48-15,11 10-57 16,-11-10-50-16,16 5-70 0,-16-5-57 0,18 0-62 15,-18 0-64-15,25-8-124 16,-10 2-198-16,-1-1-324 0,0-4-682 0</inkml:trace>
  <inkml:trace contextRef="#ctx0" brushRef="#br1" timeOffset="213980.72">18266 14816 245 0,'0'0'831'0,"-3"-11"-232"0,3 11-111 16,0 0-40-16,0 0-51 16,0 0-56-16,0 0-48 0,0 0-55 0,4-9-33 0,-4 9-34 15,0 0-27-15,0 0-34 16,12 2-14-16,-12-2-19 0,0 0-18 0,12 3-8 16,-12-3-4-16,0 0-11 0,13 3-4 15,-13-3-8-15,0 0 6 0,13 2-3 0,-13-2 15 16,0 0 6-16,0 0 21 0,13 3 15 0,-13-3 16 0,0 0 11 15,0 0 17-15,0 0 8 16,11 5 3-16,-11-5 11 0,0 0-2 0,0 0-18 0,3 10-21 16,-3-10-18-1,0 0-15-15,-1 14-11 0,1-14-8 0,-2 14-4 0,2-14 1 0,-4 19-12 16,0-6 17 0,1 2 0-16,2 2 13 0,-1 1 8 0,-1 2 9 0,1 3-5 15,-1-3-6-15,0 4 92 0,1 0-108 0,-1-1 96 16,1 0-110-16,0 2 101 0,1-3-118 15,-1-1 101-15,0-1-118 0,2 0 8 0,0-1 6 16,-1-1 7-16,1 1-35 0,0-1 0 16,1-1 0-16,-1-2 0 0,1 2 0 0,0-3 0 0,-1-2 0 15,0-12 0-15,0 20 0 16,0-20 0-16,2 18 0 0,-2-18 0 0,1 15 0 16,-1-15 0-16,0 11 0 0,0-11 0 15,0 0 0-15,-1 15 0 0,1-15 0 0,0 0 0 16,-3 12 0-16,3-12 0 0,0 0 0 0,-6 10 0 15,6-10 0-15,-7 5 0 0,7-5 0 16,-11 7 0-16,11-7 0 0,-16 5 0 0,16-5 0 0,-18 6 0 16,18-6 0-16,-19 5-266 15,19-5-70-15,-18 6-64 0,18-6-69 0,-18 3-65 0,18-3 69 16,-15 2-215 0,15-2-72-16,-13 5-610 0,13-5-964 0</inkml:trace>
  <inkml:trace contextRef="#ctx0" brushRef="#br1" timeOffset="214250.74">18404 15408 213 0,'0'0'632'0,"15"4"66"15,-15-4-219-15,0 0-41 16,11 8-54-16,-11-8-49 0,0 0-35 0,6 10-48 0,-6-10-34 16,3 10 98-16,-3-10-200 15,1 12 105-15,-1-12-201 0,-2 10 86 0,2-10-205 0,-2 12 89 16,2-12-201-16,-4 13-40 16,4-13-48-16,-7 11-70 0,7-11-66 0,-6 11-102 15,6-11-260-15,-6 9-322 0</inkml:trace>
  <inkml:trace contextRef="#ctx0" brushRef="#br1" timeOffset="-214385.53">18856 15152 387 0,'0'0'492'0,"2"-11"-30"0,-2 11-22 15,0 0-19-15,2-14-34 0,-2 14-13 0,0 0-20 16,0-13-20-16,0 13-28 16,0 0-31-16,0 0-43 0,0-12-42 0,0 12-42 0,0 0-37 15,0 0-13-15,0 0 5 0,0 0 12 0,0 0 12 0,0 0 18 16,0 0 9-16,-3 10 7 15,3-10-1-15,-4 18 102 0,-1-5-141 0,1 3 98 16,-3 2-135-16,0 2 103 0,-2-1-141 16,2 2 93-16,-1 0-138 0,-2-2 1 0,3-1-2 15,0-3-2-15,2 0-10 16,0-3-42-16,-1 0-35 0,3-3-29 0,3-9-27 0,-5 15-31 16,5-15-27-16,-3 10-6 0,3-10-23 0,0 0-19 0,0 0-18 15,0 0 10-15,0 0 32 16,6-10 41-16,-6 10 33 0,8-15 32 0,-4 6 23 15,0-4 21-15,1-1 37 0,-1-3 29 16,1 0 28-16,0-3 31 0,2 1 20 0,-2 3 8 16,1 1-19-16,-1 1-10 15,1-1-3-15,-1 6 11 0,-1 0 9 0,-4 9 4 0,12-10 23 16,-12 10 5-16,10-2 22 0,-10 2 21 16,13 4 17-16,-13-4 11 0,13 12-5 0,-4-2-1 15,-2 3 100-15,2 0-145 0,-1 1-9 0,0 1-15 0,0 1-22 16,0 1-9-1,-1-2-13-15,1-1-19 0,-1 2 0 0,-1-2-6 0,1-2-16 0,-1 1-44 16,1-2-45 0,-2-2-51-16,-1-1-57 0,-4-8-33 0,8 13-24 0,-8-13-4 15,6 8-53-15,-6-8-42 16,0 0 94-16,12 3-212 0,-12-3-23 0,0 0-3 0,13-7-9 16,-13 7-315-16,12-15-348 0</inkml:trace>
  <inkml:trace contextRef="#ctx0" brushRef="#br1" timeOffset="-214165.95">19104 15197 373 0,'4'-20'678'0,"-3"5"-277"0,1 1 126 16,-2 14-200-16,2-19-49 0,-2 19-51 0,1-15-24 0,-1 15-13 16,0 0 6-16,0 0 4 15,0 0-10-15,0 0 0 0,0 0 3 0,0 0-3 16,-5 13-7-16,5-13 0 0,-5 16 2 16,1-5-2-16,2 3-7 0,-1 1-11 0,0 1-14 15,-1 1-15-15,0 0-17 0,0 2-25 0,-2 0-16 0,1 1-12 16,1-2-17-16,0-2-31 15,1 0-59-15,-1 1-67 0,1-3-59 0,1-3-39 16,2-11-39-16,-4 19-50 16,4-19 131-16,0 12-179 0,0-12 105 0,0 0-238 0,5 9-79 0,-5-9-477 15,0 0-646 1</inkml:trace>
  <inkml:trace contextRef="#ctx0" brushRef="#br1" timeOffset="-213775.98">19258 15122 657 0,'5'-8'558'0,"-5"8"-63"0,6-12-63 0,-6 12-43 16,0 0-17-16,0 0-26 15,0 0-16-15,0 0-26 0,0 0-23 0,5 10-21 16,-5-10-26-16,0 17-18 0,0-17-23 16,-1 20-10-16,1-7-9 0,1 4-4 0,-1 1 1 15,0 0 4-15,0 1-9 0,0 2-15 0,0 0-26 0,1-2-26 16,0 1-15-16,0 0-14 15,0-1-11-15,1-2-7 0,1-2-14 0,-1 1-4 0,1-4-5 16,-1-1 3-16,-2-11-5 16,5 16 20-16,-5-16-3 0,7 13 8 0,-7-13-4 15,7 5-3-15,-7-5-8 16,0 0-2-16,15 0 0 0,-15 0-14 0,12-9-2 0,-3 0-2 0,1-2-7 16,-1-1 96-16,-1 0-134 15,2-6-40-15,0 0 20 0,0-3 96 0,1-3-131 16,-1 3 7-16,-2 1 18 0,0-1 10 0,0 4 11 0,-4 1-9 15,0 2-9-15,-1 2-12 16,-3 12-15-16,1-18-15 0,-1 18-13 16,-1-12-17-16,1 12-24 0,-5-8-39 0,5 8-44 15,0 0-50-15,-9-8-68 0,9 8-77 0,0 0-95 0,0 0-122 16,0 0-492 0,-9-3-753-16</inkml:trace>
  <inkml:trace contextRef="#ctx0" brushRef="#br1" timeOffset="-213415.83">19545 15127 840 0,'0'0'669'0,"13"2"-27"0,-13-2-52 0,0 0-54 16,4 8-54-16,-4-8-62 0,0 0-65 0,0 17-58 0,0-17-40 15,-3 20-25-15,1-7-32 0,-1 4-26 16,-1 0-20-16,0 1-5 15,0 1-16-15,-2 2-3 0,2-1-9 0,-1-3-8 16,2 2-5-16,-1 0-6 0,1-2 0 0,1 0 2 16,0-1-10-16,-1 0-18 0,2-3-12 15,-1-3-15-15,2-10 2 0,0 19 5 0,0-19 17 0,2 17 3 16,-2-17-4-16,5 9-2 16,-5-9 0-16,8 8-19 0,-8-8-12 0,13 3-4 0,-13-3-9 15,16 3-6-15,-16-3-21 0,20-3-25 0,-20 3-26 16,20-3-32-16,-8 1-30 15,2-2-46-15,1 1-42 0,-3-1-57 16,-1 1-42-16,-11 3-48 0,19-6-48 0,-19 6-42 16,16-8-37-16,-16 8-26 0,14-7-28 0,-14 7-13 0,12-7-9 15,-12 7-342-15,9-8-456 16</inkml:trace>
  <inkml:trace contextRef="#ctx0" brushRef="#br1" timeOffset="-213036.01">19796 15141 674 0,'0'0'638'0,"0"0"-122"0,2-12-43 0,-2 12-41 16,0 0-42-16,0 0-44 0,0 0-47 16,0 0-41-16,0 0-39 0,0 0-24 0,0 0-25 15,-3 11-13-15,3-11-9 0,-1 12 0 0,1-12 10 0,-5 16-7 16,4-4-3-16,-3 1-9 0,-1 3-1 15,-1 1-11-15,1 3-9 0,-3-1-5 0,0 1-3 16,2-1 4-16,-1 1-3 16,0-3-9-16,2 0-10 0,1-2-3 0,-1-2 2 0,3 0-3 15,0-3 5-15,2-10 8 16,-3 16 7-16,3-16-6 0,2 14-5 0,-2-14-12 16,3 10-4-16,-3-10-15 0,7 10-9 15,-7-10-13-15,8 6-12 0,-8-6-3 0,10 4-21 16,-10-4-18-16,13 4-33 0,-13-4-19 0,13 1-19 15,-13-1-35-15,17-1-27 0,-17 1-28 0,18-2-34 16,-18 2-39-16,19-5-53 0,-19 5-51 0,16-2-50 16,-16 2-24-16,17-5 107 15,-17 5-194-15,13-2-54 0,-13 2-56 0,12-5-413 0,-12 5-644 16</inkml:trace>
  <inkml:trace contextRef="#ctx0" brushRef="#br1" timeOffset="-212685.94">19966 15045 461 0,'0'0'658'15,"3"-12"5"-15,-3 12-220 0,0 0-36 0,6-11-13 0,-6 11-38 16,0 0-22-16,0 0-14 0,12-1-10 0,-12 1-27 0,8 6-8 15,-8-6-30-15,11 13-17 16,-7-5-16-16,2 4-12 0,-1 0-7 0,0 3-8 16,-2 2-10-16,3-3 96 0,-4 2-129 15,0 2 91-15,-1 1-128 0,-1 0-5 0,-1 2-20 16,-1 1 9-16,-1 1-19 16,-3 1-11-16,2 0-5 0,-3 4-6 0,-1-2-19 0,0 2-11 15,-2-2 1-15,0-1-32 0,0 0-32 0,-2-1-38 0,1-4-37 16,2 1-38-16,-3-2-47 15,1-1-47-15,-1 0 63 0,1-2-212 0,2-3 55 0,-1-1-242 16,0-1-86-16,1 0-782 16,-2-2-1072-16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14:32.384"/>
    </inkml:context>
    <inkml:brush xml:id="br0">
      <inkml:brushProperty name="width" value="0.05292" units="cm"/>
      <inkml:brushProperty name="height" value="0.05292" units="cm"/>
      <inkml:brushProperty name="color" value="#FF0000"/>
    </inkml:brush>
  </inkml:definitions>
  <inkml:trace contextRef="#ctx0" brushRef="#br0">15183 7566 440 0,'-11'-5'418'15,"0"1"-20"-15,1 3-57 0,10 1 11 0,-19-6-26 16,19 6-38-16,-18-3-16 0,18 3-8 16,-19-3-8-16,19 3-10 0,-15-2-16 0,15 2-14 15,-14-1-12-15,14 1-19 0,-12-3-15 0,12 3-17 16,0 0-17-16,-15-2-19 0,15 2-22 15,0 0-22-15,0 0-21 0,-14-1 2 0,14 1 14 16,0 0 1-16,0 0 1 0,0 0-9 16,-6 7 3-16,6-7-10 0,0 0-5 0,6 8 0 15,-6-8 10-15,8 6-5 0,-8-6-6 16,13 5-4-16,-13-5 10 0,15 8-16 0,-15-8-4 16,18 7-3-16,-18-7-7 0,18 6-2 0,-8-2-2 15,0-1-3-15,0 0 8 0,1-1-15 16,-1 1-2-16,1 0-1 0,1 0 0 0,3-1 0 15,1 1 2-15,1 0 0 0,0-1 10 16,1 0-16-16,0 1 2 0,1-2 1 0,-2 2-2 16,1-3-2-16,-1 4-1 0,1-2 3 0,-1 0 8 15,1 0-13-15,-1 1 10 0,-1 0 16 16,2 0 0-16,-1 0-7 0,1 0 0 16,-1 0-3-16,2 0 12 0,0 0-13 0,-1 0-4 15,3-1 0-15,-3 1-2 0,4 0 2 0,0-1-1 16,0 0-3-16,-1 1 13 0,3-2-22 15,1 2 7-15,-1 1-2 0,0-2 2 0,0 0-3 16,-3 1 4-16,0 0 2 0,-1-1 5 16,1 1-4-16,-1 0 2 0,-1-2 0 0,1 1 0 15,-2 1 0-15,3-1 7 0,-2 0 0 0,0-1 10 16,1 1-16-16,0-2-2 0,0 2-2 16,0-1 1-16,0 1-3 0,0-2-4 0,1 1 4 15,0-1 8-15,-2 2-15 0,2-1 2 0,1-1-1 16,-2 2 2-16,1-1 0 0,0 0 0 15,-2 1 1-15,1-1 10 0,1 0-9 16,-3 0-3-16,1 0 2 0,-1-1 2 0,-1 1 0 16,-3-1-1-16,-1 0 3 0,-13 0 4 0,26 0-11 15,-26 0-1-15,23 0 2 0,-23 0-3 16,23 0 1-16,-23 0 0 0,22 0-3 0,-22 0 14 16,23 0-12-16,-23 0 3 0,22 0-8 15,-22 0-1-15,24 0 6 0,-10-1 2 0,-14 1-10 16,24 0 1-16,-11-1 4 0,0 0 1 0,1 1 0 15,-14 0-4-15,25-1 5 0,-11 1-2 16,-1-1-2-16,0 1 13 0,0 0-11 16,-13 0 7-16,26 0-10 0,-26 0 0 0,25 0 9 15,-13 0-1-15,-12 0-3 0,26 0-1 0,-14 0 5 16,2 1 0-16,-1-1-5 0,0 0 0 16,1 0 2-16,1 0 3 0,3 0-2 0,-1 0-2 15,1 0 3-15,1 1-2 0,0-1-1 0,-1 0 4 16,1 1-2-16,0-1 2 0,0 1-1 15,-1-1 3-15,0 0-4 0,2 0 0 0,0 1 23 16,-2-1-22-16,1 2 17 0,0-2-23 16,0 0 22-16,0 0-27 0,-1 1 27 0,1-1-21 15,0 0 21-15,1 2-20 0,1-2 39 0,-1 0-16 16,1 0 26-16,2 2 3 0,0-2 15 16,-1 0 6-16,2 0 7 0,3 0-4 0,1-2-3 15,0 2 13-15,1 0-1 0,-1-2 6 16,2 1-6-16,1 1-4 0,0-2-4 0,-1 1-5 15,2 0-14-15,-2 0-5 0,-2 1-6 16,1-1-7-16,-2 0-8 0,-1 1-6 0,-3 0-20 16,-5-2-82-16,-1 2-68 0,-17 0-77 0,24 0-94 15,-24 0-117-15,16 3-215 0,-16-3-1274 16,0 0-1656-16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15:12.425"/>
    </inkml:context>
    <inkml:brush xml:id="br0">
      <inkml:brushProperty name="width" value="0.05292" units="cm"/>
      <inkml:brushProperty name="height" value="0.05292" units="cm"/>
      <inkml:brushProperty name="color" value="#FF0000"/>
    </inkml:brush>
  </inkml:definitions>
  <inkml:trace contextRef="#ctx0" brushRef="#br0">16683 3158 230 0,'0'0'359'0,"0"0"-67"15,0-12-35-15,0 12-40 0,0 0-13 16,0 0-13-16,0-11-16 0,0 11-9 15,0 0-12-15,0 0-20 0,0 0-5 0,-2-12 0 16,2 12 14-16,0 0 4 0,0 0 15 0,0 0 10 16,0 0 2-16,-2-10 2 0,2 10-4 15,0 0-2-15,0 0-1 0,0 0-10 0,0 0-23 16,0 0-23-16,0 0-17 0,0 0-18 16,0 0-14-16,-3-10-16 0,3 10-6 0,0 0-5 15,0 0 0-15,0 0-3 0,0 0 4 0,0 0 6 16,0 0 5-16,0 0 7 0,0 0 4 15,0 0 7-15,-9 10-2 0,9-10 3 0,0 0-2 16,-4 8-8-16,4-8-2 0,-2 12-1 16,2-12-5-16,-4 16-1 0,4-16-3 0,-4 20-6 15,2-10-4-15,0 5-1 0,-2 0-1 16,2 1-5-16,-2 0 3 0,2 0-2 0,-1 0 4 16,0 2-1-16,1 0-10 0,-1 0 5 0,1 1-4 15,0 0 4-15,-1 4-1 0,1-1-1 16,0 2 9-16,0-1 0 0,-1 2 107 0,1 0-131 15,1-3-28-15,-1 1 34 0,1-2-23 16,0 4 28-16,1-4-21 0,0 2 29 0,-2-1-21 16,2-1 21-16,0 1-24 0,0-2 19 0,0 2-19 15,0-1 24-15,0 3-18 0,-1 0 19 16,1 0 108-16,0-2-133 0,0 3 114 16,0-1-120-16,-1-2 101 0,1-1-126 0,1 0-16 15,-1-2 32-15,1 0-21 0,-1 0 28 0,2-2-17 16,-1-1 19-16,1 1-19 0,-1-3 29 15,1 2-21-15,2-1 26 0,-2-1-25 0,0 0 27 16,1-1-23-16,-1-2 18 0,1-1-16 0,0 0 27 16,0 0-26-16,1 2 28 0,1 1-31 15,2-1 30-15,-2-1-25 0,2 1 28 0,0-1-21 16,2-1 27-16,-1 1-16 0,2-1 17 16,2-2-31-16,-2 3 4 0,1-2 5 0,1-1 8 15,0 0-8-15,0 0 1 0,1-2-2 0,-1 2-1 16,2-1 8-16,-1-1-8 0,1 0 1 15,0 1 1-15,-1-1-1 0,2-1-5 16,-1 0 7-16,3 2-5 0,-2-3 2 0,3 0-4 16,-1 2 8-16,1 0-7 0,1-2-2 0,-1 0 0 15,5 1 0-15,0 0 1 0,0-1 4 16,0-1-2-16,2 2 0 0,0-3 5 0,1 0 0 16,1 1-5-16,1-2 0 0,-1 2-6 0,2-1 9 15,0-1-1-15,0 3-2 0,1-2 0 16,1-2 7-16,0 3-1 0,0-1-12 0,0-2 5 15,1 1 1-15,-1 0 1 0,1 1-2 16,0-2 1-16,5 0 2 0,-4 2-4 0,5-2 0 16,-1 0-2-16,1 0 0 0,1 0 0 15,0 0 0-15,0 0 2 0,1 0-1 0,0 0 2 16,1 0-3-16,0-2-1 0,0 2 4 16,0 0 0-16,0-1-1 0,1-1-5 0,-1 1 5 15,0 0-5-15,1 0 3 0,-1 0-2 0,1-1 1 16,0 2 0-16,-1 0 1 0,3 0-4 15,-2 0 0-15,1 0-1 0,1 0 2 0,6 0 0 16,1 0 0-16,0 0 7 0,1 0 2 16,1 0 10-16,2-1 6 0,1 0 5 0,1-2 2 15,0 1-2-15,1 0 5 0,1-1-4 16,-1 1-3-16,4-1 23 0,-2 0-35 0,1 1 29 16,0-1-28-16,-1 2 27 0,0 0-28 15,-1 0 23-15,1-1-30 0,-1 1 21 0,-1 1-21 16,-3-1 22-16,3-1-30 0,-2-1-2 0,0 2 0 15,-1-2 0-15,-2-1 0 0,0-1 0 16,-2 2 0-16,-4-2 0 0,1-1 0 0,-10 1-25 16,-2 2-81-16,-4-2 20 0,-5 1-43 15,-2 1 42-15,-7 0 92 0,-1 1-137 0,0 0 83 16,-4-1-153-16,-2 2-39 0,-11 1-54 16,16-8-49-16,-16 8-70 0,9-11-68 0,-9 11-89 15,-2-14-139-15,-4 3-664 0,-4 0-974 16</inkml:trace>
  <inkml:trace contextRef="#ctx0" brushRef="#br0" timeOffset="831.06">16837 3212 257 0,'-14'-3'623'0,"3"-1"-172"0,11 4-104 0,-18-4-83 15,18 4-53-15,-11-3-47 0,11 3-9 16,0 0 19-16,-11-4 13 0,11 4 15 16,0 0 9-16,0 0-2 0,0 0-12 0,2-15-15 15,-2 15-12-15,13-8-9 0,-5 2-11 0,5 0-14 16,1-1-14-16,1 1-12 0,1 0-7 16,2 0 1-16,3-1 3 0,1 1 9 0,2 0 4 15,2-1-12-15,5 1-10 0,1 0-7 16,4 2-6-16,1-2-14 0,2 2-7 0,0 2-6 15,2 0 6-15,8 1 12 0,1 0 7 0,1 1-1 16,3 1-6-16,2-1-10 0,-1 0 7 16,4 2 0-16,2-2-1 0,3 2-5 15,12-1 0-15,-1 1-13 0,0 1-5 0,0-1 5 16,1 3 2-16,-2-3 1 0,2 3-3 0,-3-2 1 16,0 3 106-16,4-1-124 0,-2 1 0 15,3 0 0-15,0 0 1 0,0 0-10 0,0 1 11 16,1 0-2-16,-3 0-2 0,2 0 6 15,-3-1-6-15,2 1-1 0,-1 1-1 0,1-2 3 16,0 1-5-16,0-1 2 0,0 0-6 0,1 1 4 16,-3 1 0-16,0 0-12 0,-2 1 8 15,-2-1 0-15,1 2 1 0,-5-2-4 0,-1 3-3 16,-8-2 9-16,-4 2-2 0,-1-1-4 0,-1 1-4 16,0 3 5-16,-3-2 3 0,-2 2 3 15,-1 0 1-15,0 1 4 0,-3-2-12 16,-1 2-24-16,-2-1 0 0,-2 0 0 0,-1 1 0 15,-7-3 0-15,-1 1 0 0,0-2 0 16,-4 3 0-16,0-1 0 0,-3 0 0 0,-2-1 0 16,-3 1 0-16,-1 1 0 0,-1 1 0 0,0 2 0 15,-3 0 0-15,-1 2 0 0,-2 3 0 16,2 4 0-16,-6-3 0 0,1 6 0 0,-4-2 0 16,0 1 0-16,0 5 0 0,-2 0 0 0,-1 2 0 15,0 1 0-15,-3 5 0 0,0 3 0 16,-3-1 0-16,3 1 0 0,-5 0 0 15,2 0 0-15,0-3 0 0,-3 0 0 0,2-2 0 16,1-5 0-16,1-2 0 0,1-2 0 0,0-1 0 16,0-6 0-16,0 2-228 0,4-3-341 15,-1-1-181-15,2-3-444 0,0 1-529 0,0-5-1403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7T07:18:10.576"/>
    </inkml:context>
    <inkml:brush xml:id="br0">
      <inkml:brushProperty name="width" value="0.05292" units="cm"/>
      <inkml:brushProperty name="height" value="0.05292" units="cm"/>
      <inkml:brushProperty name="color" value="#00B050"/>
    </inkml:brush>
  </inkml:definitions>
  <inkml:trace contextRef="#ctx0" brushRef="#br0">7856 5179 359 0,'0'0'543'0,"0"0"-125"0,0 0-86 15,0 0-52-15,0 0-34 0,0 0-26 0,0 0-20 0,0-12-13 16,0 12-6-16,0 0 2 15,0 0-13-15,0 0 41 0,0 0-42 0,0 0 32 0,0 0-37 16,0 0 27-16,8-6-40 16,-8 6 11-16,0 0-42 0,0 0 23 0,0 0-35 0,15-1 23 15,-15 1-32-15,0 0 20 16,13-1-34-16,-13 1 21 0,12 0-44 0,-12 0 35 0,17-2-41 16,-17 2 28-16,21-1-39 15,-11-1 28-15,3 1-39 0,4 0 22 0,1-1-34 0,-3 0 27 16,4 1-34-16,-1 0 24 0,-2 0-32 0,2 0 30 15,0-1-23-15,-1 2 26 0,-1 0-9 16,4 0 9-16,-1 0-26 0,0 0 24 0,0 0-25 16,0 1 31-16,2 0-15 15,0 0 18-15,1 1-16 0,0-1 22 0,3-1-22 0,-1 3 23 16,4-1-25-16,-4-2 19 16,1 1-25-16,2 1 35 0,0-1-39 0,0 1 35 0,0-1-35 15,0 0 26-15,2-1-25 0,-4 2 22 0,6-1-19 16,-2 1 30-16,0-1-37 15,2 1 28-15,-1 1-32 0,-1-2 30 0,2 2-36 0,3 0 6 16,1 0-1-16,0 0-1 0,-4 1 4 16,5-1 3-16,-4 1-4 0,-1-2 0 0,3 3 2 15,-1-3 5-15,-3 2 0 16,6-2 2-16,-3 1-1 0,3 0 4 0,1 0 6 0,-2 0-12 16,1 0-4-16,0-1 9 0,2-1-7 0,1 1-6 0,-3 1-1 15,1-3 1-15,0 2-6 16,-2 0 1-16,-3-1 0 0,-1-1-2 0,2 2-3 15,0-1 4-15,-5-1-3 16,4 1 0-16,-1 0 1 0,1 1-2 0,-3-1 2 0,2-1 4 16,0 1-3-16,-1-1 3 0,3 1 6 15,-2 0-4-15,0 0-1 0,-2-1-1 0,2 1 4 16,1-1-2-16,-1 1 10 16,-2-1-30-16,4 0 28 0,-2 0 0 0,-1 0-4 0,2 0 5 15,-2 1 0-15,1-1-5 0,-2 0 3 0,0 0-3 16,2 0 1-16,-1 0 6 15,-2 0 1-15,0 0-1 0,1 0 2 0,-1 0 1 0,1 0 0 16,-2 0 0-16,1 0 4 16,0-1-3-16,-1 1-5 0,-1 0 5 0,1 0-10 0,-4-1-3 15,0 0-1-15,-2 1-10 0,0-2-7 16,-1 1-60-16,-3 1-74 0,-2-1-96 0,-15 1-126 16,24 0-186-16,-24 0-194 0,0 0-1140 0,15-4-1605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15:57.515"/>
    </inkml:context>
    <inkml:brush xml:id="br0">
      <inkml:brushProperty name="width" value="0.05292" units="cm"/>
      <inkml:brushProperty name="height" value="0.05292" units="cm"/>
      <inkml:brushProperty name="color" value="#FF0000"/>
    </inkml:brush>
  </inkml:definitions>
  <inkml:trace contextRef="#ctx0" brushRef="#br0">8323 9169 178 0,'0'0'505'15,"0"0"-98"-15,0 0-45 0,0 0-30 0,-11-1-22 16,11 1-14-16,0 0-34 0,0 0 114 16,0 0-197-16,0 0-22 0,0 0-26 0,0 0-20 15,0 0-7-15,0 0-4 0,0 0 3 16,0 0-7-16,0 0 13 0,0 0-11 0,0 0 8 16,0 0-19-16,0 0-3 0,0 0-6 0,0 0-2 15,0 0-8-15,0 0-5 0,0 0-7 16,0 0-1-16,0 0-9 0,0 0 4 15,13 1-2-15,-13-1 5 0,0 0-7 0,17 2-5 16,-17-2-5-16,13 1-3 0,-13-1-7 0,16 3 0 16,-16-3-8-16,20 1-1 0,-20-1-8 15,18 5 7-15,-18-5-9 0,22 4 1 0,-11-2-5 16,6 0 5-16,-1 2 128 0,3-3-153 16,-3 2 0-16,1 0 7 0,4-2-1 0,-3 2 5 15,2-1 1-15,1-1 1 0,-3 2-1 0,2-1 4 16,0-1 2-16,0 3 0 0,1-2-1 15,-2 0 1-15,2 1-1 0,1-2 4 0,-2 0-2 16,3 1 0-16,-1-1-3 0,1 1 4 16,-1-2 1-16,1 1-1 0,3-1 3 0,0 0 1 15,3 0 1-15,-2 0 1 0,-3 0 0 16,5 0 2-16,-5-1-4 0,2 1 2 0,-1-1 126 16,0 1-151-16,-3-1 5 0,2 1 1 0,-1 0 1 15,0 0 10-15,1 0 4 0,-1 0 2 16,1 0 6-16,4 0 0 0,-2 0 4 0,2 0-2 15,-2-1 1-15,1 1 1 0,0-2-4 16,0 2 0-16,0-1 0 0,0 1-4 0,-2-1-1 16,-3 1-2-16,2 0 2 0,-3-2-4 15,2 2-2-15,-3 0 0 0,2 0-2 0,-1 0 5 16,-1 0-4-16,0 2 2 0,2-2 127 16,-2 0-153-16,1 0 3 0,1 0 4 0,-2 0 5 15,1 0 0-15,1 0 4 0,-2 0 5 0,2 0-3 16,-1 0-2-16,-1 0 5 0,1 1 3 15,-1 0-4-15,0 1 0 0,2 0 7 0,3 0 4 16,-1 1 8-16,4 0 10 0,-5-1 10 16,7 0 3-16,-1-1 5 0,1 0-4 0,-1 0 6 15,3-1-1-15,-1 0-2 0,1-1 2 16,0 1-4-16,0-1-8 0,-1 1-4 0,-1 0-5 16,1 0 6-16,-2 1-6 0,-1-1-2 0,-2 1-6 15,2 1 2-15,-3 0-7 0,-3-2 0 16,0 2-4-16,-2 0 2 0,-2-1 4 0,1 1-7 15,-3-1 0-15,-3-1 1 0,-13 0-38 16,22 1-37-16,-22-1-32 0,18 2-44 0,-18-2-66 16,14 0-79-16,-14 0-62 0,0 0-33 0,16-2-3 15,-16 2-11-15,0 0-58 0,0 0-206 16,0 0-292-16,0 0-537 0</inkml:trace>
  <inkml:trace contextRef="#ctx0" brushRef="#br0" timeOffset="545.95">9945 10000 882 0,'0'0'622'0,"0"0"-151"0,0 0-101 16,-9 6-84-16,9-6-30 0,0 0-16 0,0 0-4 15,0 0-10-15,0 0-21 0,0 0 6 16,0 0-7-16,0 0-19 0,0 0-22 0,0 0-4 16,0 0-13-16,0 0-16 0,9 6-5 15,-9-6-5-15,0 0-8 0,19 1-2 0,-19-1-11 16,17 0-11-16,-17 0 26 0,25 2 1 0,-14-1-13 15,9 1-3-15,1-2-6 0,-1 0-11 16,2 1 5-16,1-1-10 0,6-1-1 0,0 1-7 16,-1 0-14-16,1-1-2 0,2-1-5 15,1 2-8-15,-1-1-5 0,0 1-6 0,1 1 5 16,-1-1-4-16,0 1-6 0,-1 1 10 16,0-2 7-16,1 2 1 0,-2 2 3 0,-1-3 5 15,2 0 5-15,0 1 6 0,-2-1-9 16,3-1-6-16,-3 2-10 0,0-2-4 0,-1 1-5 15,0-1-1-15,-3 1-6 0,-3 0-6 0,0 0-7 16,-2-1-3-16,-2 2-5 0,-1-2-33 16,-4 1-30-16,-12-1-26 0,22 1-30 0,-22-1-17 15,19 2-16-15,-19-2-11 0,14 2-21 0,-14-2-30 16,13 0-34-16,-13 0-30 0,0 0-35 16,17 2 5-16,-17-2 21 0,0 0-1 15,12 2 41-15,-12-2-27 0,0 0-30 0,0 0-118 16,3 10-623-16,-3-10-665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8-24T07:16:01.746"/>
    </inkml:context>
    <inkml:brush xml:id="br0">
      <inkml:brushProperty name="width" value="0.05292" units="cm"/>
      <inkml:brushProperty name="height" value="0.05292" units="cm"/>
      <inkml:brushProperty name="color" value="#FF0000"/>
    </inkml:brush>
  </inkml:definitions>
  <inkml:trace contextRef="#ctx0" brushRef="#br0">22108 4793 461 0,'0'0'327'0,"13"-7"-75"0,-13 7-62 16,16-5-25-16,-16 5-48 0,20-5-21 0,-5 1-19 16,6 0-23-16,4 1-43 0,9-1-129 15,2-1-393-15,10 0-9 0</inkml:trace>
  <inkml:trace contextRef="#ctx0" brushRef="#br0" timeOffset="16008.58">2635 9343 698 0,'0'0'542'0,"0"0"-106"16,-1-11-31-16,1 11-54 0,0 0-19 15,0 0-52-15,0 0 20 0,-4-10-44 0,4 10 13 16,0 0-55-16,0 0-3 0,0 0-44 0,0 0 14 16,0 0-33-16,0 0 26 0,-5 9-30 15,5-9 12-15,-3 25-46 0,1-6 26 0,0 7-11 16,0 8 35-16,0 10-24 0,-1 3-7 16,0 3-2-16,-1 2-15 0,1 2-13 0,-1 1-11 15,2 0-7-15,-1-1-10 0,1-1-10 0,0-1-9 16,2-3-9-16,-1-2-3 0,1-7-4 15,1-2 0-15,1-1-7 0,-1-3 2 16,1 0-1-16,-1-2-3 0,1-5-4 0,2-1 3 16,-2-3-7-16,0 1-1 0,1-6-8 0,1-1-2 15,-2-1 0-15,2-1 4 0,0-1 1 16,0-2 9-16,3-1 9 0,-1-1 13 0,1-3-1 16,-1 0-2-16,2-1-1 0,4 0-6 0,0 0-4 15,2-1-4-15,0 0-7 0,3-1 1 16,-1-1 2-16,3 1-2 0,3 0 2 0,2 0 7 15,3-2-1-15,1 2 9 0,2-2 11 16,6 0 5-16,4-1-1 0,1 1-1 16,0-4 4-16,11-1-3 0,0-1-8 0,1-1-7 15,4 1-1-15,-1-3-6 0,5 2 0 0,8-2 0 16,-9 2-25-16,1 1-5 0,-1 1 0 16,1 2 0-16,-1 1 0 0,-1-2 0 0,0 2 0 15,-1-1 0-15,0 0 0 0,-4 0 0 16,-2 0 0-16,-11 0 0 0,-1-1 0 0,-9 0 0 15,-3 1 0-15,-6 1 0 0,-3 0 0 0,-1-3-174 16,-6 1-81-16,-12 2-81 0,13-7-53 16,-13 7-73-16,2-10-18 0,-2 10-57 0,-12-19-74 15,-1 7-184-15,-6-4-521 0,-4-3-919 16</inkml:trace>
  <inkml:trace contextRef="#ctx0" brushRef="#br0" timeOffset="16505.46">2780 9470 465 0,'0'0'437'0,"-4"-10"-55"16,4 10-29-16,0 0-28 0,3-9-21 0,-3 9-25 15,0 0-11-15,12-7-25 0,-12 7 29 16,17-7-49-16,-2 2 25 0,2 1-18 0,4 0 46 16,3-2-43-16,6-2 12 0,2-1-48 15,8 1 1-15,2-2-54 0,2 2 13 16,1 0-41-16,4-2-9 0,2 4 29 0,1-2-19 16,2 2 16-16,1 0-30 0,2 0-2 0,-2 2-34 15,1 1 12-15,-2 0-31 0,-1 2 18 16,-4 0-22-16,-6 1-3 0,-3 2-3 0,-2 1-2 15,-3-1-3-15,0 3-2 0,-4 1-1 0,-3 1 6 16,0 4 10-16,-2-2-2 0,-1 5 18 16,-2 0-9-16,-2 3 34 0,0 2-12 0,-2 3 6 15,-3 2 0-15,0 1-5 0,-3 3 1 0,-2 2-8 16,0 6 12-16,-4-4-2 0,0 6-5 16,0-2-15-16,-2 3 4 0,-2-2-21 15,0 1-5-15,0 5-7 0,-1 0-3 0,1 1-8 16,-1-6-1-16,-2-1-5 0,3 0-3 15,-2-1-1-15,0 0-6 0,1-1 0 0,-2-2-24 16,0 0-59-16,-3-4-68 0,2-1-86 0,-2 0-121 16,2-1-124-16,-1-1-135 0,-2 0-219 15,1-2-873-15,-3-2-1382 0</inkml:trace>
  <inkml:trace contextRef="#ctx0" brushRef="#br0" timeOffset="17371.87">2255 11744 589 0,'0'0'669'0,"-1"-12"-151"15,1 12-92-15,0 0-86 0,-2-12-53 16,2 12 26-16,0 0-47 0,0 0 13 0,0 0-51 16,0 0-13-16,0 0-59 0,2 15-1 0,-2-15-24 15,1 14 4-15,-1-14-31 0,2 18 29 16,-2-18-18-16,1 22 25 0,0-7-29 0,-1 3 27 16,0 0-36-16,3 1 40 0,-3 5-14 15,-3 2 26-15,3 2-31 0,-1-1-13 0,-1 2-5 16,1-1-6-16,0 1-7 0,0-1-14 0,0-1-12 15,1-1 11-15,0-2-45 0,2-1 21 16,-1-4-34-16,3 3 36 0,1-4-25 0,1 0 37 16,1-3-34-16,3 2 33 0,3-3-34 15,-2 0 43-15,5-1-41 0,0-1-8 0,2-1 4 16,0-2 1-16,3 0-3 0,1 0-14 0,0-3 7 16,6 0-2-16,4-1-4 0,4-1 32 15,1-1-32-15,2-2 47 0,4-2-34 16,9-2 40-16,2-2-33 0,2 0-1 0,1-3 0 15,10-3 6-15,1-1-5 0,0 0 7 0,5-1-8 16,-3 0 2-16,2 0-9 0,-1 0-2 16,0 1-6-16,-2 1 1 0,-2 0-2 0,-10 3-5 15,-1 0 1-15,-1 1-4 0,-2-2-3 0,-2 3 2 16,-1-1 1-16,-2 0-4 0,-2 2 0 16,-9-1 6-16,-2 0-8 0,-3 4-28 0,-6-3-18 15,-4 3-2-15,-4-1 1 0,-1 1 2 16,-3 0-6-16,-2-1-31 0,-12 3-55 0,16-2-47 15,-16 2-42-15,0 0-39 0,8-6-34 0,-8 6-33 16,0 0-41-16,-9-10-46 0,2 6-54 16,-7-3-80-16,-5-2-163 0,-3 0-505 0,-7-4-827 15</inkml:trace>
  <inkml:trace contextRef="#ctx0" brushRef="#br0" timeOffset="17887.05">2535 11681 561 0,'-16'-5'648'0,"1"1"-160"0,4 1-62 16,1 1-78-16,10 2-16 0,-16-5-64 0,16 5 14 15,-13-4-70-15,13 4-8 0,-11-4-71 16,11 4 9-16,0 0-26 0,-9-7 42 0,9 7-24 15,0 0 23-15,0 0-23 0,5-13 30 16,-5 13-20-16,17-15-2 0,-4 5 2 0,5 0-2 16,7-2 1-16,3-2 23 0,7 0-2 15,4-1-8-15,4 1-19 0,3 0-26 0,1 1-10 16,3-1-1-16,2 0-3 0,8-2-6 16,0 1-9-16,0 0-5 0,1 1-9 0,0-1-15 15,0 1-4-15,2 0-5 0,-1 0 2 16,-8 3-7-16,0 1-10 0,0 1-3 0,0 1 2 15,-2 2-14-15,-1 0 10 0,-1 2-10 0,-8 3 6 16,-1 1 3-16,-2 1 1 0,-1 1 8 16,-4 1 11-16,0 2-1 0,-7 0 12 0,-1 2 7 15,0 3 16-15,-1 1 13 0,0 4 4 0,-2 4-2 16,1 4-7-16,-2 6-14 0,-1 2-26 16,-2 5-45-16,-3 4 0 0,-1 3 0 15,-3 2 0-15,-1 0 0 0,-1 1 0 0,-2 0 0 16,-2-2 0-16,-1 0 0 0,1-3 0 0,-3-4 0 15,-1-3 0-15,0 0 0 0,0 0 0 16,-2-5 0-16,0-1 0 0,-1 1 0 0,0-1 0 16,-1 0-47-16,-1-1-343 0,-2-1-110 15,1 0-101-15,1-1-67 0,-1-1-1219 0,1-4-1610 16</inkml:trace>
  <inkml:trace contextRef="#ctx0" brushRef="#br0" timeOffset="19132.84">2728 15741 345 0,'0'0'460'0,"0"0"-30"0,0 0-44 15,-17 0-31-15,17 0-34 0,0 0 104 0,-9 4-183 16,9-4-12-16,0 0-5 0,-10 10-4 16,10-10-4-16,-9 11-13 0,9-11-20 0,-8 15-10 15,4-1-15-15,-1-1-9 0,1 2-7 0,-1 0 0 16,2 2 16-16,-1 1-7 0,0 4-5 16,1 0-9-16,0 2-8 0,0 1-13 0,1 1-3 15,1 1 3-15,0 6 5 0,0-1-12 16,-1 1-8-16,2-4-14 0,2 4 2 0,0-1-11 15,-1-5-3-15,3 4-10 0,0-5-2 0,2 2-8 16,-1-4 9-16,3-1-16 0,-2 0 3 16,2-2-10-16,1-1 7 0,0-2-12 0,1 1 19 15,1-2-16-15,2 0 9 0,0-2-6 16,4-1 12-16,-1 0-8 0,2-1 3 0,1-3-3 16,2 0 8-16,2-1-20 0,0 0 9 0,1-2-15 15,2-1 7-15,0 0-12 0,1 0 9 16,1-1-11-16,1-3 9 0,0 2-10 0,0-2 3 15,0-1-6-15,0 1 8 0,0-2 1 16,3 0-4-16,-1 0 5 0,5-2-5 0,-1 0 2 16,2-3-1-16,1 3-3 0,-1-4-21 0,7 0 0 15,0-1 0-15,2-1 0 0,-2-1 0 0,2 2 0 16,-3-2 0-16,2 1 0 0,-1 1 0 16,-2-1 0-16,0-1 0 0,-7 1 0 15,0 2 0-15,0 0 0 0,1-1 0 0,-2 1 0 16,2-1 0-16,-1 1 0 0,1 0 0 0,-1 1 0 15,1 0 0-15,-1 1 0 0,2-2 0 0,0 2 0 16,-1 0 0-16,1 0 0 0,-1-1 0 16,2 3 0-16,-1-3 0 0,1 1 0 15,-1 0 0-15,0-1 0 0,3 0 0 0,-2 1 0 16,1-1 0-16,5-1 0 0,-1-1 0 0,1 0 0 16,0 1 0-16,-1-1 0 0,3-1 0 15,-2 2 0-15,3-1 0 0,-2 0 0 0,1 0 0 16,0-1 0-16,2 1 0 0,-2-1 0 15,0 2 0-15,-1-1 0 0,1 1 0 0,-3 0 0 16,-5 1 0-16,1 0 0 0,-2 1 0 0,-1-1 0 16,1 2 0-16,-1-1 0 0,1 0 0 15,0 1 0-15,-1-2 0 0,0 3 0 0,-1-2 0 16,0 1 0-16,-1-1 0 0,1 1 0 16,-2 0 0-16,-4 2 0 0,-1-3 0 0,-1 2 0 15,2-1 0-15,-3 0 0 0,-1 1 0 0,-2-1 0 16,-3 2 0-16,0 0 0 0,-3-1 0 15,-1 0 0-15,-4 1 0 0,-12 1-92 0,21-1-83 16,-21 1-50-16,18-3-33 0,-18 3-36 0,13 0-51 16,-13 0-51-16,13-2 30 0,-13 2-248 15,0 0-192-15,0 0-661 0,7-6-1085 0</inkml:trace>
  <inkml:trace contextRef="#ctx0" brushRef="#br0" timeOffset="19892.84">3277 16025 693 0,'-19'1'663'16,"1"0"-175"-16,6 1-100 0,12-2-84 0,-22 0-31 15,22 0-12-15,-17 1-32 0,17-1-25 16,-14 0-38-16,14 0-36 0,0 0-42 0,-16 0-21 16,16 0-6-16,0 0-4 0,0 0 5 0,0 0 4 15,0 0-1-15,0 0 5 0,0 0 4 16,14-1 3-16,-14 1-1 0,23-2 3 0,-4-1-4 15,0 0-8-15,8 0-8 0,1-2 40 16,7 1 18-16,10-1 2 0,2-2 1 0,4 0-24 16,1-2-4-16,4 2-17 0,9-2-5 0,5 0-16 15,-1 1 2-15,2-3-7 0,3 1-2 16,1 0-7-16,2-2-3 0,3 0-6 0,1 0 9 16,0-1 1-16,0 1 7 0,0 0 0 15,-1 1 0-15,-1 1-5 0,-2-1-5 0,1 3-3 16,-4 1-2-16,2 0-6 0,-2 2 2 0,-2 1-7 15,-9 2-1-15,-1-2-6 0,2 2-1 16,-3 0 1-16,1-1-4 0,-3 1 1 0,1 0-3 16,-1 0-7-16,1 0 13 0,-2 1-2 15,0-2 1-15,1 2 9 0,-1-2 8 0,-2 3 3 16,-2-1-8-16,-2 0 1 0,0 0-6 0,-9 1-2 16,1 0-3-16,-3 0-6 0,0 0 3 15,-2 0 9-15,1 0 3 0,-1 0 0 16,-2-1-4-16,2 1 10 0,-2-3-5 0,1 1-1 15,-2 0-2-15,0 2 0 0,1-1-7 0,-6-1 2 16,-2 2-7-16,-1 0 1 0,-4 0-6 16,-1 0 4-16,-3 2-3 0,-3-1 4 0,1 1 11 15,-4 1 10-15,2 0 5 0,-6 2 6 0,2 1 9 16,0 2 4-16,-2 5 11 0,0 4-10 16,1 3-1-16,-1 8 4 0,0 7 104 0,0 6-119 15,-2 4 4-15,-1 3 0 0,-2 4 13 16,0 3-24-16,-3 0 17 0,-1 1-23 0,-1-2 2 15,0 0-4-15,-1-3-6 0,1-4-11 0,-2-2-5 16,-1-8 6-16,1-3-3 0,0-5-10 16,1-3-30-16,-1-1-67 0,1-2-72 0,-1-2-118 15,-1-3-138-15,0-1-58 0,-3 4-435 16,0-6-906-16,-3-2-1531 0</inkml:trace>
  <inkml:trace contextRef="#ctx0" brushRef="#br0" timeOffset="42046.33">3928 13243 618 0,'-15'-2'543'0,"15"2"-80"16,0 0-26-16,0 0-18 0,-13-1-34 0,13 1-40 15,0 0-27-15,0 0-36 0,0 0-28 16,-12-1-26-16,12 1-30 0,0 0-24 0,0 0-21 16,0 0-18-16,0 0-15 0,0 0-17 15,0 0-9-15,0 0-14 0,-11-3-9 0,11 3-8 16,0 0-7-16,0 0 6 0,0 0 3 0,0 0 4 15,0 0 2-15,0 0-3 0,0 0 103 16,0 0-130-16,0 0 104 0,10 5-114 0,-10-5 129 16,0 0-133-16,14 3 118 0,-14-3-138 15,11 3 107-15,-11-3-124 0,13 2 115 0,-13-2-126 16,15 2-16-16,-15-2 31 0,18 2-17 0,-18-2 31 16,18 1-15-16,-18-1 32 0,19 1-17 15,-19-1 50-15,21 3 0 0,-21-3 30 0,21 1-48 16,-21-1 31-16,24 2-41 0,-12-1 30 15,6 1-32-15,-2-1 5 0,1 0 28 0,1 1-40 16,0-1 27-16,0 1-40 0,-1-1 29 16,2 0-32-16,-1 1 26 0,0-1-34 0,1 0 34 15,-2 0-63-15,2 0 64 0,0 0-36 0,-2 1 32 16,1-1-35-16,1-1 38 0,0 1-40 16,-1 0 36-16,2 0-42 0,0 0 39 0,-2-1-41 15,2 2 41-15,0-2-39 0,-1 1 41 16,1 0-43-16,0-1 38 0,-1 2-36 0,1-2 36 15,-2 1-36-15,2 0 40 0,-1-1-38 0,1 1 38 16,-1-1-37-16,0 0 33 0,-1 1-37 16,1-2 37-16,-1 1-39 0,2 0 38 0,-1-1-40 15,-1-1 40-15,1 2-36 0,-2-2 38 16,2 2-35-16,0-2-3 0,-1 2 7 0,1-2 0 16,-1 0 2-16,1 0 4 0,1 2 0 0,0-4 35 15,-1 3-38-15,2-2 41 0,-1 1-49 16,2 0 38-16,2-1-33 0,1 0 29 15,0-1-38-15,2 0 43 0,0 0-42 0,5-2 44 16,0-1-41-16,0 1 44 0,0-1-43 0,1-1 3 16,0 1 5-16,1-1-28 0,-2 1 30 15,1 0-2-15,0-1 3 0,-1 0 0 0,1 0 3 16,-2 0 0-16,2 2 0 0,-1-3 0 16,1 2-3-16,-1-1 1 0,2 1 1 0,0 0 1 15,-1-1 0-15,1-1-1 0,3 2 1 0,-2 0 7 16,6-4-10-16,-2 3-1 0,3-1 7 15,-6 1 0-15,-1 2-4 0,0-2-1 0,1 2 9 16,0-2-4-16,-1 3-7 0,0-1-8 16,1 0 12-16,-2 0-6 0,1 1 7 0,-1 1-9 15,-1 0 15-15,2-1-10 0,-1 1 3 0,-1 1-7 16,1 0 12-16,1 0-12 0,-5 2 13 16,5-3-6-16,-3 2 3 0,2 0-4 0,-2 0 1 15,2 1 3-15,-2-1-5 0,0 1 3 0,0-1 1 16,1 1-6-16,-1 1 6 0,-1-1-5 15,1 1 3-15,-1 0-2 0,0 1 0 16,0-1-9-16,0 0 10 0,0 3-6 0,0-2 7 16,0 1-8-16,3-1 16 0,-2 1-19 0,-1 0 14 15,5-1-7-15,-2 1 6 0,2 1 0 16,0-2 0-16,2 0 0 0,-2 2-1 0,-2-1-2 16,3-1 8-16,-1 2-7 0,0-1-2 15,3-1-1-15,-3 3 3 0,0-3-3 0,1 2 1 16,-1 0-3-16,2-1 4 0,-3 0 1 0,1 1-4 15,1-1 1-15,-1 1 3 0,1-1-2 16,-3 1 0-16,1-1 2 0,1-1-2 16,0 0-1-16,0 1 3 0,2 0 1 0,-1-2-3 15,1 1 4-15,1 0 1 0,-1-1-4 0,1 2 2 16,-1-1-5-16,-1 0 3 0,2 0-2 16,2 0-1-16,-3-1 6 0,-2 0-3 0,2 0 1 15,1 0-5-15,-3 1 0 0,-3-1 10 16,3 1-7-16,-2-1 1 0,-1 0-1 0,-1 0 1 15,1 1-1-15,1-2-1 0,-3 1-2 0,4 1 3 16,-2-1 0-16,-1 0 0 0,2 0 2 16,-1-1 0-16,-1 2-4 0,5-1 0 0,-5 0 0 15,-1 2 4-15,1-2 3 0,1 1-9 0,-3-1 6 16,1 0 0-16,0 2-1 0,-1-1-4 16,1 0 1-16,-2 0 10 0,1-1 2 15,-1 1-14-15,0 0 5 0,0-1 1 0,-1 1-1 16,0-1-2-16,0 0 0 0,1 0 2 0,0 0 1 15,-1 0-2-15,-1 0 8 0,1 0-7 16,1 0-2-16,2 0-1 0,-2-1 1 0,-1 0 0 16,3 1 2-16,-1-1-1 0,0 1-1 15,0-1 2-15,2 0-3 0,-3 0 2 0,2-1-2 16,-1 2 0-16,1-1 6 0,0-1-7 0,-1 0 13 16,-1 1-9-16,3-1-19 0,-3 0 22 15,0 0-5-15,2 1 6 0,-2-2-4 0,1 2-4 16,-1-1 14-16,0 1-13 0,0-2-4 15,1 1 6-15,-2 0 1 0,2-2 0 0,0 3 3 16,0-1-5-16,-1-1 2 0,2 2-6 16,0 0 5-16,-1-2 2 0,0 1-5 0,1 0 7 15,-1-1-4-15,1 2-3 0,0 0 5 16,0-1-5-16,0 1 4 0,0-1-1 0,0 2-2 16,-1-1 5-16,1 1-4 0,-1-1 2 0,1 0 0 15,-1 1 1-15,-2-1-7 0,2 1 7 16,0 0-4-16,-1 0 5 0,1 0-8 0,0 0 7 15,0 1-5-15,0 0 6 0,1-1-2 16,0 1-1-16,0 0 1 0,0-1-2 0,1 2-2 16,3 0 5-16,1 0-4 0,-1-1 2 0,2 2 0 15,-1-2-21-15,0 0 24 0,0 1 2 16,0-1-5-16,1 1 2 0,0-1-1 0,-2 0 5 16,2 2-5-16,-1-1-1 0,-1 0 0 15,2 1 3-15,-1-1 0 0,1 0-3 0,-2 0 8 16,2 0-9-16,-1 0-2 0,2 1 2 0,-2-1 2 15,1 0-2-15,-1 1 3 0,1-2-1 16,0 2 1-16,-1-1-1 0,-1 0-1 16,0 1 1-16,0-1-2 0,-4 0 2 0,0 1 1 15,-2-1-4-15,2 0 2 0,-2 1-2 0,0 1 1 16,0-1-1-16,-2 1 4 0,1-2-4 16,-1 3 2-16,-2-3-1 0,0 3-3 0,0-1 4 15,0 0-1-15,-1 0-4 0,-1 0 13 16,1-1-8-16,0 1 2 0,-1-1 1 0,1 2-3 15,-2-2 4-15,0 0-7 0,0 0 6 0,1 0-5 16,2-1-3-16,-4 1 9 0,3 0-1 16,-1 0-6-16,1 0 3 0,1 1-4 15,-1-2-2-15,0 1 4 0,-1 0 0 0,2 0 33 16,-1 0-61-16,1 0 63 0,0 1-48 0,-1 0 6 16,1-2 33-16,1 1-41 0,0-1 7 15,0 0-1-15,1 1 1 0,-1 0 6 0,1-1-6 16,0 0 8-16,2 0 0 0,0-2-1 15,0 2 1-15,0-1-3 0,2 1 0 0,0-1 2 16,1-1 2-16,0 2-4 0,4-2-5 0,2 1 2 16,1 1-1-16,-1-2-5 0,1 0 7 15,-1 0 1-15,3 0-4 0,-2 0 3 0,0-3 4 16,1 2 2-16,0 0-4 0,0 0 3 0,-1-2 0 16,1 1 1-16,0 1-7 0,1-2 7 15,1 1 1-15,4-2 2 0,-4 1-3 16,4 0-3-16,-5 1 9 0,7 0-5 0,-7-1-1 15,1 1-2-15,0 1 4 0,0-3-1 0,6 2-4 16,-6 0 2-16,0-1 5 0,4 1-4 16,-4 0 10-16,-1-1-10 0,0 2 2 0,0-2 1 15,-1 0 6-15,0 1-7 0,0 0-2 16,0 1 6-16,0 0-6 0,-1-1-3 0,1 2 4 16,-1-1 1-16,0-1 4 0,-1 2-4 0,1 2 5 15,-1-2-7-15,-1 0 2 0,-1 0-1 16,-3 0-2-16,5 1 1 0,-6-1-3 15,1 1 7-15,-1 0-2 0,0-1 1 0,-1 1-5 16,0-1 6-16,0 2-1 0,0-1-5 0,-1-1 6 16,0 2-2-16,0-2 3 0,0 1-3 15,0 0 3-15,0 0-1 0,-3-1-1 0,3 3-2 16,-1-3 3-16,1 1-2 0,-2 0 1 0,2 0-2 16,-2-1-4-16,2 1 6 0,-1 1 6 15,-1-2-3-15,2 0-7 0,-2 0 4 0,0 1-2 16,0-1-1-16,2 0 1 0,-2 0 3 15,-1 0-3-15,1 1 2 0,0-1-1 0,0 0 0 16,-1 0 0-16,-1 0-1 0,1 0 4 16,0 2 1-16,-4-2-6 0,1 0 3 0,-1 0 1 15,1 1 1-15,3-1 3 0,-1 0-7 16,1 0-1-16,0 0 4 0,-1 0-4 0,0 0 6 16,3 0-3-16,-2 0 5 0,1-1-7 0,-1 2 4 15,1-1-5-15,1 0 1 0,-1 0 2 16,1 0 0-16,0 0 1 0,0 0-2 0,1 0-1 15,0 0 9-15,0 0-9 0,0 0 2 16,0 0 0-16,1-1 0 0,0-1-1 0,0 1 2 16,0 0-1-16,0 1 0 0,4-3-2 0,0 1 6 15,1 0-7-15,1-2 4 0,-1 3 5 16,0-2-5-16,0 1-8 0,1 0 6 16,1 0 7-16,-1 0-9 0,1 1 3 0,-1 0 1 15,1-2-2-15,2 1-2 0,-3 1 4 0,2-1 2 16,-2 1-3-16,2-1 1 0,-1 1 3 15,-1-1-7-15,1 0 3 0,1 1-2 0,-2 0-1 16,0-1 1-16,1-1 1 0,0 3-3 16,2-2 4-16,-2 2 0 0,1-3 0 0,1 2 1 15,0 0-2-15,-1 0 0 0,2-1 1 0,0 1 0 16,0-1-2-16,-1 2 1 0,2-1-1 16,-1 0 0-16,0 0-3 0,0-1 6 0,-1 1-1 15,1 1-4-15,0-1 8 0,-1 0-7 0,0 0 2 16,0 1 2-16,1 0 0 0,-1 0-2 15,1-1 7-15,-2 1-8 0,3 0-3 16,0 1 2-16,-1-2 8 0,0 2-5 0,3-1-3 16,-4 0-3-16,2 0 7 0,1 1 0 15,-2 0-3-15,1-1-2 0,0 0 3 0,-1 1-4 16,3-1 6-16,-4 0 5 0,0 1-6 0,1 0-1 16,1 0-1-16,0 1 2 0,2-1 0 15,-3-1 4-15,1 1-4 0,8 0-5 0,-8 0 2 16,7 1 8-16,-6-2-8 0,6 1-2 0,-6 0 4 15,2 0 0-15,2 0-2 0,-4 1 1 16,-2-2 5-16,3 0-6 0,-1 1 2 16,-1-1-2-16,2 1 5 0,0-1-4 0,6 0 0 15,-8 2 0-15,0-2-2 0,3 1 3 0,3 0-1 16,-3 0-2-16,-1 0 4 0,4-1 36 16,-6 1-51-16,2 0 39 0,-2 0-35 0,0 0 32 15,1 0-34-15,-2 0 24 0,-1 0-30 16,1 0 6-16,-2 2 8 0,0-3-4 0,0 2 3 15,-1-1-3-15,-2 2 4 0,1-2 29 0,-1 0-32 16,0 1 33-16,1-1-45 0,-1 1 45 16,-5-1-44-16,4 0 32 0,-1 1-25 0,-2-2 30 15,-1 1-38-15,1 0 33 0,-2-1-32 0,2 1 35 16,-2-1-32-16,-1 0 30 0,1 0-35 16,-3 1 37-16,1 0-50 0,-5-1 47 15,-1 2-31-15,1-2 30 0,-2 1-46 0,-4-1 10 16,3 0-47-16,-6 0 27 0,-14 0 113 0,22 1-120 15,-22-1-11-15,21 0 32 0,-21 0 117 16,13 1-128-16,-13-1 120 0,0 0-128 0,20 0 127 16,-20 0-114-16,0 0-5 0,15 1 47 15,-15-1-24-15,0 0 35 0,13-1-24 0,-13 1 40 16,0 0-26-16,0 0 40 0,14-1-22 0,-14 1 40 16,0 0-24-16,0 0 39 0,0 0-33 15,14-1 43-15,-14 1-33 0,0 0 33 0,0 0-37 16,0 0 22-16,0 0-41 0,0 0 23 15,12 0-40-15,-12 0 18 0,0 0-76 0,0 0-1 16,0 0-85-16,0 0-32 0,0 0 60 16,0 0-155-16,0 0-1 0,0 0-31 0,0 0 4 15,-19-5 12-15,19 5 1 0,-18-3-40 0,2 0-10 16,-3 1 12-16,-1-2 30 0,-6 3-8 16,-5 0-120-16,-7 1-345 0,-12 0-297 0,-10 2-663 15</inkml:trace>
  <inkml:trace contextRef="#ctx0" brushRef="#br0" timeOffset="45168.51">3734 14102 124 0,'0'0'413'0,"2"-11"-43"0,-2 11-32 16,0 0-40-16,0 0-28 0,0 0-11 0,0 0-12 16,0 0-11-16,-1-12-3 0,1 12 10 0,0 0-9 15,0 0-21-15,0 0-10 0,0 0-18 16,0 0-18-16,0 0-14 0,0 0-11 0,0 0-20 15,0 0-16-15,0-13-12 0,0 13 1 16,0 0 6-16,0 0-4 0,0 0 0 0,0 0-2 16,11-2 0-16,-11 2-2 0,0 0-3 0,13-2-2 15,-13 2-2-15,0 0 0 0,18 0-7 16,-18 0-4-16,14 0-11 0,-14 0-14 16,18 2-5-16,-18-2-8 0,18 1-8 0,-18-1-4 15,19 3 26-15,-19-3 15 0,22 3 16 0,-10-2-4 16,5 1-16-16,-1 1-2 0,1-2-7 0,0 1-4 15,1 1-3-15,-1-2 103 0,1 2-133 16,0 0 109-16,-1-2-127 0,1 2 108 16,-1-1-124-16,0 1 111 0,-1 0-124 0,2-2 116 15,-3 3-124-15,-1-2 115 0,-1 0-114 0,-13-2 110 16,22 3-117-16,-11-1 106 0,-11-2-113 16,21 3 119-16,-21-3-123 0,20 3 122 0,-20-3-117 15,19 2 112-15,-19-2-110 0,17 3 109 16,-17-3-121-16,14 2 121 0,-14-2-113 0,14 3 112 15,-14-3-120-15,12 2 122 0,-12-2-115 0,13 3 121 16,-13-3-124-16,11 2 121 0,-11-2-75 16,16 4 124-16,-16-4-110 0,21 2 96 0,-21-2-108 15,25 2 98-15,-7-2-103 0,1 0 115 0,1 0-130 16,0 0 123-16,2 0-113 0,1-1 99 16,3-1-110-16,1 1 106 0,0 1-109 0,0-2 102 15,1 1-107-15,1 0 103 0,0-1-106 16,1 1 104-16,0-1-109 0,0 1-17 0,0-2 40 15,5 0-28-15,1 0 46 0,1 0-29 0,-1 1 38 16,1-1-33-16,0-1 37 0,2 0-34 16,-1-1 37-16,2 0-39 0,4 0 49 0,-5 1-44 15,0-2 42-15,0 1-38 0,-1 0 29 16,6-2-26-16,-6 3 36 0,-2 0-36 0,1 0 32 16,0-2-34-16,-2 4 40 0,0-3-38 0,-1 1 36 15,2 1-39-15,-2 1 37 0,1-2-36 16,2 1 40-16,-2 0-39 0,1 0 37 15,-1 0-42-15,1 1 38 0,1-2-36 0,0 0 38 16,-1 1-38-16,0-1 41 0,1 2-33 0,-1-2 30 16,1 1-39-16,-2-1 42 0,0 1-34 15,0-2 35-15,-1 3-35 0,1-2 36 0,-5 1-42 16,0 0 32-16,0 2-43 0,0 0 49 16,0-2-38-16,0 1 32 0,-1 1-29 0,2 1 35 15,-1-2-37-15,1 0 38 0,-1 1-42 0,1 0 40 16,-1 1-36-16,0-1 35 0,1-1-37 15,-1 1 37-15,2 0-37 0,-2 1 40 0,1-1-37 16,0-1 37-16,0-1-35 0,0 3 30 16,0-1-32-16,0 0 40 0,0 1-42 0,-2-2 39 15,0 1-37-15,3-1 36 0,-3 2-36 0,1-1 35 16,-1 1-30-16,0-1 28 0,0 0-34 16,-1 0 36-16,1 0-36 0,-1 1 34 0,1-2-34 15,0 2 37-15,0-2-35 0,0 1 36 16,1-1-35-16,-1 2 35 0,0-2-34 0,0 1 32 15,1-2-39-15,-1 2 41 0,1 0-37 16,5-2 37-16,-6 1-36 0,1 1 31 0,1-2-32 16,-1 1 40-16,5-1-40 0,-5 0 44 0,1 1-39 15,0 1 33-15,-2-2-38 0,1 2 35 16,1-2-37-16,-3 2 40 0,3-2-38 0,-2 2 38 16,2-2-35-16,-2 1 36 0,3 0-37 15,-2-1 34-15,5 2-29 0,1-1 31 0,-3-1-42 16,3 2 36-16,-2 0-30 0,5-2 31 0,-4 1-35 15,3 1 37-15,-3-1-35 0,4 1 34 16,-2-1-37-16,1 1 37 0,-2-1-34 16,-1 0 43-16,3 1-47 0,-1-1 38 0,-1 0-39 15,0 0 34-15,0 1-28 0,1 0 0 0,-3-2 8 16,5 1-2-16,-1 1 35 0,-2 0-39 16,2-1 37-16,3 0-42 0,-3 1 20 0,2-2-12 15,1 1 33-15,1 1-34 0,-2-1 32 16,3 1-37-16,-2-1 42 0,-1 0-42 0,3 2 36 15,-3-3-32-15,3 1-4 0,-2 1 8 0,1-3-3 16,-2 2 6-16,3 0 1 0,-2 1 1 16,1-2-1-16,6 1 3 0,-2-1-1 0,4 1 1 15,-2-2 0-15,-2 2 0 0,2-1 4 0,-6 1-6 16,-2 1 3-16,10-2 0 0,-8 1-1 16,6 0 0-16,-6 1 0 0,1-2 3 15,-1 3 0-15,-1-1 0 0,8-2-4 0,-6 2 1 16,6-1 1-16,1 1 1 0,-2-2 0 0,1 3-2 15,0-2-19-15,3 1 26 0,-2 0-5 16,0 0 6-16,1-1 4 0,1 2-8 0,-2-1-3 16,-1 1 2-16,1 0-7 0,-6 0 5 15,0 0 3-15,7 0-5 0,-8 0 1 0,9-1 1 16,-1 2 1-16,-2-1 4 0,2 0-7 0,0 0 2 16,-1 0-1-16,2 2 1 0,-1-1-1 15,-1 1 2-15,1-1 3 0,-1 1-6 16,0-2 3-16,0 2 5 0,-3-1-3 0,2 1-9 15,-8 0 11-15,7 0-8 0,0 0 0 0,-5 1 5 16,4-1-5-16,2-1 2 0,-1 2 0 16,1-1 2-16,-2 0-2 0,3-1 4 0,-1 2-6 15,-6-3 6-15,0 1 0 0,0-1-6 0,2 0 8 16,-1 1 3-16,-2 0-4 0,3-1-8 16,-3 3 8-16,1-3-4 0,0 0-1 0,-1 1 4 15,0 0 0-15,1-1-6 0,-1 0 5 16,2 0 0-16,-2 2-1 0,0-2 6 0,1-2-7 15,-2 2 4-15,1 0-1 0,1 0 1 0,-3 0 0 16,0-1 1-16,0 1 3 0,-1 0 2 16,-1 0-5-16,-1 0 14 0,-3 0 3 15,-1-1 9-15,0 1 11 0,3 0 1 0,1 0 7 16,1 0 0-16,1-2 1 0,0 1 1 0,1 0-4 16,1 0 3-16,0 1-6 0,1-1-5 15,-1-1-39-15,3 0 0 0,-2 1 0 0,6 0 0 16,-7-2 0-16,0 1 0 0,0 2 0 15,-1-1 0-15,-1 0 0 0,1 0 0 0,-2-2 0 16,-2 3 0-16,1 0 0 0,-1-1 0 0,2 1 0 16,-2-1 0-16,-3 1 0 0,-1 0 0 15,5 0 0-15,-6-2 0 0,3 2 0 0,-1 0 0 16,-1 0 0-16,0 0 0 0,0 0 0 16,-1 0 0-16,0 0 0 0,-1 2 0 0,-1-2 0 15,-1 0 0-15,-1 1 0 0,-4-1 0 16,-1 1 0-16,-3 1 0 0,0 0 0 0,-3-1 0 15,0 0 0-15,-5 0 0 0,-11-1 0 0,20 1 0 16,-20-1 0-16,15 3 0 0,-15-3 0 16,14 0 0-16,-14 0-68 0,0 0-67 0,15 1-34 15,-15-1-44-15,0 0-18 0,0 0-67 16,0 0-17-16,0 0-72 0,0 0-36 0,0 0 58 16,0 0-249-16,0 0-207 0,0 0-495 15,0 0-919-15</inkml:trace>
  <inkml:trace contextRef="#ctx0" brushRef="#br0" timeOffset="53408.61">7640 16437 224 0,'0'0'398'0,"0"0"-41"0,-16-1-22 16,16 1-50-16,0 0 144 0,-13 1-188 0,13-1 128 16,0 0-180-16,-13 5-2 0,13-5 12 0,0 0 15 15,-14 4 4-15,14-4-13 0,-10 5-18 16,10-5-23-16,0 0-19 0,-10 4-34 0,10-4-15 15,0 0-20-15,-9 4 12 0,9-4 6 16,0 0 13-16,0 0-6 0,-4 9-8 0,4-9-9 16,0 0 12-16,4 9-10 0,-4-9-8 15,8 6-10-15,-8-6 0 0,9 8-11 0,-9-8 3 16,14 7-10-16,-4-3 3 0,-10-4-12 0,21 9 4 16,-6-5 0-16,0 0 1 0,2 0 5 15,3 0 5-15,-2-1-10 0,4 0 1 0,1 0 0 16,1-1-5-16,2 2-2 0,1-3 0 15,-1 2-5-15,3-1-6 0,0-2-3 0,-1 2-1 16,1-1-4-16,2 0-8 0,-3-1 2 16,4 2-8-16,0-2 4 0,-1 0 9 0,5-2-8 15,0 1 9-15,2-1-5 0,-1 1-3 0,1-3 2 16,0 2 1-16,2-2 3 0,1 1-2 16,5-1 0-16,2 0 3 0,-3 1 2 0,4-1-2 15,-2 0-6-15,1 0 0 0,0 0-3 16,2 0 2-16,-2-1-7 0,1 1-2 0,0-1 2 15,0 1-4-15,1-2 0 0,0 0 5 0,1 0-4 16,1 0 6-16,2 0-6 0,-3 2-3 16,5-2 1-16,-1 0-1 0,-1 0 8 15,1 1-12-15,1 0 4 0,-2 0-4 0,1 1 10 16,-1 0-5-16,-1-1 2 0,1 3-6 0,-2-2-15 16,1 2 22-16,2-2 3 0,-2 2 1 15,1-3-8-15,0 4 1 0,0-2 2 0,2 0 1 16,-1 0-8-16,-1 1 5 0,-1-1-2 15,3-1 5-15,-2 2-5 0,-1-1-1 0,-1 1 1 16,0 0-4-16,0-1 2 0,-2 3 4 0,2-1-1 16,-1 1 0-16,0 0-1 0,-1 0 1 15,2 0 5-15,-1 1-1 0,1-1-11 0,-1 0 10 16,-1 2 0-16,1-1-2 0,-3 1-8 16,0-1 10-16,3-1-6 0,-9 2 1 0,0 0 1 15,6 0-1-15,-6 0 4 0,6 1-1 16,-1 1-5-16,2-1 7 0,-1 1-3 0,0 2 3 15,1 0-4-15,-2-1 3 0,1 2-2 0,-1-1 9 16,0 1-12-16,-1-1 1 0,1 1 1 16,-2 0 3-16,1 0-7 0,-2 0 11 0,0-1-8 15,0 1 2-15,-6-2-3 0,6 1 3 16,-5-2 0-16,5 2 0 0,1-2 0 0,-1 2 1 16,1-1-1-16,1 0-5 0,0-1 5 0,-1 1 1 15,2-1-3-15,-2 0 1 0,2 0-1 16,-1-1 4-16,-5-2-4 0,1 2 6 0,0-2-6 15,0 1 3-15,0-2 2 0,0 2-5 16,1-1 1-16,0-1 0 0,7 1 3 0,-6 0-2 16,6 0-6-16,-1 0 8 0,2 0-2 15,-1 0-2-15,0 0 3 0,0 1-1 0,-1 0 0 16,0-1-2-16,0 2 7 0,-1-1-7 16,1 0 0-16,-7-2 1 0,1 2-2 0,5 0 2 15,-5-1 3-15,5 0-3 0,2 0-2 0,-1 1 7 16,1-1-4-16,0 0 0 0,0-1 2 15,0 1-4-15,0 1 0 0,-1-2 7 16,2 3-1-16,-2-2-2 0,0 0-2 0,0 1-1 0,-8 0 3 16,1-1-5-16,1 0 3 0,0 0 7 15,6 0-8-15,-6 0 3 0,-1-1-2 16,3 1 3-16,-1-2-3 0,5 2 0 0,1-2 1 16,-1 1 0-16,-6-1-3 0,2 1 5 0,5-2-2 15,-7 2-2-15,-1 0-2 0,2 0 3 16,-2 0 0-16,0 0-1 0,1 0 2 0,-3 0-1 15,2 0-1-15,-2 0 5 0,0 0-5 16,1 0 2-16,1 0 0 0,-2-1 2 0,0 1-8 16,2-1 7-16,-1 0 1 0,-1 0 2 0,1-1-7 15,0 1 1-15,-1 0 0 0,0-1 0 16,-1 2 0-16,0 0 1 0,0 2-1 16,0-2 0-16,-1 2 0 0,0 0 1 0,-1-1 1 15,0 2-5-15,0 0 3 0,-1 0 2 0,-1 0 3 16,2 0 1-16,0-1-8 0,-1 1 5 15,1-1 0-15,-1 0-3 0,1 0 0 0,-1-1 2 16,2 0 1-16,-3-1-2 0,-2 1 3 0,2 0-4 16,-1 0 2-16,3-1 10 0,-5 2-5 15,6-2-11-15,-2 0 4 0,1 1-4 0,-5-1 4 16,5 2 0-16,-2-1-4 0,4 1 7 16,-3-2-1-16,1 1 0 0,0 1-1 0,0-2 4 15,3 1-1-15,-1-1-7 0,1 0 8 0,2 0-1 16,-1 0-2-16,1 0 3 0,1 0-8 15,-1-1 5-15,1 1 3 0,1 0 1 16,-1 0 1-16,1 0-6 0,-2 0 1 0,1 0 11 16,0 0-14-16,-1 1 2 0,0-1-2 0,1 2 10 15,-2-2-5-15,4 1-2 0,-3 0-4 16,8 1 7-16,-2-2-8 0,3 2 5 0,-8-1 1 16,7-1-5-16,-7 0 10 0,2 0-3 15,-1 0-3-15,-1 0 1 0,8 0 0 0,-7 0 2 16,-1-2-5-16,1 1 4 0,-1 1 0 0,-2 0 3 15,3-2-5-15,-1 2-4 0,1-1 7 16,-2 1-2-16,8-1 8 0,-8 1-11 16,6-2-6-16,-4 2 5 0,-2-1 7 0,2 1-5 15,-2-2 1-15,1 2-2 0,0-1 4 0,0 1-5 16,0 0 1-16,-1-1 1 0,-1 1 3 16,1 1-11-16,-2-1 6 0,0 1 1 0,1 1 4 15,-1-1 1-15,-1 1 1 0,0 0-1 0,3 0-8 16,-3 1 8-16,1-2-6 0,1 2 6 15,-3-1-4-15,2-1 0 0,1 2 5 0,-1-1-1 16,-1-1-5-16,3 1 2 0,-2-1 0 16,1 2 1-16,-1-2-6 0,1-1 8 0,0 3-10 15,-2-2 10-15,3 0-4 0,-2 0-2 0,2 0 8 16,-1 1-10-16,-1 0 7 0,2-2-8 16,2 1 6-16,-2-1 1 0,8 2 1 15,-8-1-1-15,2 0 7 0,-1 0-8 0,6 0 1 16,-5 1-2-16,-2-1 0 0,1-1 0 0,0 2 4 15,2-2-9-15,-3 0 6 0,1 0-4 16,0 1 6-16,0-1-4 0,8 1 1 0,-8-1 6 16,6 2-6-16,-2-1-7 0,3 1 9 15,-10-1-6-15,3 2 4 0,-2-1-7 0,6 2 11 16,-7-2-1-16,1-1-3 0,-1 0-3 0,1 0 15 16,-1 0-15-16,-2-2 5 0,3 2-8 15,-3 1 8-15,0-2-1 0,-1 0 1 0,-2 0-1 16,5 1 1-16,-8-1-3 0,0 0 5 15,1 0-4-15,0 1-2 0,-1-1-2 0,-1 0 8 16,1 0 1-16,1 0-4 0,-1 2 3 16,-1-2 1-16,1 0-6 0,-1 1 6 0,0-1-7 15,-1 0 4-15,-1-1-3 0,0 1 5 16,0 0 1-16,-1 0-4 0,-2 0-5 0,-3 0 7 16,-1-2 0-16,1 2-5 0,0 2-9 0,-4-2 13 15,3 0-6-15,-3 0 16 0,-1 0-5 16,-2 1 1-16,-3-1-4 0,-13 0-1 0,24 1-1 15,-24-1 3-15,19 1 2 0,-19-1-4 16,16 0-53-16,-16 0-20 0,14 1 113 0,-14-1-170 16,0 0 110-16,15 0-171 0,-15 0 88 15,0 0-192-15,0 0-34 0,0 0-14 0,0 0-8 16,0 0-9-16,0 0-42 0,-13-1-141 0,-6-2-716 16,-6-1-865-16</inkml:trace>
  <inkml:trace contextRef="#ctx0" brushRef="#br0" timeOffset="55877.86">2890 17345 34 0,'0'0'618'0,"-10"5"-158"15,10-5-35-15,0 0-55 0,-11 6-29 16,11-6-54-16,0 0-43 0,-8 6-28 0,8-6-27 16,0 0-12-16,-8 8-19 0,8-8-12 0,0 0-17 15,-4 7-8-15,4-7-5 0,0 0-9 16,-5 10 0-16,5-10-4 0,0 0-11 0,0 11-13 16,0-11-7-16,0 0-3 0,8 13-8 15,-8-13 0-15,6 8-13 0,-6-8-3 0,10 10-7 16,-10-10 3-16,13 10-8 0,-13-10 1 0,14 10 12 15,-2-3 4-15,0-1 7 0,1-1-1 0,0 1-15 16,2 1-2-16,1-2 123 0,0-1-158 16,2 0 131-16,-1 1-154 0,2-1 132 15,0-1-151-15,0 0 138 0,0 0-147 0,1-2 135 16,-1 3-140-16,1-3 137 0,-1 1-144 0,2-1 9 16,-2 2 10-16,0-2 137 0,3 1-146 0,-1-2 152 15,1 1-139-15,0 1 142 0,4-1-138 16,1-1 138-16,0 0-141 0,1 0 143 0,0 0-136 15,0 0 140-15,2-1-149 0,0-1 142 16,0 1-147-16,2-1 141 0,4 1-145 0,-5-2 139 16,4 1-140-16,1 1 136 0,-1-3-148 0,1 2 147 15,-1 0-143-15,-1-1 140 0,3 1-138 16,-2 0 16-16,1 1 12 0,1-1 140 0,0 1-146 16,1 1 137-16,0-1-148 0,1-1 140 15,1 2-146-15,2 0 140 0,0 0-145 0,-1 0 139 16,3-1-147-16,-2 0 140 0,1 1-142 0,1 0 143 15,6-1-147-15,-2-2 142 0,-6 2-140 16,6-1 139-16,-7 0-145 0,2 1 14 0,-1-1 11 16,1 1 142-16,6 0-151 0,0-1 139 15,-6 1-143-15,6 0 148 0,1 0-154 0,-6 0 142 16,7 1-144-16,-1 0 139 0,-6 0-142 0,6 0 139 16,-6-1-141-16,-1 1 141 0,2-1-145 15,-3 0 145-15,0 1-140 0,2 0 13 0,-2-1 11 16,1 1 138-16,1-1-148 0,-2 1 142 15,2 0-148-15,-1 0 140 0,0 0-141 0,1 0 140 16,7 1-146-16,-9-1 143 0,0 1-141 0,0-1 142 16,-1 1-149-16,1 1 148 0,0-2-142 15,-2 0 140-15,1 1-144 0,0 0 141 0,-1 0-137 16,-1 2 139-16,0-2-146 0,0 0 146 16,0 1-142-16,-1 1 142 0,0-2-140 0,2 1 140 15,-1 1-140-15,1-2 140 0,0 1-137 0,-2 1 138 16,1-3-143-16,0 1 142 0,1 0-138 15,-1-1 141-15,-1 1-142 0,0-1 137 0,1 0-138 16,-1 0 144-16,-1-1-145 0,-4 1 142 0,0 0-144 16,-1 0 140-16,1 0-137 0,0-1 13 15,1 1 14-15,-2-1 134 0,5 1-145 0,-1-1 137 16,0-1-141-16,0 1 139 0,3-1-140 0,-5 1 9 16,2-1 11-16,1 0 7 0,-1 0 5 15,0 0 6-15,0 0 7 0,1 0 1 16,-2-2-1-16,1 2 6 0,-1-1 1 0,1 0 2 15,-2 1 3-15,-1-1-2 0,2 2-1 0,-4-1 5 16,1-1 127-16,-3 2-156 0,3 0 132 0,1-2-145 16,-1 1 139-16,-3 1-150 0,1-2 10 15,1 1 8-15,0 1 6 0,-1-1 7 0,1-1 7 16,0 2 2-16,-1-1 2 0,1 1 4 16,0-1-1-16,-1 1 3 0,1 0 1 0,-2-1 1 15,1 0-2-15,1 1 2 0,-2 0-1 0,-1 1-3 16,0 0 6-16,1 0 2 0,0 0-2 15,0 0-3-15,1 0 3 0,-1 0-2 0,0 0 4 16,0 1-1-16,0-1 0 0,1 1 127 16,-2 0-150-16,2-1 7 0,0 0 3 0,-1 1 0 15,2-1 1-15,1 0 2 0,-1 0 3 0,1 0 3 16,1 0 2-16,-1 2-6 0,1-2 8 16,5 0-4-16,-2 0 0 0,-3 1 1 0,4-1-1 15,-1 1 2-15,0-1 3 0,-3 2-2 16,3-2 2-16,-3 1-3 0,5 0 1 0,-7 0 1 15,2-1 0-15,-1 1 0 0,1-1-2 0,-1 0 133 16,4 1-159-16,-3 0 9 0,3-1 3 16,-3 1 3-16,3 1 2 0,1-2 3 0,-1 0 2 15,-4 1-1-15,5 1-1 0,-3-1 3 0,2 1 4 16,2-1-4-16,-6 1 3 0,4-1 1 0,0 1-1 16,-1 0 1-16,-3-2-2 0,5 2 1 15,-7 0 1-15,9-1 0 0,-8 0 3 16,5 0 7-16,-4 1-9 0,-1-1-2 0,2 0-1 15,2 0 6-15,-2-1-3 0,2 1-3 0,-3 0 2 16,5 0 1-16,1 1 1 0,-2-2-4 16,1 1 1-16,0-1 1 0,0 0 5 0,0 1-5 15,0 0 0-15,1-1 1 0,0 1-1 0,0-1 4 16,0 2-5-16,0-2 2 0,-1 0 4 16,0 1-4-16,1-1 2 0,-5 0 0 0,4 1 125 15,-1-1-150-15,2 0 131 0,0 0-150 16,-1 2 10-16,1-2 5 0,1 0 7 0,0 1 6 15,1-1 2-15,0-1 2 0,0 1 2 0,-1 0 1 16,3 0 4-16,-3 0 3 0,3-2-2 16,-2 2-1-16,1-1 2 0,1 1 2 0,-2-1-1 15,0 1 2-15,0-2 123 0,0 1-151 0,0 1 134 16,-1-1-148-16,2 0 9 0,-1 1 7 16,1-1 1-16,1 1 7 0,-1-1 4 0,1 0 0 15,0 0 1-15,0 1 5 0,0-2 1 16,-1 2-2-16,0-1 4 0,2 1 0 0,-2-1 2 15,1 0 0-15,-1-1-1 0,0 1 1 0,-1 0-1 16,0 1 1-16,-1-2-2 0,0 1 6 16,-1-1-3-16,2 2 0 0,-2 0 3 0,0-1-7 15,1 1 3-15,0-1-1 0,0 1 1 16,-1 0-1-16,0 0 0 0,2 0-11 0,-4 0 16 16,3-2 2-16,-1 4-1 0,0-2-5 0,-1 0 3 15,-5 0-7-15,2 0 8 0,-1 0-2 16,0 0 4-16,-1-2-5 0,0 2 5 0,0 0-2 15,-1 0 4-15,0 0 1 0,0-1-1 16,-2 1-1-16,1 0-2 0,-1-1 6 0,0 0-2 16,-1 1-3-16,0 0 0 0,0-1-3 0,-1 1 5 15,-1 0-2-15,-2 0-1 0,-1 0-1 16,-1-1 6-16,0 1 0 0,1-1-5 0,-2 0-3 16,-2 1 4-16,0-1-2 0,-4 0 2 15,-2 1 0-15,-13 0 7 0,21-1 13 0,-21 1 12 16,17 0 15-16,-17 0 4 0,15-1 9 0,-15 1 7 15,0 0 14-15,16-1-20 0,-16 1 8 16,0 0 107-16,14 0-144 0,-14 0 89 0,0 0-247 16,0 0-105-16,0 0-145 0,0 0-168 15,0 0-245-15,0 0-892 0,-10 8-1347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t" anchorCtr="0" compatLnSpc="1"/>
          <a:lstStyle>
            <a:lvl1pPr defTabSz="990600" eaLnBrk="0" hangingPunct="0">
              <a:buFont typeface="Arial" pitchFamily="34" charset="0"/>
              <a:buNone/>
              <a:defRPr sz="1300">
                <a:latin typeface="Times" panose="02020603050405020304"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t" anchorCtr="0" compatLnSpc="1"/>
          <a:lstStyle>
            <a:lvl1pPr algn="r" defTabSz="990600" eaLnBrk="0" hangingPunct="0">
              <a:buFont typeface="Arial" pitchFamily="34" charset="0"/>
              <a:buNone/>
              <a:defRPr sz="1300">
                <a:latin typeface="Times" panose="02020603050405020304" pitchFamily="18" charset="0"/>
              </a:defRPr>
            </a:lvl1pPr>
          </a:lstStyle>
          <a:p>
            <a:pPr>
              <a:defRPr/>
            </a:pPr>
            <a:fld id="{19408C84-9C46-42BD-8710-A6E6F07E95B6}" type="datetimeFigureOut">
              <a:rPr lang="zh-CN" altLang="en-US"/>
              <a:pPr>
                <a:defRPr/>
              </a:pPr>
              <a:t>2022/8/27</a:t>
            </a:fld>
            <a:endParaRPr lang="zh-CN" altLang="en-US"/>
          </a:p>
        </p:txBody>
      </p:sp>
      <p:sp>
        <p:nvSpPr>
          <p:cNvPr id="4100" name="Rectangle 4"/>
          <p:cNvSpPr>
            <a:spLocks noGrp="1" noRot="1" noChangeAspect="1" noChangeArrowheads="1"/>
          </p:cNvSpPr>
          <p:nvPr>
            <p:ph type="sldImg" idx="4294967295"/>
          </p:nvPr>
        </p:nvSpPr>
        <p:spPr bwMode="auto">
          <a:xfrm>
            <a:off x="958850" y="685800"/>
            <a:ext cx="49418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rrowheads="1"/>
          </p:cNvSpPr>
          <p:nvPr>
            <p:ph type="body" sz="quarter" idx="3"/>
          </p:nvPr>
        </p:nvSpPr>
        <p:spPr bwMode="auto">
          <a:xfrm>
            <a:off x="685800" y="4341813"/>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b" anchorCtr="0" compatLnSpc="1"/>
          <a:lstStyle>
            <a:lvl1pPr defTabSz="990600" eaLnBrk="0" hangingPunct="0">
              <a:buFont typeface="Arial" pitchFamily="34" charset="0"/>
              <a:buNone/>
              <a:defRPr sz="1300">
                <a:latin typeface="Times" panose="02020603050405020304"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b" anchorCtr="0" compatLnSpc="1">
            <a:prstTxWarp prst="textNoShape">
              <a:avLst/>
            </a:prstTxWarp>
          </a:bodyPr>
          <a:lstStyle>
            <a:lvl1pPr algn="r" defTabSz="990600">
              <a:buFont typeface="Arial" panose="020B0604020202020204" pitchFamily="34" charset="0"/>
              <a:buNone/>
              <a:defRPr sz="1300">
                <a:latin typeface="Times" panose="02020603050405020304" pitchFamily="18" charset="0"/>
              </a:defRPr>
            </a:lvl1pPr>
          </a:lstStyle>
          <a:p>
            <a:pPr>
              <a:defRPr/>
            </a:pPr>
            <a:fld id="{352043B7-3654-42D2-9D44-9BD02F88AA9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3588" cy="3429000"/>
          </a:xfrm>
        </p:spPr>
      </p:sp>
      <p:sp>
        <p:nvSpPr>
          <p:cNvPr id="6147" name="备注占位符 2"/>
          <p:cNvSpPr>
            <a:spLocks noGrp="1"/>
          </p:cNvSpPr>
          <p:nvPr>
            <p:ph type="body" idx="1"/>
          </p:nvPr>
        </p:nvSpPr>
        <p:spPr>
          <a:noFill/>
        </p:spPr>
        <p:txBody>
          <a:bodyPr>
            <a:prstTxWarp prst="textNoShape">
              <a:avLst/>
            </a:prstTxWarp>
          </a:bodyPr>
          <a:lstStyle/>
          <a:p>
            <a:endParaRPr lang="zh-CN" altLang="en-US"/>
          </a:p>
        </p:txBody>
      </p:sp>
      <p:sp>
        <p:nvSpPr>
          <p:cNvPr id="6148"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1CD8826-7FE9-4780-B625-EB39FDBC2A05}" type="slidenum">
              <a:rPr lang="zh-CN" altLang="en-US" sz="1300" smtClean="0">
                <a:latin typeface="Times" panose="02020603050405020304" pitchFamily="18" charset="0"/>
              </a:rPr>
              <a:pPr/>
              <a:t>1</a:t>
            </a:fld>
            <a:endParaRPr lang="en-US" altLang="zh-CN"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1143000" y="685800"/>
            <a:ext cx="4573588" cy="3429000"/>
          </a:xfrm>
        </p:spPr>
      </p:sp>
      <p:sp>
        <p:nvSpPr>
          <p:cNvPr id="12291" name="备注占位符 2"/>
          <p:cNvSpPr>
            <a:spLocks noGrp="1"/>
          </p:cNvSpPr>
          <p:nvPr>
            <p:ph type="body" idx="1"/>
          </p:nvPr>
        </p:nvSpPr>
        <p:spPr>
          <a:noFill/>
        </p:spPr>
        <p:txBody>
          <a:bodyPr>
            <a:prstTxWarp prst="textNoShape">
              <a:avLst/>
            </a:prstTxWarp>
          </a:bodyPr>
          <a:lstStyle/>
          <a:p>
            <a:endParaRPr lang="zh-CN" altLang="en-US" dirty="0"/>
          </a:p>
        </p:txBody>
      </p:sp>
      <p:sp>
        <p:nvSpPr>
          <p:cNvPr id="12292"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52C2A0C-4324-4913-B911-13CA0A8553E2}" type="slidenum">
              <a:rPr lang="zh-CN" altLang="en-US" sz="1300" smtClean="0">
                <a:latin typeface="Times" panose="02020603050405020304" pitchFamily="18" charset="0"/>
              </a:rPr>
              <a:pPr/>
              <a:t>7</a:t>
            </a:fld>
            <a:endParaRPr lang="en-US" altLang="zh-CN" sz="13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27488" y="622300"/>
            <a:ext cx="10890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userDrawn="1"/>
        </p:nvCxnSpPr>
        <p:spPr>
          <a:xfrm>
            <a:off x="819150" y="341630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2440121"/>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7" name="副标题 2"/>
          <p:cNvSpPr>
            <a:spLocks noGrp="1"/>
          </p:cNvSpPr>
          <p:nvPr>
            <p:ph type="subTitle" idx="1"/>
          </p:nvPr>
        </p:nvSpPr>
        <p:spPr>
          <a:xfrm>
            <a:off x="609704" y="3657594"/>
            <a:ext cx="7886700" cy="2077021"/>
          </a:xfrm>
          <a:prstGeom prst="rect">
            <a:avLst/>
          </a:prstGeo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Tree>
    <p:extLst>
      <p:ext uri="{BB962C8B-B14F-4D97-AF65-F5344CB8AC3E}">
        <p14:creationId xmlns:p14="http://schemas.microsoft.com/office/powerpoint/2010/main" val="26652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Tree>
    <p:extLst>
      <p:ext uri="{BB962C8B-B14F-4D97-AF65-F5344CB8AC3E}">
        <p14:creationId xmlns:p14="http://schemas.microsoft.com/office/powerpoint/2010/main" val="258256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0801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508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4" name="直接连接符 3"/>
          <p:cNvCxnSpPr/>
          <p:nvPr userDrawn="1"/>
        </p:nvCxnSpPr>
        <p:spPr>
          <a:xfrm>
            <a:off x="819150" y="2347913"/>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1371654"/>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7" name="副标题 2"/>
          <p:cNvSpPr>
            <a:spLocks noGrp="1"/>
          </p:cNvSpPr>
          <p:nvPr>
            <p:ph type="subTitle" idx="1"/>
          </p:nvPr>
        </p:nvSpPr>
        <p:spPr>
          <a:xfrm>
            <a:off x="609704" y="2589127"/>
            <a:ext cx="7886700" cy="2077021"/>
          </a:xfrm>
          <a:prstGeom prst="rect">
            <a:avLst/>
          </a:prstGeo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Tree>
    <p:extLst>
      <p:ext uri="{BB962C8B-B14F-4D97-AF65-F5344CB8AC3E}">
        <p14:creationId xmlns:p14="http://schemas.microsoft.com/office/powerpoint/2010/main" val="182061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txBox="1">
            <a:spLocks/>
          </p:cNvSpPr>
          <p:nvPr userDrawn="1"/>
        </p:nvSpPr>
        <p:spPr>
          <a:xfrm>
            <a:off x="1198563" y="252413"/>
            <a:ext cx="7467600" cy="612775"/>
          </a:xfrm>
          <a:prstGeom prst="rect">
            <a:avLst/>
          </a:prstGeom>
        </p:spPr>
        <p:txBody>
          <a:bodyPr>
            <a:normAutofit/>
          </a:bodyPr>
          <a:lstStyle>
            <a:lvl1pPr algn="ctr" rtl="0" eaLnBrk="0" fontAlgn="base" hangingPunct="0">
              <a:spcBef>
                <a:spcPct val="0"/>
              </a:spcBef>
              <a:spcAft>
                <a:spcPct val="0"/>
              </a:spcAft>
              <a:defRPr sz="3200" b="0" kern="1200">
                <a:solidFill>
                  <a:srgbClr val="B7003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a:lstStyle>
          <a:p>
            <a:pPr algn="l">
              <a:defRPr/>
            </a:pPr>
            <a:endParaRPr lang="zh-CN" altLang="en-US" b="1" dirty="0">
              <a:solidFill>
                <a:srgbClr val="C00000"/>
              </a:solidFill>
            </a:endParaRPr>
          </a:p>
        </p:txBody>
      </p:sp>
      <p:cxnSp>
        <p:nvCxnSpPr>
          <p:cNvPr id="5" name="直接连接符 4"/>
          <p:cNvCxnSpPr/>
          <p:nvPr userDrawn="1"/>
        </p:nvCxnSpPr>
        <p:spPr>
          <a:xfrm>
            <a:off x="1198563" y="94615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等腰三角形 6"/>
          <p:cNvSpPr/>
          <p:nvPr userDrawn="1"/>
        </p:nvSpPr>
        <p:spPr>
          <a:xfrm rot="10800000">
            <a:off x="444500" y="303213"/>
            <a:ext cx="368300" cy="274637"/>
          </a:xfrm>
          <a:prstGeom prst="triangle">
            <a:avLst/>
          </a:prstGeom>
          <a:solidFill>
            <a:srgbClr val="A50021"/>
          </a:solidFill>
          <a:ln>
            <a:solidFill>
              <a:srgbClr val="C00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等腰三角形 7"/>
          <p:cNvSpPr/>
          <p:nvPr userDrawn="1"/>
        </p:nvSpPr>
        <p:spPr>
          <a:xfrm>
            <a:off x="661988" y="303213"/>
            <a:ext cx="369887" cy="274637"/>
          </a:xfrm>
          <a:prstGeom prst="triangle">
            <a:avLst/>
          </a:prstGeom>
          <a:solidFill>
            <a:srgbClr val="CC3300"/>
          </a:solidFill>
          <a:ln>
            <a:solidFill>
              <a:srgbClr val="CC33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等腰三角形 8"/>
          <p:cNvSpPr/>
          <p:nvPr userDrawn="1"/>
        </p:nvSpPr>
        <p:spPr>
          <a:xfrm>
            <a:off x="444500" y="611188"/>
            <a:ext cx="368300" cy="273050"/>
          </a:xfrm>
          <a:prstGeom prst="triangle">
            <a:avLst/>
          </a:prstGeom>
          <a:solidFill>
            <a:srgbClr val="FF9900"/>
          </a:solidFill>
          <a:ln>
            <a:solidFill>
              <a:srgbClr val="FF99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等腰三角形 10"/>
          <p:cNvSpPr/>
          <p:nvPr userDrawn="1"/>
        </p:nvSpPr>
        <p:spPr>
          <a:xfrm rot="10800000">
            <a:off x="669925" y="611188"/>
            <a:ext cx="369888" cy="273050"/>
          </a:xfrm>
          <a:prstGeom prst="triangle">
            <a:avLst/>
          </a:prstGeom>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内容占位符 2"/>
          <p:cNvSpPr>
            <a:spLocks noGrp="1"/>
          </p:cNvSpPr>
          <p:nvPr>
            <p:ph idx="11"/>
          </p:nvPr>
        </p:nvSpPr>
        <p:spPr>
          <a:xfrm>
            <a:off x="481894" y="1107832"/>
            <a:ext cx="8184958" cy="5445286"/>
          </a:xfrm>
          <a:prstGeom prst="rect">
            <a:avLst/>
          </a:prstGeom>
          <a:effectLst/>
        </p:spPr>
        <p:txBody>
          <a:bodyPr>
            <a:normAutofit/>
          </a:bodyPr>
          <a:lstStyle>
            <a:lvl1pPr marL="342900" indent="-342900">
              <a:buFont typeface="Arial" panose="020B0604020202020204" pitchFamily="34" charset="0"/>
              <a:buChar char="♦"/>
              <a:defRPr sz="2400"/>
            </a:lvl1pPr>
          </a:lstStyle>
          <a:p>
            <a:pPr lvl="0"/>
            <a:r>
              <a:rPr lang="zh-CN" altLang="en-US" dirty="0"/>
              <a:t>单击此处编辑母版文本样式</a:t>
            </a:r>
          </a:p>
        </p:txBody>
      </p:sp>
      <p:sp>
        <p:nvSpPr>
          <p:cNvPr id="10" name="标题 1"/>
          <p:cNvSpPr>
            <a:spLocks noGrp="1"/>
          </p:cNvSpPr>
          <p:nvPr>
            <p:ph type="ctrTitle"/>
          </p:nvPr>
        </p:nvSpPr>
        <p:spPr>
          <a:xfrm>
            <a:off x="1249364" y="224769"/>
            <a:ext cx="7315200" cy="609584"/>
          </a:xfrm>
          <a:prstGeom prst="rect">
            <a:avLst/>
          </a:prstGeom>
          <a:ln>
            <a:noFill/>
          </a:ln>
        </p:spPr>
        <p:txBody>
          <a:bodyPr anchor="b">
            <a:normAutofit/>
          </a:bodyPr>
          <a:lstStyle>
            <a:lvl1pPr algn="l">
              <a:defRPr sz="3200" b="1" baseline="0">
                <a:solidFill>
                  <a:srgbClr val="B70031"/>
                </a:solidFill>
                <a:latin typeface="Arial" panose="020B0604020202020204" pitchFamily="34" charset="0"/>
                <a:ea typeface="黑体" panose="020106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407381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Tree>
    <p:extLst>
      <p:ext uri="{BB962C8B-B14F-4D97-AF65-F5344CB8AC3E}">
        <p14:creationId xmlns:p14="http://schemas.microsoft.com/office/powerpoint/2010/main" val="208289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lvl1pPr marL="342900" indent="-342900">
              <a:defRPr lang="zh-CN" altLang="en-US" sz="3200" kern="1200" noProof="1" smtClean="0">
                <a:solidFill>
                  <a:schemeClr val="tx1"/>
                </a:solidFill>
                <a:latin typeface="+mn-lt"/>
                <a:ea typeface="+mn-ea"/>
                <a:cs typeface="+mn-cs"/>
              </a:defRPr>
            </a:lvl1pPr>
            <a:lvl2pPr marL="742950" indent="-285750">
              <a:defRPr lang="zh-CN" altLang="en-US" sz="2800" kern="1200" noProof="1" smtClean="0">
                <a:solidFill>
                  <a:schemeClr val="tx1"/>
                </a:solidFill>
                <a:latin typeface="+mn-lt"/>
                <a:ea typeface="+mn-ea"/>
                <a:cs typeface="+mn-cs"/>
              </a:defRPr>
            </a:lvl2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76318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65280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2787612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94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Tree>
    <p:extLst>
      <p:ext uri="{BB962C8B-B14F-4D97-AF65-F5344CB8AC3E}">
        <p14:creationId xmlns:p14="http://schemas.microsoft.com/office/powerpoint/2010/main" val="3788832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62" r:id="rId1"/>
    <p:sldLayoutId id="2147484363" r:id="rId2"/>
    <p:sldLayoutId id="2147484364"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Lst>
  <p:hf sldNum="0"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customXml" Target="../ink/ink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customXml" Target="../ink/ink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1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customXml" Target="../ink/ink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customXml" Target="../ink/ink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bwMode="auto">
          <a:xfrm>
            <a:off x="895350" y="1371600"/>
            <a:ext cx="7315200" cy="874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并行程序设计  </a:t>
            </a:r>
          </a:p>
        </p:txBody>
      </p:sp>
      <p:sp>
        <p:nvSpPr>
          <p:cNvPr id="5123" name="副标题 2"/>
          <p:cNvSpPr>
            <a:spLocks noGrp="1"/>
          </p:cNvSpPr>
          <p:nvPr>
            <p:ph type="subTitle" idx="1"/>
          </p:nvPr>
        </p:nvSpPr>
        <p:spPr bwMode="auto">
          <a:xfrm>
            <a:off x="609600" y="2589213"/>
            <a:ext cx="7886700" cy="207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a:solidFill>
                  <a:srgbClr val="C00000"/>
                </a:solidFill>
              </a:rPr>
              <a:t>Lecture 4: </a:t>
            </a:r>
          </a:p>
          <a:p>
            <a:br>
              <a:rPr lang="en-US" altLang="zh-CN">
                <a:solidFill>
                  <a:srgbClr val="C00000"/>
                </a:solidFill>
              </a:rPr>
            </a:br>
            <a:r>
              <a:rPr lang="en-US" altLang="zh-CN" sz="3200" b="1">
                <a:solidFill>
                  <a:srgbClr val="C00000"/>
                </a:solidFill>
              </a:rPr>
              <a:t>Pthreads</a:t>
            </a:r>
            <a:r>
              <a:rPr lang="zh-CN" altLang="en-US" sz="3200" b="1">
                <a:solidFill>
                  <a:srgbClr val="C00000"/>
                </a:solidFill>
              </a:rPr>
              <a:t>并行编程</a:t>
            </a:r>
            <a:endParaRPr lang="en-US" altLang="zh-CN" sz="2800" b="1">
              <a:solidFill>
                <a:srgbClr val="C00000"/>
              </a:solidFill>
              <a:latin typeface="黑体" panose="02010609060101010101" pitchFamily="49" charset="-122"/>
              <a:ea typeface="黑体" panose="02010609060101010101" pitchFamily="49" charset="-122"/>
            </a:endParaRPr>
          </a:p>
          <a:p>
            <a:endParaRPr lang="en-US" altLang="zh-CN">
              <a:solidFill>
                <a:srgbClr val="C00000"/>
              </a:solidFill>
            </a:endParaRPr>
          </a:p>
          <a:p>
            <a:endParaRPr lang="zh-CN" altLang="en-US">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sz="3200" dirty="0">
                <a:solidFill>
                  <a:schemeClr val="bg1">
                    <a:lumMod val="50000"/>
                  </a:schemeClr>
                </a:solidFill>
                <a:latin typeface="Times New Roman" panose="02020603050405020304" pitchFamily="18" charset="0"/>
                <a:cs typeface="Times New Roman" panose="02020603050405020304" pitchFamily="18" charset="0"/>
              </a:rPr>
              <a:t>Hello World! </a:t>
            </a:r>
          </a:p>
          <a:p>
            <a:pPr>
              <a:lnSpc>
                <a:spcPct val="150000"/>
              </a:lnSpc>
            </a:pPr>
            <a:r>
              <a:rPr lang="zh-CN" altLang="en-US" sz="3200" dirty="0"/>
              <a:t>临界区</a:t>
            </a:r>
            <a:endParaRPr lang="en-US" altLang="zh-CN" sz="3200" dirty="0"/>
          </a:p>
          <a:p>
            <a:pPr>
              <a:lnSpc>
                <a:spcPct val="150000"/>
              </a:lnSpc>
            </a:pPr>
            <a:r>
              <a:rPr lang="zh-CN" altLang="en-US" sz="3200" dirty="0">
                <a:solidFill>
                  <a:schemeClr val="bg1">
                    <a:lumMod val="50000"/>
                  </a:schemeClr>
                </a:solidFill>
              </a:rPr>
              <a:t>同步</a:t>
            </a:r>
            <a:endParaRPr lang="en-US" altLang="zh-CN" sz="3200" dirty="0">
              <a:solidFill>
                <a:schemeClr val="bg1">
                  <a:lumMod val="50000"/>
                </a:schemeClr>
              </a:solidFill>
            </a:endParaRPr>
          </a:p>
          <a:p>
            <a:pPr marL="0" indent="0">
              <a:buNone/>
            </a:pPr>
            <a:endParaRPr lang="zh-CN" altLang="en-US" sz="3200" dirty="0"/>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大纲</a:t>
            </a:r>
          </a:p>
        </p:txBody>
      </p:sp>
    </p:spTree>
    <p:extLst>
      <p:ext uri="{BB962C8B-B14F-4D97-AF65-F5344CB8AC3E}">
        <p14:creationId xmlns:p14="http://schemas.microsoft.com/office/powerpoint/2010/main" val="364214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4911725"/>
          </a:xfrm>
        </p:spPr>
        <p:txBody>
          <a:bodyPr/>
          <a:lstStyle/>
          <a:p>
            <a:pPr>
              <a:defRPr/>
            </a:pPr>
            <a:r>
              <a:rPr lang="zh-CN" altLang="en-US" dirty="0"/>
              <a:t>采用以下公式求</a:t>
            </a:r>
            <a:r>
              <a:rPr lang="en-US" altLang="zh-CN" dirty="0"/>
              <a:t>π</a:t>
            </a:r>
            <a:r>
              <a:rPr lang="zh-CN" altLang="en-US" dirty="0"/>
              <a:t>的值：</a:t>
            </a:r>
            <a:endParaRPr lang="en-US" altLang="zh-CN" dirty="0"/>
          </a:p>
          <a:p>
            <a:pPr marL="0" indent="0">
              <a:buFont typeface="Arial" panose="020B0604020202020204" pitchFamily="34" charset="0"/>
              <a:buNone/>
              <a:defRPr/>
            </a:pPr>
            <a:endParaRPr lang="en-US" altLang="zh-CN" dirty="0"/>
          </a:p>
          <a:p>
            <a:pPr>
              <a:defRPr/>
            </a:pPr>
            <a:endParaRPr lang="en-US" altLang="zh-CN" dirty="0"/>
          </a:p>
          <a:p>
            <a:pPr>
              <a:defRPr/>
            </a:pPr>
            <a:r>
              <a:rPr lang="zh-CN" altLang="en-US" dirty="0"/>
              <a:t>串行</a:t>
            </a:r>
            <a:r>
              <a:rPr lang="en-US" altLang="zh-CN" dirty="0"/>
              <a:t>C</a:t>
            </a:r>
            <a:r>
              <a:rPr lang="zh-CN" altLang="en-US" dirty="0"/>
              <a:t>代码如下</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下面我们来进行并行编程吧！</a:t>
            </a:r>
          </a:p>
        </p:txBody>
      </p:sp>
      <p:sp>
        <p:nvSpPr>
          <p:cNvPr id="1536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临界区</a:t>
            </a:r>
          </a:p>
        </p:txBody>
      </p:sp>
      <p:sp>
        <p:nvSpPr>
          <p:cNvPr id="4" name="矩形 3"/>
          <p:cNvSpPr/>
          <p:nvPr/>
        </p:nvSpPr>
        <p:spPr bwMode="auto">
          <a:xfrm>
            <a:off x="1249363" y="2871788"/>
            <a:ext cx="5608577" cy="2154237"/>
          </a:xfrm>
          <a:prstGeom prst="rect">
            <a:avLst/>
          </a:prstGeom>
          <a:solidFill>
            <a:schemeClr val="accent5"/>
          </a:solidFill>
          <a:ln w="12700"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Times" panose="02020603050405020304" pitchFamily="18" charset="0"/>
            </a:endParaRPr>
          </a:p>
        </p:txBody>
      </p:sp>
      <p:sp>
        <p:nvSpPr>
          <p:cNvPr id="15365" name="TextBox 6"/>
          <p:cNvSpPr txBox="1">
            <a:spLocks noChangeArrowheads="1"/>
          </p:cNvSpPr>
          <p:nvPr/>
        </p:nvSpPr>
        <p:spPr bwMode="auto">
          <a:xfrm>
            <a:off x="2057466" y="2979737"/>
            <a:ext cx="3810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pt-BR" altLang="zh-CN" sz="2000" dirty="0">
                <a:latin typeface="Calibri" panose="020F0502020204030204" pitchFamily="34" charset="0"/>
                <a:cs typeface="Calibri" panose="020F0502020204030204" pitchFamily="34" charset="0"/>
              </a:rPr>
              <a:t>double factor = 1.0;</a:t>
            </a:r>
          </a:p>
          <a:p>
            <a:r>
              <a:rPr lang="pt-BR" altLang="zh-CN" sz="2000" dirty="0">
                <a:latin typeface="Calibri" panose="020F0502020204030204" pitchFamily="34" charset="0"/>
                <a:cs typeface="Calibri" panose="020F0502020204030204" pitchFamily="34" charset="0"/>
              </a:rPr>
              <a:t>double sum = 0.0;</a:t>
            </a:r>
          </a:p>
          <a:p>
            <a:r>
              <a:rPr lang="pt-BR" altLang="zh-CN" sz="2000" dirty="0">
                <a:latin typeface="Calibri" panose="020F0502020204030204" pitchFamily="34" charset="0"/>
                <a:cs typeface="Calibri" panose="020F0502020204030204" pitchFamily="34" charset="0"/>
              </a:rPr>
              <a:t>for ( i=0; i&lt;n; i++, factor = -factor){</a:t>
            </a:r>
          </a:p>
          <a:p>
            <a:r>
              <a:rPr lang="pt-BR" altLang="zh-CN" sz="2000" dirty="0">
                <a:latin typeface="Calibri" panose="020F0502020204030204" pitchFamily="34" charset="0"/>
                <a:cs typeface="Calibri" panose="020F0502020204030204" pitchFamily="34" charset="0"/>
              </a:rPr>
              <a:t>      sum += factor/(2*i+1);</a:t>
            </a:r>
          </a:p>
          <a:p>
            <a:r>
              <a:rPr lang="pt-BR" altLang="zh-CN" sz="2000" dirty="0">
                <a:latin typeface="Calibri" panose="020F0502020204030204" pitchFamily="34" charset="0"/>
                <a:cs typeface="Calibri" panose="020F0502020204030204" pitchFamily="34" charset="0"/>
              </a:rPr>
              <a:t>}</a:t>
            </a:r>
          </a:p>
          <a:p>
            <a:r>
              <a:rPr lang="pt-BR" altLang="zh-CN" sz="2000" dirty="0">
                <a:latin typeface="Calibri" panose="020F0502020204030204" pitchFamily="34" charset="0"/>
                <a:cs typeface="Calibri" panose="020F0502020204030204" pitchFamily="34" charset="0"/>
              </a:rPr>
              <a:t>pi = 4.0 *sum;</a:t>
            </a:r>
          </a:p>
        </p:txBody>
      </p:sp>
      <p:sp>
        <p:nvSpPr>
          <p:cNvPr id="6" name="文本框 5"/>
          <p:cNvSpPr txBox="1">
            <a:spLocks noRot="1" noChangeAspect="1" noMove="1" noResize="1" noEditPoints="1" noAdjustHandles="1" noChangeArrowheads="1" noChangeShapeType="1" noTextEdit="1"/>
          </p:cNvSpPr>
          <p:nvPr/>
        </p:nvSpPr>
        <p:spPr>
          <a:xfrm>
            <a:off x="1585381" y="1577989"/>
            <a:ext cx="5977983" cy="700063"/>
          </a:xfrm>
          <a:prstGeom prst="rect">
            <a:avLst/>
          </a:prstGeom>
          <a:blipFill>
            <a:blip r:embed="rId2"/>
            <a:stretch>
              <a:fillRect/>
            </a:stretch>
          </a:blipFill>
        </p:spPr>
        <p:txBody>
          <a:bodyPr/>
          <a:lstStyle/>
          <a:p>
            <a:r>
              <a:rPr lang="zh-CN" altLang="en-US">
                <a:noFill/>
              </a:rPr>
              <a:t> </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F7A7FBC0-4C65-35A2-C770-C5F9E57CE673}"/>
                  </a:ext>
                </a:extLst>
              </p14:cNvPr>
              <p14:cNvContentPartPr/>
              <p14:nvPr/>
            </p14:nvContentPartPr>
            <p14:xfrm>
              <a:off x="2992320" y="3300480"/>
              <a:ext cx="991080" cy="320400"/>
            </p14:xfrm>
          </p:contentPart>
        </mc:Choice>
        <mc:Fallback xmlns="">
          <p:pic>
            <p:nvPicPr>
              <p:cNvPr id="3" name="墨迹 2">
                <a:extLst>
                  <a:ext uri="{FF2B5EF4-FFF2-40B4-BE49-F238E27FC236}">
                    <a16:creationId xmlns:a16="http://schemas.microsoft.com/office/drawing/2014/main" id="{F7A7FBC0-4C65-35A2-C770-C5F9E57CE673}"/>
                  </a:ext>
                </a:extLst>
              </p:cNvPr>
              <p:cNvPicPr/>
              <p:nvPr/>
            </p:nvPicPr>
            <p:blipFill>
              <a:blip r:embed="rId4"/>
              <a:stretch>
                <a:fillRect/>
              </a:stretch>
            </p:blipFill>
            <p:spPr>
              <a:xfrm>
                <a:off x="2982960" y="3291120"/>
                <a:ext cx="1009800" cy="3391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1"/>
          <p:cNvSpPr>
            <a:spLocks noGrp="1"/>
          </p:cNvSpPr>
          <p:nvPr>
            <p:ph idx="11"/>
          </p:nvPr>
        </p:nvSpPr>
        <p:spPr bwMode="auto">
          <a:xfrm>
            <a:off x="519113" y="3405188"/>
            <a:ext cx="8183563" cy="3148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r>
              <a:rPr lang="zh-CN" altLang="en-US" b="1" dirty="0"/>
              <a:t>划分：</a:t>
            </a:r>
            <a:r>
              <a:rPr lang="zh-CN" altLang="en-US" dirty="0"/>
              <a:t>将</a:t>
            </a:r>
            <a:r>
              <a:rPr lang="en-US" altLang="zh-CN" i="1" dirty="0">
                <a:solidFill>
                  <a:srgbClr val="C00000"/>
                </a:solidFill>
              </a:rPr>
              <a:t>n</a:t>
            </a:r>
            <a:r>
              <a:rPr lang="zh-CN" altLang="en-US" dirty="0"/>
              <a:t>个数的求和问题进行划分，假设</a:t>
            </a:r>
            <a:r>
              <a:rPr lang="en-US" altLang="zh-CN" i="1" dirty="0">
                <a:solidFill>
                  <a:srgbClr val="C00000"/>
                </a:solidFill>
              </a:rPr>
              <a:t>t</a:t>
            </a:r>
            <a:r>
              <a:rPr lang="zh-CN" altLang="en-US" dirty="0"/>
              <a:t>是线程数量，则每个线程计算</a:t>
            </a:r>
            <a:r>
              <a:rPr lang="en-US" altLang="zh-CN" i="1" dirty="0">
                <a:solidFill>
                  <a:srgbClr val="C00000"/>
                </a:solidFill>
              </a:rPr>
              <a:t>n/t</a:t>
            </a:r>
            <a:r>
              <a:rPr lang="zh-CN" altLang="en-US" dirty="0"/>
              <a:t>个数据的和</a:t>
            </a:r>
            <a:endParaRPr lang="en-US" altLang="zh-CN" dirty="0"/>
          </a:p>
          <a:p>
            <a:r>
              <a:rPr lang="zh-CN" altLang="en-US" b="1" dirty="0"/>
              <a:t>通信：</a:t>
            </a:r>
            <a:r>
              <a:rPr lang="en-US" altLang="zh-CN" i="1" dirty="0">
                <a:solidFill>
                  <a:srgbClr val="C00000"/>
                </a:solidFill>
              </a:rPr>
              <a:t>t</a:t>
            </a:r>
            <a:r>
              <a:rPr lang="zh-CN" altLang="en-US" dirty="0"/>
              <a:t>个部分和通信，计算出全部数据的和</a:t>
            </a:r>
            <a:endParaRPr lang="en-US" altLang="zh-CN" dirty="0"/>
          </a:p>
          <a:p>
            <a:pPr lvl="1"/>
            <a:r>
              <a:rPr lang="zh-CN" altLang="en-US" sz="2200" dirty="0"/>
              <a:t>不同迭代间由于</a:t>
            </a:r>
            <a:r>
              <a:rPr lang="en-US" altLang="zh-CN" sz="2200" dirty="0"/>
              <a:t>factor</a:t>
            </a:r>
            <a:r>
              <a:rPr lang="zh-CN" altLang="en-US" sz="2200" dirty="0"/>
              <a:t>变量存在</a:t>
            </a:r>
            <a:r>
              <a:rPr lang="zh-CN" altLang="en-US" sz="2200" b="1" dirty="0">
                <a:solidFill>
                  <a:srgbClr val="C00000"/>
                </a:solidFill>
              </a:rPr>
              <a:t>数据依赖</a:t>
            </a:r>
            <a:r>
              <a:rPr lang="zh-CN" altLang="en-US" sz="2200" dirty="0"/>
              <a:t>，但该</a:t>
            </a:r>
            <a:r>
              <a:rPr lang="zh-CN" altLang="en-US" sz="2200" b="1" dirty="0">
                <a:solidFill>
                  <a:srgbClr val="C00000"/>
                </a:solidFill>
              </a:rPr>
              <a:t>数据依赖</a:t>
            </a:r>
            <a:r>
              <a:rPr lang="zh-CN" altLang="en-US" sz="2200" dirty="0"/>
              <a:t>不是问题本身存在的，而是串行编程导致的：</a:t>
            </a:r>
          </a:p>
          <a:p>
            <a:pPr lvl="2"/>
            <a:r>
              <a:rPr lang="en-US" altLang="zh-CN" sz="1900" i="1" dirty="0">
                <a:solidFill>
                  <a:srgbClr val="C00000"/>
                </a:solidFill>
              </a:rPr>
              <a:t>n</a:t>
            </a:r>
            <a:r>
              <a:rPr lang="zh-CN" altLang="en-US" sz="1900" dirty="0"/>
              <a:t>为奇数时，</a:t>
            </a:r>
            <a:r>
              <a:rPr lang="en-US" altLang="zh-CN" sz="1900" dirty="0"/>
              <a:t>factor=-1</a:t>
            </a:r>
            <a:r>
              <a:rPr lang="zh-CN" altLang="en-US" sz="1900" dirty="0"/>
              <a:t>；</a:t>
            </a:r>
          </a:p>
          <a:p>
            <a:pPr lvl="2"/>
            <a:r>
              <a:rPr lang="en-US" altLang="zh-CN" sz="1900" i="1" dirty="0">
                <a:solidFill>
                  <a:srgbClr val="C00000"/>
                </a:solidFill>
              </a:rPr>
              <a:t>n</a:t>
            </a:r>
            <a:r>
              <a:rPr lang="zh-CN" altLang="en-US" sz="1900" dirty="0"/>
              <a:t>为偶数时，</a:t>
            </a:r>
            <a:r>
              <a:rPr lang="en-US" altLang="zh-CN" sz="1900" dirty="0"/>
              <a:t>factor=1</a:t>
            </a:r>
            <a:r>
              <a:rPr lang="zh-CN" altLang="en-US" sz="1900" dirty="0"/>
              <a:t>。</a:t>
            </a:r>
          </a:p>
          <a:p>
            <a:r>
              <a:rPr lang="zh-CN" altLang="en-US" dirty="0"/>
              <a:t>组合和映射：划分步骤划分出的任务数恰好等于处理器或线程数，可以不进行组合直接完成映射</a:t>
            </a:r>
          </a:p>
          <a:p>
            <a:pPr marL="0" indent="0">
              <a:buNone/>
            </a:pPr>
            <a:endParaRPr lang="zh-CN" altLang="en-US" dirty="0"/>
          </a:p>
        </p:txBody>
      </p:sp>
      <p:sp>
        <p:nvSpPr>
          <p:cNvPr id="1638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划分</a:t>
            </a:r>
          </a:p>
        </p:txBody>
      </p:sp>
      <p:sp>
        <p:nvSpPr>
          <p:cNvPr id="4" name="矩形 3"/>
          <p:cNvSpPr/>
          <p:nvPr/>
        </p:nvSpPr>
        <p:spPr bwMode="auto">
          <a:xfrm>
            <a:off x="519113" y="1143000"/>
            <a:ext cx="4592637" cy="2154238"/>
          </a:xfrm>
          <a:prstGeom prst="rect">
            <a:avLst/>
          </a:prstGeom>
          <a:solidFill>
            <a:schemeClr val="accent5"/>
          </a:solidFill>
          <a:ln w="12700" cap="flat" cmpd="sng" algn="ctr">
            <a:noFill/>
            <a:prstDash val="solid"/>
            <a:round/>
            <a:headEnd type="none" w="med" len="med"/>
            <a:tailEnd type="none" w="med" len="med"/>
          </a:ln>
          <a:effectLst/>
        </p:spPr>
        <p:txBody>
          <a:bodyPr/>
          <a:lstStyle/>
          <a:p>
            <a:pPr>
              <a:buFont typeface="Arial" pitchFamily="34" charset="0"/>
              <a:buNone/>
              <a:defRPr/>
            </a:pPr>
            <a:endParaRPr lang="zh-CN" altLang="en-US">
              <a:latin typeface="Times" panose="02020603050405020304" pitchFamily="18" charset="0"/>
            </a:endParaRPr>
          </a:p>
        </p:txBody>
      </p:sp>
      <p:sp>
        <p:nvSpPr>
          <p:cNvPr id="16389" name="TextBox 6"/>
          <p:cNvSpPr txBox="1">
            <a:spLocks noChangeArrowheads="1"/>
          </p:cNvSpPr>
          <p:nvPr/>
        </p:nvSpPr>
        <p:spPr bwMode="auto">
          <a:xfrm>
            <a:off x="996950" y="1250950"/>
            <a:ext cx="3810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pt-BR" altLang="zh-CN" sz="2000" dirty="0">
                <a:latin typeface="Calibri" panose="020F0502020204030204" pitchFamily="34" charset="0"/>
                <a:cs typeface="Calibri" panose="020F0502020204030204" pitchFamily="34" charset="0"/>
              </a:rPr>
              <a:t>double factor = 1.0;</a:t>
            </a:r>
          </a:p>
          <a:p>
            <a:r>
              <a:rPr lang="pt-BR" altLang="zh-CN" sz="2000" dirty="0">
                <a:latin typeface="Calibri" panose="020F0502020204030204" pitchFamily="34" charset="0"/>
                <a:cs typeface="Calibri" panose="020F0502020204030204" pitchFamily="34" charset="0"/>
              </a:rPr>
              <a:t>double sum = 0.0;</a:t>
            </a:r>
          </a:p>
          <a:p>
            <a:r>
              <a:rPr lang="pt-BR" altLang="zh-CN" sz="2000" dirty="0">
                <a:latin typeface="Calibri" panose="020F0502020204030204" pitchFamily="34" charset="0"/>
                <a:cs typeface="Calibri" panose="020F0502020204030204" pitchFamily="34" charset="0"/>
              </a:rPr>
              <a:t>for ( i=0; i&lt;n; i++, factor = -factor){</a:t>
            </a:r>
          </a:p>
          <a:p>
            <a:r>
              <a:rPr lang="pt-BR" altLang="zh-CN" sz="2000" dirty="0">
                <a:latin typeface="Calibri" panose="020F0502020204030204" pitchFamily="34" charset="0"/>
                <a:cs typeface="Calibri" panose="020F0502020204030204" pitchFamily="34" charset="0"/>
              </a:rPr>
              <a:t>      sum += factor/(2*i+1);</a:t>
            </a:r>
          </a:p>
          <a:p>
            <a:r>
              <a:rPr lang="pt-BR" altLang="zh-CN" sz="2000" dirty="0">
                <a:latin typeface="Calibri" panose="020F0502020204030204" pitchFamily="34" charset="0"/>
                <a:cs typeface="Calibri" panose="020F0502020204030204" pitchFamily="34" charset="0"/>
              </a:rPr>
              <a:t>}</a:t>
            </a:r>
          </a:p>
          <a:p>
            <a:r>
              <a:rPr lang="pt-BR" altLang="zh-CN" sz="2000" dirty="0">
                <a:latin typeface="Calibri" panose="020F0502020204030204" pitchFamily="34" charset="0"/>
                <a:cs typeface="Calibri" panose="020F0502020204030204" pitchFamily="34" charset="0"/>
              </a:rPr>
              <a:t>pi = 4.0 *sum;</a:t>
            </a:r>
          </a:p>
        </p:txBody>
      </p:sp>
      <p:sp>
        <p:nvSpPr>
          <p:cNvPr id="6" name="圆角矩形 5"/>
          <p:cNvSpPr>
            <a:spLocks noChangeArrowheads="1"/>
          </p:cNvSpPr>
          <p:nvPr/>
        </p:nvSpPr>
        <p:spPr bwMode="auto">
          <a:xfrm>
            <a:off x="1028700" y="1905040"/>
            <a:ext cx="3778250" cy="947744"/>
          </a:xfrm>
          <a:prstGeom prst="roundRect">
            <a:avLst>
              <a:gd name="adj" fmla="val 16667"/>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cxnSp>
        <p:nvCxnSpPr>
          <p:cNvPr id="7" name="曲线连接符 6"/>
          <p:cNvCxnSpPr>
            <a:cxnSpLocks noChangeShapeType="1"/>
            <a:stCxn id="6" idx="3"/>
            <a:endCxn id="9" idx="1"/>
          </p:cNvCxnSpPr>
          <p:nvPr/>
        </p:nvCxnSpPr>
        <p:spPr bwMode="auto">
          <a:xfrm flipV="1">
            <a:off x="4806950" y="1971819"/>
            <a:ext cx="755625" cy="407093"/>
          </a:xfrm>
          <a:prstGeom prst="curvedConnector3">
            <a:avLst>
              <a:gd name="adj1" fmla="val 50000"/>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9" name="文本框 8"/>
          <p:cNvSpPr txBox="1"/>
          <p:nvPr/>
        </p:nvSpPr>
        <p:spPr>
          <a:xfrm>
            <a:off x="5562575" y="1371654"/>
            <a:ext cx="2971722"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dirty="0">
                <a:solidFill>
                  <a:srgbClr val="C00000"/>
                </a:solidFill>
              </a:rPr>
              <a:t>将循环划分给多个线程并行执</a:t>
            </a:r>
            <a:endParaRPr lang="en-US" altLang="zh-CN" dirty="0">
              <a:solidFill>
                <a:srgbClr val="C00000"/>
              </a:solidFill>
            </a:endParaRPr>
          </a:p>
          <a:p>
            <a:pPr marL="342900" indent="-342900">
              <a:buFont typeface="Arial" panose="020B0604020202020204" pitchFamily="34" charset="0"/>
              <a:buChar char="•"/>
            </a:pPr>
            <a:r>
              <a:rPr lang="en-US" altLang="zh-CN" dirty="0">
                <a:solidFill>
                  <a:srgbClr val="C00000"/>
                </a:solidFill>
              </a:rPr>
              <a:t>sum</a:t>
            </a:r>
            <a:r>
              <a:rPr lang="zh-CN" altLang="en-US" dirty="0">
                <a:solidFill>
                  <a:srgbClr val="C00000"/>
                </a:solidFill>
              </a:rPr>
              <a:t>是共享变量</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529FF61F-9E0D-01E3-A4EC-8DD710CAE936}"/>
                  </a:ext>
                </a:extLst>
              </p14:cNvPr>
              <p14:cNvContentPartPr/>
              <p14:nvPr/>
            </p14:nvContentPartPr>
            <p14:xfrm>
              <a:off x="810720" y="1710360"/>
              <a:ext cx="7704000" cy="4600800"/>
            </p14:xfrm>
          </p:contentPart>
        </mc:Choice>
        <mc:Fallback xmlns="">
          <p:pic>
            <p:nvPicPr>
              <p:cNvPr id="2" name="墨迹 1">
                <a:extLst>
                  <a:ext uri="{FF2B5EF4-FFF2-40B4-BE49-F238E27FC236}">
                    <a16:creationId xmlns:a16="http://schemas.microsoft.com/office/drawing/2014/main" id="{529FF61F-9E0D-01E3-A4EC-8DD710CAE936}"/>
                  </a:ext>
                </a:extLst>
              </p:cNvPr>
              <p:cNvPicPr/>
              <p:nvPr/>
            </p:nvPicPr>
            <p:blipFill>
              <a:blip r:embed="rId3"/>
              <a:stretch>
                <a:fillRect/>
              </a:stretch>
            </p:blipFill>
            <p:spPr>
              <a:xfrm>
                <a:off x="801360" y="1701000"/>
                <a:ext cx="7722720" cy="46195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并行代码</a:t>
            </a:r>
          </a:p>
        </p:txBody>
      </p:sp>
      <p:sp>
        <p:nvSpPr>
          <p:cNvPr id="4" name="矩形 3"/>
          <p:cNvSpPr/>
          <p:nvPr/>
        </p:nvSpPr>
        <p:spPr>
          <a:xfrm>
            <a:off x="838298" y="1143060"/>
            <a:ext cx="7391206" cy="5299912"/>
          </a:xfrm>
          <a:prstGeom prst="rect">
            <a:avLst/>
          </a:prstGeom>
          <a:solidFill>
            <a:schemeClr val="accent5"/>
          </a:solidFill>
        </p:spPr>
        <p:txBody>
          <a:bodyPr wrap="square">
            <a:spAutoFit/>
          </a:bodyPr>
          <a:lstStyle/>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Void* </a:t>
            </a:r>
            <a:r>
              <a:rPr lang="en-US" altLang="zh-CN" sz="1800" dirty="0" err="1">
                <a:solidFill>
                  <a:srgbClr val="000000"/>
                </a:solidFill>
                <a:latin typeface="Calibri" panose="020F0502020204030204" pitchFamily="34" charset="0"/>
                <a:ea typeface="宋体"/>
                <a:cs typeface="Calibri" panose="020F0502020204030204" pitchFamily="34" charset="0"/>
              </a:rPr>
              <a:t>Thread_sum</a:t>
            </a:r>
            <a:r>
              <a:rPr lang="en-US" altLang="zh-CN" sz="1800" dirty="0">
                <a:solidFill>
                  <a:srgbClr val="000000"/>
                </a:solidFill>
                <a:latin typeface="Calibri" panose="020F0502020204030204" pitchFamily="34" charset="0"/>
                <a:ea typeface="宋体"/>
                <a:cs typeface="Calibri" panose="020F0502020204030204" pitchFamily="34" charset="0"/>
              </a:rPr>
              <a:t>(void *rank){</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long </a:t>
            </a:r>
            <a:r>
              <a:rPr lang="en-US" altLang="zh-CN" sz="1800" dirty="0" err="1">
                <a:solidFill>
                  <a:srgbClr val="000000"/>
                </a:solidFill>
                <a:latin typeface="Calibri" panose="020F0502020204030204" pitchFamily="34" charset="0"/>
                <a:ea typeface="宋体"/>
                <a:cs typeface="Calibri" panose="020F0502020204030204" pitchFamily="34" charset="0"/>
              </a:rPr>
              <a:t>my_rank</a:t>
            </a:r>
            <a:r>
              <a:rPr lang="en-US" altLang="zh-CN" sz="1800" dirty="0">
                <a:solidFill>
                  <a:srgbClr val="000000"/>
                </a:solidFill>
                <a:latin typeface="Calibri" panose="020F0502020204030204" pitchFamily="34" charset="0"/>
                <a:ea typeface="宋体"/>
                <a:cs typeface="Calibri" panose="020F0502020204030204" pitchFamily="34" charset="0"/>
              </a:rPr>
              <a:t> = (long)rank;</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double factor;</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long </a:t>
            </a:r>
            <a:r>
              <a:rPr lang="en-US" altLang="zh-CN" sz="1800" dirty="0" err="1">
                <a:solidFill>
                  <a:srgbClr val="000000"/>
                </a:solidFill>
                <a:latin typeface="Calibri" panose="020F0502020204030204" pitchFamily="34" charset="0"/>
                <a:ea typeface="宋体"/>
                <a:cs typeface="Calibri" panose="020F0502020204030204" pitchFamily="34" charset="0"/>
              </a:rPr>
              <a:t>long</a:t>
            </a:r>
            <a:r>
              <a:rPr lang="en-US" altLang="zh-CN" sz="1800" dirty="0">
                <a:solidFill>
                  <a:srgbClr val="000000"/>
                </a:solidFill>
                <a:latin typeface="Calibri" panose="020F0502020204030204" pitchFamily="34" charset="0"/>
                <a:ea typeface="宋体"/>
                <a:cs typeface="Calibri" panose="020F0502020204030204" pitchFamily="34" charset="0"/>
              </a:rPr>
              <a:t> </a:t>
            </a:r>
            <a:r>
              <a:rPr lang="en-US" altLang="zh-CN" sz="1800" dirty="0" err="1">
                <a:solidFill>
                  <a:srgbClr val="000000"/>
                </a:solidFill>
                <a:latin typeface="Calibri" panose="020F0502020204030204" pitchFamily="34" charset="0"/>
                <a:ea typeface="宋体"/>
                <a:cs typeface="Calibri" panose="020F0502020204030204" pitchFamily="34" charset="0"/>
              </a:rPr>
              <a:t>i</a:t>
            </a:r>
            <a:r>
              <a:rPr lang="en-US" altLang="zh-CN" sz="1800" dirty="0">
                <a:solidFill>
                  <a:srgbClr val="000000"/>
                </a:solidFill>
                <a:latin typeface="Calibri" panose="020F0502020204030204" pitchFamily="34" charset="0"/>
                <a:ea typeface="宋体"/>
                <a:cs typeface="Calibri" panose="020F0502020204030204" pitchFamily="34" charset="0"/>
              </a:rPr>
              <a:t>;</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long </a:t>
            </a:r>
            <a:r>
              <a:rPr lang="en-US" altLang="zh-CN" sz="1800" dirty="0" err="1">
                <a:solidFill>
                  <a:srgbClr val="000000"/>
                </a:solidFill>
                <a:latin typeface="Calibri" panose="020F0502020204030204" pitchFamily="34" charset="0"/>
                <a:ea typeface="宋体"/>
                <a:cs typeface="Calibri" panose="020F0502020204030204" pitchFamily="34" charset="0"/>
              </a:rPr>
              <a:t>long</a:t>
            </a:r>
            <a:r>
              <a:rPr lang="en-US" altLang="zh-CN" sz="1800" dirty="0">
                <a:solidFill>
                  <a:srgbClr val="000000"/>
                </a:solidFill>
                <a:latin typeface="Calibri" panose="020F0502020204030204" pitchFamily="34" charset="0"/>
                <a:ea typeface="宋体"/>
                <a:cs typeface="Calibri" panose="020F0502020204030204" pitchFamily="34" charset="0"/>
              </a:rPr>
              <a:t> </a:t>
            </a:r>
            <a:r>
              <a:rPr lang="en-US" altLang="zh-CN" sz="1800" dirty="0" err="1">
                <a:solidFill>
                  <a:srgbClr val="000000"/>
                </a:solidFill>
                <a:latin typeface="Calibri" panose="020F0502020204030204" pitchFamily="34" charset="0"/>
                <a:ea typeface="宋体"/>
                <a:cs typeface="Calibri" panose="020F0502020204030204" pitchFamily="34" charset="0"/>
              </a:rPr>
              <a:t>my_n</a:t>
            </a:r>
            <a:r>
              <a:rPr lang="en-US" altLang="zh-CN" sz="1800" dirty="0">
                <a:solidFill>
                  <a:srgbClr val="000000"/>
                </a:solidFill>
                <a:latin typeface="Calibri" panose="020F0502020204030204" pitchFamily="34" charset="0"/>
                <a:ea typeface="宋体"/>
                <a:cs typeface="Calibri" panose="020F0502020204030204" pitchFamily="34" charset="0"/>
              </a:rPr>
              <a:t> = n/</a:t>
            </a:r>
            <a:r>
              <a:rPr lang="en-US" altLang="zh-CN" sz="1800" dirty="0" err="1">
                <a:solidFill>
                  <a:srgbClr val="000000"/>
                </a:solidFill>
                <a:latin typeface="Calibri" panose="020F0502020204030204" pitchFamily="34" charset="0"/>
                <a:ea typeface="宋体"/>
                <a:cs typeface="Calibri" panose="020F0502020204030204" pitchFamily="34" charset="0"/>
              </a:rPr>
              <a:t>thread_count</a:t>
            </a:r>
            <a:r>
              <a:rPr lang="en-US" altLang="zh-CN" sz="1800" dirty="0">
                <a:solidFill>
                  <a:srgbClr val="000000"/>
                </a:solidFill>
                <a:latin typeface="Calibri" panose="020F0502020204030204" pitchFamily="34" charset="0"/>
                <a:ea typeface="宋体"/>
                <a:cs typeface="Calibri" panose="020F0502020204030204" pitchFamily="34" charset="0"/>
              </a:rPr>
              <a:t>; </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long </a:t>
            </a:r>
            <a:r>
              <a:rPr lang="en-US" altLang="zh-CN" sz="1800" dirty="0" err="1">
                <a:solidFill>
                  <a:srgbClr val="000000"/>
                </a:solidFill>
                <a:latin typeface="Calibri" panose="020F0502020204030204" pitchFamily="34" charset="0"/>
                <a:ea typeface="宋体"/>
                <a:cs typeface="Calibri" panose="020F0502020204030204" pitchFamily="34" charset="0"/>
              </a:rPr>
              <a:t>long</a:t>
            </a:r>
            <a:r>
              <a:rPr lang="en-US" altLang="zh-CN" sz="1800" dirty="0">
                <a:solidFill>
                  <a:srgbClr val="000000"/>
                </a:solidFill>
                <a:latin typeface="Calibri" panose="020F0502020204030204" pitchFamily="34" charset="0"/>
                <a:ea typeface="宋体"/>
                <a:cs typeface="Calibri" panose="020F0502020204030204" pitchFamily="34" charset="0"/>
              </a:rPr>
              <a:t> </a:t>
            </a:r>
            <a:r>
              <a:rPr lang="en-US" altLang="zh-CN" sz="1800" dirty="0" err="1">
                <a:solidFill>
                  <a:srgbClr val="000000"/>
                </a:solidFill>
                <a:latin typeface="Calibri" panose="020F0502020204030204" pitchFamily="34" charset="0"/>
                <a:ea typeface="宋体"/>
                <a:cs typeface="Calibri" panose="020F0502020204030204" pitchFamily="34" charset="0"/>
              </a:rPr>
              <a:t>my_first_i</a:t>
            </a:r>
            <a:r>
              <a:rPr lang="en-US" altLang="zh-CN" sz="1800" dirty="0">
                <a:solidFill>
                  <a:srgbClr val="000000"/>
                </a:solidFill>
                <a:latin typeface="Calibri" panose="020F0502020204030204" pitchFamily="34" charset="0"/>
                <a:ea typeface="宋体"/>
                <a:cs typeface="Calibri" panose="020F0502020204030204" pitchFamily="34" charset="0"/>
              </a:rPr>
              <a:t> = </a:t>
            </a:r>
            <a:r>
              <a:rPr lang="en-US" altLang="zh-CN" sz="1800" dirty="0" err="1">
                <a:solidFill>
                  <a:srgbClr val="000000"/>
                </a:solidFill>
                <a:latin typeface="Calibri" panose="020F0502020204030204" pitchFamily="34" charset="0"/>
                <a:ea typeface="宋体"/>
                <a:cs typeface="Calibri" panose="020F0502020204030204" pitchFamily="34" charset="0"/>
              </a:rPr>
              <a:t>my_n</a:t>
            </a:r>
            <a:r>
              <a:rPr lang="en-US" altLang="zh-CN" sz="1800" dirty="0">
                <a:solidFill>
                  <a:srgbClr val="000000"/>
                </a:solidFill>
                <a:latin typeface="Calibri" panose="020F0502020204030204" pitchFamily="34" charset="0"/>
                <a:ea typeface="宋体"/>
                <a:cs typeface="Calibri" panose="020F0502020204030204" pitchFamily="34" charset="0"/>
              </a:rPr>
              <a:t> * </a:t>
            </a:r>
            <a:r>
              <a:rPr lang="en-US" altLang="zh-CN" sz="1800" dirty="0" err="1">
                <a:solidFill>
                  <a:srgbClr val="000000"/>
                </a:solidFill>
                <a:latin typeface="Calibri" panose="020F0502020204030204" pitchFamily="34" charset="0"/>
                <a:ea typeface="宋体"/>
                <a:cs typeface="Calibri" panose="020F0502020204030204" pitchFamily="34" charset="0"/>
              </a:rPr>
              <a:t>my_rank</a:t>
            </a:r>
            <a:r>
              <a:rPr lang="en-US" altLang="zh-CN" sz="1800" dirty="0">
                <a:solidFill>
                  <a:srgbClr val="000000"/>
                </a:solidFill>
                <a:latin typeface="Calibri" panose="020F0502020204030204" pitchFamily="34" charset="0"/>
                <a:ea typeface="宋体"/>
                <a:cs typeface="Calibri" panose="020F0502020204030204" pitchFamily="34" charset="0"/>
              </a:rPr>
              <a:t>;</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long </a:t>
            </a:r>
            <a:r>
              <a:rPr lang="en-US" altLang="zh-CN" sz="1800" dirty="0" err="1">
                <a:solidFill>
                  <a:srgbClr val="000000"/>
                </a:solidFill>
                <a:latin typeface="Calibri" panose="020F0502020204030204" pitchFamily="34" charset="0"/>
                <a:ea typeface="宋体"/>
                <a:cs typeface="Calibri" panose="020F0502020204030204" pitchFamily="34" charset="0"/>
              </a:rPr>
              <a:t>long</a:t>
            </a:r>
            <a:r>
              <a:rPr lang="en-US" altLang="zh-CN" sz="1800" dirty="0">
                <a:solidFill>
                  <a:srgbClr val="000000"/>
                </a:solidFill>
                <a:latin typeface="Calibri" panose="020F0502020204030204" pitchFamily="34" charset="0"/>
                <a:ea typeface="宋体"/>
                <a:cs typeface="Calibri" panose="020F0502020204030204" pitchFamily="34" charset="0"/>
              </a:rPr>
              <a:t> </a:t>
            </a:r>
            <a:r>
              <a:rPr lang="en-US" altLang="zh-CN" sz="1800" dirty="0" err="1">
                <a:solidFill>
                  <a:srgbClr val="000000"/>
                </a:solidFill>
                <a:latin typeface="Calibri" panose="020F0502020204030204" pitchFamily="34" charset="0"/>
                <a:ea typeface="宋体"/>
                <a:cs typeface="Calibri" panose="020F0502020204030204" pitchFamily="34" charset="0"/>
              </a:rPr>
              <a:t>my_last_i</a:t>
            </a:r>
            <a:r>
              <a:rPr lang="en-US" altLang="zh-CN" sz="1800" dirty="0">
                <a:solidFill>
                  <a:srgbClr val="000000"/>
                </a:solidFill>
                <a:latin typeface="Calibri" panose="020F0502020204030204" pitchFamily="34" charset="0"/>
                <a:ea typeface="宋体"/>
                <a:cs typeface="Calibri" panose="020F0502020204030204" pitchFamily="34" charset="0"/>
              </a:rPr>
              <a:t> = </a:t>
            </a:r>
            <a:r>
              <a:rPr lang="en-US" altLang="zh-CN" sz="1800" dirty="0" err="1">
                <a:solidFill>
                  <a:srgbClr val="000000"/>
                </a:solidFill>
                <a:latin typeface="Calibri" panose="020F0502020204030204" pitchFamily="34" charset="0"/>
                <a:ea typeface="宋体"/>
                <a:cs typeface="Calibri" panose="020F0502020204030204" pitchFamily="34" charset="0"/>
              </a:rPr>
              <a:t>my_first_i</a:t>
            </a:r>
            <a:r>
              <a:rPr lang="en-US" altLang="zh-CN" sz="1800" dirty="0">
                <a:solidFill>
                  <a:srgbClr val="000000"/>
                </a:solidFill>
                <a:latin typeface="Calibri" panose="020F0502020204030204" pitchFamily="34" charset="0"/>
                <a:ea typeface="宋体"/>
                <a:cs typeface="Calibri" panose="020F0502020204030204" pitchFamily="34" charset="0"/>
              </a:rPr>
              <a:t> + </a:t>
            </a:r>
            <a:r>
              <a:rPr lang="en-US" altLang="zh-CN" sz="1800" dirty="0" err="1">
                <a:solidFill>
                  <a:srgbClr val="000000"/>
                </a:solidFill>
                <a:latin typeface="Calibri" panose="020F0502020204030204" pitchFamily="34" charset="0"/>
                <a:ea typeface="宋体"/>
                <a:cs typeface="Calibri" panose="020F0502020204030204" pitchFamily="34" charset="0"/>
              </a:rPr>
              <a:t>my_n</a:t>
            </a:r>
            <a:r>
              <a:rPr lang="en-US" altLang="zh-CN" sz="1800" dirty="0">
                <a:solidFill>
                  <a:srgbClr val="000000"/>
                </a:solidFill>
                <a:latin typeface="Calibri" panose="020F0502020204030204" pitchFamily="34" charset="0"/>
                <a:ea typeface="宋体"/>
                <a:cs typeface="Calibri" panose="020F0502020204030204" pitchFamily="34" charset="0"/>
              </a:rPr>
              <a:t>;	</a:t>
            </a:r>
          </a:p>
          <a:p>
            <a:pPr lvl="0">
              <a:spcBef>
                <a:spcPct val="20000"/>
              </a:spcBef>
              <a:defRPr/>
            </a:pPr>
            <a:endParaRPr lang="en-US" altLang="zh-CN" sz="1800" dirty="0">
              <a:solidFill>
                <a:srgbClr val="000000"/>
              </a:solidFill>
              <a:latin typeface="Calibri" panose="020F0502020204030204" pitchFamily="34" charset="0"/>
              <a:ea typeface="宋体"/>
              <a:cs typeface="Calibri" panose="020F0502020204030204" pitchFamily="34" charset="0"/>
            </a:endParaRP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if(</a:t>
            </a:r>
            <a:r>
              <a:rPr lang="en-US" altLang="zh-CN" sz="1800" dirty="0" err="1">
                <a:solidFill>
                  <a:srgbClr val="000000"/>
                </a:solidFill>
                <a:latin typeface="Calibri" panose="020F0502020204030204" pitchFamily="34" charset="0"/>
                <a:ea typeface="宋体"/>
                <a:cs typeface="Calibri" panose="020F0502020204030204" pitchFamily="34" charset="0"/>
              </a:rPr>
              <a:t>my_first_i</a:t>
            </a:r>
            <a:r>
              <a:rPr lang="en-US" altLang="zh-CN" sz="1800" dirty="0">
                <a:solidFill>
                  <a:srgbClr val="000000"/>
                </a:solidFill>
                <a:latin typeface="Calibri" panose="020F0502020204030204" pitchFamily="34" charset="0"/>
                <a:ea typeface="宋体"/>
                <a:cs typeface="Calibri" panose="020F0502020204030204" pitchFamily="34" charset="0"/>
              </a:rPr>
              <a:t> % 2 == 0) //even</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factor = 1.0;</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else //odd</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factor = -1.0;</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for(</a:t>
            </a:r>
            <a:r>
              <a:rPr lang="en-US" altLang="zh-CN" sz="1800" dirty="0" err="1">
                <a:solidFill>
                  <a:srgbClr val="000000"/>
                </a:solidFill>
                <a:latin typeface="Calibri" panose="020F0502020204030204" pitchFamily="34" charset="0"/>
                <a:ea typeface="宋体"/>
                <a:cs typeface="Calibri" panose="020F0502020204030204" pitchFamily="34" charset="0"/>
              </a:rPr>
              <a:t>i</a:t>
            </a:r>
            <a:r>
              <a:rPr lang="en-US" altLang="zh-CN" sz="1800" dirty="0">
                <a:solidFill>
                  <a:srgbClr val="000000"/>
                </a:solidFill>
                <a:latin typeface="Calibri" panose="020F0502020204030204" pitchFamily="34" charset="0"/>
                <a:ea typeface="宋体"/>
                <a:cs typeface="Calibri" panose="020F0502020204030204" pitchFamily="34" charset="0"/>
              </a:rPr>
              <a:t> = </a:t>
            </a:r>
            <a:r>
              <a:rPr lang="en-US" altLang="zh-CN" sz="1800" dirty="0" err="1">
                <a:solidFill>
                  <a:srgbClr val="000000"/>
                </a:solidFill>
                <a:latin typeface="Calibri" panose="020F0502020204030204" pitchFamily="34" charset="0"/>
                <a:ea typeface="宋体"/>
                <a:cs typeface="Calibri" panose="020F0502020204030204" pitchFamily="34" charset="0"/>
              </a:rPr>
              <a:t>my_first_i</a:t>
            </a:r>
            <a:r>
              <a:rPr lang="en-US" altLang="zh-CN" sz="1800" dirty="0">
                <a:solidFill>
                  <a:srgbClr val="000000"/>
                </a:solidFill>
                <a:latin typeface="Calibri" panose="020F0502020204030204" pitchFamily="34" charset="0"/>
                <a:ea typeface="宋体"/>
                <a:cs typeface="Calibri" panose="020F0502020204030204" pitchFamily="34" charset="0"/>
              </a:rPr>
              <a:t>; </a:t>
            </a:r>
            <a:r>
              <a:rPr lang="en-US" altLang="zh-CN" sz="1800" dirty="0" err="1">
                <a:solidFill>
                  <a:srgbClr val="000000"/>
                </a:solidFill>
                <a:latin typeface="Calibri" panose="020F0502020204030204" pitchFamily="34" charset="0"/>
                <a:ea typeface="宋体"/>
                <a:cs typeface="Calibri" panose="020F0502020204030204" pitchFamily="34" charset="0"/>
              </a:rPr>
              <a:t>i</a:t>
            </a:r>
            <a:r>
              <a:rPr lang="en-US" altLang="zh-CN" sz="1800" dirty="0">
                <a:solidFill>
                  <a:srgbClr val="000000"/>
                </a:solidFill>
                <a:latin typeface="Calibri" panose="020F0502020204030204" pitchFamily="34" charset="0"/>
                <a:ea typeface="宋体"/>
                <a:cs typeface="Calibri" panose="020F0502020204030204" pitchFamily="34" charset="0"/>
              </a:rPr>
              <a:t> &lt; </a:t>
            </a:r>
            <a:r>
              <a:rPr lang="en-US" altLang="zh-CN" sz="1800" dirty="0" err="1">
                <a:solidFill>
                  <a:srgbClr val="000000"/>
                </a:solidFill>
                <a:latin typeface="Calibri" panose="020F0502020204030204" pitchFamily="34" charset="0"/>
                <a:ea typeface="宋体"/>
                <a:cs typeface="Calibri" panose="020F0502020204030204" pitchFamily="34" charset="0"/>
              </a:rPr>
              <a:t>my_last_i</a:t>
            </a:r>
            <a:r>
              <a:rPr lang="en-US" altLang="zh-CN" sz="1800" dirty="0">
                <a:solidFill>
                  <a:srgbClr val="000000"/>
                </a:solidFill>
                <a:latin typeface="Calibri" panose="020F0502020204030204" pitchFamily="34" charset="0"/>
                <a:ea typeface="宋体"/>
                <a:cs typeface="Calibri" panose="020F0502020204030204" pitchFamily="34" charset="0"/>
              </a:rPr>
              <a:t>; </a:t>
            </a:r>
            <a:r>
              <a:rPr lang="en-US" altLang="zh-CN" sz="1800" dirty="0" err="1">
                <a:solidFill>
                  <a:srgbClr val="000000"/>
                </a:solidFill>
                <a:latin typeface="Calibri" panose="020F0502020204030204" pitchFamily="34" charset="0"/>
                <a:ea typeface="宋体"/>
                <a:cs typeface="Calibri" panose="020F0502020204030204" pitchFamily="34" charset="0"/>
              </a:rPr>
              <a:t>i</a:t>
            </a:r>
            <a:r>
              <a:rPr lang="en-US" altLang="zh-CN" sz="1800" dirty="0">
                <a:solidFill>
                  <a:srgbClr val="000000"/>
                </a:solidFill>
                <a:latin typeface="Calibri" panose="020F0502020204030204" pitchFamily="34" charset="0"/>
                <a:ea typeface="宋体"/>
                <a:cs typeface="Calibri" panose="020F0502020204030204" pitchFamily="34" charset="0"/>
              </a:rPr>
              <a:t>++,factor  = -factor)	{		</a:t>
            </a:r>
            <a:r>
              <a:rPr lang="en-US" altLang="zh-CN" sz="1800" b="1" dirty="0">
                <a:solidFill>
                  <a:srgbClr val="C00000"/>
                </a:solidFill>
                <a:latin typeface="Calibri" panose="020F0502020204030204" pitchFamily="34" charset="0"/>
                <a:ea typeface="宋体"/>
                <a:cs typeface="Calibri" panose="020F0502020204030204" pitchFamily="34" charset="0"/>
              </a:rPr>
              <a:t>sum</a:t>
            </a:r>
            <a:r>
              <a:rPr lang="en-US" altLang="zh-CN" sz="1800" dirty="0">
                <a:solidFill>
                  <a:srgbClr val="000000"/>
                </a:solidFill>
                <a:latin typeface="Calibri" panose="020F0502020204030204" pitchFamily="34" charset="0"/>
                <a:ea typeface="宋体"/>
                <a:cs typeface="Calibri" panose="020F0502020204030204" pitchFamily="34" charset="0"/>
              </a:rPr>
              <a:t> += factor / (2 * </a:t>
            </a:r>
            <a:r>
              <a:rPr lang="en-US" altLang="zh-CN" sz="1800" dirty="0" err="1">
                <a:solidFill>
                  <a:srgbClr val="000000"/>
                </a:solidFill>
                <a:latin typeface="Calibri" panose="020F0502020204030204" pitchFamily="34" charset="0"/>
                <a:ea typeface="宋体"/>
                <a:cs typeface="Calibri" panose="020F0502020204030204" pitchFamily="34" charset="0"/>
              </a:rPr>
              <a:t>i</a:t>
            </a:r>
            <a:r>
              <a:rPr lang="en-US" altLang="zh-CN" sz="1800" dirty="0">
                <a:solidFill>
                  <a:srgbClr val="000000"/>
                </a:solidFill>
                <a:latin typeface="Calibri" panose="020F0502020204030204" pitchFamily="34" charset="0"/>
                <a:ea typeface="宋体"/>
                <a:cs typeface="Calibri" panose="020F0502020204030204" pitchFamily="34" charset="0"/>
              </a:rPr>
              <a:t> +1);	} </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            return NULL;</a:t>
            </a:r>
          </a:p>
          <a:p>
            <a:pPr lvl="0">
              <a:spcBef>
                <a:spcPct val="20000"/>
              </a:spcBef>
              <a:defRPr/>
            </a:pPr>
            <a:r>
              <a:rPr lang="en-US" altLang="zh-CN" sz="1800" dirty="0">
                <a:solidFill>
                  <a:srgbClr val="000000"/>
                </a:solidFill>
                <a:latin typeface="Calibri" panose="020F0502020204030204" pitchFamily="34" charset="0"/>
                <a:ea typeface="宋体"/>
                <a:cs typeface="Calibri" panose="020F0502020204030204" pitchFamily="34" charset="0"/>
              </a:rPr>
              <a:t>}</a:t>
            </a:r>
            <a:endParaRPr lang="zh-CN" altLang="en-US" sz="1800" dirty="0">
              <a:solidFill>
                <a:srgbClr val="000000"/>
              </a:solidFill>
              <a:latin typeface="Calibri" panose="020F0502020204030204" pitchFamily="34" charset="0"/>
              <a:ea typeface="宋体"/>
              <a:cs typeface="Calibri" panose="020F0502020204030204" pitchFamily="34" charset="0"/>
            </a:endParaRPr>
          </a:p>
        </p:txBody>
      </p:sp>
      <p:sp>
        <p:nvSpPr>
          <p:cNvPr id="8" name="圆角矩形 7"/>
          <p:cNvSpPr>
            <a:spLocks noChangeArrowheads="1"/>
          </p:cNvSpPr>
          <p:nvPr/>
        </p:nvSpPr>
        <p:spPr bwMode="auto">
          <a:xfrm>
            <a:off x="2667050" y="5410148"/>
            <a:ext cx="3047920" cy="304792"/>
          </a:xfrm>
          <a:prstGeom prst="roundRect">
            <a:avLst>
              <a:gd name="adj" fmla="val 16667"/>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cxnSp>
        <p:nvCxnSpPr>
          <p:cNvPr id="9" name="曲线连接符 8"/>
          <p:cNvCxnSpPr>
            <a:cxnSpLocks noChangeShapeType="1"/>
            <a:stCxn id="8" idx="3"/>
            <a:endCxn id="13" idx="0"/>
          </p:cNvCxnSpPr>
          <p:nvPr/>
        </p:nvCxnSpPr>
        <p:spPr bwMode="auto">
          <a:xfrm>
            <a:off x="5714970" y="5562544"/>
            <a:ext cx="228594" cy="264129"/>
          </a:xfrm>
          <a:prstGeom prst="curvedConnector2">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13" name="文本框 12"/>
          <p:cNvSpPr txBox="1"/>
          <p:nvPr/>
        </p:nvSpPr>
        <p:spPr>
          <a:xfrm>
            <a:off x="4114812" y="5826673"/>
            <a:ext cx="3657504" cy="461665"/>
          </a:xfrm>
          <a:prstGeom prst="rect">
            <a:avLst/>
          </a:prstGeom>
          <a:noFill/>
        </p:spPr>
        <p:txBody>
          <a:bodyPr wrap="square" rtlCol="0">
            <a:spAutoFit/>
          </a:bodyPr>
          <a:lstStyle/>
          <a:p>
            <a:r>
              <a:rPr lang="zh-CN" altLang="en-US" dirty="0">
                <a:solidFill>
                  <a:srgbClr val="C00000"/>
                </a:solidFill>
              </a:rPr>
              <a:t>临界区：共享变量</a:t>
            </a:r>
            <a:r>
              <a:rPr lang="en-US" altLang="zh-CN" dirty="0">
                <a:solidFill>
                  <a:srgbClr val="C00000"/>
                </a:solidFill>
              </a:rPr>
              <a:t>sum</a:t>
            </a:r>
            <a:endParaRPr lang="zh-CN" altLang="en-US" dirty="0">
              <a:solidFill>
                <a:srgbClr val="C00000"/>
              </a:solidFill>
            </a:endParaRP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8BE5D168-B3F2-D40A-DD9A-B5A43C4A4B18}"/>
                  </a:ext>
                </a:extLst>
              </p14:cNvPr>
              <p14:cNvContentPartPr/>
              <p14:nvPr/>
            </p14:nvContentPartPr>
            <p14:xfrm>
              <a:off x="1998360" y="1792080"/>
              <a:ext cx="5918040" cy="4466160"/>
            </p14:xfrm>
          </p:contentPart>
        </mc:Choice>
        <mc:Fallback xmlns="">
          <p:pic>
            <p:nvPicPr>
              <p:cNvPr id="2" name="墨迹 1">
                <a:extLst>
                  <a:ext uri="{FF2B5EF4-FFF2-40B4-BE49-F238E27FC236}">
                    <a16:creationId xmlns:a16="http://schemas.microsoft.com/office/drawing/2014/main" id="{8BE5D168-B3F2-D40A-DD9A-B5A43C4A4B18}"/>
                  </a:ext>
                </a:extLst>
              </p:cNvPr>
              <p:cNvPicPr/>
              <p:nvPr/>
            </p:nvPicPr>
            <p:blipFill>
              <a:blip r:embed="rId3"/>
              <a:stretch>
                <a:fillRect/>
              </a:stretch>
            </p:blipFill>
            <p:spPr>
              <a:xfrm>
                <a:off x="1989000" y="1782720"/>
                <a:ext cx="5936760" cy="4484880"/>
              </a:xfrm>
              <a:prstGeom prst="rect">
                <a:avLst/>
              </a:prstGeom>
            </p:spPr>
          </p:pic>
        </mc:Fallback>
      </mc:AlternateContent>
    </p:spTree>
    <p:extLst>
      <p:ext uri="{BB962C8B-B14F-4D97-AF65-F5344CB8AC3E}">
        <p14:creationId xmlns:p14="http://schemas.microsoft.com/office/powerpoint/2010/main" val="249962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使用一个标志变量</a:t>
            </a:r>
            <a:r>
              <a:rPr lang="en-US" altLang="zh-CN" dirty="0"/>
              <a:t>flag</a:t>
            </a:r>
            <a:r>
              <a:rPr lang="zh-CN" altLang="en-US" dirty="0"/>
              <a:t>，定义为共享</a:t>
            </a:r>
            <a:r>
              <a:rPr lang="en-US" altLang="zh-CN" dirty="0" err="1"/>
              <a:t>int</a:t>
            </a:r>
            <a:r>
              <a:rPr lang="en-US" altLang="zh-CN" dirty="0"/>
              <a:t> </a:t>
            </a:r>
            <a:r>
              <a:rPr lang="zh-CN" altLang="en-US" dirty="0"/>
              <a:t>型，主线程将其初始化为</a:t>
            </a:r>
            <a:r>
              <a:rPr lang="en-US" altLang="zh-CN" dirty="0"/>
              <a:t>0</a:t>
            </a:r>
            <a:endParaRPr lang="zh-CN" altLang="en-US" dirty="0"/>
          </a:p>
        </p:txBody>
      </p:sp>
      <p:sp>
        <p:nvSpPr>
          <p:cNvPr id="3" name="标题 2"/>
          <p:cNvSpPr>
            <a:spLocks noGrp="1"/>
          </p:cNvSpPr>
          <p:nvPr>
            <p:ph type="ctrTitle"/>
          </p:nvPr>
        </p:nvSpPr>
        <p:spPr/>
        <p:txBody>
          <a:bodyPr/>
          <a:lstStyle/>
          <a:p>
            <a:r>
              <a:rPr lang="en-US" altLang="zh-CN" dirty="0"/>
              <a:t>1</a:t>
            </a:r>
            <a:r>
              <a:rPr lang="zh-CN" altLang="en-US" dirty="0"/>
              <a:t>：使用标志变量</a:t>
            </a:r>
          </a:p>
        </p:txBody>
      </p:sp>
      <p:sp>
        <p:nvSpPr>
          <p:cNvPr id="4" name="矩形 3"/>
          <p:cNvSpPr/>
          <p:nvPr/>
        </p:nvSpPr>
        <p:spPr>
          <a:xfrm>
            <a:off x="3370878" y="1981238"/>
            <a:ext cx="2801280" cy="400110"/>
          </a:xfrm>
          <a:prstGeom prst="rect">
            <a:avLst/>
          </a:prstGeom>
          <a:solidFill>
            <a:schemeClr val="accent5"/>
          </a:solidFill>
        </p:spPr>
        <p:txBody>
          <a:bodyPr wrap="none">
            <a:spAutoFit/>
          </a:bodyPr>
          <a:lstStyle/>
          <a:p>
            <a:r>
              <a:rPr lang="en-US" altLang="zh-CN" sz="2000" dirty="0">
                <a:latin typeface="Calibri" panose="020F0502020204030204" pitchFamily="34" charset="0"/>
                <a:ea typeface="宋体"/>
                <a:cs typeface="Calibri" panose="020F0502020204030204" pitchFamily="34" charset="0"/>
              </a:rPr>
              <a:t>sum </a:t>
            </a:r>
            <a:r>
              <a:rPr lang="en-US" altLang="zh-CN" sz="2000" dirty="0">
                <a:solidFill>
                  <a:srgbClr val="000000"/>
                </a:solidFill>
                <a:latin typeface="Calibri" panose="020F0502020204030204" pitchFamily="34" charset="0"/>
                <a:ea typeface="宋体"/>
                <a:cs typeface="Calibri" panose="020F0502020204030204" pitchFamily="34" charset="0"/>
              </a:rPr>
              <a:t>+= factor / (2 * </a:t>
            </a:r>
            <a:r>
              <a:rPr lang="en-US" altLang="zh-CN" sz="2000" dirty="0" err="1">
                <a:solidFill>
                  <a:srgbClr val="000000"/>
                </a:solidFill>
                <a:latin typeface="Calibri" panose="020F0502020204030204" pitchFamily="34" charset="0"/>
                <a:ea typeface="宋体"/>
                <a:cs typeface="Calibri" panose="020F0502020204030204" pitchFamily="34" charset="0"/>
              </a:rPr>
              <a:t>i</a:t>
            </a:r>
            <a:r>
              <a:rPr lang="en-US" altLang="zh-CN" sz="2000" dirty="0">
                <a:solidFill>
                  <a:srgbClr val="000000"/>
                </a:solidFill>
                <a:latin typeface="Calibri" panose="020F0502020204030204" pitchFamily="34" charset="0"/>
                <a:ea typeface="宋体"/>
                <a:cs typeface="Calibri" panose="020F0502020204030204" pitchFamily="34" charset="0"/>
              </a:rPr>
              <a:t> +1);</a:t>
            </a:r>
            <a:endParaRPr lang="zh-CN" altLang="en-US" sz="2800" dirty="0"/>
          </a:p>
        </p:txBody>
      </p:sp>
      <p:sp>
        <p:nvSpPr>
          <p:cNvPr id="5" name="矩形 4"/>
          <p:cNvSpPr/>
          <p:nvPr/>
        </p:nvSpPr>
        <p:spPr>
          <a:xfrm>
            <a:off x="3370878" y="2872771"/>
            <a:ext cx="2801280" cy="1015663"/>
          </a:xfrm>
          <a:prstGeom prst="rect">
            <a:avLst/>
          </a:prstGeom>
          <a:solidFill>
            <a:schemeClr val="accent5"/>
          </a:solidFill>
        </p:spPr>
        <p:txBody>
          <a:bodyPr wrap="none">
            <a:spAutoFit/>
          </a:bodyPr>
          <a:lstStyle/>
          <a:p>
            <a:r>
              <a:rPr lang="en-US" altLang="zh-CN" sz="2000" b="1" dirty="0">
                <a:solidFill>
                  <a:srgbClr val="C00000"/>
                </a:solidFill>
                <a:latin typeface="Calibri" panose="020F0502020204030204" pitchFamily="34" charset="0"/>
                <a:ea typeface="宋体"/>
                <a:cs typeface="Calibri" panose="020F0502020204030204" pitchFamily="34" charset="0"/>
              </a:rPr>
              <a:t>While(flag!=</a:t>
            </a:r>
            <a:r>
              <a:rPr lang="en-US" altLang="zh-CN" sz="2000" b="1" dirty="0" err="1">
                <a:solidFill>
                  <a:srgbClr val="C00000"/>
                </a:solidFill>
                <a:latin typeface="Calibri" panose="020F0502020204030204" pitchFamily="34" charset="0"/>
                <a:ea typeface="宋体"/>
                <a:cs typeface="Calibri" panose="020F0502020204030204" pitchFamily="34" charset="0"/>
              </a:rPr>
              <a:t>my_rank</a:t>
            </a:r>
            <a:r>
              <a:rPr lang="en-US" altLang="zh-CN" sz="2000" b="1" dirty="0">
                <a:solidFill>
                  <a:srgbClr val="C00000"/>
                </a:solidFill>
                <a:latin typeface="Calibri" panose="020F0502020204030204" pitchFamily="34" charset="0"/>
                <a:ea typeface="宋体"/>
                <a:cs typeface="Calibri" panose="020F0502020204030204" pitchFamily="34" charset="0"/>
              </a:rPr>
              <a:t>);</a:t>
            </a:r>
          </a:p>
          <a:p>
            <a:r>
              <a:rPr lang="en-US" altLang="zh-CN" sz="2000" dirty="0">
                <a:latin typeface="Calibri" panose="020F0502020204030204" pitchFamily="34" charset="0"/>
                <a:ea typeface="宋体"/>
                <a:cs typeface="Calibri" panose="020F0502020204030204" pitchFamily="34" charset="0"/>
              </a:rPr>
              <a:t>sum</a:t>
            </a:r>
            <a:r>
              <a:rPr lang="en-US" altLang="zh-CN" sz="2000" dirty="0">
                <a:solidFill>
                  <a:srgbClr val="000000"/>
                </a:solidFill>
                <a:latin typeface="Calibri" panose="020F0502020204030204" pitchFamily="34" charset="0"/>
                <a:ea typeface="宋体"/>
                <a:cs typeface="Calibri" panose="020F0502020204030204" pitchFamily="34" charset="0"/>
              </a:rPr>
              <a:t> += factor / (2 * </a:t>
            </a:r>
            <a:r>
              <a:rPr lang="en-US" altLang="zh-CN" sz="2000" dirty="0" err="1">
                <a:solidFill>
                  <a:srgbClr val="000000"/>
                </a:solidFill>
                <a:latin typeface="Calibri" panose="020F0502020204030204" pitchFamily="34" charset="0"/>
                <a:ea typeface="宋体"/>
                <a:cs typeface="Calibri" panose="020F0502020204030204" pitchFamily="34" charset="0"/>
              </a:rPr>
              <a:t>i</a:t>
            </a:r>
            <a:r>
              <a:rPr lang="en-US" altLang="zh-CN" sz="2000" dirty="0">
                <a:solidFill>
                  <a:srgbClr val="000000"/>
                </a:solidFill>
                <a:latin typeface="Calibri" panose="020F0502020204030204" pitchFamily="34" charset="0"/>
                <a:ea typeface="宋体"/>
                <a:cs typeface="Calibri" panose="020F0502020204030204" pitchFamily="34" charset="0"/>
              </a:rPr>
              <a:t> +1);</a:t>
            </a:r>
          </a:p>
          <a:p>
            <a:r>
              <a:rPr lang="en-US" altLang="zh-CN" sz="2000" b="1" dirty="0">
                <a:solidFill>
                  <a:srgbClr val="C00000"/>
                </a:solidFill>
                <a:latin typeface="Calibri" panose="020F0502020204030204" pitchFamily="34" charset="0"/>
                <a:cs typeface="Calibri" panose="020F0502020204030204" pitchFamily="34" charset="0"/>
              </a:rPr>
              <a:t>f</a:t>
            </a:r>
            <a:r>
              <a:rPr lang="es-ES" altLang="zh-CN" sz="2000" b="1" dirty="0">
                <a:solidFill>
                  <a:srgbClr val="C00000"/>
                </a:solidFill>
                <a:latin typeface="Calibri" panose="020F0502020204030204" pitchFamily="34" charset="0"/>
                <a:cs typeface="Calibri" panose="020F0502020204030204" pitchFamily="34" charset="0"/>
              </a:rPr>
              <a:t>lag++;</a:t>
            </a:r>
            <a:endParaRPr lang="zh-CN" altLang="en-US" sz="2000" b="1" dirty="0">
              <a:solidFill>
                <a:srgbClr val="C00000"/>
              </a:solidFill>
              <a:latin typeface="Calibri" panose="020F0502020204030204" pitchFamily="34" charset="0"/>
              <a:cs typeface="Calibri" panose="020F0502020204030204" pitchFamily="34" charset="0"/>
            </a:endParaRPr>
          </a:p>
        </p:txBody>
      </p:sp>
      <p:sp>
        <p:nvSpPr>
          <p:cNvPr id="6" name="下箭头 5"/>
          <p:cNvSpPr/>
          <p:nvPr/>
        </p:nvSpPr>
        <p:spPr bwMode="auto">
          <a:xfrm>
            <a:off x="4576511" y="2438426"/>
            <a:ext cx="390013" cy="434345"/>
          </a:xfrm>
          <a:prstGeom prst="downArrow">
            <a:avLst/>
          </a:prstGeom>
          <a:solidFill>
            <a:schemeClr val="accent5">
              <a:lumMod val="9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14612065"/>
              </p:ext>
            </p:extLst>
          </p:nvPr>
        </p:nvGraphicFramePr>
        <p:xfrm>
          <a:off x="1371684" y="4043310"/>
          <a:ext cx="6653811" cy="2561433"/>
        </p:xfrm>
        <a:graphic>
          <a:graphicData uri="http://schemas.openxmlformats.org/drawingml/2006/table">
            <a:tbl>
              <a:tblPr firstRow="1" bandRow="1">
                <a:tableStyleId>{2D5ABB26-0587-4C30-8999-92F81FD0307C}</a:tableStyleId>
              </a:tblPr>
              <a:tblGrid>
                <a:gridCol w="940451">
                  <a:extLst>
                    <a:ext uri="{9D8B030D-6E8A-4147-A177-3AD203B41FA5}">
                      <a16:colId xmlns:a16="http://schemas.microsoft.com/office/drawing/2014/main" val="2315613499"/>
                    </a:ext>
                  </a:extLst>
                </a:gridCol>
                <a:gridCol w="2945647">
                  <a:extLst>
                    <a:ext uri="{9D8B030D-6E8A-4147-A177-3AD203B41FA5}">
                      <a16:colId xmlns:a16="http://schemas.microsoft.com/office/drawing/2014/main" val="635066650"/>
                    </a:ext>
                  </a:extLst>
                </a:gridCol>
                <a:gridCol w="2767713">
                  <a:extLst>
                    <a:ext uri="{9D8B030D-6E8A-4147-A177-3AD203B41FA5}">
                      <a16:colId xmlns:a16="http://schemas.microsoft.com/office/drawing/2014/main" val="3500155030"/>
                    </a:ext>
                  </a:extLst>
                </a:gridCol>
              </a:tblGrid>
              <a:tr h="365919">
                <a:tc>
                  <a:txBody>
                    <a:bodyPr/>
                    <a:lstStyle/>
                    <a:p>
                      <a:pPr algn="ctr"/>
                      <a:r>
                        <a:rPr lang="zh-CN" altLang="en-US" sz="1800" dirty="0"/>
                        <a:t>时间</a:t>
                      </a:r>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线程</a:t>
                      </a:r>
                      <a:r>
                        <a:rPr lang="en-US" altLang="zh-CN" sz="1800" dirty="0"/>
                        <a:t> 0</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线程</a:t>
                      </a:r>
                      <a:r>
                        <a:rPr lang="en-US" altLang="zh-CN" sz="1800" dirty="0"/>
                        <a:t>1</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703913"/>
                  </a:ext>
                </a:extLst>
              </a:tr>
              <a:tr h="365919">
                <a:tc>
                  <a:txBody>
                    <a:bodyPr/>
                    <a:lstStyle/>
                    <a:p>
                      <a:pPr algn="ctr"/>
                      <a:r>
                        <a:rPr lang="en-US" altLang="zh-CN" sz="1800" dirty="0"/>
                        <a:t>0</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While()</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While()</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576302"/>
                  </a:ext>
                </a:extLst>
              </a:tr>
              <a:tr h="365919">
                <a:tc>
                  <a:txBody>
                    <a:bodyPr/>
                    <a:lstStyle/>
                    <a:p>
                      <a:pPr algn="ctr"/>
                      <a:r>
                        <a:rPr lang="en-US" altLang="zh-CN" sz="1800" dirty="0"/>
                        <a:t>1</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latin typeface="Calibri" panose="020F0502020204030204" pitchFamily="34" charset="0"/>
                          <a:ea typeface="+mn-ea"/>
                          <a:cs typeface="Calibri" panose="020F0502020204030204" pitchFamily="34" charset="0"/>
                        </a:rPr>
                        <a:t>sum</a:t>
                      </a:r>
                      <a:r>
                        <a:rPr lang="en-US" altLang="zh-CN" sz="1800" dirty="0">
                          <a:solidFill>
                            <a:srgbClr val="000000"/>
                          </a:solidFill>
                          <a:latin typeface="Calibri" panose="020F0502020204030204" pitchFamily="34" charset="0"/>
                          <a:ea typeface="+mn-ea"/>
                          <a:cs typeface="Calibri" panose="020F0502020204030204" pitchFamily="34" charset="0"/>
                        </a:rPr>
                        <a:t> += factor / (2 * </a:t>
                      </a:r>
                      <a:r>
                        <a:rPr lang="en-US" altLang="zh-CN" sz="1800" dirty="0" err="1">
                          <a:solidFill>
                            <a:srgbClr val="000000"/>
                          </a:solidFill>
                          <a:latin typeface="Calibri" panose="020F0502020204030204" pitchFamily="34" charset="0"/>
                          <a:ea typeface="+mn-ea"/>
                          <a:cs typeface="Calibri" panose="020F0502020204030204" pitchFamily="34" charset="0"/>
                        </a:rPr>
                        <a:t>i</a:t>
                      </a:r>
                      <a:r>
                        <a:rPr lang="en-US" altLang="zh-CN" sz="1800" dirty="0">
                          <a:solidFill>
                            <a:srgbClr val="000000"/>
                          </a:solidFill>
                          <a:latin typeface="Calibri" panose="020F0502020204030204" pitchFamily="34" charset="0"/>
                          <a:ea typeface="+mn-ea"/>
                          <a:cs typeface="Calibri" panose="020F0502020204030204" pitchFamily="34" charset="0"/>
                        </a:rPr>
                        <a:t> +1)</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While()</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042853"/>
                  </a:ext>
                </a:extLst>
              </a:tr>
              <a:tr h="365919">
                <a:tc>
                  <a:txBody>
                    <a:bodyPr/>
                    <a:lstStyle/>
                    <a:p>
                      <a:pPr algn="ctr"/>
                      <a:r>
                        <a:rPr lang="en-US" altLang="zh-CN" sz="1800" dirty="0"/>
                        <a:t>2</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flag++</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While()</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84888"/>
                  </a:ext>
                </a:extLst>
              </a:tr>
              <a:tr h="365919">
                <a:tc>
                  <a:txBody>
                    <a:bodyPr/>
                    <a:lstStyle/>
                    <a:p>
                      <a:pPr algn="ctr"/>
                      <a:r>
                        <a:rPr lang="en-US" altLang="zh-CN" sz="1800" dirty="0"/>
                        <a:t>3</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While()</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2919646"/>
                  </a:ext>
                </a:extLst>
              </a:tr>
              <a:tr h="365919">
                <a:tc>
                  <a:txBody>
                    <a:bodyPr/>
                    <a:lstStyle/>
                    <a:p>
                      <a:pPr algn="ctr"/>
                      <a:r>
                        <a:rPr lang="en-US" altLang="zh-CN" sz="1800" dirty="0"/>
                        <a:t>4</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a:latin typeface="Calibri" panose="020F0502020204030204" pitchFamily="34" charset="0"/>
                          <a:ea typeface="+mn-ea"/>
                          <a:cs typeface="Calibri" panose="020F0502020204030204" pitchFamily="34" charset="0"/>
                        </a:rPr>
                        <a:t>sum</a:t>
                      </a:r>
                      <a:r>
                        <a:rPr lang="en-US" altLang="zh-CN" sz="1800" dirty="0">
                          <a:solidFill>
                            <a:srgbClr val="000000"/>
                          </a:solidFill>
                          <a:latin typeface="Calibri" panose="020F0502020204030204" pitchFamily="34" charset="0"/>
                          <a:ea typeface="+mn-ea"/>
                          <a:cs typeface="Calibri" panose="020F0502020204030204" pitchFamily="34" charset="0"/>
                        </a:rPr>
                        <a:t> += factor / (2 * </a:t>
                      </a:r>
                      <a:r>
                        <a:rPr lang="en-US" altLang="zh-CN" sz="1800" dirty="0" err="1">
                          <a:solidFill>
                            <a:srgbClr val="000000"/>
                          </a:solidFill>
                          <a:latin typeface="Calibri" panose="020F0502020204030204" pitchFamily="34" charset="0"/>
                          <a:ea typeface="+mn-ea"/>
                          <a:cs typeface="Calibri" panose="020F0502020204030204" pitchFamily="34" charset="0"/>
                        </a:rPr>
                        <a:t>i</a:t>
                      </a:r>
                      <a:r>
                        <a:rPr lang="en-US" altLang="zh-CN" sz="1800" dirty="0">
                          <a:solidFill>
                            <a:srgbClr val="000000"/>
                          </a:solidFill>
                          <a:latin typeface="Calibri" panose="020F0502020204030204" pitchFamily="34" charset="0"/>
                          <a:ea typeface="+mn-ea"/>
                          <a:cs typeface="Calibri" panose="020F0502020204030204" pitchFamily="34" charset="0"/>
                        </a:rPr>
                        <a:t> +1)</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722873"/>
                  </a:ext>
                </a:extLst>
              </a:tr>
              <a:tr h="365919">
                <a:tc>
                  <a:txBody>
                    <a:bodyPr/>
                    <a:lstStyle/>
                    <a:p>
                      <a:pPr algn="ctr"/>
                      <a:r>
                        <a:rPr lang="en-US" altLang="zh-CN" sz="1800" dirty="0"/>
                        <a:t>5</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80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flag++</a:t>
                      </a:r>
                      <a:endParaRPr lang="zh-CN" altLang="en-US" sz="1800" dirty="0"/>
                    </a:p>
                  </a:txBody>
                  <a:tcPr marT="45740" marB="457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154147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7E99F1C8-0529-387F-7E09-5EBE54ED6D8D}"/>
                  </a:ext>
                </a:extLst>
              </p14:cNvPr>
              <p14:cNvContentPartPr/>
              <p14:nvPr/>
            </p14:nvContentPartPr>
            <p14:xfrm>
              <a:off x="3732480" y="2599560"/>
              <a:ext cx="5200200" cy="1313640"/>
            </p14:xfrm>
          </p:contentPart>
        </mc:Choice>
        <mc:Fallback xmlns="">
          <p:pic>
            <p:nvPicPr>
              <p:cNvPr id="7" name="墨迹 6">
                <a:extLst>
                  <a:ext uri="{FF2B5EF4-FFF2-40B4-BE49-F238E27FC236}">
                    <a16:creationId xmlns:a16="http://schemas.microsoft.com/office/drawing/2014/main" id="{7E99F1C8-0529-387F-7E09-5EBE54ED6D8D}"/>
                  </a:ext>
                </a:extLst>
              </p:cNvPr>
              <p:cNvPicPr/>
              <p:nvPr/>
            </p:nvPicPr>
            <p:blipFill>
              <a:blip r:embed="rId3"/>
              <a:stretch>
                <a:fillRect/>
              </a:stretch>
            </p:blipFill>
            <p:spPr>
              <a:xfrm>
                <a:off x="3723120" y="2590200"/>
                <a:ext cx="5218920" cy="1332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墨迹 8">
                <a:extLst>
                  <a:ext uri="{FF2B5EF4-FFF2-40B4-BE49-F238E27FC236}">
                    <a16:creationId xmlns:a16="http://schemas.microsoft.com/office/drawing/2014/main" id="{E3460562-6351-8BD2-58EA-9B8A6AC189DC}"/>
                  </a:ext>
                </a:extLst>
              </p14:cNvPr>
              <p14:cNvContentPartPr/>
              <p14:nvPr/>
            </p14:nvContentPartPr>
            <p14:xfrm>
              <a:off x="849240" y="214560"/>
              <a:ext cx="7651800" cy="1760760"/>
            </p14:xfrm>
          </p:contentPart>
        </mc:Choice>
        <mc:Fallback>
          <p:pic>
            <p:nvPicPr>
              <p:cNvPr id="9" name="墨迹 8">
                <a:extLst>
                  <a:ext uri="{FF2B5EF4-FFF2-40B4-BE49-F238E27FC236}">
                    <a16:creationId xmlns:a16="http://schemas.microsoft.com/office/drawing/2014/main" id="{E3460562-6351-8BD2-58EA-9B8A6AC189DC}"/>
                  </a:ext>
                </a:extLst>
              </p:cNvPr>
              <p:cNvPicPr/>
              <p:nvPr/>
            </p:nvPicPr>
            <p:blipFill>
              <a:blip r:embed="rId5"/>
              <a:stretch>
                <a:fillRect/>
              </a:stretch>
            </p:blipFill>
            <p:spPr>
              <a:xfrm>
                <a:off x="839880" y="205200"/>
                <a:ext cx="7670520" cy="1779480"/>
              </a:xfrm>
              <a:prstGeom prst="rect">
                <a:avLst/>
              </a:prstGeom>
            </p:spPr>
          </p:pic>
        </mc:Fallback>
      </mc:AlternateContent>
    </p:spTree>
    <p:extLst>
      <p:ext uri="{BB962C8B-B14F-4D97-AF65-F5344CB8AC3E}">
        <p14:creationId xmlns:p14="http://schemas.microsoft.com/office/powerpoint/2010/main" val="127385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3387940"/>
          </a:xfrm>
        </p:spPr>
        <p:txBody>
          <a:bodyPr/>
          <a:lstStyle/>
          <a:p>
            <a:r>
              <a:rPr lang="en-US" altLang="zh-CN" dirty="0"/>
              <a:t>while</a:t>
            </a:r>
            <a:r>
              <a:rPr lang="zh-CN" altLang="en-US" dirty="0"/>
              <a:t>循环是忙等待的一种实现。</a:t>
            </a:r>
            <a:endParaRPr lang="en-US" altLang="zh-CN" dirty="0"/>
          </a:p>
          <a:p>
            <a:r>
              <a:rPr lang="zh-CN" altLang="en-US" dirty="0"/>
              <a:t>线程会重复测试某个条件（标志变量</a:t>
            </a:r>
            <a:r>
              <a:rPr lang="en-US" altLang="zh-CN" dirty="0"/>
              <a:t>flag</a:t>
            </a:r>
            <a:r>
              <a:rPr lang="zh-CN" altLang="en-US" dirty="0"/>
              <a:t>的值），直到不满足某个条件才会跳出</a:t>
            </a:r>
            <a:r>
              <a:rPr lang="en-US" altLang="zh-CN" dirty="0"/>
              <a:t>while</a:t>
            </a:r>
            <a:r>
              <a:rPr lang="zh-CN" altLang="en-US" dirty="0"/>
              <a:t>循环。</a:t>
            </a:r>
            <a:endParaRPr lang="en-US" altLang="zh-CN" dirty="0"/>
          </a:p>
          <a:p>
            <a:r>
              <a:rPr lang="zh-CN" altLang="en-US" dirty="0"/>
              <a:t>忙等待通过加入一个空的</a:t>
            </a:r>
            <a:r>
              <a:rPr lang="en-US" altLang="zh-CN" dirty="0"/>
              <a:t>while</a:t>
            </a:r>
            <a:r>
              <a:rPr lang="zh-CN" altLang="en-US" dirty="0"/>
              <a:t>循环，可以实现临界区的互斥访问。</a:t>
            </a:r>
            <a:endParaRPr lang="en-US" altLang="zh-CN" dirty="0"/>
          </a:p>
          <a:p>
            <a:r>
              <a:rPr lang="zh-CN" altLang="en-US" dirty="0"/>
              <a:t>但是使用忙着等待时，应该关闭编译器优化。</a:t>
            </a:r>
          </a:p>
        </p:txBody>
      </p:sp>
      <p:sp>
        <p:nvSpPr>
          <p:cNvPr id="3" name="标题 2"/>
          <p:cNvSpPr>
            <a:spLocks noGrp="1"/>
          </p:cNvSpPr>
          <p:nvPr>
            <p:ph type="ctrTitle"/>
          </p:nvPr>
        </p:nvSpPr>
        <p:spPr/>
        <p:txBody>
          <a:bodyPr/>
          <a:lstStyle/>
          <a:p>
            <a:r>
              <a:rPr lang="zh-CN" altLang="en-US" dirty="0"/>
              <a:t>忙等待（</a:t>
            </a:r>
            <a:r>
              <a:rPr lang="en-US" altLang="zh-CN" dirty="0"/>
              <a:t>Busy-waiting </a:t>
            </a:r>
            <a:r>
              <a:rPr lang="zh-CN" altLang="en-US" dirty="0"/>
              <a:t>）</a:t>
            </a:r>
          </a:p>
        </p:txBody>
      </p:sp>
      <p:sp>
        <p:nvSpPr>
          <p:cNvPr id="4" name="矩形 3"/>
          <p:cNvSpPr/>
          <p:nvPr/>
        </p:nvSpPr>
        <p:spPr>
          <a:xfrm>
            <a:off x="762100" y="4242089"/>
            <a:ext cx="2801280" cy="1015663"/>
          </a:xfrm>
          <a:prstGeom prst="rect">
            <a:avLst/>
          </a:prstGeom>
          <a:solidFill>
            <a:schemeClr val="accent5"/>
          </a:solidFill>
        </p:spPr>
        <p:txBody>
          <a:bodyPr wrap="none">
            <a:spAutoFit/>
          </a:bodyPr>
          <a:lstStyle/>
          <a:p>
            <a:r>
              <a:rPr lang="en-US" altLang="zh-CN" sz="2000" dirty="0">
                <a:solidFill>
                  <a:srgbClr val="C00000"/>
                </a:solidFill>
                <a:latin typeface="Calibri" panose="020F0502020204030204" pitchFamily="34" charset="0"/>
                <a:ea typeface="宋体"/>
                <a:cs typeface="Calibri" panose="020F0502020204030204" pitchFamily="34" charset="0"/>
              </a:rPr>
              <a:t>While(flag!=</a:t>
            </a:r>
            <a:r>
              <a:rPr lang="en-US" altLang="zh-CN" sz="2000" dirty="0" err="1">
                <a:solidFill>
                  <a:srgbClr val="C00000"/>
                </a:solidFill>
                <a:latin typeface="Calibri" panose="020F0502020204030204" pitchFamily="34" charset="0"/>
                <a:ea typeface="宋体"/>
                <a:cs typeface="Calibri" panose="020F0502020204030204" pitchFamily="34" charset="0"/>
              </a:rPr>
              <a:t>my_rank</a:t>
            </a:r>
            <a:r>
              <a:rPr lang="en-US" altLang="zh-CN" sz="2000" dirty="0">
                <a:solidFill>
                  <a:srgbClr val="C00000"/>
                </a:solidFill>
                <a:latin typeface="Calibri" panose="020F0502020204030204" pitchFamily="34" charset="0"/>
                <a:ea typeface="宋体"/>
                <a:cs typeface="Calibri" panose="020F0502020204030204" pitchFamily="34" charset="0"/>
              </a:rPr>
              <a:t>);</a:t>
            </a:r>
          </a:p>
          <a:p>
            <a:r>
              <a:rPr lang="en-US" altLang="zh-CN" sz="2000" dirty="0">
                <a:latin typeface="Calibri" panose="020F0502020204030204" pitchFamily="34" charset="0"/>
                <a:ea typeface="宋体"/>
                <a:cs typeface="Calibri" panose="020F0502020204030204" pitchFamily="34" charset="0"/>
              </a:rPr>
              <a:t>sum += factor / (2 * </a:t>
            </a:r>
            <a:r>
              <a:rPr lang="en-US" altLang="zh-CN" sz="2000" dirty="0" err="1">
                <a:latin typeface="Calibri" panose="020F0502020204030204" pitchFamily="34" charset="0"/>
                <a:ea typeface="宋体"/>
                <a:cs typeface="Calibri" panose="020F0502020204030204" pitchFamily="34" charset="0"/>
              </a:rPr>
              <a:t>i</a:t>
            </a:r>
            <a:r>
              <a:rPr lang="en-US" altLang="zh-CN" sz="2000" dirty="0">
                <a:latin typeface="Calibri" panose="020F0502020204030204" pitchFamily="34" charset="0"/>
                <a:ea typeface="宋体"/>
                <a:cs typeface="Calibri" panose="020F0502020204030204" pitchFamily="34" charset="0"/>
              </a:rPr>
              <a:t> +1);</a:t>
            </a:r>
          </a:p>
          <a:p>
            <a:r>
              <a:rPr lang="en-US" altLang="zh-CN" sz="2000" dirty="0">
                <a:solidFill>
                  <a:srgbClr val="C00000"/>
                </a:solidFill>
                <a:latin typeface="Calibri" panose="020F0502020204030204" pitchFamily="34" charset="0"/>
                <a:cs typeface="Calibri" panose="020F0502020204030204" pitchFamily="34" charset="0"/>
              </a:rPr>
              <a:t>f</a:t>
            </a:r>
            <a:r>
              <a:rPr lang="es-ES" altLang="zh-CN" sz="2000" dirty="0">
                <a:solidFill>
                  <a:srgbClr val="C00000"/>
                </a:solidFill>
                <a:latin typeface="Calibri" panose="020F0502020204030204" pitchFamily="34" charset="0"/>
                <a:cs typeface="Calibri" panose="020F0502020204030204" pitchFamily="34" charset="0"/>
              </a:rPr>
              <a:t>lag++;</a:t>
            </a:r>
            <a:endParaRPr lang="zh-CN" altLang="en-US" sz="2000" dirty="0">
              <a:solidFill>
                <a:srgbClr val="C00000"/>
              </a:solidFill>
              <a:latin typeface="Calibri" panose="020F0502020204030204" pitchFamily="34" charset="0"/>
              <a:cs typeface="Calibri" panose="020F0502020204030204" pitchFamily="34" charset="0"/>
            </a:endParaRPr>
          </a:p>
        </p:txBody>
      </p:sp>
      <p:sp>
        <p:nvSpPr>
          <p:cNvPr id="5" name="矩形 4"/>
          <p:cNvSpPr/>
          <p:nvPr/>
        </p:nvSpPr>
        <p:spPr>
          <a:xfrm>
            <a:off x="5486376" y="4242088"/>
            <a:ext cx="2801280" cy="1015663"/>
          </a:xfrm>
          <a:prstGeom prst="rect">
            <a:avLst/>
          </a:prstGeom>
          <a:solidFill>
            <a:schemeClr val="accent5"/>
          </a:solidFill>
        </p:spPr>
        <p:txBody>
          <a:bodyPr wrap="none">
            <a:spAutoFit/>
          </a:bodyPr>
          <a:lstStyle/>
          <a:p>
            <a:r>
              <a:rPr lang="en-US" altLang="zh-CN" sz="2000" dirty="0">
                <a:latin typeface="Calibri" panose="020F0502020204030204" pitchFamily="34" charset="0"/>
                <a:ea typeface="宋体"/>
                <a:cs typeface="Calibri" panose="020F0502020204030204" pitchFamily="34" charset="0"/>
              </a:rPr>
              <a:t>sum += factor / (2 * </a:t>
            </a:r>
            <a:r>
              <a:rPr lang="en-US" altLang="zh-CN" sz="2000" dirty="0" err="1">
                <a:latin typeface="Calibri" panose="020F0502020204030204" pitchFamily="34" charset="0"/>
                <a:ea typeface="宋体"/>
                <a:cs typeface="Calibri" panose="020F0502020204030204" pitchFamily="34" charset="0"/>
              </a:rPr>
              <a:t>i</a:t>
            </a:r>
            <a:r>
              <a:rPr lang="en-US" altLang="zh-CN" sz="2000" dirty="0">
                <a:latin typeface="Calibri" panose="020F0502020204030204" pitchFamily="34" charset="0"/>
                <a:ea typeface="宋体"/>
                <a:cs typeface="Calibri" panose="020F0502020204030204" pitchFamily="34" charset="0"/>
              </a:rPr>
              <a:t> +1);</a:t>
            </a:r>
          </a:p>
          <a:p>
            <a:r>
              <a:rPr lang="en-US" altLang="zh-CN" sz="2000" dirty="0">
                <a:solidFill>
                  <a:srgbClr val="C00000"/>
                </a:solidFill>
                <a:latin typeface="Calibri" panose="020F0502020204030204" pitchFamily="34" charset="0"/>
                <a:ea typeface="宋体"/>
                <a:cs typeface="Calibri" panose="020F0502020204030204" pitchFamily="34" charset="0"/>
              </a:rPr>
              <a:t>While(flag!=</a:t>
            </a:r>
            <a:r>
              <a:rPr lang="en-US" altLang="zh-CN" sz="2000" dirty="0" err="1">
                <a:solidFill>
                  <a:srgbClr val="C00000"/>
                </a:solidFill>
                <a:latin typeface="Calibri" panose="020F0502020204030204" pitchFamily="34" charset="0"/>
                <a:ea typeface="宋体"/>
                <a:cs typeface="Calibri" panose="020F0502020204030204" pitchFamily="34" charset="0"/>
              </a:rPr>
              <a:t>my_rank</a:t>
            </a:r>
            <a:r>
              <a:rPr lang="en-US" altLang="zh-CN" sz="2000" dirty="0">
                <a:solidFill>
                  <a:srgbClr val="C00000"/>
                </a:solidFill>
                <a:latin typeface="Calibri" panose="020F0502020204030204" pitchFamily="34" charset="0"/>
                <a:ea typeface="宋体"/>
                <a:cs typeface="Calibri" panose="020F0502020204030204" pitchFamily="34" charset="0"/>
              </a:rPr>
              <a:t>);</a:t>
            </a:r>
          </a:p>
          <a:p>
            <a:r>
              <a:rPr lang="en-US" altLang="zh-CN" sz="2000" dirty="0">
                <a:solidFill>
                  <a:srgbClr val="C00000"/>
                </a:solidFill>
                <a:latin typeface="Calibri" panose="020F0502020204030204" pitchFamily="34" charset="0"/>
                <a:cs typeface="Calibri" panose="020F0502020204030204" pitchFamily="34" charset="0"/>
              </a:rPr>
              <a:t> f</a:t>
            </a:r>
            <a:r>
              <a:rPr lang="es-ES" altLang="zh-CN" sz="2000" dirty="0">
                <a:solidFill>
                  <a:srgbClr val="C00000"/>
                </a:solidFill>
                <a:latin typeface="Calibri" panose="020F0502020204030204" pitchFamily="34" charset="0"/>
                <a:cs typeface="Calibri" panose="020F0502020204030204" pitchFamily="34" charset="0"/>
              </a:rPr>
              <a:t>lag++;</a:t>
            </a:r>
            <a:r>
              <a:rPr lang="en-US" altLang="zh-CN" sz="2000" dirty="0">
                <a:solidFill>
                  <a:srgbClr val="C00000"/>
                </a:solidFill>
                <a:latin typeface="Calibri" panose="020F0502020204030204" pitchFamily="34" charset="0"/>
                <a:ea typeface="宋体"/>
                <a:cs typeface="Calibri" panose="020F0502020204030204" pitchFamily="34" charset="0"/>
              </a:rPr>
              <a:t> </a:t>
            </a:r>
          </a:p>
        </p:txBody>
      </p:sp>
      <p:cxnSp>
        <p:nvCxnSpPr>
          <p:cNvPr id="7" name="直接箭头连接符 6"/>
          <p:cNvCxnSpPr>
            <a:stCxn id="4" idx="3"/>
            <a:endCxn id="5" idx="1"/>
          </p:cNvCxnSpPr>
          <p:nvPr/>
        </p:nvCxnSpPr>
        <p:spPr bwMode="auto">
          <a:xfrm flipV="1">
            <a:off x="3563380" y="4749920"/>
            <a:ext cx="1922996" cy="1"/>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8" name="矩形 7"/>
          <p:cNvSpPr/>
          <p:nvPr/>
        </p:nvSpPr>
        <p:spPr>
          <a:xfrm>
            <a:off x="3663103" y="4288254"/>
            <a:ext cx="1723549" cy="461665"/>
          </a:xfrm>
          <a:prstGeom prst="rect">
            <a:avLst/>
          </a:prstGeom>
        </p:spPr>
        <p:txBody>
          <a:bodyPr wrap="none">
            <a:spAutoFit/>
          </a:bodyPr>
          <a:lstStyle/>
          <a:p>
            <a:r>
              <a:rPr lang="zh-CN" altLang="en-US" dirty="0"/>
              <a:t>编译器优化</a:t>
            </a:r>
          </a:p>
        </p:txBody>
      </p:sp>
    </p:spTree>
    <p:extLst>
      <p:ext uri="{BB962C8B-B14F-4D97-AF65-F5344CB8AC3E}">
        <p14:creationId xmlns:p14="http://schemas.microsoft.com/office/powerpoint/2010/main" val="3272666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2590822"/>
            <a:ext cx="8184958" cy="2362138"/>
          </a:xfrm>
        </p:spPr>
        <p:txBody>
          <a:bodyPr/>
          <a:lstStyle/>
          <a:p>
            <a:r>
              <a:rPr lang="zh-CN" altLang="en-US" dirty="0"/>
              <a:t>空循环造成了性能的降低</a:t>
            </a:r>
            <a:endParaRPr lang="en-US" altLang="zh-CN" dirty="0"/>
          </a:p>
          <a:p>
            <a:r>
              <a:rPr lang="zh-CN" altLang="en-US" dirty="0"/>
              <a:t>线程有序的执行临界区</a:t>
            </a:r>
            <a:endParaRPr lang="en-US" altLang="zh-CN" dirty="0"/>
          </a:p>
          <a:p>
            <a:r>
              <a:rPr lang="zh-CN" altLang="en-US" dirty="0"/>
              <a:t>临界区的互斥执行降低了代码的并行性，减少临界区执行次数的方法：</a:t>
            </a:r>
            <a:endParaRPr lang="en-US" altLang="zh-CN" dirty="0"/>
          </a:p>
          <a:p>
            <a:pPr lvl="1"/>
            <a:r>
              <a:rPr lang="zh-CN" altLang="en-US" sz="2400" dirty="0"/>
              <a:t>给每个线程配置私有变量</a:t>
            </a:r>
            <a:r>
              <a:rPr lang="en-US" altLang="zh-CN" sz="2400" dirty="0" err="1"/>
              <a:t>my_sum</a:t>
            </a:r>
            <a:r>
              <a:rPr lang="zh-CN" altLang="en-US" sz="2400" dirty="0"/>
              <a:t>存储各自的计算结果</a:t>
            </a:r>
            <a:endParaRPr lang="en-US" altLang="zh-CN" sz="2400" dirty="0"/>
          </a:p>
        </p:txBody>
      </p:sp>
      <p:sp>
        <p:nvSpPr>
          <p:cNvPr id="3" name="标题 2"/>
          <p:cNvSpPr>
            <a:spLocks noGrp="1"/>
          </p:cNvSpPr>
          <p:nvPr>
            <p:ph type="ctrTitle"/>
          </p:nvPr>
        </p:nvSpPr>
        <p:spPr/>
        <p:txBody>
          <a:bodyPr/>
          <a:lstStyle/>
          <a:p>
            <a:r>
              <a:rPr lang="zh-CN" altLang="en-US" dirty="0"/>
              <a:t>忙等待的性能</a:t>
            </a:r>
          </a:p>
        </p:txBody>
      </p:sp>
      <p:sp>
        <p:nvSpPr>
          <p:cNvPr id="4" name="矩形 3"/>
          <p:cNvSpPr/>
          <p:nvPr/>
        </p:nvSpPr>
        <p:spPr>
          <a:xfrm>
            <a:off x="1066892" y="1143060"/>
            <a:ext cx="6934018" cy="1323439"/>
          </a:xfrm>
          <a:prstGeom prst="rect">
            <a:avLst/>
          </a:prstGeom>
          <a:solidFill>
            <a:schemeClr val="accent5"/>
          </a:solidFill>
        </p:spPr>
        <p:txBody>
          <a:bodyPr wrap="square">
            <a:spAutoFit/>
          </a:bodyPr>
          <a:lstStyle/>
          <a:p>
            <a:pPr>
              <a:defRPr/>
            </a:pPr>
            <a:r>
              <a:rPr lang="en-US" altLang="zh-CN" sz="2000" dirty="0">
                <a:latin typeface="Calibri" panose="020F0502020204030204" pitchFamily="34" charset="0"/>
                <a:cs typeface="Calibri" panose="020F0502020204030204" pitchFamily="34" charset="0"/>
              </a:rPr>
              <a:t>for(</a:t>
            </a:r>
            <a:r>
              <a:rPr lang="en-US" altLang="zh-CN" sz="2000" dirty="0" err="1">
                <a:latin typeface="Calibri" panose="020F0502020204030204" pitchFamily="34" charset="0"/>
                <a:cs typeface="Calibri" panose="020F0502020204030204" pitchFamily="34" charset="0"/>
              </a:rPr>
              <a:t>i</a:t>
            </a:r>
            <a:r>
              <a:rPr lang="en-US" altLang="zh-CN" sz="2000" dirty="0">
                <a:latin typeface="Calibri" panose="020F0502020204030204" pitchFamily="34" charset="0"/>
                <a:cs typeface="Calibri" panose="020F0502020204030204" pitchFamily="34" charset="0"/>
              </a:rPr>
              <a:t> = </a:t>
            </a:r>
            <a:r>
              <a:rPr lang="en-US" altLang="zh-CN" sz="2000" dirty="0" err="1">
                <a:latin typeface="Calibri" panose="020F0502020204030204" pitchFamily="34" charset="0"/>
                <a:cs typeface="Calibri" panose="020F0502020204030204" pitchFamily="34" charset="0"/>
              </a:rPr>
              <a:t>my_first_i</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i</a:t>
            </a:r>
            <a:r>
              <a:rPr lang="en-US" altLang="zh-CN" sz="2000" dirty="0">
                <a:latin typeface="Calibri" panose="020F0502020204030204" pitchFamily="34" charset="0"/>
                <a:cs typeface="Calibri" panose="020F0502020204030204" pitchFamily="34" charset="0"/>
              </a:rPr>
              <a:t> &lt; </a:t>
            </a:r>
            <a:r>
              <a:rPr lang="en-US" altLang="zh-CN" sz="2000" dirty="0" err="1">
                <a:latin typeface="Calibri" panose="020F0502020204030204" pitchFamily="34" charset="0"/>
                <a:cs typeface="Calibri" panose="020F0502020204030204" pitchFamily="34" charset="0"/>
              </a:rPr>
              <a:t>my_last_i</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i</a:t>
            </a:r>
            <a:r>
              <a:rPr lang="en-US" altLang="zh-CN" sz="2000" dirty="0">
                <a:latin typeface="Calibri" panose="020F0502020204030204" pitchFamily="34" charset="0"/>
                <a:cs typeface="Calibri" panose="020F0502020204030204" pitchFamily="34" charset="0"/>
              </a:rPr>
              <a:t>++,factor  = -factor) {	</a:t>
            </a:r>
          </a:p>
          <a:p>
            <a:pPr>
              <a:defRPr/>
            </a:pPr>
            <a:r>
              <a:rPr lang="en-US" altLang="zh-CN" sz="2000" dirty="0">
                <a:latin typeface="Calibri" panose="020F0502020204030204" pitchFamily="34" charset="0"/>
                <a:cs typeface="Calibri" panose="020F0502020204030204" pitchFamily="34" charset="0"/>
              </a:rPr>
              <a:t>	while(flag != </a:t>
            </a:r>
            <a:r>
              <a:rPr lang="en-US" altLang="zh-CN" sz="2000" dirty="0" err="1">
                <a:latin typeface="Calibri" panose="020F0502020204030204" pitchFamily="34" charset="0"/>
                <a:cs typeface="Calibri" panose="020F0502020204030204" pitchFamily="34" charset="0"/>
              </a:rPr>
              <a:t>my_rank</a:t>
            </a:r>
            <a:r>
              <a:rPr lang="en-US" altLang="zh-CN" sz="2000" dirty="0">
                <a:latin typeface="Calibri" panose="020F0502020204030204" pitchFamily="34" charset="0"/>
                <a:cs typeface="Calibri" panose="020F0502020204030204" pitchFamily="34" charset="0"/>
              </a:rPr>
              <a:t>);</a:t>
            </a:r>
          </a:p>
          <a:p>
            <a:pPr>
              <a:defRPr/>
            </a:pPr>
            <a:r>
              <a:rPr lang="en-US" altLang="zh-CN" sz="2000" dirty="0">
                <a:latin typeface="Calibri" panose="020F0502020204030204" pitchFamily="34" charset="0"/>
                <a:cs typeface="Calibri" panose="020F0502020204030204" pitchFamily="34" charset="0"/>
              </a:rPr>
              <a:t>	sum += factor / (2 * </a:t>
            </a:r>
            <a:r>
              <a:rPr lang="en-US" altLang="zh-CN" sz="2000" dirty="0" err="1">
                <a:latin typeface="Calibri" panose="020F0502020204030204" pitchFamily="34" charset="0"/>
                <a:cs typeface="Calibri" panose="020F0502020204030204" pitchFamily="34" charset="0"/>
              </a:rPr>
              <a:t>i</a:t>
            </a:r>
            <a:r>
              <a:rPr lang="en-US" altLang="zh-CN" sz="2000" dirty="0">
                <a:latin typeface="Calibri" panose="020F0502020204030204" pitchFamily="34" charset="0"/>
                <a:cs typeface="Calibri" panose="020F0502020204030204" pitchFamily="34" charset="0"/>
              </a:rPr>
              <a:t> +1);</a:t>
            </a:r>
          </a:p>
          <a:p>
            <a:pPr>
              <a:defRPr/>
            </a:pPr>
            <a:r>
              <a:rPr lang="en-US" altLang="zh-CN" sz="2000" dirty="0">
                <a:latin typeface="Calibri" panose="020F0502020204030204" pitchFamily="34" charset="0"/>
                <a:cs typeface="Calibri" panose="020F0502020204030204" pitchFamily="34" charset="0"/>
              </a:rPr>
              <a:t>	flag=(flag+1)% </a:t>
            </a:r>
            <a:r>
              <a:rPr lang="en-US" altLang="zh-CN" sz="2000" dirty="0" err="1">
                <a:latin typeface="Calibri" panose="020F0502020204030204" pitchFamily="34" charset="0"/>
                <a:cs typeface="Calibri" panose="020F0502020204030204" pitchFamily="34" charset="0"/>
              </a:rPr>
              <a:t>thread_count</a:t>
            </a:r>
            <a:r>
              <a:rPr lang="en-US" altLang="zh-CN" sz="2000" dirty="0">
                <a:latin typeface="Calibri" panose="020F0502020204030204" pitchFamily="34" charset="0"/>
                <a:cs typeface="Calibri" panose="020F0502020204030204" pitchFamily="34" charset="0"/>
              </a:rPr>
              <a:t>;	} </a:t>
            </a:r>
          </a:p>
        </p:txBody>
      </p:sp>
      <p:sp>
        <p:nvSpPr>
          <p:cNvPr id="5" name="矩形 4"/>
          <p:cNvSpPr/>
          <p:nvPr/>
        </p:nvSpPr>
        <p:spPr>
          <a:xfrm>
            <a:off x="1054473" y="4800564"/>
            <a:ext cx="6934018" cy="1631216"/>
          </a:xfrm>
          <a:prstGeom prst="rect">
            <a:avLst/>
          </a:prstGeom>
          <a:solidFill>
            <a:schemeClr val="accent5"/>
          </a:solidFill>
        </p:spPr>
        <p:txBody>
          <a:bodyPr wrap="square">
            <a:spAutoFit/>
          </a:bodyPr>
          <a:lstStyle/>
          <a:p>
            <a:pPr lvl="0">
              <a:defRPr/>
            </a:pPr>
            <a:r>
              <a:rPr lang="en-US" altLang="zh-CN" sz="2000" dirty="0">
                <a:solidFill>
                  <a:srgbClr val="000000"/>
                </a:solidFill>
                <a:latin typeface="Calibri" panose="020F0502020204030204" pitchFamily="34" charset="0"/>
                <a:cs typeface="Calibri" panose="020F0502020204030204" pitchFamily="34" charset="0"/>
              </a:rPr>
              <a:t>for(</a:t>
            </a:r>
            <a:r>
              <a:rPr lang="en-US" altLang="zh-CN" sz="2000" dirty="0" err="1">
                <a:solidFill>
                  <a:srgbClr val="000000"/>
                </a:solidFill>
                <a:latin typeface="Calibri" panose="020F0502020204030204" pitchFamily="34" charset="0"/>
                <a:cs typeface="Calibri" panose="020F0502020204030204" pitchFamily="34" charset="0"/>
              </a:rPr>
              <a:t>i</a:t>
            </a:r>
            <a:r>
              <a:rPr lang="en-US" altLang="zh-CN" sz="2000" dirty="0">
                <a:solidFill>
                  <a:srgbClr val="000000"/>
                </a:solidFill>
                <a:latin typeface="Calibri" panose="020F0502020204030204" pitchFamily="34" charset="0"/>
                <a:cs typeface="Calibri" panose="020F0502020204030204" pitchFamily="34" charset="0"/>
              </a:rPr>
              <a:t> = </a:t>
            </a:r>
            <a:r>
              <a:rPr lang="en-US" altLang="zh-CN" sz="2000" dirty="0" err="1">
                <a:solidFill>
                  <a:srgbClr val="000000"/>
                </a:solidFill>
                <a:latin typeface="Calibri" panose="020F0502020204030204" pitchFamily="34" charset="0"/>
                <a:cs typeface="Calibri" panose="020F0502020204030204" pitchFamily="34" charset="0"/>
              </a:rPr>
              <a:t>my_first_i</a:t>
            </a:r>
            <a:r>
              <a:rPr lang="en-US" altLang="zh-CN" sz="2000" dirty="0">
                <a:solidFill>
                  <a:srgbClr val="000000"/>
                </a:solidFill>
                <a:latin typeface="Calibri" panose="020F0502020204030204" pitchFamily="34" charset="0"/>
                <a:cs typeface="Calibri" panose="020F0502020204030204" pitchFamily="34" charset="0"/>
              </a:rPr>
              <a:t>; </a:t>
            </a:r>
            <a:r>
              <a:rPr lang="en-US" altLang="zh-CN" sz="2000" dirty="0" err="1">
                <a:solidFill>
                  <a:srgbClr val="000000"/>
                </a:solidFill>
                <a:latin typeface="Calibri" panose="020F0502020204030204" pitchFamily="34" charset="0"/>
                <a:cs typeface="Calibri" panose="020F0502020204030204" pitchFamily="34" charset="0"/>
              </a:rPr>
              <a:t>i</a:t>
            </a:r>
            <a:r>
              <a:rPr lang="en-US" altLang="zh-CN" sz="2000" dirty="0">
                <a:solidFill>
                  <a:srgbClr val="000000"/>
                </a:solidFill>
                <a:latin typeface="Calibri" panose="020F0502020204030204" pitchFamily="34" charset="0"/>
                <a:cs typeface="Calibri" panose="020F0502020204030204" pitchFamily="34" charset="0"/>
              </a:rPr>
              <a:t> &lt; </a:t>
            </a:r>
            <a:r>
              <a:rPr lang="en-US" altLang="zh-CN" sz="2000" dirty="0" err="1">
                <a:solidFill>
                  <a:srgbClr val="000000"/>
                </a:solidFill>
                <a:latin typeface="Calibri" panose="020F0502020204030204" pitchFamily="34" charset="0"/>
                <a:cs typeface="Calibri" panose="020F0502020204030204" pitchFamily="34" charset="0"/>
              </a:rPr>
              <a:t>my_last_i</a:t>
            </a:r>
            <a:r>
              <a:rPr lang="en-US" altLang="zh-CN" sz="2000" dirty="0">
                <a:solidFill>
                  <a:srgbClr val="000000"/>
                </a:solidFill>
                <a:latin typeface="Calibri" panose="020F0502020204030204" pitchFamily="34" charset="0"/>
                <a:cs typeface="Calibri" panose="020F0502020204030204" pitchFamily="34" charset="0"/>
              </a:rPr>
              <a:t>; </a:t>
            </a:r>
            <a:r>
              <a:rPr lang="en-US" altLang="zh-CN" sz="2000" dirty="0" err="1">
                <a:solidFill>
                  <a:srgbClr val="000000"/>
                </a:solidFill>
                <a:latin typeface="Calibri" panose="020F0502020204030204" pitchFamily="34" charset="0"/>
                <a:cs typeface="Calibri" panose="020F0502020204030204" pitchFamily="34" charset="0"/>
              </a:rPr>
              <a:t>i</a:t>
            </a:r>
            <a:r>
              <a:rPr lang="en-US" altLang="zh-CN" sz="2000" dirty="0">
                <a:solidFill>
                  <a:srgbClr val="000000"/>
                </a:solidFill>
                <a:latin typeface="Calibri" panose="020F0502020204030204" pitchFamily="34" charset="0"/>
                <a:cs typeface="Calibri" panose="020F0502020204030204" pitchFamily="34" charset="0"/>
              </a:rPr>
              <a:t>++,factor  = -factor)	{</a:t>
            </a:r>
          </a:p>
          <a:p>
            <a:pPr lvl="0">
              <a:defRPr/>
            </a:pPr>
            <a:r>
              <a:rPr lang="en-US" altLang="zh-CN" sz="2000" dirty="0">
                <a:solidFill>
                  <a:srgbClr val="000000"/>
                </a:solidFill>
                <a:latin typeface="Calibri" panose="020F0502020204030204" pitchFamily="34" charset="0"/>
                <a:cs typeface="Calibri" panose="020F0502020204030204" pitchFamily="34" charset="0"/>
              </a:rPr>
              <a:t>	</a:t>
            </a:r>
            <a:r>
              <a:rPr lang="en-US" altLang="zh-CN" sz="2000" dirty="0" err="1">
                <a:solidFill>
                  <a:srgbClr val="C00000"/>
                </a:solidFill>
                <a:latin typeface="Calibri" panose="020F0502020204030204" pitchFamily="34" charset="0"/>
                <a:cs typeface="Calibri" panose="020F0502020204030204" pitchFamily="34" charset="0"/>
              </a:rPr>
              <a:t>my_sum</a:t>
            </a:r>
            <a:r>
              <a:rPr lang="en-US" altLang="zh-CN" sz="2000" dirty="0">
                <a:solidFill>
                  <a:srgbClr val="C00000"/>
                </a:solidFill>
                <a:latin typeface="Calibri" panose="020F0502020204030204" pitchFamily="34" charset="0"/>
                <a:cs typeface="Calibri" panose="020F0502020204030204" pitchFamily="34" charset="0"/>
              </a:rPr>
              <a:t>+=factor/(2*i+1)	</a:t>
            </a:r>
            <a:r>
              <a:rPr lang="en-US" altLang="zh-CN" sz="2000" dirty="0">
                <a:solidFill>
                  <a:srgbClr val="000000"/>
                </a:solidFill>
                <a:latin typeface="Calibri" panose="020F0502020204030204" pitchFamily="34" charset="0"/>
                <a:cs typeface="Calibri" panose="020F0502020204030204" pitchFamily="34" charset="0"/>
              </a:rPr>
              <a:t>} </a:t>
            </a:r>
          </a:p>
          <a:p>
            <a:pPr lvl="0">
              <a:defRPr/>
            </a:pPr>
            <a:r>
              <a:rPr lang="en-US" altLang="zh-CN" sz="2000" dirty="0">
                <a:solidFill>
                  <a:srgbClr val="000000"/>
                </a:solidFill>
                <a:latin typeface="Calibri" panose="020F0502020204030204" pitchFamily="34" charset="0"/>
                <a:cs typeface="Calibri" panose="020F0502020204030204" pitchFamily="34" charset="0"/>
              </a:rPr>
              <a:t>while(flag != </a:t>
            </a:r>
            <a:r>
              <a:rPr lang="en-US" altLang="zh-CN" sz="2000" dirty="0" err="1">
                <a:solidFill>
                  <a:srgbClr val="000000"/>
                </a:solidFill>
                <a:latin typeface="Calibri" panose="020F0502020204030204" pitchFamily="34" charset="0"/>
                <a:cs typeface="Calibri" panose="020F0502020204030204" pitchFamily="34" charset="0"/>
              </a:rPr>
              <a:t>my_rank</a:t>
            </a:r>
            <a:r>
              <a:rPr lang="en-US" altLang="zh-CN" sz="2000" dirty="0">
                <a:solidFill>
                  <a:srgbClr val="000000"/>
                </a:solidFill>
                <a:latin typeface="Calibri" panose="020F0502020204030204" pitchFamily="34" charset="0"/>
                <a:cs typeface="Calibri" panose="020F0502020204030204" pitchFamily="34" charset="0"/>
              </a:rPr>
              <a:t>);</a:t>
            </a:r>
          </a:p>
          <a:p>
            <a:pPr lvl="0">
              <a:defRPr/>
            </a:pPr>
            <a:r>
              <a:rPr lang="en-US" altLang="zh-CN" sz="2000" dirty="0">
                <a:solidFill>
                  <a:srgbClr val="C00000"/>
                </a:solidFill>
                <a:latin typeface="Calibri" panose="020F0502020204030204" pitchFamily="34" charset="0"/>
                <a:cs typeface="Calibri" panose="020F0502020204030204" pitchFamily="34" charset="0"/>
              </a:rPr>
              <a:t>sum += </a:t>
            </a:r>
            <a:r>
              <a:rPr lang="en-US" altLang="zh-CN" sz="2000" dirty="0" err="1">
                <a:solidFill>
                  <a:srgbClr val="C00000"/>
                </a:solidFill>
                <a:latin typeface="Calibri" panose="020F0502020204030204" pitchFamily="34" charset="0"/>
                <a:cs typeface="Calibri" panose="020F0502020204030204" pitchFamily="34" charset="0"/>
              </a:rPr>
              <a:t>my_sum</a:t>
            </a:r>
            <a:r>
              <a:rPr lang="en-US" altLang="zh-CN" sz="2000" dirty="0">
                <a:solidFill>
                  <a:srgbClr val="C00000"/>
                </a:solidFill>
                <a:latin typeface="Calibri" panose="020F0502020204030204" pitchFamily="34" charset="0"/>
                <a:cs typeface="Calibri" panose="020F0502020204030204" pitchFamily="34" charset="0"/>
              </a:rPr>
              <a:t>;</a:t>
            </a:r>
          </a:p>
          <a:p>
            <a:pPr lvl="0">
              <a:defRPr/>
            </a:pPr>
            <a:r>
              <a:rPr lang="en-US" altLang="zh-CN" sz="2000" dirty="0">
                <a:solidFill>
                  <a:srgbClr val="000000"/>
                </a:solidFill>
                <a:latin typeface="Calibri" panose="020F0502020204030204" pitchFamily="34" charset="0"/>
                <a:cs typeface="Calibri" panose="020F0502020204030204" pitchFamily="34" charset="0"/>
              </a:rPr>
              <a:t>flag=(flag+1)% </a:t>
            </a:r>
            <a:r>
              <a:rPr lang="en-US" altLang="zh-CN" sz="2000" dirty="0" err="1">
                <a:solidFill>
                  <a:srgbClr val="000000"/>
                </a:solidFill>
                <a:latin typeface="Calibri" panose="020F0502020204030204" pitchFamily="34" charset="0"/>
                <a:cs typeface="Calibri" panose="020F0502020204030204" pitchFamily="34" charset="0"/>
              </a:rPr>
              <a:t>thread_count</a:t>
            </a:r>
            <a:r>
              <a:rPr lang="en-US" altLang="zh-CN" sz="2000" dirty="0">
                <a:solidFill>
                  <a:srgbClr val="000000"/>
                </a:solidFill>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65F3B9F2-6251-612B-87AB-D89F2D24E2A7}"/>
                  </a:ext>
                </a:extLst>
              </p14:cNvPr>
              <p14:cNvContentPartPr/>
              <p14:nvPr/>
            </p14:nvContentPartPr>
            <p14:xfrm>
              <a:off x="913680" y="1442520"/>
              <a:ext cx="7694640" cy="3326760"/>
            </p14:xfrm>
          </p:contentPart>
        </mc:Choice>
        <mc:Fallback xmlns="">
          <p:pic>
            <p:nvPicPr>
              <p:cNvPr id="6" name="墨迹 5">
                <a:extLst>
                  <a:ext uri="{FF2B5EF4-FFF2-40B4-BE49-F238E27FC236}">
                    <a16:creationId xmlns:a16="http://schemas.microsoft.com/office/drawing/2014/main" id="{65F3B9F2-6251-612B-87AB-D89F2D24E2A7}"/>
                  </a:ext>
                </a:extLst>
              </p:cNvPr>
              <p:cNvPicPr/>
              <p:nvPr/>
            </p:nvPicPr>
            <p:blipFill>
              <a:blip r:embed="rId3"/>
              <a:stretch>
                <a:fillRect/>
              </a:stretch>
            </p:blipFill>
            <p:spPr>
              <a:xfrm>
                <a:off x="904320" y="1433160"/>
                <a:ext cx="7713360" cy="3345480"/>
              </a:xfrm>
              <a:prstGeom prst="rect">
                <a:avLst/>
              </a:prstGeom>
            </p:spPr>
          </p:pic>
        </mc:Fallback>
      </mc:AlternateContent>
    </p:spTree>
    <p:extLst>
      <p:ext uri="{BB962C8B-B14F-4D97-AF65-F5344CB8AC3E}">
        <p14:creationId xmlns:p14="http://schemas.microsoft.com/office/powerpoint/2010/main" val="271326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err="1">
                <a:latin typeface="Calibri" panose="020F0502020204030204" pitchFamily="34" charset="0"/>
                <a:cs typeface="Calibri" panose="020F0502020204030204" pitchFamily="34" charset="0"/>
              </a:rPr>
              <a:t>Pthreads</a:t>
            </a:r>
            <a:r>
              <a:rPr lang="zh-CN" altLang="en-US" dirty="0">
                <a:latin typeface="Calibri" panose="020F0502020204030204" pitchFamily="34" charset="0"/>
                <a:cs typeface="Calibri" panose="020F0502020204030204" pitchFamily="34" charset="0"/>
              </a:rPr>
              <a:t>线程库定义了互斥锁变量类型：</a:t>
            </a:r>
            <a:r>
              <a:rPr lang="en-US" altLang="zh-CN" dirty="0">
                <a:latin typeface="Calibri" panose="020F0502020204030204" pitchFamily="34" charset="0"/>
                <a:cs typeface="Calibri" panose="020F0502020204030204" pitchFamily="34" charset="0"/>
              </a:rPr>
              <a:t>pthread_mutex_t</a:t>
            </a:r>
          </a:p>
          <a:p>
            <a:r>
              <a:rPr lang="zh-CN" altLang="en-US" dirty="0">
                <a:latin typeface="Calibri" panose="020F0502020204030204" pitchFamily="34" charset="0"/>
                <a:cs typeface="Calibri" panose="020F0502020204030204" pitchFamily="34" charset="0"/>
              </a:rPr>
              <a:t>特殊类型的变量，通过某些特殊类型的函数，互斥锁可以用来限制每次只有一个线程能进入临界区</a:t>
            </a:r>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使用</a:t>
            </a:r>
            <a:r>
              <a:rPr lang="en-US" altLang="zh-CN" dirty="0">
                <a:latin typeface="Calibri" panose="020F0502020204030204" pitchFamily="34" charset="0"/>
                <a:cs typeface="Calibri" panose="020F0502020204030204" pitchFamily="34" charset="0"/>
              </a:rPr>
              <a:t>pthread_mutex_t</a:t>
            </a:r>
            <a:r>
              <a:rPr lang="zh-CN" altLang="en-US" dirty="0">
                <a:latin typeface="Calibri" panose="020F0502020204030204" pitchFamily="34" charset="0"/>
                <a:cs typeface="Calibri" panose="020F0502020204030204" pitchFamily="34" charset="0"/>
              </a:rPr>
              <a:t>类型的变量前，必须初始化</a:t>
            </a:r>
            <a:endParaRPr lang="en-US" altLang="zh-CN" dirty="0">
              <a:latin typeface="Calibri" panose="020F0502020204030204" pitchFamily="34" charset="0"/>
              <a:cs typeface="Calibri" panose="020F0502020204030204" pitchFamily="34" charset="0"/>
            </a:endParaRPr>
          </a:p>
          <a:p>
            <a:pPr marL="0" lvl="0" indent="0">
              <a:spcBef>
                <a:spcPct val="0"/>
              </a:spcBef>
              <a:buNone/>
              <a:defRPr/>
            </a:pPr>
            <a:endParaRPr lang="en-US" altLang="zh-CN" sz="2000" b="1" kern="0" dirty="0">
              <a:solidFill>
                <a:srgbClr val="000000"/>
              </a:solidFill>
              <a:latin typeface="Calibri" panose="020F0502020204030204" pitchFamily="34" charset="0"/>
              <a:cs typeface="Calibri" panose="020F0502020204030204" pitchFamily="34" charset="0"/>
            </a:endParaRPr>
          </a:p>
          <a:p>
            <a:pPr marL="0" lvl="0" indent="0">
              <a:spcBef>
                <a:spcPct val="0"/>
              </a:spcBef>
              <a:buNone/>
              <a:defRPr/>
            </a:pPr>
            <a:r>
              <a:rPr lang="en-US" altLang="zh-CN" sz="2000" b="1" kern="0" dirty="0">
                <a:solidFill>
                  <a:srgbClr val="000000"/>
                </a:solidFill>
                <a:latin typeface="Calibri" panose="020F0502020204030204" pitchFamily="34" charset="0"/>
                <a:cs typeface="Calibri" panose="020F0502020204030204" pitchFamily="34" charset="0"/>
              </a:rPr>
              <a:t>  </a:t>
            </a:r>
            <a:r>
              <a:rPr lang="en-US" altLang="zh-CN" b="1" kern="0" dirty="0">
                <a:solidFill>
                  <a:srgbClr val="000000"/>
                </a:solidFill>
                <a:latin typeface="Calibri" panose="020F0502020204030204" pitchFamily="34" charset="0"/>
                <a:cs typeface="Calibri" panose="020F0502020204030204" pitchFamily="34" charset="0"/>
              </a:rPr>
              <a:t>int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C00000"/>
                </a:solidFill>
                <a:latin typeface="Calibri" panose="020F0502020204030204" pitchFamily="34" charset="0"/>
                <a:cs typeface="Calibri" panose="020F0502020204030204" pitchFamily="34" charset="0"/>
              </a:rPr>
              <a:t>pthread_mutex_init</a:t>
            </a:r>
            <a:r>
              <a:rPr lang="en-US" altLang="zh-CN" kern="0" dirty="0">
                <a:solidFill>
                  <a:srgbClr val="000000"/>
                </a:solidFill>
                <a:latin typeface="Calibri" panose="020F0502020204030204" pitchFamily="34" charset="0"/>
                <a:cs typeface="Calibri" panose="020F0502020204030204" pitchFamily="34" charset="0"/>
              </a:rPr>
              <a:t>(</a:t>
            </a: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pthread_mutex_t*      </a:t>
            </a:r>
            <a:r>
              <a:rPr lang="en-US" altLang="zh-CN" kern="0" dirty="0" err="1">
                <a:solidFill>
                  <a:srgbClr val="000000"/>
                </a:solidFill>
                <a:latin typeface="Calibri" panose="020F0502020204030204" pitchFamily="34" charset="0"/>
                <a:cs typeface="Calibri" panose="020F0502020204030204" pitchFamily="34" charset="0"/>
              </a:rPr>
              <a:t>mutex_p</a:t>
            </a:r>
            <a:r>
              <a:rPr lang="en-US" altLang="zh-CN" kern="0" dirty="0">
                <a:solidFill>
                  <a:srgbClr val="000000"/>
                </a:solidFill>
                <a:latin typeface="Calibri" panose="020F0502020204030204" pitchFamily="34" charset="0"/>
                <a:cs typeface="Calibri" panose="020F0502020204030204" pitchFamily="34" charset="0"/>
              </a:rPr>
              <a:t>,</a:t>
            </a: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a:t>
            </a:r>
            <a:r>
              <a:rPr lang="en-US" altLang="zh-CN" b="1" kern="0" dirty="0" err="1">
                <a:solidFill>
                  <a:srgbClr val="000000"/>
                </a:solidFill>
                <a:latin typeface="Calibri" panose="020F0502020204030204" pitchFamily="34" charset="0"/>
                <a:cs typeface="Calibri" panose="020F0502020204030204" pitchFamily="34" charset="0"/>
              </a:rPr>
              <a:t>const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pthread</a:t>
            </a:r>
            <a:r>
              <a:rPr lang="en-US" altLang="zh-CN" kern="0" dirty="0">
                <a:solidFill>
                  <a:srgbClr val="000000"/>
                </a:solidFill>
                <a:latin typeface="Calibri" panose="020F0502020204030204" pitchFamily="34" charset="0"/>
                <a:cs typeface="Calibri" panose="020F0502020204030204" pitchFamily="34" charset="0"/>
              </a:rPr>
              <a:t> _</a:t>
            </a:r>
            <a:r>
              <a:rPr lang="en-US" altLang="zh-CN" kern="0" dirty="0" err="1">
                <a:solidFill>
                  <a:srgbClr val="000000"/>
                </a:solidFill>
                <a:latin typeface="Calibri" panose="020F0502020204030204" pitchFamily="34" charset="0"/>
                <a:cs typeface="Calibri" panose="020F0502020204030204" pitchFamily="34" charset="0"/>
              </a:rPr>
              <a:t>mutexattr_t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attr_p</a:t>
            </a:r>
            <a:r>
              <a:rPr lang="en-US" altLang="zh-CN" kern="0" dirty="0">
                <a:solidFill>
                  <a:srgbClr val="000000"/>
                </a:solidFill>
                <a:latin typeface="Calibri" panose="020F0502020204030204" pitchFamily="34" charset="0"/>
                <a:cs typeface="Calibri" panose="020F0502020204030204" pitchFamily="34" charset="0"/>
              </a:rPr>
              <a:t>);</a:t>
            </a:r>
          </a:p>
          <a:p>
            <a:pPr marL="0" indent="0">
              <a:buNone/>
            </a:pPr>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使用结束后回收空间</a:t>
            </a:r>
            <a:endParaRPr lang="en-US" altLang="zh-CN" dirty="0">
              <a:latin typeface="Calibri" panose="020F0502020204030204" pitchFamily="34" charset="0"/>
              <a:cs typeface="Calibri" panose="020F0502020204030204" pitchFamily="34" charset="0"/>
            </a:endParaRP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a:t>
            </a:r>
            <a:r>
              <a:rPr lang="en-US" altLang="zh-CN" b="1" kern="0" dirty="0">
                <a:solidFill>
                  <a:srgbClr val="000000"/>
                </a:solidFill>
                <a:latin typeface="Calibri" panose="020F0502020204030204" pitchFamily="34" charset="0"/>
                <a:cs typeface="Calibri" panose="020F0502020204030204" pitchFamily="34" charset="0"/>
              </a:rPr>
              <a:t>int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C00000"/>
                </a:solidFill>
                <a:latin typeface="Calibri" panose="020F0502020204030204" pitchFamily="34" charset="0"/>
                <a:cs typeface="Calibri" panose="020F0502020204030204" pitchFamily="34" charset="0"/>
              </a:rPr>
              <a:t>pthread_mutex_destroy</a:t>
            </a:r>
            <a:r>
              <a:rPr lang="en-US" altLang="zh-CN" kern="0" dirty="0">
                <a:solidFill>
                  <a:srgbClr val="000000"/>
                </a:solidFill>
                <a:latin typeface="Calibri" panose="020F0502020204030204" pitchFamily="34" charset="0"/>
                <a:cs typeface="Calibri" panose="020F0502020204030204" pitchFamily="34" charset="0"/>
              </a:rPr>
              <a:t>(</a:t>
            </a: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pthread_mutex_t*           </a:t>
            </a:r>
            <a:r>
              <a:rPr lang="en-US" altLang="zh-CN" kern="0" dirty="0" err="1">
                <a:solidFill>
                  <a:srgbClr val="000000"/>
                </a:solidFill>
                <a:latin typeface="Calibri" panose="020F0502020204030204" pitchFamily="34" charset="0"/>
                <a:cs typeface="Calibri" panose="020F0502020204030204" pitchFamily="34" charset="0"/>
              </a:rPr>
              <a:t>mutex_p</a:t>
            </a:r>
            <a:r>
              <a:rPr lang="en-US" altLang="zh-CN" kern="0" dirty="0">
                <a:solidFill>
                  <a:srgbClr val="000000"/>
                </a:solidFill>
                <a:latin typeface="Calibri" panose="020F0502020204030204" pitchFamily="34" charset="0"/>
                <a:cs typeface="Calibri" panose="020F0502020204030204" pitchFamily="34" charset="0"/>
              </a:rPr>
              <a:t>) ;    </a:t>
            </a:r>
            <a:endParaRPr lang="en-US" altLang="zh-CN" dirty="0">
              <a:latin typeface="Calibri" panose="020F0502020204030204" pitchFamily="34" charset="0"/>
              <a:cs typeface="Calibri" panose="020F0502020204030204" pitchFamily="34" charset="0"/>
            </a:endParaRPr>
          </a:p>
          <a:p>
            <a:endParaRPr lang="zh-CN" altLang="en-US" dirty="0"/>
          </a:p>
        </p:txBody>
      </p:sp>
      <p:sp>
        <p:nvSpPr>
          <p:cNvPr id="3" name="标题 2"/>
          <p:cNvSpPr>
            <a:spLocks noGrp="1"/>
          </p:cNvSpPr>
          <p:nvPr>
            <p:ph type="ctrTitle"/>
          </p:nvPr>
        </p:nvSpPr>
        <p:spPr/>
        <p:txBody>
          <a:bodyPr/>
          <a:lstStyle/>
          <a:p>
            <a:r>
              <a:rPr lang="en-US" altLang="zh-CN" dirty="0"/>
              <a:t>2</a:t>
            </a:r>
            <a:r>
              <a:rPr lang="zh-CN" altLang="en-US" dirty="0"/>
              <a:t>：</a:t>
            </a:r>
            <a:r>
              <a:rPr lang="en-US" altLang="zh-CN" dirty="0" err="1"/>
              <a:t>Pthreads</a:t>
            </a:r>
            <a:r>
              <a:rPr lang="zh-CN" altLang="en-US" dirty="0"/>
              <a:t>的互斥锁</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4D9E3084-F074-84A8-ABEC-89AF3983E8AA}"/>
                  </a:ext>
                </a:extLst>
              </p14:cNvPr>
              <p14:cNvContentPartPr/>
              <p14:nvPr/>
            </p14:nvContentPartPr>
            <p14:xfrm>
              <a:off x="834120" y="2678040"/>
              <a:ext cx="6530760" cy="146160"/>
            </p14:xfrm>
          </p:contentPart>
        </mc:Choice>
        <mc:Fallback xmlns="">
          <p:pic>
            <p:nvPicPr>
              <p:cNvPr id="4" name="墨迹 3">
                <a:extLst>
                  <a:ext uri="{FF2B5EF4-FFF2-40B4-BE49-F238E27FC236}">
                    <a16:creationId xmlns:a16="http://schemas.microsoft.com/office/drawing/2014/main" id="{4D9E3084-F074-84A8-ABEC-89AF3983E8AA}"/>
                  </a:ext>
                </a:extLst>
              </p:cNvPr>
              <p:cNvPicPr/>
              <p:nvPr/>
            </p:nvPicPr>
            <p:blipFill>
              <a:blip r:embed="rId3"/>
              <a:stretch>
                <a:fillRect/>
              </a:stretch>
            </p:blipFill>
            <p:spPr>
              <a:xfrm>
                <a:off x="824760" y="2668680"/>
                <a:ext cx="6549480" cy="164880"/>
              </a:xfrm>
              <a:prstGeom prst="rect">
                <a:avLst/>
              </a:prstGeom>
            </p:spPr>
          </p:pic>
        </mc:Fallback>
      </mc:AlternateContent>
    </p:spTree>
    <p:extLst>
      <p:ext uri="{BB962C8B-B14F-4D97-AF65-F5344CB8AC3E}">
        <p14:creationId xmlns:p14="http://schemas.microsoft.com/office/powerpoint/2010/main" val="287225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203200" lvl="0" indent="-203200">
              <a:spcBef>
                <a:spcPct val="65000"/>
              </a:spcBef>
              <a:buSzPct val="100000"/>
              <a:defRPr/>
            </a:pPr>
            <a:r>
              <a:rPr lang="zh-CN" altLang="en-US" kern="0" dirty="0">
                <a:solidFill>
                  <a:srgbClr val="000000"/>
                </a:solidFill>
                <a:latin typeface="Calibri" panose="020F0502020204030204" pitchFamily="34" charset="0"/>
                <a:cs typeface="Calibri" panose="020F0502020204030204" pitchFamily="34" charset="0"/>
              </a:rPr>
              <a:t>线程调用</a:t>
            </a:r>
            <a:r>
              <a:rPr lang="en-US" altLang="zh-CN" kern="0" dirty="0">
                <a:solidFill>
                  <a:srgbClr val="000000"/>
                </a:solidFill>
                <a:latin typeface="Calibri" panose="020F0502020204030204" pitchFamily="34" charset="0"/>
                <a:cs typeface="Calibri" panose="020F0502020204030204" pitchFamily="34" charset="0"/>
              </a:rPr>
              <a:t>pthread_mutex_lock</a:t>
            </a:r>
            <a:r>
              <a:rPr lang="zh-CN" altLang="en-US" kern="0" dirty="0">
                <a:solidFill>
                  <a:srgbClr val="000000"/>
                </a:solidFill>
                <a:latin typeface="Calibri" panose="020F0502020204030204" pitchFamily="34" charset="0"/>
                <a:cs typeface="Calibri" panose="020F0502020204030204" pitchFamily="34" charset="0"/>
              </a:rPr>
              <a:t>函数获得互斥锁</a:t>
            </a:r>
            <a:endParaRPr lang="en-US" altLang="zh-CN" kern="0" dirty="0">
              <a:solidFill>
                <a:srgbClr val="000000"/>
              </a:solidFill>
              <a:latin typeface="Calibri" panose="020F0502020204030204" pitchFamily="34" charset="0"/>
              <a:cs typeface="Calibri" panose="020F0502020204030204" pitchFamily="34" charset="0"/>
            </a:endParaRPr>
          </a:p>
          <a:p>
            <a:pPr marL="0" lvl="0" indent="0">
              <a:buNone/>
              <a:defRPr/>
            </a:pPr>
            <a:r>
              <a:rPr lang="en-US" altLang="zh-CN" b="1" kern="0" dirty="0">
                <a:solidFill>
                  <a:srgbClr val="000000"/>
                </a:solidFill>
                <a:latin typeface="Calibri" panose="020F0502020204030204" pitchFamily="34" charset="0"/>
                <a:cs typeface="Calibri" panose="020F0502020204030204" pitchFamily="34" charset="0"/>
              </a:rPr>
              <a:t>    int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a:solidFill>
                  <a:srgbClr val="C00000"/>
                </a:solidFill>
                <a:latin typeface="Calibri" panose="020F0502020204030204" pitchFamily="34" charset="0"/>
                <a:cs typeface="Calibri" panose="020F0502020204030204" pitchFamily="34" charset="0"/>
              </a:rPr>
              <a:t>pthread_mutex_lock</a:t>
            </a:r>
            <a:r>
              <a:rPr lang="en-US" altLang="zh-CN" kern="0" dirty="0">
                <a:solidFill>
                  <a:srgbClr val="000000"/>
                </a:solidFill>
                <a:latin typeface="Calibri" panose="020F0502020204030204" pitchFamily="34" charset="0"/>
                <a:cs typeface="Calibri" panose="020F0502020204030204" pitchFamily="34" charset="0"/>
              </a:rPr>
              <a:t>(</a:t>
            </a:r>
          </a:p>
          <a:p>
            <a:pPr marL="0" lvl="0" indent="0">
              <a:buNone/>
              <a:defRPr/>
            </a:pPr>
            <a:r>
              <a:rPr lang="en-US" altLang="zh-CN" kern="0" dirty="0">
                <a:solidFill>
                  <a:srgbClr val="000000"/>
                </a:solidFill>
                <a:latin typeface="Calibri" panose="020F0502020204030204" pitchFamily="34" charset="0"/>
                <a:cs typeface="Calibri" panose="020F0502020204030204" pitchFamily="34" charset="0"/>
              </a:rPr>
              <a:t>             pthread_mutex_t*           </a:t>
            </a:r>
            <a:r>
              <a:rPr lang="en-US" altLang="zh-CN" kern="0" dirty="0" err="1">
                <a:solidFill>
                  <a:srgbClr val="000000"/>
                </a:solidFill>
                <a:latin typeface="Calibri" panose="020F0502020204030204" pitchFamily="34" charset="0"/>
                <a:cs typeface="Calibri" panose="020F0502020204030204" pitchFamily="34" charset="0"/>
              </a:rPr>
              <a:t>mutex_p</a:t>
            </a:r>
            <a:r>
              <a:rPr lang="en-US" altLang="zh-CN" kern="0" dirty="0">
                <a:solidFill>
                  <a:srgbClr val="000000"/>
                </a:solidFill>
                <a:latin typeface="Calibri" panose="020F0502020204030204" pitchFamily="34" charset="0"/>
                <a:cs typeface="Calibri" panose="020F0502020204030204" pitchFamily="34" charset="0"/>
              </a:rPr>
              <a:t>);</a:t>
            </a:r>
            <a:endParaRPr lang="en-US" altLang="zh-CN" dirty="0">
              <a:solidFill>
                <a:srgbClr val="000000"/>
              </a:solidFill>
              <a:latin typeface="Calibri" panose="020F0502020204030204" pitchFamily="34" charset="0"/>
              <a:cs typeface="Calibri" panose="020F0502020204030204" pitchFamily="34" charset="0"/>
            </a:endParaRPr>
          </a:p>
          <a:p>
            <a:pPr marL="203200" lvl="0" indent="-203200">
              <a:spcBef>
                <a:spcPct val="65000"/>
              </a:spcBef>
              <a:buSzPct val="100000"/>
              <a:defRPr/>
            </a:pPr>
            <a:r>
              <a:rPr lang="zh-CN" altLang="en-US" kern="0" dirty="0">
                <a:solidFill>
                  <a:srgbClr val="000000"/>
                </a:solidFill>
                <a:latin typeface="Calibri" panose="020F0502020204030204" pitchFamily="34" charset="0"/>
                <a:cs typeface="Calibri" panose="020F0502020204030204" pitchFamily="34" charset="0"/>
              </a:rPr>
              <a:t>线程执行完临界区代码后，需要调用</a:t>
            </a:r>
            <a:r>
              <a:rPr lang="en-US" altLang="zh-CN" kern="0" dirty="0">
                <a:solidFill>
                  <a:srgbClr val="000000"/>
                </a:solidFill>
                <a:latin typeface="Calibri" panose="020F0502020204030204" pitchFamily="34" charset="0"/>
                <a:cs typeface="Calibri" panose="020F0502020204030204" pitchFamily="34" charset="0"/>
              </a:rPr>
              <a:t>pthread_mutex_unlock</a:t>
            </a:r>
            <a:r>
              <a:rPr lang="zh-CN" altLang="en-US" kern="0" dirty="0">
                <a:solidFill>
                  <a:srgbClr val="000000"/>
                </a:solidFill>
                <a:latin typeface="Calibri" panose="020F0502020204030204" pitchFamily="34" charset="0"/>
                <a:cs typeface="Calibri" panose="020F0502020204030204" pitchFamily="34" charset="0"/>
              </a:rPr>
              <a:t>函数释放互斥锁的使用权</a:t>
            </a:r>
            <a:endParaRPr lang="en-US" altLang="zh-CN" kern="0" dirty="0">
              <a:solidFill>
                <a:srgbClr val="000000"/>
              </a:solidFill>
              <a:latin typeface="Calibri" panose="020F0502020204030204" pitchFamily="34" charset="0"/>
              <a:cs typeface="Calibri" panose="020F0502020204030204" pitchFamily="34" charset="0"/>
            </a:endParaRPr>
          </a:p>
          <a:p>
            <a:pPr marL="0" lvl="0" indent="0">
              <a:buNone/>
              <a:defRPr/>
            </a:pPr>
            <a:r>
              <a:rPr lang="en-US" altLang="zh-CN" b="1" kern="0" dirty="0">
                <a:solidFill>
                  <a:srgbClr val="000000"/>
                </a:solidFill>
                <a:latin typeface="Calibri" panose="020F0502020204030204" pitchFamily="34" charset="0"/>
                <a:cs typeface="Calibri" panose="020F0502020204030204" pitchFamily="34" charset="0"/>
              </a:rPr>
              <a:t>    int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a:solidFill>
                  <a:srgbClr val="C00000"/>
                </a:solidFill>
                <a:latin typeface="Calibri" panose="020F0502020204030204" pitchFamily="34" charset="0"/>
                <a:cs typeface="Calibri" panose="020F0502020204030204" pitchFamily="34" charset="0"/>
              </a:rPr>
              <a:t>pthread_mutex_unlock</a:t>
            </a:r>
            <a:r>
              <a:rPr lang="en-US" altLang="zh-CN" kern="0" dirty="0">
                <a:solidFill>
                  <a:srgbClr val="000000"/>
                </a:solidFill>
                <a:latin typeface="Calibri" panose="020F0502020204030204" pitchFamily="34" charset="0"/>
                <a:cs typeface="Calibri" panose="020F0502020204030204" pitchFamily="34" charset="0"/>
              </a:rPr>
              <a:t>(</a:t>
            </a:r>
          </a:p>
          <a:p>
            <a:pPr marL="0" lvl="0" indent="0">
              <a:buNone/>
              <a:defRPr/>
            </a:pPr>
            <a:r>
              <a:rPr lang="en-US" altLang="zh-CN" kern="0" dirty="0">
                <a:solidFill>
                  <a:srgbClr val="000000"/>
                </a:solidFill>
                <a:latin typeface="Calibri" panose="020F0502020204030204" pitchFamily="34" charset="0"/>
                <a:cs typeface="Calibri" panose="020F0502020204030204" pitchFamily="34" charset="0"/>
              </a:rPr>
              <a:t>             pthread_mutex_t*           </a:t>
            </a:r>
            <a:r>
              <a:rPr lang="en-US" altLang="zh-CN" kern="0" dirty="0" err="1">
                <a:solidFill>
                  <a:srgbClr val="000000"/>
                </a:solidFill>
                <a:latin typeface="Calibri" panose="020F0502020204030204" pitchFamily="34" charset="0"/>
                <a:cs typeface="Calibri" panose="020F0502020204030204" pitchFamily="34" charset="0"/>
              </a:rPr>
              <a:t>mutex_p</a:t>
            </a:r>
            <a:r>
              <a:rPr lang="en-US" altLang="zh-CN" kern="0" dirty="0">
                <a:solidFill>
                  <a:srgbClr val="000000"/>
                </a:solidFill>
                <a:latin typeface="Calibri" panose="020F0502020204030204" pitchFamily="34" charset="0"/>
                <a:cs typeface="Calibri" panose="020F0502020204030204" pitchFamily="34" charset="0"/>
              </a:rPr>
              <a:t>);</a:t>
            </a:r>
          </a:p>
          <a:p>
            <a:pPr marL="0" lvl="0" indent="0">
              <a:buNone/>
              <a:defRPr/>
            </a:pPr>
            <a:endParaRPr lang="en-US" altLang="zh-CN" kern="0" dirty="0">
              <a:solidFill>
                <a:srgbClr val="000000"/>
              </a:solidFill>
              <a:latin typeface="Calibri" panose="020F0502020204030204" pitchFamily="34" charset="0"/>
              <a:cs typeface="Calibri" panose="020F0502020204030204" pitchFamily="34" charset="0"/>
            </a:endParaRPr>
          </a:p>
          <a:p>
            <a:endParaRPr lang="zh-CN" altLang="en-US" dirty="0"/>
          </a:p>
        </p:txBody>
      </p:sp>
      <p:sp>
        <p:nvSpPr>
          <p:cNvPr id="3" name="标题 2"/>
          <p:cNvSpPr>
            <a:spLocks noGrp="1"/>
          </p:cNvSpPr>
          <p:nvPr>
            <p:ph type="ctrTitle"/>
          </p:nvPr>
        </p:nvSpPr>
        <p:spPr/>
        <p:txBody>
          <a:bodyPr/>
          <a:lstStyle/>
          <a:p>
            <a:r>
              <a:rPr lang="zh-CN" altLang="en-US" dirty="0"/>
              <a:t>互斥锁调用</a:t>
            </a:r>
          </a:p>
        </p:txBody>
      </p:sp>
    </p:spTree>
    <p:extLst>
      <p:ext uri="{BB962C8B-B14F-4D97-AF65-F5344CB8AC3E}">
        <p14:creationId xmlns:p14="http://schemas.microsoft.com/office/powerpoint/2010/main" val="1471922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4800564"/>
            <a:ext cx="8184958" cy="1752554"/>
          </a:xfrm>
        </p:spPr>
        <p:txBody>
          <a:bodyPr/>
          <a:lstStyle/>
          <a:p>
            <a:r>
              <a:rPr lang="zh-CN" altLang="en-US" dirty="0"/>
              <a:t>互斥锁变量</a:t>
            </a:r>
            <a:r>
              <a:rPr lang="en-US" altLang="zh-CN" dirty="0" err="1"/>
              <a:t>mutex</a:t>
            </a:r>
            <a:r>
              <a:rPr lang="zh-CN" altLang="en-US" dirty="0"/>
              <a:t>是共享变量，通过系统的原子交换实现互斥锁变量的访问</a:t>
            </a:r>
            <a:endParaRPr lang="en-US" altLang="zh-CN" dirty="0"/>
          </a:p>
          <a:p>
            <a:r>
              <a:rPr lang="zh-CN" altLang="en-US" dirty="0"/>
              <a:t>多个线程通过调用</a:t>
            </a:r>
            <a:r>
              <a:rPr lang="en-US" altLang="zh-CN" dirty="0">
                <a:latin typeface="Calibri" panose="020F0502020204030204" pitchFamily="34" charset="0"/>
                <a:cs typeface="Calibri" panose="020F0502020204030204" pitchFamily="34" charset="0"/>
              </a:rPr>
              <a:t>pthread_mutex_lock</a:t>
            </a:r>
            <a:r>
              <a:rPr lang="zh-CN" altLang="en-US" dirty="0">
                <a:latin typeface="Calibri" panose="020F0502020204030204" pitchFamily="34" charset="0"/>
                <a:cs typeface="Calibri" panose="020F0502020204030204" pitchFamily="34" charset="0"/>
              </a:rPr>
              <a:t>函数</a:t>
            </a:r>
            <a:r>
              <a:rPr lang="zh-CN" altLang="en-US" dirty="0"/>
              <a:t>竞争互斥锁</a:t>
            </a:r>
            <a:endParaRPr lang="en-US" altLang="zh-CN" dirty="0"/>
          </a:p>
          <a:p>
            <a:r>
              <a:rPr lang="zh-CN" altLang="en-US" dirty="0"/>
              <a:t>线程执行临界区的顺序是随机的，由操作系统决定</a:t>
            </a:r>
          </a:p>
          <a:p>
            <a:endParaRPr lang="zh-CN" altLang="en-US" dirty="0"/>
          </a:p>
        </p:txBody>
      </p:sp>
      <p:sp>
        <p:nvSpPr>
          <p:cNvPr id="3" name="标题 2"/>
          <p:cNvSpPr>
            <a:spLocks noGrp="1"/>
          </p:cNvSpPr>
          <p:nvPr>
            <p:ph type="ctrTitle"/>
          </p:nvPr>
        </p:nvSpPr>
        <p:spPr/>
        <p:txBody>
          <a:bodyPr/>
          <a:lstStyle/>
          <a:p>
            <a:r>
              <a:rPr lang="zh-CN" altLang="en-US" dirty="0"/>
              <a:t>互斥锁实现临界区互斥访问</a:t>
            </a:r>
          </a:p>
        </p:txBody>
      </p:sp>
      <p:sp>
        <p:nvSpPr>
          <p:cNvPr id="4" name="矩形 3"/>
          <p:cNvSpPr/>
          <p:nvPr/>
        </p:nvSpPr>
        <p:spPr>
          <a:xfrm>
            <a:off x="1069235" y="1219258"/>
            <a:ext cx="7010276" cy="3354765"/>
          </a:xfrm>
          <a:prstGeom prst="rect">
            <a:avLst/>
          </a:prstGeom>
          <a:solidFill>
            <a:schemeClr val="accent5"/>
          </a:solidFill>
        </p:spPr>
        <p:txBody>
          <a:bodyPr wrap="square">
            <a:spAutoFit/>
          </a:bodyPr>
          <a:lstStyle/>
          <a:p>
            <a:pPr lvl="0">
              <a:spcBef>
                <a:spcPct val="20000"/>
              </a:spcBef>
              <a:defRPr/>
            </a:pPr>
            <a:r>
              <a:rPr lang="en-US" altLang="zh-CN" sz="2000" dirty="0">
                <a:latin typeface="Calibri" panose="020F0502020204030204" pitchFamily="34" charset="0"/>
                <a:ea typeface="宋体"/>
                <a:cs typeface="Calibri" panose="020F0502020204030204" pitchFamily="34" charset="0"/>
              </a:rPr>
              <a:t>pthread_mutex_t </a:t>
            </a:r>
            <a:r>
              <a:rPr lang="en-US" altLang="zh-CN" sz="2000" dirty="0" err="1">
                <a:latin typeface="Calibri" panose="020F0502020204030204" pitchFamily="34" charset="0"/>
                <a:ea typeface="宋体"/>
                <a:cs typeface="Calibri" panose="020F0502020204030204" pitchFamily="34" charset="0"/>
              </a:rPr>
              <a:t>mutex</a:t>
            </a: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全局变量</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主函数</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err="1">
                <a:latin typeface="Calibri" panose="020F0502020204030204" pitchFamily="34" charset="0"/>
                <a:ea typeface="宋体"/>
                <a:cs typeface="Calibri" panose="020F0502020204030204" pitchFamily="34" charset="0"/>
              </a:rPr>
              <a:t>pthread_mutex_init</a:t>
            </a:r>
            <a:r>
              <a:rPr lang="en-US" altLang="zh-CN" sz="2000" dirty="0">
                <a:latin typeface="Calibri" panose="020F0502020204030204" pitchFamily="34" charset="0"/>
                <a:ea typeface="宋体"/>
                <a:cs typeface="Calibri" panose="020F0502020204030204" pitchFamily="34" charset="0"/>
              </a:rPr>
              <a:t>(&amp;</a:t>
            </a:r>
            <a:r>
              <a:rPr lang="en-US" altLang="zh-CN" sz="2000" dirty="0" err="1">
                <a:latin typeface="Calibri" panose="020F0502020204030204" pitchFamily="34" charset="0"/>
                <a:ea typeface="宋体"/>
                <a:cs typeface="Calibri" panose="020F0502020204030204" pitchFamily="34" charset="0"/>
              </a:rPr>
              <a:t>mutex</a:t>
            </a:r>
            <a:r>
              <a:rPr lang="en-US" altLang="zh-CN" sz="2000" dirty="0">
                <a:latin typeface="Calibri" panose="020F0502020204030204" pitchFamily="34" charset="0"/>
                <a:ea typeface="宋体"/>
                <a:cs typeface="Calibri" panose="020F0502020204030204" pitchFamily="34" charset="0"/>
              </a:rPr>
              <a:t>, NULL); /*</a:t>
            </a:r>
            <a:r>
              <a:rPr lang="zh-CN" altLang="en-US" sz="2000" dirty="0">
                <a:latin typeface="Calibri" panose="020F0502020204030204" pitchFamily="34" charset="0"/>
                <a:ea typeface="宋体"/>
                <a:cs typeface="Calibri" panose="020F0502020204030204" pitchFamily="34" charset="0"/>
              </a:rPr>
              <a:t>互斥锁初始化</a:t>
            </a:r>
            <a:r>
              <a:rPr lang="en-US" altLang="zh-CN" sz="2000" dirty="0">
                <a:latin typeface="Calibri" panose="020F0502020204030204" pitchFamily="34" charset="0"/>
                <a:ea typeface="宋体"/>
                <a:cs typeface="Calibri" panose="020F0502020204030204" pitchFamily="34" charset="0"/>
              </a:rPr>
              <a:t>*/</a:t>
            </a:r>
          </a:p>
          <a:p>
            <a:pPr>
              <a:spcBef>
                <a:spcPct val="20000"/>
              </a:spcBef>
              <a:defRPr/>
            </a:pP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多线程并行执行函数部分</a:t>
            </a:r>
            <a:r>
              <a:rPr lang="en-US" altLang="zh-CN" sz="2000" dirty="0">
                <a:latin typeface="Calibri" panose="020F0502020204030204" pitchFamily="34" charset="0"/>
                <a:ea typeface="宋体"/>
                <a:cs typeface="Calibri" panose="020F0502020204030204" pitchFamily="34" charset="0"/>
              </a:rPr>
              <a:t>*/        </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pthread_mutex_lock(&amp;</a:t>
            </a:r>
            <a:r>
              <a:rPr lang="en-US" altLang="zh-CN" sz="2000" dirty="0" err="1">
                <a:latin typeface="Calibri" panose="020F0502020204030204" pitchFamily="34" charset="0"/>
                <a:ea typeface="宋体"/>
                <a:cs typeface="Calibri" panose="020F0502020204030204" pitchFamily="34" charset="0"/>
              </a:rPr>
              <a:t>mutex</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sum+=</a:t>
            </a:r>
            <a:r>
              <a:rPr lang="en-US" altLang="zh-CN" sz="2000" dirty="0" err="1">
                <a:latin typeface="Calibri" panose="020F0502020204030204" pitchFamily="34" charset="0"/>
                <a:ea typeface="宋体"/>
                <a:cs typeface="Calibri" panose="020F0502020204030204" pitchFamily="34" charset="0"/>
              </a:rPr>
              <a:t>my_sum</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pthread_mutex_unlock(&amp;</a:t>
            </a:r>
            <a:r>
              <a:rPr lang="en-US" altLang="zh-CN" sz="2000" dirty="0" err="1">
                <a:latin typeface="Calibri" panose="020F0502020204030204" pitchFamily="34" charset="0"/>
                <a:ea typeface="宋体"/>
                <a:cs typeface="Calibri" panose="020F0502020204030204" pitchFamily="34" charset="0"/>
              </a:rPr>
              <a:t>mutex</a:t>
            </a:r>
            <a:r>
              <a:rPr lang="en-US" altLang="zh-CN" sz="2000" dirty="0">
                <a:latin typeface="Calibri" panose="020F0502020204030204" pitchFamily="34" charset="0"/>
                <a:ea typeface="宋体"/>
                <a:cs typeface="Calibri" panose="020F0502020204030204" pitchFamily="34" charset="0"/>
              </a:rPr>
              <a:t>);</a:t>
            </a:r>
          </a:p>
          <a:p>
            <a:pPr>
              <a:spcBef>
                <a:spcPct val="20000"/>
              </a:spcBef>
              <a:defRPr/>
            </a:pP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主函数</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err="1">
                <a:latin typeface="Calibri" panose="020F0502020204030204" pitchFamily="34" charset="0"/>
                <a:ea typeface="宋体"/>
                <a:cs typeface="Calibri" panose="020F0502020204030204" pitchFamily="34" charset="0"/>
              </a:rPr>
              <a:t>pthread_mutex_destroy</a:t>
            </a:r>
            <a:r>
              <a:rPr lang="en-US" altLang="zh-CN" sz="2000" dirty="0">
                <a:latin typeface="Calibri" panose="020F0502020204030204" pitchFamily="34" charset="0"/>
                <a:ea typeface="宋体"/>
                <a:cs typeface="Calibri" panose="020F0502020204030204" pitchFamily="34" charset="0"/>
              </a:rPr>
              <a:t>(&amp;</a:t>
            </a:r>
            <a:r>
              <a:rPr lang="en-US" altLang="zh-CN" sz="2000" dirty="0" err="1">
                <a:latin typeface="Calibri" panose="020F0502020204030204" pitchFamily="34" charset="0"/>
                <a:ea typeface="宋体"/>
                <a:cs typeface="Calibri" panose="020F0502020204030204" pitchFamily="34" charset="0"/>
              </a:rPr>
              <a:t>mutex</a:t>
            </a: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回收互斥锁空间</a:t>
            </a:r>
            <a:r>
              <a:rPr lang="en-US" altLang="zh-CN" sz="2000" dirty="0">
                <a:latin typeface="Calibri" panose="020F0502020204030204" pitchFamily="34" charset="0"/>
                <a:ea typeface="宋体"/>
                <a:cs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E5D92580-B81E-6DE9-5CCC-51C5ADAC3791}"/>
                  </a:ext>
                </a:extLst>
              </p14:cNvPr>
              <p14:cNvContentPartPr/>
              <p14:nvPr/>
            </p14:nvContentPartPr>
            <p14:xfrm>
              <a:off x="1097640" y="993600"/>
              <a:ext cx="5940000" cy="5506920"/>
            </p14:xfrm>
          </p:contentPart>
        </mc:Choice>
        <mc:Fallback xmlns="">
          <p:pic>
            <p:nvPicPr>
              <p:cNvPr id="5" name="墨迹 4">
                <a:extLst>
                  <a:ext uri="{FF2B5EF4-FFF2-40B4-BE49-F238E27FC236}">
                    <a16:creationId xmlns:a16="http://schemas.microsoft.com/office/drawing/2014/main" id="{E5D92580-B81E-6DE9-5CCC-51C5ADAC3791}"/>
                  </a:ext>
                </a:extLst>
              </p:cNvPr>
              <p:cNvPicPr/>
              <p:nvPr/>
            </p:nvPicPr>
            <p:blipFill>
              <a:blip r:embed="rId3"/>
              <a:stretch>
                <a:fillRect/>
              </a:stretch>
            </p:blipFill>
            <p:spPr>
              <a:xfrm>
                <a:off x="1088280" y="984240"/>
                <a:ext cx="5958720" cy="5525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A91AE27B-2BA9-A86E-330A-373AD9E13A4D}"/>
                  </a:ext>
                </a:extLst>
              </p14:cNvPr>
              <p14:cNvContentPartPr/>
              <p14:nvPr/>
            </p14:nvContentPartPr>
            <p14:xfrm>
              <a:off x="6611040" y="2771640"/>
              <a:ext cx="1782720" cy="2521440"/>
            </p14:xfrm>
          </p:contentPart>
        </mc:Choice>
        <mc:Fallback>
          <p:pic>
            <p:nvPicPr>
              <p:cNvPr id="6" name="墨迹 5">
                <a:extLst>
                  <a:ext uri="{FF2B5EF4-FFF2-40B4-BE49-F238E27FC236}">
                    <a16:creationId xmlns:a16="http://schemas.microsoft.com/office/drawing/2014/main" id="{A91AE27B-2BA9-A86E-330A-373AD9E13A4D}"/>
                  </a:ext>
                </a:extLst>
              </p:cNvPr>
              <p:cNvPicPr/>
              <p:nvPr/>
            </p:nvPicPr>
            <p:blipFill>
              <a:blip r:embed="rId5"/>
              <a:stretch>
                <a:fillRect/>
              </a:stretch>
            </p:blipFill>
            <p:spPr>
              <a:xfrm>
                <a:off x="6601680" y="2762280"/>
                <a:ext cx="1801440" cy="2540160"/>
              </a:xfrm>
              <a:prstGeom prst="rect">
                <a:avLst/>
              </a:prstGeom>
            </p:spPr>
          </p:pic>
        </mc:Fallback>
      </mc:AlternateContent>
    </p:spTree>
    <p:extLst>
      <p:ext uri="{BB962C8B-B14F-4D97-AF65-F5344CB8AC3E}">
        <p14:creationId xmlns:p14="http://schemas.microsoft.com/office/powerpoint/2010/main" val="133296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sz="3200" dirty="0">
                <a:latin typeface="Times New Roman" panose="02020603050405020304" pitchFamily="18" charset="0"/>
                <a:cs typeface="Times New Roman" panose="02020603050405020304" pitchFamily="18" charset="0"/>
              </a:rPr>
              <a:t>Hello World! </a:t>
            </a:r>
          </a:p>
          <a:p>
            <a:pPr>
              <a:lnSpc>
                <a:spcPct val="150000"/>
              </a:lnSpc>
            </a:pPr>
            <a:r>
              <a:rPr lang="zh-CN" altLang="en-US" sz="3200" dirty="0"/>
              <a:t>临界区</a:t>
            </a:r>
            <a:endParaRPr lang="en-US" altLang="zh-CN" sz="3200" dirty="0"/>
          </a:p>
          <a:p>
            <a:pPr>
              <a:lnSpc>
                <a:spcPct val="150000"/>
              </a:lnSpc>
            </a:pPr>
            <a:r>
              <a:rPr lang="zh-CN" altLang="en-US" sz="3200" dirty="0"/>
              <a:t>同步</a:t>
            </a:r>
            <a:endParaRPr lang="en-US" altLang="zh-CN" sz="3200" dirty="0"/>
          </a:p>
          <a:p>
            <a:pPr marL="0" indent="0">
              <a:buNone/>
            </a:pPr>
            <a:endParaRPr lang="zh-CN" altLang="en-US" sz="3200" dirty="0"/>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大纲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信号量可以认为是一种特殊类型的</a:t>
            </a:r>
            <a:r>
              <a:rPr lang="en-US" altLang="zh-CN" dirty="0"/>
              <a:t>unsigned int </a:t>
            </a:r>
            <a:r>
              <a:rPr lang="zh-CN" altLang="en-US" dirty="0"/>
              <a:t>变量，可以赋值为</a:t>
            </a:r>
            <a:r>
              <a:rPr lang="en-US" altLang="zh-CN" dirty="0"/>
              <a:t>0 </a:t>
            </a:r>
            <a:r>
              <a:rPr lang="zh-CN" altLang="en-US" dirty="0"/>
              <a:t>、</a:t>
            </a:r>
            <a:r>
              <a:rPr lang="en-US" altLang="zh-CN" dirty="0"/>
              <a:t>1 </a:t>
            </a:r>
            <a:r>
              <a:rPr lang="zh-CN" altLang="en-US" dirty="0"/>
              <a:t>、</a:t>
            </a:r>
            <a:r>
              <a:rPr lang="en-US" altLang="zh-CN" dirty="0"/>
              <a:t>2 ……</a:t>
            </a:r>
            <a:r>
              <a:rPr lang="zh-CN" altLang="en-US" dirty="0"/>
              <a:t>，</a:t>
            </a:r>
            <a:endParaRPr lang="en-US" altLang="zh-CN" dirty="0"/>
          </a:p>
          <a:p>
            <a:pPr lvl="1"/>
            <a:r>
              <a:rPr lang="zh-CN" altLang="en-US" sz="2000" dirty="0"/>
              <a:t>只有</a:t>
            </a:r>
            <a:r>
              <a:rPr lang="en-US" altLang="zh-CN" sz="2000" dirty="0"/>
              <a:t>0 </a:t>
            </a:r>
            <a:r>
              <a:rPr lang="zh-CN" altLang="en-US" sz="2000" dirty="0"/>
              <a:t>和</a:t>
            </a:r>
            <a:r>
              <a:rPr lang="en-US" altLang="zh-CN" sz="2000" dirty="0"/>
              <a:t>1 </a:t>
            </a:r>
            <a:r>
              <a:rPr lang="zh-CN" altLang="en-US" sz="2000" dirty="0"/>
              <a:t>值的信号量称为二元信号量</a:t>
            </a:r>
            <a:endParaRPr lang="en-US" altLang="zh-CN" dirty="0"/>
          </a:p>
          <a:p>
            <a:r>
              <a:rPr lang="zh-CN" altLang="en-US" dirty="0"/>
              <a:t>互斥量最大的区别在于信号量没有个体拥有权，主线程信号量初始化，所有线程都可以通过调用</a:t>
            </a:r>
            <a:r>
              <a:rPr lang="en-US" altLang="zh-CN" dirty="0" err="1"/>
              <a:t>sem_post</a:t>
            </a:r>
            <a:r>
              <a:rPr lang="en-US" altLang="zh-CN" dirty="0"/>
              <a:t> </a:t>
            </a:r>
            <a:r>
              <a:rPr lang="zh-CN" altLang="en-US" dirty="0"/>
              <a:t>和</a:t>
            </a:r>
            <a:r>
              <a:rPr lang="en-US" altLang="zh-CN" dirty="0" err="1"/>
              <a:t>sem_wait</a:t>
            </a:r>
            <a:r>
              <a:rPr lang="en-US" altLang="zh-CN" dirty="0"/>
              <a:t> </a:t>
            </a:r>
            <a:r>
              <a:rPr lang="zh-CN" altLang="en-US" dirty="0"/>
              <a:t>函数更新信号量的值</a:t>
            </a:r>
            <a:endParaRPr lang="en-US" altLang="zh-CN" dirty="0"/>
          </a:p>
          <a:p>
            <a:r>
              <a:rPr lang="zh-CN" altLang="en-US" dirty="0"/>
              <a:t>需要链接信号量函数库</a:t>
            </a:r>
            <a:endParaRPr lang="en-US" altLang="zh-CN" dirty="0"/>
          </a:p>
          <a:p>
            <a:pPr marL="0" indent="0">
              <a:buNone/>
            </a:pPr>
            <a:r>
              <a:rPr lang="en-US" altLang="zh-CN" dirty="0"/>
              <a:t>     #include &lt;</a:t>
            </a:r>
            <a:r>
              <a:rPr lang="en-US" altLang="zh-CN" dirty="0" err="1"/>
              <a:t>semaphore.h</a:t>
            </a:r>
            <a:r>
              <a:rPr lang="en-US" altLang="zh-CN" dirty="0"/>
              <a:t>&gt;</a:t>
            </a:r>
            <a:endParaRPr lang="zh-CN" altLang="en-US" dirty="0"/>
          </a:p>
        </p:txBody>
      </p:sp>
      <p:sp>
        <p:nvSpPr>
          <p:cNvPr id="3" name="标题 2"/>
          <p:cNvSpPr>
            <a:spLocks noGrp="1"/>
          </p:cNvSpPr>
          <p:nvPr>
            <p:ph type="ctrTitle"/>
          </p:nvPr>
        </p:nvSpPr>
        <p:spPr/>
        <p:txBody>
          <a:bodyPr/>
          <a:lstStyle/>
          <a:p>
            <a:r>
              <a:rPr lang="en-US" altLang="zh-CN" dirty="0"/>
              <a:t>3</a:t>
            </a:r>
            <a:r>
              <a:rPr lang="zh-CN" altLang="en-US" dirty="0"/>
              <a:t>：信号量（</a:t>
            </a:r>
            <a:r>
              <a:rPr lang="en-US" altLang="zh-CN" dirty="0"/>
              <a:t>Semaphores</a:t>
            </a:r>
            <a:r>
              <a:rPr lang="zh-CN" altLang="en-US" dirty="0"/>
              <a: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ECE75CFA-50F0-97DD-D091-1342BC14C6B5}"/>
                  </a:ext>
                </a:extLst>
              </p14:cNvPr>
              <p14:cNvContentPartPr/>
              <p14:nvPr/>
            </p14:nvContentPartPr>
            <p14:xfrm>
              <a:off x="886320" y="2673720"/>
              <a:ext cx="6800040" cy="1953720"/>
            </p14:xfrm>
          </p:contentPart>
        </mc:Choice>
        <mc:Fallback xmlns="">
          <p:pic>
            <p:nvPicPr>
              <p:cNvPr id="4" name="墨迹 3">
                <a:extLst>
                  <a:ext uri="{FF2B5EF4-FFF2-40B4-BE49-F238E27FC236}">
                    <a16:creationId xmlns:a16="http://schemas.microsoft.com/office/drawing/2014/main" id="{ECE75CFA-50F0-97DD-D091-1342BC14C6B5}"/>
                  </a:ext>
                </a:extLst>
              </p:cNvPr>
              <p:cNvPicPr/>
              <p:nvPr/>
            </p:nvPicPr>
            <p:blipFill>
              <a:blip r:embed="rId3"/>
              <a:stretch>
                <a:fillRect/>
              </a:stretch>
            </p:blipFill>
            <p:spPr>
              <a:xfrm>
                <a:off x="876960" y="2664360"/>
                <a:ext cx="6818760" cy="1972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F81678E5-C18E-8714-30FD-1603E558C943}"/>
                  </a:ext>
                </a:extLst>
              </p14:cNvPr>
              <p14:cNvContentPartPr/>
              <p14:nvPr/>
            </p14:nvContentPartPr>
            <p14:xfrm>
              <a:off x="702360" y="2260080"/>
              <a:ext cx="6327360" cy="3168000"/>
            </p14:xfrm>
          </p:contentPart>
        </mc:Choice>
        <mc:Fallback>
          <p:pic>
            <p:nvPicPr>
              <p:cNvPr id="5" name="墨迹 4">
                <a:extLst>
                  <a:ext uri="{FF2B5EF4-FFF2-40B4-BE49-F238E27FC236}">
                    <a16:creationId xmlns:a16="http://schemas.microsoft.com/office/drawing/2014/main" id="{F81678E5-C18E-8714-30FD-1603E558C943}"/>
                  </a:ext>
                </a:extLst>
              </p:cNvPr>
              <p:cNvPicPr/>
              <p:nvPr/>
            </p:nvPicPr>
            <p:blipFill>
              <a:blip r:embed="rId5"/>
              <a:stretch>
                <a:fillRect/>
              </a:stretch>
            </p:blipFill>
            <p:spPr>
              <a:xfrm>
                <a:off x="693000" y="2250720"/>
                <a:ext cx="6346080" cy="3186720"/>
              </a:xfrm>
              <a:prstGeom prst="rect">
                <a:avLst/>
              </a:prstGeom>
            </p:spPr>
          </p:pic>
        </mc:Fallback>
      </mc:AlternateContent>
    </p:spTree>
    <p:extLst>
      <p:ext uri="{BB962C8B-B14F-4D97-AF65-F5344CB8AC3E}">
        <p14:creationId xmlns:p14="http://schemas.microsoft.com/office/powerpoint/2010/main" val="3124249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使用信号量前，需要初始化</a:t>
            </a:r>
            <a:endParaRPr lang="en-US" altLang="zh-CN" dirty="0"/>
          </a:p>
          <a:p>
            <a:pPr marL="0" lvl="0" indent="0">
              <a:spcBef>
                <a:spcPct val="0"/>
              </a:spcBef>
              <a:buNone/>
              <a:defRPr/>
            </a:pPr>
            <a:r>
              <a:rPr lang="en-US" altLang="zh-CN" sz="2000" kern="0" dirty="0">
                <a:solidFill>
                  <a:srgbClr val="000000"/>
                </a:solidFill>
                <a:latin typeface="Calibri" panose="020F0502020204030204" pitchFamily="34" charset="0"/>
                <a:cs typeface="Calibri" panose="020F0502020204030204" pitchFamily="34" charset="0"/>
              </a:rPr>
              <a:t>    </a:t>
            </a:r>
            <a:r>
              <a:rPr lang="en-US" altLang="zh-CN" kern="0" dirty="0">
                <a:solidFill>
                  <a:srgbClr val="000000"/>
                </a:solidFill>
                <a:latin typeface="Calibri" panose="020F0502020204030204" pitchFamily="34" charset="0"/>
                <a:cs typeface="Calibri" panose="020F0502020204030204" pitchFamily="34" charset="0"/>
              </a:rPr>
              <a:t>int </a:t>
            </a:r>
            <a:r>
              <a:rPr lang="en-US" altLang="zh-CN" kern="0" dirty="0" err="1">
                <a:latin typeface="Calibri" panose="020F0502020204030204" pitchFamily="34" charset="0"/>
                <a:cs typeface="Calibri" panose="020F0502020204030204" pitchFamily="34" charset="0"/>
              </a:rPr>
              <a:t>sem_init</a:t>
            </a:r>
            <a:r>
              <a:rPr lang="en-US" altLang="zh-CN" kern="0" dirty="0">
                <a:solidFill>
                  <a:srgbClr val="000000"/>
                </a:solidFill>
                <a:latin typeface="Calibri" panose="020F0502020204030204" pitchFamily="34" charset="0"/>
                <a:cs typeface="Calibri" panose="020F0502020204030204" pitchFamily="34" charset="0"/>
              </a:rPr>
              <a:t>(</a:t>
            </a:r>
            <a:r>
              <a:rPr lang="en-US" altLang="zh-CN" kern="0" dirty="0" err="1">
                <a:solidFill>
                  <a:srgbClr val="000000"/>
                </a:solidFill>
                <a:latin typeface="Calibri" panose="020F0502020204030204" pitchFamily="34" charset="0"/>
                <a:cs typeface="Calibri" panose="020F0502020204030204" pitchFamily="34" charset="0"/>
              </a:rPr>
              <a:t>sem_t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semaphore_p</a:t>
            </a:r>
            <a:r>
              <a:rPr lang="en-US" altLang="zh-CN" kern="0" dirty="0">
                <a:solidFill>
                  <a:srgbClr val="000000"/>
                </a:solidFill>
                <a:latin typeface="Calibri" panose="020F0502020204030204" pitchFamily="34" charset="0"/>
                <a:cs typeface="Calibri" panose="020F0502020204030204" pitchFamily="34" charset="0"/>
              </a:rPr>
              <a:t>,</a:t>
            </a: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int               shared,</a:t>
            </a: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unsigned    </a:t>
            </a:r>
            <a:r>
              <a:rPr lang="en-US" altLang="zh-CN" kern="0" dirty="0" err="1">
                <a:solidFill>
                  <a:srgbClr val="000000"/>
                </a:solidFill>
                <a:latin typeface="Calibri" panose="020F0502020204030204" pitchFamily="34" charset="0"/>
                <a:cs typeface="Calibri" panose="020F0502020204030204" pitchFamily="34" charset="0"/>
              </a:rPr>
              <a:t>initial_val</a:t>
            </a:r>
            <a:r>
              <a:rPr lang="en-US" altLang="zh-CN" kern="0" dirty="0">
                <a:solidFill>
                  <a:srgbClr val="000000"/>
                </a:solidFill>
                <a:latin typeface="Calibri" panose="020F0502020204030204" pitchFamily="34" charset="0"/>
                <a:cs typeface="Calibri" panose="020F0502020204030204" pitchFamily="34" charset="0"/>
              </a:rPr>
              <a:t>);</a:t>
            </a:r>
            <a:endParaRPr lang="en-US" altLang="zh-CN" dirty="0"/>
          </a:p>
          <a:p>
            <a:r>
              <a:rPr lang="zh-CN" altLang="en-US" dirty="0"/>
              <a:t>结束后回收</a:t>
            </a:r>
          </a:p>
          <a:p>
            <a:pPr marL="0" lvl="0" indent="0">
              <a:buNone/>
            </a:pPr>
            <a:r>
              <a:rPr lang="en-US" altLang="zh-CN" b="1" kern="0" dirty="0">
                <a:solidFill>
                  <a:srgbClr val="000000"/>
                </a:solidFill>
                <a:latin typeface="Calibri" panose="020F0502020204030204" pitchFamily="34" charset="0"/>
                <a:cs typeface="Calibri" panose="020F0502020204030204" pitchFamily="34" charset="0"/>
              </a:rPr>
              <a:t>  </a:t>
            </a:r>
            <a:r>
              <a:rPr lang="en-US" altLang="zh-CN" kern="0" dirty="0">
                <a:latin typeface="Calibri" panose="020F0502020204030204" pitchFamily="34" charset="0"/>
                <a:cs typeface="Calibri" panose="020F0502020204030204" pitchFamily="34" charset="0"/>
              </a:rPr>
              <a:t>int </a:t>
            </a:r>
            <a:r>
              <a:rPr lang="en-US" altLang="zh-CN" kern="0" dirty="0" err="1">
                <a:latin typeface="Calibri" panose="020F0502020204030204" pitchFamily="34" charset="0"/>
                <a:cs typeface="Calibri" panose="020F0502020204030204" pitchFamily="34" charset="0"/>
              </a:rPr>
              <a:t>sem_destroy</a:t>
            </a:r>
            <a:r>
              <a:rPr lang="en-US" altLang="zh-CN" kern="0" dirty="0">
                <a:latin typeface="Calibri" panose="020F0502020204030204" pitchFamily="34" charset="0"/>
                <a:cs typeface="Calibri" panose="020F0502020204030204" pitchFamily="34" charset="0"/>
              </a:rPr>
              <a:t>(</a:t>
            </a:r>
            <a:r>
              <a:rPr lang="en-US" altLang="zh-CN" kern="0" dirty="0" err="1">
                <a:solidFill>
                  <a:srgbClr val="000000"/>
                </a:solidFill>
                <a:latin typeface="Calibri" panose="020F0502020204030204" pitchFamily="34" charset="0"/>
                <a:cs typeface="Calibri" panose="020F0502020204030204" pitchFamily="34" charset="0"/>
              </a:rPr>
              <a:t>sem_t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semaphore_p</a:t>
            </a:r>
            <a:r>
              <a:rPr lang="en-US" altLang="zh-CN" kern="0" dirty="0">
                <a:solidFill>
                  <a:srgbClr val="000000"/>
                </a:solidFill>
                <a:latin typeface="Calibri" panose="020F0502020204030204" pitchFamily="34" charset="0"/>
                <a:cs typeface="Calibri" panose="020F0502020204030204" pitchFamily="34" charset="0"/>
              </a:rPr>
              <a:t>);</a:t>
            </a:r>
            <a:endParaRPr lang="en-US" altLang="zh-CN" dirty="0"/>
          </a:p>
          <a:p>
            <a:r>
              <a:rPr lang="zh-CN" altLang="en-US" dirty="0"/>
              <a:t>线程再临界区前调用函数</a:t>
            </a:r>
            <a:r>
              <a:rPr lang="en-US" altLang="zh-CN" dirty="0" err="1"/>
              <a:t>sem_wait</a:t>
            </a:r>
            <a:r>
              <a:rPr lang="zh-CN" altLang="en-US" dirty="0"/>
              <a:t>函数：</a:t>
            </a:r>
            <a:endParaRPr lang="en-US" altLang="zh-CN" dirty="0"/>
          </a:p>
          <a:p>
            <a:pPr marL="0" lvl="0" indent="0">
              <a:buNone/>
            </a:pPr>
            <a:r>
              <a:rPr lang="en-US" altLang="zh-CN" kern="0" dirty="0">
                <a:latin typeface="Calibri" panose="020F0502020204030204" pitchFamily="34" charset="0"/>
                <a:cs typeface="Calibri" panose="020F0502020204030204" pitchFamily="34" charset="0"/>
              </a:rPr>
              <a:t>  int </a:t>
            </a:r>
            <a:r>
              <a:rPr lang="en-US" altLang="zh-CN" kern="0" dirty="0" err="1">
                <a:latin typeface="Calibri" panose="020F0502020204030204" pitchFamily="34" charset="0"/>
                <a:cs typeface="Calibri" panose="020F0502020204030204" pitchFamily="34" charset="0"/>
              </a:rPr>
              <a:t>sem_wait</a:t>
            </a:r>
            <a:r>
              <a:rPr lang="en-US" altLang="zh-CN" kern="0" dirty="0">
                <a:latin typeface="Calibri" panose="020F0502020204030204" pitchFamily="34" charset="0"/>
                <a:cs typeface="Calibri" panose="020F0502020204030204" pitchFamily="34" charset="0"/>
              </a:rPr>
              <a:t>(</a:t>
            </a:r>
            <a:r>
              <a:rPr lang="en-US" altLang="zh-CN" kern="0" dirty="0" err="1">
                <a:solidFill>
                  <a:srgbClr val="000000"/>
                </a:solidFill>
                <a:latin typeface="Calibri" panose="020F0502020204030204" pitchFamily="34" charset="0"/>
                <a:cs typeface="Calibri" panose="020F0502020204030204" pitchFamily="34" charset="0"/>
              </a:rPr>
              <a:t>sem_t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semaphore_p</a:t>
            </a:r>
            <a:r>
              <a:rPr lang="en-US" altLang="zh-CN" kern="0" dirty="0">
                <a:solidFill>
                  <a:srgbClr val="000000"/>
                </a:solidFill>
                <a:latin typeface="Calibri" panose="020F0502020204030204" pitchFamily="34" charset="0"/>
                <a:cs typeface="Calibri" panose="020F0502020204030204" pitchFamily="34" charset="0"/>
              </a:rPr>
              <a:t>);</a:t>
            </a:r>
            <a:endParaRPr lang="en-US" altLang="zh-CN" dirty="0"/>
          </a:p>
          <a:p>
            <a:pPr lvl="1"/>
            <a:r>
              <a:rPr lang="zh-CN" altLang="en-US" sz="2000" dirty="0"/>
              <a:t>如果信号量值为</a:t>
            </a:r>
            <a:r>
              <a:rPr lang="en-US" altLang="zh-CN" sz="2000" dirty="0"/>
              <a:t>0</a:t>
            </a:r>
            <a:r>
              <a:rPr lang="zh-CN" altLang="en-US" sz="2000" dirty="0"/>
              <a:t>，则线程阻塞</a:t>
            </a:r>
            <a:endParaRPr lang="en-US" altLang="zh-CN" sz="2000" dirty="0"/>
          </a:p>
          <a:p>
            <a:pPr lvl="1"/>
            <a:r>
              <a:rPr lang="zh-CN" altLang="en-US" sz="2000" dirty="0"/>
              <a:t>如果信号量值为非</a:t>
            </a:r>
            <a:r>
              <a:rPr lang="en-US" altLang="zh-CN" sz="2000" dirty="0"/>
              <a:t>0</a:t>
            </a:r>
            <a:r>
              <a:rPr lang="zh-CN" altLang="en-US" sz="2000" dirty="0"/>
              <a:t>，则将信号量值减</a:t>
            </a:r>
            <a:r>
              <a:rPr lang="en-US" altLang="zh-CN" sz="2000" dirty="0"/>
              <a:t>1</a:t>
            </a:r>
          </a:p>
          <a:p>
            <a:pPr marL="342900" lvl="1" indent="-342900">
              <a:buFont typeface="Arial" panose="020B0604020202020204" pitchFamily="34" charset="0"/>
              <a:buChar char="♦"/>
            </a:pPr>
            <a:r>
              <a:rPr lang="zh-CN" altLang="en-US" sz="2400" dirty="0"/>
              <a:t>线程执行完临界区后调用函数</a:t>
            </a:r>
            <a:r>
              <a:rPr lang="en-US" altLang="zh-CN" sz="2400" dirty="0" err="1"/>
              <a:t>sem_wait</a:t>
            </a:r>
            <a:r>
              <a:rPr lang="zh-CN" altLang="en-US" sz="2400" dirty="0"/>
              <a:t>函数：</a:t>
            </a:r>
            <a:endParaRPr lang="en-US" altLang="zh-CN" sz="2400" dirty="0"/>
          </a:p>
          <a:p>
            <a:pPr marL="0" lvl="1" indent="0">
              <a:buNone/>
            </a:pPr>
            <a:r>
              <a:rPr lang="en-US" altLang="zh-CN" sz="2400" kern="0" dirty="0">
                <a:latin typeface="Calibri" panose="020F0502020204030204" pitchFamily="34" charset="0"/>
                <a:cs typeface="Calibri" panose="020F0502020204030204" pitchFamily="34" charset="0"/>
              </a:rPr>
              <a:t>  int </a:t>
            </a:r>
            <a:r>
              <a:rPr lang="en-US" altLang="zh-CN" sz="2400" kern="0" dirty="0" err="1">
                <a:latin typeface="Calibri" panose="020F0502020204030204" pitchFamily="34" charset="0"/>
                <a:cs typeface="Calibri" panose="020F0502020204030204" pitchFamily="34" charset="0"/>
              </a:rPr>
              <a:t>sem_post</a:t>
            </a:r>
            <a:r>
              <a:rPr lang="en-US" altLang="zh-CN" sz="2400" kern="0" dirty="0">
                <a:latin typeface="Calibri" panose="020F0502020204030204" pitchFamily="34" charset="0"/>
                <a:cs typeface="Calibri" panose="020F0502020204030204" pitchFamily="34" charset="0"/>
              </a:rPr>
              <a:t>(</a:t>
            </a:r>
            <a:r>
              <a:rPr lang="en-US" altLang="zh-CN" sz="2400" kern="0" dirty="0" err="1">
                <a:solidFill>
                  <a:srgbClr val="000000"/>
                </a:solidFill>
                <a:latin typeface="Calibri" panose="020F0502020204030204" pitchFamily="34" charset="0"/>
                <a:cs typeface="Calibri" panose="020F0502020204030204" pitchFamily="34" charset="0"/>
              </a:rPr>
              <a:t>sem_t</a:t>
            </a:r>
            <a:r>
              <a:rPr lang="en-US" altLang="zh-CN" sz="2400" kern="0" dirty="0">
                <a:solidFill>
                  <a:srgbClr val="000000"/>
                </a:solidFill>
                <a:latin typeface="Calibri" panose="020F0502020204030204" pitchFamily="34" charset="0"/>
                <a:cs typeface="Calibri" panose="020F0502020204030204" pitchFamily="34" charset="0"/>
              </a:rPr>
              <a:t>*      </a:t>
            </a:r>
            <a:r>
              <a:rPr lang="en-US" altLang="zh-CN" sz="2400" kern="0" dirty="0" err="1">
                <a:solidFill>
                  <a:srgbClr val="000000"/>
                </a:solidFill>
                <a:latin typeface="Calibri" panose="020F0502020204030204" pitchFamily="34" charset="0"/>
                <a:cs typeface="Calibri" panose="020F0502020204030204" pitchFamily="34" charset="0"/>
              </a:rPr>
              <a:t>semaphore_p</a:t>
            </a:r>
            <a:r>
              <a:rPr lang="en-US" altLang="zh-CN" sz="2400" kern="0" dirty="0">
                <a:solidFill>
                  <a:srgbClr val="000000"/>
                </a:solidFill>
                <a:latin typeface="Calibri" panose="020F0502020204030204" pitchFamily="34" charset="0"/>
                <a:cs typeface="Calibri" panose="020F0502020204030204" pitchFamily="34" charset="0"/>
              </a:rPr>
              <a:t>);</a:t>
            </a:r>
            <a:endParaRPr lang="en-US" altLang="zh-CN" sz="2400" dirty="0"/>
          </a:p>
          <a:p>
            <a:pPr lvl="1">
              <a:buFont typeface="Arial" panose="020B0604020202020204" pitchFamily="34" charset="0"/>
              <a:buChar char="–"/>
            </a:pPr>
            <a:r>
              <a:rPr lang="zh-CN" altLang="en-US" sz="2000" dirty="0"/>
              <a:t>信号量的值加</a:t>
            </a:r>
            <a:r>
              <a:rPr lang="en-US" altLang="zh-CN" sz="2000" dirty="0"/>
              <a:t>1 </a:t>
            </a:r>
          </a:p>
          <a:p>
            <a:pPr lvl="1"/>
            <a:endParaRPr lang="zh-CN" altLang="en-US" sz="2000" dirty="0"/>
          </a:p>
        </p:txBody>
      </p:sp>
      <p:sp>
        <p:nvSpPr>
          <p:cNvPr id="3" name="标题 2"/>
          <p:cNvSpPr>
            <a:spLocks noGrp="1"/>
          </p:cNvSpPr>
          <p:nvPr>
            <p:ph type="ctrTitle"/>
          </p:nvPr>
        </p:nvSpPr>
        <p:spPr/>
        <p:txBody>
          <a:bodyPr/>
          <a:lstStyle/>
          <a:p>
            <a:r>
              <a:rPr lang="zh-CN" altLang="en-US" dirty="0"/>
              <a:t>信号量函数调用</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1696BA42-ADA8-8A27-0230-34EFB8E9622A}"/>
                  </a:ext>
                </a:extLst>
              </p14:cNvPr>
              <p14:cNvContentPartPr/>
              <p14:nvPr/>
            </p14:nvContentPartPr>
            <p14:xfrm>
              <a:off x="1735920" y="530640"/>
              <a:ext cx="4572000" cy="2972880"/>
            </p14:xfrm>
          </p:contentPart>
        </mc:Choice>
        <mc:Fallback xmlns="">
          <p:pic>
            <p:nvPicPr>
              <p:cNvPr id="4" name="墨迹 3">
                <a:extLst>
                  <a:ext uri="{FF2B5EF4-FFF2-40B4-BE49-F238E27FC236}">
                    <a16:creationId xmlns:a16="http://schemas.microsoft.com/office/drawing/2014/main" id="{1696BA42-ADA8-8A27-0230-34EFB8E9622A}"/>
                  </a:ext>
                </a:extLst>
              </p:cNvPr>
              <p:cNvPicPr/>
              <p:nvPr/>
            </p:nvPicPr>
            <p:blipFill>
              <a:blip r:embed="rId3"/>
              <a:stretch>
                <a:fillRect/>
              </a:stretch>
            </p:blipFill>
            <p:spPr>
              <a:xfrm>
                <a:off x="1726560" y="521280"/>
                <a:ext cx="4590720" cy="2991600"/>
              </a:xfrm>
              <a:prstGeom prst="rect">
                <a:avLst/>
              </a:prstGeom>
            </p:spPr>
          </p:pic>
        </mc:Fallback>
      </mc:AlternateContent>
    </p:spTree>
    <p:extLst>
      <p:ext uri="{BB962C8B-B14F-4D97-AF65-F5344CB8AC3E}">
        <p14:creationId xmlns:p14="http://schemas.microsoft.com/office/powerpoint/2010/main" val="137708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信号量实现临界区互斥访问</a:t>
            </a:r>
          </a:p>
        </p:txBody>
      </p:sp>
      <p:sp>
        <p:nvSpPr>
          <p:cNvPr id="4" name="矩形 3"/>
          <p:cNvSpPr/>
          <p:nvPr/>
        </p:nvSpPr>
        <p:spPr>
          <a:xfrm>
            <a:off x="1069235" y="1219258"/>
            <a:ext cx="7010276" cy="3354765"/>
          </a:xfrm>
          <a:prstGeom prst="rect">
            <a:avLst/>
          </a:prstGeom>
          <a:solidFill>
            <a:schemeClr val="accent5"/>
          </a:solidFill>
        </p:spPr>
        <p:txBody>
          <a:bodyPr wrap="square">
            <a:spAutoFit/>
          </a:bodyPr>
          <a:lstStyle/>
          <a:p>
            <a:pPr lvl="0">
              <a:spcBef>
                <a:spcPct val="20000"/>
              </a:spcBef>
              <a:defRPr/>
            </a:pPr>
            <a:r>
              <a:rPr lang="en-US" altLang="zh-CN" sz="2000" dirty="0" err="1">
                <a:latin typeface="Calibri" panose="020F0502020204030204" pitchFamily="34" charset="0"/>
                <a:ea typeface="宋体"/>
                <a:cs typeface="Calibri" panose="020F0502020204030204" pitchFamily="34" charset="0"/>
              </a:rPr>
              <a:t>sem_t</a:t>
            </a:r>
            <a:r>
              <a:rPr lang="en-US" altLang="zh-CN" sz="2000" dirty="0">
                <a:latin typeface="Calibri" panose="020F0502020204030204" pitchFamily="34" charset="0"/>
                <a:ea typeface="宋体"/>
                <a:cs typeface="Calibri" panose="020F0502020204030204" pitchFamily="34" charset="0"/>
              </a:rPr>
              <a:t> </a:t>
            </a:r>
            <a:r>
              <a:rPr lang="en-US" altLang="zh-CN" sz="2000" dirty="0" err="1">
                <a:latin typeface="Calibri" panose="020F0502020204030204" pitchFamily="34" charset="0"/>
                <a:ea typeface="宋体"/>
                <a:cs typeface="Calibri" panose="020F0502020204030204" pitchFamily="34" charset="0"/>
              </a:rPr>
              <a:t>sem</a:t>
            </a: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全局变量</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主函数*</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 </a:t>
            </a:r>
            <a:r>
              <a:rPr lang="en-US" altLang="zh-CN" sz="2000" dirty="0" err="1">
                <a:latin typeface="Calibri" panose="020F0502020204030204" pitchFamily="34" charset="0"/>
                <a:ea typeface="宋体"/>
                <a:cs typeface="Calibri" panose="020F0502020204030204" pitchFamily="34" charset="0"/>
              </a:rPr>
              <a:t>sem_init</a:t>
            </a:r>
            <a:r>
              <a:rPr lang="en-US" altLang="zh-CN" sz="2000" dirty="0">
                <a:latin typeface="Calibri" panose="020F0502020204030204" pitchFamily="34" charset="0"/>
                <a:ea typeface="宋体"/>
                <a:cs typeface="Calibri" panose="020F0502020204030204" pitchFamily="34" charset="0"/>
              </a:rPr>
              <a:t>(&amp;</a:t>
            </a:r>
            <a:r>
              <a:rPr lang="en-US" altLang="zh-CN" sz="2000" dirty="0" err="1">
                <a:latin typeface="Calibri" panose="020F0502020204030204" pitchFamily="34" charset="0"/>
                <a:ea typeface="宋体"/>
                <a:cs typeface="Calibri" panose="020F0502020204030204" pitchFamily="34" charset="0"/>
              </a:rPr>
              <a:t>sem</a:t>
            </a:r>
            <a:r>
              <a:rPr lang="en-US" altLang="zh-CN" sz="2000" dirty="0">
                <a:latin typeface="Calibri" panose="020F0502020204030204" pitchFamily="34" charset="0"/>
                <a:ea typeface="宋体"/>
                <a:cs typeface="Calibri" panose="020F0502020204030204" pitchFamily="34" charset="0"/>
              </a:rPr>
              <a:t>, 0, 1);/*</a:t>
            </a:r>
            <a:r>
              <a:rPr lang="zh-CN" altLang="en-US" sz="2000" dirty="0">
                <a:latin typeface="Calibri" panose="020F0502020204030204" pitchFamily="34" charset="0"/>
                <a:ea typeface="宋体"/>
                <a:cs typeface="Calibri" panose="020F0502020204030204" pitchFamily="34" charset="0"/>
              </a:rPr>
              <a:t>信号量初始值为</a:t>
            </a:r>
            <a:r>
              <a:rPr lang="en-US" altLang="zh-CN" sz="2000" dirty="0">
                <a:latin typeface="Calibri" panose="020F0502020204030204" pitchFamily="34" charset="0"/>
                <a:ea typeface="宋体"/>
                <a:cs typeface="Calibri" panose="020F0502020204030204" pitchFamily="34" charset="0"/>
              </a:rPr>
              <a:t>1</a:t>
            </a:r>
            <a:r>
              <a:rPr lang="zh-CN" altLang="en-US" sz="2000" dirty="0">
                <a:latin typeface="Calibri" panose="020F0502020204030204" pitchFamily="34" charset="0"/>
                <a:ea typeface="宋体"/>
                <a:cs typeface="Calibri" panose="020F0502020204030204" pitchFamily="34" charset="0"/>
              </a:rPr>
              <a:t>*</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多线程并行执行函数部分*</a:t>
            </a:r>
            <a:r>
              <a:rPr lang="en-US" altLang="zh-CN" sz="2000" dirty="0">
                <a:latin typeface="Calibri" panose="020F0502020204030204" pitchFamily="34" charset="0"/>
                <a:ea typeface="宋体"/>
                <a:cs typeface="Calibri" panose="020F0502020204030204" pitchFamily="34" charset="0"/>
              </a:rPr>
              <a:t>/        </a:t>
            </a:r>
          </a:p>
          <a:p>
            <a:pPr lvl="0">
              <a:spcBef>
                <a:spcPct val="20000"/>
              </a:spcBef>
              <a:defRPr/>
            </a:pPr>
            <a:r>
              <a:rPr lang="en-US" altLang="zh-CN" sz="2000" dirty="0" err="1">
                <a:latin typeface="Calibri" panose="020F0502020204030204" pitchFamily="34" charset="0"/>
                <a:ea typeface="宋体"/>
                <a:cs typeface="Calibri" panose="020F0502020204030204" pitchFamily="34" charset="0"/>
              </a:rPr>
              <a:t>sem_wait</a:t>
            </a:r>
            <a:r>
              <a:rPr lang="en-US" altLang="zh-CN" sz="2000" dirty="0">
                <a:latin typeface="Calibri" panose="020F0502020204030204" pitchFamily="34" charset="0"/>
                <a:ea typeface="宋体"/>
                <a:cs typeface="Calibri" panose="020F0502020204030204" pitchFamily="34" charset="0"/>
              </a:rPr>
              <a:t>(&amp;</a:t>
            </a:r>
            <a:r>
              <a:rPr lang="en-US" altLang="zh-CN" sz="2000" dirty="0" err="1">
                <a:latin typeface="Calibri" panose="020F0502020204030204" pitchFamily="34" charset="0"/>
                <a:ea typeface="宋体"/>
                <a:cs typeface="Calibri" panose="020F0502020204030204" pitchFamily="34" charset="0"/>
              </a:rPr>
              <a:t>sem</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sum+=</a:t>
            </a:r>
            <a:r>
              <a:rPr lang="en-US" altLang="zh-CN" sz="2000" dirty="0" err="1">
                <a:latin typeface="Calibri" panose="020F0502020204030204" pitchFamily="34" charset="0"/>
                <a:ea typeface="宋体"/>
                <a:cs typeface="Calibri" panose="020F0502020204030204" pitchFamily="34" charset="0"/>
              </a:rPr>
              <a:t>my_sum</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err="1">
                <a:latin typeface="Calibri" panose="020F0502020204030204" pitchFamily="34" charset="0"/>
                <a:ea typeface="宋体"/>
                <a:cs typeface="Calibri" panose="020F0502020204030204" pitchFamily="34" charset="0"/>
              </a:rPr>
              <a:t>sem_post</a:t>
            </a:r>
            <a:r>
              <a:rPr lang="en-US" altLang="zh-CN" sz="2000" dirty="0">
                <a:latin typeface="Calibri" panose="020F0502020204030204" pitchFamily="34" charset="0"/>
                <a:ea typeface="宋体"/>
                <a:cs typeface="Calibri" panose="020F0502020204030204" pitchFamily="34" charset="0"/>
              </a:rPr>
              <a:t>(&amp;</a:t>
            </a:r>
            <a:r>
              <a:rPr lang="en-US" altLang="zh-CN" sz="2000" dirty="0" err="1">
                <a:latin typeface="Calibri" panose="020F0502020204030204" pitchFamily="34" charset="0"/>
                <a:ea typeface="宋体"/>
                <a:cs typeface="Calibri" panose="020F0502020204030204" pitchFamily="34" charset="0"/>
              </a:rPr>
              <a:t>sem</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主函数*</a:t>
            </a:r>
            <a:r>
              <a:rPr lang="en-US" altLang="zh-CN" sz="2000" dirty="0">
                <a:latin typeface="Calibri" panose="020F0502020204030204" pitchFamily="34" charset="0"/>
                <a:ea typeface="宋体"/>
                <a:cs typeface="Calibri" panose="020F0502020204030204" pitchFamily="34" charset="0"/>
              </a:rPr>
              <a:t>/</a:t>
            </a:r>
          </a:p>
          <a:p>
            <a:pPr lvl="0">
              <a:spcBef>
                <a:spcPct val="20000"/>
              </a:spcBef>
              <a:defRPr/>
            </a:pPr>
            <a:r>
              <a:rPr lang="en-US" altLang="zh-CN" sz="2000" dirty="0" err="1">
                <a:latin typeface="Calibri" panose="020F0502020204030204" pitchFamily="34" charset="0"/>
                <a:ea typeface="宋体"/>
                <a:cs typeface="Calibri" panose="020F0502020204030204" pitchFamily="34" charset="0"/>
              </a:rPr>
              <a:t>sem_destroy</a:t>
            </a:r>
            <a:r>
              <a:rPr lang="en-US" altLang="zh-CN" sz="2000" dirty="0">
                <a:latin typeface="Calibri" panose="020F0502020204030204" pitchFamily="34" charset="0"/>
                <a:ea typeface="宋体"/>
                <a:cs typeface="Calibri" panose="020F0502020204030204" pitchFamily="34" charset="0"/>
              </a:rPr>
              <a:t>(&amp;</a:t>
            </a:r>
            <a:r>
              <a:rPr lang="en-US" altLang="zh-CN" sz="2000" dirty="0" err="1">
                <a:latin typeface="Calibri" panose="020F0502020204030204" pitchFamily="34" charset="0"/>
                <a:ea typeface="宋体"/>
                <a:cs typeface="Calibri" panose="020F0502020204030204" pitchFamily="34" charset="0"/>
              </a:rPr>
              <a:t>sem</a:t>
            </a:r>
            <a:r>
              <a:rPr lang="en-US" altLang="zh-CN" sz="2000" dirty="0">
                <a:latin typeface="Calibri" panose="020F0502020204030204" pitchFamily="34" charset="0"/>
                <a:ea typeface="宋体"/>
                <a:cs typeface="Calibri" panose="020F0502020204030204" pitchFamily="34" charset="0"/>
              </a:rPr>
              <a:t>);/*</a:t>
            </a:r>
            <a:r>
              <a:rPr lang="zh-CN" altLang="en-US" sz="2000" dirty="0">
                <a:latin typeface="Calibri" panose="020F0502020204030204" pitchFamily="34" charset="0"/>
                <a:ea typeface="宋体"/>
                <a:cs typeface="Calibri" panose="020F0502020204030204" pitchFamily="34" charset="0"/>
              </a:rPr>
              <a:t>回收信号量空间*</a:t>
            </a:r>
            <a:r>
              <a:rPr lang="en-US" altLang="zh-CN" sz="2000" dirty="0">
                <a:latin typeface="Calibri" panose="020F0502020204030204" pitchFamily="34" charset="0"/>
                <a:ea typeface="宋体"/>
                <a:cs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08B8F21D-660C-0583-F998-2E5624CFEAB9}"/>
                  </a:ext>
                </a:extLst>
              </p14:cNvPr>
              <p14:cNvContentPartPr/>
              <p14:nvPr/>
            </p14:nvContentPartPr>
            <p14:xfrm>
              <a:off x="1138680" y="908640"/>
              <a:ext cx="2904120" cy="1513800"/>
            </p14:xfrm>
          </p:contentPart>
        </mc:Choice>
        <mc:Fallback xmlns="">
          <p:pic>
            <p:nvPicPr>
              <p:cNvPr id="2" name="墨迹 1">
                <a:extLst>
                  <a:ext uri="{FF2B5EF4-FFF2-40B4-BE49-F238E27FC236}">
                    <a16:creationId xmlns:a16="http://schemas.microsoft.com/office/drawing/2014/main" id="{08B8F21D-660C-0583-F998-2E5624CFEAB9}"/>
                  </a:ext>
                </a:extLst>
              </p:cNvPr>
              <p:cNvPicPr/>
              <p:nvPr/>
            </p:nvPicPr>
            <p:blipFill>
              <a:blip r:embed="rId3"/>
              <a:stretch>
                <a:fillRect/>
              </a:stretch>
            </p:blipFill>
            <p:spPr>
              <a:xfrm>
                <a:off x="1129320" y="899280"/>
                <a:ext cx="2922840" cy="1532520"/>
              </a:xfrm>
              <a:prstGeom prst="rect">
                <a:avLst/>
              </a:prstGeom>
            </p:spPr>
          </p:pic>
        </mc:Fallback>
      </mc:AlternateContent>
    </p:spTree>
    <p:extLst>
      <p:ext uri="{BB962C8B-B14F-4D97-AF65-F5344CB8AC3E}">
        <p14:creationId xmlns:p14="http://schemas.microsoft.com/office/powerpoint/2010/main" val="3069527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sz="3200" dirty="0">
                <a:solidFill>
                  <a:schemeClr val="bg1">
                    <a:lumMod val="50000"/>
                  </a:schemeClr>
                </a:solidFill>
                <a:latin typeface="Times New Roman" panose="02020603050405020304" pitchFamily="18" charset="0"/>
                <a:cs typeface="Times New Roman" panose="02020603050405020304" pitchFamily="18" charset="0"/>
              </a:rPr>
              <a:t>Hello World! </a:t>
            </a:r>
          </a:p>
          <a:p>
            <a:pPr>
              <a:lnSpc>
                <a:spcPct val="150000"/>
              </a:lnSpc>
            </a:pPr>
            <a:r>
              <a:rPr lang="zh-CN" altLang="en-US" sz="3200" dirty="0">
                <a:solidFill>
                  <a:schemeClr val="bg1">
                    <a:lumMod val="50000"/>
                  </a:schemeClr>
                </a:solidFill>
              </a:rPr>
              <a:t>临界区</a:t>
            </a:r>
            <a:endParaRPr lang="en-US" altLang="zh-CN" sz="3200" dirty="0">
              <a:solidFill>
                <a:schemeClr val="bg1">
                  <a:lumMod val="50000"/>
                </a:schemeClr>
              </a:solidFill>
            </a:endParaRPr>
          </a:p>
          <a:p>
            <a:pPr>
              <a:lnSpc>
                <a:spcPct val="150000"/>
              </a:lnSpc>
            </a:pPr>
            <a:r>
              <a:rPr lang="zh-CN" altLang="en-US" sz="3200" dirty="0"/>
              <a:t>同步</a:t>
            </a:r>
            <a:endParaRPr lang="en-US" altLang="zh-CN" sz="3200" dirty="0"/>
          </a:p>
          <a:p>
            <a:pPr marL="0" indent="0">
              <a:buNone/>
            </a:pPr>
            <a:endParaRPr lang="zh-CN" altLang="en-US" sz="3200" dirty="0"/>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大纲</a:t>
            </a:r>
          </a:p>
        </p:txBody>
      </p:sp>
    </p:spTree>
    <p:extLst>
      <p:ext uri="{BB962C8B-B14F-4D97-AF65-F5344CB8AC3E}">
        <p14:creationId xmlns:p14="http://schemas.microsoft.com/office/powerpoint/2010/main" val="1482224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3042116"/>
          </a:xfrm>
        </p:spPr>
        <p:txBody>
          <a:bodyPr/>
          <a:lstStyle/>
          <a:p>
            <a:pPr marL="342900" lvl="1" indent="-342900">
              <a:buFont typeface="Arial" panose="020B0604020202020204" pitchFamily="34" charset="0"/>
              <a:buChar char="♦"/>
            </a:pPr>
            <a:r>
              <a:rPr lang="zh-CN" altLang="en-US" sz="2400" dirty="0"/>
              <a:t>求</a:t>
            </a:r>
            <a:r>
              <a:rPr lang="el-GR" altLang="zh-CN" sz="2400" dirty="0"/>
              <a:t>π</a:t>
            </a:r>
            <a:r>
              <a:rPr lang="zh-CN" altLang="en-US" sz="2400" dirty="0"/>
              <a:t>的值并行程序中</a:t>
            </a:r>
            <a:r>
              <a:rPr lang="zh-CN" altLang="en-US" dirty="0"/>
              <a:t>：</a:t>
            </a:r>
            <a:endParaRPr lang="en-US" altLang="zh-CN" dirty="0"/>
          </a:p>
          <a:p>
            <a:pPr lvl="1">
              <a:buFont typeface="Arial" panose="020B0604020202020204" pitchFamily="34" charset="0"/>
              <a:buChar char="–"/>
            </a:pPr>
            <a:r>
              <a:rPr lang="zh-CN" altLang="en-US" sz="2000" dirty="0"/>
              <a:t>给每个线程配置私有变量</a:t>
            </a:r>
            <a:r>
              <a:rPr lang="en-US" altLang="zh-CN" sz="2000" dirty="0" err="1"/>
              <a:t>my_sum</a:t>
            </a:r>
            <a:r>
              <a:rPr lang="zh-CN" altLang="en-US" sz="2000" dirty="0"/>
              <a:t>存储各自的计算结果，再将所有线程的</a:t>
            </a:r>
            <a:r>
              <a:rPr lang="en-US" altLang="zh-CN" sz="2000" dirty="0" err="1"/>
              <a:t>my_sum</a:t>
            </a:r>
            <a:r>
              <a:rPr lang="zh-CN" altLang="en-US" sz="2000" dirty="0"/>
              <a:t>相加得到</a:t>
            </a:r>
            <a:r>
              <a:rPr lang="en-US" altLang="zh-CN" sz="2000" dirty="0"/>
              <a:t>sum</a:t>
            </a:r>
            <a:r>
              <a:rPr lang="zh-CN" altLang="en-US" sz="2000" dirty="0"/>
              <a:t>。</a:t>
            </a:r>
            <a:endParaRPr lang="en-US" altLang="zh-CN" sz="2000" dirty="0"/>
          </a:p>
          <a:p>
            <a:pPr lvl="1">
              <a:buFont typeface="Arial" panose="020B0604020202020204" pitchFamily="34" charset="0"/>
              <a:buChar char="–"/>
            </a:pPr>
            <a:r>
              <a:rPr lang="zh-CN" altLang="en-US" sz="2000" dirty="0"/>
              <a:t>为保证所有</a:t>
            </a:r>
            <a:r>
              <a:rPr lang="en-US" altLang="zh-CN" sz="2000" dirty="0" err="1"/>
              <a:t>my_sum</a:t>
            </a:r>
            <a:r>
              <a:rPr lang="zh-CN" altLang="en-US" sz="2000" dirty="0"/>
              <a:t>都计算结束后才进行</a:t>
            </a:r>
            <a:r>
              <a:rPr lang="en-US" altLang="zh-CN" sz="2000" dirty="0"/>
              <a:t>sum</a:t>
            </a:r>
            <a:r>
              <a:rPr lang="zh-CN" altLang="en-US" sz="2000" dirty="0"/>
              <a:t>的计算，需要加入同步语句。</a:t>
            </a:r>
            <a:endParaRPr lang="en-US" altLang="zh-CN" sz="2000" dirty="0"/>
          </a:p>
          <a:p>
            <a:pPr marL="342900" lvl="1" indent="-342900">
              <a:buFont typeface="Arial" panose="020B0604020202020204" pitchFamily="34" charset="0"/>
              <a:buChar char="♦"/>
            </a:pPr>
            <a:r>
              <a:rPr lang="zh-CN" altLang="en-US" sz="2400" dirty="0"/>
              <a:t>并行程序</a:t>
            </a:r>
            <a:r>
              <a:rPr lang="en-US" altLang="zh-CN" sz="2400" dirty="0"/>
              <a:t>debug</a:t>
            </a:r>
            <a:r>
              <a:rPr lang="zh-CN" altLang="en-US" sz="2400" dirty="0"/>
              <a:t>时需要使用同步</a:t>
            </a:r>
            <a:endParaRPr lang="en-US" altLang="zh-CN" sz="2400" dirty="0"/>
          </a:p>
          <a:p>
            <a:endParaRPr lang="zh-CN" altLang="en-US" dirty="0"/>
          </a:p>
        </p:txBody>
      </p:sp>
      <p:sp>
        <p:nvSpPr>
          <p:cNvPr id="3" name="标题 2"/>
          <p:cNvSpPr>
            <a:spLocks noGrp="1"/>
          </p:cNvSpPr>
          <p:nvPr>
            <p:ph type="ctrTitle"/>
          </p:nvPr>
        </p:nvSpPr>
        <p:spPr/>
        <p:txBody>
          <a:bodyPr/>
          <a:lstStyle/>
          <a:p>
            <a:r>
              <a:rPr lang="zh-CN" altLang="en-US" dirty="0"/>
              <a:t>同步</a:t>
            </a:r>
          </a:p>
        </p:txBody>
      </p:sp>
      <p:cxnSp>
        <p:nvCxnSpPr>
          <p:cNvPr id="4" name="直接连接符 2"/>
          <p:cNvCxnSpPr>
            <a:cxnSpLocks noChangeShapeType="1"/>
          </p:cNvCxnSpPr>
          <p:nvPr/>
        </p:nvCxnSpPr>
        <p:spPr bwMode="auto">
          <a:xfrm>
            <a:off x="2514600" y="6039073"/>
            <a:ext cx="4267200" cy="0"/>
          </a:xfrm>
          <a:prstGeom prst="line">
            <a:avLst/>
          </a:prstGeom>
          <a:noFill/>
          <a:ln w="28575" algn="ctr">
            <a:solidFill>
              <a:srgbClr val="C00000"/>
            </a:solidFill>
            <a:round/>
            <a:headEnd/>
            <a:tailEnd/>
          </a:ln>
          <a:extLst>
            <a:ext uri="{909E8E84-426E-40DD-AFC4-6F175D3DCCD1}">
              <a14:hiddenFill xmlns:a14="http://schemas.microsoft.com/office/drawing/2010/main">
                <a:noFill/>
              </a14:hiddenFill>
            </a:ext>
          </a:extLst>
        </p:spPr>
      </p:cxnSp>
      <p:sp>
        <p:nvSpPr>
          <p:cNvPr id="5" name="矩形 4"/>
          <p:cNvSpPr>
            <a:spLocks noChangeArrowheads="1"/>
          </p:cNvSpPr>
          <p:nvPr/>
        </p:nvSpPr>
        <p:spPr bwMode="auto">
          <a:xfrm>
            <a:off x="1023938" y="578666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dirty="0">
                <a:solidFill>
                  <a:srgbClr val="C00000"/>
                </a:solidFill>
              </a:rPr>
              <a:t>路障</a:t>
            </a:r>
            <a:endParaRPr lang="zh-CN" altLang="en-US" dirty="0"/>
          </a:p>
        </p:txBody>
      </p:sp>
      <p:sp>
        <p:nvSpPr>
          <p:cNvPr id="6" name="下箭头 5"/>
          <p:cNvSpPr>
            <a:spLocks noChangeArrowheads="1"/>
          </p:cNvSpPr>
          <p:nvPr/>
        </p:nvSpPr>
        <p:spPr bwMode="auto">
          <a:xfrm>
            <a:off x="3048000" y="4527773"/>
            <a:ext cx="381000" cy="1490663"/>
          </a:xfrm>
          <a:prstGeom prst="downArrow">
            <a:avLst>
              <a:gd name="adj1" fmla="val 50000"/>
              <a:gd name="adj2" fmla="val 50011"/>
            </a:avLst>
          </a:prstGeom>
          <a:solidFill>
            <a:schemeClr val="accent1"/>
          </a:solidFill>
          <a:ln w="12700" algn="ctr">
            <a:solidFill>
              <a:schemeClr val="tx1"/>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sp>
        <p:nvSpPr>
          <p:cNvPr id="7" name="下箭头 8"/>
          <p:cNvSpPr>
            <a:spLocks noChangeArrowheads="1"/>
          </p:cNvSpPr>
          <p:nvPr/>
        </p:nvSpPr>
        <p:spPr bwMode="auto">
          <a:xfrm>
            <a:off x="3657600" y="4527773"/>
            <a:ext cx="381000" cy="1143000"/>
          </a:xfrm>
          <a:prstGeom prst="downArrow">
            <a:avLst>
              <a:gd name="adj1" fmla="val 50000"/>
              <a:gd name="adj2" fmla="val 50000"/>
            </a:avLst>
          </a:prstGeom>
          <a:solidFill>
            <a:schemeClr val="accent1"/>
          </a:solidFill>
          <a:ln w="12700" algn="ctr">
            <a:solidFill>
              <a:schemeClr val="tx1"/>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sp>
        <p:nvSpPr>
          <p:cNvPr id="8" name="下箭头 9"/>
          <p:cNvSpPr>
            <a:spLocks noChangeArrowheads="1"/>
          </p:cNvSpPr>
          <p:nvPr/>
        </p:nvSpPr>
        <p:spPr bwMode="auto">
          <a:xfrm>
            <a:off x="4229100" y="4527773"/>
            <a:ext cx="381000" cy="1490663"/>
          </a:xfrm>
          <a:prstGeom prst="downArrow">
            <a:avLst>
              <a:gd name="adj1" fmla="val 50000"/>
              <a:gd name="adj2" fmla="val 50011"/>
            </a:avLst>
          </a:prstGeom>
          <a:solidFill>
            <a:schemeClr val="accent1"/>
          </a:solidFill>
          <a:ln w="12700" algn="ctr">
            <a:solidFill>
              <a:schemeClr val="tx1"/>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sp>
        <p:nvSpPr>
          <p:cNvPr id="9" name="下箭头 10"/>
          <p:cNvSpPr>
            <a:spLocks noChangeArrowheads="1"/>
          </p:cNvSpPr>
          <p:nvPr/>
        </p:nvSpPr>
        <p:spPr bwMode="auto">
          <a:xfrm>
            <a:off x="4906963" y="4527773"/>
            <a:ext cx="381000" cy="1490663"/>
          </a:xfrm>
          <a:prstGeom prst="downArrow">
            <a:avLst>
              <a:gd name="adj1" fmla="val 50000"/>
              <a:gd name="adj2" fmla="val 50011"/>
            </a:avLst>
          </a:prstGeom>
          <a:solidFill>
            <a:schemeClr val="accent1"/>
          </a:solidFill>
          <a:ln w="12700" algn="ctr">
            <a:solidFill>
              <a:schemeClr val="tx1"/>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sp>
        <p:nvSpPr>
          <p:cNvPr id="10" name="下箭头 11"/>
          <p:cNvSpPr>
            <a:spLocks noChangeArrowheads="1"/>
          </p:cNvSpPr>
          <p:nvPr/>
        </p:nvSpPr>
        <p:spPr bwMode="auto">
          <a:xfrm>
            <a:off x="5580063" y="4518248"/>
            <a:ext cx="363537" cy="847725"/>
          </a:xfrm>
          <a:prstGeom prst="downArrow">
            <a:avLst>
              <a:gd name="adj1" fmla="val 50000"/>
              <a:gd name="adj2" fmla="val 49984"/>
            </a:avLst>
          </a:prstGeom>
          <a:solidFill>
            <a:schemeClr val="accent1"/>
          </a:solidFill>
          <a:ln w="12700" algn="ctr">
            <a:solidFill>
              <a:schemeClr val="tx1"/>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1" name="墨迹 10">
                <a:extLst>
                  <a:ext uri="{FF2B5EF4-FFF2-40B4-BE49-F238E27FC236}">
                    <a16:creationId xmlns:a16="http://schemas.microsoft.com/office/drawing/2014/main" id="{86639846-E5E9-D4DA-3F5D-D27FB1669281}"/>
                  </a:ext>
                </a:extLst>
              </p14:cNvPr>
              <p14:cNvContentPartPr/>
              <p14:nvPr/>
            </p14:nvContentPartPr>
            <p14:xfrm>
              <a:off x="1300680" y="2548080"/>
              <a:ext cx="7136280" cy="411120"/>
            </p14:xfrm>
          </p:contentPart>
        </mc:Choice>
        <mc:Fallback xmlns="">
          <p:pic>
            <p:nvPicPr>
              <p:cNvPr id="11" name="墨迹 10">
                <a:extLst>
                  <a:ext uri="{FF2B5EF4-FFF2-40B4-BE49-F238E27FC236}">
                    <a16:creationId xmlns:a16="http://schemas.microsoft.com/office/drawing/2014/main" id="{86639846-E5E9-D4DA-3F5D-D27FB1669281}"/>
                  </a:ext>
                </a:extLst>
              </p:cNvPr>
              <p:cNvPicPr/>
              <p:nvPr/>
            </p:nvPicPr>
            <p:blipFill>
              <a:blip r:embed="rId3"/>
              <a:stretch>
                <a:fillRect/>
              </a:stretch>
            </p:blipFill>
            <p:spPr>
              <a:xfrm>
                <a:off x="1291320" y="2538720"/>
                <a:ext cx="7155000" cy="429840"/>
              </a:xfrm>
              <a:prstGeom prst="rect">
                <a:avLst/>
              </a:prstGeom>
            </p:spPr>
          </p:pic>
        </mc:Fallback>
      </mc:AlternateContent>
    </p:spTree>
    <p:extLst>
      <p:ext uri="{BB962C8B-B14F-4D97-AF65-F5344CB8AC3E}">
        <p14:creationId xmlns:p14="http://schemas.microsoft.com/office/powerpoint/2010/main" val="3063628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3505198"/>
            <a:ext cx="8184958" cy="2514534"/>
          </a:xfrm>
        </p:spPr>
        <p:txBody>
          <a:bodyPr/>
          <a:lstStyle/>
          <a:p>
            <a:r>
              <a:rPr lang="zh-CN" altLang="en-US" dirty="0"/>
              <a:t>使用共享变量</a:t>
            </a:r>
            <a:r>
              <a:rPr lang="en-US" altLang="zh-CN" dirty="0"/>
              <a:t>counter</a:t>
            </a:r>
            <a:r>
              <a:rPr lang="zh-CN" altLang="en-US" dirty="0"/>
              <a:t>记录执行到此处的线程数量</a:t>
            </a:r>
            <a:endParaRPr lang="en-US" altLang="zh-CN" dirty="0"/>
          </a:p>
          <a:p>
            <a:r>
              <a:rPr lang="zh-CN" altLang="en-US" dirty="0"/>
              <a:t>当所有线程都执行完</a:t>
            </a:r>
            <a:r>
              <a:rPr lang="en-US" altLang="zh-CN" dirty="0"/>
              <a:t>counter++</a:t>
            </a:r>
            <a:r>
              <a:rPr lang="zh-CN" altLang="en-US" dirty="0"/>
              <a:t>，</a:t>
            </a:r>
            <a:r>
              <a:rPr lang="en-US" altLang="zh-CN" dirty="0"/>
              <a:t>counter=</a:t>
            </a:r>
            <a:r>
              <a:rPr lang="en-US" altLang="zh-CN" dirty="0" err="1"/>
              <a:t>thread_count</a:t>
            </a:r>
            <a:endParaRPr lang="en-US" altLang="zh-CN" dirty="0"/>
          </a:p>
          <a:p>
            <a:r>
              <a:rPr lang="zh-CN" altLang="en-US" dirty="0"/>
              <a:t>所有线程跳出</a:t>
            </a:r>
            <a:r>
              <a:rPr lang="en-US" altLang="zh-CN" dirty="0"/>
              <a:t>while</a:t>
            </a:r>
            <a:r>
              <a:rPr lang="zh-CN" altLang="en-US" dirty="0"/>
              <a:t>循环</a:t>
            </a:r>
            <a:endParaRPr lang="en-US" altLang="zh-CN" dirty="0"/>
          </a:p>
          <a:p>
            <a:endParaRPr lang="zh-CN" altLang="en-US" dirty="0"/>
          </a:p>
        </p:txBody>
      </p:sp>
      <p:sp>
        <p:nvSpPr>
          <p:cNvPr id="3" name="标题 2"/>
          <p:cNvSpPr>
            <a:spLocks noGrp="1"/>
          </p:cNvSpPr>
          <p:nvPr>
            <p:ph type="ctrTitle"/>
          </p:nvPr>
        </p:nvSpPr>
        <p:spPr/>
        <p:txBody>
          <a:bodyPr/>
          <a:lstStyle/>
          <a:p>
            <a:r>
              <a:rPr lang="en-US" altLang="zh-CN" dirty="0"/>
              <a:t>1</a:t>
            </a:r>
            <a:r>
              <a:rPr lang="zh-CN" altLang="en-US" dirty="0"/>
              <a:t>：忙等待和互斥锁实现路障</a:t>
            </a:r>
          </a:p>
        </p:txBody>
      </p:sp>
      <p:sp>
        <p:nvSpPr>
          <p:cNvPr id="4" name="矩形 3"/>
          <p:cNvSpPr/>
          <p:nvPr/>
        </p:nvSpPr>
        <p:spPr>
          <a:xfrm>
            <a:off x="1031166" y="1219258"/>
            <a:ext cx="7086414" cy="2000548"/>
          </a:xfrm>
          <a:prstGeom prst="rect">
            <a:avLst/>
          </a:prstGeom>
          <a:solidFill>
            <a:schemeClr val="accent5"/>
          </a:solidFill>
        </p:spPr>
        <p:txBody>
          <a:bodyPr wrap="square">
            <a:spAutoFit/>
          </a:bodyPr>
          <a:lstStyle/>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a:t>
            </a:r>
            <a:r>
              <a:rPr lang="zh-CN" altLang="en-US" sz="2000" kern="0" dirty="0">
                <a:solidFill>
                  <a:srgbClr val="000000"/>
                </a:solidFill>
                <a:latin typeface="Calibri" panose="020F0502020204030204" pitchFamily="34" charset="0"/>
                <a:cs typeface="Calibri" panose="020F0502020204030204" pitchFamily="34" charset="0"/>
              </a:rPr>
              <a:t>路障</a:t>
            </a:r>
            <a:r>
              <a:rPr lang="en-US" altLang="zh-CN" sz="2000" kern="0" dirty="0">
                <a:solidFill>
                  <a:srgbClr val="000000"/>
                </a:solidFill>
                <a:latin typeface="Calibri" panose="020F0502020204030204" pitchFamily="34" charset="0"/>
                <a:cs typeface="Calibri" panose="020F0502020204030204" pitchFamily="34" charset="0"/>
              </a:rPr>
              <a:t>*/</a:t>
            </a:r>
          </a:p>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pthread_mutex_lock(&amp;</a:t>
            </a:r>
            <a:r>
              <a:rPr lang="en-US" altLang="zh-CN" sz="2000" kern="0" dirty="0" err="1">
                <a:solidFill>
                  <a:srgbClr val="000000"/>
                </a:solidFill>
                <a:latin typeface="Calibri" panose="020F0502020204030204" pitchFamily="34" charset="0"/>
                <a:cs typeface="Calibri" panose="020F0502020204030204" pitchFamily="34" charset="0"/>
              </a:rPr>
              <a:t>barrier_mutex</a:t>
            </a:r>
            <a:r>
              <a:rPr lang="en-US" altLang="zh-CN" sz="2000" kern="0" dirty="0">
                <a:solidFill>
                  <a:srgbClr val="000000"/>
                </a:solidFill>
                <a:latin typeface="Calibri" panose="020F0502020204030204" pitchFamily="34" charset="0"/>
                <a:cs typeface="Calibri" panose="020F0502020204030204" pitchFamily="34" charset="0"/>
              </a:rPr>
              <a:t>);</a:t>
            </a:r>
          </a:p>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counter++;</a:t>
            </a:r>
          </a:p>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pthread_mutex_unlock(&amp;</a:t>
            </a:r>
            <a:r>
              <a:rPr lang="en-US" altLang="zh-CN" sz="2000" kern="0" dirty="0" err="1">
                <a:solidFill>
                  <a:srgbClr val="000000"/>
                </a:solidFill>
                <a:latin typeface="Calibri" panose="020F0502020204030204" pitchFamily="34" charset="0"/>
                <a:cs typeface="Calibri" panose="020F0502020204030204" pitchFamily="34" charset="0"/>
              </a:rPr>
              <a:t>barrier_mutex</a:t>
            </a:r>
            <a:r>
              <a:rPr lang="en-US" altLang="zh-CN" sz="2000" kern="0" dirty="0">
                <a:solidFill>
                  <a:srgbClr val="000000"/>
                </a:solidFill>
                <a:latin typeface="Calibri" panose="020F0502020204030204" pitchFamily="34" charset="0"/>
                <a:cs typeface="Calibri" panose="020F0502020204030204" pitchFamily="34" charset="0"/>
              </a:rPr>
              <a:t>);</a:t>
            </a:r>
          </a:p>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while(counter &lt; </a:t>
            </a:r>
            <a:r>
              <a:rPr lang="en-US" altLang="zh-CN" sz="2000" kern="0" dirty="0" err="1">
                <a:solidFill>
                  <a:srgbClr val="000000"/>
                </a:solidFill>
                <a:latin typeface="Calibri" panose="020F0502020204030204" pitchFamily="34" charset="0"/>
                <a:cs typeface="Calibri" panose="020F0502020204030204" pitchFamily="34" charset="0"/>
              </a:rPr>
              <a:t>thread_count</a:t>
            </a:r>
            <a:r>
              <a:rPr lang="en-US" altLang="zh-CN" sz="2000" kern="0" dirty="0">
                <a:solidFill>
                  <a:srgbClr val="000000"/>
                </a:solidFill>
                <a:latin typeface="Calibri" panose="020F0502020204030204" pitchFamily="34" charset="0"/>
                <a:cs typeface="Calibri" panose="020F0502020204030204" pitchFamily="34" charset="0"/>
              </a:rPr>
              <a:t>);</a:t>
            </a:r>
          </a:p>
        </p:txBody>
      </p:sp>
      <p:sp>
        <p:nvSpPr>
          <p:cNvPr id="5" name="圆角矩形 4"/>
          <p:cNvSpPr>
            <a:spLocks noChangeArrowheads="1"/>
          </p:cNvSpPr>
          <p:nvPr/>
        </p:nvSpPr>
        <p:spPr bwMode="auto">
          <a:xfrm>
            <a:off x="1447882" y="2061114"/>
            <a:ext cx="1447762" cy="304792"/>
          </a:xfrm>
          <a:prstGeom prst="roundRect">
            <a:avLst>
              <a:gd name="adj" fmla="val 16667"/>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cxnSp>
        <p:nvCxnSpPr>
          <p:cNvPr id="6" name="曲线连接符 5"/>
          <p:cNvCxnSpPr>
            <a:cxnSpLocks noChangeShapeType="1"/>
            <a:stCxn id="5" idx="3"/>
            <a:endCxn id="7" idx="1"/>
          </p:cNvCxnSpPr>
          <p:nvPr/>
        </p:nvCxnSpPr>
        <p:spPr bwMode="auto">
          <a:xfrm>
            <a:off x="2895644" y="2213510"/>
            <a:ext cx="685782" cy="12700"/>
          </a:xfrm>
          <a:prstGeom prst="curvedConnector3">
            <a:avLst>
              <a:gd name="adj1" fmla="val 50000"/>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7" name="文本框 6"/>
          <p:cNvSpPr txBox="1"/>
          <p:nvPr/>
        </p:nvSpPr>
        <p:spPr>
          <a:xfrm>
            <a:off x="3581426" y="1982677"/>
            <a:ext cx="3657504" cy="461665"/>
          </a:xfrm>
          <a:prstGeom prst="rect">
            <a:avLst/>
          </a:prstGeom>
          <a:noFill/>
        </p:spPr>
        <p:txBody>
          <a:bodyPr wrap="square" rtlCol="0">
            <a:spAutoFit/>
          </a:bodyPr>
          <a:lstStyle/>
          <a:p>
            <a:r>
              <a:rPr lang="zh-CN" altLang="en-US" dirty="0">
                <a:solidFill>
                  <a:srgbClr val="C00000"/>
                </a:solidFill>
              </a:rPr>
              <a:t>临界区：共享变量</a:t>
            </a:r>
            <a:r>
              <a:rPr lang="en-US" altLang="zh-CN" dirty="0">
                <a:solidFill>
                  <a:srgbClr val="C00000"/>
                </a:solidFill>
              </a:rPr>
              <a:t>counter</a:t>
            </a:r>
            <a:endParaRPr lang="zh-CN" altLang="en-US" dirty="0">
              <a:solidFill>
                <a:srgbClr val="C00000"/>
              </a:solidFill>
            </a:endParaRPr>
          </a:p>
        </p:txBody>
      </p:sp>
    </p:spTree>
    <p:extLst>
      <p:ext uri="{BB962C8B-B14F-4D97-AF65-F5344CB8AC3E}">
        <p14:creationId xmlns:p14="http://schemas.microsoft.com/office/powerpoint/2010/main" val="1291476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2</a:t>
            </a:r>
            <a:r>
              <a:rPr lang="zh-CN" altLang="en-US" dirty="0"/>
              <a:t>：信号量实现路障</a:t>
            </a:r>
          </a:p>
        </p:txBody>
      </p:sp>
      <p:sp>
        <p:nvSpPr>
          <p:cNvPr id="4" name="矩形 3"/>
          <p:cNvSpPr/>
          <p:nvPr/>
        </p:nvSpPr>
        <p:spPr>
          <a:xfrm>
            <a:off x="381110" y="1226404"/>
            <a:ext cx="4419484" cy="4616648"/>
          </a:xfrm>
          <a:prstGeom prst="rect">
            <a:avLst/>
          </a:prstGeom>
          <a:solidFill>
            <a:schemeClr val="accent5"/>
          </a:solidFill>
        </p:spPr>
        <p:txBody>
          <a:bodyPr wrap="square">
            <a:spAutoFit/>
          </a:bodyPr>
          <a:lstStyle/>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Sem_t </a:t>
            </a:r>
            <a:r>
              <a:rPr lang="en-US" altLang="zh-CN" sz="2000" kern="0" dirty="0" err="1">
                <a:solidFill>
                  <a:srgbClr val="000000"/>
                </a:solidFill>
                <a:latin typeface="Calibri" panose="020F0502020204030204" pitchFamily="34" charset="0"/>
                <a:ea typeface="宋体"/>
                <a:cs typeface="Calibri" panose="020F0502020204030204" pitchFamily="34" charset="0"/>
              </a:rPr>
              <a:t>count_sem</a:t>
            </a:r>
            <a:r>
              <a:rPr lang="en-US" altLang="zh-CN" sz="2000" kern="0" dirty="0">
                <a:solidFill>
                  <a:srgbClr val="000000"/>
                </a:solidFill>
                <a:latin typeface="Calibri" panose="020F0502020204030204" pitchFamily="34" charset="0"/>
                <a:ea typeface="宋体"/>
                <a:cs typeface="Calibri" panose="020F0502020204030204" pitchFamily="34" charset="0"/>
              </a:rPr>
              <a:t>; /*</a:t>
            </a:r>
            <a:r>
              <a:rPr lang="zh-CN" altLang="en-US" sz="2000" kern="0" dirty="0">
                <a:solidFill>
                  <a:srgbClr val="000000"/>
                </a:solidFill>
                <a:latin typeface="Calibri" panose="020F0502020204030204" pitchFamily="34" charset="0"/>
                <a:ea typeface="宋体"/>
                <a:cs typeface="Calibri" panose="020F0502020204030204" pitchFamily="34" charset="0"/>
              </a:rPr>
              <a:t>初始值为</a:t>
            </a:r>
            <a:r>
              <a:rPr lang="en-US" altLang="zh-CN" sz="2000" kern="0" dirty="0">
                <a:solidFill>
                  <a:srgbClr val="000000"/>
                </a:solidFill>
                <a:latin typeface="Calibri" panose="020F0502020204030204" pitchFamily="34" charset="0"/>
                <a:ea typeface="宋体"/>
                <a:cs typeface="Calibri" panose="020F0502020204030204" pitchFamily="34" charset="0"/>
              </a:rPr>
              <a:t>1*/</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Sem_t </a:t>
            </a:r>
            <a:r>
              <a:rPr lang="en-US" altLang="zh-CN" sz="2000" kern="0" dirty="0" err="1">
                <a:solidFill>
                  <a:srgbClr val="000000"/>
                </a:solidFill>
                <a:latin typeface="Calibri" panose="020F0502020204030204" pitchFamily="34" charset="0"/>
                <a:ea typeface="宋体"/>
                <a:cs typeface="Calibri" panose="020F0502020204030204" pitchFamily="34" charset="0"/>
              </a:rPr>
              <a:t>barrier_sem</a:t>
            </a:r>
            <a:r>
              <a:rPr lang="en-US" altLang="zh-CN" sz="2000" kern="0" dirty="0">
                <a:solidFill>
                  <a:srgbClr val="000000"/>
                </a:solidFill>
                <a:latin typeface="Calibri" panose="020F0502020204030204" pitchFamily="34" charset="0"/>
                <a:ea typeface="宋体"/>
                <a:cs typeface="Calibri" panose="020F0502020204030204" pitchFamily="34" charset="0"/>
              </a:rPr>
              <a:t>; /*</a:t>
            </a:r>
            <a:r>
              <a:rPr lang="zh-CN" altLang="en-US" sz="2000" kern="0" dirty="0">
                <a:solidFill>
                  <a:srgbClr val="000000"/>
                </a:solidFill>
                <a:latin typeface="Calibri" panose="020F0502020204030204" pitchFamily="34" charset="0"/>
                <a:ea typeface="宋体"/>
                <a:cs typeface="Calibri" panose="020F0502020204030204" pitchFamily="34" charset="0"/>
              </a:rPr>
              <a:t>初始值为</a:t>
            </a:r>
            <a:r>
              <a:rPr lang="en-US" altLang="zh-CN" sz="2000" kern="0" dirty="0">
                <a:solidFill>
                  <a:srgbClr val="000000"/>
                </a:solidFill>
                <a:latin typeface="Calibri" panose="020F0502020204030204" pitchFamily="34" charset="0"/>
                <a:ea typeface="宋体"/>
                <a:cs typeface="Calibri" panose="020F0502020204030204" pitchFamily="34" charset="0"/>
              </a:rPr>
              <a:t>0*/</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a:t>
            </a:r>
            <a:r>
              <a:rPr lang="zh-CN" altLang="en-US" sz="2000" kern="0" dirty="0">
                <a:solidFill>
                  <a:srgbClr val="000000"/>
                </a:solidFill>
                <a:latin typeface="Calibri" panose="020F0502020204030204" pitchFamily="34" charset="0"/>
                <a:ea typeface="宋体"/>
                <a:cs typeface="Calibri" panose="020F0502020204030204" pitchFamily="34" charset="0"/>
              </a:rPr>
              <a:t>多线程并行执行函数部分*</a:t>
            </a:r>
            <a:r>
              <a:rPr lang="en-US" altLang="zh-CN" sz="2000" kern="0" dirty="0">
                <a:solidFill>
                  <a:srgbClr val="000000"/>
                </a:solidFill>
                <a:latin typeface="Calibri" panose="020F0502020204030204" pitchFamily="34" charset="0"/>
                <a:ea typeface="宋体"/>
                <a:cs typeface="Calibri" panose="020F0502020204030204" pitchFamily="34" charset="0"/>
              </a:rPr>
              <a:t>/ </a:t>
            </a:r>
          </a:p>
          <a:p>
            <a:pPr lvl="1">
              <a:lnSpc>
                <a:spcPct val="70000"/>
              </a:lnSpc>
              <a:spcBef>
                <a:spcPct val="30000"/>
              </a:spcBef>
              <a:defRPr/>
            </a:pPr>
            <a:r>
              <a:rPr lang="en-US" altLang="zh-CN" sz="2000" kern="0" dirty="0">
                <a:latin typeface="Calibri" panose="020F0502020204030204" pitchFamily="34" charset="0"/>
                <a:ea typeface="宋体"/>
                <a:cs typeface="Calibri" panose="020F0502020204030204" pitchFamily="34" charset="0"/>
              </a:rPr>
              <a:t>/*</a:t>
            </a:r>
            <a:r>
              <a:rPr lang="zh-CN" altLang="en-US" sz="2000" kern="0" dirty="0">
                <a:latin typeface="Calibri" panose="020F0502020204030204" pitchFamily="34" charset="0"/>
                <a:ea typeface="宋体"/>
                <a:cs typeface="Calibri" panose="020F0502020204030204" pitchFamily="34" charset="0"/>
              </a:rPr>
              <a:t>路障</a:t>
            </a:r>
            <a:r>
              <a:rPr lang="en-US" altLang="zh-CN" sz="2000" kern="0" dirty="0">
                <a:latin typeface="Calibri" panose="020F0502020204030204" pitchFamily="34" charset="0"/>
                <a:ea typeface="宋体"/>
                <a:cs typeface="Calibri" panose="020F0502020204030204" pitchFamily="34" charset="0"/>
              </a:rPr>
              <a:t>*/</a:t>
            </a:r>
            <a:endParaRPr lang="en-US" altLang="zh-CN" sz="2800" dirty="0">
              <a:latin typeface="Calibri" panose="020F0502020204030204" pitchFamily="34" charset="0"/>
              <a:ea typeface="宋体"/>
              <a:cs typeface="Calibri" panose="020F0502020204030204" pitchFamily="34" charset="0"/>
            </a:endParaRPr>
          </a:p>
          <a:p>
            <a:pPr lvl="1">
              <a:lnSpc>
                <a:spcPct val="70000"/>
              </a:lnSpc>
              <a:spcBef>
                <a:spcPct val="30000"/>
              </a:spcBef>
              <a:defRPr/>
            </a:pPr>
            <a:r>
              <a:rPr lang="en-US" altLang="zh-CN" sz="2000" kern="0" dirty="0" err="1">
                <a:solidFill>
                  <a:srgbClr val="000000"/>
                </a:solidFill>
                <a:latin typeface="Calibri" panose="020F0502020204030204" pitchFamily="34" charset="0"/>
                <a:ea typeface="宋体"/>
                <a:cs typeface="Calibri" panose="020F0502020204030204" pitchFamily="34" charset="0"/>
              </a:rPr>
              <a:t>Sem_wait</a:t>
            </a:r>
            <a:r>
              <a:rPr lang="en-US" altLang="zh-CN" sz="2000" kern="0" dirty="0">
                <a:solidFill>
                  <a:srgbClr val="000000"/>
                </a:solidFill>
                <a:latin typeface="Calibri" panose="020F0502020204030204" pitchFamily="34" charset="0"/>
                <a:ea typeface="宋体"/>
                <a:cs typeface="Calibri" panose="020F0502020204030204" pitchFamily="34" charset="0"/>
              </a:rPr>
              <a:t>(&amp;</a:t>
            </a:r>
            <a:r>
              <a:rPr lang="en-US" altLang="zh-CN" sz="2000" kern="0" dirty="0" err="1">
                <a:solidFill>
                  <a:srgbClr val="000000"/>
                </a:solidFill>
                <a:latin typeface="Calibri" panose="020F0502020204030204" pitchFamily="34" charset="0"/>
                <a:ea typeface="宋体"/>
                <a:cs typeface="Calibri" panose="020F0502020204030204" pitchFamily="34" charset="0"/>
              </a:rPr>
              <a:t>count_sem</a:t>
            </a:r>
            <a:r>
              <a:rPr lang="en-US" altLang="zh-CN" sz="2000" kern="0" dirty="0">
                <a:solidFill>
                  <a:srgbClr val="000000"/>
                </a:solidFill>
                <a:latin typeface="Calibri" panose="020F0502020204030204" pitchFamily="34" charset="0"/>
                <a:ea typeface="宋体"/>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If(counter == thread_count-1){</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counter = 0;</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a:t>
            </a:r>
            <a:r>
              <a:rPr lang="en-US" altLang="zh-CN" sz="2000" kern="0" dirty="0" err="1">
                <a:solidFill>
                  <a:srgbClr val="000000"/>
                </a:solidFill>
                <a:latin typeface="Calibri" panose="020F0502020204030204" pitchFamily="34" charset="0"/>
                <a:ea typeface="宋体"/>
                <a:cs typeface="Calibri" panose="020F0502020204030204" pitchFamily="34" charset="0"/>
              </a:rPr>
              <a:t>sem_post</a:t>
            </a:r>
            <a:r>
              <a:rPr lang="en-US" altLang="zh-CN" sz="2000" kern="0" dirty="0">
                <a:solidFill>
                  <a:srgbClr val="000000"/>
                </a:solidFill>
                <a:latin typeface="Calibri" panose="020F0502020204030204" pitchFamily="34" charset="0"/>
                <a:ea typeface="宋体"/>
                <a:cs typeface="Calibri" panose="020F0502020204030204" pitchFamily="34" charset="0"/>
              </a:rPr>
              <a:t>(&amp;</a:t>
            </a:r>
            <a:r>
              <a:rPr lang="en-US" altLang="zh-CN" sz="2000" kern="0" dirty="0" err="1">
                <a:solidFill>
                  <a:srgbClr val="000000"/>
                </a:solidFill>
                <a:latin typeface="Calibri" panose="020F0502020204030204" pitchFamily="34" charset="0"/>
                <a:ea typeface="宋体"/>
                <a:cs typeface="Calibri" panose="020F0502020204030204" pitchFamily="34" charset="0"/>
              </a:rPr>
              <a:t>count_sem</a:t>
            </a:r>
            <a:r>
              <a:rPr lang="en-US" altLang="zh-CN" sz="2000" kern="0" dirty="0">
                <a:solidFill>
                  <a:srgbClr val="000000"/>
                </a:solidFill>
                <a:latin typeface="Calibri" panose="020F0502020204030204" pitchFamily="34" charset="0"/>
                <a:ea typeface="宋体"/>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for(j=0;j&lt;thread_count-1;j++){</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a:t>
            </a:r>
            <a:r>
              <a:rPr lang="en-US" altLang="zh-CN" sz="2000" kern="0" dirty="0" err="1">
                <a:solidFill>
                  <a:srgbClr val="000000"/>
                </a:solidFill>
                <a:latin typeface="Calibri" panose="020F0502020204030204" pitchFamily="34" charset="0"/>
                <a:ea typeface="宋体"/>
                <a:cs typeface="Calibri" panose="020F0502020204030204" pitchFamily="34" charset="0"/>
              </a:rPr>
              <a:t>sem_post</a:t>
            </a:r>
            <a:r>
              <a:rPr lang="en-US" altLang="zh-CN" sz="2000" kern="0" dirty="0">
                <a:solidFill>
                  <a:srgbClr val="000000"/>
                </a:solidFill>
                <a:latin typeface="Calibri" panose="020F0502020204030204" pitchFamily="34" charset="0"/>
                <a:ea typeface="宋体"/>
                <a:cs typeface="Calibri" panose="020F0502020204030204" pitchFamily="34" charset="0"/>
              </a:rPr>
              <a:t>(&amp;</a:t>
            </a:r>
            <a:r>
              <a:rPr lang="en-US" altLang="zh-CN" sz="2000" kern="0" dirty="0" err="1">
                <a:solidFill>
                  <a:srgbClr val="000000"/>
                </a:solidFill>
                <a:latin typeface="Calibri" panose="020F0502020204030204" pitchFamily="34" charset="0"/>
                <a:ea typeface="宋体"/>
                <a:cs typeface="Calibri" panose="020F0502020204030204" pitchFamily="34" charset="0"/>
              </a:rPr>
              <a:t>barrier_sem</a:t>
            </a:r>
            <a:r>
              <a:rPr lang="en-US" altLang="zh-CN" sz="2000" kern="0" dirty="0">
                <a:solidFill>
                  <a:srgbClr val="000000"/>
                </a:solidFill>
                <a:latin typeface="Calibri" panose="020F0502020204030204" pitchFamily="34" charset="0"/>
                <a:ea typeface="宋体"/>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}else{</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counter++;</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a:t>
            </a:r>
            <a:r>
              <a:rPr lang="en-US" altLang="zh-CN" sz="2000" kern="0" dirty="0" err="1">
                <a:solidFill>
                  <a:srgbClr val="000000"/>
                </a:solidFill>
                <a:latin typeface="Calibri" panose="020F0502020204030204" pitchFamily="34" charset="0"/>
                <a:ea typeface="宋体"/>
                <a:cs typeface="Calibri" panose="020F0502020204030204" pitchFamily="34" charset="0"/>
              </a:rPr>
              <a:t>sem_post</a:t>
            </a:r>
            <a:r>
              <a:rPr lang="en-US" altLang="zh-CN" sz="2000" kern="0" dirty="0">
                <a:solidFill>
                  <a:srgbClr val="000000"/>
                </a:solidFill>
                <a:latin typeface="Calibri" panose="020F0502020204030204" pitchFamily="34" charset="0"/>
                <a:ea typeface="宋体"/>
                <a:cs typeface="Calibri" panose="020F0502020204030204" pitchFamily="34" charset="0"/>
              </a:rPr>
              <a:t>(&amp;</a:t>
            </a:r>
            <a:r>
              <a:rPr lang="en-US" altLang="zh-CN" sz="2000" kern="0" dirty="0" err="1">
                <a:solidFill>
                  <a:srgbClr val="000000"/>
                </a:solidFill>
                <a:latin typeface="Calibri" panose="020F0502020204030204" pitchFamily="34" charset="0"/>
                <a:ea typeface="宋体"/>
                <a:cs typeface="Calibri" panose="020F0502020204030204" pitchFamily="34" charset="0"/>
              </a:rPr>
              <a:t>count_sem</a:t>
            </a:r>
            <a:r>
              <a:rPr lang="en-US" altLang="zh-CN" sz="2000" kern="0" dirty="0">
                <a:solidFill>
                  <a:srgbClr val="000000"/>
                </a:solidFill>
                <a:latin typeface="Calibri" panose="020F0502020204030204" pitchFamily="34" charset="0"/>
                <a:ea typeface="宋体"/>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a:t>
            </a:r>
            <a:r>
              <a:rPr lang="en-US" altLang="zh-CN" sz="2000" kern="0" dirty="0" err="1">
                <a:solidFill>
                  <a:srgbClr val="000000"/>
                </a:solidFill>
                <a:latin typeface="Calibri" panose="020F0502020204030204" pitchFamily="34" charset="0"/>
                <a:ea typeface="宋体"/>
                <a:cs typeface="Calibri" panose="020F0502020204030204" pitchFamily="34" charset="0"/>
              </a:rPr>
              <a:t>sem_wait</a:t>
            </a:r>
            <a:r>
              <a:rPr lang="en-US" altLang="zh-CN" sz="2000" kern="0" dirty="0">
                <a:solidFill>
                  <a:srgbClr val="000000"/>
                </a:solidFill>
                <a:latin typeface="Calibri" panose="020F0502020204030204" pitchFamily="34" charset="0"/>
                <a:ea typeface="宋体"/>
                <a:cs typeface="Calibri" panose="020F0502020204030204" pitchFamily="34" charset="0"/>
              </a:rPr>
              <a:t>(&amp;</a:t>
            </a:r>
            <a:r>
              <a:rPr lang="en-US" altLang="zh-CN" sz="2000" kern="0" dirty="0" err="1">
                <a:solidFill>
                  <a:srgbClr val="000000"/>
                </a:solidFill>
                <a:latin typeface="Calibri" panose="020F0502020204030204" pitchFamily="34" charset="0"/>
                <a:ea typeface="宋体"/>
                <a:cs typeface="Calibri" panose="020F0502020204030204" pitchFamily="34" charset="0"/>
              </a:rPr>
              <a:t>barrier_sem</a:t>
            </a:r>
            <a:r>
              <a:rPr lang="en-US" altLang="zh-CN" sz="2000" kern="0" dirty="0">
                <a:solidFill>
                  <a:srgbClr val="000000"/>
                </a:solidFill>
                <a:latin typeface="Calibri" panose="020F0502020204030204" pitchFamily="34" charset="0"/>
                <a:ea typeface="宋体"/>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ea typeface="宋体"/>
                <a:cs typeface="Calibri" panose="020F0502020204030204" pitchFamily="34" charset="0"/>
              </a:rPr>
              <a:t>    }</a:t>
            </a:r>
          </a:p>
        </p:txBody>
      </p:sp>
      <p:sp>
        <p:nvSpPr>
          <p:cNvPr id="5" name="内容占位符 1"/>
          <p:cNvSpPr>
            <a:spLocks noGrp="1"/>
          </p:cNvSpPr>
          <p:nvPr>
            <p:ph idx="11"/>
          </p:nvPr>
        </p:nvSpPr>
        <p:spPr>
          <a:xfrm>
            <a:off x="4800594" y="1219258"/>
            <a:ext cx="4038494" cy="3964535"/>
          </a:xfrm>
        </p:spPr>
        <p:txBody>
          <a:bodyPr>
            <a:normAutofit/>
          </a:bodyPr>
          <a:lstStyle/>
          <a:p>
            <a:r>
              <a:rPr lang="en-US" altLang="zh-CN" dirty="0" err="1"/>
              <a:t>count_sem</a:t>
            </a:r>
            <a:r>
              <a:rPr lang="zh-CN" altLang="en-US" dirty="0"/>
              <a:t>保护用于计数的变量</a:t>
            </a:r>
            <a:r>
              <a:rPr lang="en-US" altLang="zh-CN" dirty="0"/>
              <a:t>counter</a:t>
            </a:r>
            <a:r>
              <a:rPr lang="zh-CN" altLang="en-US" dirty="0"/>
              <a:t>的互斥访问</a:t>
            </a:r>
            <a:endParaRPr lang="en-US" altLang="zh-CN" dirty="0"/>
          </a:p>
          <a:p>
            <a:r>
              <a:rPr lang="en-US" altLang="zh-CN" dirty="0" err="1"/>
              <a:t>barrier_sem</a:t>
            </a:r>
            <a:r>
              <a:rPr lang="zh-CN" altLang="en-US" dirty="0"/>
              <a:t>用于阻塞进入路障的线程</a:t>
            </a:r>
            <a:endParaRPr lang="en-US" altLang="zh-CN" dirty="0"/>
          </a:p>
          <a:p>
            <a:r>
              <a:rPr lang="zh-CN" altLang="en-US" dirty="0"/>
              <a:t>线程被阻塞在</a:t>
            </a:r>
            <a:r>
              <a:rPr lang="en-US" altLang="zh-CN" dirty="0" err="1"/>
              <a:t>sem_wait</a:t>
            </a:r>
            <a:r>
              <a:rPr lang="en-US" altLang="zh-CN" dirty="0"/>
              <a:t> </a:t>
            </a:r>
            <a:r>
              <a:rPr lang="zh-CN" altLang="en-US" dirty="0"/>
              <a:t>不会消耗</a:t>
            </a:r>
            <a:r>
              <a:rPr lang="en-US" altLang="zh-CN" dirty="0"/>
              <a:t>CPU </a:t>
            </a:r>
            <a:r>
              <a:rPr lang="zh-CN" altLang="en-US" dirty="0"/>
              <a:t>周期，所以用信号量实现路障的方法比用忙等待和互斥锁实现的路障性能更好</a:t>
            </a:r>
          </a:p>
          <a:p>
            <a:endParaRPr lang="zh-CN" altLang="en-US" dirty="0"/>
          </a:p>
        </p:txBody>
      </p:sp>
      <p:sp>
        <p:nvSpPr>
          <p:cNvPr id="10" name="圆角矩形 9"/>
          <p:cNvSpPr>
            <a:spLocks noChangeArrowheads="1"/>
          </p:cNvSpPr>
          <p:nvPr/>
        </p:nvSpPr>
        <p:spPr bwMode="auto">
          <a:xfrm>
            <a:off x="1371684" y="5183793"/>
            <a:ext cx="2666930" cy="304792"/>
          </a:xfrm>
          <a:prstGeom prst="roundRect">
            <a:avLst>
              <a:gd name="adj" fmla="val 16667"/>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cxnSp>
        <p:nvCxnSpPr>
          <p:cNvPr id="11" name="曲线连接符 10"/>
          <p:cNvCxnSpPr>
            <a:cxnSpLocks noChangeShapeType="1"/>
            <a:stCxn id="10" idx="3"/>
            <a:endCxn id="12" idx="0"/>
          </p:cNvCxnSpPr>
          <p:nvPr/>
        </p:nvCxnSpPr>
        <p:spPr bwMode="auto">
          <a:xfrm flipH="1">
            <a:off x="3238535" y="5336189"/>
            <a:ext cx="800079" cy="506863"/>
          </a:xfrm>
          <a:prstGeom prst="curvedConnector4">
            <a:avLst>
              <a:gd name="adj1" fmla="val -28572"/>
              <a:gd name="adj2" fmla="val 65033"/>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12" name="文本框 11"/>
          <p:cNvSpPr txBox="1"/>
          <p:nvPr/>
        </p:nvSpPr>
        <p:spPr>
          <a:xfrm>
            <a:off x="1143090" y="5843052"/>
            <a:ext cx="4190889" cy="461665"/>
          </a:xfrm>
          <a:prstGeom prst="rect">
            <a:avLst/>
          </a:prstGeom>
          <a:noFill/>
        </p:spPr>
        <p:txBody>
          <a:bodyPr wrap="square" rtlCol="0">
            <a:spAutoFit/>
          </a:bodyPr>
          <a:lstStyle/>
          <a:p>
            <a:r>
              <a:rPr lang="en-US" altLang="zh-CN" dirty="0">
                <a:solidFill>
                  <a:srgbClr val="C00000"/>
                </a:solidFill>
              </a:rPr>
              <a:t>thread_count-1</a:t>
            </a:r>
            <a:r>
              <a:rPr lang="zh-CN" altLang="en-US" dirty="0">
                <a:solidFill>
                  <a:srgbClr val="C00000"/>
                </a:solidFill>
              </a:rPr>
              <a:t>个线程阻塞</a:t>
            </a:r>
          </a:p>
        </p:txBody>
      </p:sp>
      <p:sp>
        <p:nvSpPr>
          <p:cNvPr id="20" name="圆角矩形 19"/>
          <p:cNvSpPr>
            <a:spLocks noChangeArrowheads="1"/>
          </p:cNvSpPr>
          <p:nvPr/>
        </p:nvSpPr>
        <p:spPr bwMode="auto">
          <a:xfrm>
            <a:off x="1143090" y="3657594"/>
            <a:ext cx="3200316" cy="609584"/>
          </a:xfrm>
          <a:prstGeom prst="roundRect">
            <a:avLst>
              <a:gd name="adj" fmla="val 16667"/>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cxnSp>
        <p:nvCxnSpPr>
          <p:cNvPr id="21" name="曲线连接符 20"/>
          <p:cNvCxnSpPr>
            <a:cxnSpLocks noChangeShapeType="1"/>
            <a:stCxn id="20" idx="3"/>
            <a:endCxn id="22" idx="1"/>
          </p:cNvCxnSpPr>
          <p:nvPr/>
        </p:nvCxnSpPr>
        <p:spPr bwMode="auto">
          <a:xfrm>
            <a:off x="4343406" y="3962386"/>
            <a:ext cx="685782" cy="1373803"/>
          </a:xfrm>
          <a:prstGeom prst="curvedConnector3">
            <a:avLst>
              <a:gd name="adj1" fmla="val 50000"/>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2" name="文本框 21"/>
          <p:cNvSpPr txBox="1"/>
          <p:nvPr/>
        </p:nvSpPr>
        <p:spPr>
          <a:xfrm>
            <a:off x="5029188" y="4920690"/>
            <a:ext cx="3817838" cy="830997"/>
          </a:xfrm>
          <a:prstGeom prst="rect">
            <a:avLst/>
          </a:prstGeom>
          <a:noFill/>
        </p:spPr>
        <p:txBody>
          <a:bodyPr wrap="square" rtlCol="0">
            <a:spAutoFit/>
          </a:bodyPr>
          <a:lstStyle/>
          <a:p>
            <a:r>
              <a:rPr lang="zh-CN" altLang="en-US" dirty="0">
                <a:solidFill>
                  <a:srgbClr val="C00000"/>
                </a:solidFill>
              </a:rPr>
              <a:t>最后一个线程唤醒前面阻塞的</a:t>
            </a:r>
            <a:r>
              <a:rPr lang="en-US" altLang="zh-CN" dirty="0">
                <a:solidFill>
                  <a:srgbClr val="C00000"/>
                </a:solidFill>
              </a:rPr>
              <a:t>thread_count-1</a:t>
            </a:r>
            <a:r>
              <a:rPr lang="zh-CN" altLang="en-US" dirty="0">
                <a:solidFill>
                  <a:srgbClr val="C00000"/>
                </a:solidFill>
              </a:rPr>
              <a:t>个线程</a:t>
            </a:r>
          </a:p>
        </p:txBody>
      </p:sp>
    </p:spTree>
    <p:extLst>
      <p:ext uri="{BB962C8B-B14F-4D97-AF65-F5344CB8AC3E}">
        <p14:creationId xmlns:p14="http://schemas.microsoft.com/office/powerpoint/2010/main" val="400550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条件变量是一种数据对象，允许线程在某个条件或事件发生前都处于挂起状态</a:t>
            </a:r>
            <a:endParaRPr lang="en-US" altLang="zh-CN" dirty="0"/>
          </a:p>
          <a:p>
            <a:r>
              <a:rPr lang="zh-CN" altLang="en-US" dirty="0"/>
              <a:t>另一个线程可以通过信号来唤醒挂起的线程</a:t>
            </a:r>
            <a:endParaRPr lang="en-US" altLang="zh-CN" dirty="0"/>
          </a:p>
          <a:p>
            <a:r>
              <a:rPr lang="zh-CN" altLang="en-US" dirty="0"/>
              <a:t>条件变量为共享变量，需要与互斥锁一起使用</a:t>
            </a:r>
            <a:endParaRPr lang="en-US" altLang="zh-CN" dirty="0"/>
          </a:p>
          <a:p>
            <a:pPr lvl="0"/>
            <a:r>
              <a:rPr lang="zh-CN" altLang="en-US" dirty="0">
                <a:solidFill>
                  <a:srgbClr val="000000"/>
                </a:solidFill>
                <a:latin typeface="Calibri" panose="020F0502020204030204" pitchFamily="34" charset="0"/>
                <a:cs typeface="Calibri" panose="020F0502020204030204" pitchFamily="34" charset="0"/>
              </a:rPr>
              <a:t>使用</a:t>
            </a:r>
            <a:r>
              <a:rPr lang="en-US" altLang="zh-CN" dirty="0" err="1">
                <a:solidFill>
                  <a:srgbClr val="000000"/>
                </a:solidFill>
                <a:latin typeface="Calibri" panose="020F0502020204030204" pitchFamily="34" charset="0"/>
                <a:cs typeface="Calibri" panose="020F0502020204030204" pitchFamily="34" charset="0"/>
              </a:rPr>
              <a:t>pthread_cond_t</a:t>
            </a:r>
            <a:r>
              <a:rPr lang="zh-CN" altLang="en-US" dirty="0">
                <a:solidFill>
                  <a:srgbClr val="000000"/>
                </a:solidFill>
                <a:latin typeface="Calibri" panose="020F0502020204030204" pitchFamily="34" charset="0"/>
                <a:cs typeface="Calibri" panose="020F0502020204030204" pitchFamily="34" charset="0"/>
              </a:rPr>
              <a:t>类型的变量前，必须初始化</a:t>
            </a:r>
            <a:endParaRPr lang="en-US" altLang="zh-CN" sz="2000" b="1" kern="0" dirty="0">
              <a:solidFill>
                <a:srgbClr val="000000"/>
              </a:solidFill>
              <a:latin typeface="Calibri" panose="020F0502020204030204" pitchFamily="34" charset="0"/>
              <a:cs typeface="Calibri" panose="020F0502020204030204" pitchFamily="34" charset="0"/>
            </a:endParaRPr>
          </a:p>
          <a:p>
            <a:pPr marL="0" lvl="0" indent="0">
              <a:spcBef>
                <a:spcPct val="0"/>
              </a:spcBef>
              <a:buNone/>
              <a:defRPr/>
            </a:pPr>
            <a:r>
              <a:rPr lang="en-US" altLang="zh-CN" sz="2000" kern="0" dirty="0">
                <a:solidFill>
                  <a:srgbClr val="000000"/>
                </a:solidFill>
                <a:latin typeface="Calibri" panose="020F0502020204030204" pitchFamily="34" charset="0"/>
                <a:cs typeface="Calibri" panose="020F0502020204030204" pitchFamily="34" charset="0"/>
              </a:rPr>
              <a:t>  </a:t>
            </a:r>
            <a:r>
              <a:rPr lang="en-US" altLang="zh-CN" kern="0" dirty="0">
                <a:solidFill>
                  <a:srgbClr val="000000"/>
                </a:solidFill>
                <a:latin typeface="Calibri" panose="020F0502020204030204" pitchFamily="34" charset="0"/>
                <a:cs typeface="Calibri" panose="020F0502020204030204" pitchFamily="34" charset="0"/>
              </a:rPr>
              <a:t>int </a:t>
            </a:r>
            <a:r>
              <a:rPr lang="en-US" altLang="zh-CN" kern="0" dirty="0" err="1">
                <a:latin typeface="Calibri" panose="020F0502020204030204" pitchFamily="34" charset="0"/>
                <a:cs typeface="Calibri" panose="020F0502020204030204" pitchFamily="34" charset="0"/>
              </a:rPr>
              <a:t>pthread_cond_init</a:t>
            </a:r>
            <a:r>
              <a:rPr lang="en-US" altLang="zh-CN" kern="0" dirty="0">
                <a:solidFill>
                  <a:srgbClr val="000000"/>
                </a:solidFill>
                <a:latin typeface="Calibri" panose="020F0502020204030204" pitchFamily="34" charset="0"/>
                <a:cs typeface="Calibri" panose="020F0502020204030204" pitchFamily="34" charset="0"/>
              </a:rPr>
              <a:t>(</a:t>
            </a: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pthread_cond_t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cond_p</a:t>
            </a:r>
            <a:r>
              <a:rPr lang="en-US" altLang="zh-CN" kern="0" dirty="0">
                <a:solidFill>
                  <a:srgbClr val="000000"/>
                </a:solidFill>
                <a:latin typeface="Calibri" panose="020F0502020204030204" pitchFamily="34" charset="0"/>
                <a:cs typeface="Calibri" panose="020F0502020204030204" pitchFamily="34" charset="0"/>
              </a:rPr>
              <a:t>,</a:t>
            </a:r>
          </a:p>
          <a:p>
            <a:pPr marL="0" lvl="0" indent="0">
              <a:spcBef>
                <a:spcPct val="0"/>
              </a:spcBef>
              <a:buNone/>
              <a:defRPr/>
            </a:pP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const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pthread</a:t>
            </a:r>
            <a:r>
              <a:rPr lang="en-US" altLang="zh-CN" kern="0" dirty="0">
                <a:solidFill>
                  <a:srgbClr val="000000"/>
                </a:solidFill>
                <a:latin typeface="Calibri" panose="020F0502020204030204" pitchFamily="34" charset="0"/>
                <a:cs typeface="Calibri" panose="020F0502020204030204" pitchFamily="34" charset="0"/>
              </a:rPr>
              <a:t> _</a:t>
            </a:r>
            <a:r>
              <a:rPr lang="en-US" altLang="zh-CN" kern="0" dirty="0" err="1">
                <a:solidFill>
                  <a:srgbClr val="000000"/>
                </a:solidFill>
                <a:latin typeface="Calibri" panose="020F0502020204030204" pitchFamily="34" charset="0"/>
                <a:cs typeface="Calibri" panose="020F0502020204030204" pitchFamily="34" charset="0"/>
              </a:rPr>
              <a:t>condattr_t</a:t>
            </a:r>
            <a:r>
              <a:rPr lang="en-US" altLang="zh-CN" kern="0" dirty="0">
                <a:solidFill>
                  <a:srgbClr val="0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cond_attr_p</a:t>
            </a:r>
            <a:r>
              <a:rPr lang="en-US" altLang="zh-CN" kern="0" dirty="0">
                <a:solidFill>
                  <a:srgbClr val="000000"/>
                </a:solidFill>
                <a:latin typeface="Calibri" panose="020F0502020204030204" pitchFamily="34" charset="0"/>
                <a:cs typeface="Calibri" panose="020F0502020204030204" pitchFamily="34" charset="0"/>
              </a:rPr>
              <a:t>);</a:t>
            </a:r>
            <a:endParaRPr lang="en-US" altLang="zh-CN" dirty="0">
              <a:solidFill>
                <a:srgbClr val="000000"/>
              </a:solidFill>
              <a:latin typeface="Calibri" panose="020F0502020204030204" pitchFamily="34" charset="0"/>
              <a:cs typeface="Calibri" panose="020F0502020204030204" pitchFamily="34" charset="0"/>
            </a:endParaRPr>
          </a:p>
          <a:p>
            <a:pPr lvl="0"/>
            <a:r>
              <a:rPr lang="zh-CN" altLang="en-US" dirty="0">
                <a:solidFill>
                  <a:srgbClr val="000000"/>
                </a:solidFill>
                <a:latin typeface="Calibri" panose="020F0502020204030204" pitchFamily="34" charset="0"/>
                <a:cs typeface="Calibri" panose="020F0502020204030204" pitchFamily="34" charset="0"/>
              </a:rPr>
              <a:t>使用结束后回收空间</a:t>
            </a:r>
            <a:endParaRPr lang="en-US" altLang="zh-CN" dirty="0">
              <a:solidFill>
                <a:srgbClr val="000000"/>
              </a:solidFill>
              <a:latin typeface="Calibri" panose="020F0502020204030204" pitchFamily="34" charset="0"/>
              <a:cs typeface="Calibri" panose="020F0502020204030204" pitchFamily="34" charset="0"/>
            </a:endParaRPr>
          </a:p>
          <a:p>
            <a:pPr marL="0" lvl="0" indent="0">
              <a:spcBef>
                <a:spcPct val="0"/>
              </a:spcBef>
              <a:buNone/>
              <a:defRPr/>
            </a:pPr>
            <a:r>
              <a:rPr lang="en-US" altLang="zh-CN" kern="0" dirty="0">
                <a:latin typeface="Calibri" panose="020F0502020204030204" pitchFamily="34" charset="0"/>
                <a:cs typeface="Calibri" panose="020F0502020204030204" pitchFamily="34" charset="0"/>
              </a:rPr>
              <a:t> int </a:t>
            </a:r>
            <a:r>
              <a:rPr lang="en-US" altLang="zh-CN" kern="0" dirty="0" err="1">
                <a:latin typeface="Calibri" panose="020F0502020204030204" pitchFamily="34" charset="0"/>
                <a:cs typeface="Calibri" panose="020F0502020204030204" pitchFamily="34" charset="0"/>
              </a:rPr>
              <a:t>pthread_cond_destroy</a:t>
            </a:r>
            <a:r>
              <a:rPr lang="en-US" altLang="zh-CN" kern="0" dirty="0">
                <a:latin typeface="Calibri" panose="020F0502020204030204" pitchFamily="34" charset="0"/>
                <a:cs typeface="Calibri" panose="020F0502020204030204" pitchFamily="34" charset="0"/>
              </a:rPr>
              <a:t>(</a:t>
            </a:r>
            <a:r>
              <a:rPr lang="en-US" altLang="zh-CN" kern="0" dirty="0" err="1">
                <a:latin typeface="Calibri" panose="020F0502020204030204" pitchFamily="34" charset="0"/>
                <a:cs typeface="Calibri" panose="020F0502020204030204" pitchFamily="34" charset="0"/>
              </a:rPr>
              <a:t>pthread_cond_t</a:t>
            </a:r>
            <a:r>
              <a:rPr lang="en-US" altLang="zh-CN" kern="0" dirty="0">
                <a:latin typeface="Calibri" panose="020F0502020204030204" pitchFamily="34" charset="0"/>
                <a:cs typeface="Calibri" panose="020F0502020204030204" pitchFamily="34" charset="0"/>
              </a:rPr>
              <a:t>*     </a:t>
            </a:r>
            <a:r>
              <a:rPr lang="en-US" altLang="zh-CN" kern="0" dirty="0" err="1">
                <a:latin typeface="Calibri" panose="020F0502020204030204" pitchFamily="34" charset="0"/>
                <a:cs typeface="Calibri" panose="020F0502020204030204" pitchFamily="34" charset="0"/>
              </a:rPr>
              <a:t>cond_p</a:t>
            </a:r>
            <a:r>
              <a:rPr lang="en-US" altLang="zh-CN" kern="0" dirty="0">
                <a:latin typeface="Calibri" panose="020F0502020204030204" pitchFamily="34" charset="0"/>
                <a:cs typeface="Calibri" panose="020F0502020204030204" pitchFamily="34" charset="0"/>
              </a:rPr>
              <a:t>) ;    </a:t>
            </a:r>
            <a:endParaRPr lang="en-US" altLang="zh-CN" dirty="0">
              <a:latin typeface="Calibri" panose="020F0502020204030204" pitchFamily="34" charset="0"/>
              <a:cs typeface="Calibri" panose="020F0502020204030204" pitchFamily="34" charset="0"/>
            </a:endParaRPr>
          </a:p>
        </p:txBody>
      </p:sp>
      <p:sp>
        <p:nvSpPr>
          <p:cNvPr id="3" name="标题 2"/>
          <p:cNvSpPr>
            <a:spLocks noGrp="1"/>
          </p:cNvSpPr>
          <p:nvPr>
            <p:ph type="ctrTitle"/>
          </p:nvPr>
        </p:nvSpPr>
        <p:spPr/>
        <p:txBody>
          <a:bodyPr/>
          <a:lstStyle/>
          <a:p>
            <a:r>
              <a:rPr lang="en-US" altLang="zh-CN" dirty="0"/>
              <a:t>3</a:t>
            </a:r>
            <a:r>
              <a:rPr lang="zh-CN" altLang="en-US" dirty="0"/>
              <a:t>：条件变量</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AB95B188-2554-9711-CDF3-724511642F1C}"/>
                  </a:ext>
                </a:extLst>
              </p14:cNvPr>
              <p14:cNvContentPartPr/>
              <p14:nvPr/>
            </p14:nvContentPartPr>
            <p14:xfrm>
              <a:off x="910800" y="1457280"/>
              <a:ext cx="7622280" cy="1386000"/>
            </p14:xfrm>
          </p:contentPart>
        </mc:Choice>
        <mc:Fallback xmlns="">
          <p:pic>
            <p:nvPicPr>
              <p:cNvPr id="4" name="墨迹 3">
                <a:extLst>
                  <a:ext uri="{FF2B5EF4-FFF2-40B4-BE49-F238E27FC236}">
                    <a16:creationId xmlns:a16="http://schemas.microsoft.com/office/drawing/2014/main" id="{AB95B188-2554-9711-CDF3-724511642F1C}"/>
                  </a:ext>
                </a:extLst>
              </p:cNvPr>
              <p:cNvPicPr/>
              <p:nvPr/>
            </p:nvPicPr>
            <p:blipFill>
              <a:blip r:embed="rId3"/>
              <a:stretch>
                <a:fillRect/>
              </a:stretch>
            </p:blipFill>
            <p:spPr>
              <a:xfrm>
                <a:off x="901440" y="1447920"/>
                <a:ext cx="7641000" cy="1404720"/>
              </a:xfrm>
              <a:prstGeom prst="rect">
                <a:avLst/>
              </a:prstGeom>
            </p:spPr>
          </p:pic>
        </mc:Fallback>
      </mc:AlternateContent>
    </p:spTree>
    <p:extLst>
      <p:ext uri="{BB962C8B-B14F-4D97-AF65-F5344CB8AC3E}">
        <p14:creationId xmlns:p14="http://schemas.microsoft.com/office/powerpoint/2010/main" val="831907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lvl="0"/>
            <a:r>
              <a:rPr lang="zh-CN" altLang="en-US" dirty="0">
                <a:solidFill>
                  <a:srgbClr val="000000"/>
                </a:solidFill>
                <a:latin typeface="Calibri" panose="020F0502020204030204" pitchFamily="34" charset="0"/>
                <a:cs typeface="Calibri" panose="020F0502020204030204" pitchFamily="34" charset="0"/>
              </a:rPr>
              <a:t>唤醒一个阻塞的线程</a:t>
            </a:r>
            <a:endParaRPr lang="en-US" altLang="zh-CN" dirty="0">
              <a:solidFill>
                <a:srgbClr val="000000"/>
              </a:solidFill>
              <a:latin typeface="Calibri" panose="020F0502020204030204" pitchFamily="34" charset="0"/>
              <a:cs typeface="Calibri" panose="020F0502020204030204" pitchFamily="34" charset="0"/>
            </a:endParaRPr>
          </a:p>
          <a:p>
            <a:pPr marL="0" lvl="0" indent="0">
              <a:spcBef>
                <a:spcPct val="0"/>
              </a:spcBef>
              <a:buNone/>
              <a:defRPr/>
            </a:pPr>
            <a:r>
              <a:rPr lang="en-US" altLang="zh-CN" kern="0" dirty="0">
                <a:latin typeface="Calibri" panose="020F0502020204030204" pitchFamily="34" charset="0"/>
                <a:cs typeface="Calibri" panose="020F0502020204030204" pitchFamily="34" charset="0"/>
              </a:rPr>
              <a:t> int </a:t>
            </a:r>
            <a:r>
              <a:rPr lang="en-US" altLang="zh-CN" kern="0" dirty="0" err="1">
                <a:latin typeface="Calibri" panose="020F0502020204030204" pitchFamily="34" charset="0"/>
                <a:cs typeface="Calibri" panose="020F0502020204030204" pitchFamily="34" charset="0"/>
              </a:rPr>
              <a:t>pthread_cond_signal</a:t>
            </a:r>
            <a:r>
              <a:rPr lang="en-US" altLang="zh-CN" kern="0" dirty="0">
                <a:latin typeface="Calibri" panose="020F0502020204030204" pitchFamily="34" charset="0"/>
                <a:cs typeface="Calibri" panose="020F0502020204030204" pitchFamily="34" charset="0"/>
              </a:rPr>
              <a:t>(</a:t>
            </a:r>
            <a:r>
              <a:rPr lang="en-US" altLang="zh-CN" kern="0" dirty="0" err="1">
                <a:latin typeface="Calibri" panose="020F0502020204030204" pitchFamily="34" charset="0"/>
                <a:cs typeface="Calibri" panose="020F0502020204030204" pitchFamily="34" charset="0"/>
              </a:rPr>
              <a:t>pthread_cond_t</a:t>
            </a:r>
            <a:r>
              <a:rPr lang="en-US" altLang="zh-CN" kern="0" dirty="0">
                <a:latin typeface="Calibri" panose="020F0502020204030204" pitchFamily="34" charset="0"/>
                <a:cs typeface="Calibri" panose="020F0502020204030204" pitchFamily="34" charset="0"/>
              </a:rPr>
              <a:t>*     </a:t>
            </a:r>
            <a:r>
              <a:rPr lang="en-US" altLang="zh-CN" kern="0" dirty="0" err="1">
                <a:latin typeface="Calibri" panose="020F0502020204030204" pitchFamily="34" charset="0"/>
                <a:cs typeface="Calibri" panose="020F0502020204030204" pitchFamily="34" charset="0"/>
              </a:rPr>
              <a:t>cond_p</a:t>
            </a:r>
            <a:r>
              <a:rPr lang="en-US" altLang="zh-CN" kern="0" dirty="0">
                <a:latin typeface="Calibri" panose="020F0502020204030204" pitchFamily="34" charset="0"/>
                <a:cs typeface="Calibri" panose="020F0502020204030204" pitchFamily="34" charset="0"/>
              </a:rPr>
              <a:t>) ;  </a:t>
            </a:r>
          </a:p>
          <a:p>
            <a:pPr lvl="0"/>
            <a:r>
              <a:rPr lang="zh-CN" altLang="en-US" dirty="0">
                <a:solidFill>
                  <a:srgbClr val="000000"/>
                </a:solidFill>
                <a:latin typeface="Calibri" panose="020F0502020204030204" pitchFamily="34" charset="0"/>
                <a:cs typeface="Calibri" panose="020F0502020204030204" pitchFamily="34" charset="0"/>
              </a:rPr>
              <a:t>唤醒所有阻塞的线程</a:t>
            </a:r>
            <a:endParaRPr lang="en-US" altLang="zh-CN" dirty="0">
              <a:solidFill>
                <a:srgbClr val="000000"/>
              </a:solidFill>
              <a:latin typeface="Calibri" panose="020F0502020204030204" pitchFamily="34" charset="0"/>
              <a:cs typeface="Calibri" panose="020F0502020204030204" pitchFamily="34" charset="0"/>
            </a:endParaRPr>
          </a:p>
          <a:p>
            <a:pPr marL="0" lvl="0" indent="0">
              <a:spcBef>
                <a:spcPct val="0"/>
              </a:spcBef>
              <a:buNone/>
              <a:defRPr/>
            </a:pPr>
            <a:r>
              <a:rPr lang="en-US" altLang="zh-CN" kern="0" dirty="0">
                <a:latin typeface="Calibri" panose="020F0502020204030204" pitchFamily="34" charset="0"/>
                <a:cs typeface="Calibri" panose="020F0502020204030204" pitchFamily="34" charset="0"/>
              </a:rPr>
              <a:t> int </a:t>
            </a:r>
            <a:r>
              <a:rPr lang="en-US" altLang="zh-CN" kern="0" dirty="0" err="1">
                <a:latin typeface="Calibri" panose="020F0502020204030204" pitchFamily="34" charset="0"/>
                <a:cs typeface="Calibri" panose="020F0502020204030204" pitchFamily="34" charset="0"/>
              </a:rPr>
              <a:t>pthread_cond_broadcast</a:t>
            </a:r>
            <a:r>
              <a:rPr lang="en-US" altLang="zh-CN" kern="0" dirty="0">
                <a:latin typeface="Calibri" panose="020F0502020204030204" pitchFamily="34" charset="0"/>
                <a:cs typeface="Calibri" panose="020F0502020204030204" pitchFamily="34" charset="0"/>
              </a:rPr>
              <a:t>(</a:t>
            </a:r>
            <a:r>
              <a:rPr lang="en-US" altLang="zh-CN" kern="0" dirty="0" err="1">
                <a:latin typeface="Calibri" panose="020F0502020204030204" pitchFamily="34" charset="0"/>
                <a:cs typeface="Calibri" panose="020F0502020204030204" pitchFamily="34" charset="0"/>
              </a:rPr>
              <a:t>pthread_cond_t</a:t>
            </a:r>
            <a:r>
              <a:rPr lang="en-US" altLang="zh-CN" kern="0" dirty="0">
                <a:latin typeface="Calibri" panose="020F0502020204030204" pitchFamily="34" charset="0"/>
                <a:cs typeface="Calibri" panose="020F0502020204030204" pitchFamily="34" charset="0"/>
              </a:rPr>
              <a:t>*     </a:t>
            </a:r>
            <a:r>
              <a:rPr lang="en-US" altLang="zh-CN" kern="0" dirty="0" err="1">
                <a:latin typeface="Calibri" panose="020F0502020204030204" pitchFamily="34" charset="0"/>
                <a:cs typeface="Calibri" panose="020F0502020204030204" pitchFamily="34" charset="0"/>
              </a:rPr>
              <a:t>cond_p</a:t>
            </a:r>
            <a:r>
              <a:rPr lang="en-US" altLang="zh-CN" kern="0" dirty="0">
                <a:latin typeface="Calibri" panose="020F0502020204030204" pitchFamily="34" charset="0"/>
                <a:cs typeface="Calibri" panose="020F0502020204030204" pitchFamily="34" charset="0"/>
              </a:rPr>
              <a:t>) ;  </a:t>
            </a:r>
          </a:p>
          <a:p>
            <a:pPr lvl="0"/>
            <a:r>
              <a:rPr lang="zh-CN" altLang="en-US" dirty="0">
                <a:solidFill>
                  <a:srgbClr val="000000"/>
                </a:solidFill>
                <a:latin typeface="Calibri" panose="020F0502020204030204" pitchFamily="34" charset="0"/>
                <a:cs typeface="Calibri" panose="020F0502020204030204" pitchFamily="34" charset="0"/>
              </a:rPr>
              <a:t>使用互斥锁阻塞线程</a:t>
            </a:r>
            <a:endParaRPr lang="en-US" altLang="zh-CN" dirty="0">
              <a:solidFill>
                <a:srgbClr val="000000"/>
              </a:solidFill>
              <a:latin typeface="Calibri" panose="020F0502020204030204" pitchFamily="34" charset="0"/>
              <a:cs typeface="Calibri" panose="020F0502020204030204" pitchFamily="34" charset="0"/>
            </a:endParaRPr>
          </a:p>
          <a:p>
            <a:pPr marL="0" lvl="0" indent="0">
              <a:spcBef>
                <a:spcPct val="0"/>
              </a:spcBef>
              <a:buNone/>
              <a:defRPr/>
            </a:pPr>
            <a:r>
              <a:rPr lang="en-US" altLang="zh-CN" kern="0" dirty="0">
                <a:latin typeface="Calibri" panose="020F0502020204030204" pitchFamily="34" charset="0"/>
                <a:cs typeface="Calibri" panose="020F0502020204030204" pitchFamily="34" charset="0"/>
              </a:rPr>
              <a:t> int </a:t>
            </a:r>
            <a:r>
              <a:rPr lang="en-US" altLang="zh-CN" kern="0" dirty="0" err="1">
                <a:latin typeface="Calibri" panose="020F0502020204030204" pitchFamily="34" charset="0"/>
                <a:cs typeface="Calibri" panose="020F0502020204030204" pitchFamily="34" charset="0"/>
              </a:rPr>
              <a:t>pthread_cond_wait</a:t>
            </a:r>
            <a:r>
              <a:rPr lang="en-US" altLang="zh-CN" kern="0" dirty="0">
                <a:latin typeface="Calibri" panose="020F0502020204030204" pitchFamily="34" charset="0"/>
                <a:cs typeface="Calibri" panose="020F0502020204030204" pitchFamily="34" charset="0"/>
              </a:rPr>
              <a:t>(</a:t>
            </a:r>
            <a:r>
              <a:rPr lang="en-US" altLang="zh-CN" kern="0" dirty="0" err="1">
                <a:latin typeface="Calibri" panose="020F0502020204030204" pitchFamily="34" charset="0"/>
                <a:cs typeface="Calibri" panose="020F0502020204030204" pitchFamily="34" charset="0"/>
              </a:rPr>
              <a:t>pthread_cond_t</a:t>
            </a:r>
            <a:r>
              <a:rPr lang="en-US" altLang="zh-CN" kern="0" dirty="0">
                <a:latin typeface="Calibri" panose="020F0502020204030204" pitchFamily="34" charset="0"/>
                <a:cs typeface="Calibri" panose="020F0502020204030204" pitchFamily="34" charset="0"/>
              </a:rPr>
              <a:t>*     </a:t>
            </a:r>
            <a:r>
              <a:rPr lang="en-US" altLang="zh-CN" kern="0" dirty="0" err="1">
                <a:latin typeface="Calibri" panose="020F0502020204030204" pitchFamily="34" charset="0"/>
                <a:cs typeface="Calibri" panose="020F0502020204030204" pitchFamily="34" charset="0"/>
              </a:rPr>
              <a:t>cond_p</a:t>
            </a:r>
            <a:r>
              <a:rPr lang="en-US" altLang="zh-CN" kern="0" dirty="0">
                <a:latin typeface="Calibri" panose="020F0502020204030204" pitchFamily="34" charset="0"/>
                <a:cs typeface="Calibri" panose="020F0502020204030204" pitchFamily="34" charset="0"/>
              </a:rPr>
              <a:t>,</a:t>
            </a:r>
          </a:p>
          <a:p>
            <a:pPr marL="0" lvl="0" indent="0">
              <a:spcBef>
                <a:spcPct val="0"/>
              </a:spcBef>
              <a:buNone/>
              <a:defRPr/>
            </a:pPr>
            <a:r>
              <a:rPr lang="en-US" altLang="zh-CN" kern="0" dirty="0">
                <a:latin typeface="Calibri" panose="020F0502020204030204" pitchFamily="34" charset="0"/>
                <a:cs typeface="Calibri" panose="020F0502020204030204" pitchFamily="34" charset="0"/>
              </a:rPr>
              <a:t>                                          </a:t>
            </a:r>
            <a:r>
              <a:rPr lang="en-US" altLang="zh-CN" kern="0" dirty="0">
                <a:solidFill>
                  <a:srgbClr val="000000"/>
                </a:solidFill>
                <a:latin typeface="Calibri" panose="020F0502020204030204" pitchFamily="34" charset="0"/>
                <a:cs typeface="Calibri" panose="020F0502020204030204" pitchFamily="34" charset="0"/>
              </a:rPr>
              <a:t>pthread_mutex_t*      </a:t>
            </a:r>
            <a:r>
              <a:rPr lang="en-US" altLang="zh-CN" kern="0" dirty="0" err="1">
                <a:solidFill>
                  <a:srgbClr val="000000"/>
                </a:solidFill>
                <a:latin typeface="Calibri" panose="020F0502020204030204" pitchFamily="34" charset="0"/>
                <a:cs typeface="Calibri" panose="020F0502020204030204" pitchFamily="34" charset="0"/>
              </a:rPr>
              <a:t>mutex_p</a:t>
            </a:r>
            <a:r>
              <a:rPr lang="en-US" altLang="zh-CN" kern="0" dirty="0">
                <a:latin typeface="Calibri" panose="020F0502020204030204" pitchFamily="34" charset="0"/>
                <a:cs typeface="Calibri" panose="020F0502020204030204" pitchFamily="34" charset="0"/>
              </a:rPr>
              <a:t> ) ;  </a:t>
            </a:r>
          </a:p>
          <a:p>
            <a:pPr marL="0" lvl="0" indent="0">
              <a:spcBef>
                <a:spcPct val="0"/>
              </a:spcBef>
              <a:buNone/>
              <a:defRPr/>
            </a:pPr>
            <a:endParaRPr lang="en-US" altLang="zh-CN" kern="0" dirty="0">
              <a:latin typeface="Calibri" panose="020F0502020204030204" pitchFamily="34" charset="0"/>
              <a:cs typeface="Calibri" panose="020F0502020204030204" pitchFamily="34" charset="0"/>
            </a:endParaRPr>
          </a:p>
          <a:p>
            <a:pPr marL="0" lvl="0" indent="0">
              <a:spcBef>
                <a:spcPct val="0"/>
              </a:spcBef>
              <a:buNone/>
              <a:defRPr/>
            </a:pPr>
            <a:endParaRPr lang="en-US" altLang="zh-CN" dirty="0">
              <a:latin typeface="Calibri" panose="020F0502020204030204" pitchFamily="34" charset="0"/>
              <a:cs typeface="Calibri" panose="020F0502020204030204" pitchFamily="34" charset="0"/>
            </a:endParaRPr>
          </a:p>
          <a:p>
            <a:endParaRPr lang="zh-CN" altLang="en-US" dirty="0"/>
          </a:p>
        </p:txBody>
      </p:sp>
      <p:sp>
        <p:nvSpPr>
          <p:cNvPr id="3" name="标题 2"/>
          <p:cNvSpPr>
            <a:spLocks noGrp="1"/>
          </p:cNvSpPr>
          <p:nvPr>
            <p:ph type="ctrTitle"/>
          </p:nvPr>
        </p:nvSpPr>
        <p:spPr/>
        <p:txBody>
          <a:bodyPr/>
          <a:lstStyle/>
          <a:p>
            <a:r>
              <a:rPr lang="zh-CN" altLang="en-US" dirty="0"/>
              <a:t>条件变量函数</a:t>
            </a:r>
          </a:p>
        </p:txBody>
      </p:sp>
      <p:sp>
        <p:nvSpPr>
          <p:cNvPr id="4" name="矩形 3"/>
          <p:cNvSpPr/>
          <p:nvPr/>
        </p:nvSpPr>
        <p:spPr>
          <a:xfrm>
            <a:off x="838298" y="4114782"/>
            <a:ext cx="7086414" cy="1600438"/>
          </a:xfrm>
          <a:prstGeom prst="rect">
            <a:avLst/>
          </a:prstGeom>
          <a:solidFill>
            <a:schemeClr val="accent5"/>
          </a:solidFill>
        </p:spPr>
        <p:txBody>
          <a:bodyPr wrap="square">
            <a:spAutoFit/>
          </a:bodyPr>
          <a:lstStyle/>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a:t>
            </a:r>
            <a:r>
              <a:rPr lang="zh-CN" altLang="en-US" sz="2000" kern="0" dirty="0">
                <a:solidFill>
                  <a:srgbClr val="000000"/>
                </a:solidFill>
                <a:latin typeface="Calibri" panose="020F0502020204030204" pitchFamily="34" charset="0"/>
                <a:cs typeface="Calibri" panose="020F0502020204030204" pitchFamily="34" charset="0"/>
              </a:rPr>
              <a:t>调用</a:t>
            </a:r>
            <a:r>
              <a:rPr lang="en-US" altLang="zh-CN" sz="2000" kern="0" dirty="0" err="1">
                <a:latin typeface="Calibri" panose="020F0502020204030204" pitchFamily="34" charset="0"/>
                <a:cs typeface="Calibri" panose="020F0502020204030204" pitchFamily="34" charset="0"/>
              </a:rPr>
              <a:t>pthread_cond_wait</a:t>
            </a:r>
            <a:r>
              <a:rPr lang="zh-CN" altLang="en-US" sz="2000" kern="0" dirty="0">
                <a:latin typeface="Calibri" panose="020F0502020204030204" pitchFamily="34" charset="0"/>
                <a:cs typeface="Calibri" panose="020F0502020204030204" pitchFamily="34" charset="0"/>
              </a:rPr>
              <a:t>等同于执行如下语句</a:t>
            </a:r>
            <a:r>
              <a:rPr lang="en-US" altLang="zh-CN" sz="2000" kern="0" dirty="0">
                <a:solidFill>
                  <a:srgbClr val="000000"/>
                </a:solidFill>
                <a:latin typeface="Calibri" panose="020F0502020204030204" pitchFamily="34" charset="0"/>
                <a:cs typeface="Calibri" panose="020F0502020204030204" pitchFamily="34" charset="0"/>
              </a:rPr>
              <a:t>*/</a:t>
            </a:r>
          </a:p>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pthread_mutex_lock(&amp;</a:t>
            </a:r>
            <a:r>
              <a:rPr lang="en-US" altLang="zh-CN" sz="2000" kern="0" dirty="0" err="1">
                <a:solidFill>
                  <a:srgbClr val="000000"/>
                </a:solidFill>
                <a:latin typeface="Calibri" panose="020F0502020204030204" pitchFamily="34" charset="0"/>
                <a:cs typeface="Calibri" panose="020F0502020204030204" pitchFamily="34" charset="0"/>
              </a:rPr>
              <a:t>mutex_p</a:t>
            </a:r>
            <a:r>
              <a:rPr lang="en-US" altLang="zh-CN" sz="2000" kern="0" dirty="0">
                <a:solidFill>
                  <a:srgbClr val="000000"/>
                </a:solidFill>
                <a:latin typeface="Calibri" panose="020F0502020204030204" pitchFamily="34" charset="0"/>
                <a:cs typeface="Calibri" panose="020F0502020204030204" pitchFamily="34" charset="0"/>
              </a:rPr>
              <a:t>);</a:t>
            </a:r>
          </a:p>
          <a:p>
            <a:pPr lvl="1">
              <a:spcBef>
                <a:spcPct val="30000"/>
              </a:spcBef>
              <a:defRPr/>
            </a:pPr>
            <a:r>
              <a:rPr lang="en-US" altLang="zh-CN" sz="2000" kern="0" dirty="0" err="1">
                <a:solidFill>
                  <a:srgbClr val="000000"/>
                </a:solidFill>
                <a:latin typeface="Calibri" panose="020F0502020204030204" pitchFamily="34" charset="0"/>
                <a:cs typeface="Calibri" panose="020F0502020204030204" pitchFamily="34" charset="0"/>
              </a:rPr>
              <a:t>wait_on_signal</a:t>
            </a:r>
            <a:r>
              <a:rPr lang="en-US" altLang="zh-CN" sz="2000" kern="0" dirty="0">
                <a:solidFill>
                  <a:srgbClr val="000000"/>
                </a:solidFill>
                <a:latin typeface="Calibri" panose="020F0502020204030204" pitchFamily="34" charset="0"/>
                <a:cs typeface="Calibri" panose="020F0502020204030204" pitchFamily="34" charset="0"/>
              </a:rPr>
              <a:t>(&amp;</a:t>
            </a:r>
            <a:r>
              <a:rPr lang="en-US" altLang="zh-CN" sz="2000" kern="0" dirty="0" err="1">
                <a:solidFill>
                  <a:srgbClr val="000000"/>
                </a:solidFill>
                <a:latin typeface="Calibri" panose="020F0502020204030204" pitchFamily="34" charset="0"/>
                <a:cs typeface="Calibri" panose="020F0502020204030204" pitchFamily="34" charset="0"/>
              </a:rPr>
              <a:t>cond_p</a:t>
            </a:r>
            <a:r>
              <a:rPr lang="en-US" altLang="zh-CN" sz="2000" kern="0" dirty="0">
                <a:solidFill>
                  <a:srgbClr val="000000"/>
                </a:solidFill>
                <a:latin typeface="Calibri" panose="020F0502020204030204" pitchFamily="34" charset="0"/>
                <a:cs typeface="Calibri" panose="020F0502020204030204" pitchFamily="34" charset="0"/>
              </a:rPr>
              <a:t>); </a:t>
            </a:r>
          </a:p>
          <a:p>
            <a:pPr lvl="1">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pthread_mutex_unlock(&amp;</a:t>
            </a:r>
            <a:r>
              <a:rPr lang="en-US" altLang="zh-CN" sz="2000" kern="0" dirty="0" err="1">
                <a:solidFill>
                  <a:srgbClr val="000000"/>
                </a:solidFill>
                <a:latin typeface="Calibri" panose="020F0502020204030204" pitchFamily="34" charset="0"/>
                <a:cs typeface="Calibri" panose="020F0502020204030204" pitchFamily="34" charset="0"/>
              </a:rPr>
              <a:t>mutex_p</a:t>
            </a:r>
            <a:r>
              <a:rPr lang="en-US" altLang="zh-CN" sz="2000" kern="0" dirty="0">
                <a:solidFill>
                  <a:srgbClr val="000000"/>
                </a:solidFill>
                <a:latin typeface="Calibri" panose="020F0502020204030204" pitchFamily="34" charset="0"/>
                <a:cs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35882911-C51F-FAC1-18D7-A0987CF89C8F}"/>
                  </a:ext>
                </a:extLst>
              </p14:cNvPr>
              <p14:cNvContentPartPr/>
              <p14:nvPr/>
            </p14:nvContentPartPr>
            <p14:xfrm>
              <a:off x="2581200" y="272160"/>
              <a:ext cx="3139920" cy="2792160"/>
            </p14:xfrm>
          </p:contentPart>
        </mc:Choice>
        <mc:Fallback xmlns="">
          <p:pic>
            <p:nvPicPr>
              <p:cNvPr id="5" name="墨迹 4">
                <a:extLst>
                  <a:ext uri="{FF2B5EF4-FFF2-40B4-BE49-F238E27FC236}">
                    <a16:creationId xmlns:a16="http://schemas.microsoft.com/office/drawing/2014/main" id="{35882911-C51F-FAC1-18D7-A0987CF89C8F}"/>
                  </a:ext>
                </a:extLst>
              </p:cNvPr>
              <p:cNvPicPr/>
              <p:nvPr/>
            </p:nvPicPr>
            <p:blipFill>
              <a:blip r:embed="rId3"/>
              <a:stretch>
                <a:fillRect/>
              </a:stretch>
            </p:blipFill>
            <p:spPr>
              <a:xfrm>
                <a:off x="2571840" y="262800"/>
                <a:ext cx="3158640" cy="2810880"/>
              </a:xfrm>
              <a:prstGeom prst="rect">
                <a:avLst/>
              </a:prstGeom>
            </p:spPr>
          </p:pic>
        </mc:Fallback>
      </mc:AlternateContent>
    </p:spTree>
    <p:extLst>
      <p:ext uri="{BB962C8B-B14F-4D97-AF65-F5344CB8AC3E}">
        <p14:creationId xmlns:p14="http://schemas.microsoft.com/office/powerpoint/2010/main" val="44788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a:t>3</a:t>
            </a:r>
            <a:r>
              <a:rPr lang="zh-CN" altLang="en-US" dirty="0"/>
              <a:t>：条件变量实现路障</a:t>
            </a:r>
          </a:p>
        </p:txBody>
      </p:sp>
      <p:sp>
        <p:nvSpPr>
          <p:cNvPr id="4" name="矩形 3"/>
          <p:cNvSpPr/>
          <p:nvPr/>
        </p:nvSpPr>
        <p:spPr>
          <a:xfrm>
            <a:off x="1031166" y="1219258"/>
            <a:ext cx="7533398" cy="4616648"/>
          </a:xfrm>
          <a:prstGeom prst="rect">
            <a:avLst/>
          </a:prstGeom>
          <a:solidFill>
            <a:schemeClr val="accent5"/>
          </a:solidFill>
        </p:spPr>
        <p:txBody>
          <a:bodyPr wrap="square">
            <a:spAutoFit/>
          </a:bodyPr>
          <a:lstStyle/>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a:t>
            </a:r>
            <a:r>
              <a:rPr lang="zh-CN" altLang="en-US" sz="2000" kern="0" dirty="0">
                <a:solidFill>
                  <a:srgbClr val="000000"/>
                </a:solidFill>
                <a:latin typeface="Calibri" panose="020F0502020204030204" pitchFamily="34" charset="0"/>
                <a:cs typeface="Calibri" panose="020F0502020204030204" pitchFamily="34" charset="0"/>
              </a:rPr>
              <a:t>共享变量</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int counter = 0;</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pthread_mutex_t </a:t>
            </a:r>
            <a:r>
              <a:rPr lang="en-US" altLang="zh-CN" sz="2000" kern="0" dirty="0" err="1">
                <a:solidFill>
                  <a:srgbClr val="000000"/>
                </a:solidFill>
                <a:latin typeface="Calibri" panose="020F0502020204030204" pitchFamily="34" charset="0"/>
                <a:cs typeface="Calibri" panose="020F0502020204030204" pitchFamily="34" charset="0"/>
              </a:rPr>
              <a:t>mutex_p</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err="1">
                <a:solidFill>
                  <a:srgbClr val="000000"/>
                </a:solidFill>
                <a:latin typeface="Calibri" panose="020F0502020204030204" pitchFamily="34" charset="0"/>
                <a:cs typeface="Calibri" panose="020F0502020204030204" pitchFamily="34" charset="0"/>
              </a:rPr>
              <a:t>pthread_cond_t</a:t>
            </a:r>
            <a:r>
              <a:rPr lang="en-US" altLang="zh-CN" sz="2000" kern="0" dirty="0">
                <a:solidFill>
                  <a:srgbClr val="000000"/>
                </a:solidFill>
                <a:latin typeface="Calibri" panose="020F0502020204030204" pitchFamily="34" charset="0"/>
                <a:cs typeface="Calibri" panose="020F0502020204030204" pitchFamily="34" charset="0"/>
              </a:rPr>
              <a:t> </a:t>
            </a:r>
            <a:r>
              <a:rPr lang="en-US" altLang="zh-CN" sz="2000" kern="0" dirty="0" err="1">
                <a:solidFill>
                  <a:srgbClr val="000000"/>
                </a:solidFill>
                <a:latin typeface="Calibri" panose="020F0502020204030204" pitchFamily="34" charset="0"/>
                <a:cs typeface="Calibri" panose="020F0502020204030204" pitchFamily="34" charset="0"/>
              </a:rPr>
              <a:t>cond_p</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a:t>
            </a:r>
            <a:r>
              <a:rPr lang="zh-CN" altLang="en-US" sz="2000" kern="0" dirty="0">
                <a:solidFill>
                  <a:srgbClr val="000000"/>
                </a:solidFill>
                <a:latin typeface="Calibri" panose="020F0502020204030204" pitchFamily="34" charset="0"/>
                <a:ea typeface="宋体"/>
                <a:cs typeface="Calibri" panose="020F0502020204030204" pitchFamily="34" charset="0"/>
              </a:rPr>
              <a:t>多线程并行执行函数部分</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a:t>
            </a:r>
            <a:r>
              <a:rPr lang="zh-CN" altLang="en-US" sz="2000" kern="0" dirty="0">
                <a:solidFill>
                  <a:srgbClr val="000000"/>
                </a:solidFill>
                <a:latin typeface="Calibri" panose="020F0502020204030204" pitchFamily="34" charset="0"/>
                <a:cs typeface="Calibri" panose="020F0502020204030204" pitchFamily="34" charset="0"/>
              </a:rPr>
              <a:t>路障</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pthread_mutex_lock(&amp;</a:t>
            </a:r>
            <a:r>
              <a:rPr lang="en-US" altLang="zh-CN" sz="2000" kern="0" dirty="0" err="1">
                <a:solidFill>
                  <a:srgbClr val="000000"/>
                </a:solidFill>
                <a:latin typeface="Calibri" panose="020F0502020204030204" pitchFamily="34" charset="0"/>
                <a:cs typeface="Calibri" panose="020F0502020204030204" pitchFamily="34" charset="0"/>
              </a:rPr>
              <a:t>mutex_p</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counter++;</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If (counter == </a:t>
            </a:r>
            <a:r>
              <a:rPr lang="en-US" altLang="zh-CN" sz="2000" kern="0" dirty="0" err="1">
                <a:solidFill>
                  <a:srgbClr val="000000"/>
                </a:solidFill>
                <a:latin typeface="Calibri" panose="020F0502020204030204" pitchFamily="34" charset="0"/>
                <a:cs typeface="Calibri" panose="020F0502020204030204" pitchFamily="34" charset="0"/>
              </a:rPr>
              <a:t>thread_count</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	counter = 0;</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	</a:t>
            </a:r>
            <a:r>
              <a:rPr lang="en-US" altLang="zh-CN" sz="2000" kern="0" dirty="0" err="1">
                <a:solidFill>
                  <a:srgbClr val="000000"/>
                </a:solidFill>
                <a:latin typeface="Calibri" panose="020F0502020204030204" pitchFamily="34" charset="0"/>
                <a:cs typeface="Calibri" panose="020F0502020204030204" pitchFamily="34" charset="0"/>
              </a:rPr>
              <a:t>pthread_cond_broadcast</a:t>
            </a:r>
            <a:r>
              <a:rPr lang="en-US" altLang="zh-CN" sz="2000" kern="0" dirty="0">
                <a:solidFill>
                  <a:srgbClr val="000000"/>
                </a:solidFill>
                <a:latin typeface="Calibri" panose="020F0502020204030204" pitchFamily="34" charset="0"/>
                <a:cs typeface="Calibri" panose="020F0502020204030204" pitchFamily="34" charset="0"/>
              </a:rPr>
              <a:t>(&amp;</a:t>
            </a:r>
            <a:r>
              <a:rPr lang="en-US" altLang="zh-CN" sz="2000" kern="0" dirty="0" err="1">
                <a:solidFill>
                  <a:srgbClr val="000000"/>
                </a:solidFill>
                <a:latin typeface="Calibri" panose="020F0502020204030204" pitchFamily="34" charset="0"/>
                <a:cs typeface="Calibri" panose="020F0502020204030204" pitchFamily="34" charset="0"/>
              </a:rPr>
              <a:t>cond_p</a:t>
            </a: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}else{</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	while(</a:t>
            </a:r>
            <a:r>
              <a:rPr lang="en-US" altLang="zh-CN" sz="2000" kern="0" dirty="0" err="1">
                <a:solidFill>
                  <a:srgbClr val="000000"/>
                </a:solidFill>
                <a:latin typeface="Calibri" panose="020F0502020204030204" pitchFamily="34" charset="0"/>
                <a:cs typeface="Calibri" panose="020F0502020204030204" pitchFamily="34" charset="0"/>
              </a:rPr>
              <a:t>pthread_cond_wait</a:t>
            </a:r>
            <a:r>
              <a:rPr lang="en-US" altLang="zh-CN" sz="2000" kern="0" dirty="0">
                <a:solidFill>
                  <a:srgbClr val="000000"/>
                </a:solidFill>
                <a:latin typeface="Calibri" panose="020F0502020204030204" pitchFamily="34" charset="0"/>
                <a:cs typeface="Calibri" panose="020F0502020204030204" pitchFamily="34" charset="0"/>
              </a:rPr>
              <a:t>(&amp;cond_p,&amp;</a:t>
            </a:r>
            <a:r>
              <a:rPr lang="en-US" altLang="zh-CN" sz="2000" kern="0" dirty="0" err="1">
                <a:solidFill>
                  <a:srgbClr val="000000"/>
                </a:solidFill>
                <a:latin typeface="Calibri" panose="020F0502020204030204" pitchFamily="34" charset="0"/>
                <a:cs typeface="Calibri" panose="020F0502020204030204" pitchFamily="34" charset="0"/>
              </a:rPr>
              <a:t>mutex_p</a:t>
            </a:r>
            <a:r>
              <a:rPr lang="en-US" altLang="zh-CN" sz="2000" kern="0" dirty="0">
                <a:solidFill>
                  <a:srgbClr val="000000"/>
                </a:solidFill>
                <a:latin typeface="Calibri" panose="020F0502020204030204" pitchFamily="34" charset="0"/>
                <a:cs typeface="Calibri" panose="020F0502020204030204" pitchFamily="34" charset="0"/>
              </a:rPr>
              <a:t>) != 0);</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a:t>
            </a:r>
          </a:p>
          <a:p>
            <a:pPr lvl="1">
              <a:lnSpc>
                <a:spcPct val="70000"/>
              </a:lnSpc>
              <a:spcBef>
                <a:spcPct val="30000"/>
              </a:spcBef>
              <a:defRPr/>
            </a:pPr>
            <a:r>
              <a:rPr lang="en-US" altLang="zh-CN" sz="2000" kern="0" dirty="0">
                <a:solidFill>
                  <a:srgbClr val="000000"/>
                </a:solidFill>
                <a:latin typeface="Calibri" panose="020F0502020204030204" pitchFamily="34" charset="0"/>
                <a:cs typeface="Calibri" panose="020F0502020204030204" pitchFamily="34" charset="0"/>
              </a:rPr>
              <a:t>pthread_mutex_unlock(&amp;</a:t>
            </a:r>
            <a:r>
              <a:rPr lang="en-US" altLang="zh-CN" sz="2000" kern="0" dirty="0" err="1">
                <a:solidFill>
                  <a:srgbClr val="000000"/>
                </a:solidFill>
                <a:latin typeface="Calibri" panose="020F0502020204030204" pitchFamily="34" charset="0"/>
                <a:cs typeface="Calibri" panose="020F0502020204030204" pitchFamily="34" charset="0"/>
              </a:rPr>
              <a:t>mutex_p</a:t>
            </a:r>
            <a:r>
              <a:rPr lang="en-US" altLang="zh-CN" sz="2000" kern="0" dirty="0">
                <a:solidFill>
                  <a:srgbClr val="000000"/>
                </a:solidFill>
                <a:latin typeface="Calibri" panose="020F0502020204030204" pitchFamily="34" charset="0"/>
                <a:cs typeface="Calibri" panose="020F0502020204030204" pitchFamily="34" charset="0"/>
              </a:rPr>
              <a:t>);</a:t>
            </a:r>
          </a:p>
        </p:txBody>
      </p:sp>
      <p:sp>
        <p:nvSpPr>
          <p:cNvPr id="5" name="圆角矩形 4"/>
          <p:cNvSpPr>
            <a:spLocks noChangeArrowheads="1"/>
          </p:cNvSpPr>
          <p:nvPr/>
        </p:nvSpPr>
        <p:spPr bwMode="auto">
          <a:xfrm>
            <a:off x="1905068" y="4876762"/>
            <a:ext cx="5714851" cy="304792"/>
          </a:xfrm>
          <a:prstGeom prst="roundRect">
            <a:avLst>
              <a:gd name="adj" fmla="val 16667"/>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endParaRPr lang="zh-CN" altLang="en-US">
              <a:latin typeface="Times" panose="02020603050405020304" pitchFamily="18" charset="0"/>
            </a:endParaRPr>
          </a:p>
        </p:txBody>
      </p:sp>
      <p:cxnSp>
        <p:nvCxnSpPr>
          <p:cNvPr id="6" name="曲线连接符 5"/>
          <p:cNvCxnSpPr>
            <a:cxnSpLocks noChangeShapeType="1"/>
            <a:stCxn id="5" idx="3"/>
            <a:endCxn id="7" idx="3"/>
          </p:cNvCxnSpPr>
          <p:nvPr/>
        </p:nvCxnSpPr>
        <p:spPr bwMode="auto">
          <a:xfrm>
            <a:off x="7619919" y="5029158"/>
            <a:ext cx="838178" cy="1253677"/>
          </a:xfrm>
          <a:prstGeom prst="curvedConnector3">
            <a:avLst>
              <a:gd name="adj1" fmla="val 127273"/>
            </a:avLst>
          </a:prstGeom>
          <a:noFill/>
          <a:ln w="28575"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7" name="文本框 6"/>
          <p:cNvSpPr txBox="1"/>
          <p:nvPr/>
        </p:nvSpPr>
        <p:spPr>
          <a:xfrm>
            <a:off x="838298" y="5867336"/>
            <a:ext cx="7619799" cy="830997"/>
          </a:xfrm>
          <a:prstGeom prst="rect">
            <a:avLst/>
          </a:prstGeom>
          <a:noFill/>
        </p:spPr>
        <p:txBody>
          <a:bodyPr wrap="square" rtlCol="0">
            <a:spAutoFit/>
          </a:bodyPr>
          <a:lstStyle/>
          <a:p>
            <a:r>
              <a:rPr lang="zh-CN" altLang="en-US" dirty="0">
                <a:solidFill>
                  <a:srgbClr val="C00000"/>
                </a:solidFill>
              </a:rPr>
              <a:t>除了</a:t>
            </a:r>
            <a:r>
              <a:rPr lang="en-US" altLang="zh-CN" dirty="0" err="1">
                <a:solidFill>
                  <a:srgbClr val="C00000"/>
                </a:solidFill>
              </a:rPr>
              <a:t>pthread_cond_broadcast</a:t>
            </a:r>
            <a:r>
              <a:rPr lang="zh-CN" altLang="en-US" dirty="0">
                <a:solidFill>
                  <a:srgbClr val="C00000"/>
                </a:solidFill>
              </a:rPr>
              <a:t>，可能有其他事件唤醒线程，因此需要将</a:t>
            </a:r>
            <a:r>
              <a:rPr lang="en-US" altLang="zh-CN" dirty="0" err="1">
                <a:solidFill>
                  <a:srgbClr val="C00000"/>
                </a:solidFill>
              </a:rPr>
              <a:t>pthread_cond_wait</a:t>
            </a:r>
            <a:r>
              <a:rPr lang="zh-CN" altLang="en-US" dirty="0">
                <a:solidFill>
                  <a:srgbClr val="C00000"/>
                </a:solidFill>
              </a:rPr>
              <a:t>放进</a:t>
            </a:r>
            <a:r>
              <a:rPr lang="en-US" altLang="zh-CN" dirty="0">
                <a:solidFill>
                  <a:srgbClr val="C00000"/>
                </a:solidFill>
              </a:rPr>
              <a:t>while</a:t>
            </a:r>
            <a:r>
              <a:rPr lang="zh-CN" altLang="en-US" dirty="0">
                <a:solidFill>
                  <a:srgbClr val="C00000"/>
                </a:solidFill>
              </a:rPr>
              <a:t>循环中</a:t>
            </a:r>
          </a:p>
        </p:txBody>
      </p:sp>
    </p:spTree>
    <p:extLst>
      <p:ext uri="{BB962C8B-B14F-4D97-AF65-F5344CB8AC3E}">
        <p14:creationId xmlns:p14="http://schemas.microsoft.com/office/powerpoint/2010/main" val="239778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sz="3200" dirty="0">
                <a:latin typeface="Times New Roman" panose="02020603050405020304" pitchFamily="18" charset="0"/>
                <a:cs typeface="Times New Roman" panose="02020603050405020304" pitchFamily="18" charset="0"/>
              </a:rPr>
              <a:t>Hello World! </a:t>
            </a:r>
          </a:p>
          <a:p>
            <a:pPr>
              <a:lnSpc>
                <a:spcPct val="150000"/>
              </a:lnSpc>
            </a:pPr>
            <a:r>
              <a:rPr lang="zh-CN" altLang="en-US" sz="3200" dirty="0">
                <a:solidFill>
                  <a:schemeClr val="bg1">
                    <a:lumMod val="50000"/>
                  </a:schemeClr>
                </a:solidFill>
              </a:rPr>
              <a:t>临界区</a:t>
            </a:r>
            <a:endParaRPr lang="en-US" altLang="zh-CN" sz="3200" dirty="0">
              <a:solidFill>
                <a:schemeClr val="bg1">
                  <a:lumMod val="50000"/>
                </a:schemeClr>
              </a:solidFill>
            </a:endParaRPr>
          </a:p>
          <a:p>
            <a:pPr>
              <a:lnSpc>
                <a:spcPct val="150000"/>
              </a:lnSpc>
            </a:pPr>
            <a:r>
              <a:rPr lang="zh-CN" altLang="en-US" sz="3200" dirty="0">
                <a:solidFill>
                  <a:schemeClr val="bg1">
                    <a:lumMod val="50000"/>
                  </a:schemeClr>
                </a:solidFill>
              </a:rPr>
              <a:t>同步</a:t>
            </a:r>
            <a:endParaRPr lang="en-US" altLang="zh-CN" sz="3200" dirty="0">
              <a:solidFill>
                <a:schemeClr val="bg1">
                  <a:lumMod val="50000"/>
                </a:schemeClr>
              </a:solidFill>
            </a:endParaRPr>
          </a:p>
          <a:p>
            <a:pPr marL="0" indent="0">
              <a:buNone/>
            </a:pPr>
            <a:endParaRPr lang="zh-CN" altLang="en-US" sz="3200" dirty="0"/>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大纲</a:t>
            </a:r>
          </a:p>
        </p:txBody>
      </p:sp>
    </p:spTree>
    <p:extLst>
      <p:ext uri="{BB962C8B-B14F-4D97-AF65-F5344CB8AC3E}">
        <p14:creationId xmlns:p14="http://schemas.microsoft.com/office/powerpoint/2010/main" val="12918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1"/>
          <p:cNvSpPr>
            <a:spLocks noGrp="1"/>
          </p:cNvSpPr>
          <p:nvPr>
            <p:ph idx="11"/>
          </p:nvPr>
        </p:nvSpPr>
        <p:spPr bwMode="auto">
          <a:xfrm>
            <a:off x="482600" y="1108075"/>
            <a:ext cx="8183563" cy="5140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a:t>Pthreads </a:t>
            </a:r>
            <a:r>
              <a:rPr lang="zh-CN" altLang="en-US"/>
              <a:t>不是编程语言，而是</a:t>
            </a:r>
            <a:r>
              <a:rPr lang="en-US" altLang="zh-CN"/>
              <a:t>POSIX </a:t>
            </a:r>
            <a:r>
              <a:rPr lang="zh-CN" altLang="en-US"/>
              <a:t>线程库，也经常称为</a:t>
            </a:r>
            <a:r>
              <a:rPr lang="en-US" altLang="zh-CN"/>
              <a:t>Pthreads </a:t>
            </a:r>
            <a:r>
              <a:rPr lang="zh-CN" altLang="en-US"/>
              <a:t>线程库</a:t>
            </a:r>
            <a:endParaRPr lang="en-US" altLang="zh-CN"/>
          </a:p>
          <a:p>
            <a:pPr lvl="1"/>
            <a:r>
              <a:rPr lang="zh-CN" altLang="en-US" sz="2000"/>
              <a:t>定义了一套多线程编程的应用程序编程接口（</a:t>
            </a:r>
            <a:r>
              <a:rPr lang="en-US" altLang="zh-CN" sz="2000"/>
              <a:t>API</a:t>
            </a:r>
            <a:r>
              <a:rPr lang="zh-CN" altLang="en-US" sz="2000"/>
              <a:t>）</a:t>
            </a:r>
            <a:endParaRPr lang="en-US" altLang="zh-CN" sz="2000"/>
          </a:p>
          <a:p>
            <a:pPr lvl="1"/>
            <a:r>
              <a:rPr lang="zh-CN" altLang="en-US" sz="2000"/>
              <a:t>在支持</a:t>
            </a:r>
            <a:r>
              <a:rPr lang="en-US" altLang="zh-CN" sz="2000"/>
              <a:t>POSIX </a:t>
            </a:r>
            <a:r>
              <a:rPr lang="zh-CN" altLang="en-US" sz="2000"/>
              <a:t>的系统</a:t>
            </a:r>
            <a:r>
              <a:rPr lang="en-US" altLang="zh-CN" sz="2000"/>
              <a:t>( Linux </a:t>
            </a:r>
            <a:r>
              <a:rPr lang="zh-CN" altLang="en-US" sz="2000"/>
              <a:t>、</a:t>
            </a:r>
            <a:r>
              <a:rPr lang="en-US" altLang="zh-CN" sz="2000"/>
              <a:t>Mac OS X </a:t>
            </a:r>
            <a:r>
              <a:rPr lang="zh-CN" altLang="en-US" sz="2000"/>
              <a:t>、</a:t>
            </a:r>
            <a:r>
              <a:rPr lang="en-US" altLang="zh-CN" sz="2000"/>
              <a:t>Solaris </a:t>
            </a:r>
            <a:r>
              <a:rPr lang="zh-CN" altLang="en-US" sz="2000"/>
              <a:t>、</a:t>
            </a:r>
            <a:r>
              <a:rPr lang="en-US" altLang="zh-CN" sz="2000"/>
              <a:t>HPUX </a:t>
            </a:r>
            <a:r>
              <a:rPr lang="zh-CN" altLang="en-US" sz="2000"/>
              <a:t>等</a:t>
            </a:r>
            <a:r>
              <a:rPr lang="en-US" altLang="zh-CN" sz="2000"/>
              <a:t>)</a:t>
            </a:r>
            <a:r>
              <a:rPr lang="zh-CN" altLang="en-US" sz="2000"/>
              <a:t>上才有效</a:t>
            </a:r>
            <a:endParaRPr lang="en-US" altLang="zh-CN" sz="2000"/>
          </a:p>
          <a:p>
            <a:pPr lvl="1"/>
            <a:r>
              <a:rPr lang="zh-CN" altLang="en-US" sz="2000"/>
              <a:t>学会了如何使用</a:t>
            </a:r>
            <a:r>
              <a:rPr lang="en-US" altLang="zh-CN" sz="2000"/>
              <a:t>Pthreads </a:t>
            </a:r>
            <a:r>
              <a:rPr lang="zh-CN" altLang="en-US" sz="2000"/>
              <a:t>进行程序的开发，学习其他线程</a:t>
            </a:r>
            <a:r>
              <a:rPr lang="en-US" altLang="zh-CN" sz="2000"/>
              <a:t>API</a:t>
            </a:r>
            <a:r>
              <a:rPr lang="zh-CN" altLang="en-US" sz="2000"/>
              <a:t>（</a:t>
            </a:r>
            <a:r>
              <a:rPr lang="en-US" altLang="zh-CN" sz="2000"/>
              <a:t>Java threads </a:t>
            </a:r>
            <a:r>
              <a:rPr lang="zh-CN" altLang="en-US" sz="2000"/>
              <a:t>、</a:t>
            </a:r>
            <a:r>
              <a:rPr lang="en-US" altLang="zh-CN" sz="2000"/>
              <a:t>Windows threads </a:t>
            </a:r>
            <a:r>
              <a:rPr lang="zh-CN" altLang="en-US" sz="2000"/>
              <a:t>、</a:t>
            </a:r>
            <a:r>
              <a:rPr lang="en-US" altLang="zh-CN" sz="2000"/>
              <a:t>Solaris threads</a:t>
            </a:r>
            <a:r>
              <a:rPr lang="zh-CN" altLang="en-US" sz="2000"/>
              <a:t>）也很容易</a:t>
            </a:r>
            <a:endParaRPr lang="en-US" altLang="zh-CN" sz="2000"/>
          </a:p>
          <a:p>
            <a:r>
              <a:rPr lang="en-US" altLang="zh-CN"/>
              <a:t>Pthreads</a:t>
            </a:r>
            <a:r>
              <a:rPr lang="zh-CN" altLang="en-US"/>
              <a:t>线程库支持：</a:t>
            </a:r>
            <a:endParaRPr lang="en-US" altLang="zh-CN"/>
          </a:p>
          <a:p>
            <a:pPr lvl="1"/>
            <a:r>
              <a:rPr lang="zh-CN" altLang="en-US" sz="2000"/>
              <a:t>创建并行环境</a:t>
            </a:r>
            <a:endParaRPr lang="en-US" altLang="zh-CN" sz="2000"/>
          </a:p>
          <a:p>
            <a:pPr lvl="1"/>
            <a:r>
              <a:rPr lang="zh-CN" altLang="en-US" sz="2000"/>
              <a:t>同步</a:t>
            </a:r>
            <a:endParaRPr lang="en-US" altLang="zh-CN" sz="2000"/>
          </a:p>
          <a:p>
            <a:pPr lvl="1"/>
            <a:r>
              <a:rPr lang="zh-CN" altLang="en-US" sz="2000"/>
              <a:t>隐式通信</a:t>
            </a:r>
          </a:p>
        </p:txBody>
      </p:sp>
      <p:sp>
        <p:nvSpPr>
          <p:cNvPr id="819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a:t>Pthreads</a:t>
            </a:r>
            <a:endParaRPr lang="zh-CN" altLang="en-US"/>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E4E419D7-2A03-9F8A-3425-C835B0D5FA9C}"/>
                  </a:ext>
                </a:extLst>
              </p14:cNvPr>
              <p14:cNvContentPartPr/>
              <p14:nvPr/>
            </p14:nvContentPartPr>
            <p14:xfrm>
              <a:off x="1224000" y="4302360"/>
              <a:ext cx="1633680" cy="884160"/>
            </p14:xfrm>
          </p:contentPart>
        </mc:Choice>
        <mc:Fallback xmlns="">
          <p:pic>
            <p:nvPicPr>
              <p:cNvPr id="2" name="墨迹 1">
                <a:extLst>
                  <a:ext uri="{FF2B5EF4-FFF2-40B4-BE49-F238E27FC236}">
                    <a16:creationId xmlns:a16="http://schemas.microsoft.com/office/drawing/2014/main" id="{E4E419D7-2A03-9F8A-3425-C835B0D5FA9C}"/>
                  </a:ext>
                </a:extLst>
              </p:cNvPr>
              <p:cNvPicPr/>
              <p:nvPr/>
            </p:nvPicPr>
            <p:blipFill>
              <a:blip r:embed="rId3"/>
              <a:stretch>
                <a:fillRect/>
              </a:stretch>
            </p:blipFill>
            <p:spPr>
              <a:xfrm>
                <a:off x="1214640" y="4293000"/>
                <a:ext cx="1652400" cy="902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E7A73EEC-2D31-45E0-F4B4-34954FC0E943}"/>
                  </a:ext>
                </a:extLst>
              </p14:cNvPr>
              <p14:cNvContentPartPr/>
              <p14:nvPr/>
            </p14:nvContentPartPr>
            <p14:xfrm>
              <a:off x="3617280" y="483840"/>
              <a:ext cx="3274560" cy="1055880"/>
            </p14:xfrm>
          </p:contentPart>
        </mc:Choice>
        <mc:Fallback>
          <p:pic>
            <p:nvPicPr>
              <p:cNvPr id="3" name="墨迹 2">
                <a:extLst>
                  <a:ext uri="{FF2B5EF4-FFF2-40B4-BE49-F238E27FC236}">
                    <a16:creationId xmlns:a16="http://schemas.microsoft.com/office/drawing/2014/main" id="{E7A73EEC-2D31-45E0-F4B4-34954FC0E943}"/>
                  </a:ext>
                </a:extLst>
              </p:cNvPr>
              <p:cNvPicPr/>
              <p:nvPr/>
            </p:nvPicPr>
            <p:blipFill>
              <a:blip r:embed="rId5"/>
              <a:stretch>
                <a:fillRect/>
              </a:stretch>
            </p:blipFill>
            <p:spPr>
              <a:xfrm>
                <a:off x="3607920" y="474480"/>
                <a:ext cx="3293280" cy="10746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a:t>Hello World! </a:t>
            </a:r>
            <a:endParaRPr lang="zh-CN" altLang="en-US"/>
          </a:p>
        </p:txBody>
      </p:sp>
      <p:sp>
        <p:nvSpPr>
          <p:cNvPr id="4" name="内容占位符 3"/>
          <p:cNvSpPr>
            <a:spLocks noGrp="1"/>
          </p:cNvSpPr>
          <p:nvPr>
            <p:ph idx="11"/>
          </p:nvPr>
        </p:nvSpPr>
        <p:spPr bwMode="auto">
          <a:xfrm>
            <a:off x="482600" y="1108075"/>
            <a:ext cx="8183563" cy="5445125"/>
          </a:xfrm>
          <a:solidFill>
            <a:schemeClr val="accent5"/>
          </a:solidFill>
          <a:ln w="12700" cap="flat" algn="ctr">
            <a:round/>
            <a:headEnd type="none" w="med" len="med"/>
            <a:tailEnd type="none" w="med" len="med"/>
          </a:ln>
        </p:spPr>
        <p:txBody>
          <a:bodyPr>
            <a:normAutofit fontScale="55000" lnSpcReduction="20000"/>
          </a:bodyPr>
          <a:lstStyle/>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#include &lt;</a:t>
            </a:r>
            <a:r>
              <a:rPr lang="en-US" altLang="zh-CN" dirty="0" err="1">
                <a:latin typeface="Calibri" panose="020F0502020204030204" pitchFamily="34" charset="0"/>
                <a:cs typeface="Calibri" panose="020F0502020204030204" pitchFamily="34" charset="0"/>
              </a:rPr>
              <a:t>stdio.h</a:t>
            </a:r>
            <a:r>
              <a:rPr lang="en-US" altLang="zh-CN" dirty="0">
                <a:latin typeface="Calibri" panose="020F0502020204030204" pitchFamily="34" charset="0"/>
                <a:cs typeface="Calibri" panose="020F0502020204030204" pitchFamily="34" charset="0"/>
              </a:rPr>
              <a:t>&gt;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#include &lt;</a:t>
            </a:r>
            <a:r>
              <a:rPr lang="en-US" altLang="zh-CN" dirty="0" err="1">
                <a:latin typeface="Calibri" panose="020F0502020204030204" pitchFamily="34" charset="0"/>
                <a:cs typeface="Calibri" panose="020F0502020204030204" pitchFamily="34" charset="0"/>
              </a:rPr>
              <a:t>stdlib.h</a:t>
            </a:r>
            <a:r>
              <a:rPr lang="en-US" altLang="zh-CN" dirty="0">
                <a:latin typeface="Calibri" panose="020F0502020204030204" pitchFamily="34" charset="0"/>
                <a:cs typeface="Calibri" panose="020F0502020204030204" pitchFamily="34" charset="0"/>
              </a:rPr>
              <a:t>&gt;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#include &lt;</a:t>
            </a:r>
            <a:r>
              <a:rPr lang="en-US" altLang="zh-CN" dirty="0" err="1">
                <a:latin typeface="Calibri" panose="020F0502020204030204" pitchFamily="34" charset="0"/>
                <a:cs typeface="Calibri" panose="020F0502020204030204" pitchFamily="34" charset="0"/>
              </a:rPr>
              <a:t>pthread.h</a:t>
            </a:r>
            <a:r>
              <a:rPr lang="en-US" altLang="zh-CN" dirty="0">
                <a:latin typeface="Calibri" panose="020F0502020204030204" pitchFamily="34" charset="0"/>
                <a:cs typeface="Calibri" panose="020F0502020204030204" pitchFamily="34" charset="0"/>
              </a:rPr>
              <a:t>&gt;</a:t>
            </a:r>
          </a:p>
          <a:p>
            <a:pPr marL="0" indent="0">
              <a:buFont typeface="Arial" panose="020B0604020202020204" pitchFamily="34" charset="0"/>
              <a:buNone/>
              <a:defRPr/>
            </a:pPr>
            <a:endParaRPr lang="en-US" altLang="zh-CN" dirty="0">
              <a:latin typeface="Calibri" panose="020F0502020204030204" pitchFamily="34" charset="0"/>
              <a:cs typeface="Calibri" panose="020F0502020204030204" pitchFamily="34" charset="0"/>
            </a:endParaRP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int </a:t>
            </a:r>
            <a:r>
              <a:rPr lang="en-US" altLang="zh-CN" dirty="0" err="1">
                <a:latin typeface="Calibri" panose="020F0502020204030204" pitchFamily="34" charset="0"/>
                <a:cs typeface="Calibri" panose="020F0502020204030204" pitchFamily="34" charset="0"/>
              </a:rPr>
              <a:t>thread_count</a:t>
            </a:r>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全局变量*</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void* Hello(void* rank);  /*</a:t>
            </a:r>
            <a:r>
              <a:rPr lang="zh-CN" altLang="en-US" dirty="0">
                <a:latin typeface="Calibri" panose="020F0502020204030204" pitchFamily="34" charset="0"/>
                <a:cs typeface="Calibri" panose="020F0502020204030204" pitchFamily="34" charset="0"/>
              </a:rPr>
              <a:t>线程运行的函数*</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endParaRPr lang="en-US" altLang="zh-CN" dirty="0">
              <a:latin typeface="Calibri" panose="020F0502020204030204" pitchFamily="34" charset="0"/>
              <a:cs typeface="Calibri" panose="020F0502020204030204" pitchFamily="34" charset="0"/>
            </a:endParaRP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int main(int </a:t>
            </a:r>
            <a:r>
              <a:rPr lang="en-US" altLang="zh-CN" dirty="0" err="1">
                <a:latin typeface="Calibri" panose="020F0502020204030204" pitchFamily="34" charset="0"/>
                <a:cs typeface="Calibri" panose="020F0502020204030204" pitchFamily="34" charset="0"/>
              </a:rPr>
              <a:t>argc</a:t>
            </a:r>
            <a:r>
              <a:rPr lang="en-US" altLang="zh-CN" dirty="0">
                <a:latin typeface="Calibri" panose="020F0502020204030204" pitchFamily="34" charset="0"/>
                <a:cs typeface="Calibri" panose="020F0502020204030204" pitchFamily="34" charset="0"/>
              </a:rPr>
              <a:t>, char* </a:t>
            </a:r>
            <a:r>
              <a:rPr lang="en-US" altLang="zh-CN" dirty="0" err="1">
                <a:latin typeface="Calibri" panose="020F0502020204030204" pitchFamily="34" charset="0"/>
                <a:cs typeface="Calibri" panose="020F0502020204030204" pitchFamily="34" charset="0"/>
              </a:rPr>
              <a:t>argv</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long thread; /*</a:t>
            </a:r>
            <a:r>
              <a:rPr lang="zh-CN" altLang="en-US" dirty="0">
                <a:latin typeface="Calibri" panose="020F0502020204030204" pitchFamily="34" charset="0"/>
                <a:cs typeface="Calibri" panose="020F0502020204030204" pitchFamily="34" charset="0"/>
              </a:rPr>
              <a:t>为了适应</a:t>
            </a:r>
            <a:r>
              <a:rPr lang="en-US" altLang="zh-CN" dirty="0">
                <a:latin typeface="Calibri" panose="020F0502020204030204" pitchFamily="34" charset="0"/>
                <a:cs typeface="Calibri" panose="020F0502020204030204" pitchFamily="34" charset="0"/>
              </a:rPr>
              <a:t>64</a:t>
            </a:r>
            <a:r>
              <a:rPr lang="zh-CN" altLang="en-US" dirty="0">
                <a:latin typeface="Calibri" panose="020F0502020204030204" pitchFamily="34" charset="0"/>
                <a:cs typeface="Calibri" panose="020F0502020204030204" pitchFamily="34" charset="0"/>
              </a:rPr>
              <a:t>位系统*</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a:t>
            </a:r>
            <a:r>
              <a:rPr lang="en-US" altLang="zh-CN" dirty="0" err="1">
                <a:solidFill>
                  <a:srgbClr val="C00000"/>
                </a:solidFill>
                <a:latin typeface="Calibri" panose="020F0502020204030204" pitchFamily="34" charset="0"/>
                <a:cs typeface="Calibri" panose="020F0502020204030204" pitchFamily="34" charset="0"/>
              </a:rPr>
              <a:t>pthread_t</a:t>
            </a:r>
            <a:r>
              <a:rPr lang="en-US" altLang="zh-CN" dirty="0">
                <a:solidFill>
                  <a:srgbClr val="C00000"/>
                </a:solidFill>
                <a:latin typeface="Calibri" panose="020F0502020204030204" pitchFamily="34" charset="0"/>
                <a:cs typeface="Calibri" panose="020F0502020204030204" pitchFamily="34" charset="0"/>
              </a:rPr>
              <a:t>*</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thread_handles</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thread_count</a:t>
            </a:r>
            <a:r>
              <a:rPr lang="en-US" altLang="zh-CN" dirty="0">
                <a:latin typeface="Calibri" panose="020F0502020204030204" pitchFamily="34" charset="0"/>
                <a:cs typeface="Calibri" panose="020F0502020204030204" pitchFamily="34" charset="0"/>
              </a:rPr>
              <a:t> = </a:t>
            </a:r>
            <a:r>
              <a:rPr lang="en-US" altLang="zh-CN" dirty="0" err="1">
                <a:latin typeface="Calibri" panose="020F0502020204030204" pitchFamily="34" charset="0"/>
                <a:cs typeface="Calibri" panose="020F0502020204030204" pitchFamily="34" charset="0"/>
              </a:rPr>
              <a:t>strtol</a:t>
            </a:r>
            <a:r>
              <a:rPr lang="en-US" altLang="zh-CN" dirty="0">
                <a:latin typeface="Calibri" panose="020F0502020204030204" pitchFamily="34" charset="0"/>
                <a:cs typeface="Calibri" panose="020F0502020204030204" pitchFamily="34" charset="0"/>
              </a:rPr>
              <a:t>(</a:t>
            </a:r>
            <a:r>
              <a:rPr lang="en-US" altLang="zh-CN" dirty="0" err="1">
                <a:latin typeface="Calibri" panose="020F0502020204030204" pitchFamily="34" charset="0"/>
                <a:cs typeface="Calibri" panose="020F0502020204030204" pitchFamily="34" charset="0"/>
              </a:rPr>
              <a:t>argv</a:t>
            </a:r>
            <a:r>
              <a:rPr lang="en-US" altLang="zh-CN" dirty="0">
                <a:latin typeface="Calibri" panose="020F0502020204030204" pitchFamily="34" charset="0"/>
                <a:cs typeface="Calibri" panose="020F0502020204030204" pitchFamily="34" charset="0"/>
              </a:rPr>
              <a:t>[1],NULL,10); /*</a:t>
            </a:r>
            <a:r>
              <a:rPr lang="zh-CN" altLang="en-US" dirty="0">
                <a:latin typeface="Calibri" panose="020F0502020204030204" pitchFamily="34" charset="0"/>
                <a:cs typeface="Calibri" panose="020F0502020204030204" pitchFamily="34" charset="0"/>
              </a:rPr>
              <a:t>从命令行获得线程数量*</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thread_handles</a:t>
            </a:r>
            <a:r>
              <a:rPr lang="en-US" altLang="zh-CN" dirty="0">
                <a:latin typeface="Calibri" panose="020F0502020204030204" pitchFamily="34" charset="0"/>
                <a:cs typeface="Calibri" panose="020F0502020204030204" pitchFamily="34" charset="0"/>
              </a:rPr>
              <a:t> = </a:t>
            </a:r>
            <a:r>
              <a:rPr lang="en-US" altLang="zh-CN" dirty="0" err="1">
                <a:latin typeface="Calibri" panose="020F0502020204030204" pitchFamily="34" charset="0"/>
                <a:cs typeface="Calibri" panose="020F0502020204030204" pitchFamily="34" charset="0"/>
              </a:rPr>
              <a:t>malloc</a:t>
            </a:r>
            <a:r>
              <a:rPr lang="en-US" altLang="zh-CN" dirty="0">
                <a:latin typeface="Calibri" panose="020F0502020204030204" pitchFamily="34" charset="0"/>
                <a:cs typeface="Calibri" panose="020F0502020204030204" pitchFamily="34" charset="0"/>
              </a:rPr>
              <a:t>(</a:t>
            </a:r>
            <a:r>
              <a:rPr lang="en-US" altLang="zh-CN" dirty="0" err="1">
                <a:latin typeface="Calibri" panose="020F0502020204030204" pitchFamily="34" charset="0"/>
                <a:cs typeface="Calibri" panose="020F0502020204030204" pitchFamily="34" charset="0"/>
              </a:rPr>
              <a:t>thread_count</a:t>
            </a:r>
            <a:r>
              <a:rPr lang="en-US" altLang="zh-CN" dirty="0">
                <a:latin typeface="Calibri" panose="020F0502020204030204" pitchFamily="34" charset="0"/>
                <a:cs typeface="Calibri" panose="020F0502020204030204" pitchFamily="34" charset="0"/>
              </a:rPr>
              <a:t>*</a:t>
            </a:r>
            <a:r>
              <a:rPr lang="en-US" altLang="zh-CN" dirty="0" err="1">
                <a:latin typeface="Calibri" panose="020F0502020204030204" pitchFamily="34" charset="0"/>
                <a:cs typeface="Calibri" panose="020F0502020204030204" pitchFamily="34" charset="0"/>
              </a:rPr>
              <a:t>sizeof</a:t>
            </a:r>
            <a:r>
              <a:rPr lang="en-US" altLang="zh-CN" dirty="0">
                <a:latin typeface="Calibri" panose="020F0502020204030204" pitchFamily="34" charset="0"/>
                <a:cs typeface="Calibri" panose="020F0502020204030204" pitchFamily="34" charset="0"/>
              </a:rPr>
              <a:t>(</a:t>
            </a:r>
            <a:r>
              <a:rPr lang="en-US" altLang="zh-CN" dirty="0" err="1">
                <a:latin typeface="Calibri" panose="020F0502020204030204" pitchFamily="34" charset="0"/>
                <a:cs typeface="Calibri" panose="020F0502020204030204" pitchFamily="34" charset="0"/>
              </a:rPr>
              <a:t>pthread_t</a:t>
            </a:r>
            <a:r>
              <a:rPr lang="en-US" altLang="zh-CN" dirty="0">
                <a:latin typeface="Calibri" panose="020F0502020204030204" pitchFamily="34" charset="0"/>
                <a:cs typeface="Calibri" panose="020F0502020204030204" pitchFamily="34" charset="0"/>
              </a:rPr>
              <a:t>)); /*</a:t>
            </a:r>
            <a:r>
              <a:rPr lang="zh-CN" altLang="en-US" dirty="0">
                <a:latin typeface="Calibri" panose="020F0502020204030204" pitchFamily="34" charset="0"/>
                <a:cs typeface="Calibri" panose="020F0502020204030204" pitchFamily="34" charset="0"/>
              </a:rPr>
              <a:t>分配存储空间*</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for(thread = 0; thread &lt; </a:t>
            </a:r>
            <a:r>
              <a:rPr lang="en-US" altLang="zh-CN" dirty="0" err="1">
                <a:latin typeface="Calibri" panose="020F0502020204030204" pitchFamily="34" charset="0"/>
                <a:cs typeface="Calibri" panose="020F0502020204030204" pitchFamily="34" charset="0"/>
              </a:rPr>
              <a:t>thread_count</a:t>
            </a:r>
            <a:r>
              <a:rPr lang="en-US" altLang="zh-CN" dirty="0">
                <a:latin typeface="Calibri" panose="020F0502020204030204" pitchFamily="34" charset="0"/>
                <a:cs typeface="Calibri" panose="020F0502020204030204" pitchFamily="34" charset="0"/>
              </a:rPr>
              <a:t>; thread++)</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a:t>
            </a:r>
            <a:r>
              <a:rPr lang="en-US" altLang="zh-CN" dirty="0">
                <a:solidFill>
                  <a:srgbClr val="C00000"/>
                </a:solidFill>
                <a:latin typeface="Calibri" panose="020F0502020204030204" pitchFamily="34" charset="0"/>
                <a:cs typeface="Calibri" panose="020F0502020204030204" pitchFamily="34" charset="0"/>
              </a:rPr>
              <a:t>pthread_create(&amp;</a:t>
            </a:r>
            <a:r>
              <a:rPr lang="en-US" altLang="zh-CN" dirty="0" err="1">
                <a:solidFill>
                  <a:srgbClr val="C00000"/>
                </a:solidFill>
                <a:latin typeface="Calibri" panose="020F0502020204030204" pitchFamily="34" charset="0"/>
                <a:cs typeface="Calibri" panose="020F0502020204030204" pitchFamily="34" charset="0"/>
              </a:rPr>
              <a:t>thread_handles</a:t>
            </a:r>
            <a:r>
              <a:rPr lang="en-US" altLang="zh-CN" dirty="0">
                <a:solidFill>
                  <a:srgbClr val="C00000"/>
                </a:solidFill>
                <a:latin typeface="Calibri" panose="020F0502020204030204" pitchFamily="34" charset="0"/>
                <a:cs typeface="Calibri" panose="020F0502020204030204" pitchFamily="34" charset="0"/>
              </a:rPr>
              <a:t>[thread],</a:t>
            </a:r>
            <a:r>
              <a:rPr lang="en-US" altLang="zh-CN" dirty="0" err="1">
                <a:solidFill>
                  <a:srgbClr val="C00000"/>
                </a:solidFill>
                <a:latin typeface="Calibri" panose="020F0502020204030204" pitchFamily="34" charset="0"/>
                <a:cs typeface="Calibri" panose="020F0502020204030204" pitchFamily="34" charset="0"/>
              </a:rPr>
              <a:t>NULL,Hello</a:t>
            </a:r>
            <a:r>
              <a:rPr lang="en-US" altLang="zh-CN" dirty="0">
                <a:solidFill>
                  <a:srgbClr val="C00000"/>
                </a:solidFill>
                <a:latin typeface="Calibri" panose="020F0502020204030204" pitchFamily="34" charset="0"/>
                <a:cs typeface="Calibri" panose="020F0502020204030204" pitchFamily="34" charset="0"/>
              </a:rPr>
              <a:t>, (void*) thread);</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printf</a:t>
            </a:r>
            <a:r>
              <a:rPr lang="en-US" altLang="zh-CN" dirty="0">
                <a:latin typeface="Calibri" panose="020F0502020204030204" pitchFamily="34" charset="0"/>
                <a:cs typeface="Calibri" panose="020F0502020204030204" pitchFamily="34" charset="0"/>
              </a:rPr>
              <a:t>("Hello from the main thread\n");</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for(thread = 0; thread &lt; </a:t>
            </a:r>
            <a:r>
              <a:rPr lang="en-US" altLang="zh-CN" dirty="0" err="1">
                <a:latin typeface="Calibri" panose="020F0502020204030204" pitchFamily="34" charset="0"/>
                <a:cs typeface="Calibri" panose="020F0502020204030204" pitchFamily="34" charset="0"/>
              </a:rPr>
              <a:t>thread_count</a:t>
            </a:r>
            <a:r>
              <a:rPr lang="en-US" altLang="zh-CN" dirty="0">
                <a:latin typeface="Calibri" panose="020F0502020204030204" pitchFamily="34" charset="0"/>
                <a:cs typeface="Calibri" panose="020F0502020204030204" pitchFamily="34" charset="0"/>
              </a:rPr>
              <a:t>; thread++)</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a:t>
            </a:r>
            <a:r>
              <a:rPr lang="en-US" altLang="zh-CN" dirty="0" err="1">
                <a:solidFill>
                  <a:srgbClr val="C00000"/>
                </a:solidFill>
                <a:latin typeface="Calibri" panose="020F0502020204030204" pitchFamily="34" charset="0"/>
                <a:cs typeface="Calibri" panose="020F0502020204030204" pitchFamily="34" charset="0"/>
              </a:rPr>
              <a:t>pthread_join</a:t>
            </a:r>
            <a:r>
              <a:rPr lang="en-US" altLang="zh-CN" dirty="0">
                <a:solidFill>
                  <a:srgbClr val="C00000"/>
                </a:solidFill>
                <a:latin typeface="Calibri" panose="020F0502020204030204" pitchFamily="34" charset="0"/>
                <a:cs typeface="Calibri" panose="020F0502020204030204" pitchFamily="34" charset="0"/>
              </a:rPr>
              <a:t>(thread_handles[thread], NULL);</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free(thread_handles);</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return 0;</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void* Hello(void* rank) {</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long </a:t>
            </a:r>
            <a:r>
              <a:rPr lang="en-US" altLang="zh-CN" dirty="0" err="1">
                <a:latin typeface="Calibri" panose="020F0502020204030204" pitchFamily="34" charset="0"/>
                <a:cs typeface="Calibri" panose="020F0502020204030204" pitchFamily="34" charset="0"/>
              </a:rPr>
              <a:t>my_rank</a:t>
            </a:r>
            <a:r>
              <a:rPr lang="en-US" altLang="zh-CN" dirty="0">
                <a:latin typeface="Calibri" panose="020F0502020204030204" pitchFamily="34" charset="0"/>
                <a:cs typeface="Calibri" panose="020F0502020204030204" pitchFamily="34" charset="0"/>
              </a:rPr>
              <a:t> = (long) rank</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printf</a:t>
            </a:r>
            <a:r>
              <a:rPr lang="en-US" altLang="zh-CN" dirty="0">
                <a:latin typeface="Calibri" panose="020F0502020204030204" pitchFamily="34" charset="0"/>
                <a:cs typeface="Calibri" panose="020F0502020204030204" pitchFamily="34" charset="0"/>
              </a:rPr>
              <a:t>("Hello from thread %</a:t>
            </a:r>
            <a:r>
              <a:rPr lang="en-US" altLang="zh-CN" dirty="0" err="1">
                <a:latin typeface="Calibri" panose="020F0502020204030204" pitchFamily="34" charset="0"/>
                <a:cs typeface="Calibri" panose="020F0502020204030204" pitchFamily="34" charset="0"/>
              </a:rPr>
              <a:t>ld</a:t>
            </a:r>
            <a:r>
              <a:rPr lang="en-US" altLang="zh-CN" dirty="0">
                <a:latin typeface="Calibri" panose="020F0502020204030204" pitchFamily="34" charset="0"/>
                <a:cs typeface="Calibri" panose="020F0502020204030204" pitchFamily="34" charset="0"/>
              </a:rPr>
              <a:t> of %d\n", </a:t>
            </a:r>
            <a:r>
              <a:rPr lang="en-US" altLang="zh-CN" dirty="0" err="1">
                <a:latin typeface="Calibri" panose="020F0502020204030204" pitchFamily="34" charset="0"/>
                <a:cs typeface="Calibri" panose="020F0502020204030204" pitchFamily="34" charset="0"/>
              </a:rPr>
              <a:t>my_rank</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thread_count</a:t>
            </a:r>
            <a:r>
              <a:rPr lang="en-US" altLang="zh-CN" dirty="0">
                <a:latin typeface="Calibri" panose="020F0502020204030204" pitchFamily="34" charset="0"/>
                <a:cs typeface="Calibri" panose="020F0502020204030204" pitchFamily="34" charset="0"/>
              </a:rPr>
              <a:t>);</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    return NULL;</a:t>
            </a:r>
          </a:p>
          <a:p>
            <a:pPr marL="0" indent="0">
              <a:buFont typeface="Arial" panose="020B0604020202020204" pitchFamily="34" charset="0"/>
              <a:buNone/>
              <a:defRPr/>
            </a:pPr>
            <a:r>
              <a:rPr lang="en-US" altLang="zh-CN" dirty="0">
                <a:latin typeface="Calibri" panose="020F0502020204030204" pitchFamily="34" charset="0"/>
                <a:cs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921BEB89-B317-CF88-7BE3-A24A2C3FF044}"/>
                  </a:ext>
                </a:extLst>
              </p14:cNvPr>
              <p14:cNvContentPartPr/>
              <p14:nvPr/>
            </p14:nvContentPartPr>
            <p14:xfrm>
              <a:off x="623160" y="1623600"/>
              <a:ext cx="6279840" cy="3873240"/>
            </p14:xfrm>
          </p:contentPart>
        </mc:Choice>
        <mc:Fallback xmlns="">
          <p:pic>
            <p:nvPicPr>
              <p:cNvPr id="2" name="墨迹 1">
                <a:extLst>
                  <a:ext uri="{FF2B5EF4-FFF2-40B4-BE49-F238E27FC236}">
                    <a16:creationId xmlns:a16="http://schemas.microsoft.com/office/drawing/2014/main" id="{921BEB89-B317-CF88-7BE3-A24A2C3FF044}"/>
                  </a:ext>
                </a:extLst>
              </p:cNvPr>
              <p:cNvPicPr/>
              <p:nvPr/>
            </p:nvPicPr>
            <p:blipFill>
              <a:blip r:embed="rId3"/>
              <a:stretch>
                <a:fillRect/>
              </a:stretch>
            </p:blipFill>
            <p:spPr>
              <a:xfrm>
                <a:off x="613800" y="1614240"/>
                <a:ext cx="6298560" cy="3891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0A5435BF-5C76-4726-3798-6809784DB27C}"/>
                  </a:ext>
                </a:extLst>
              </p14:cNvPr>
              <p14:cNvContentPartPr/>
              <p14:nvPr/>
            </p14:nvContentPartPr>
            <p14:xfrm>
              <a:off x="679320" y="2143800"/>
              <a:ext cx="8140680" cy="3492000"/>
            </p14:xfrm>
          </p:contentPart>
        </mc:Choice>
        <mc:Fallback>
          <p:pic>
            <p:nvPicPr>
              <p:cNvPr id="3" name="墨迹 2">
                <a:extLst>
                  <a:ext uri="{FF2B5EF4-FFF2-40B4-BE49-F238E27FC236}">
                    <a16:creationId xmlns:a16="http://schemas.microsoft.com/office/drawing/2014/main" id="{0A5435BF-5C76-4726-3798-6809784DB27C}"/>
                  </a:ext>
                </a:extLst>
              </p:cNvPr>
              <p:cNvPicPr/>
              <p:nvPr/>
            </p:nvPicPr>
            <p:blipFill>
              <a:blip r:embed="rId5"/>
              <a:stretch>
                <a:fillRect/>
              </a:stretch>
            </p:blipFill>
            <p:spPr>
              <a:xfrm>
                <a:off x="669960" y="2134440"/>
                <a:ext cx="8159400" cy="35107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a:t>#include &lt;pthread.h&gt;</a:t>
            </a:r>
          </a:p>
          <a:p>
            <a:pPr lvl="1"/>
            <a:r>
              <a:rPr lang="en-US" altLang="zh-CN" sz="2000"/>
              <a:t>pthread. h </a:t>
            </a:r>
            <a:r>
              <a:rPr lang="zh-CN" altLang="en-US" sz="2000"/>
              <a:t>是</a:t>
            </a:r>
            <a:r>
              <a:rPr lang="en-US" altLang="zh-CN" sz="2000"/>
              <a:t>Pthreads </a:t>
            </a:r>
            <a:r>
              <a:rPr lang="zh-CN" altLang="en-US" sz="2000"/>
              <a:t>线程库的头文件</a:t>
            </a:r>
            <a:endParaRPr lang="en-US" altLang="zh-CN" sz="2000"/>
          </a:p>
          <a:p>
            <a:r>
              <a:rPr lang="en-US" altLang="zh-CN"/>
              <a:t>int thread_count;  /*</a:t>
            </a:r>
            <a:r>
              <a:rPr lang="zh-CN" altLang="en-US"/>
              <a:t>全局变量*</a:t>
            </a:r>
            <a:r>
              <a:rPr lang="en-US" altLang="zh-CN"/>
              <a:t>/</a:t>
            </a:r>
          </a:p>
          <a:p>
            <a:pPr lvl="1"/>
            <a:r>
              <a:rPr lang="zh-CN" altLang="en-US" sz="2000"/>
              <a:t>全局变量</a:t>
            </a:r>
            <a:r>
              <a:rPr lang="en-US" altLang="zh-CN" sz="2000"/>
              <a:t>thread_count</a:t>
            </a:r>
            <a:r>
              <a:rPr lang="zh-CN" altLang="en-US" sz="2000"/>
              <a:t>是线程之间的共享变量</a:t>
            </a:r>
            <a:endParaRPr lang="en-US" altLang="zh-CN" sz="2000"/>
          </a:p>
          <a:p>
            <a:pPr lvl="1"/>
            <a:r>
              <a:rPr lang="zh-CN" altLang="en-US" sz="2000"/>
              <a:t>全局变量容易引起并行编程的错误，应该谨慎使用</a:t>
            </a:r>
          </a:p>
        </p:txBody>
      </p:sp>
      <p:sp>
        <p:nvSpPr>
          <p:cNvPr id="1024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准备工作</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F25CD5E4-C69E-FCE0-E11F-6E701A78EC13}"/>
                  </a:ext>
                </a:extLst>
              </p14:cNvPr>
              <p14:cNvContentPartPr/>
              <p14:nvPr/>
            </p14:nvContentPartPr>
            <p14:xfrm>
              <a:off x="5406840" y="2712600"/>
              <a:ext cx="1092600" cy="74160"/>
            </p14:xfrm>
          </p:contentPart>
        </mc:Choice>
        <mc:Fallback xmlns="">
          <p:pic>
            <p:nvPicPr>
              <p:cNvPr id="2" name="墨迹 1">
                <a:extLst>
                  <a:ext uri="{FF2B5EF4-FFF2-40B4-BE49-F238E27FC236}">
                    <a16:creationId xmlns:a16="http://schemas.microsoft.com/office/drawing/2014/main" id="{F25CD5E4-C69E-FCE0-E11F-6E701A78EC13}"/>
                  </a:ext>
                </a:extLst>
              </p:cNvPr>
              <p:cNvPicPr/>
              <p:nvPr/>
            </p:nvPicPr>
            <p:blipFill>
              <a:blip r:embed="rId3"/>
              <a:stretch>
                <a:fillRect/>
              </a:stretch>
            </p:blipFill>
            <p:spPr>
              <a:xfrm>
                <a:off x="5397480" y="2703240"/>
                <a:ext cx="1111320" cy="928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5445125"/>
          </a:xfrm>
        </p:spPr>
        <p:txBody>
          <a:bodyPr/>
          <a:lstStyle/>
          <a:p>
            <a:pPr>
              <a:defRPr/>
            </a:pPr>
            <a:r>
              <a:rPr lang="zh-CN" altLang="en-US" dirty="0"/>
              <a:t>函数原型：</a:t>
            </a:r>
            <a:endParaRPr lang="en-US" altLang="zh-CN" dirty="0"/>
          </a:p>
          <a:p>
            <a:pPr marL="0" indent="0" fontAlgn="auto">
              <a:spcBef>
                <a:spcPts val="0"/>
              </a:spcBef>
              <a:spcAft>
                <a:spcPts val="0"/>
              </a:spcAft>
              <a:buFont typeface="Arial" panose="020B0604020202020204" pitchFamily="34" charset="0"/>
              <a:buNone/>
              <a:defRPr/>
            </a:pPr>
            <a:r>
              <a:rPr lang="en-US" altLang="zh-CN" sz="2000" kern="0" dirty="0">
                <a:solidFill>
                  <a:srgbClr val="800000"/>
                </a:solidFill>
                <a:latin typeface="Calibri" panose="020F0502020204030204" pitchFamily="34" charset="0"/>
                <a:cs typeface="Calibri" panose="020F0502020204030204" pitchFamily="34" charset="0"/>
              </a:rPr>
              <a:t>  </a:t>
            </a:r>
            <a:r>
              <a:rPr lang="en-US" altLang="zh-CN" sz="2000" kern="0" dirty="0">
                <a:latin typeface="Calibri" panose="020F0502020204030204" pitchFamily="34" charset="0"/>
                <a:cs typeface="Calibri" panose="020F0502020204030204" pitchFamily="34" charset="0"/>
              </a:rPr>
              <a:t>int </a:t>
            </a:r>
            <a:r>
              <a:rPr lang="en-US" altLang="zh-CN" sz="2000" kern="0" dirty="0" err="1">
                <a:latin typeface="Calibri" panose="020F0502020204030204" pitchFamily="34" charset="0"/>
                <a:cs typeface="Calibri" panose="020F0502020204030204" pitchFamily="34" charset="0"/>
              </a:rPr>
              <a:t>pthread_create</a:t>
            </a:r>
            <a:r>
              <a:rPr lang="en-US" altLang="zh-CN" sz="2000" kern="0" dirty="0">
                <a:latin typeface="Calibri" panose="020F0502020204030204" pitchFamily="34" charset="0"/>
                <a:cs typeface="Calibri" panose="020F0502020204030204" pitchFamily="34" charset="0"/>
              </a:rPr>
              <a:t>(</a:t>
            </a:r>
            <a:r>
              <a:rPr lang="en-US" altLang="zh-CN" sz="2000" kern="0" dirty="0" err="1">
                <a:latin typeface="Calibri" panose="020F0502020204030204" pitchFamily="34" charset="0"/>
                <a:cs typeface="Calibri" panose="020F0502020204030204" pitchFamily="34" charset="0"/>
              </a:rPr>
              <a:t>pthread_t</a:t>
            </a:r>
            <a:r>
              <a:rPr lang="en-US" altLang="zh-CN" sz="2000" kern="0" dirty="0">
                <a:latin typeface="Calibri" panose="020F0502020204030204" pitchFamily="34" charset="0"/>
                <a:cs typeface="Calibri" panose="020F0502020204030204" pitchFamily="34" charset="0"/>
              </a:rPr>
              <a:t> *, </a:t>
            </a:r>
          </a:p>
          <a:p>
            <a:pPr marL="0" indent="0" fontAlgn="auto">
              <a:spcBef>
                <a:spcPts val="0"/>
              </a:spcBef>
              <a:spcAft>
                <a:spcPts val="0"/>
              </a:spcAft>
              <a:buFont typeface="Arial" panose="020B0604020202020204" pitchFamily="34" charset="0"/>
              <a:buNone/>
              <a:defRPr/>
            </a:pPr>
            <a:r>
              <a:rPr lang="en-US" altLang="zh-CN" sz="2000" kern="0" dirty="0">
                <a:latin typeface="Calibri" panose="020F0502020204030204" pitchFamily="34" charset="0"/>
                <a:cs typeface="Calibri" panose="020F0502020204030204" pitchFamily="34" charset="0"/>
              </a:rPr>
              <a:t>                     </a:t>
            </a:r>
            <a:r>
              <a:rPr lang="en-US" altLang="zh-CN" sz="2000" kern="0" dirty="0" err="1">
                <a:latin typeface="Calibri" panose="020F0502020204030204" pitchFamily="34" charset="0"/>
                <a:cs typeface="Calibri" panose="020F0502020204030204" pitchFamily="34" charset="0"/>
              </a:rPr>
              <a:t>const</a:t>
            </a:r>
            <a:r>
              <a:rPr lang="en-US" altLang="zh-CN" sz="2000" kern="0" dirty="0">
                <a:latin typeface="Calibri" panose="020F0502020204030204" pitchFamily="34" charset="0"/>
                <a:cs typeface="Calibri" panose="020F0502020204030204" pitchFamily="34" charset="0"/>
              </a:rPr>
              <a:t> </a:t>
            </a:r>
            <a:r>
              <a:rPr lang="en-US" altLang="zh-CN" sz="2000" kern="0" dirty="0" err="1">
                <a:latin typeface="Calibri" panose="020F0502020204030204" pitchFamily="34" charset="0"/>
                <a:cs typeface="Calibri" panose="020F0502020204030204" pitchFamily="34" charset="0"/>
              </a:rPr>
              <a:t>pthread_attr_t</a:t>
            </a:r>
            <a:r>
              <a:rPr lang="en-US" altLang="zh-CN" sz="2000" kern="0" dirty="0">
                <a:latin typeface="Calibri" panose="020F0502020204030204" pitchFamily="34" charset="0"/>
                <a:cs typeface="Calibri" panose="020F0502020204030204" pitchFamily="34" charset="0"/>
              </a:rPr>
              <a:t> *,</a:t>
            </a:r>
          </a:p>
          <a:p>
            <a:pPr marL="0" indent="0" fontAlgn="auto">
              <a:spcBef>
                <a:spcPts val="0"/>
              </a:spcBef>
              <a:spcAft>
                <a:spcPts val="0"/>
              </a:spcAft>
              <a:buFont typeface="Arial" panose="020B0604020202020204" pitchFamily="34" charset="0"/>
              <a:buNone/>
              <a:defRPr/>
            </a:pPr>
            <a:r>
              <a:rPr lang="en-US" altLang="zh-CN" sz="2000" kern="0" dirty="0">
                <a:latin typeface="Calibri" panose="020F0502020204030204" pitchFamily="34" charset="0"/>
                <a:cs typeface="Calibri" panose="020F0502020204030204" pitchFamily="34" charset="0"/>
              </a:rPr>
              <a:t>                     void * (*)(void *),   </a:t>
            </a:r>
          </a:p>
          <a:p>
            <a:pPr marL="0" indent="0" fontAlgn="auto">
              <a:spcBef>
                <a:spcPts val="0"/>
              </a:spcBef>
              <a:spcAft>
                <a:spcPts val="0"/>
              </a:spcAft>
              <a:buFont typeface="Arial" panose="020B0604020202020204" pitchFamily="34" charset="0"/>
              <a:buNone/>
              <a:defRPr/>
            </a:pPr>
            <a:r>
              <a:rPr lang="en-US" altLang="zh-CN" sz="2000" kern="0" dirty="0">
                <a:latin typeface="Calibri" panose="020F0502020204030204" pitchFamily="34" charset="0"/>
                <a:cs typeface="Calibri" panose="020F0502020204030204" pitchFamily="34" charset="0"/>
              </a:rPr>
              <a:t>                     void *);</a:t>
            </a:r>
          </a:p>
          <a:p>
            <a:pPr>
              <a:defRPr/>
            </a:pPr>
            <a:r>
              <a:rPr lang="zh-CN" altLang="en-US" dirty="0"/>
              <a:t>调用示例：</a:t>
            </a:r>
            <a:r>
              <a:rPr lang="en-US" altLang="zh-CN" dirty="0"/>
              <a:t> </a:t>
            </a:r>
          </a:p>
          <a:p>
            <a:pPr marL="0" indent="0" fontAlgn="auto">
              <a:spcBef>
                <a:spcPts val="0"/>
              </a:spcBef>
              <a:spcAft>
                <a:spcPts val="0"/>
              </a:spcAft>
              <a:buFont typeface="Arial" panose="020B0604020202020204" pitchFamily="34" charset="0"/>
              <a:buNone/>
              <a:defRPr/>
            </a:pPr>
            <a:r>
              <a:rPr lang="en-US" altLang="zh-CN" sz="1800" b="1" kern="0" dirty="0">
                <a:solidFill>
                  <a:srgbClr val="800000"/>
                </a:solidFill>
                <a:latin typeface="Courier New" panose="02070309020205020404" pitchFamily="49" charset="0"/>
              </a:rPr>
              <a:t>  </a:t>
            </a:r>
            <a:r>
              <a:rPr lang="en-US" altLang="zh-CN" sz="2000" kern="0" dirty="0">
                <a:latin typeface="Calibri" panose="020F0502020204030204" pitchFamily="34" charset="0"/>
                <a:cs typeface="Calibri" panose="020F0502020204030204" pitchFamily="34" charset="0"/>
              </a:rPr>
              <a:t>errcode = pthread_create(&amp;</a:t>
            </a:r>
            <a:r>
              <a:rPr lang="en-US" altLang="zh-CN" sz="2000" kern="0" dirty="0" err="1">
                <a:latin typeface="Calibri" panose="020F0502020204030204" pitchFamily="34" charset="0"/>
                <a:cs typeface="Calibri" panose="020F0502020204030204" pitchFamily="34" charset="0"/>
              </a:rPr>
              <a:t>thread_id</a:t>
            </a:r>
            <a:r>
              <a:rPr lang="en-US" altLang="zh-CN" sz="2000" kern="0" dirty="0">
                <a:latin typeface="Calibri" panose="020F0502020204030204" pitchFamily="34" charset="0"/>
                <a:cs typeface="Calibri" panose="020F0502020204030204" pitchFamily="34" charset="0"/>
              </a:rPr>
              <a:t>, 			 			 	&amp;</a:t>
            </a:r>
            <a:r>
              <a:rPr lang="en-US" altLang="zh-CN" sz="2000" kern="0" dirty="0" err="1">
                <a:latin typeface="Calibri" panose="020F0502020204030204" pitchFamily="34" charset="0"/>
                <a:cs typeface="Calibri" panose="020F0502020204030204" pitchFamily="34" charset="0"/>
              </a:rPr>
              <a:t>thread_attribute</a:t>
            </a:r>
            <a:r>
              <a:rPr lang="en-US" altLang="zh-CN" sz="2000" kern="0" dirty="0">
                <a:latin typeface="Calibri" panose="020F0502020204030204" pitchFamily="34" charset="0"/>
                <a:cs typeface="Calibri" panose="020F0502020204030204" pitchFamily="34" charset="0"/>
              </a:rPr>
              <a:t>,</a:t>
            </a:r>
          </a:p>
          <a:p>
            <a:pPr marL="0" indent="0" fontAlgn="auto">
              <a:spcBef>
                <a:spcPts val="0"/>
              </a:spcBef>
              <a:spcAft>
                <a:spcPts val="0"/>
              </a:spcAft>
              <a:buFont typeface="Arial" panose="020B0604020202020204" pitchFamily="34" charset="0"/>
              <a:buNone/>
              <a:defRPr/>
            </a:pPr>
            <a:r>
              <a:rPr lang="en-US" altLang="zh-CN" sz="2000" kern="0" dirty="0">
                <a:latin typeface="Calibri" panose="020F0502020204030204" pitchFamily="34" charset="0"/>
                <a:cs typeface="Calibri" panose="020F0502020204030204" pitchFamily="34" charset="0"/>
              </a:rPr>
              <a:t>                           &amp;</a:t>
            </a:r>
            <a:r>
              <a:rPr lang="en-US" altLang="zh-CN" sz="2000" kern="0" dirty="0" err="1">
                <a:latin typeface="Calibri" panose="020F0502020204030204" pitchFamily="34" charset="0"/>
                <a:cs typeface="Calibri" panose="020F0502020204030204" pitchFamily="34" charset="0"/>
              </a:rPr>
              <a:t>thread_fun</a:t>
            </a:r>
            <a:r>
              <a:rPr lang="en-US" altLang="zh-CN" sz="2000" kern="0" dirty="0">
                <a:latin typeface="Calibri" panose="020F0502020204030204" pitchFamily="34" charset="0"/>
                <a:cs typeface="Calibri" panose="020F0502020204030204" pitchFamily="34" charset="0"/>
              </a:rPr>
              <a:t>, &amp;</a:t>
            </a:r>
            <a:r>
              <a:rPr lang="en-US" altLang="zh-CN" sz="2000" kern="0" dirty="0" err="1">
                <a:latin typeface="Calibri" panose="020F0502020204030204" pitchFamily="34" charset="0"/>
                <a:cs typeface="Calibri" panose="020F0502020204030204" pitchFamily="34" charset="0"/>
              </a:rPr>
              <a:t>fun_arg</a:t>
            </a:r>
            <a:r>
              <a:rPr lang="en-US" altLang="zh-CN" sz="2000" kern="0" dirty="0">
                <a:latin typeface="Calibri" panose="020F0502020204030204" pitchFamily="34" charset="0"/>
                <a:cs typeface="Calibri" panose="020F0502020204030204" pitchFamily="34" charset="0"/>
              </a:rPr>
              <a:t>);</a:t>
            </a:r>
          </a:p>
          <a:p>
            <a:pPr lvl="1">
              <a:defRPr/>
            </a:pPr>
            <a:r>
              <a:rPr lang="en-US" altLang="zh-CN" sz="2000" dirty="0">
                <a:latin typeface="Times New Roman" panose="02020603050405020304" pitchFamily="18" charset="0"/>
                <a:cs typeface="Times New Roman" panose="02020603050405020304" pitchFamily="18" charset="0"/>
              </a:rPr>
              <a:t>Thread_id</a:t>
            </a:r>
            <a:r>
              <a:rPr lang="zh-CN" altLang="en-US" sz="2000" dirty="0">
                <a:latin typeface="Times New Roman" panose="02020603050405020304" pitchFamily="18" charset="0"/>
                <a:cs typeface="Times New Roman" panose="02020603050405020304" pitchFamily="18" charset="0"/>
              </a:rPr>
              <a:t>是线程</a:t>
            </a:r>
            <a:r>
              <a:rPr lang="en-US" altLang="zh-CN" sz="2000" dirty="0">
                <a:latin typeface="Times New Roman" panose="02020603050405020304" pitchFamily="18" charset="0"/>
                <a:cs typeface="Times New Roman" panose="02020603050405020304" pitchFamily="18" charset="0"/>
              </a:rPr>
              <a:t>id</a:t>
            </a:r>
            <a:r>
              <a:rPr lang="zh-CN" altLang="en-US" sz="2000" dirty="0">
                <a:latin typeface="Times New Roman" panose="02020603050405020304" pitchFamily="18" charset="0"/>
                <a:cs typeface="Times New Roman" panose="02020603050405020304" pitchFamily="18" charset="0"/>
              </a:rPr>
              <a:t>或句柄</a:t>
            </a:r>
            <a:endParaRPr lang="en-US" altLang="zh-CN" sz="2000" dirty="0">
              <a:latin typeface="Times New Roman" panose="02020603050405020304" pitchFamily="18" charset="0"/>
              <a:cs typeface="Times New Roman" panose="02020603050405020304" pitchFamily="18" charset="0"/>
            </a:endParaRPr>
          </a:p>
          <a:p>
            <a:pPr lvl="1">
              <a:defRPr/>
            </a:pPr>
            <a:r>
              <a:rPr lang="en-US" altLang="zh-CN" sz="2000" dirty="0" err="1">
                <a:latin typeface="Times New Roman" panose="02020603050405020304" pitchFamily="18" charset="0"/>
                <a:cs typeface="Times New Roman" panose="02020603050405020304" pitchFamily="18" charset="0"/>
              </a:rPr>
              <a:t>thread_attribute</a:t>
            </a:r>
            <a:r>
              <a:rPr lang="zh-CN" altLang="en-US" sz="2000" dirty="0">
                <a:latin typeface="Times New Roman" panose="02020603050405020304" pitchFamily="18" charset="0"/>
                <a:cs typeface="Times New Roman" panose="02020603050405020304" pitchFamily="18" charset="0"/>
              </a:rPr>
              <a:t>属性，通过传递</a:t>
            </a:r>
            <a:r>
              <a:rPr lang="en-US" altLang="zh-CN" sz="2000" dirty="0">
                <a:latin typeface="Times New Roman" panose="02020603050405020304" pitchFamily="18" charset="0"/>
                <a:cs typeface="Times New Roman" panose="02020603050405020304" pitchFamily="18" charset="0"/>
              </a:rPr>
              <a:t>NULL</a:t>
            </a:r>
            <a:r>
              <a:rPr lang="zh-CN" altLang="en-US" sz="2000" dirty="0">
                <a:latin typeface="Times New Roman" panose="02020603050405020304" pitchFamily="18" charset="0"/>
                <a:cs typeface="Times New Roman" panose="02020603050405020304" pitchFamily="18" charset="0"/>
              </a:rPr>
              <a:t>指针获得标准默认值</a:t>
            </a:r>
            <a:endParaRPr lang="en-US" altLang="zh-CN" sz="2000" dirty="0">
              <a:latin typeface="Times New Roman" panose="02020603050405020304" pitchFamily="18" charset="0"/>
              <a:cs typeface="Times New Roman" panose="02020603050405020304" pitchFamily="18" charset="0"/>
            </a:endParaRPr>
          </a:p>
          <a:p>
            <a:pPr lvl="1">
              <a:defRPr/>
            </a:pPr>
            <a:r>
              <a:rPr lang="en-US" altLang="zh-CN" sz="2000" dirty="0" err="1">
                <a:latin typeface="Times New Roman" panose="02020603050405020304" pitchFamily="18" charset="0"/>
                <a:cs typeface="Times New Roman" panose="02020603050405020304" pitchFamily="18" charset="0"/>
              </a:rPr>
              <a:t>thread_fun</a:t>
            </a:r>
            <a:r>
              <a:rPr lang="zh-CN" altLang="en-US" sz="2000" dirty="0">
                <a:latin typeface="Times New Roman" panose="02020603050405020304" pitchFamily="18" charset="0"/>
                <a:cs typeface="Times New Roman" panose="02020603050405020304" pitchFamily="18" charset="0"/>
              </a:rPr>
              <a:t>要运行的函数</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获取并返回</a:t>
            </a:r>
            <a:r>
              <a:rPr lang="en-US" altLang="zh-CN" sz="2000" dirty="0">
                <a:latin typeface="Times New Roman" panose="02020603050405020304" pitchFamily="18" charset="0"/>
                <a:cs typeface="Times New Roman" panose="02020603050405020304" pitchFamily="18" charset="0"/>
              </a:rPr>
              <a:t>void*)  </a:t>
            </a:r>
          </a:p>
          <a:p>
            <a:pPr lvl="1">
              <a:defRPr/>
            </a:pPr>
            <a:r>
              <a:rPr lang="en-US" altLang="zh-CN" sz="2000" dirty="0" err="1">
                <a:latin typeface="Times New Roman" panose="02020603050405020304" pitchFamily="18" charset="0"/>
                <a:cs typeface="Times New Roman" panose="02020603050405020304" pitchFamily="18" charset="0"/>
              </a:rPr>
              <a:t>Fun_arg</a:t>
            </a:r>
            <a:r>
              <a:rPr lang="zh-CN" altLang="en-US" sz="2000" dirty="0">
                <a:latin typeface="Times New Roman" panose="02020603050405020304" pitchFamily="18" charset="0"/>
                <a:cs typeface="Times New Roman" panose="02020603050405020304" pitchFamily="18" charset="0"/>
              </a:rPr>
              <a:t>可以传递给</a:t>
            </a:r>
            <a:r>
              <a:rPr lang="en-US" altLang="zh-CN" sz="2000" dirty="0" err="1">
                <a:latin typeface="Times New Roman" panose="02020603050405020304" pitchFamily="18" charset="0"/>
                <a:cs typeface="Times New Roman" panose="02020603050405020304" pitchFamily="18" charset="0"/>
              </a:rPr>
              <a:t>thread_fun</a:t>
            </a:r>
            <a:r>
              <a:rPr lang="zh-CN" altLang="en-US" sz="2000" dirty="0">
                <a:latin typeface="Times New Roman" panose="02020603050405020304" pitchFamily="18" charset="0"/>
                <a:cs typeface="Times New Roman" panose="02020603050405020304" pitchFamily="18" charset="0"/>
              </a:rPr>
              <a:t>的参数</a:t>
            </a:r>
            <a:r>
              <a:rPr lang="en-US" altLang="zh-CN" sz="2000" dirty="0">
                <a:latin typeface="Times New Roman" panose="02020603050405020304" pitchFamily="18" charset="0"/>
                <a:cs typeface="Times New Roman" panose="02020603050405020304" pitchFamily="18" charset="0"/>
              </a:rPr>
              <a:t>  </a:t>
            </a:r>
          </a:p>
          <a:p>
            <a:pPr lvl="1">
              <a:defRPr/>
            </a:pPr>
            <a:r>
              <a:rPr lang="zh-CN" altLang="en-US" sz="2000" dirty="0">
                <a:latin typeface="Times New Roman" panose="02020603050405020304" pitchFamily="18" charset="0"/>
                <a:cs typeface="Times New Roman" panose="02020603050405020304" pitchFamily="18" charset="0"/>
              </a:rPr>
              <a:t>如果创建操作失败，错误代码将被设置为非零 </a:t>
            </a:r>
            <a:endParaRPr lang="en-US" altLang="zh-CN"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altLang="zh-CN" sz="2000" dirty="0">
                <a:solidFill>
                  <a:srgbClr val="C00000"/>
                </a:solidFill>
              </a:rPr>
              <a:t>pthread_create(&amp;</a:t>
            </a:r>
            <a:r>
              <a:rPr lang="en-US" altLang="zh-CN" sz="2000" dirty="0" err="1">
                <a:solidFill>
                  <a:srgbClr val="C00000"/>
                </a:solidFill>
              </a:rPr>
              <a:t>thread_handles</a:t>
            </a:r>
            <a:r>
              <a:rPr lang="en-US" altLang="zh-CN" sz="2000" dirty="0">
                <a:solidFill>
                  <a:srgbClr val="C00000"/>
                </a:solidFill>
              </a:rPr>
              <a:t>[thread],</a:t>
            </a:r>
            <a:r>
              <a:rPr lang="en-US" altLang="zh-CN" sz="2000" dirty="0" err="1">
                <a:solidFill>
                  <a:srgbClr val="C00000"/>
                </a:solidFill>
              </a:rPr>
              <a:t>NULL,Hello</a:t>
            </a:r>
            <a:r>
              <a:rPr lang="en-US" altLang="zh-CN" sz="2000" dirty="0">
                <a:solidFill>
                  <a:srgbClr val="C00000"/>
                </a:solidFill>
              </a:rPr>
              <a:t>, (void*) thread);</a:t>
            </a:r>
          </a:p>
        </p:txBody>
      </p:sp>
      <p:sp>
        <p:nvSpPr>
          <p:cNvPr id="1126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启动线程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5445125"/>
          </a:xfrm>
        </p:spPr>
        <p:txBody>
          <a:bodyPr/>
          <a:lstStyle/>
          <a:p>
            <a:pPr>
              <a:defRPr/>
            </a:pPr>
            <a:r>
              <a:rPr lang="en-US" altLang="zh-CN" dirty="0"/>
              <a:t>$ </a:t>
            </a:r>
            <a:r>
              <a:rPr lang="en-US" altLang="zh-CN" dirty="0" err="1"/>
              <a:t>gcc</a:t>
            </a:r>
            <a:r>
              <a:rPr lang="en-US" altLang="zh-CN" dirty="0"/>
              <a:t> -g -Wall -0 </a:t>
            </a:r>
            <a:r>
              <a:rPr lang="en-US" altLang="zh-CN" dirty="0" err="1"/>
              <a:t>pth_hello</a:t>
            </a:r>
            <a:r>
              <a:rPr lang="en-US" altLang="zh-CN" dirty="0"/>
              <a:t> </a:t>
            </a:r>
            <a:r>
              <a:rPr lang="en-US" altLang="zh-CN" dirty="0" err="1"/>
              <a:t>pth_hello.c</a:t>
            </a:r>
            <a:r>
              <a:rPr lang="en-US" altLang="zh-CN" dirty="0"/>
              <a:t> </a:t>
            </a:r>
            <a:r>
              <a:rPr lang="en-US" altLang="zh-CN" dirty="0">
                <a:solidFill>
                  <a:srgbClr val="C00000"/>
                </a:solidFill>
              </a:rPr>
              <a:t>–</a:t>
            </a:r>
            <a:r>
              <a:rPr lang="en-US" altLang="zh-CN" dirty="0" err="1">
                <a:solidFill>
                  <a:srgbClr val="C00000"/>
                </a:solidFill>
              </a:rPr>
              <a:t>lpthread</a:t>
            </a:r>
            <a:endParaRPr lang="en-US" altLang="zh-CN" dirty="0">
              <a:solidFill>
                <a:srgbClr val="C00000"/>
              </a:solidFill>
            </a:endParaRPr>
          </a:p>
          <a:p>
            <a:pPr lvl="1">
              <a:defRPr/>
            </a:pPr>
            <a:r>
              <a:rPr lang="zh-CN" altLang="en-US" sz="2000" dirty="0"/>
              <a:t>告诉编译器需要链接</a:t>
            </a:r>
            <a:r>
              <a:rPr lang="en-US" altLang="zh-CN" sz="2000" dirty="0" err="1"/>
              <a:t>Pthreads</a:t>
            </a:r>
            <a:r>
              <a:rPr lang="zh-CN" altLang="en-US" sz="2000" dirty="0"/>
              <a:t>线程库</a:t>
            </a:r>
            <a:endParaRPr lang="en-US" altLang="zh-CN" dirty="0">
              <a:solidFill>
                <a:srgbClr val="C00000"/>
              </a:solidFill>
            </a:endParaRPr>
          </a:p>
          <a:p>
            <a:pPr>
              <a:defRPr/>
            </a:pPr>
            <a:r>
              <a:rPr lang="en-US" altLang="zh-CN" dirty="0"/>
              <a:t>$ ./</a:t>
            </a:r>
            <a:r>
              <a:rPr lang="en-US" altLang="zh-CN" dirty="0" err="1"/>
              <a:t>pth_hello</a:t>
            </a:r>
            <a:r>
              <a:rPr lang="en-US" altLang="zh-CN" dirty="0"/>
              <a:t> 4</a:t>
            </a:r>
          </a:p>
          <a:p>
            <a:pPr lvl="1">
              <a:defRPr/>
            </a:pPr>
            <a:r>
              <a:rPr lang="zh-CN" altLang="en-US" sz="2000" dirty="0"/>
              <a:t>运行编译好的程序，输入为</a:t>
            </a:r>
            <a:r>
              <a:rPr lang="en-US" altLang="zh-CN" sz="2000" dirty="0"/>
              <a:t>4</a:t>
            </a:r>
          </a:p>
          <a:p>
            <a:pPr>
              <a:defRPr/>
            </a:pPr>
            <a:r>
              <a:rPr lang="zh-CN" altLang="en-US" dirty="0"/>
              <a:t>一种可能的运行结果</a:t>
            </a:r>
            <a:endParaRPr lang="en-US" altLang="zh-CN" dirty="0"/>
          </a:p>
          <a:p>
            <a:pPr marL="457200" lvl="1" indent="0">
              <a:buFontTx/>
              <a:buNone/>
              <a:defRPr/>
            </a:pPr>
            <a:r>
              <a:rPr lang="en-US" altLang="zh-CN" sz="2000" dirty="0"/>
              <a:t>Hello from the main thread</a:t>
            </a:r>
          </a:p>
          <a:p>
            <a:pPr marL="457200" lvl="1" indent="0">
              <a:buFontTx/>
              <a:buNone/>
              <a:defRPr/>
            </a:pPr>
            <a:r>
              <a:rPr lang="en-US" altLang="zh-CN" sz="2000" dirty="0"/>
              <a:t>Hello from thread 0 of 4</a:t>
            </a:r>
          </a:p>
          <a:p>
            <a:pPr marL="457200" lvl="1" indent="0">
              <a:buFontTx/>
              <a:buNone/>
              <a:defRPr/>
            </a:pPr>
            <a:r>
              <a:rPr lang="en-US" altLang="zh-CN" sz="2000" dirty="0"/>
              <a:t>Hello from thread 1 of 4</a:t>
            </a:r>
          </a:p>
          <a:p>
            <a:pPr marL="457200" lvl="1" indent="0">
              <a:buFontTx/>
              <a:buNone/>
              <a:defRPr/>
            </a:pPr>
            <a:r>
              <a:rPr lang="en-US" altLang="zh-CN" sz="2000" dirty="0"/>
              <a:t>Hello from thread 2 of 4</a:t>
            </a:r>
          </a:p>
          <a:p>
            <a:pPr marL="457200" lvl="1" indent="0">
              <a:buFontTx/>
              <a:buNone/>
              <a:defRPr/>
            </a:pPr>
            <a:r>
              <a:rPr lang="en-US" altLang="zh-CN" sz="2000" dirty="0"/>
              <a:t>Hello from thread 3 of 4</a:t>
            </a:r>
          </a:p>
          <a:p>
            <a:pPr>
              <a:defRPr/>
            </a:pPr>
            <a:endParaRPr lang="en-US" altLang="zh-CN" dirty="0">
              <a:solidFill>
                <a:srgbClr val="C00000"/>
              </a:solidFill>
            </a:endParaRPr>
          </a:p>
          <a:p>
            <a:pPr>
              <a:defRPr/>
            </a:pPr>
            <a:endParaRPr lang="zh-CN" altLang="en-US" dirty="0"/>
          </a:p>
        </p:txBody>
      </p:sp>
      <p:sp>
        <p:nvSpPr>
          <p:cNvPr id="1331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运行线程</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FE0F2DBA-0029-88EA-7F32-E6697EF44B81}"/>
                  </a:ext>
                </a:extLst>
              </p14:cNvPr>
              <p14:cNvContentPartPr/>
              <p14:nvPr/>
            </p14:nvContentPartPr>
            <p14:xfrm>
              <a:off x="5975640" y="1107360"/>
              <a:ext cx="1642680" cy="543960"/>
            </p14:xfrm>
          </p:contentPart>
        </mc:Choice>
        <mc:Fallback xmlns="">
          <p:pic>
            <p:nvPicPr>
              <p:cNvPr id="3" name="墨迹 2">
                <a:extLst>
                  <a:ext uri="{FF2B5EF4-FFF2-40B4-BE49-F238E27FC236}">
                    <a16:creationId xmlns:a16="http://schemas.microsoft.com/office/drawing/2014/main" id="{FE0F2DBA-0029-88EA-7F32-E6697EF44B81}"/>
                  </a:ext>
                </a:extLst>
              </p:cNvPr>
              <p:cNvPicPr/>
              <p:nvPr/>
            </p:nvPicPr>
            <p:blipFill>
              <a:blip r:embed="rId3"/>
              <a:stretch>
                <a:fillRect/>
              </a:stretch>
            </p:blipFill>
            <p:spPr>
              <a:xfrm>
                <a:off x="5966280" y="1098000"/>
                <a:ext cx="1661400" cy="5626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1"/>
          <p:cNvSpPr>
            <a:spLocks noGrp="1"/>
          </p:cNvSpPr>
          <p:nvPr>
            <p:ph idx="11"/>
          </p:nvPr>
        </p:nvSpPr>
        <p:spPr bwMode="auto">
          <a:xfrm>
            <a:off x="482600" y="1108075"/>
            <a:ext cx="8183563" cy="544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CN" altLang="en-US" dirty="0">
                <a:solidFill>
                  <a:srgbClr val="000000"/>
                </a:solidFill>
              </a:rPr>
              <a:t>函数原型：</a:t>
            </a:r>
            <a:endParaRPr lang="en-US" altLang="zh-CN" dirty="0">
              <a:solidFill>
                <a:srgbClr val="000000"/>
              </a:solidFill>
            </a:endParaRPr>
          </a:p>
          <a:p>
            <a:pPr marL="0" indent="0" fontAlgn="auto">
              <a:spcBef>
                <a:spcPts val="0"/>
              </a:spcBef>
              <a:spcAft>
                <a:spcPts val="0"/>
              </a:spcAft>
              <a:buFont typeface="Arial" panose="020B0604020202020204" pitchFamily="34" charset="0"/>
              <a:buNone/>
              <a:defRPr/>
            </a:pPr>
            <a:r>
              <a:rPr lang="en-US" altLang="zh-CN" kern="0" dirty="0">
                <a:solidFill>
                  <a:srgbClr val="800000"/>
                </a:solidFill>
                <a:latin typeface="Calibri" panose="020F0502020204030204" pitchFamily="34" charset="0"/>
                <a:cs typeface="Calibri" panose="020F0502020204030204" pitchFamily="34" charset="0"/>
              </a:rPr>
              <a:t>  </a:t>
            </a:r>
            <a:r>
              <a:rPr lang="en-US" altLang="zh-CN" kern="0" dirty="0">
                <a:solidFill>
                  <a:srgbClr val="000000"/>
                </a:solidFill>
                <a:latin typeface="Calibri" panose="020F0502020204030204" pitchFamily="34" charset="0"/>
                <a:cs typeface="Calibri" panose="020F0502020204030204" pitchFamily="34" charset="0"/>
              </a:rPr>
              <a:t>int </a:t>
            </a:r>
            <a:r>
              <a:rPr lang="en-US" altLang="zh-CN" kern="0" dirty="0" err="1">
                <a:solidFill>
                  <a:srgbClr val="000000"/>
                </a:solidFill>
                <a:latin typeface="Calibri" panose="020F0502020204030204" pitchFamily="34" charset="0"/>
                <a:cs typeface="Calibri" panose="020F0502020204030204" pitchFamily="34" charset="0"/>
              </a:rPr>
              <a:t>pthread_join</a:t>
            </a:r>
            <a:r>
              <a:rPr lang="en-US" altLang="zh-CN" kern="0" dirty="0">
                <a:solidFill>
                  <a:srgbClr val="000000"/>
                </a:solidFill>
                <a:latin typeface="Calibri" panose="020F0502020204030204" pitchFamily="34" charset="0"/>
                <a:cs typeface="Calibri" panose="020F0502020204030204" pitchFamily="34" charset="0"/>
              </a:rPr>
              <a:t>(</a:t>
            </a:r>
            <a:r>
              <a:rPr lang="en-US" altLang="zh-CN" kern="0" dirty="0" err="1">
                <a:solidFill>
                  <a:srgbClr val="000000"/>
                </a:solidFill>
                <a:latin typeface="Calibri" panose="020F0502020204030204" pitchFamily="34" charset="0"/>
                <a:cs typeface="Calibri" panose="020F0502020204030204" pitchFamily="34" charset="0"/>
              </a:rPr>
              <a:t>pthread_t</a:t>
            </a:r>
            <a:r>
              <a:rPr lang="en-US" altLang="zh-CN" kern="0" dirty="0">
                <a:solidFill>
                  <a:srgbClr val="000000"/>
                </a:solidFill>
                <a:latin typeface="Calibri" panose="020F0502020204030204" pitchFamily="34" charset="0"/>
                <a:cs typeface="Calibri" panose="020F0502020204030204" pitchFamily="34" charset="0"/>
              </a:rPr>
              <a:t>,  </a:t>
            </a:r>
          </a:p>
          <a:p>
            <a:pPr marL="0" indent="0" fontAlgn="auto">
              <a:spcBef>
                <a:spcPts val="0"/>
              </a:spcBef>
              <a:spcAft>
                <a:spcPts val="0"/>
              </a:spcAft>
              <a:buFont typeface="Arial" panose="020B0604020202020204" pitchFamily="34" charset="0"/>
              <a:buNone/>
              <a:defRPr/>
            </a:pPr>
            <a:r>
              <a:rPr lang="en-US" altLang="zh-CN" kern="0" dirty="0">
                <a:solidFill>
                  <a:srgbClr val="000000"/>
                </a:solidFill>
                <a:latin typeface="Calibri" panose="020F0502020204030204" pitchFamily="34" charset="0"/>
                <a:cs typeface="Calibri" panose="020F0502020204030204" pitchFamily="34" charset="0"/>
              </a:rPr>
              <a:t>                     void *</a:t>
            </a:r>
            <a:r>
              <a:rPr lang="zh-CN" altLang="en-US" kern="0" dirty="0">
                <a:solidFill>
                  <a:srgbClr val="000000"/>
                </a:solidFill>
                <a:latin typeface="Calibri" panose="020F0502020204030204" pitchFamily="34" charset="0"/>
                <a:cs typeface="Calibri" panose="020F0502020204030204" pitchFamily="34" charset="0"/>
              </a:rPr>
              <a:t>*</a:t>
            </a:r>
            <a:r>
              <a:rPr lang="en-US" altLang="zh-CN" kern="0" dirty="0">
                <a:solidFill>
                  <a:srgbClr val="000000"/>
                </a:solidFill>
                <a:latin typeface="Calibri" panose="020F0502020204030204" pitchFamily="34" charset="0"/>
                <a:cs typeface="Calibri" panose="020F0502020204030204" pitchFamily="34" charset="0"/>
              </a:rPr>
              <a:t>);</a:t>
            </a:r>
          </a:p>
          <a:p>
            <a:pPr>
              <a:defRPr/>
            </a:pPr>
            <a:r>
              <a:rPr lang="zh-CN" altLang="en-US" dirty="0">
                <a:solidFill>
                  <a:srgbClr val="000000"/>
                </a:solidFill>
                <a:latin typeface="Calibri" panose="020F0502020204030204" pitchFamily="34" charset="0"/>
                <a:cs typeface="Calibri" panose="020F0502020204030204" pitchFamily="34" charset="0"/>
              </a:rPr>
              <a:t>调用示例：</a:t>
            </a:r>
            <a:r>
              <a:rPr lang="en-US" altLang="zh-CN" dirty="0">
                <a:solidFill>
                  <a:srgbClr val="000000"/>
                </a:solidFill>
                <a:latin typeface="Calibri" panose="020F0502020204030204" pitchFamily="34" charset="0"/>
                <a:cs typeface="Calibri" panose="020F0502020204030204" pitchFamily="34" charset="0"/>
              </a:rPr>
              <a:t> </a:t>
            </a:r>
          </a:p>
          <a:p>
            <a:pPr marL="0" indent="0" fontAlgn="auto">
              <a:spcBef>
                <a:spcPts val="0"/>
              </a:spcBef>
              <a:spcAft>
                <a:spcPts val="0"/>
              </a:spcAft>
              <a:buFont typeface="Arial" panose="020B0604020202020204" pitchFamily="34" charset="0"/>
              <a:buNone/>
              <a:defRPr/>
            </a:pPr>
            <a:r>
              <a:rPr lang="en-US" altLang="zh-CN" kern="0" dirty="0">
                <a:solidFill>
                  <a:srgbClr val="800000"/>
                </a:solidFill>
                <a:latin typeface="Calibri" panose="020F0502020204030204" pitchFamily="34" charset="0"/>
                <a:cs typeface="Calibri" panose="020F0502020204030204" pitchFamily="34" charset="0"/>
              </a:rPr>
              <a:t>  </a:t>
            </a:r>
            <a:r>
              <a:rPr lang="en-US" altLang="zh-CN" kern="0" dirty="0" err="1">
                <a:solidFill>
                  <a:srgbClr val="000000"/>
                </a:solidFill>
                <a:latin typeface="Calibri" panose="020F0502020204030204" pitchFamily="34" charset="0"/>
                <a:cs typeface="Calibri" panose="020F0502020204030204" pitchFamily="34" charset="0"/>
              </a:rPr>
              <a:t>errcode</a:t>
            </a:r>
            <a:r>
              <a:rPr lang="en-US" altLang="zh-CN" kern="0" dirty="0">
                <a:solidFill>
                  <a:srgbClr val="000000"/>
                </a:solidFill>
                <a:latin typeface="Calibri" panose="020F0502020204030204" pitchFamily="34" charset="0"/>
                <a:cs typeface="Calibri" panose="020F0502020204030204" pitchFamily="34" charset="0"/>
              </a:rPr>
              <a:t> = </a:t>
            </a:r>
            <a:r>
              <a:rPr lang="en-US" altLang="zh-CN" kern="0" dirty="0" err="1">
                <a:solidFill>
                  <a:srgbClr val="000000"/>
                </a:solidFill>
                <a:latin typeface="Calibri" panose="020F0502020204030204" pitchFamily="34" charset="0"/>
                <a:cs typeface="Calibri" panose="020F0502020204030204" pitchFamily="34" charset="0"/>
              </a:rPr>
              <a:t>pthread_create</a:t>
            </a:r>
            <a:r>
              <a:rPr lang="en-US" altLang="zh-CN" kern="0" dirty="0">
                <a:solidFill>
                  <a:srgbClr val="000000"/>
                </a:solidFill>
                <a:latin typeface="Calibri" panose="020F0502020204030204" pitchFamily="34" charset="0"/>
                <a:cs typeface="Calibri" panose="020F0502020204030204" pitchFamily="34" charset="0"/>
              </a:rPr>
              <a:t>(</a:t>
            </a:r>
            <a:r>
              <a:rPr lang="en-US" altLang="zh-CN" kern="0" dirty="0" err="1">
                <a:solidFill>
                  <a:srgbClr val="000000"/>
                </a:solidFill>
                <a:latin typeface="Calibri" panose="020F0502020204030204" pitchFamily="34" charset="0"/>
                <a:cs typeface="Calibri" panose="020F0502020204030204" pitchFamily="34" charset="0"/>
              </a:rPr>
              <a:t>thread_id</a:t>
            </a:r>
            <a:r>
              <a:rPr lang="en-US" altLang="zh-CN" kern="0" dirty="0">
                <a:solidFill>
                  <a:srgbClr val="000000"/>
                </a:solidFill>
                <a:latin typeface="Calibri" panose="020F0502020204030204" pitchFamily="34" charset="0"/>
                <a:cs typeface="Calibri" panose="020F0502020204030204" pitchFamily="34" charset="0"/>
              </a:rPr>
              <a:t>, 			 			 	 return);</a:t>
            </a:r>
          </a:p>
          <a:p>
            <a:pPr marL="0" indent="0" fontAlgn="auto">
              <a:spcBef>
                <a:spcPts val="0"/>
              </a:spcBef>
              <a:spcAft>
                <a:spcPts val="0"/>
              </a:spcAft>
              <a:buFont typeface="Arial" panose="020B0604020202020204" pitchFamily="34" charset="0"/>
              <a:buNone/>
              <a:defRPr/>
            </a:pPr>
            <a:endParaRPr lang="en-US" altLang="zh-CN" sz="1600" dirty="0">
              <a:solidFill>
                <a:srgbClr val="C00000"/>
              </a:solidFill>
            </a:endParaRPr>
          </a:p>
          <a:p>
            <a:pPr lvl="1">
              <a:defRPr/>
            </a:pPr>
            <a:r>
              <a:rPr lang="en-US" altLang="zh-CN" sz="2000" dirty="0" err="1">
                <a:solidFill>
                  <a:srgbClr val="000000"/>
                </a:solidFill>
                <a:latin typeface="Times New Roman" panose="02020603050405020304" pitchFamily="18" charset="0"/>
                <a:cs typeface="Times New Roman" panose="02020603050405020304" pitchFamily="18" charset="0"/>
              </a:rPr>
              <a:t>thread_id</a:t>
            </a:r>
            <a:r>
              <a:rPr lang="zh-CN" altLang="en-US" sz="2000" dirty="0">
                <a:solidFill>
                  <a:srgbClr val="000000"/>
                </a:solidFill>
                <a:latin typeface="Times New Roman" panose="02020603050405020304" pitchFamily="18" charset="0"/>
                <a:cs typeface="Times New Roman" panose="02020603050405020304" pitchFamily="18" charset="0"/>
              </a:rPr>
              <a:t>是线程</a:t>
            </a:r>
            <a:r>
              <a:rPr lang="en-US" altLang="zh-CN" sz="2000" dirty="0">
                <a:solidFill>
                  <a:srgbClr val="000000"/>
                </a:solidFill>
                <a:latin typeface="Times New Roman" panose="02020603050405020304" pitchFamily="18" charset="0"/>
                <a:cs typeface="Times New Roman" panose="02020603050405020304" pitchFamily="18" charset="0"/>
              </a:rPr>
              <a:t>id</a:t>
            </a:r>
            <a:r>
              <a:rPr lang="zh-CN" altLang="en-US" sz="2000" dirty="0">
                <a:solidFill>
                  <a:srgbClr val="000000"/>
                </a:solidFill>
                <a:latin typeface="Times New Roman" panose="02020603050405020304" pitchFamily="18" charset="0"/>
                <a:cs typeface="Times New Roman" panose="02020603050405020304" pitchFamily="18" charset="0"/>
              </a:rPr>
              <a:t>，函数等待</a:t>
            </a:r>
            <a:r>
              <a:rPr lang="en-US" altLang="zh-CN" sz="2000" dirty="0" err="1">
                <a:solidFill>
                  <a:srgbClr val="000000"/>
                </a:solidFill>
                <a:latin typeface="Times New Roman" panose="02020603050405020304" pitchFamily="18" charset="0"/>
                <a:cs typeface="Times New Roman" panose="02020603050405020304" pitchFamily="18" charset="0"/>
              </a:rPr>
              <a:t>thread_id</a:t>
            </a:r>
            <a:r>
              <a:rPr lang="zh-CN" altLang="en-US" sz="2000" dirty="0">
                <a:solidFill>
                  <a:srgbClr val="000000"/>
                </a:solidFill>
                <a:latin typeface="Times New Roman" panose="02020603050405020304" pitchFamily="18" charset="0"/>
                <a:cs typeface="Times New Roman" panose="02020603050405020304" pitchFamily="18" charset="0"/>
              </a:rPr>
              <a:t>对象关联的线程结束</a:t>
            </a:r>
            <a:endParaRPr lang="en-US" altLang="zh-CN" sz="2000" dirty="0">
              <a:solidFill>
                <a:srgbClr val="000000"/>
              </a:solidFill>
              <a:latin typeface="Times New Roman" panose="02020603050405020304" pitchFamily="18" charset="0"/>
              <a:cs typeface="Times New Roman" panose="02020603050405020304" pitchFamily="18" charset="0"/>
            </a:endParaRPr>
          </a:p>
          <a:p>
            <a:pPr lvl="1">
              <a:defRPr/>
            </a:pPr>
            <a:r>
              <a:rPr lang="en-US" altLang="zh-CN" sz="2000" dirty="0">
                <a:solidFill>
                  <a:srgbClr val="000000"/>
                </a:solidFill>
                <a:latin typeface="Times New Roman" panose="02020603050405020304" pitchFamily="18" charset="0"/>
                <a:cs typeface="Times New Roman" panose="02020603050405020304" pitchFamily="18" charset="0"/>
              </a:rPr>
              <a:t>return</a:t>
            </a:r>
            <a:r>
              <a:rPr lang="zh-CN" altLang="en-US" sz="2000" dirty="0">
                <a:solidFill>
                  <a:srgbClr val="000000"/>
                </a:solidFill>
                <a:latin typeface="Times New Roman" panose="02020603050405020304" pitchFamily="18" charset="0"/>
                <a:cs typeface="Times New Roman" panose="02020603050405020304" pitchFamily="18" charset="0"/>
              </a:rPr>
              <a:t>参数可以接收该线程产生的返回值</a:t>
            </a:r>
            <a:endParaRPr lang="en-US" altLang="zh-CN" sz="1600" dirty="0">
              <a:solidFill>
                <a:srgbClr val="C00000"/>
              </a:solidFill>
            </a:endParaRPr>
          </a:p>
          <a:p>
            <a:pPr marL="0" indent="0" fontAlgn="auto">
              <a:spcBef>
                <a:spcPts val="0"/>
              </a:spcBef>
              <a:spcAft>
                <a:spcPts val="0"/>
              </a:spcAft>
              <a:buFont typeface="Arial" panose="020B0604020202020204" pitchFamily="34" charset="0"/>
              <a:buNone/>
              <a:defRPr/>
            </a:pPr>
            <a:endParaRPr lang="en-US" altLang="zh-CN" sz="1600" dirty="0">
              <a:solidFill>
                <a:srgbClr val="C00000"/>
              </a:solidFill>
            </a:endParaRPr>
          </a:p>
          <a:p>
            <a:pPr marL="0" indent="0" fontAlgn="auto">
              <a:spcBef>
                <a:spcPts val="0"/>
              </a:spcBef>
              <a:spcAft>
                <a:spcPts val="0"/>
              </a:spcAft>
              <a:buFont typeface="Arial" panose="020B0604020202020204" pitchFamily="34" charset="0"/>
              <a:buNone/>
              <a:defRPr/>
            </a:pPr>
            <a:endParaRPr lang="en-US" altLang="zh-CN" sz="1600" dirty="0">
              <a:solidFill>
                <a:srgbClr val="C00000"/>
              </a:solidFill>
            </a:endParaRPr>
          </a:p>
          <a:p>
            <a:pPr marL="0" indent="0" fontAlgn="auto">
              <a:spcBef>
                <a:spcPts val="0"/>
              </a:spcBef>
              <a:spcAft>
                <a:spcPts val="0"/>
              </a:spcAft>
              <a:buNone/>
              <a:defRPr/>
            </a:pPr>
            <a:r>
              <a:rPr lang="en-US" altLang="zh-CN" sz="2000" dirty="0">
                <a:solidFill>
                  <a:srgbClr val="C00000"/>
                </a:solidFill>
              </a:rPr>
              <a:t> </a:t>
            </a:r>
            <a:r>
              <a:rPr lang="en-US" altLang="zh-CN" sz="2000" dirty="0" err="1">
                <a:solidFill>
                  <a:srgbClr val="C00000"/>
                </a:solidFill>
              </a:rPr>
              <a:t>pthread_join</a:t>
            </a:r>
            <a:r>
              <a:rPr lang="en-US" altLang="zh-CN" sz="2000" dirty="0">
                <a:solidFill>
                  <a:srgbClr val="C00000"/>
                </a:solidFill>
              </a:rPr>
              <a:t>(</a:t>
            </a:r>
            <a:r>
              <a:rPr lang="en-US" altLang="zh-CN" sz="2000" dirty="0" err="1">
                <a:solidFill>
                  <a:srgbClr val="C00000"/>
                </a:solidFill>
              </a:rPr>
              <a:t>thread_handles</a:t>
            </a:r>
            <a:r>
              <a:rPr lang="en-US" altLang="zh-CN" sz="2000" dirty="0">
                <a:solidFill>
                  <a:srgbClr val="C00000"/>
                </a:solidFill>
              </a:rPr>
              <a:t>[thread], NULL);</a:t>
            </a:r>
            <a:endParaRPr lang="zh-CN" altLang="en-US" dirty="0"/>
          </a:p>
        </p:txBody>
      </p:sp>
      <p:sp>
        <p:nvSpPr>
          <p:cNvPr id="14339"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停止线程</a:t>
            </a:r>
          </a:p>
        </p:txBody>
      </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CD3140DF-4A47-AB5B-5ECF-CB6C91EE392D}"/>
                  </a:ext>
                </a:extLst>
              </p14:cNvPr>
              <p14:cNvContentPartPr/>
              <p14:nvPr/>
            </p14:nvContentPartPr>
            <p14:xfrm>
              <a:off x="2828160" y="1851120"/>
              <a:ext cx="1152360" cy="40680"/>
            </p14:xfrm>
          </p:contentPart>
        </mc:Choice>
        <mc:Fallback>
          <p:pic>
            <p:nvPicPr>
              <p:cNvPr id="2" name="墨迹 1">
                <a:extLst>
                  <a:ext uri="{FF2B5EF4-FFF2-40B4-BE49-F238E27FC236}">
                    <a16:creationId xmlns:a16="http://schemas.microsoft.com/office/drawing/2014/main" id="{CD3140DF-4A47-AB5B-5ECF-CB6C91EE392D}"/>
                  </a:ext>
                </a:extLst>
              </p:cNvPr>
              <p:cNvPicPr/>
              <p:nvPr/>
            </p:nvPicPr>
            <p:blipFill>
              <a:blip r:embed="rId3"/>
              <a:stretch>
                <a:fillRect/>
              </a:stretch>
            </p:blipFill>
            <p:spPr>
              <a:xfrm>
                <a:off x="2818800" y="1841760"/>
                <a:ext cx="1171080" cy="59400"/>
              </a:xfrm>
              <a:prstGeom prst="rect">
                <a:avLst/>
              </a:prstGeom>
            </p:spPr>
          </p:pic>
        </mc:Fallback>
      </mc:AlternateContent>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HD:Microsoft Office 98:Templates:Presentation Designs:Sparkle</Template>
  <TotalTime>6468</TotalTime>
  <Pages>0</Pages>
  <Words>2837</Words>
  <Characters>0</Characters>
  <Application>Microsoft Office PowerPoint</Application>
  <DocSecurity>0</DocSecurity>
  <PresentationFormat>全屏显示(4:3)</PresentationFormat>
  <Lines>0</Lines>
  <Paragraphs>339</Paragraphs>
  <Slides>29</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黑体</vt:lpstr>
      <vt:lpstr>Arial</vt:lpstr>
      <vt:lpstr>Calibri</vt:lpstr>
      <vt:lpstr>Courier New</vt:lpstr>
      <vt:lpstr>Times</vt:lpstr>
      <vt:lpstr>Times New Roman</vt:lpstr>
      <vt:lpstr>自定义设计方案</vt:lpstr>
      <vt:lpstr>并行程序设计  </vt:lpstr>
      <vt:lpstr>大纲</vt:lpstr>
      <vt:lpstr>大纲</vt:lpstr>
      <vt:lpstr>Pthreads</vt:lpstr>
      <vt:lpstr>Hello World! </vt:lpstr>
      <vt:lpstr>准备工作</vt:lpstr>
      <vt:lpstr>启动线程</vt:lpstr>
      <vt:lpstr>运行线程</vt:lpstr>
      <vt:lpstr>停止线程</vt:lpstr>
      <vt:lpstr>大纲</vt:lpstr>
      <vt:lpstr>临界区</vt:lpstr>
      <vt:lpstr>划分</vt:lpstr>
      <vt:lpstr>并行代码</vt:lpstr>
      <vt:lpstr>1：使用标志变量</vt:lpstr>
      <vt:lpstr>忙等待（Busy-waiting ）</vt:lpstr>
      <vt:lpstr>忙等待的性能</vt:lpstr>
      <vt:lpstr>2：Pthreads的互斥锁</vt:lpstr>
      <vt:lpstr>互斥锁调用</vt:lpstr>
      <vt:lpstr>互斥锁实现临界区互斥访问</vt:lpstr>
      <vt:lpstr>3：信号量（Semaphores）</vt:lpstr>
      <vt:lpstr>信号量函数调用</vt:lpstr>
      <vt:lpstr>信号量实现临界区互斥访问</vt:lpstr>
      <vt:lpstr>大纲</vt:lpstr>
      <vt:lpstr>同步</vt:lpstr>
      <vt:lpstr>1：忙等待和互斥锁实现路障</vt:lpstr>
      <vt:lpstr>2：信号量实现路障</vt:lpstr>
      <vt:lpstr>3：条件变量</vt:lpstr>
      <vt:lpstr>条件变量函数</vt:lpstr>
      <vt:lpstr>3：条件变量实现路障</vt:lpstr>
    </vt:vector>
  </TitlesOfParts>
  <Manager/>
  <Company>SSU</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工程中心建设报告</dc:title>
  <dc:subject/>
  <dc:creator>YXCHEN-PC</dc:creator>
  <cp:keywords/>
  <dc:description/>
  <cp:lastModifiedBy>hanyu</cp:lastModifiedBy>
  <cp:revision>1072</cp:revision>
  <dcterms:created xsi:type="dcterms:W3CDTF">2001-06-30T15:45:14Z</dcterms:created>
  <dcterms:modified xsi:type="dcterms:W3CDTF">2022-08-27T07:30:56Z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