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8" r:id="rId1"/>
  </p:sldMasterIdLst>
  <p:notesMasterIdLst>
    <p:notesMasterId r:id="rId44"/>
  </p:notesMasterIdLst>
  <p:sldIdLst>
    <p:sldId id="256" r:id="rId2"/>
    <p:sldId id="357" r:id="rId3"/>
    <p:sldId id="396" r:id="rId4"/>
    <p:sldId id="358" r:id="rId5"/>
    <p:sldId id="360" r:id="rId6"/>
    <p:sldId id="359" r:id="rId7"/>
    <p:sldId id="361" r:id="rId8"/>
    <p:sldId id="362" r:id="rId9"/>
    <p:sldId id="397" r:id="rId10"/>
    <p:sldId id="363" r:id="rId11"/>
    <p:sldId id="364" r:id="rId12"/>
    <p:sldId id="365" r:id="rId13"/>
    <p:sldId id="366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98" r:id="rId22"/>
    <p:sldId id="367" r:id="rId23"/>
    <p:sldId id="375" r:id="rId24"/>
    <p:sldId id="381" r:id="rId25"/>
    <p:sldId id="379" r:id="rId26"/>
    <p:sldId id="380" r:id="rId27"/>
    <p:sldId id="384" r:id="rId28"/>
    <p:sldId id="385" r:id="rId29"/>
    <p:sldId id="376" r:id="rId30"/>
    <p:sldId id="382" r:id="rId31"/>
    <p:sldId id="383" r:id="rId32"/>
    <p:sldId id="377" r:id="rId33"/>
    <p:sldId id="386" r:id="rId34"/>
    <p:sldId id="387" r:id="rId35"/>
    <p:sldId id="388" r:id="rId36"/>
    <p:sldId id="389" r:id="rId37"/>
    <p:sldId id="390" r:id="rId38"/>
    <p:sldId id="399" r:id="rId39"/>
    <p:sldId id="391" r:id="rId40"/>
    <p:sldId id="393" r:id="rId41"/>
    <p:sldId id="392" r:id="rId42"/>
    <p:sldId id="394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BE0E3"/>
    <a:srgbClr val="FF0000"/>
    <a:srgbClr val="FF9900"/>
    <a:srgbClr val="CCFFCC"/>
    <a:srgbClr val="FFFFFF"/>
    <a:srgbClr val="F6D8CA"/>
    <a:srgbClr val="F2C7B4"/>
    <a:srgbClr val="00CC00"/>
    <a:srgbClr val="B01C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91909" autoAdjust="0"/>
  </p:normalViewPr>
  <p:slideViewPr>
    <p:cSldViewPr>
      <p:cViewPr varScale="1">
        <p:scale>
          <a:sx n="78" d="100"/>
          <a:sy n="78" d="100"/>
        </p:scale>
        <p:origin x="1963" y="67"/>
      </p:cViewPr>
      <p:guideLst>
        <p:guide orient="horz" pos="2152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7:33:10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11689 491 0,'0'0'586'0,"0"0"-118"0,10-4-65 15,-10 4-6-15,0 0-75 0,0 0 4 0,17-1-74 16,-17 1 3-16,0 0-63 0,18 2 12 15,-18-2-47-15,15 3 9 0,-15-3 9 0,21 4 7 16,-10-3-37-16,7 2 8 0,-2 0-41 0,4 0 16 16,0-1-41-16,0 1 18 0,5-1-40 15,1 0 21-15,-1 0-41 0,1 0 23 0,1 0-38 16,-2-1 9-16,2 1-20 0,0-1 25 16,0 2-35-16,-1 0 25 0,1-1-31 0,-2 0-1 15,-1 0-1-15,-2 0 5 0,-1-1-4 16,0 2-2-16,1 0 29 0,-1 0-29 0,2 1 28 15,-1-1-21-15,2 1 30 0,-1 0-28 0,0 0 26 16,-1 1-26-16,1-1 44 0,0 0-29 16,1 1 19-16,0-1-22 0,0-1 23 0,1 0-30 15,1 0 29-15,-1-1-35 0,0 0 24 16,2-1-25-16,1 1 22 0,-2-2-28 0,2 0 24 16,0 0-30-16,0 0 24 0,0 0-24 0,0-2 21 15,-1 2-23-15,1-1 21 0,1 0-24 16,-1-1 2-16,0 1 3 0,2-1 2 0,0 1 0 15,0-1 3-15,6 0 0 0,-1-1 0 16,2 0 21-16,-1 1-29 0,0-1 23 0,-1 0-22 16,4 0 21-16,0 0-22 0,0 1 22 15,0-1-25-15,1-1 26 0,1 2-27 0,-1 0 26 16,1-1-22-16,1 1 2 0,-2 2 1 16,2-1 0-16,0 0 13 0,1 0-12 0,6 0 2 15,0 0 0-15,2-1 3 0,-1 1-3 0,1 0 0 16,2-2 5-16,0 1-3 0,-2 0 0 15,2 0 1-15,1 0-2 0,-1 1 2 0,-3-1 1 16,4 2 0-16,-4-2 0 0,1 4-3 16,0-2 0-16,-2 1 1 0,1 1 0 0,0 1 1 15,-1 0 0-15,1 0-5 0,-2 0 6 0,2 2-3 16,-1 0 1-16,-1 0 1 0,0-1-1 16,-1 2 0-16,1-1 0 0,-3 1-2 0,1 1 2 15,-1-1-3-15,-1 2 2 0,0 0 2 16,0-1 0-16,-2 0-2 0,1 2 3 0,1 0-1 15,-1-2-3-15,1 2 4 0,0-1-3 16,0 0 1-16,1-1 1 0,-1 0 1 0,1-2-2 16,1 2 0-16,1-2-2 0,-3 0 3 0,2 1 0 15,-6-4-5-15,1 2 4 0,0-2 0 16,0 1 3-16,-1-2-2 0,4 1 0 0,-2-2-1 16,2 1 0-16,0-1 2 0,6 0-1 15,-1-1 0-15,2-1-4 0,-1 1 5 0,1-2 1 16,0 0-5-16,0 0 2 0,1-1-1 0,-1-1 1 15,0-1 2-15,1 2-2 0,-2-3 4 16,-1 1-4-16,0 0 0 0,0 0 0 0,1 2 0 16,0-2 1-16,-1 0 0 0,3 1-3 15,-4 0 2-15,2-1 0 0,2 0 0 0,-4 2-1 16,3-1 21-16,-1 1-24 0,-1-1-2 16,0 1 6-16,1 0 0 0,-3 1 0 0,1-1-3 15,-2 0-1-15,2 2 5 0,-6 0 0 0,6 0-2 16,-6 0-1-16,6 2-1 0,-4-2 1 15,4 1 0-15,-4 1-1 0,6-1 1 0,1 1 3 16,-8 0-1-16,8 0 0 0,-7 0 0 16,6 2 0-16,-6-2 0 0,5 0 0 0,-6 0 0 15,0 2 1-15,2-2 2 0,3 1-4 16,0 0 1-16,1 1-1 0,1 0-1 0,-1 0 21 16,-2-1-23-16,1 2 32 0,1 0-41 15,-1 0 26-15,0-1-21 0,-1 1 21 0,-6-1-26 16,9-1 26-16,-8 0-24 0,-2-1 30 0,5 2-31 15,-2-2 1-15,0 1 4 0,1-1 11 16,6-1-12-16,0 1-4 0,-1 0 6 0,3-2 32 16,-3 2-37-16,3 0 23 0,0-1-24 15,-1 1 25-15,0-1-26 0,0 1 24 0,-1 0-22 16,-6 0 27-16,7 0-28 0,-1 0 0 16,0-2 1-16,-2 2 3 0,2-1 1 0,0-1 4 15,0 1 1-15,1-1 7 0,-1 0-9 0,2-1 3 16,0 2 14-16,0-1-19 0,0 1 19 15,1 0-18-15,-2 0 20 0,1 0-15 0,0 0-10 16,-1 1 1-16,0-1 2 0,0 1 4 16,-1 0 1-16,1-2 0 0,1 2 1 0,0-1 7 15,1 1-8-15,0-2-1 0,1 2 0 0,0-2 23 16,1 0-27-16,1 1 22 0,-1-1-21 16,1 0 10-16,-2 0-11 0,1 1 2 15,-2 0 1-15,3-1-1 0,-3 2 2 0,2-1 5 16,0-1-1-16,1 2 6 0,1 0-11 0,-2 0 24 15,1 1-25-15,1-1 19 0,-1 0-24 16,1 0 27-16,-2 0-28 0,1 0 12 0,-2-1-9 16,1 1 3-16,-1-1-1 0,-1-1 2 15,1 1 0-15,1 0 2 0,0-1-2 0,-2 0 10 16,3 1 9-16,0 0-20 0,-2 1 20 0,2 0-25 16,-3-1 25-16,2 1-26 0,-2 0 26 15,1 1-17-15,-2-1 10 0,-1 0-19 0,0 0 1 16,-1 1 1-16,1-1 3 0,0 0 2 15,-1 0 21-15,1 0-15 0,-1-1 13 0,2 1-24 16,0-2 23-16,-1 0-23 0,1 1 24 16,0-2-25-16,1 0 23 0,-2 0-12 0,0 2 15 15,0-2-23-15,-2 0 3 0,0 0-1 0,-1 2 4 16,0-1 2-16,1-1-1 0,1 1 15 16,-1 1 6-16,0-2-25 0,0 3 18 0,0-2-20 15,0 0 19-15,1 2-20 0,-1-3 24 16,0 2-16-16,-1-1 11 0,-5 1-21 0,-1-1 21 15,0 1-22-15,2-1 5 0,-3 0-2 0,1 1 3 16,1-1 13-16,-1 2-14 0,0-1 2 16,1 0 1-16,0 0 0 0,1 1 19 0,-1 1-22 15,1 0 21-15,5-1-25 0,0 1 23 16,-1 1-22-16,-6 1 21 0,5-1-22 0,-5 1 23 16,5 0-24-16,-5-1 21 0,-1 0-23 15,0 1 4-15,0-2 1 0,0 2 5 0,1 0 1 16,-1-1 0-16,7 0 19 0,0 0-23 15,-1 1 22-15,-4-1-23 0,5-1 23 0,1 2-26 16,-2-2 29-16,2 2-27 0,-2 0 22 0,2 0-24 16,-1-1 24-16,-2 1-25 0,-4-1 22 15,5 2-19-15,-6-1 18 0,1-2-20 0,6 2 7 16,0-2-4-16,-6 2 4 0,7-2 2 16,-1 2 19-16,2-1-23 0,0 0 21 0,-1-1-22 15,2 1 20-15,0-1-22 0,-1-1 22 16,2 2-22-16,-2-2 20 0,1 0-22 0,-1 1 23 15,0 0-23-15,0 0 3 0,0 0 1 0,-1-1 1 16,1 1 0-16,1 0 21 0,0 0-23 16,1 0 22-16,-1-1-24 0,2 2 24 0,0-1-24 15,0-1 17-15,0 0-19 0,0 0 22 16,0 1-20-16,-2-1 17 0,1 0-17 0,-1 0 0 16,0 2 3-16,0-2 0 0,1 0 19 0,-2 0-20 15,3 0 20-15,-1 1-22 0,1 1 21 16,-1-2-25-16,1 2 23 0,0-2-20 15,-3 1 19-15,2 1-21 0,1-1 23 0,-2 1-25 16,-1-2 23-16,1 2-21 0,-4 0 22 0,2-1-24 16,-1 1 23-16,-5-1-20 0,6 0 21 15,0 1-20-15,1-1 18 0,-1 1-19 0,-1-1 21 16,-4 0-22-16,5 0 21 0,-6 1-20 0,1-2 21 16,0 1-23-16,-2-1 19 0,1 2-16 15,-4-1 22-15,3-1-24 0,1 3 22 0,-5-2-21 16,2-1 19-16,-1 2-19 0,-1-1 22 15,0 1-23-15,-2-1 21 0,1-1-19 0,0 2 25 16,1-1-27-16,-2 0 22 0,-5-1-21 0,1 0 23 16,1 2-23-16,-1-2 19 0,1 0-22 15,-3 1 33-15,1 0-33 0,1 0 21 16,-1-1-19-16,-2 2 23 0,0-2-23 0,1 1 22 16,-1-1-23-16,-2 0 25 0,2 0-22 0,-2 0 22 15,0 0-23-15,1 0 21 0,-2-1-20 16,3 1 20-16,-2-2-20 0,2 2 22 0,1-3-21 15,-1 1 22-15,2 2-5 0,3-4 3 16,2 3-27-16,-1-2 26 0,2-1 104 0,-1-1-127 16,2 2 107-16,0-2-124 0,0 1 112 0,0-2-127 15,-1 2 118-15,-2 0-122 0,1 1 118 16,0-2-124-16,-2 1 119 0,0 1-120 16,-5 0-9-16,1 0 30 0,-2 0-14 0,-2 1 30 15,4 0-13-15,-3 0 24 0,0-1-17 0,0 1 24 16,0 1-20-16,0-2 27 0,-3 2 105 15,1-2-130-15,-3 2 112 0,1-1-126 0,-3 0 112 16,1 0-123-16,0 2 115 0,-2-2-122 16,0 0 120-16,-1-1-125 0,-5 3 118 0,0-1-120 15,-13 1 119-15,20-1-118 0,-20 1 119 0,18-1-121 16,-18 1 113-16,13-1-113 0,-13 1 127 16,13 0-123-16,-13 0 138 0,13-1-119 0,-13 1 117 15,13-2-119-15,-13 2 122 0,15-1-129 0,-15 1 120 16,14-3-123-16,-14 3 116 0,14-1-114 15,-14 1 117-15,11-2-116 0,-11 2 125 16,0 0-119-16,12-3 76 0,-12 3-175 0,0 0 60 16,0 0-167-16,9-6-29 0,-9 6-43 0,0 0-33 15,-13-10-95-15,4 6-88 0,-6-1-197 16,-7-1-544-16,-7-2-879 0</inkml:trace>
  <inkml:trace contextRef="#ctx0" brushRef="#br0" timeOffset="3118.51">2508 12852 278 0,'0'0'422'0,"0"0"-80"16,8 6-33-16,-8-6-57 0,0 0-52 0,10 3-12 16,-10-3-24-16,12 3-25 0,-12-3-20 15,14 1 71-15,-14-1-15 0,22 3 19 0,-10-3-32 16,6 2-11-16,0-1-39 0,2 0 1 0,1-1-41 15,0 1 35-15,2 1-44 16,-1-1 18-16,5 0-42 0,-2 0 21 0,1 1-39 0,0 0 32 16,0-1-41-16,1 0 31 0,-1 1-41 15,0 1 0-15,-1-2 1 0,1 0-3 0,0 2 1 16,-1-1 1-16,1 0 77 0,2 0 32 16,-2 0-5-16,3-1-18 0,1 0-24 0,2 1-6 15,5-2-2-15,1 2-4 0,0-4 17 0,1 4-29 16,2-2 18-16,1-2-35 0,-1 2 30 15,3-2-31-15,6 1 25 0,0 1-26 0,-1-3 25 16,1 2-29-16,-1-1 23 0,-1 1-27 0,1-1-3 16,-1 1-1-16,0-1-2 0,1 0 2 15,0-1-2-15,1 2 24 0,0-1-30 16,0 0 24-16,1 0-28 0,-1 1 24 0,2-1-23 16,-1-1 22-16,-1 1-29 0,0 1 28 0,0-3-27 15,-3 3 27-15,3-2-29 0,-9 1 27 16,0 0-29-16,1 0 5 0,-1 0 1 0,3 1 2 15,-2 0-2-15,0-1 3 0,0 2 23 16,-1 0-24-16,2 1 19 0,1 0-26 0,-2 0 26 16,7 0-26-16,-7 1 27 0,1 0-27 0,4-1 26 15,-5 1-27-15,0 1 4 0,-1-2 0 16,0 0 2-16,1 2 4 0,-3-1-2 16,2-1 2-16,1 1 1 0,-1-1 2 0,1 0-4 15,1 0 0-15,-2 0 5 0,3-1-1 0,-2 1-1 16,1 0 0-16,1 0-2 0,-1-1 1 15,1 1 1-15,0-1 2 0,-1 1-1 0,1-1-2 16,-1 0 3-16,2 0-1 0,-2-1 0 0,6 0 1 16,0-1 4-16,0 1-1 0,0-2 4 15,-1 0 1-15,1 1 5 0,0-2 26 0,2 2-31 16,-3-3 21-16,3 2-27 0,-1-1 25 16,-1-1-29-16,1 2 25 0,-1-1-28 0,-2 1 28 15,2-1-31-15,-3-1 28 0,0 2-30 0,2-1 28 16,-3-1-23-16,1 1-5 0,0 0 27 15,0-1-30-15,2 2 29 0,-3-1-31 16,1-1 29-16,2 1-31 0,-1 0 32 0,0 1-30 16,1 0 28-16,-3-2-29 0,-3 4 29 0,-1-2-29 15,1 1 28-15,-2 0-28 0,2 0 28 16,-1 0-28-16,1 0 27 0,0 2-26 0,-2-3 26 16,3 1-27-16,-3 1 27 0,1 0-28 15,4 0 30-15,2-2-28 0,-2 3 26 0,2-1-25 16,-4-1 24-16,6 2-27 0,-4 0 28 0,-2 0-29 15,0 0 30-15,1 1-30 0,-3 0 30 16,4 0-30-16,2 1 31 0,-7-1-30 0,3 1 29 16,-1-1-29-16,0 2 28 0,0-1-30 15,8-1 31-15,-8 0-28 0,8 1 26 0,-1 0-27 16,0-2 28-16,-1 2-26 0,-4-2 29 16,-1 2-32-16,6-1 36 0,-2 1-35 0,-2-1 26 15,-4-1-26-15,2 3 26 0,-1-1-24 0,1-1 26 16,0 2-27-16,-3-2 33 0,10 1-33 15,-3 1 28-15,-5-1-29 0,-1-1 28 0,8 0-30 16,-6 1 30-16,6 1-30 0,-8-3 32 16,8 1-32-16,1 0 30 0,-8 0-26 0,3 0 27 15,-2-1-29-15,0 0 30 0,1 0-31 0,0 0 28 16,-2 0-27-16,2 1 31 0,0-1-32 16,-2 0 31-16,10 1-30 0,-4-1 29 15,3 1-29-15,-1-1 26 0,-1 1-26 0,2 1 27 16,-1-2-27-16,0 1 28 0,0 0-30 0,-1-1 29 15,1 0-27-15,-6 1 27 0,0-1-28 16,0 0 31-16,6 0-30 0,-7-1 28 0,8 1-26 16,-1 0 27-16,-1-1-28 0,1 1 27 15,0-1-27-15,0 2 27 0,2-1-24 0,-2 0 22 16,1 0-27-16,0 0 27 0,-1 1-23 0,0-1 27 16,-6 0-29-16,6 0 27 0,0 1-26 15,-8-1 27-15,0 1-27 0,3 0 27 0,-2-1-30 16,7 1 34-16,-6-1-28 0,7 0 21 15,-2 2-25-15,3-2 27 0,-1 0-27 0,-1 0 27 16,1 0-28-16,0 0 28 0,-2 0-28 16,-4 0 30-16,5-2-27 0,-6 1 26 0,-1 1-28 15,1 0 29-15,0-1-30 0,0 1 32 0,6-1-28 16,-6 1 25-16,6 0-30 0,0 0 31 16,-1 0-29-16,2 1 30 0,0 0-33 0,-2-1 31 15,2 1-30-15,-1 1 30 0,0-1-29 16,0 0 30-16,-1-1-30 0,0 2 30 0,-6-1-29 15,6 1 28-15,-7-1-28 0,8 0 30 0,-8 0-30 16,10 0 28-16,-2 1-30 0,0-1 30 16,1-1-30-16,0 1 30 0,0 1-29 15,0 0 28-15,0-2-27 0,-1 1 29 0,2 0-30 16,-2 0 28-16,0-1-27 0,-1 1 30 0,-6-1-29 16,6 2 24-16,-6-1-25 0,8 0 27 15,-2-1-28-15,1 2 30 0,0-1-25 0,0 1 8 16,-1-1-11-16,3 0 30 0,-3 1-31 0,2 0 29 15,-2-1-22-15,0-1 20 0,0 2-27 16,-6-1 29-16,0 0-29 0,0 0 28 0,0-1-27 16,0 0 30-16,-1 1-34 0,1-1 31 15,0 0-26-15,0-1 26 0,0 1-28 0,1 0 30 16,-1 0-33-16,1 0 30 0,0 0-27 16,0 0 28-16,-1 0-28 0,0 0 28 0,1 0-32 15,-2 1 33-15,2-1-26 0,-3 1 26 16,0 0-28-16,1-1 28 0,-3 1-26 0,0 1 27 15,0-2-27-15,0 1 28 0,0 0-30 0,-1-1 28 16,-1 0-26-16,3 2 26 0,-3-2-30 16,0 1 32-16,1 1-35 0,1-1 32 0,-1-1-26 15,-1 0 31-15,0 2-34 0,-1-1 29 16,2 0-28-16,-2 0 32 0,-4 0-32 0,4-1 29 16,-4 2-28-16,0-1 27 0,-1 1-29 15,1-2 32-15,-1 1-28 0,0 0 28 0,0 0-27 16,0 2 2-16,1-3 1 0,-1 0 0 15,0 0 30-15,1 0-32 0,0 0 29 0,1 0-28 16,-1 0 24-16,1 0-28 0,4-3 29 0,-5 3-26 16,0-1 23-16,0 0-29 0,-1 1 30 15,0-1-26-15,0 1 25 0,0 0-29 0,-1-1 28 16,0 1-28-16,0-1 30 0,1 1-27 0,0 0 26 16,-1 0-28-16,0-1 30 0,1 1-28 15,-1 0 27-15,0-1-26 0,1 0 2 16,0 1 3-16,1-1 2 0,4-1 26 0,0 1-31 15,1-1 26-15,0 2-28 0,1-2 29 0,0 0-28 16,0 0 25-16,1 1-28 0,1 0 29 16,0-2-31-16,-1 3 34 0,1-2-33 0,-1 1 28 15,1 0-28-15,-1 0 28 0,1-1-26 16,-1 1 31-16,0 0-32 0,-1 1 27 0,1-2-27 16,0-1 27-16,-1 3-27 0,2-2 28 0,0 1-29 15,0 0 33-15,1-1-35 0,0 2 28 16,0-1-27-16,0 0 28 0,1 1-27 15,-1-2 27-15,-1 2-27 0,2 0 27 0,-3-1-26 16,1 2 26-16,0-2-24 0,-1 1 23 0,-1 0-24 16,0 0 28-16,0 0-31 0,-5 0 27 15,4 0-26-15,0 0 25 0,0 0-23 0,2 0 25 16,-2 1-25-16,1-1 27 0,1 0-29 0,1 0 32 16,-1 0-32-16,2 2 30 0,0-2-32 15,1 0 32-15,-1 0-31 0,1 0 31 0,0-2-30 16,1 2 29-16,-2 0-27 0,0 0 29 15,0 0-31-15,1 0 30 0,0 0-30 16,-3 0 28-16,3 0-26 0,-2 2 27 0,2-2-29 0,2 1 29 16,-2-1-26-16,2 1 27 0,5-1-14 15,2 0 35-15,-2 2-30 0,0-1 25 16,2-1-29-16,-1 2 25 0,0-2-30 0,0 1 30 16,-1-1-28-16,-6 1 25 0,2-1-28 0,7 1 33 15,-3-1-32-15,2 2 28 0,0-2-29 16,0 0 28-16,2 0 103 0,0 0-125 0,0 0 105 15,-1 0-127-15,2 1 108 0,0-1-119 16,-3 0 112-16,1 1-118 0,0-1-15 0,-1 1 40 16,1 0-22-16,-2 0 42 0,1-1-21 0,1 1 33 15,0 0 108-15,-1-1-127 0,1-1 111 16,2 0-125-16,-1 1 10 0,-1-2 2 0,2 1 5 16,0 0 5-16,-3-1-4 0,-1-1 4 15,0 2-1-15,-8 0 0 0,-2 0 99 0,1-2-125 16,-3 3 108-16,-2-1-125 0,-5 0 113 15,-1 1-116-15,-3 0 4 0,-4-2 2 0,-4 2-22 16,0 0-29-16,-4-1-12 0,-1 2-14 16,-14-1-24-16,19 0-36 0,-19 0-61 0,15-1-86 15,-15 1-72-15,0 0-77 0,0 0-111 0,6-5-643 16,-6 5-828-16</inkml:trace>
  <inkml:trace contextRef="#ctx0" brushRef="#br0" timeOffset="4338.67">2797 13758 312 0,'0'0'588'16,"-16"-5"-127"-16,16 5-105 0,-11-3-44 15,11 3-51-15,0 0-34 0,-12-3-42 0,12 3-7 16,0 0-38-16,0 0-19 0,-13-3-23 0,13 3 13 15,0 0-12-15,0 0 14 0,0 0 7 16,0 0 11-16,0 0 17 0,0 0 8 0,0 0-13 16,18 2 8-16,-18-2-37 0,19 2 13 0,-6 0-40 15,2 1 20-15,3-1-30 0,1 1 21 16,0 0-34-16,2 0 32 0,2-1-31 0,0 2 37 16,2-2-36-16,1 0 27 0,1-1 8 15,-1 1 23-15,3-1-21 0,-1-1-2 0,1 1-2 16,0 0-13-16,2-2-5 0,1 1-1 0,2-1 2 15,2 0-1-15,1 1 0 0,3-2-10 16,0 1-6-16,-1-1-9 0,0 1-4 0,0 0 4 16,1-1-22-16,-2 0 3 0,-1 0-3 15,-1 0-3-15,-5 1 1 0,0-1 1 0,-1 0 4 16,-1 0-1-16,-1-1 0 0,-1-1 2 16,0 2 0-16,-1-1-6 0,-1-1-3 0,-3 1-3 15,-1 1 0-15,0 0-5 0,-3-1 4 16,1 1-14-16,-2-1 3 0,1 1-3 0,-2 1-8 15,0 1-34-15,-3-2-105 0,0 2-126 0,-13 0-152 16,26 0-198-16,-9 2-396 0,0-1-560 16,-2 3-1210-16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7:33:33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10588 14390 403 0,'0'0'498'0,"0"0"-26"16,-4-8-10-16,4 8-28 0,0 0-63 15,0 0-28-15,-7-8-28 0,7 8-24 0,0 0-20 16,0 0-20-16,-8-6-25 0,8 6-32 0,0 0-21 15,-9-4-12-15,9 4-16 0,0 0-15 16,0 0-18-16,-17 1-13 0,17-1-11 0,-10 6-7 16,10-6-33-16,-14 11 27 0,6-2-35 15,-1 2 39-15,0 5-15 0,1 2 33 0,-2 7-23 16,-1 3 28-16,0 7 115 0,-1 5-148 16,3 3 118-16,-1 4-130 0,0-2 111 0,2 5-122 15,1-1-21-15,1 0 39 0,2 1-18 16,5-1 29-16,0-2-28 0,5-2-7 0,1-1 33 15,3-4-30-15,2-1 33 0,5-3 87 0,4-4-115 16,4-2 89-16,4-2-111 0,3-5 95 16,2-3-119-16,4-3 104 0,2-6-120 0,3-1 99 15,-6-5-111-15,4-5-23 0,8-1 49 16,3-5-29-16,0-5 46 0,10-5-36 0,-1-2 39 16,2-5-34-16,-3-4 41 0,-1-3 91 0,-3-4-122 15,-4-2 98-15,-7-4-129 0,-5-1 99 16,-6-3-105-16,-4-3 102 0,-5 0-107 15,-6-6 93-15,-6 9-72 0,-3-1-40 0,-5 0 62 16,-3 0-23-16,-5 1 47 0,-4 0 77 0,-4 2-98 16,-4 3 0-16,-5 2 0 0,-2 3 0 15,-5 3 0-15,-4 3 0 0,-2 4 0 0,-3 2 0 16,-4 3 0-16,-4 3 0 0,-1 3 0 16,-4 2 0-16,0 3 0 0,-2 3 0 0,-1-1 0 15,1 5 0-15,0-2 0 0,7 4 0 0,2-1 0 16,-6 3 0-16,8-1-116 0,1 2-95 15,3 1 18-15,1 2-37 0,1-1 4 0,5 0 56 16,4 1-177-16,0-1-47 0,6 1-18 0,0-1 75 16,5 1-215-16,-1 1-72 0,4-1-768 15,-1 0-994-15</inkml:trace>
  <inkml:trace contextRef="#ctx0" brushRef="#br0" timeOffset="1313.89">6539 15449 442 0,'-11'3'477'0,"0"-1"-65"0,-4 3-45 15,0 1-25-15,-1 1-18 0,-1 2-38 16,-1 1-20-16,2 3-9 0,-2-2-23 0,4 1-17 16,-2 4-16-16,1 0-17 0,0 0-6 0,2 2-3 15,-2 2-16-15,2 3-6 0,1 1-10 16,1 2-5-16,1 1-8 0,1 3-4 16,2 1-10-16,2 3-2 0,1 1 92 0,2 3-132 15,1 0 0-15,2 8-14 0,3-5-2 0,1 2 3 16,3-2 4-16,3-1-3 0,3-2 4 15,3 0-2-15,1-3 8 0,3 0-4 0,4-1 2 16,1-2-2-16,4-1-3 0,1 0 0 0,2-4-1 16,0 1-1-16,4-1-9 0,0-3-1 15,2-1-2-15,3-1 0 0,1-2 9 0,2-1-6 16,1-2-6-16,2-1 4 0,2 0-5 16,2-3-3-16,0-1-2 0,10 1 6 0,-9-2-4 15,4-2-14-15,-3 0-1 0,3-1-8 0,-1 0 6 16,3 0 6-16,8 1-14 0,-7-3-1 15,8 1-4-15,-8 0 3 0,0 0 2 0,10-1-13 16,-11-1 6-16,1 0-5 0,1 0 0 16,-3-2 0-16,1 1-3 0,-1-1 3 0,-2 1-3 15,2-3 4-15,1 2-7 0,-1-1 0 0,1-2 3 16,-1 1 3-16,1-2 1 0,1-1-4 16,-1-1-3-16,2 1 1 0,-1-3 3 0,-1 0-1 15,-2-1-4-15,2-1 3 0,9-1-1 0,-13 0 4 16,2-1-3-16,8-1 7 0,0-2-8 15,-4-2-3-15,1 0 7 0,-1-2 9 0,-2 0-15 16,-3-2 9-16,0-1-9 0,-9 0 12 0,-4 0-13 16,9-6 0-16,-3-3-6 0,0-2 2 15,-4-3 0-15,3-2-5 0,-2-1 3 16,0-2-6-16,-1 0 6 0,-2 0 2 0,-1 1-7 16,-6 0 96-16,-5 7-112 0,-4 0 105 0,-2 2-108 15,-6 0 8-15,-4 4 8 0,-2-1 3 16,-1 0 4-16,-4-1-4 0,-5 1 2 0,-1-2 9 15,-3 0-5-15,-3-6-4 0,-4-7 6 16,-4 2 5-16,-1-1-3 0,-4 0 2 0,-2 0 98 16,-2 2-119-16,-2 2-30 0,-4 0 43 0,0 3-36 15,-6 3 45-15,-1 0-34 0,-10-1 35 16,-6 2-34-16,-1 3 36 0,-8 2-32 0,-5 2 34 16,-5 2-31-16,-4 1 36 0,-1 2-31 15,-7 0 38-15,-3-1-38 0,-6 1 35 0,-6-1-43 16,-21-1 45-16,3 2-24 0,16 3 34 15,-2 1-22-15,-3 3 33 0,0 3 89 0,-3 3-113 16,1 2-34-16,-2 4 42 0,2 1-43 0,-1 5 47 16,-17 3-44-16,4 3 37 0,1 3-40 15,-2 3 36-15,3 3-29 0,1 2 29 0,4 1-41 16,3 0 35-16,4 2 57 0,2 0-155 16,20-4 54-16,0 0-180 0,0 0-56 0,2 1-66 15,4-1-111-15,2 0-139 0,3 2-202 0,5-4-820 16,3-3-1262-16</inkml:trace>
  <inkml:trace contextRef="#ctx0" brushRef="#br0" timeOffset="15800.53">2213 8585 372 0,'0'0'364'0,"-11"-11"-27"0,11 11 11 16,-10-6-15-16,10 6-7 0,-8-6-20 16,8 6-30-16,0 0-8 0,-9-9-10 0,9 9-16 15,0 0-8-15,-10-6-15 0,10 6-16 16,0 0-20-16,-7-7-30 0,7 7-32 0,0 0-20 15,0 0-25-15,-8-5-19 0,8 5-5 0,0 0 3 16,0 0 14-16,0 0 20 0,0 0 5 16,0 0-4-16,0 0 9 0,0 0 13 0,9 3 1 15,-9-3 10-15,10 5-7 0,-10-5-10 16,12 6-2-16,-12-6 3 0,14 5-1 0,-14-5-19 16,18 5 2-16,-18-5-2 0,19 6 6 0,-19-6-8 15,20 4-4-15,-8-1-4 0,0-1 7 0,4 0-13 16,-1 0 6-16,2 1-9 0,-1-2 5 15,1 2-13-15,-1-1 3 0,2-1-15 16,-1 0 11-16,1 1-9 0,0-2 18 0,2 1-14 16,-1 0 6-16,1-1-11 0,0 0-2 0,0 0-9 15,1 0 5-15,0 0-5 0,1 0 0 0,1 0-12 16,-2 0 6-16,2 0-13 0,0 0 6 16,0 0-12-16,1 0 10 0,-1 0-12 0,1 0 6 15,0 0-12-15,-1 0 11 0,1 0-12 16,3 0 11-16,-1 1-12 0,1-1 7 0,1 1-4 15,-1 0 8-15,1 0-1 0,-1 1 2 0,2-2-12 16,-1 1 8-16,0-1-2 0,2 1-7 16,-1-1-2-16,0 0 0 0,0 0 0 0,0 0 0 15,0 0 0-15,0 0 0 0,0 0 0 16,1 2 0-16,-2-2 0 0,2 1 0 0,0 0 0 16,1 0 0-16,-1 0 0 0,1 1 0 0,0-1 0 15,0 0 0-15,0 0 0 0,1 0 0 16,-2-1 0-16,2 0 0 0,-2 0 0 0,0 0 0 15,0 0 0-15,-1 0 0 0,1 0 0 16,-2-1 0-16,1 1 0 0,0 0 0 0,0 0 0 16,0 1 0-16,0-1 0 0,0 1 0 0,1 1 0 15,0 0 0-15,0-2 0 0,1 0 0 16,-1 0 0-16,0 0 0 0,0 0 0 0,0-2 0 16,1 2 0-16,-3-2 0 0,1 1 0 15,-2 1 0-15,1-1 0 0,-2 1 0 0,1 0 0 16,-4-1 0-16,1 1 0 0,-3 0 0 0,1 0 0 15,0 0 0-15,-1 0 0 0,-1 0 0 16,-1-1 0-16,-4 1 0 0,0 0 0 0,-15 0 0 16,23-1 0-16,-23 1 0 0,21-2 0 15,-21 2 0-15,16 0 0 0,-16 0 0 0,13 0 0 16,-13 0 0-16,0 0 0 0,16 0-90 0,-16 0-206 16,0 0-70-16,15 0-63 0,-15 0-98 15,0 0-114-15,12-1-344 0,-12 1-555 0,0 0-1176 16</inkml:trace>
  <inkml:trace contextRef="#ctx0" brushRef="#br0" timeOffset="17512.68">7203 8287 561 0,'0'0'554'0,"-8"5"62"15,8-5-222-15,0 0-37 0,-11 5-38 0,11-5-27 16,0 0-22-16,0 0-18 0,-9 4-17 16,9-4-22-16,0 0-17 0,0 0-28 0,0 0-25 15,-8 6-21-15,8-6-15 0,0 0 4 0,0 0 13 16,0 0-20-16,0 0-1 0,0 11-9 15,0-11-6-15,0 0-3 0,7 7 3 0,-7-7-10 16,8 5 0-16,-8-5-8 0,10 5-8 16,-10-5-2-16,15 5 4 0,-15-5 7 0,16 3-6 15,-16-3-7-15,17 2-7 0,-17-2-12 0,21 2 3 16,-21-2-5-16,21 2-3 0,-21-2-1 16,21 1-3-16,-21-1-1 0,24 0-1 15,-24 0 0-15,26 0-1 0,-13 0-2 0,0 0-2 16,0-1-5-16,1 1 1 0,0 0-7 0,5-2 1 15,-4 2-4-15,-1 0-5 0,-1 0 4 0,5-2-3 16,0 1 13-16,0 1 20 0,0 0-4 16,1 0-6-16,1 0-3 0,-1-1-5 0,2 1-3 15,-3 0-3-15,2 0-1 0,1 0-5 16,1 0 2-16,-4-1-2 0,6 1-3 0,-3 0 0 16,1 1 2-16,0-1-1 0,1 0-1 15,-3 0 3-15,2 0-5 0,1 1 0 0,0-1 0 16,-2 1 6-16,2-1 0 0,0 2-2 0,2-2 2 15,-4 2-2-15,1-2 0 0,2 0-4 16,-1 1 1-16,-2 0 0 0,2 1 1 0,0-1-4 16,-1 0 2-16,0 1 2 0,-1-2-5 15,2 2 2-15,-2-2 3 0,2 1-2 0,-2 1 8 16,0-2-12-16,2 1 3 0,0-1-1 16,-3 0 0-16,2-1 1 0,1 1-4 0,0 0 5 15,-3-2-9-15,2 1 7 0,1 1-1 0,0-1 2 16,-2 0-4-16,2 1 2 0,-2-1-1 15,1 1 3-15,0-1 0 0,1 0-2 0,-2 0 1 16,0-1-1-16,2 2 2 0,-2 0 0 0,0-1-1 16,0 0-1-16,1 1-1 0,-2-2 3 15,1 2-2-15,1 0 0 0,-4-2-1 16,4 2 3-16,-4-1-2 0,2 1 0 0,-1 0 3 16,1 1 4-16,-2-1-5 0,0 2-4 0,-1-2 0 15,2 0-4-15,-4 2 5 0,1-2 1 16,-1 1 3-16,-1 0 2 0,-1-1-5 0,4 0 0 15,0 2 0-15,-1-1 0 0,-1 0-1 16,-3 0 0-16,1-1 0 0,2 0 9 0,2 1-12 16,1-1 7-16,-2 2-5 0,2-1 0 0,0 2 5 15,-1-2-4-15,0 2 5 0,0-1-2 16,1 1-1-16,-2-1 1 0,4 0-3 16,-4 1 6-16,2-1 8 0,-2 0 0 0,1 0 2 15,0 0 7-15,-2-1-1 0,-1-1-9 0,-3 1 4 16,-11-1 2-16,21 3-12 0,-21-3-13 15,17 2 14-15,-17-2 5 0,16 1 1 0,-16-1 1 16,11 1 0-16,-11-1 0 0,0 0-23 16,16 1-60-16,-16-1-80 0,0 0-95 0,9 3-85 0,-9-3-51 15,0 0-94-15,0 0-151 0,0 0-973 16,0 0-1251-16</inkml:trace>
  <inkml:trace contextRef="#ctx0" brushRef="#br0" timeOffset="18735.64">12556 8416 466 0,'0'0'571'0,"0"0"-103"16,0 0-73-16,0 0-30 0,0 0-45 0,0 0-18 16,0 0-3-16,0 0-26 0,0 0-21 0,2 10-37 15,-2-10-24-15,0 0-34 0,0 0-19 16,11 4-30-16,-11-4-14 0,0 0-19 0,14 2-6 16,-14-2-12-16,0 0-6 0,15 3-8 15,-15-3 61-15,16 3 41 0,-16-3 7 0,20 3-11 16,-8-1-5-16,5-1-24 0,1 2-6 15,0-1-8-15,2 0 21 0,1 0-9 0,4 0 10 16,0 0-23-16,1 0-10 0,1 0-21 16,0 0-7-16,-1-1-13 0,1 2-2 0,1-1-8 15,-1-1-13-15,0 1 6 0,1 0-10 0,1-1 9 16,0 2-3-16,0-2 7 0,1 1-1 16,1-2 8-16,-1 1-10 0,0-1 15 0,0 2-10 15,1-2 3-15,-1 0-16 0,0 1-2 0,-1-1-2 16,0 2-2-16,0-2-5 0,0 0 1 15,-1 1-5-15,0-1 5 0,-2 0-6 16,2 1 3-16,-1 0-9 0,-1 0 7 0,1 0-6 16,-1 1 2-16,1-1-4 0,-2 1 7 0,2 0-3 15,-1-2 9-15,1 2-6 0,-1-2 13 16,0 0 5-16,1 2 11 0,-2-2-11 0,-2 1-3 16,0-1 1-16,0 2-3 0,-2-2-8 15,1 0 3-15,0 1-7 0,-1-1 12 0,0 1 3 16,1 0 14-16,0 0-6 0,-1 0 12 0,0 0-5 15,0 0 13-15,0-1-13 0,0 1 17 16,1 0-23-16,-2 0 8 0,0-1-20 0,2 0 10 16,-3 0-15-16,1 1 7 0,0-1-2 15,-1 1-5-15,1-1-3 0,1 1-2 0,-1-1 3 16,1 2 0-16,1-1 18 0,0 1 5 16,0-1 2-16,2-1 1 0,2 1 4 0,0-1-6 15,0 2 0-15,2-2-21 0,-2 1-14 0,2 1 0 16,-1-1 0-16,1-1 0 0,-1 2 0 15,-1-1 0-15,0 0 0 0,0 0 0 0,0 0 0 16,1 0 0-16,-2 1 0 0,1 0 0 16,-4-2 0-16,0 1 0 0,1-1 0 0,-2 0 0 15,1 1 0-15,-2 0 0 0,3-1 0 0,-3 1 0 16,1-1 0-16,0 2 0 0,-1-1 0 16,0 0 0-16,1-1 0 0,-3 3 0 15,2-1 0-15,-2-1 0 0,-1 1 0 0,-4-1 0 16,0 1 0-16,-13-2 0 0,20 1 0 0,-20-1 0 15,18 4 0-15,-18-4 0 0,12 1 0 16,-12-1-249-16,0 0-140 0,13-2-157 0,-13 2-192 16,0 0-1236-16,-4-13-1720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7:36:58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18129 9857 338 0,'0'0'617'15,"0"0"-157"-15,5-7-88 0,-5 7-22 16,0 0-25-16,0 0-28 0,10-3-25 0,-10 3-16 15,0 0-25-15,13 2-14 0,-13-2-15 0,0 0-13 16,14 2-20-16,-14-2-5 0,14 6 16 16,-14-6-4-16,17 6 114 0,-7-1-170 15,5-1-2-15,0 2-14 0,3-2-9 0,-1 1-10 16,3 1 0-16,2 0-10 0,0-2-14 0,1 0-4 16,0 1-8-16,1-1 1 0,-1-1-12 15,1 0-16-15,1 0 10 0,-1 1-14 0,-1-1 0 16,0-1-8-16,-3 0 4 0,5 0-6 0,-3 0 5 15,0 1-14-15,3-2 11 0,0 1-2 16,-3 1 129-16,4-2-150 0,-2 0 6 0,1-1 3 16,2 0 6-16,1 0 3 0,0-1 5 15,0 0 7-15,2-1 2 0,-1 0-5 0,2 0 11 16,-2-1-4-16,6 1 10 0,-1-2-8 16,0 1 7-16,0-2-5 0,0 3 0 0,0-1-8 15,-1-1 5-15,-3 0-8 0,0 1 7 16,3-1-11-16,2 1 10 0,-5 0-13 0,2 2 8 15,2-2-5-15,1 1 7 0,0 1-6 0,1-3 10 16,0 2-12-16,2 2 8 0,-1-3-2 16,1 2-3-16,0 0 4 0,0-1 4 0,1 1-4 15,0 0 1-15,0-1-3 0,1 2 6 16,-1-1-10-16,0 1 5 0,0 0-2 0,1 0 3 16,-3 0-11-16,2 0 2 0,-1 1-1 15,3 1 0-15,-2-1-1 0,1 0 5 0,0 0-8 16,1 0 8-16,-1 1-7 0,-1-2 11 15,3 0-12-15,-1 1 2 0,1-1 2 0,1 0 2 16,-2 0-7-16,2 0 7 0,-1-1-7 0,0 1 5 16,-1 0-8-16,1 0 4 0,-1 0-3 15,2 1 2-15,-1-1 4 0,-1 0-3 0,2 1 2 16,-1 0-9-16,3-1 13 0,-4 0-10 16,3 0 7-16,-1 1-10 0,0 0 9 0,2-1-9 15,-3 1 6-15,4 0-3 0,-4-2 9 16,2 2-10-16,0-1 8 0,0 0-7 0,-1 0 7 15,0 0-7-15,1 0 5 0,0-1-7 0,6 2 7 16,-6-1-6-16,8 0 7 0,-3 1-9 16,1 0 7-16,0-1 0 0,-1 1 4 0,2 1-11 15,-2-1 10-15,1 1-4 0,-1-1 8 16,2 0-7-16,-3 1 7 0,1 0-6 0,-6-1 5 16,-1 0-2-16,8 0 5 0,-3 1-2 0,3 0 7 15,-1-1-4-15,3 1 1 0,-3 0-4 16,2-1 11-16,-1 2-12 0,2-2 2 15,-3 2-6-15,3 0 10 0,-2 0 2 0,0-2-2 16,0 2-2-16,-3 0 2 0,1-1-3 0,-6 1 3 16,6-2 132-16,-1 4-156 0,-6-4 10 15,0 2 1-15,-2 0 2 0,1-1-1 0,-1 2 4 16,1-2-2-16,-2 2 4 0,1-3 0 0,-2 2 0 16,-1-1 5-16,-4-1-8 0,-2 0 2 15,-2 1-2-15,-1-1 1 0,-4 1-5 0,-4-1-50 16,0-1-78-16,-2 3-86 0,-4-1-92 15,-13-2-203-15,14 9-195 0,-14-9-1076 0,-1 13-1475 16</inkml:trace>
  <inkml:trace contextRef="#ctx0" brushRef="#br0" timeOffset="1294.69">3316 10635 230 0,'0'0'511'15,"15"8"-120"-15,-15-8-13 0,15 8-40 0,-15-8-27 16,16 9-5-16,-6-5-38 0,2 1-32 0,1 1-20 16,2 0-15-16,0-2 2 0,3 1 2 15,1-1-1-15,2 1-15 0,1-1-7 0,4 0-27 16,2 1-12-16,0-2-11 0,1 0-14 0,1 0-10 16,4 0-12-16,0-1-9 0,-4 0-13 15,1 0-9-15,5-1-7 0,-3 0-1 0,-1-1-3 16,1 0-7-16,4 0-6 0,2 0-7 15,0 0 1-15,-1 0-3 0,3-1-1 0,0 1-8 16,1-1 7-16,0 0-5 0,2 0-3 0,6 1-1 16,-7-2 1-16,7 2-3 0,-2-1 0 15,-4 0-5-15,4-1 7 0,-6 1-7 16,0-1-1-16,0 1 2 0,0 0-2 0,-1-3-1 16,-1 3-2-16,3-2 2 0,-2 1-4 0,0 1 7 15,2-2 1-15,-2 3 4 0,1-2-1 16,1 2 6-16,0-1 0 0,0 1 2 0,0 0 1 15,0 0 5-15,-1 0 5 0,2 1-4 16,-2-1 1-16,0 0 0 0,0 0 0 0,-1 2-1 16,0-2 1-16,-1 1-2 0,-1 0-5 0,2-1 8 15,-2 1-2-15,1-1-4 0,0 0 5 16,-1 0 1-16,0 1 7 0,0-1-9 0,0 1 1 16,-1-1-6-16,1 0 7 0,-2 1-3 0,1-1-3 15,-5 0-6-15,-2 0-2 0,0 0-3 16,0 0-1-16,-1-1-7 0,-2 0 1 15,-3 1-3-15,-3 0 1 0,-1 0-8 0,-4-1 3 16,-2 1-9-16,-15 0-47 0,24 0-53 0,-24 0-71 16,19 0-93-16,-19 0-155 0,14-3-138 15,-14 3-264-15,6-6-665 0,-6 6-1115 0</inkml:trace>
  <inkml:trace contextRef="#ctx0" brushRef="#br0" timeOffset="9119.98">20701 13906 74 0,'0'0'566'16,"-15"-3"-161"-16,15 3-46 0,-12-3-13 0,12 3-9 16,-11-3-16-16,11 3-35 0,0 0-36 15,-13-3-38-15,13 3-27 0,0 0-15 0,-13-1-14 16,13 1-5-16,0 0-7 0,0 0 0 15,-11-3-3-15,11 3 3 0,0 0-14 0,0 0-6 16,0 0-9-16,-12-3-7 0,12 3-10 16,0 0-10-16,0 0-8 0,0 0 4 0,0 0 25 15,0 0 7-15,0 0-6 0,0 0 0 0,0 0-11 16,0 0-4-16,0 0-7 0,11-3 93 16,-11 3-130-16,0 0 103 0,14 0-126 0,-14 0 102 15,0 0-120-15,19 0 115 0,-19 0-119 0,16 0 116 16,-16 0-128-16,22-1 123 0,-22 1-130 15,24-3 117-15,-13 1-125 0,3 1 115 16,1-1-121-16,-1-1 121 0,-1 2-114 0,-13 1 112 16,23-3-119-16,-12 1-8 0,1 1 30 0,-12 1-17 15,23-4 29-15,-11 3 1 0,-1 0 45 16,7 0-35-16,-2-2 39 0,4 1-45 0,-4 1 32 16,3 1-37-16,-3-1 34 0,3 0-35 15,1 0 36-15,-1 1 4 0,4 0 45 0,0 0-42 16,4-1 21-16,2 0-40 0,2 1 27 0,1 0-43 15,6 0 33-15,0-1-41 0,0 1 34 16,3-1 92-16,-3 0-122 0,2 1 93 0,-1 0-118 16,0 0 99-16,2-1-109 0,-3 2-29 15,3-2 45-15,-5-1-32 0,2 2 40 0,-2 0-31 16,-5-1 37-16,1 0-36 0,-1-1 44 16,-1 1-35-16,1 1 38 0,0-3-36 0,3 1 35 15,2-1-33-15,0 0 36 0,0 0-32 0,0 0 31 16,2-1-36-16,-1 1 39 0,0-1-42 15,-1 1 44-15,0 0-60 0,-2-2 59 0,-1 1-31 16,1 1 31-16,-1-1-31 0,-3 1 26 16,4-1-29-16,-5 2 34 0,0-2-26 0,7 2 33 15,-2-3-25-15,-5 3 27 0,3 0-31 0,-1 0 34 16,-1 0-39-16,1 1 32 0,0-1-34 16,-1 0 33-16,-1 1-35 0,2 1 32 15,1 0-34-15,-1-1 36 0,1 1 56 0,1 0-80 16,-1 1 0-16,1-1 0 0,3 0 0 0,-3 0 0 15,-1 0 0-15,0 1 0 0,-3 1 0 16,0-2 0-16,0 0 0 0,-4 2 0 0,-2-1 0 16,-2-1 0-16,-2 0 0 0,-1 0 0 15,0 0 0-15,-6 1 0 0,-12-1 0 0,25 0 0 16,-25 0 0-16,19 0 0 0,-19 0 0 0,15 1-93 16,-15-1-67-16,14 1-169 0,-14-1-43 15,0 0-51-15,14 3-23 0,-14-3-18 0,0 0 16 16,0 0-2-16,0 0-45 0,0 0-116 0,-18 1-619 15,-1 0-839-15</inkml:trace>
  <inkml:trace contextRef="#ctx0" brushRef="#br0" timeOffset="10914.41">3756 15137 72 0,'0'0'445'0,"-21"0"-110"0,21 0-74 0,-16 0-56 15,16 0-36-15,-14 1 8 0,14-1 17 16,0 0-11-16,-15 0-26 0,15 0-27 0,0 0-33 16,-12 2-11-16,12-2-6 0,0 0 8 15,0 0-9-15,-15 0-6 0,15 0-11 0,0 0-5 16,0 0-5-16,-15 0 11 0,15 0 14 0,0 0 11 15,0 0-1-15,-15 1-8 0,15-1-13 16,0 0-16-16,0 0-13 0,0 0-7 0,-13 0-5 16,13 0-7-16,0 0-8 0,0 0-1 15,0 0-7-15,0 0 4 0,0 0 0 0,0 0 4 16,-14 0 1-16,14 0 8 0,0 0 10 0,0 0 10 16,0 0 24-16,0 0 6 0,0 0 9 15,0 0 7-15,14 0-1 0,-14 0-7 0,13 0-6 16,-13 0 2-16,21 0 1 0,-21 0-9 15,26 0-6-15,-9-1 4 0,3 1 0 0,0-2 0 16,1 2-3-16,2-1 1 0,3-2-9 0,-1 2-5 16,0-1 5-16,2 1 4 0,1-2-1 15,0 2-7-15,1-2-8 0,1 2 0 0,0 0-10 16,2-1-8-16,-1 1-2 0,6-1-5 0,0 1-1 16,3 0 4-16,0-1 0 0,1-1-1 15,7 1 0-15,0-1-4 0,0-2 3 0,0 0 5 16,0 0 5-16,0 0 1 0,-2 0-2 15,1-2-3-15,-3 3 2 0,1-2-1 0,-7 2-1 16,6-2-3-16,-4 1-11 0,-1 1 5 0,0-1 0 16,1 2 0-16,7-1-4 0,-7 0 5 15,1 1 4-15,4 0 5 0,-5-2 11 0,6 2-3 16,-6-1-5-16,-1 1 4 0,7-2 2 16,-7 1 4-16,0 0-2 0,1-2 1 0,-1 3 5 15,5-2-3-15,-5-2-1 0,3 0 4 0,0 1-9 16,-3 1-5-16,2-4-5 0,-4 4 2 15,0-1-6-15,2-1-4 0,2 0 2 16,-4 2-8-16,1-2-2 0,6 1 3 0,0 0-2 16,0 0 1-16,-5 2-3 0,-1 0 1 0,1-1 0 15,0 0 9-15,0 1 3 0,-1 0-2 16,-1-1 0-16,0 0 12 0,-2 0-3 0,-1-1 3 16,0 2 1-16,-2-1-6 0,-4 0-2 15,-2 0-3-15,0-1-3 0,-3 2-5 0,0-1 0 16,-1 1-1-16,-4 0 1 0,0-1-4 0,-1 0 1 15,0 3 0-15,-1-3-3 0,0 0 0 16,1 0 2-16,0 2-3 0,1-2 2 0,4-2-5 16,0 3 6-16,3-2 12 0,2 1 4 15,5-2 7-15,1 2-12 0,1-2 0 0,2 0 5 16,8-1 0-16,-8 2 0 0,0-1 11 0,1 1 107 16,0-1-116-16,-1 3 97 0,-2-2-128 15,2 1 109-15,-3 0-124 0,-3 2 106 0,-2 0-121 16,0-1 110-16,-1 2-115 0,-2 1 110 15,0-3-112-15,-3 3 102 0,-2-1-136 0,0 1-40 16,-2-1-60-16,-5 1-59 0,2 1-80 16,-15 0-81-16,21-1-69 0,-21 1-138 0,16-2-211 15,-16 2-506-15,12-4-926 0</inkml:trace>
  <inkml:trace contextRef="#ctx0" brushRef="#br0" timeOffset="12362.69">3477 9153 148 0,'-3'-12'427'0,"3"12"-93"0,0 0-13 0,-3-10-59 15,3 10-23-15,0 0-27 0,-3-10 8 0,3 10-23 16,0 0-16-16,-4-9-26 0,4 9-3 15,0 0-17-15,-5-11 8 0,5 11-7 0,0 0-2 16,0 0-11-16,-4-9-12 0,4 9-16 16,0 0-11-16,0 0-11 0,0 0-3 0,-5-10-17 15,5 10 6-15,0 0 2 0,0 0-6 0,0 0-9 16,0 0-12-16,0 0 2 0,0 0 23 16,0 0 11-16,0 0 7 0,0 0 0 15,-3 9 0-15,3-9 0 0,2 16-2 0,-1-4 2 16,0 3 0-16,1 2-1 0,-1 3-8 0,0 1 21 15,-1 2-35-15,2 2 22 0,-1 0-37 16,0 0 23-16,0 3-36 0,1 0 23 0,0 5-35 16,1 1 25-16,0 0-35 0,1 3 28 0,0 5-30 15,-1 3 0-15,0 0-35 0,0 1-60 16,-1 0-56-16,0 0-60 0,-2-1-18 0,3-7-6 16,-3-4 18-16,2 0-6 0,-2-6 10 15,2-2-22-15,-1-2 5 0,1-3-26 0,0-1-17 16,0-5-26-16,0 0 55 0,2-2-543 15,-1-4-307-15</inkml:trace>
  <inkml:trace contextRef="#ctx0" brushRef="#br0" timeOffset="13622.46">3559 9099 529 0,'0'0'461'0,"0"0"-119"0,-7-10-57 16,7 10-66-16,0 0-14 0,0 0-34 0,-4-9-3 15,4 9-36-15,0 0-14 0,0 0-22 16,0 0 1-16,0 0-12 0,0 0 10 0,1-12-18 16,-1 12 6-16,0 0-13 0,0 0 18 15,9-7-5-15,-9 7 19 0,0 0-11 0,11-4 27 16,-11 4-43-16,10-2 3 0,-10 2 36 0,16-2-28 16,-16 2 30-16,19-2-37 0,-6 1 23 15,-1 0-44-15,1 1 19 0,5-3-37 16,1 3 25-16,0-1-33 0,-1 1 28 0,1 0-26 15,-2 1 21-15,2-1-23 0,-1 1 25 0,1 1-2 16,0-2 39-16,0 1-27 0,2 0 2 16,0-1 0-16,0 0 1 0,2 0 3 0,1 0-6 15,3-1 8-15,1 0-3 0,1-1-4 16,1 0 5-16,0 0-21 0,4 0-4 0,2-1 16 16,-5 2-35-16,0-1 32 0,0-1-45 0,-1 2 26 15,1-1-37-15,0-1 29 0,-2 2-32 16,0 0 26-16,0-1-29 0,-1 1 38 15,-1-1-43-15,1 1 30 0,-1-1-29 0,0 1 32 16,-1-1-24-16,0 1 45 0,0-1-49 0,-4 0 34 16,1 1-34-16,0 1 23 0,1-1-23 15,-2-1 20-15,1 1-18 0,2-1 25 0,-2 1-23 16,-2 0 8-16,4-2-11 0,1 1 5 16,-1-1 19-16,0 0-20 0,0 2 21 0,0-3-23 15,1 2 19-15,1-1-13 0,0 0 10 0,1-1-22 16,1 1 23-16,0-1-23 0,4 0 24 15,0 0-22-15,1-2 21 0,0 2-10 0,0-1 8 16,2-2-22-16,-2 1 18 0,2 0-18 16,-1 0 18-16,0-2-17 0,0 1 22 0,0-1-15 15,-1 1 12-15,1-3-26 0,6 2 22 16,-6 0-18-16,0-1 21 0,5 1-21 0,-5 0 16 16,7-1-9-16,-7 2 10 0,1 1-25 0,0-1 24 15,-1 0-23-15,2 2 23 0,-2-1 111 16,1 0-135-16,0 2 123 0,-1-2-142 0,1 2-12 15,-1-2 31-15,2 1-16 0,-2-1 25 16,1 1-17-16,-1 0 23 0,-1-1-5 0,0-1 9 16,0 1-22-16,0 1 25 0,0 0-23 15,-2-1 21-15,-3 1-21 0,-2 3 19 0,-1-3-4 16,3 2 5-16,-2 0-17 0,-1 0 20 0,0 0 107 16,-4 1-137-16,0 1 120 0,-1 0-132 15,0-1 122-15,0 2-130 0,0-1 117 0,1 1-123 16,-2-1 119-16,0 1-124 0,1 0 121 15,-2 0-125-15,0 0 132 0,1 1-131 0,0-1 120 16,-2 1-123-16,0-1 123 0,0 0-124 0,1 2 121 16,-2-1-120-16,0 0 131 0,-3 0-133 15,1 0 120-15,2 1-116 0,0 0 118 16,-1 0-121-16,0-1 121 0,2 3-127 0,-3-2 136 16,0 2-131-16,1-2 124 0,-1 2-127 0,3-1 127 15,-5 2-119-15,3-1-10 0,0 0 32 16,0 0 1-16,-1 2 15 0,2-2-14 0,-1 0 27 15,1 2-19-15,-1 0 24 0,0-1 106 16,0 0-128-16,-1 0 123 0,1 1-142 0,-3 0 120 16,3 0-129-16,-3 2 124 0,0-1-122 0,1 1 119 15,-2 1-123-15,2 0 5 0,-2 1 18 16,4 2-11-16,-3 0 26 0,0 1-16 0,-1-2 26 16,0 2-17-16,-1-1 24 0,0 1-8 15,-3-1 13-15,3 4-17 0,-1-1 22 0,-1 2-21 16,-2 1 0-16,2 0 6 0,-2 2 0 15,0 0 2-15,-1 4 18 0,1-1-20 0,0 2 20 16,-1 3-23-16,-3 2 22 0,3 1-22 0,-4-2 19 16,2 3-18-16,-1 1 26 0,0-1-28 15,-1 2 20-15,-2 0-19 0,0-1 18 0,-2 1-20 16,-1-1 18-16,0 0-19 0,-1 1 18 16,2 0-27-16,-3 0-42 0,1 0-53 0,-4 6-53 15,0 1-29-15,-2 1-75 0,1 1-28 0,-3-1-61 16,1 1-26-16,0 1-32 0,-3-1-75 15,-1-1-144-15,-1-2-401 0,1 0-652 16</inkml:trace>
  <inkml:trace contextRef="#ctx0" brushRef="#br0" timeOffset="14609.33">3913 10053 525 0,'-12'-3'393'0,"1"0"-64"0,11 3-55 15,-18-4-48-15,18 4-29 0,-17-2-4 16,17 2 2-16,-13-2-23 0,13 2-25 0,-13-2-33 16,13 2-16-16,0 0-28 0,-14-1-6 0,14 1-23 15,0 0 3-15,-11-2-20 0,11 2 2 16,0 0-14-16,0 0 5 0,-14-2-12 0,14 2 7 16,0 0-10-16,0 0 11 0,0 0-9 0,0 0 32 15,0 0 5-15,0 0 18 0,0 0-16 16,0 0 9-16,0 0-3 0,14 8 24 15,-14-8-12-15,20 4 21 0,-4-2-20 0,1 1 29 16,3-3-41-16,2 1 31 0,0-1-35 16,6-1 29-16,1 1-38 0,1-2 5 0,5 1 0 15,2-1 24-15,1 1-36 0,1-1 31 0,1-1-29 16,0 2 21-16,0-2-29 0,2 1 24 16,0 1-27-16,-1-1 26 0,0 2-25 0,1-1 16 15,-1 2-27-15,0-1 25 0,1 2-27 0,-1-1 20 16,-2 1-21-16,1 1 25 0,0 0-22 15,0 0 25-15,1 0-24 0,-3 0 28 16,4-2-20-16,0 0 21 0,-1 1-23 0,-1-1 21 16,2-1-32-16,-2 1 24 0,0 0-25 0,0-1 24 15,0 0-30-15,-1 1 27 0,1-1-26 16,0 0 26-16,-3 3-29 0,-1-1 22 0,2-1-26 16,-3 1 28-16,1 1-29 0,-4-2 28 15,-2 1-29-15,1-1 34 0,0 1-23 0,0-2 29 16,2 0-16-16,2-2 26 0,2 1-22 0,0-2 30 15,0 1-28-15,2-2 29 0,-1 0-32 16,1 1 22-16,1-1-27 0,0 2 22 0,0-3-32 16,6 0 26-16,-1 0-32 0,-1 1 30 15,2-1-33-15,-3 0 30 0,4 0-33 0,-2-1 29 16,0 1-29-16,0-2 5 0,2 0 1 16,0 0 2-16,0 0-3 0,0 2-1 0,4-3-57 15,0 2-77-15,0 0-85 0,4 0-88 16,2 1-122-16,1 2-289 0,4-2-451 0,9 2-783 15</inkml:trace>
  <inkml:trace contextRef="#ctx0" brushRef="#br0" timeOffset="19349.14">3301 12791 279 0,'0'0'318'0,"0"0"-50"0,0 0-32 0,-8 6-32 16,8-6-49-16,0 0-26 0,0 0-19 15,-5 12-10-15,5-12-26 0,0 0 9 0,-3 16-23 16,3-16 10-16,0 14-10 0,0-14 7 0,-1 12-22 16,1-12 13-16,0 11-13 0,0-11 22 15,0 0-14-15,1 16 15 0,-1-16-20 0,0 0 9 16,0 15-17-16,0-15 9 0,0 0-16 0,1 12 9 15,-1-12-16-15,0 0 0 0,3 13-10 16,-3-13 15-16,0 0-6 0,2 11 12 16,-2-11 0-16,0 0 12 0,1 10-8 0,-1-10 19 15,0 0-14-15,2 13 9 0,-2-13-18 0,2 9 9 16,-2-9-18-16,4 13 10 0,-4-13-19 16,5 16 7-16,-5-16-11 0,5 18 12 0,-5-18-8 15,5 16 17-15,-5-16-8 0,6 17 15 16,-6-17-17-16,4 17 21 0,-4-17-20 0,5 18 15 15,-5-18-22-15,4 17 25 0,-1-7-27 0,-3-10 21 16,5 19-28-16,-2-4 23 0,0 0-30 16,1-1 26-16,-1 3-29 0,0-1 37 0,1 1-31 15,-1 0 18-15,2 0-3 0,-2 1-19 16,1 0 43-16,0 3-8 0,-1-3-35 0,1 3 36 16,0-1-43-16,0-2 40 0,0 0-38 0,1 0 39 15,-1 1-40-15,0-2 39 0,1 1-41 16,0 1 35-16,-1-1-31 0,1-1 28 0,0 0-31 15,-1 0 2-15,0-1 4 0,1 2-2 16,-1 0 29-16,1-2-34 0,0 1 31 0,0 0-33 16,-1-1 31-16,1 1-25 0,-2 0 27 0,3 0-7 15,0-1-3-15,0 3 2 0,0 0-6 16,-1-1-1-16,1 0-3 0,-1 0 0 0,1-2 2 16,0 0 2-16,-1 0-2 0,0 0-4 15,0 0 14-15,2-2-2 0,-3 0-1 0,3 0-5 16,-2-3-6-16,1 1 3 0,0 0 1 0,0 0-4 15,0-2-4-15,0 0 1 0,2 2 6 16,1 1 1-16,2 0 10 0,0 4 2 0,2-2 8 16,0 2-14-16,4 2 0 0,0-1-6 15,0 2 4-15,1-2-4 0,1 0-2 0,-2-4 3 16,0 0-1-16,1-1-1 0,0 0-1 0,0-1 2 16,-1 0-1-16,2-2-4 0,0-1 1 15,-2 1-1-15,2-3 3 0,-3-1-5 0,0 1 1 16,0-2 0-16,2 1 1 0,-1-2-3 15,-1 1 7-15,2-2-2 0,-2-1-24 0,3 0 32 16,-2 0-27-16,2-1 36 0,1-1-4 0,-1 0-2 16,2 0 2-16,0-1-1 0,0-1 2 15,4 0-10-15,-1 0 3 0,2-1 1 0,-2 0-3 16,2-2 2-16,-1 1-3 0,2-2-2 0,0 2 2 16,2-5-3-16,1 3 2 0,0-3 0 15,-2 1-1-15,4-2-1 0,-3 2 0 0,0-3-1 16,0 3 3-16,-1-2 0 0,2 1 6 15,-2-1 0-15,2 2-1 0,-1-1-1 0,1 0 1 16,-1 1 1-16,1-2 1 0,0 3-1 0,1-2 0 16,1 2-1-16,-1-3 1 0,2 3 0 15,0-1 2-15,0-1-3 0,0 0 2 0,2 0-3 16,-1 1-1-16,-1-2-3 0,0 2-3 16,1-2 1-16,-1 2 3 0,0 0-6 0,0 2 1 15,0-3-1-15,0 3-3 0,-2-1 6 0,1 0-2 16,-2 2-2-16,2-1 0 0,-2-2 5 0,-4 3 4 15,4-2 7-15,-3 2-28 0,3-2 29 16,-1-1 102-16,1 1-130 0,-1 0 4 16,1 1 105-16,0-1-127 0,0 0 6 0,-2 2 7 15,0 0 2-15,4 0-3 0,-3 0 6 0,-2 3 4 16,2-4 0-16,0 4 3 0,5-1 1 0,-4 1-2 16,0-1 4-16,0 0-5 0,4 2 1 15,-4-4 1-15,4 2 107 0,-1-1-122 0,-1 0-20 16,0 0 44-16,0-2-34 0,-4 1 32 15,-2 0-24-15,1-1 33 0,0 1-34 0,-1-1 30 16,1 2-25-16,-2-1 32 0,2 1-27 0,-2-2 40 16,1 3-24-16,2-2 31 0,-1 2-29 15,0-1 26-15,1 1-29 0,1-1 32 0,-1 0-29 16,5 0 27-16,0 0-30 0,0-1 24 16,1 1-27-16,-4 0 26 0,3-1-30 0,0-1 27 15,-1 2-27-15,-1-2 22 0,0 2-24 0,-3-2 2 16,-1 1-3-16,0-1-1 0,0 2 7 15,-2-1-7-15,-1-1 4 0,-1 1 0 0,0-1-2 16,-2 0 2-16,-1 2-3 0,-1 0 22 16,-3 0-25-16,1-2 24 0,-1 4-29 0,0-2 26 15,-1 1-24-15,-3-1 25 0,-1 3-26 0,1-4 24 16,-2 4-29-16,1-2 31 0,-1 1-25 16,3 0 24-16,-4-1-27 0,3 1 28 0,-1-1-30 15,-1 0 28-15,1 0-26 0,1 0 27 16,-3 0-25-16,3 0 28 0,-4 1-32 0,2-3 29 15,1 3-28-15,-11 2 29 0,17-6-25 0,-17 6 28 16,16-5-29-16,-16 5 28 0,14-6-28 16,-14 6 29-16,11-4-29 0,-11 4 28 0,9-3-22 15,-9 3 28-15,9-6-28 0,-9 6 23 16,9-11-25-16,-9 11 23 0,8-16 104 0,-3 2-135 16,0 0 98-16,-2-3-128 0,-1-1 101 0,2-1-120 15,-2-4 111-15,-2-1-118 0,2-1-18 0,-4-2 41 16,2-1-20-16,-4-5 41 0,2 2-19 15,-1-2 30-15,-1 3-19 0,0 3 8 16,2 1 5-16,-1 1 8 0,-3 3 4 0,5 4 2 16,-1 0 2-16,-1 1 3 0,1 2-2 0,-2-1-1 15,1 2 4-15,0 3-3 0,0 0 3 16,1 1-2-16,2 10 5 0,-8-18 0 0,4 10 0 16,4 8 3-16,-7-17-3 0,3 10 4 0,-2-1-2 15,0 0 0-15,-2-2 1 0,1 0 1 16,-3 2 4-16,0-1-6 0,1 0 4 0,-2 1-4 15,-1 0 5-15,1-1-5 0,-2 1 1 16,-1 1 39-16,-1-1-14 0,-1 2 22 0,0-1-16 16,-2-1 29-16,-3 2-7 0,2 0 9 15,-3-1-23-15,0 1 25 0,1 2-29 0,-4-1 16 16,0 0-29-16,0 1 21 0,-2 0-26 16,2 0 26-16,-2-1-33 0,-1 2 22 0,1-1-26 15,-2 0 18-15,0 1-25 0,-3-2 23 0,1 3-21 16,-1-2-6-16,-2 1 0 0,4 0 0 15,0 1 1-15,-4-1 2 0,5 1 0 0,-4 1 4 16,1-1-3-16,-3 1 4 0,3 0-3 16,-5 0-1-16,4 1 4 0,1 0-1 0,-2-1 17 15,-3 1-23-15,5 0 22 0,-2 1-23 0,1-1 27 16,1 0-24-16,0 0-6 0,0 0 6 16,0 0-5-16,2 0 22 0,0 0-17 0,-1-1 0 15,1 1 2-15,1-1 2 0,0 0 4 16,1 0-7-16,1-1 8 0,0 1-2 0,-1-1-3 15,3-1 0-15,1 2-4 0,-2 0 3 16,1-2-6-16,0 0 7 0,1 1-3 0,3-1-2 16,-1 2 6-16,1-2-5 0,1 1 1 15,-1-1-4-15,0 2 3 0,1-1 0 0,-1 1 3 16,0 0-7-16,1-1-4 0,1 1 4 0,-2-1-2 16,3 1 1-16,-3 1 36 0,1-2-43 15,2 0 34-15,-2 1-34 0,0 0 32 0,1 0-32 16,0 0 31-16,0-1-34 0,0 1 32 15,-2 0-34-15,3-1 31 0,-2 1-33 0,0-1 28 16,1 2-32-16,0-1 10 0,0 0 5 16,-1-1-5-16,-1 1 6 0,2 1 0 0,-1-2 1 15,-1 2-3-15,1-1 3 0,-1 1-4 0,0 0 6 16,1 0 0-16,-1 0-1 0,0 0 2 16,1-1 2-16,-1 1-5 0,0 0 0 0,1 0 3 15,-1 0 29-15,-1 0-32 0,2 0 26 16,-2 0-34-16,1 0 32 0,1 0-37 0,-2 0 40 15,0 0-41-15,0 0 31 0,1 0-31 0,-1 0 40 16,0 0-43-16,1 1 41 0,0-1-39 16,-2 0 33-16,2 0-31 0,1 0 36 0,-1 0-37 15,0 1 34-15,1 0-34 0,-1 0 35 16,1 0-31-16,1 1 37 0,-1-1-41 0,1-1 35 16,0 0-38-16,-2 1 38 0,1 1-40 0,-2-1 9 15,0-1-1-15,2 2 1 0,-1-1 3 16,0-1 2-16,1 2 5 0,-1-1 0 15,1 0-1-15,1 0-1 0,-2 0 6 0,2 0 1 16,2 1-3-16,-2 0 0 0,5-2-6 0,-1 1 0 16,15-1 19-16,-24 1-14 0,12 0 0 15,12-1 32-15,-23 1-36 0,23-1 36 0,-22 2-37 16,22-2 31-16,-23 0-36 0,23 0 31 0,-21 2-31 16,21-2 30-16,-21 0-27 0,21 0 25 15,-20 2-29-15,20-2 29 0,-21 1-34 0,21-1 34 16,-22 1-36-16,22-1 37 0,-20 1-30 15,20-1 33-15,-20 1-38 0,20-1 33 0,-21 0-34 16,21 0 36-16,-20 2-34 0,20-2 33 0,-19 2-32 16,19-2 33-16,-18 1-35 0,18-1 32 15,-18 0-32-15,18 0 37 0,-16 1-35 0,16-1 33 16,-15 0-36-16,15 0 35 0,-20 0-34 16,20 0 34-16,-18 0-28 0,18 0 27 0,-20 1-33 15,20-1 32-15,-20 0-31 0,20 0 34 0,-19 2-32 16,19-2 31-16,-19 0-33 0,19 0 34 15,-19 2-31-15,19-2 29 0,-18 0-33 16,18 0 32-16,-19 1-30 0,19-1 26 0,-18 1-26 16,18-1 35-16,-18 1-31 0,18-1 28 0,-16 1-32 15,16-1 4-15,-19 2 4 0,19-2 1 16,-17 0-2-16,17 0 5 0,-19 1-9 0,19-1 16 16,-18 1-5-16,18-1-3 0,-17 0 3 15,17 0 4-15,-16 2-2 0,16-2 0 0,-16 2-5 16,16-2 4-16,-17 1 1 0,17-1-4 0,-15 1 3 15,15-1-1-15,-15 1 0 0,15-1 0 16,-13 2 5-16,13-2-8 0,-14 2 9 0,14-2-6 16,-12 1 5-16,12-1-5 0,-12 1 2 15,12-1-1-15,0 0 2 0,-17 2 0 0,17-2-1 16,0 0-2-16,-14 2 0 0,14-2 3 0,0 0-4 16,-13 1 3-16,13-1 0 0,0 0 4 15,0 0-6-15,-13 2 3 0,13-2-1 0,0 0 2 16,0 0 3-16,0 0-5 0,-14 1 2 15,14-1-2-15,0 0-2 0,0 0 2 0,0 0 2 16,0 0-4-16,-13 2 4 0,13-2-2 0,0 0-1 16,0 0-1-16,0 0-1 0,0 0 0 15,0 0 6-15,-12 1-8 0,12-1 4 0,0 0-1 16,0 0-2-16,0 0 4 0,0 0 0 16,0 0-5-16,-11 3 2 0,11-3 4 0,0 0 0 15,0 0 2-15,0 0 0 0,0 0 1 16,0 0-4-16,-11 2-6 0,11-2 8 0,0 0-2 15,0 0 0-15,0 0-2 0,-11 2-1 0,11-2-1 16,0 0 4-16,0 0 0 0,0 0-3 16,-12 4-4-16,12-4 5 0,0 0 0 0,0 0 1 15,0 0 2-15,-10 3-6 0,10-3 8 16,0 0-5-16,0 0-2 0,0 0 9 0,-10 4-8 16,10-4 1-16,0 0 0 0,0 0 2 0,0 0 0 15,0 0-3-15,0 0 1 0,-10 4 0 16,10-4-2-16,0 0 4 0,0 0-3 0,0 0 1 15,0 0-3-15,0 0 5 0,0 0-3 16,0 0 6-16,0 0-9 0,0 0 8 0,0 0-9 16,-9 3 4-16,9-3 1 0,0 0-4 0,0 0 3 15,0 0-2-15,0 0-2 0,0 0 1 16,0 0 0-16,0 0-1 0,0 0 5 0,0 0-4 16,0 0-2-16,0 0 4 0,0 0-3 15,0 0 2-15,0 0-1 0,0 0 2 0,0 0 3 16,0 0-3-16,0 0-5 0,0 0 3 0,0 0-4 15,0 0 7-15,0 0 3 0,-2 12-3 16,2-12 1-16,0 0 2 0,4 14-2 0,-4-14 3 16,5 15-2-16,-5-15 1 0,4 14-2 0,-4-14 0 15,6 15 1-15,-6-15 1 0,5 15 0 16,-5-15-2-16,6 14-2 0,-6-14 3 16,6 16-2-16,-6-16 4 0,5 16-2 0,-5-16 3 15,8 16-4-15,-8-16 11 0,9 16-15 0,-5-7 5 16,1 2 2-16,2 0-3 0,0 2 3 15,-2-1 2-15,2-1 3 0,0 1-2 0,-1-1 3 16,1-1-5-16,-1 2 24 0,0-2-27 16,-1-2 26-16,-5-8-24 0,9 16 19 0,-5-7-23 15,-4-9 2-15,10 15-1 0,-5-5 27 0,0 0-25 16,1 1 28-16,-1 1-30 0,3-1 27 16,-2 1-23-16,1-1 19 0,-2 0-29 0,1-1 27 15,0-1-27-15,-1 0 38 0,-1-1-40 16,1 0 29-16,-2 1-27 0,-3-9 27 0,9 15-28 15,-9-15 29-15,9 15-29 0,-9-15 29 0,7 15-27 16,-7-15 35-16,7 16-36 0,-7-16 35 16,7 15-32-16,-7-15 32 0,8 16-27 0,-4-7 32 15,-4-9-42-15,7 18 37 0,-7-18-36 16,7 16 32-16,-3-6-33 0,0 2 34 0,1 0-34 16,0-1 39-16,0 2-38 0,-1-2 33 0,0 0-34 15,0-1 6-15,-1-1 6 0,2 1 0 16,-2-2 0-16,-3-8-4 0,6 18 7 15,-2-11 4-15,-4-7-6 0,5 19 1 0,-1-9 0 16,-1-2 0-16,2 3 1 0,-2-3-3 0,0 3 5 16,1-3 1-16,0 5-6 0,0-2 2 0,0 0-1 15,-1-2 1-15,2 0 2 0,-2 0-1 16,-1 2-4-16,2-3 9 0,0 2-3 0,-4-10-3 16,5 17-2-16,-1-8 0 0,-1-1 2 15,-3-8-1-15,6 18 36 0,-3-9-44 0,-3-9 37 16,6 18-41-16,-6-18 39 0,6 16-42 0,-6-16 39 15,6 17-39-15,-6-17 42 0,5 17-45 16,-5-17 37-16,7 17-38 0,-7-17 34 0,5 18-29 16,-5-18 35-16,5 14-43 0,-5-14 37 0,4 14-34 15,-4-14 35-15,4 12-40 0,-4-12 33 16,0 0-65-16,5 14-10 0,-5-14 35 0,5 9-197 16,-5-9 44-16,7 9-178 0,1-4-50 15,6 3-124-15,4 2-194 0,7 1-852 0,-5 1-1225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7:38:31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17231 2075 787 0,'0'0'623'0,"-7"-9"-118"0,7 9-38 16,0 0-65-16,-6-10-43 0,6 10-61 15,0 0-47-15,0 0-31 0,0 0-18 16,-10-3-20-16,10 3-1 0,-5 11-15 0,5-11-18 15,-6 18 118-15,3-9-176 0,2 2-13 0,0 1 4 16,1 1-4-16,2 4 11 0,1-1-7 16,-1 1-8-16,2 0-11 0,-1-3-8 0,2 2-7 15,0-2-8-15,0-1 125 0,3-1-153 16,-1-2 7-16,1-3 5 0,3 0 2 0,0-4-1 16,-11-3-2-16,25 0 0 0,-10-3-7 0,1-2 3 15,-1-3 3-15,1 1 3 0,-2-2 23 16,-2 0 0-16,1-1 137 0,-3-2-141 0,-1 1 122 15,-1-3-146-15,-2 2 146 0,-2-1-140 16,-2 2 138-16,-2 0-135 0,-2 0 135 0,-1 1-141 16,-3-1 122-16,-3 1-145 0,-2 1 117 0,-1 1-151 15,-3 2-6-15,0 1 27 0,-2 2-17 0,1 1 2 16,1 0-9-16,2 2-47 0,13 0 78 16,-23 2-224-16,23-2-69 0,-18 3-68 0,18-3-42 15,-11 5-57-15,11-5-92 0,0 0-129 16,0 0-658-16,2 13-947 0</inkml:trace>
  <inkml:trace contextRef="#ctx0" brushRef="#br0" timeOffset="418.19">18803 2084 811 0,'2'-11'660'0,"-2"11"-116"16,0 0-71-16,0 0-52 0,3-10 7 16,-3 10-8-16,0 0-20 0,0 0-30 15,0 0 88-15,-5 13-180 0,5-13-17 0,-4 15-8 16,4-15-11-16,-5 19-17 0,4-5-12 0,-2 1-21 16,1 1-16-16,0 0-23 0,0 1-19 15,0 0-19-15,-1-1-18 0,0 1-18 0,0-1-16 16,-1 0-14-16,-1-1-34 0,2-1-66 15,1 0-88-15,0-6-114 0,2-8 6 0,-2 21-247 16,2-21 49-16,0 15-297 0,0-15-891 0,6 13-1292 16</inkml:trace>
  <inkml:trace contextRef="#ctx0" brushRef="#br0" timeOffset="1017.02">20182 2107 122 0,'-11'-11'823'0,"1"3"-256"16,1 2-130-16,3 0-98 0,6 6-72 0,-8-9-11 16,8 9 10-16,0 0-14 0,0 0-24 15,0 0-18-15,0 0-25 0,4-9 16 0,-4 9-6 16,10 4-25-16,-10-4-24 0,14 7-32 15,-14-7-1-15,16 8-14 0,-6 2 122 0,-2-2-159 16,0 3 122-16,-2 0-156 0,1-1 0 16,-6 1 13-16,-1-11-10 0,-1 22 3 0,-6-6 128 15,1-1-149-15,-3 1 141 0,-3 1-136 16,-3-1 155-16,0 0-133 0,-4 1 26 0,-2-2 16 16,2-2-4-16,0-1 25 0,-2-4 18 0,2 3 15 15,-1-4-6-15,2 2 10 0,1-5-15 16,2 2 7-16,0-1-15 0,4-2 12 0,11-3-46 15,-18 5-17-15,18-5-8 0,-12 3-33 16,12-3-8-16,0 0 0 0,0 0-1 0,0 0 13 16,0 0 0-16,0 0-9 0,0 0 10 15,14 2-10-15,-14-2 6 0,25-2-13 0,-7-1 2 16,1 2-4-16,2-2-4 0,4 0-3 16,-2 2-42-16,2-4-56 0,1 4-73 0,-1-3-75 15,1 2-79-15,1 0-45 0,0-1-16 0,7 2-62 16,2 0-86-16,4-1-228 0,8-1-728 15,1 2-1109-15</inkml:trace>
  <inkml:trace contextRef="#ctx0" brushRef="#br0" timeOffset="2447.98">21474 2136 304 0,'0'0'518'0,"0"0"-62"0,0 0-51 0,0 0-21 16,0 0-39-16,0 0-60 0,0 0-26 0,0 0-18 15,0 0-35-15,0 0-16 0,-9-4-24 16,9 4-41-16,0 0 12 0,0 0-9 0,0 0-6 16,0 0-11-16,0 0-11 0,0 0 1 15,0 0-3-15,0 0 1 0,0 0 4 0,0 0-6 16,0 0 4-16,0 0 4 0,0 0 2 0,0 0 135 16,0 0-157-16,-8-5 128 0,8 5-155 15,0 0 132-15,0 0-158 0,0 0 129 0,0 0-152 16,0 0 130-16,0 0-149 0,0 0 130 0,0 0-154 15,0 0 129-15,0 0-146 0,0 0 138 16,-12-2-150-16,12 2 136 0,0 0-143 16,0 0 140-16,-13 1-142 0,13-1 141 0,0 0-140 15,0 0 140-15,-13 0-140 0,13 0 143 0,0 0-138 16,0 0 139-16,-14-1-139 0,14 1 141 16,0 0-139-16,0 0 139 0,0 0-143 0,0 0 145 15,0 0-141-15,-13 0 146 0,13 0-138 16,0 0 142-16,0 0-138 0,0 0 142 0,0 0-154 15,0 0 140-15,0 0-149 0,0 0 133 0,0 0-144 16,0 0 148-16,0 0-138 0,0 0 144 16,0 0-143-16,0 0 140 0,12-5-139 0,-12 5 142 15,16-1-141-15,-16 1 141 0,20 0-144 16,-20 0 142-16,22 0-142 0,-22 0 140 0,22 2-141 16,-22-2 137-16,23 3-146 0,-13-1 147 15,-10-2-143-15,20 6 141 0,-20-6-139 0,18 7 145 16,-18-7-137-16,13 9 13 0,-13-9 20 15,12 11 13-15,-12-11 12 0,4 12 19 0,-4-12 17 16,0 16 3-16,0-16 17 0,-7 17-6 0,-2-5 6 16,2-1-3-16,-3 0 9 0,1 0-3 15,-1 0 0-15,-1-1-4 0,1-1 1 0,2 0-14 16,-1-2-1-16,9-7-20 0,-11 11 1 0,11-11-19 16,-7 7-6-16,7-7 2 0,0 0 4 15,0 0 3-15,5 8-13 0,-5-8-19 16,13 0-9-16,-13 0-1 0,23 0-4 0,-10 0 2 15,1-1-1-15,2 1 5 0,0-1 2 0,-3 1 1 16,1 0 9-16,-14 0-10 0,23 0-2 16,-23 0 128-16,21 1-144 0,-21-1 144 0,16 5-131 15,-16-5 153-15,9 13-105 0,-9-13 157 16,-2 19-135-16,-2-5 17 0,-4 4 14 0,-3 0-1 16,0 1 9-16,-5 1-12 0,-1 1-1 0,0-2-15 15,0-3 5-15,3 1-18 0,1-4 10 16,-1-1-13-16,3-2 8 0,1 0-37 15,2-3-34-15,3-1-35 0,5-6-27 0,-10 9 85 16,10-9-189-16,0 0 85 0,-10 5-186 0,10-5-39 16,0 0-26-16,0 0-24 0,5-9-54 15,-5 9-89-15,11-11-114 0,0 3-409 0,1-2-684 16</inkml:trace>
  <inkml:trace contextRef="#ctx0" brushRef="#br0" timeOffset="2937.9">22889 2176 308 0,'0'0'818'0,"0"0"-224"16,0 0-90-16,7-10-81 0,-7 10-56 15,0 0-36-15,0 0-46 0,0 0-45 0,0 0-33 16,0 0-31-16,-12 4 97 0,12-4-184 0,-13 10 114 16,2-2-163-16,0 0 122 0,-4 4-157 15,0 0 3-15,-2 1 0 0,-1 0-3 0,-3 2-1 16,2 1 3-16,0-2-4 0,-1-1 7 15,4 0 11-15,-2-1 14 0,1 0 4 0,3-2 3 16,1-1 4-16,1 0 7 0,1-3-9 0,4 1-2 16,7-7-17-16,-14 9-13 0,14-9 4 15,-8 9 20-15,8-9 14 0,0 0 7 16,2 12 3-16,-2-12-3 0,14 7-2 0,-4-5 6 16,4 2 10-16,3-2 0 0,2-1-6 0,3 0 119 15,1 0-165-15,0-1 124 0,4-1-140 16,0 1 109-16,2-1-154 0,-1 0 137 0,2 1-150 15,-3 0 128-15,2-1-212 0,-2 1-46 16,-5 0-46-16,-2 0-38 0,1-1-47 0,-3 1-23 16,-3-1-29-16,-15 1-120 0,23 0-142 0,-23 0-496 15,15-3-742-15</inkml:trace>
  <inkml:trace contextRef="#ctx0" brushRef="#br0" timeOffset="3218.22">22970 2214 286 0,'-5'-7'803'0,"5"7"-249"16,-8-9-135-16,8 9-54 0,0 0 3 0,0 0 4 16,0 0-3-16,-16 4 123 0,16-4-174 15,-7 14 104-15,3-5-160 0,-2 5 15 0,2 1-2 16,0 1 0-16,0 2-14 0,-1-1-31 16,1 4-9-16,0-2-33 0,-2-1-11 0,2 2-23 15,-1 0-18-15,1 0-19 0,-2 1-7 0,3-4-20 16,-3 2-8-16,1-3-22 0,0 1-8 15,1-3-21-15,0 1 6 0,0-3-29 16,1-2 24-16,3-10-32 0,-4 18-26 0,4-18-61 16,-2 14-43-16,2-14 72 0,-4 12-186 0,4-12 107 15,0 0-199-15,4 12-54 0,-4-12-83 16,0 0-85-16,0 0-115 0,21-3-147 0,-9-2-413 16,1-5-844-16</inkml:trace>
  <inkml:trace contextRef="#ctx0" brushRef="#br0" timeOffset="3598.41">23529 2219 751 0,'0'0'639'16,"0"0"-61"-16,14 5 130 0,-14-5-210 0,0 0 95 15,3 13-216-15,-3-13 84 0,2 11-211 0,-2-11 93 16,1 15-185-16,-1-15-27 0,3 17-22 15,-3-17-9-15,4 21-3 0,1-8-9 0,-1 1-14 16,4 2-9-16,-2-3-8 0,2 1-15 16,1 4 2-16,1-3-8 0,-1 2-4 0,2 1 7 15,0 0-7-15,-2-1-2 0,2-1 136 0,1 1-149 16,-1-3 144-16,-1 3-144 0,1-5 142 16,-3 1-133-16,1-2 10 0,1-2 23 15,-2 2 3-15,-1-4 9 0,-4 0 7 0,-3-7 15 16,12 11-8-16,-12-11 14 0,8 10-10 0,-8-10 18 15,5 8 0-15,-5-8 11 0,0 0-21 16,5 9-8-16,-5-9-33 0,0 0-9 0,0 0-36 16,-6 7-19-16,6-7-45 0,-15 4-39 15,15-4-102-15,-27 3-94 0,6 0-95 0,-2-3-95 16,-6 0-87-16,0 0-104 0,-1-1-133 0,-1-3-673 16,4-1-1099-16</inkml:trace>
  <inkml:trace contextRef="#ctx0" brushRef="#br0" timeOffset="3764.22">23640 2391 394 0,'17'-12'730'0,"3"2"-107"15,-3-2 121-15,6 1-248 0,2-2 88 0,-4 5-215 16,1-1 92-16,3 0-216 0,-1 2 88 16,0 1-195-16,0 0 108 0,0-1-184 0,-3 2 70 15,0 2-269-15,-4 0-107 0,-1 0-77 16,-3 1-79-16,-13 2-59 0,18-1-66 0,-18 1-559 15,0 0-702-15</inkml:trace>
  <inkml:trace contextRef="#ctx0" brushRef="#br0" timeOffset="4813.88">16344 3828 395 0,'0'0'462'0,"4"-11"-55"16,-4 11-50-16,0 0-16 0,5-12-19 0,-5 12-29 15,0 0-14-15,0 0-6 0,4-11-24 0,-4 11-21 16,0 0-23-16,0 0-6 0,0 0 31 15,0 0 12-15,0 0 92 0,0 0-137 16,0 0 95-16,0 0-139 0,4 10 1 0,-4-10-3 16,0 20-1-16,-2-3-17 0,1 2 2 0,-2 3-4 15,1 2 93-15,-1 1-122 0,-1 1 104 16,1 1-123-16,-1-1 96 0,1-1-120 0,-2 0-32 16,1 0 32-16,0-1-29 0,1-3 24 15,-1 1-37-15,0-4 33 0,1-2-40 0,1 1 38 16,-1-3-47-16,0-1 32 0,1-2-42 0,2-11 22 15,-4 18-71-15,4-18-31 0,-2 14-68 16,2-14-25-16,-2 12 46 0,2-12-179 0,0 0-82 16,-2 13-87-16,2-13-79 0,0 0-94 15,0 0-760-15,0 0-1025 0</inkml:trace>
  <inkml:trace contextRef="#ctx0" brushRef="#br0" timeOffset="6300.98">16035 5691 563 0,'0'0'777'15,"-8"5"-198"-15,8-5-122 0,0 0-74 0,0 0-44 16,0 0-10-16,0 0-19 0,0 0-19 15,0 0-38-15,0 0-37 0,0 0-56 0,7 7 2 16,-7-7-37-16,14 3 10 0,-14-3-49 0,19 5 17 16,-9-2-48-16,4 2 19 0,0 0-29 15,0 2 29-15,-1 0-39 0,0 0 30 16,-1 1-38-16,-2 0 25 0,-1 3-34 0,0-2 32 16,-4 2-33-16,-2-1 30 0,-3-10-36 0,1 20 26 15,-4-10-31-15,-1 5 3 0,-4-2-5 16,0 2 4-16,-2-1 2 0,-3 1 9 0,1-2 39 15,-1 0 27-15,-3-1 31 0,4-3 15 16,-2 0 5-16,1-2 5 0,-1 1 7 0,2-2-1 16,2-1 14-16,10-5 1 0,-16 9-11 0,16-9-18 15,-11 3-30-15,11-3-25 0,0 0-19 16,-11 6-15-16,11-6-5 0,0 0-2 16,0 0-4-16,0 0-6 0,0 0-2 0,14 0-7 15,-14 0-5-15,15-1-3 0,-15 1-2 0,22-4 0 16,-6 2-4-16,0 0-44 0,3-1-62 15,-1 1-49-15,2-2-75 0,1 2-77 0,0-1-69 16,3 0-123-16,1-1-85 0,0 2-172 0,1 0-827 16,-5 1-1226-16</inkml:trace>
  <inkml:trace contextRef="#ctx0" brushRef="#br0" timeOffset="7010.44">16502 7020 792 0,'0'0'634'0,"-4"-9"-110"0,4 9-36 16,0 0-44-16,0 0-39 0,6-8-23 15,-6 8-28-15,0 0-23 0,17 0-47 0,-17 0-31 16,18 0-30-16,-18 0-31 0,22 1-17 16,-11 2-26-16,1 0-17 0,-2-2-10 0,4 4-14 15,0-1-9-15,-3 2-9 0,1 0-8 0,-4 0 9 16,-1 1-13-16,-2 1-1 0,-1-1-1 16,-4-7 1-16,3 19 7 0,-5-6 5 15,-1 2 0-15,-3 0 4 0,-3 3 5 0,-2-1-2 16,0 1 0-16,-2-2-5 0,-1 0 2 0,0-1-10 15,0-2-8-15,4-2-4 0,0-1-5 16,1-1-7-16,2-2-14 0,7-7-10 0,-11 11-13 16,11-11-21-16,0 0-1 0,-5 9 3 0,5-9-9 15,0 0-22-15,16-4-23 0,-6 1-7 16,5-1-10-16,1 1-9 0,0-1 5 0,1 0 3 16,-1 0 9-16,0 1 11 0,-2 3 7 15,-1 0 7-15,-13 0 10 0,23 2 3 16,-11 0 9-16,-12-2 9 0,16 9 25 0,-10-3 28 15,-6-6 17-15,8 15 11 0,-8-15 9 0,0 20-2 16,-3-10 0-16,-2 2-28 0,-1 2 30 16,-3 0-6-16,-3 0-4 0,1 0-11 0,-1-2-2 15,-3 1-37-15,3-2-26 0,-2-1 0 0,2-2 0 16,-1 0 0-16,0-1 0 0,1-2 0 16,1 1 0-16,11-6-109 0,-17 3 10 0,17-3-226 15,-15 0-79-15,15 0-69 0,-12-9-77 16,12 9-93-16,-9-12-138 0,9 12-744 0,-1-15-1156 15</inkml:trace>
  <inkml:trace contextRef="#ctx0" brushRef="#br0" timeOffset="7740.2">16166 8534 1212 0,'-4'-8'686'0,"4"8"-71"16,0 0-54-16,0 0-32 0,-6-8-53 0,6 8-80 15,0 0-62-15,0 0-37 0,0 0-35 16,0 0-22-16,-14 3-20 0,14-3-24 0,-8 8-33 16,8-8-32-16,-11 14-26 0,2-6-24 15,0 3-12-15,1 1-18 0,-2-1-11 0,1 3-5 16,-1 1-3-16,-2 0-10 0,2 0-6 15,2-2-2-15,0-2-13 0,0 0-5 0,3-2-3 16,1 0 1-16,4-9 4 0,-5 16 12 0,5-16 7 16,0 0 3-16,2 16 5 0,-2-16-4 15,11 12 0-15,1-6-2 0,0 1 9 0,4-1-12 16,1 0-7-16,3 2 0 0,2-3 1 0,-1 0 2 16,2 1-1-16,0-2-2 0,-2-1-32 15,0 0-36-15,0-2-43 0,-2 1-19 16,0-1-69-16,-2 0-10 0,-3-2-85 0,-14 1-17 15,24-3-61-15,-24 3-14 0,19-1-13 0,-19 1-21 16,15-4 2-16,-15 4 30 0,8-4 42 16,-8 4 58-16,0 0 65 0,4-11 69 0,-4 11 78 15,-2-13 74-15,2 13 98 0,-7-15 60 16,0 4 48-16,-2 0 69 0,3 0 1 0,-1 3 52 16,2 0-22-16,5 8 10 0,-10-11-79 0,10 11-48 15,-9-10-6-15,9 10-35 0,0 0 13 16,0 0 16-16,-11 5 0 0,11-5-1 0,-5 17-2 15,3-1-15-15,-1 1-18 0,-1 3-19 16,1 3-13-16,1 2-12 0,-2-2-14 0,0 2-24 16,1-1-11-16,-1 1-10 0,1-2-1 15,-1 1-14-15,-1-2-5 0,1-1-12 0,1-5-33 16,0 1-59-16,0-1-58 0,1-4-65 0,0-1-51 16,2-11-61-16,-2 17-93 0,2-17-96 15,-2 11-142-15,2-11-794 0,0 0-1052 0</inkml:trace>
  <inkml:trace contextRef="#ctx0" brushRef="#br0" timeOffset="8409.76">16466 10174 419 0,'5'-19'727'0,"-1"5"-147"0,-1 1 2 15,-1 3-31-15,-2 10-12 0,4-17-31 0,-4 17-58 16,2-12-100-16,-2 12-66 0,0 0-58 15,0 0-35-15,-3-10-23 0,3 10-22 16,0 0-14-16,-8 10-23 0,8-10-18 0,-8 15 20 16,8-15-36-16,-6 18 6 0,6-18-28 0,-5 19-6 15,5-19-29-15,-2 19 19 0,2-19-36 16,2 19 24-16,-2-19-26 0,7 18-2 0,-2-7-46 16,2 0 12-16,1 0-42 0,3-2 20 15,-1 1-26-15,1-2 43 0,0-2-22 0,0 3 38 16,0-3-22-16,-1-1 35 0,-1 1-25 0,-9-6 35 15,13 8-15-15,-13-8 43 0,14 9-8 16,-14-9 59-16,9 8 14 0,-9-8 33 0,7 10-25 16,-7-10 27-16,3 10-24 0,-3-10 34 0,-4 13-47 15,4-13-13-15,-10 20-11 0,1-11-15 16,-1 3-8-16,-4 1-15 0,0-1-23 16,-2 0-39-16,-2 0-37 0,2-3-48 0,-2-1-42 15,2-2-59-15,1-1-61 0,0-3-82 0,15-2-40 16,-26-4-40-16,12-2-51 0,1-2-33 15,3-4 8-15,-1-1 32 0,5-2 123 0,0-1-442 16,2-1-341-16</inkml:trace>
  <inkml:trace contextRef="#ctx0" brushRef="#br0" timeOffset="8580.75">16354 10149 1995 0,'8'-6'341'0,"2"-1"45"0,0 0 11 15,-2 2 52-15,4-1-6 0,-2 1 10 0,-1 2-20 16,1 0-8-16,0 0-31 0,0 0-28 16,1 1-37-16,0-2-37 0,-1 2-27 15,7-1-31-15,-1 0-33 0,3-1-32 0,0 2-33 16,0-3-23-16,0 3-28 0,-2 0-13 0,1-1-19 15,-1 2-24-15,-4 0-48 0,0-1-48 16,-13 2-48-16,21-1-38 0,-21 1-37 0,18 1-42 16,-18-1-33-16,16 3-36 0,-16-3-34 0,14 6-22 15,-14-6-75-15,11 8-59 0,-11-8 14 16,7 11-992-16,-7-11-1087 0</inkml:trace>
  <inkml:trace contextRef="#ctx0" brushRef="#br0" timeOffset="8974.5">16605 10743 761 0,'-6'10'682'0,"1"1"-93"16,-1-3-120-16,2 1-16 0,-5 3-29 0,5 1-72 15,-3 1-13-15,0 5-47 0,-2-1-2 0,2 4-46 16,-2 5 11-16,0-1-49 0,-1 1-2 16,1 1-31-16,0 1 4 0,-2-1-45 15,3 0-20-15,0-2-20 0,3-2-21 0,-2-2-14 16,4 0-13-16,0-4-13 0,2-1-14 0,0-2-6 16,2-3-8-16,1 0-11 0,1-3-15 15,-3-9-5-15,9 15-4 0,-9-15 8 0,11 5 1 16,-11-5 2-16,12-1 4 0,-12 1 23 15,16-8-26-15,-8 2 28 0,2-2-21 0,-2-3 28 16,0 1-23-16,-3 0 36 0,0 1-1 0,-5 9 46 16,2-16-19-16,-2 16 12 0,-4-12-41 15,4 12 4-15,-16-9-49 0,4 8-28 0,-6 1-121 16,-1 3-93-16,-4 2-150 0,0 4-116 16,-4 3-196-16,1 3-685 0,2-1-1012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7:39:30.5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15421 4660 246 0,'0'0'441'15,"0"0"-98"-15,-8-4-28 0,8 4-22 16,0 0-7-16,0 0-18 0,0 0-33 0,0 0-48 16,0 0-13-16,0 0-29 0,0 0-8 0,0 0-26 15,0 0-1-15,0 0-22 0,0 0 4 16,0 0-24-16,0 0 9 0,0 0-26 0,0 0 17 15,0 0-22-15,0 0 27 0,0 0-26 16,0 0 9-16,0 0 41 0,0 0-27 0,0 0 29 16,0 0-27-16,0 0 18 0,0 0-38 15,4-13 11-15,-4 13-32 0,0 0 15 0,9-5-29 16,-9 5 16-16,0 0-25 0,10-6 18 16,-10 6-27-16,0 0 22 0,13-4-25 0,-13 4 23 15,0 0-26-15,14-5 25 0,-14 5-32 0,0 0 30 16,14-2-24-16,-14 2 27 0,0 0-27 15,12-1 27-15,-12 1-24 0,0 0 33 0,0 0-24 16,13-1 35-16,-13 1-21 0,0 0 24 0,0 0-17 16,0 0 25-16,8 7-11 0,-8-7 29 15,0 0-13-15,0 0 27 0,-3 10-25 16,3-10 27-16,0 0-24 0,-8 6 24 0,8-6-32 16,0 0 29-16,-10 7-35 0,10-7 23 0,0 0-28 15,-9 4 21-15,9-4-37 0,0 0 13 16,0 0-38-16,-13-2 22 0,13 2-35 0,0 0 1 15,-6-7-6-15,6 7 5 0,0 0 1 16,-2-12-1-16,2 12 1 0,0 0 1 0,2-14-3 16,-2 14 5-16,2-9 1 0,-2 9 1 0,5-11-4 15,-5 11-1-15,7-9 1 0,-7 9-3 16,8-9-1-16,-8 9-1 0,8-7-10 0,-8 7-4 16,0 0 2-16,14-5 4 0,-14 5 8 15,0 0 8-15,14 1 8 0,-14-1 5 0,0 0 36 16,11 9-25-16,-11-9 32 0,7 8-23 15,-7-8 36-15,4 12-29 0,-4-12 33 0,2 13-27 16,-2-13 37-16,0 12-18 0,0-12 32 0,0 13-10 16,0-13 25-16,0 0-30 0,-2 15 22 15,2-15-27-15,0 0 8 0,-2 10-36 0,2-10 7 16,0 0-34-16,0 0 11 0,0 0-25 16,0 0-4-16,-14-4 0 0,14 4-3 0,0 0-2 15,-6-13-2-15,6 13-2 0,-2-10-1 0,2 10 1 16,0 0-5-16,-4-15 1 0,4 15-9 15,3-10-13-15,-3 10-8 0,3-9-8 16,-3 9-2-16,5-8 1 0,-5 8 5 0,0 0 2 16,11-8 0-16,-11 8 8 0,0 0 0 0,10-5 10 15,-10 5 14-15,0 0 11 0,0 0 7 16,12 3 30-16,-12-3-20 0,0 0 28 0,8 10-23 16,-8-10 27-16,4 11-23 0,-4-11 24 15,2 10-12-15,-2-10 34 0,0 0-16 0,0 16 23 16,0-16-13-16,0 0 25 0,0 13-19 0,0-13 41 15,0 0-39-15,0 0-10 0,-3 13-10 16,3-13-2-16,0 0-19 0,0 0-7 0,0 0-11 16,0 0-7-16,-14 0 3 0,14 0-12 15,0 0 0-15,-8-9-2 0,8 9-1 0,-5-10-1 16,5 10-16-16,-3-8-16 0,3 8-8 16,0 0-1-16,-3-14-6 0,3 14-2 0,0 0-2 15,0 0-1-15,2-15 1 0,-2 15 7 0,0 0 3 16,5-7-1-16,-5 7 7 0,0 0 11 15,0 0 10-15,11 3 27 0,-11-3-17 0,0 0 31 16,9 10-18-16,-9-10 28 0,6 12-15 16,-6-12 35-16,4 15-6 0,-4-15 20 0,2 15-8 15,-2-15 20-15,2 12-27 0,-2-12 30 0,0 12-22 16,0-12 23-16,0 0-31 0,2 15 34 16,-2-15-40-16,0 0 28 0,0 0-36 15,-1 12-14-15,1-12 18 0,0 0-45 0,0 0 25 16,0 0-38-16,0 0 0 0,-12-1 0 0,12 1-1 15,0 0-4-15,-7-11-3 0,7 11-8 16,-3-10 0-16,3 10-6 0,-3-12-2 0,3 12-6 16,-1-11-1-16,1 11 0 0,-1-13-1 0,1 13-6 15,0 0 1-15,3-15 0 0,-3 15 1 16,0 0 2-16,5-12-1 0,-5 12 7 0,0 0 16 16,9-6 12-16,-9 6 13 0,0 0 29 15,0 0-18-15,11 4 40 0,-11-4-21 0,0 0 26 16,6 12-16-16,-6-12 27 0,3 11-19 15,-3-11 22-15,2 12-14 0,-2-12 32 0,1 11-22 16,-1-11 23-16,0 13-24 0,0-13 27 16,-1 11-32-16,1-11 40 0,0 0-39 0,-3 14 4 15,3-14 4-15,0 0-7 0,-5 10-11 0,5-10-12 16,0 0-12-16,-8 4-7 0,8-4-8 16,0 0-7-16,-12-5-3 0,12 5-3 0,-7-7 2 15,7 7-4-15,-8-11 0 0,8 11-2 16,-7-13 1-16,7 13 2 0,-5-14-9 0,5 14 1 15,-4-13-8-15,4 13-4 0,-1-12 2 0,1 12 0 16,0-12 6-16,0 12-2 0,3-12 1 16,-3 12 5-16,6-12 4 0,-6 12-5 15,7-8 6-15,-7 8-1 0,8-6 3 0,-8 6-1 16,9-4 5-16,-9 4 3 0,0 0 10 0,15 0 15 16,-15 0 5-16,0 0 10 0,12 6 2 15,-12-6-9-15,8 8 7 0,-8-8-9 0,5 9-1 16,-5-9-7-16,2 11 8 0,-2-11-5 15,2 12 10-15,-2-12-5 0,0 0 4 0,-1 16-9 16,1-16 6-16,0 0 0 0,-4 15 2 0,4-15-29 16,-7 8 27-16,7-8 2 0,-6 5-1 15,6-5-12-15,0 0 0 0,-12 3-8 0,12-3-4 16,0 0-2-16,-14-2-8 0,14 2-5 16,-9-6 4-16,9 6-5 0,-6-8-1 0,6 8-1 15,-5-8 0-15,5 8-1 0,-3-10 1 16,3 10 2-16,0 0-9 0,-1-13 4 0,1 13 2 15,0 0 2-15,1-15 3 0,-1 15-2 0,0 0 0 16,7-10-4-16,-7 10 0 0,0 0 3 16,9-7-2-16,-9 7 12 0,0 0 2 0,12-2 6 15,-12 2-1-15,0 0 9 0,10 4 0 16,-10-4 6-16,0 0 1 0,9 10 0 0,-9-10 2 16,4 9 1-16,-4-9 4 0,3 10 5 15,-3-10-2-15,0 0 2 0,1 14 4 0,-1-14-2 16,0 0 0-16,3 14 5 0,-3-14-7 15,0 0-3-15,-5 8-4 0,5-8 5 0,0 0-1 16,0 0-12-16,-9 6-8 0,9-6-6 0,0 0-31 16,-12-4 28-16,12 4-7 0,-11-7 0 15,11 7-3-15,-9-10-6 0,9 10 2 0,-8-12-7 16,8 12-1-16,-6-13-4 0,6 13-1 0,-6-12 0 16,6 12-2-16,-2-11 4 0,2 11-1 15,0 0 0-15,0-14 3 0,0 14 3 16,0 0-2-16,5-11 1 0,-5 11 7 0,0 0 5 15,8-7 3-15,-8 7-2 0,0 0 9 0,0 0-1 16,13-3-4-16,-13 3 17 0,0 0 0 16,11 4 16-16,-11-4-6 0,0 0 9 0,8 10-6 15,-8-10 9-15,3 8-7 0,-3-8 3 16,2 12-6-16,-2-12 1 0,1 12-1 0,-1-12-1 16,-1 11 1-16,1-11 10 0,-2 12 1 0,2-12 2 15,-2 10-7-15,2-10-5 0,-3 10-1 16,3-10 3-16,0 0-3 0,-6 9-2 0,6-9-18 15,0 0 5-15,-10 5-5 0,10-5-7 16,0 0-3-16,-11-5-3 0,11 5-1 0,-7-4-4 16,7 4 0-16,-8-8-3 0,8 8-1 15,-5-9-4-15,5 9 3 0,-4-11-1 0,4 11-6 16,-2-12 1-16,2 12 8 0,-1-11-8 0,1 11 3 16,1-12-2-16,-1 12-3 0,3-10 4 15,-3 10-5-15,5-9 2 0,-5 9 4 0,7-8 7 16,-7 8 2-16,0 0 3 0,12-4 5 15,-12 4 6-15,0 0 8 0,12 2 7 0,-12-2 2 16,9 6 2-16,-9-6 7 0,8 9 3 0,-8-9-3 16,7 12 7-16,-7-12-8 0,6 15-9 15,-6-15 4-15,4 15-1 0,-4-15-1 16,2 14 1-16,-2-14 0 0,3 12 36 0,-3-12-36 16,2 11 32-16,-2-11-27 0,0 0 25 0,1 12-34 15,-1-12 12-15,0 0-42 0,0 0 31 16,0 0-47-16,-9 5 4 0,9-5-1 0,0 0-1 15,-9-10 1-15,9 10-2 0,-6-13-1 16,6 13-5-16,-6-14-5 0,6 14 1 0,-5-14-1 16,5 14-3-16,-3-11 4 0,3 11-7 0,-2-11 6 15,2 11 9-15,0 0 0 0,2-14-4 16,-2 14 11-16,0 0 4 0,5-10 2 0,-5 10 7 16,0 0-2-16,8-6 1 0,-8 6 16 0,0 0-2 15,0 0 9-15,13 2 8 0,-13-2 2 16,0 0 1-16,10 7 1 0,-10-7 3 15,6 9-3-15,-6-9 0 0,5 8 0 0,-5-8 1 16,4 10-2-16,-4-10-3 0,4 8-2 0,-4-8 3 16,0 0-5-16,3 12 6 0,-3-12 3 15,0 0-5-15,0 0 1 0,7 10 1 0,-7-10-9 16,0 0-24-16,0 0-19 0,0 0-6 16,0 0-7-16,0 0-3 0,0 0-2 0,0 0-1 15,0 0-16-15,0 0 17 0,0 0 0 0,0 0-5 16,0 0-9-16,-15-3-3 0,15 3 2 15,0 0-20-15,0 0-8 0,-6-7-9 16,6 7 8-16,0 0-26 0,0 0 21 0,-5-8-38 16,5 8 14-16,0 0-39 0,0 0 11 0,0 0-42 15,0 0 4-15,-7-7-52 0,7 7 16 16,0 0-37-16,0 0-9 0,0 0-42 0,0 0-9 16,0 0-29-16,0 0-35 0,0 0-34 15,0 0 31-15,0 0-338 0,0 0-233 0</inkml:trace>
  <inkml:trace contextRef="#ctx0" brushRef="#br0" timeOffset="2317.73">16844 6064 263 0,'0'0'595'0,"0"0"-160"0,0 0-92 16,0 0-36-16,0 0-16 0,0 0-26 0,0 0-21 16,0 0-5-16,0 0-42 0,-8 7-20 15,8-7-21-15,0 0-22 0,0 0-22 0,0 0-8 16,0 0-9-16,0 0-18 0,-7-7 13 0,7 7-10 16,0 0-9-16,0 0-7 0,0 0-7 15,0 0-5-15,0 0-10 0,-7-7-13 0,7 7 10 16,0 0-1-16,0 0-8 0,0 0-6 15,0-15-4-15,0 15-1 0,0 0 0 0,3-10-12 16,-3 10 5-16,0 0-12 0,7-10-3 0,-7 10-9 16,0 0-8-16,8-11-5 0,-8 11-5 15,0 0-21-15,11-7 12 0,-11 7 2 16,0 0 4-16,13-4 15 0,-13 4 10 0,0 0 9 16,12-1 5-16,-12 1-2 0,0 0 12 0,11 4 3 15,-11-4 21-15,0 0 18 0,10 7 9 16,-10-7 3-16,0 0 7 0,6 10 10 0,-6-10 7 15,0 0 5-15,3 9-5 0,-3-9-7 16,0 0-5-16,0 0-11 0,-2 12-1 0,2-12-8 16,0 0-6-16,-7 7-5 0,7-7-7 0,0 0-6 15,-12 6 1-15,12-6-6 0,0 0-2 16,-11 2-4-16,11-2-1 0,0 0-9 0,0 0-5 16,-17-1-2-16,17 1-6 0,0 0-4 15,-11-5-5-15,11 5-4 0,-7-6 3 0,7 6-9 16,0 0 8-16,-8-9-8 0,8 9-2 15,0 0-4-15,-5-10 0 0,5 10 2 0,0 0 2 16,0 0 1-16,5-14 4 0,-5 14-1 0,0 0 3 16,8-5 4-16,-8 5 3 0,0 0 1 15,11-3 2-15,-11 3 9 0,0 0 10 0,0 0 4 16,16-1 11-16,-16 1 9 0,0 0 10 16,0 0-1-16,12 3 10 0,-12-3 0 0,0 0 10 15,0 0-3-15,7 6 2 0,-7-6-5 0,0 0-5 16,0 0-1-16,0 0-3 0,0 0-5 15,-2 14 5-15,2-14-17 0,0 0 4 16,-8 7-15-16,8-7 1 0,0 0-9 0,-13 4-1 16,13-4-10-16,0 0-4 0,-18 0-4 0,18 0-4 15,-11-2-7-15,11 2 0 0,-12-2-2 16,12 2-1-16,-9-5-6 0,9 5 3 0,-8-5 12 16,8 5-16-16,0 0 0 0,-9-8 1 0,9 8-2 15,0 0 1-15,-4-8 3 0,4 8-4 16,0 0 2-16,0 0 7 0,0 0 3 0,6-10 1 15,-6 10 5-15,0 0 6 0,0 0 0 16,13-1 2-16,-13 1 8 0,0 0 11 0,14 3-1 16,-14-3 8-16,10 6-3 0,-10-6-3 15,8 7 15-15,-8-7-3 0,10 11 16 0,-10-11-9 16,8 12 9-16,-8-12-9 0,6 9 12 16,-6-9-13-16,4 10 5 0,-4-10-6 0,0 0 10 15,5 12-2-15,-5-12 7 0,0 0-2 0,2 10-7 16,-2-10-7-16,0 0-11 0,0 0 1 15,0 0-22-15,-5 9-20 0,5-9 9 0,0 0-22 16,0 0 11-16,-16-3-9 0,16 3 4 16,-7-6-12-16,7 6 11 0,-8-9-10 0,8 9 3 15,-7-12-1-15,7 12 4 0,-5-14-7 0,5 14 6 16,-5-14 0-16,5 14-6 0,-1-12-3 16,1 12-7-16,0 0-5 0,0-16 1 15,0 16 2-15,3-10 3 0,-3 10 5 0,5-8 3 16,-5 8 5-16,0 0 11 0,9-9 10 0,-9 9 7 15,0 0 11-15,9-4 9 0,-9 4 6 16,0 0 8-16,0 0 1 0,15 4 1 0,-15-4 0 16,0 0 8-16,8 8-6 0,-8-8 10 15,0 0-11-15,6 9 8 0,-6-9-8 0,0 0 0 16,3 10-14-16,-3-10 5 0,0 0-17 0,0 0 11 16,-2 12-17-16,2-12 4 0,0 0-14 15,0 0 0-15,-7 9-16 0,7-9 3 0,0 0-13 16,0 0 11-16,0 0-12 0,-13 2 1 15,13-2-3-15,0 0 6 0,-10-4 119 0,10 4-143 16,-7-7 9-16,7 7 11 0,0 0-6 16,-5-10-4-16,5 10-5 0,0 0 4 0,-4-14 3 15,4 14-6-15,0 0-4 0,-2-10 0 0,2 10-1 16,0 0 9-16,0 0 4 0,1-13 3 16,-1 13 3-16,0 0 12 0,0 0 9 0,6-6 12 15,-6 6 3-15,0 0 5 0,0 0 6 16,0 0 6-16,11 3 1 0,-11-3 4 0,0 0-1 15,7 7-1-15,-7-7 3 0,0 0 1 0,6 8-5 16,-6-8 4-16,0 0-5 0,0 0 6 16,4 10-4-16,-4-10 1 0,0 0-7 15,0 0 2-15,0 0-17 0,4 10-15 0,-4-10-8 16,0 0-6-16,0 0 0 0,0 0-7 0,0 0-2 16,0 0-6-16,0 0-1 0,-17-3-1 15,17 3-5-15,-9-7 1 0,9 7 2 0,-10-10-3 16,10 10 0-16,-9-11 1 0,9 11-3 0,-9-11-1 15,9 11 20-15,-4-8-21 0,4 8 21 16,-6-9-25-16,6 9 19 0,0 0-29 0,-5-9 26 16,5 9-22-16,0 0 31 0,0 0-23 15,-7-10 32-15,7 10-21 0,0 0 33 0,0 0-31 16,0 0 32-16,-4-8-31 0,4 8 26 0,0 0-40 16,0 0 19-16,0 0-41 0,0 0 22 15,0 0-40-15,0 0 10 0,0 0-37 16,-3-11 15-16,3 11-41 0,0 0 14 0,0 0-48 15,0 0 23-15,0 0-43 0,0 0-10 0,0 0-42 16,0 0-28-16,0 0-43 0,0 0-56 16,0 0-75-16,0 0-24 0,0 0-257 0,0 0-239 15</inkml:trace>
  <inkml:trace contextRef="#ctx0" brushRef="#br0" timeOffset="13114.53">13728 10857 68 0,'-6'-7'640'0,"6"7"-115"16,0 0-69-16,0 0 13 0,0 0-56 0,0 0-13 15,0 0-28-15,0 0-35 0,0 0-39 0,0 0-25 16,0 0-39-16,0 0-27 0,0 0-24 15,0 0-18-15,0 0-13 0,0 0-14 0,0 0-9 16,-4-9-8-16,4 9 0 0,0 0-1 16,0 0 2-16,0 0-8 0,0 0-2 0,-3 10 3 15,3-10-4-15,0 0-7 0,-3 17-6 16,3-17-7-16,-1 16-6 0,1-16-4 0,-3 22-3 16,1-7-9-16,2 1-9 0,-1 2-12 0,0 1-3 15,0-1-8-15,2 0 2 0,-1 0-6 16,1 0-6-16,0 0-2 0,2-3 2 0,0 1-2 15,2-2 1-15,0-1-14 0,0 0 5 16,0-1-10-16,1-3-2 0,0-1 4 0,-6-8-5 16,13 11 0-16,-13-11 6 0,14 6-8 15,-14-6 0-15,14 1-15 0,-14-1-10 0,18-4 8 16,-7-2 0-16,1-2 2 0,-1-3 2 0,1 1 6 16,0-5 0-16,0-1 1 0,-1 0 6 15,-2-2 5-15,0 2 4 0,-3 0 17 0,0 1 20 16,-2 2 27-16,-1 1 19 0,-3 12 13 15,0-19 3-15,0 19-15 0,-2-15-4 0,2 15-29 16,-7-11 1-16,7 11-26 0,-14-8-37 0,14 8 0 16,-18-4 0-16,18 4 0 0,-22 0 0 15,22 0 0-15,-24 1 0 0,24-1-105 16,-23 1-73-16,9-1-67 0,2 2-109 0,-1-1-133 16,1 1-170-16,1-1-395 0,-3-1-567 0,3 2-1274 15</inkml:trace>
  <inkml:trace contextRef="#ctx0" brushRef="#br0" timeOffset="20635.66">15510 9035 58 0,'0'0'616'0,"0"0"-135"0,0 0-86 15,0 0-63-15,0 0-47 0,0 0-40 0,0 0-32 16,0 0-12-16,0 0-9 0,0 0-15 0,0 0-17 16,0 0-11-16,0 0-7 0,0 0-15 15,0 0-2-15,0 0-5 0,0 0-3 16,0 0 1-16,0 0-8 0,0 0-13 0,0 0-7 15,0 0-7-15,0 0-10 0,0 0-6 0,0 0-4 16,0 0-4-16,0 0-7 0,0 0-10 16,0 0-5-16,0 0 0 0,0 0 3 0,0 0 1 15,0 0-4-15,0 0-11 0,-6-7-14 16,6 7-5-16,0 0-7 0,0 0-1 0,0 0-2 16,-4-11-1-16,4 11-2 0,0 0 2 0,0 0-2 15,-1-16-4-15,1 16 1 0,0 0-1 16,0 0 1-16,1-13 0 0,-1 13 1 15,0 0-1-15,0 0 2 0,5-12-8 0,-5 12-9 16,0 0-6-16,5-7-3 0,-5 7-6 0,0 0 10 16,0 0-2-16,9-6 10 0,-9 6 5 15,0 0-1-15,0 0 4 0,11 3 1 0,-11-3 6 16,0 0-1-16,9 9 8 0,-9-9 3 16,6 7-1-16,-6-7 8 0,5 8 1 0,-5-8 3 15,0 0 12-15,4 13 5 0,-4-13 9 0,0 0 19 16,3 15 13-16,-3-15 9 0,0 0-1 15,0 12 11-15,0-12-3 0,0 0 8 0,-2 11-11 16,2-11-5-16,0 0-20 0,0 0-13 0,-5 9-27 16,5-9-10-16,0 0-22 0,0 0-8 15,0 0-19-15,-11 3-20 0,11-3-22 16,0 0-21-16,-8-4-23 0,8 4-29 0,0 0-31 16,-8-10-29-16,8 10-21 0,-4-8-23 0,4 8-44 15,-6-10-42-15,6 10-53 0,-3-13-115 16,3 13-383-16,-2-12-454 0</inkml:trace>
  <inkml:trace contextRef="#ctx0" brushRef="#br0" timeOffset="24880.27">16865 7488 200 0,'0'0'277'16,"0"0"-65"-16,0 0-43 0,0 0-33 0,0 0-27 15,0 0-16-15,0 0-12 0,0 0-9 0,0 0 9 16,0 0 8-16,0 0 10 0,0 0-2 15,0 0-4-15,0 0 2 0,0 0-7 0,0 0-4 16,0 0-4-16,0 0-1 0,0 0 5 16,0 0-12-16,0 0-15 0,0 0-3 0,0 0-4 15,0 0-4-15,0 0-3 0,0 0-5 0,0 0 5 16,0 0-11-16,0 0-2 0,0 0-1 16,0 0-2-16,0 0-7 0,0 0-3 15,0 0 4-15,0 0 4 0,0 0-4 0,0 0 1 16,0 0-1-16,0 0-3 0,0 0 6 0,0 0 3 15,0 0 3-15,0 0 1 0,0 0-4 16,0 0-4-16,0 0-3 0,0 0-3 0,0 0-4 16,0 0-5-16,0 0-5 0,0 0-3 15,0 0-13-15,0 0-15 0,0 0-12 0,0 0-13 16,0 0-12-16,0 0-11 0,0 0-13 0,0 0-6 16,0 0-34-16,0 0-20 0,0 0-35 15,0 0-58-15,0 0-107 0,0 0-187 0,0 0-42 16</inkml:trace>
  <inkml:trace contextRef="#ctx0" brushRef="#br0" timeOffset="25222.73">16898 7446 642 0,'0'0'523'16,"0"0"-131"-16,0 0-76 0,0 0-63 15,0 0-37-15,0 0-28 0,0 0-14 0,0 0-15 16,0 0-13-16,0 0-23 0,0 0-32 0,0 0-7 16,0 0-17-16,0 0-8 0,0 0-6 15,0 0 3-15,4 8-4 0,-4-8-4 0,0 0-19 16,0 0 8-16,0 0-5 0,0 0-7 15,5 7-1-15,-5-7-6 0,0 0-4 0,0 0-2 16,0 0-17-16,0 0-2 0,0 0-22 0,0 0-23 16,4 10-21-16,-4-10-27 0,0 0-27 15,0 0-38-15,0 0-52 0,0 0-59 0,0 0-59 16,0 0-72-16,0 0-235 0,0 0-155 0</inkml:trace>
  <inkml:trace contextRef="#ctx0" brushRef="#br0" timeOffset="25362.47">16903 7457 569 0,'0'0'391'0,"0"0"-69"0,0 0-60 0,0 0-46 16,0 0-30-16,0 0-21 0,0 0-9 16,0 0-6-16,0 0-23 0,0 0-19 0,0 0-27 15,0 0-20-15,0 0-23 0,0 0-39 16,0 0-40-16,0 0-30 0,0 0-73 0,0 0-75 16,0 0-172-16,0 0-226 0,0 0-130 0</inkml:trace>
  <inkml:trace contextRef="#ctx0" brushRef="#br0" timeOffset="26398.45">22327 9361 1239 0,'0'0'827'0,"-2"-10"-175"0,2 10-102 15,0 0-57-15,0 0-38 0,-2-13-45 0,2 13-45 16,0 0-56-16,0 0-52 0,0 0-30 0,0 0-3 15,0 0-12-15,0 0-12 0,0 0-20 16,0 0-2-16,-4 15-11 0,2-5-14 0,-1 3-24 16,1 4-20-16,0-3-22 0,-3 3-16 0,3-3-11 15,-3 2-16-15,1 1-9 0,0 0-11 16,-1 3-1-16,1-3-13 0,-2 1-27 0,2-3-43 16,0 1-49-16,2-3-63 0,-1-1-59 15,1-2-71-15,2-10-74 0,-4 17-93 0,4-17-71 16,0 12-85-16,0-12-208 0,0 0-416 15,0 0-857-15</inkml:trace>
  <inkml:trace contextRef="#ctx0" brushRef="#br0" timeOffset="26705.26">22287 9439 1347 0,'0'0'757'16,"0"-13"-117"-16,0 13-89 0,0 0 14 0,0 0-29 15,0 0-34-15,3-11-38 0,-3 11-37 0,0 0-42 16,0 0-48-16,11-6-40 0,-11 6-35 16,16-3-28-16,-16 3-30 0,19-5-28 15,-3 3-26-15,0-1-22 0,2 1-21 0,2 1-9 16,0 0-74-16,1 0-24 0,1 0 0 0,-2 2 0 16,1 1 0-16,-1-2 0 0,0 2 0 15,-2 0 0-15,-1 0 0 0,0 0 0 0,-4 0 0 16,-1 0 0-16,-12-2 0 0,19 3 0 0,-19-3 0 15,16 5 0-15,-16-5 0 0,9 6 0 16,-9-6 0-16,2 12-90 0,-2-12-238 0,-4 13-56 16,0-6-110-16,-3 4-72 0,-2-1 0 15,-1 0-267-15,0-1-729 0,-1 0-1205 0</inkml:trace>
  <inkml:trace contextRef="#ctx0" brushRef="#br0" timeOffset="27135.42">22375 9535 1602 0,'0'0'783'0,"0"0"-164"0,0 0-119 15,-7 11-2-15,7-11-40 0,-3 11-15 0,3-11-43 16,-6 13-53-16,6-13-54 0,-4 15-45 16,4-15-41-16,-5 16-44 0,5-16-26 0,-6 17-28 15,0-4-20-15,2-1-18 0,-3 2-11 16,1 1-9-16,-1-2-16 0,-2-1-6 0,4 0-17 16,-1-3-25-16,2-1-36 0,4-8-20 0,-5 13-12 15,5-13 1-15,-6 11-5 0,6-11-2 16,0 0 8-16,-4 12 7 0,4-12 16 15,0 0-3-15,8 6 8 0,-8-6 8 0,0 0 4 16,15 0 8-16,-15 0 2 0,21-4 6 0,-6 2 0 16,1-3 31-16,-1 1-34 0,4 0 35 15,1-1-30-15,-2 1 29 0,2 1-16 0,0 1 39 16,1-1-12-16,1 2 26 0,-4 1-18 16,0 1 25-16,0 1-14 0,-2 2 22 0,2 2 16 15,-5 1 12-15,1 2 9 0,-3 1 8 0,-3 1 18 16,-1 1 18-16,0 1 1 0,-4 0 17 15,-1-1 119-15,0 0-147 0,-2-12-5 0,-2 26-1 16,-2-12-5-16,1 2-67 0,-4-2-53 0,0-1 0 16,1 2 0-16,-1 0 0 0,-2-3 0 15,0 0 0-15,0-1 0 0,1-1 0 16,-2-2 0-16,1 1 0 0,1-3 0 0,-2-4-10 16,10-2-308-16,-18 3-120 0,18-3-107 0,-18-5-83 15,5-3-126-15,-1-2-200 0,-2-5-489 16,3-2-1057-16</inkml:trace>
  <inkml:trace contextRef="#ctx0" brushRef="#br0" timeOffset="27301.66">22301 9725 923 0,'-7'-15'764'0,"1"4"-132"0,3 1-137 0,3 10 11 15,-4-15-14-15,4 15 34 0,0-12-64 16,0 12-32-16,6-11-52 0,-6 11-53 0,9-10-49 16,-9 10-47-16,18-7-37 0,-9 4-30 15,4-2-33-15,3 1-22 0,-3 1-23 0,6 1-19 16,-1-1-36-16,-2 1-65 0,2-1-64 15,-1 1-39-15,-1 1-112 0,-5 1-56 0,-11 0-171 16,23-1-178-16,-23 1-263 0,17 2-454 0,-17-2-973 16</inkml:trace>
  <inkml:trace contextRef="#ctx0" brushRef="#br0" timeOffset="27493.02">22197 9893 1728 0,'0'0'932'0,"0"0"-188"0,3 10-53 15,-3-10-55-15,0 0-44 0,11 9-76 16,-11-9-49-16,11 3-101 0,-11-3-53 0,14 0-65 16,-14 0-42-16,20-2-49 0,-9 0-25 0,5-2-42 15,1 0-49-15,6 0-74 0,0-1-61 16,-1-1 44-16,3 1-248 0,0 0-105 0,1 1-112 16,-1-2-147-16,0 1-291 0,-1 1-585 15,-1-1-1174-15</inkml:trace>
  <inkml:trace contextRef="#ctx0" brushRef="#br0" timeOffset="27713.47">22934 9622 925 0,'0'0'887'16,"0"0"-130"-16,0 0-121 0,-2 9 10 0,2-9-63 15,-8 13-59-15,2-1-44 0,-1 1-65 0,-3 3-59 16,-2 0-59-16,1 3-57 0,-5 4-50 15,2-2-24-15,-4 2-46 0,3-3-18 0,-1 1-39 16,5-5-64-16,0-1-73 0,2-3-82 16,0-1-72-16,4 0-67 0,5-11-50 0,-8 12-33 15,8-12-32-15,0 0-88 0,0 0-142 16,0 0-746-16,0 0-989 0</inkml:trace>
  <inkml:trace contextRef="#ctx0" brushRef="#br0" timeOffset="27942.51">22899 9628 484 0,'10'-16'648'15,"-1"5"-100"-15,1 0-39 0,-1 4 10 16,-9 7-14-16,15-5 31 0,-15 5-28 0,14 3-4 16,-6 3-44-16,1 4-18 0,1 5-32 15,1 2-24-15,-3 3-33 0,2 0-31 0,-3 4-30 16,-1-2-41-16,1 6-21 0,-3-3-53 16,3-1-70-16,-4 1-107 0,-1-2 0 0,2-1 0 15,-2-2 0-15,-2-2 0 0,2 0 0 0,0-3 0 16,-1-2 0-16,-1-13 0 0,0 21 0 15,0-21 0-15,-1 14-262 0,1-14-71 0,-4 10-69 16,4-10-59-16,0 0-64 0,-10 3-74 16,10-3-54-16,-12-4-70 0,2-1-620 0,2-4-946 15</inkml:trace>
  <inkml:trace contextRef="#ctx0" brushRef="#br0" timeOffset="28104.48">22855 9843 1766 0,'0'0'628'0,"0"0"-43"0,0 0 4 15,-4 11-3-15,4-11-7 0,0 0-29 0,0 0-51 16,-2 12-39-16,2-12-74 0,0 0-50 0,0 0-67 15,0 0-25-15,4 9-45 0,-4-9-25 16,0 0-40-16,0 0-17 0,12 3-28 0,-12-3-88 16,0 0-1-16,13 1 0 0,-13-1-12 15,0 0-130-15,20 0-80 0,-20 0-86 0,14-1-86 16,-14 1-90-16,18-2-92 0,-18 2-174 0,20-5-927 16,-5 1-1348-16</inkml:trace>
  <inkml:trace contextRef="#ctx0" brushRef="#br0" timeOffset="28327.67">23388 9551 1614 0,'0'0'957'0,"0"0"-234"0,0 0-63 16,0 0-70-16,0 0-17 0,0 0-85 16,0 0-13-16,0 0-126 0,0 0-38 0,0 0-68 15,0 0-2-15,0 0-60 0,7 7-2 16,-7-7-49-16,0 0-6 0,10 4-44 0,-10-4-21 15,0 0-51-15,13 4-14 0,-13-4-104 0,0 0-36 16,15 3-120-16,-15-3-61 0,0 0-109 16,13 2-52-16,-13-2 23 0,0 0-241 15,13 5-56-15,-13-5-595 0,0 0-958 0</inkml:trace>
  <inkml:trace contextRef="#ctx0" brushRef="#br0" timeOffset="28602.42">23459 9576 1244 0,'0'0'637'0,"0"0"-91"0,-13-5-78 0,13 5-29 16,0 0-17-16,-11 3-40 0,11-3 18 0,-13 8-54 15,3 0 6-15,0 3-38 0,0 6-9 16,-2 0-46-16,0 5-18 0,-2 2-26 0,3 2 0 16,0 2-12-16,1 0-12 0,0 0-17 15,0 0-15-15,1-1-10 0,2-5-12 0,-1 2-6 16,3-4-26-16,1 0-8 0,-1-2-37 0,1-1-60 16,-1-2 0-16,3-3 0 0,0 0 0 15,2-12 0-15,0 19 0 0,0-19 0 16,2 14 0-16,-2-14 0 0,11 11 0 0,-11-11 0 15,14 4 0-15,-14-4 0 0,17-1 0 0,-17 1 0 16,25-7 0-16,-11 2 0 0,1-2 0 16,1-1-79-16,0-2-153 0,0-1-59 0,1-1-64 15,-1 0-62-15,0-1-64 0,0-2-52 16,-1 1-27-16,1 0-65 0,0-2-136 0,-1 2-455 16,-4 0-824-16</inkml:trace>
  <inkml:trace contextRef="#ctx0" brushRef="#br0" timeOffset="29062.02">23637 9712 1434 0,'0'0'821'16,"0"0"-191"-16,0 0-9 0,5-11-45 15,-5 11-16-15,0 0-84 0,0 0-39 0,0 0-77 16,10-2-57-16,-10 2-62 0,0 0-50 0,13 1-25 16,-13-1-17-16,0 0-25 0,15 4-14 15,-15-4-23-15,9 3-9 0,-9-3 1 0,9 5 5 16,-9-5-10-16,9 5-6 0,-9-5 10 15,7 7 0-15,-7-7-1 0,0 0-8 0,3 13-3 16,-3-13-6-16,-6 16-1 0,0-4-24 0,-1-1-35 16,-4 2 0-16,1-1 0 0,-1 1 0 15,-2-1 0-15,3-1 0 0,3-2 0 16,-2 0 0-16,1-2 0 0,8-7 0 0,-8 12 0 16,8-12 0-16,-7 7 0 0,7-7 0 0,0 0 0 15,0 0 0-15,0 0 0 0,4 13 0 16,-4-13 0-16,11 2 0 0,-11-2 0 0,21 0 0 15,-21 0 0-15,21 1 0 0,-21-1 0 16,21 2 0-16,-21-2 0 0,20 0 0 0,-20 0 0 16,15 1 0-16,-15-1 0 0,12 4 0 0,-12-4 0 15,7 7 0-15,-7-7 0 0,0 0 0 16,-2 15 0-16,0-5 0 0,-6 0 0 0,0 1 0 16,-1 3 0-16,-5-2 0 0,1 2 0 15,-1 0 0-15,0-1 0 0,2-4 0 0,0 1 0 16,3-3 0-16,2 0 0 0,7-7 0 15,-13 9 0-15,13-9 0 0,-7 5 0 0,7-5-284 16,0 0-263-16,0 0-120 0,0 0-118 0,0 0-229 16,7-9-537-16,-7 9-1191 0</inkml:trace>
  <inkml:trace contextRef="#ctx0" brushRef="#br0" timeOffset="29245.94">23877 9965 1852 0,'0'0'807'0,"-2"16"-78"0,2-16-15 15,-3 13-47-15,3-13-62 0,-4 12-51 16,4-12-86-16,-4 10-88 0,4-10-63 0,0 0-59 16,-3 12-51-16,3-12-37 0,0 0-34 0,-4 9-27 15,4-9-37-15,0 0-60 0,0 0-62 16,-6 9-82-16,6-9-97 0,0 0-116 0,0 0-69 16,0 0-130-16,0 0-108 0,0 0-123 15,0 0-783-15,0 0-1199 0</inkml:trace>
  <inkml:trace contextRef="#ctx0" brushRef="#br0" timeOffset="29753.25">24073 9649 2146 0,'0'0'984'0,"0"0"-237"0,0 0-153 0,0 0-130 16,0 0-24-16,3 9-61 0,-3-9 1 15,6 10-100-15,-6-10 1 0,10 8-30 0,-10-8-5 16,16 9-70-16,-16-9-6 0,16 8-60 0,-5-4 3 16,-11-4-52-16,16 8 14 0,-16-8-43 15,18 7 23-15,-18-7-35 0,13 8 20 0,-13-8-15 16,10 10 31-16,-10-10-29 0,3 13 2 16,-3-13-19-16,-5 14-10 0,-1 0 0 15,-2-3 0-15,-1 2 0 0,-5 2 0 0,-1-1 0 16,-1 0 0-16,1-1 0 0,-1 0 0 0,2-1 0 15,2-2 0-15,1-2 0 0,1-1 0 16,4-1 0-16,6-6 0 0,-12 10 0 0,12-10 0 16,0 0 0-16,-7 9 0 0,7-9 0 15,0 0 0-15,0 0 0 0,16 3 0 0,-16-3 0 16,17-1 0-16,-17 1 0 0,21-2 0 0,-21 2 0 16,20 0 0-16,-20 0 0 0,21 0 0 15,-21 0 0-15,19 0 0 0,-19 0 0 0,13 5 0 16,-13-5 0-16,15 6 0 0,-15-6 0 15,8 12 0-15,-8-12 0 0,2 11 0 0,-2-11 0 16,-4 16 0-16,0-5 0 0,-1 1 0 16,-2-2 0-16,2 1 0 0,0-1 0 0,0-3 0 15,5-7 0-15,-8 14 0 0,8-14 0 0,-8 11 0 16,8-11 0-16,-4 7 0 0,4-7 0 16,0 0-187-16,0 0-312 0,0 0-84 0,0 0 13 15,-11-3-359-15,11 3-785 0,2-15-1394 16</inkml:trace>
  <inkml:trace contextRef="#ctx0" brushRef="#br0" timeOffset="30183.52">24279 9601 1378 0,'0'0'815'0,"7"-13"-166"16,-7 13-23-16,5-7-4 0,-5 7-58 15,9-6-19-15,-9 6-98 0,12-4-29 0,-12 4-102 16,16-3-7-16,-16 3-71 0,21-4 8 15,-21 4-75-15,22-2-6 0,-22 2-59 0,23-2 2 16,-23 2-48-16,21 0 14 0,-21 0-44 16,18 0 29-16,-18 0-45 0,14 0 24 0,-14 0-24 15,12 1 27-15,-12-1-23 0,0 0 37 0,16 1-11 16,-16-1-23-16,0 0-21 0,11 1 0 16,-11-1 0-16,0 0 0 0,8 6 0 0,-8-6 0 15,0 0 0-15,6 10 0 0,-6-10 0 16,0 11 0-16,0-11 0 0,0 16 0 0,0-16 0 15,0 27 0-15,-1-9 0 0,0 0 0 0,-1 1 0 16,0 5 0-16,2 1 0 0,-1 0 0 16,1 0 0-16,0 0 0 0,0 1 0 15,0 1 0-15,0-1 0 0,0-1 0 0,0-1 0 16,0-2 0-16,-1-2 0 0,1-1 0 0,-2 1 0 16,2-3 0-16,0 1 0 0,-1-5 0 15,0 0 0-15,1-13 0 0,-2 19 0 0,2-19 0 16,-3 18 0-16,3-18 0 0,-10 18 0 15,-2-6 0-15,-2-2 0 0,-6 2 0 0,-7 1 0 16,-10 3 0-16,-4 0-607 0,-5 0-263 0,-11 3-1244 16,-2-2-1885-16</inkml:trace>
  <inkml:trace contextRef="#ctx0" brushRef="#br0" timeOffset="33527.98">14158 10332 304 0,'0'0'581'0,"0"0"-121"0,0 0-99 16,0 0-30-16,0 0-47 0,0 0-37 0,0 0-22 16,0 0-13-16,0 0-2 0,0 0-6 15,0 0 1-15,0 0 9 0,0 0 3 0,0 0 7 16,0 0-7-16,7-6-16 0,-7 6-10 15,0 0-6-15,0 0-7 0,0 0-7 0,8-8-7 16,-8 8-5-16,0 0-7 0,0 0 11 0,9-6-18 16,-9 6-7-16,0 0-13 0,10-5-1 15,-10 5-8-15,7-7 0 0,-7 7-10 0,9-7 10 16,-9 7-5-16,12-11 3 0,-12 11-20 16,10-10 4-16,-10 10-14 0,12-11 8 0,-12 11-22 15,11-12 4-15,-11 12-6 0,11-14 2 16,-5 8-11-16,3-4 5 0,-1 0-16 0,0 0 2 15,1-1-13-15,-1 1-25 0,1 0-12 0,0-2 0 16,0 0 0-16,0 0 0 0,-1 0 0 16,2-1 0-16,0-1 0 0,1-1 0 0,0 0 0 15,0 1 0-15,0-3 0 0,1 3 0 16,-1 0 0-16,3 0 0 0,-3 0 0 0,2 1 0 16,1 1 0-16,-1 0 0 0,2 1 0 15,-3 1 0-15,2 0 0 0,0 2 0 0,-1-1 0 16,1 0 0-16,-1 1 0 0,0-1 0 15,-1 2 0-15,1-1 0 0,-2 2 0 0,0-1 0 16,-1 1 0-16,-2 0 0 0,2-1 0 0,-1-1 0 16,3-1 0-16,-2 1 0 0,0 0 0 15,1-1 0-15,1 1 0 0,-1-3 0 0,0 3 0 16,-1-2 0-16,0 2 0 0,-1-1 0 0,1 0 0 16,-2 0 0-16,2 1 0 0,-1-1 0 15,-2-2 0-15,4 3 0 0,-2-3 0 16,0 1 0-16,1-1 0 0,-1-1 0 0,3-4 0 15,0 2 0-15,0-1 0 0,-1 0 0 0,1 1 0 16,-1 0 0-16,-1 2 0 0,0-1 0 16,-1 2 0-16,-1-1 0 0,1 2 0 0,-1 0 0 15,-2 1 0-15,0 1 0 0,0 2 0 16,0-1 0-16,-6 7 0 0,10-13 0 0,-10 13 0 16,9-12 0-16,-9 12 0 0,10-12 0 0,-10 12 0 15,10-11 0-15,-10 11 0 0,10-12 0 16,-10 12 0-16,12-13 0 0,-6 5 0 0,-1 2 0 15,1-1 0-15,-6 7 0 0,11-12 0 16,-11 12 0-16,8-11 0 0,-8 11 0 0,8-9 0 16,-8 9 0-16,7-9 0 0,-7 9 0 15,7-8 0-15,-7 8 0 0,0 0 0 0,8-10 0 16,-8 10 0-16,0 0 0 0,6-7 0 0,-6 7 0 16,0 0 0-16,0 0 0 0,5-9 0 15,-5 9 0-15,0 0-102 0,0 0-253 0,0 0 58 16,0 0-227-16,0 0-82 0,0 0-163 15,0 0-980-15,0 0-1439 0</inkml:trace>
  <inkml:trace contextRef="#ctx0" brushRef="#br1" timeOffset="38481.66">14139 10344 64 0,'0'0'382'0,"0"0"-74"0,0 0-32 16,0 0 5-16,0 0-13 0,0 0 31 0,0 0-4 16,0 0-10-16,0 0-19 0,0 0-9 15,0 0-15-15,-11-1-2 0,11 1-3 16,0 0-5-16,0 0-7 0,0 0-2 0,0 0-7 16,0 0 2-16,4-11-7 0,-4 11-5 0,5-7-2 15,-5 7-10-15,11-13-15 0,-3 1 4 16,2 0 2-16,3-4-14 0,-1 0 3 0,3-5-7 15,1-2-1-15,0-1-16 0,3-4-18 16,2-1-18-16,-3 1-9 0,2-1-14 0,1-1-11 16,-1 1-16-16,1 1 5 0,2-2-6 0,-2 1-11 15,3-2-1-15,0 1 5 0,0 0-17 16,0-2 4-16,-1 1-13 0,1 1 4 0,-1 0-10 16,-1 3 0-16,-1 0-2 0,-4 4 4 15,0 3-4-15,-1 0 4 0,-2 3-6 0,-2 1-20 16,0 1 0-16,-1 0 0 0,1 1 0 15,-3 1 0-15,2-1 0 0,0 2 0 0,-1-3 0 16,2 0 0-16,-2 0 0 0,1 0 0 16,1 0 0-16,-1-1 0 0,0 1 0 0,1 0 0 15,-3 4 0-15,0-1 0 0,0 0 0 0,0 2 0 16,-2 0 0-16,-1 2 0 0,1-1 0 16,-7 9 0-16,10-12 0 0,-4 4 0 0,-1 2 0 15,0-2 0-15,1 1 0 0,0-1 0 0,-6 8 0 16,10-14 0-16,-10 14 0 0,10-12 0 15,-10 12 0-15,10-12 0 0,-10 12 0 16,7-8 0-16,-7 8 0 0,6-6 0 0,-6 6 0 16,0 0 0-16,7-9 0 0,-7 9-35 0,0 0-111 15,7-7-24-15,-7 7-45 0,0 0-84 16,0 0-74-16,0 0-86 0,5-8-106 0,-5 8-77 16,0 0-1030-16,0 0-1342 0</inkml:trace>
  <inkml:trace contextRef="#ctx0" brushRef="#br1" timeOffset="38849.92">14546 9199 1234 0,'0'0'654'0,"0"0"-49"16,0 0-74-16,0 0-25 0,0 0-37 15,12-11-31-15,-12 11-40 0,17-9-18 0,-4 4-29 16,2-1-42-16,2 0-46 0,4-2-34 16,0 1-30-16,2-1-19 0,1 1-22 0,4-1-23 15,0-2-18-15,0 2-16 0,-2 1-23 16,-2 1 13-16,1 1-26 0,-2-1 7 0,-5 3-6 16,1 0 1-16,-1 3 8 0,-2 0 1 15,-1 3 9-15,2 0 8 0,-5 5-1 0,1 1-18 16,-1 5-74-16,-3 2 0 0,1 4 0 0,-4 2 0 15,-1 7 0-15,-1 2 0 0,-4 5 0 16,0 1 0-16,-4 9 0 0,-1 0 0 0,-1 1 0 16,-4 0 0-16,2-1-53 0,-2-2-209 15,0-2-86-15,0-2-77 0,1-2-87 0,2-8-69 16,-1-3-116-16,4-3-228 0,-1-4-470 16,1-3-997-16</inkml:trace>
  <inkml:trace contextRef="#ctx0" brushRef="#br1" timeOffset="43005.69">15834 8585 83 0,'0'0'375'0,"0"0"-103"0,0 0-56 16,0 0-41-16,0 0-27 0,0 0-10 15,0 0-17-15,0 0-9 0,0 0-16 0,0 0-7 16,0 0-14-16,-8 3-6 0,8-3-3 15,0 0 3-15,0 0 7 0,0 0 7 0,-4 9 0 16,4-9 2-16,0 0 8 0,0 0 12 0,0 0 6 16,0 0 4-16,-4 10 13 0,4-10 3 15,0 0 1-15,0 0-2 0,0 0-8 0,0 0-6 16,0 0-4-16,0 0-1 0,-3 9-5 0,3-9-6 16,0 0-9-16,0 0-5 0,0 0-1 15,0 0-6-15,0 0-2 0,0 0 2 16,0 0 30-16,0 0 27 0,0 0 12 0,0 0 5 15,0 0-5-15,10-9 17 0,-10 9-12 0,10-11 16 16,0 2-7-16,-1-4 4 0,2-1-14 16,3-2-13-16,2-4-9 0,1-1-14 0,0 0-10 15,3-2-8-15,2-4-11 0,1-1 9 16,1-2 0-16,1-1-5 0,3-2-19 0,-1-1-8 16,5-5-4-16,0-1-14 0,2-1 8 0,-7 7-13 15,6-7 2-15,-6 7-13 0,1 0 5 16,0 2-17-16,-3 2 8 0,1 1-15 15,-1 1-2-15,-5 6-3 0,-2 3-1 0,-3 2-1 16,-2 5 0-16,-1-1 1 0,-3 2 2 0,0 2-14 16,-2 0 17-16,1 2-6 0,-8 7 0 15,10-10-15-15,-10 10-23 0,8-9-26 0,-8 9-23 16,5-7-29-16,-5 7-31 0,0 0-53 0,10-8-54 16,-10 8-69-16,0 0-72 0,0 0 42 15,0 0-281-15,0 0-173 0,0 0-573 0,0 0-977 16</inkml:trace>
  <inkml:trace contextRef="#ctx0" brushRef="#br1" timeOffset="43346.54">16208 7891 566 0,'0'0'657'0,"-9"4"-169"15,9-4-61-15,0 0-41 0,0 0 107 16,0 0-165-16,0 0 114 0,2-13-177 0,4 6-27 16,4-5-24-16,3 0-26 0,4-3-14 0,-1 3-20 15,4-5-11-15,5 3 4 0,-2 0-4 16,3 0-16-16,1 1-10 0,1 2-19 16,-1 1-7-16,-3 3-7 0,-1 1 0 0,1 1-4 15,-4 3 17-15,-1 2-1 0,-1 0 10 0,0 5 0 16,-3 1 3-16,0 3-14 0,-1 4-5 15,-3 1-26-15,-1 2-7 0,-3 3-13 0,-2 2-7 16,-2 1-9-16,-2 3-9 0,-2-1-63 0,-1 2-61 16,-1 1 50-16,0 0-214 0,0-4-52 15,0-1 53-15,1-6-210 0,2-1-20 0,0-15-39 16,1 20-187-16,-1-20-467 0,4 11-800 16</inkml:trace>
  <inkml:trace contextRef="#ctx0" brushRef="#br1" timeOffset="43884.86">17112 7096 648 0,'0'0'589'0,"-10"10"-146"0,10-10-64 0,-5 5-45 16,5-5-32-16,0 0 133 0,0 0-126 0,0 0 25 15,0 0 19-15,0 0-25 0,0 0-32 16,10-19-33-16,1 5-8 0,3-1-21 0,6-7 1 16,3-3-27-16,3-2-9 0,2-1-15 15,0-1-22-15,3 0-20 0,8-7-19 0,-2 0-9 16,2-1-6-16,0 2-5 0,1-2-17 0,-2 0-7 15,-1 0-23-15,-5 8-2 0,-3 0-18 16,-1 4 4-16,-2-1-18 0,-4 6 5 0,-3 2-16 16,-4 3 8-16,0 1-26 0,-2 2 25 15,-3 2-13-15,-1 1-1 0,0 2-32 0,-9 7-23 16,12-12-33-16,-12 12-30 0,9-9 75 16,-9 9-225-16,8-7-44 0,-8 7-43 0,0 0-65 15,4-9-38-15,-4 9-84 0,0 0-139 0,0 0-657 16,0 0-937-16</inkml:trace>
  <inkml:trace contextRef="#ctx0" brushRef="#br1" timeOffset="44193.37">17542 6381 298 0,'0'0'657'0,"0"0"-172"16,0 0-106-16,0 0-13 0,0 0-27 0,0 0-27 15,0 0-8-15,4-10-14 0,5 0-20 16,3 3-23-16,1-3-3 0,3 1-21 0,2-1-16 16,2-1-20-16,0 3-19 0,1 0-25 15,1 2-12-15,-1 0-8 0,-2 4-13 0,1 0-1 16,-2 4 18-16,0 0 7 0,-1 3 14 0,1 4-5 16,-1 2-12-16,-3 3-10 0,-3 3-19 15,0 2-5-15,-2 4-20 0,-4 0-17 0,-1 2-6 16,-3 2-15-16,-2 2-6 0,-3 5-29 15,-2-2-60-15,-1 0-66 0,-2 0-56 0,1-2-55 16,1-2-46-16,1-6-84 0,1-4-69 16,3 0 67-16,-1-6-236 0,3-12-742 0,3 15-946 15</inkml:trace>
  <inkml:trace contextRef="#ctx0" brushRef="#br1" timeOffset="44807.58">18400 5735 171 0,'-9'10'667'0,"9"-10"-184"16,-6 8-116-16,6-8-44 0,0 0-20 0,-5 7-2 15,5-7-12-15,0 0 45 0,0 0-23 16,0 0 23-16,0 0-14 0,0 0 19 0,0 0-50 16,9-4 16-16,-2-4-35 0,3-1-13 15,4-4-16-15,4-4-13 0,2-4-25 0,5-4-23 16,2-3-24-16,2-2-16 0,7-8-15 15,3 2-12-15,0-3-17 0,0 1-1 0,1 1-13 16,1 1-11-16,-3 0-7 0,0 1-5 0,-4 6-9 16,-2 1-9-16,1-2-7 0,-2 4 24 15,-1 1-44-15,-2 1 27 0,-2 3-40 0,-5 4 32 16,-5 5-40-16,2-1 34 0,-6 3-46 0,0 1 44 16,-2 0-43-16,-1 2 9 0,-1 1-61 15,-8 6-12-15,12-10-13 0,-12 10-2 0,10-7-50 16,-10 7-9-16,8-6-62 0,-8 6-5 15,0 0-65-15,11-8-17 0,-11 8-51 0,0 0-72 16,7-4-60-16,-7 4-85 0,0 0-88 0,0 0-467 16,0 0-743-16</inkml:trace>
  <inkml:trace contextRef="#ctx0" brushRef="#br1" timeOffset="45171.65">18768 5082 444 0,'-9'4'662'0,"9"-4"-161"0,-13 6-102 15,13-6-45-15,-9 5-56 0,9-5 51 16,0 0-22-16,0 0 19 0,0 0-64 0,0 0-9 16,11-11-56-16,2 6 5 0,3-3-42 15,3 0 23-15,4-1-11 0,4 1 20 0,2-1-37 16,2-1 4-16,-1 3-37 0,1 0 4 15,0 1-41-15,-4 1 14 0,0 0-33 0,-2 2 20 16,-2 0-38-16,0 1 24 0,-3 1-35 0,-2 0 27 16,-1 1-37-16,-4 0 23 0,-1 2-24 15,-1-1 37-15,-2 4-22 0,2 3-4 0,-3 3-18 16,-3 2-1-16,-2 5-5 0,-4 0-9 16,-2 6-3-16,-5 4-3 0,-5 8-1 0,-4 2-24 15,-2 0-55-15,-1 0-55 0,-2-1-48 16,1-2-54-16,2-3-26 0,4-6-83 0,1-3-53 15,3-5-91-15,2-2-58 0,2-3 66 16,1 0-318-16,1-4-347 0,5-9-743 0</inkml:trace>
  <inkml:trace contextRef="#ctx0" brushRef="#br1" timeOffset="49896.71">19566 4645 50 0,'0'0'315'16,"0"0"-68"-16,0 0-36 0,0 0-5 15,0 0-27-15,0 0-15 0,0 0-29 0,0 0-8 16,0 0-20-16,0 0 11 0,0 0-14 16,0 0 15-16,0 0-14 0,0 0 18 0,0 0-22 15,0 0 14-15,0 0-12 0,0 0 1 0,0 0-13 16,0 0 13-16,0 0-21 0,0 0 8 15,0 0-17-15,0 0 6 0,0 0-15 0,0 0 4 16,0 0-16-16,0 0 9 0,0 0-18 0,0 0 19 16,0 0-26-16,0 0 17 0,0 0-16 15,0 0 32-15,-2-10-29 0,2 10 4 16,0 0-1-16,0 0-1 0,0 0-2 0,0 0 0 16,0 0-7-16,0 0-4 0,0 0-1 0,0 0-8 15,0 0-2-15,0 0-7 0,0 0 1 16,0 0-3-16,-2-10-1 0,2 10-2 0,0 0-6 15,0 0 5-15,0 0-5 0,0 0 4 16,0 0-6-16,0 0-3 0,0 0 2 0,0 0-1 16,0 0 0-16,0 0-8 0,0 0 13 0,0 0-4 15,0 0 3-15,0 0 1 0,5-9 1 16,-5 9 2-16,0 0 0 0,8-5-3 0,-8 5 0 16,0 0 4-16,8-5-1 0,-8 5-1 15,0 0-7-15,9-4 9 0,-9 4-4 0,0 0 1 16,11-4-4-16,-11 4 2 0,0 0-1 15,11-1-3-15,-11 1 3 0,0 0-4 0,0 0 4 16,14-1 1-16,-14 1 1 0,0 0 34 0,0 0-26 16,13 4 33-16,-13-4-30 0,0 0 32 15,7 7-29-15,-7-7 28 0,0 0-23 0,4 8 22 16,-4-8-25-16,0 0 23 0,0 0-23 16,1 13 25-16,-1-13-28 0,0 0 26 0,-2 10-30 15,2-10 22-15,0 0-24 0,-5 10 28 0,5-10-25 16,0 0 27-16,-7 7-24 0,7-7 27 15,0 0-26-15,-7 6 26 0,7-6-30 16,0 0 25-16,0 0-28 0,-12 3 22 0,12-3-33 16,0 0 25-16,0 0-30 0,-13-4 23 0,13 4-24 15,0 0 22-15,-11-6-28 0,11 6 12 16,0 0-10-16,-7-6 23 0,7 6-32 0,0 0 1 16,-7-7 4-16,7 7 0 0,0 0 1 15,0 0 1-15,-6-7 1 0,6 7 2 0,0 0-4 16,0 0 8-16,0 0-6 0,0 0 3 0,0 0 1 15,2-14-3-15,-2 14-1 0,0 0 0 16,0 0 2-16,8-4-1 0,-8 4 2 16,0 0 0-16,0 0 25 0,0 0-22 0,0 0 20 15,16 1-26-15,-16-1 23 0,0 0-20 0,0 0 26 16,10 6-23-16,-10-6 22 0,0 0-23 16,0 0 25-16,5 11-25 0,-5-11 28 0,0 0-29 15,2 11 27-15,-2-11-21 0,0 0 22 0,-2 14-24 16,2-14 25-16,0 0-27 0,-4 13 27 15,4-13-24-15,0 0 28 0,-5 12-19 0,5-12 42 16,0 0-19-16,-5 10 29 0,5-10-19 16,0 0 23-16,0 0-36 0,-7 9 20 0,7-9-35 15,0 0 26-15,0 0-33 0,0 0 25 16,0 0-31-16,-11 2 26 0,11-2-33 0,0 0 25 16,0 0-27-16,-7-8 19 0,7 8-27 15,0 0 26-15,-3-9-27 0,3 9 24 0,0 0-26 16,-2-12 24-16,2 12-26 0,0 0 3 0,0-13 2 15,0 13 2-15,0 0 0 0,3-11 0 16,-3 11-5-16,0 0-1 0,4-10 0 0,-4 10 0 16,0 0 0-16,5-7 3 0,-5 7 2 0,0 0 25 15,0 0-26-15,11-4 30 0,-11 4-25 16,0 0 25-16,0 0-24 0,12 3 23 16,-12-3-21-16,0 0 26 0,0 0-24 0,10 4 26 15,-10-4-25-15,0 0 28 0,0 0-26 0,7 10 27 16,-7-10-27-16,0 0 28 0,0 0-29 15,0 13 27-15,0-13-24 0,0 0 24 0,-3 14-26 16,3-14 22-16,0 0-24 0,-5 11 26 16,5-11-27-16,0 0 29 0,-4 11-29 0,4-11 32 15,0 0-22-15,-5 8 24 0,5-8-28 0,0 0 23 16,0 0-25-16,-7 8 19 0,7-8-30 16,0 0 26-16,0 0-34 0,0 0 31 15,-11 3-31-15,11-3 25 0,0 0-29 0,0 0 23 16,0 0-28-16,-12-5 19 0,12 5-26 0,0 0 22 15,0 0-20-15,-6-8 23 0,6 8-24 16,0 0 28-16,-5-9-26 0,5 9 29 0,0 0-22 16,-3-9 28-16,3 9-25 0,0 0 26 15,0 0-26-15,-2-13 23 0,2 13-25 0,0 0 30 16,0 0-29-16,-1-12 4 0,1 12 4 0,0 0 4 16,0 0 1-16,0 0 2 0,1-12 1 15,-1 12-2-15,0 0 1 0,0 0 4 0,0 0 0 16,0 0 5-16,0 0-5 0,1-13 5 15,-1 13 2-15,0 0-1 0,0 0 1 0,0 0 2 16,0 0 1-16,0 0-5 0,0 0 5 16,0 0-1-16,0 0 1 0,0 0-3 0,0 0-1 15,2-10 3-15,-2 10-4 0,0 0 3 0,0 0 2 16,0 0-7-16,0 0 6 0,0 0 2 16,0 0-6-16,0 0 3 0,0 0 4 0,0 0-4 15,0 0-4-15,0 0 13 0,0 0-4 16,0 0-1-16,0 0 0 0,0 0 2 0,0 0-4 15,0 0 0-15,0 0 1 0,0 0 26 0,0 0-31 16,0 0 3-16,0 0 2 0,0 0 22 16,0 0-27-16,0 0 5 0,0 0 21 15,0 0-29-15,0 0 4 0,0 0 31 0,0 0-30 16,0 0 22-16,0 0-27 0,0 0 23 0,0 0-23 16,0 0 34-16,0 0-37 0,0 0 27 15,0 0-31-15,0 0 30 0,0 0-29 0,0 0 29 16,0 0-29-16,0 0 25 0,0 0-29 15,0 0 30-15,0 0-27 0,0 0 29 0,0 0-32 16,0 0 6-16,0 0 1 0,0 0 34 0,0 0-29 16,0 0 23-16,0 0-26 0,0 0 33 15,0 0-26-15,0 0 27 0,0 0-28 0,0 0 22 16,0 0-25-16,0 0 25 0,0 0-29 0,0 0 26 16,0 0-28-16,0 0 27 0,0 0-29 15,0 0 25-15,0 0-25 0,0 0 26 16,0 0-25-16,0 0 23 0,0 0-28 0,0 0 28 15,0 0-24-15,0 0 25 0,0 0-31 0,0 0 23 16,0 0-20-16,0 0 24 0,0 0-24 16,0 0 24-16,0 0-24 0,0 0 35 0,0 0-34 15,0 0 17-15,0 0-14 0,0 0 29 16,0 0-23-16,0 0 21 0,0 0-22 0,0 0 29 16,0 0-32-16,0 0 24 0,0 0-21 0,0 0 38 15,0 0-41-15,0 0 27 0,0 0-22 16,0 0 19-16,0 0-20 0,0 0 23 15,0 0-24-15,0 0 27 0,0 0-23 0,0 0 19 16,0 0-21-16,0 0 20 0,0 0-20 0,0 0 22 16,0 0-27-16,0 0 24 0,0 0-22 15,0 0 25-15,0 0-28 0,0 0 24 0,0 0-23 16,0 0 23-16,0 0-21 0,0 0 20 0,0 0-21 16,0 0 23-16,0 0-23 0,0 0 21 15,0 0-19-15,0 0 18 0,0 0-24 0,0 0 24 16,0 0-21-16,0 0 22 0,0 0-23 15,0 0 23-15,0 0-29 0,0 0 26 0,0 0-22 16,0 0 22-16,0 0-22 0,0 0 23 0,0 0-21 16,0 0 26-16,0 0-27 0,0 0 20 15,0 0-24-15,0 0 26 0,0 0-23 16,0 0 22-16,0 0-24 0,0 0 30 0,0 0-30 16,0 0 24-16,0 0-22 0,0 0 24 0,0 0-23 15,0 0 23-15,0 0-23 0,0 0 31 16,0 0-37-16,0 0 30 0,0 0-29 0,0 0 30 15,0 0-25-15,0 0 24 0,0 0-29 16,0 0 4-16,0 0 27 0,0 0-30 0,0 0 32 16,0 0-29-16,0 0 29 0,0 0-29 0,0 0 26 15,0 0-16-15,0 0 17 0,0 0-30 16,0 0 26-16,0 0-24 0,0 0 23 0,0 0-21 16,0 0 21-16,0 0-22 0,0 0 24 15,0 0-25-15,0 0 23 0,0 0-22 0,0 0 23 16,0 0-25-16,0 0 30 0,0 0-28 15,0 0 26-15,0 0-25 0,0 0 26 0,0 0-23 16,0 0 21-16,0 0-26 0,0 0 27 0,0 0-26 16,0 0 25-16,0 0-22 0,0 0 17 15,0 0-23-15,0 0 25 0,-1-11-26 0,1 11 26 16,0 0-27-16,0 0 25 0,0 0-25 16,0 0 31-16,0 0-26 0,0 0 22 0,0 0-20 15,0 0 23-15,0 0-22 0,0 0 23 0,0 0-25 16,0 0 29-16,0 0-18 0,0 0 13 15,0 0-22-15,0 0 23 0,0 0-27 16,0 0 29-16,0 0-28 0,0 0 26 0,0 0-27 16,0 0 28-16,0 0-28 0,0 0 29 0,0 0-28 15,0 0 21-15,0 0-20 0,0 0 19 16,0 0-21-16,0 0 28 0,0 0-28 0,0 0 25 16,0 0-25-16,0 0 25 0,0 0-20 15,0 0 18-15,0 0-20 0,0 0 22 0,0 0-28 16,0 0 29-16,0 0-25 0,0 0 21 0,0 0-27 15,0 0 29-15,0 0-23 0,0 0 26 16,0 0-31-16,0 0 1 0,0 0 32 0,0 0-23 16,0 0 23-16,0 0-25 0,0 0 26 15,0 0-27-15,0 0 5 0,0 0-3 0,0 0 5 16,0 0-1-16,0 0 2 0,0 0-3 16,0 0 1-16,0 0 6 0,0 0-3 0,0 0 2 15,0 0 23-15,0 0-27 0,0 0 1 0,0 0 3 16,0 0-2-16,0 0 3 0,0 0-3 15,7-7 6-15,-7 7-3 0,0 0 0 0,0 0 3 16,0 0 21-16,0 0-25 0,0 0 0 16,0 0 2-16,0 0 25 0,0 0-28 0,0 0-3 15,0 0 5-15,0 0 20 0,0 0-19 16,0 0-8-16,0 0 5 0,0 0 26 0,0 0-26 16,0 0 22-16,0 0-30 0,0 0 7 15,0 0 19-15,0 0-27 0,0 0 27 0,0 0-28 16,0 0 29-16,0 0-28 0,0 0 24 0,0 0-22 15,0 0-3-15,0 0 3 0,0 0 23 16,0 0-33-16,0 0 13 0,0 0 25 0,0 0-29 16,0 0 1-16,0 0 3 0,0 0 22 0,0 0-25 15,0 0 28-15,0 0-31 0,0 0 28 16,0 0-28-16,0 0 23 0,0 0-23 16,0 0 23-16,0 0-26 0,0 0 4 0,0 0 1 15,0 0 1-15,0 0 23 0,0 0-25 0,0 0 25 16,0 0-26-16,0 0 24 0,0 0-25 15,0 0 2-15,0 0-6 0,0 0 35 0,0 0-27 16,0 0 22-16,0 0-23 0,0 0 25 16,0 0-27-16,0 0 23 0,0 0-25 0,0 0 2 15,0 0 4-15,0 0 23 0,0 0-26 0,0 0 26 16,0 0-26-16,0 0 22 0,0 0-25 16,0 0 28-16,0 0-29 0,0 0 26 0,0 0-24 15,0 0 28-15,0 0-29 0,0 0 30 16,0 0-30-16,0 0 2 0,0 0 27 0,0 0-23 15,0 0 23-15,0 0-28 0,0 0 3 16,0 0 25-16,0 0-25 0,0 0 22 0,0 0-23 16,0 0 22-16,0 0-24 0,0 0 3 15,0 0 27-15,0 0-27 0,0 0 23 0,0 0-26 16,0 0 24-16,0 0-26 0,0 0 7 0,0 0 22 16,0 0-24-16,0 0-1 0,0 0 2 15,0 0 26-15,0 0-27 0,0 0 28 0,0 0-24 16,0 0 18-16,0 0-25 0,0 0 25 0,0 0-26 15,0 0 23-15,0 0-20 0,0 0 17 16,0 0-19-16,0 0-2 0,0 0 30 16,0 0-30-16,0 0 25 0,0 0-28 0,0 0 31 15,0 0-29-15,0 0 26 0,0 0-23 0,0 0 0 16,0 0 20-16,0 0-21 0,0 0 27 16,0 0-27-16,0 0 21 0,0 0-18 0,0 0 22 15,0 0-26-15,0 0 5 0,0 0 2 16,0 0 1-16,0 0 1 0,0 0 22 0,0 0-26 15,0 0 20-15,0 0-21 0,0 0 24 0,0 0-31 16,0 0 8-16,0 0-1 0,0 0 4 16,0 0 2-16,0 0 27 0,0 0-23 15,0 0-8-15,0 0 7 0,0 0 0 0,0 0 0 16,0 0 1-16,0 0-2 0,0 0 4 0,0 0-6 16,0 0 3-16,0 0 1 0,0 0 0 15,6-6-2-15,-6 6 1 0,0 0 0 0,0 0 2 16,0 0-3-16,0 0 2 0,0 0 0 15,0 0-1-15,0 0-1 0,0 0-1 0,0 0 2 16,0 0 1-16,0 0-1 0,0 0 1 0,0 0 0 16,0 0 0-16,0 0 1 0,0 0-2 15,0 0 0-15,0 0 2 0,0 0 0 0,0 0-5 16,0 0 3-16,0 0-3 0,0 0-2 0,0 0 3 16,0 0-3-16,0 0 0 0,0 0 2 15,0 0-1-15,0 0-4 0,0 0 4 16,0 0-1-16,0 0 1 0,0 0 1 0,0 0 2 15,0 0-1-15,0 0-2 0,0 0 5 0,0 0 0 16,0 0-5-16,0 0 2 0,0 0-1 16,0 0-1-16,0 0 0 0,0 0 2 0,0 0 5 15,0 0-5-15,0 0 0 0,0 0-1 16,0 0 0-16,0 0 2 0,0 0-9 0,0 0-30 16,0 0-29-16,0 0-19 0,12 1-28 0,-12-1-28 15,0 0-57-15,0 0-20 0,0 0-58 16,0 0-53-16,0 0-95 0,12-1-394 15,-12 1-355-15</inkml:trace>
  <inkml:trace contextRef="#ctx0" brushRef="#br1" timeOffset="51332.61">19830 4242 148 0,'0'0'508'15,"0"0"-121"-15,0 0-40 0,0 0-30 16,0 0-16-16,0 0-7 0,0 0-35 0,0 0-20 15,0 0-20-15,0 0-15 0,0 0-15 16,0 0-15-16,0 0-10 0,0 0-10 0,0 0-13 16,0 0-7-16,0 0-11 0,0 0-11 0,0 0-6 15,0 0-17-15,0 0-9 0,0 0-6 16,0 0-4-16,0 0-6 0,0 0-3 0,0 0 0 16,0 0-3-16,0 0 2 0,0 0-3 15,0 0-1-15,0 0-7 0,0 0-1 0,0 0-1 16,0 0-4-16,0 0 1 0,0 0-3 15,0 0 5-15,0 0-4 0,0 0 2 0,0 0-6 16,0 0-2-16,0 0 2 0,0 0-4 0,0 0 7 16,0 0 6-16,0 0-11 0,0 0-12 15,0 0 18-15,0 0-1 0,-3-8-8 0,3 8-1 16,0 0-5-16,0 0 8 0,0 0-14 16,0 0-3-16,0 0-11 0,0 0 7 0,0 0-7 15,0 0 2-15,0 0-5 0,0 0 6 0,0 0-14 16,0 0 3-16,0 0 2 0,0 0-1 15,0 0 2-15,0 0 4 0,0 0 3 0,0 0 12 16,0 0-10-16,-3 8 18 0,3-8-6 16,0 0 4-16,0 0-4 0,0 0 4 0,-2 12 107 15,2-12-114-15,0 0 96 0,0 0-123 16,0 0 117-16,0 0-119 0,-3 10 115 0,3-10-131 16,0 0 123-16,0 0-111 0,0 0 105 15,0 0-115-15,0 0 118 0,0 0-119 0,0 0 116 16,0 0-117-16,0 0 114 0,0 0-107 0,-2 10 100 15,2-10-109-15,0 0 111 0,0 0-119 16,0 0-11-16,0 0 40 0,0 0-30 16,0 0 44-16,0 0-34 0,0 0 37 0,0 0-26 15,0 0 35-15,7-7 94 0,-7 7-112 0,7-6 92 16,-7 6-111-16,7-6 95 0,-7 6-108 16,9-7 108-16,-9 7-109 0,7-7-23 0,-7 7 41 15,8-9-24-15,-8 9 38 0,10-9-25 0,-10 9 31 16,12-12-27-16,-12 12 33 0,9-10-28 15,-9 10 35-15,11-12-30 0,-11 12 41 0,11-11 89 16,-11 11-113-16,10-11 99 0,-10 11-116 16,10-10 108-16,-10 10-118 0,7-7 98 0,-7 7-104 15,6-8 100-15,-6 8-104 0,6-7 104 16,-6 7-107-16,5-6 104 0,-5 6-102 0,6-8 104 16,-6 8-107-16,7-7 103 0,-7 7-106 15,6-7 103-15,-6 7-103 0,6-9 98 0,-6 9-103 16,6-7 112-16,-6 7-116 0,6-6 104 0,-6 6-104 15,6-7 111-15,-6 7-118 0,0 0 109 16,8-10-107-16,-8 10 113 0,0 0-119 0,7-9 106 16,-7 9-99-16,0 0 102 0,9-10-102 15,-9 10 107-15,7-7-109 0,-7 7 104 0,8-8-101 16,-8 8-29-16,11-11 53 0,-11 11-29 16,11-11 48-16,-5 4-33 0,1 0 39 0,-2 1-28 15,4 0 43-15,-1-2-41 0,0 0 36 0,-1 2-32 16,0 1 35-16,1-3-35 0,-2 2 36 15,2 0-26-15,0-3 26 0,2 0-31 0,-1 3 30 16,-1-2-26-16,2 0 32 0,-4 1-34 16,1 3 33-16,0-2-35 0,-2-1 37 0,4 0-38 15,-3 2 38-15,-6 5-35 0,13-12 36 0,-5 6-31 16,-2-1-1-16,0 1 31 0,1 0-30 16,0-2 31-16,-7 8-35 0,13-11 34 15,-13 11-34-15,12-11 34 0,-12 11-36 0,12-9 36 16,-12 9-38-16,10-10 39 0,-10 10-38 0,11-10 31 15,-11 10-33-15,11-10 49 0,-11 10-50 16,11-12 37-16,-11 12-37 0,11-10 39 0,-11 10-38 16,13-10 37-16,-13 10-36 0,9-9 37 15,-9 9-39-15,11-10 45 0,-11 10-44 0,11-10 37 16,-11 10 93-16,11-9-119 0,-11 9 97 0,12-11-118 16,-12 11 106-16,12-11-113 0,-12 11 103 15,11-10-106-15,-11 10 96 0,13-10-95 0,-13 10 76 16,8-9-67-16,-8 9 58 0,10-10-49 15,-10 10 40-15,11-9-30 0,-11 9 20 0,10-10-19 16,-10 10-29-16,12-11 0 0,-12 11 10 16,12-11 5-16,-12 11 3 0,13-12 5 0,-13 12 1 15,17-12 3-15,-9 4 4 0,2 0 6 0,0 0-1 16,-1 0-4-16,0 2 2 0,-2-1 0 16,2 2 3-16,-2 0 0 0,-7 5-1 0,12-11 3 15,-12 11-2-15,12-7-1 0,-12 7 0 16,9-9 0-16,-9 9-4 0,8-6-9 0,-8 6-28 15,0 0-34-15,11-6-31 0,-11 6-38 0,0 0-35 16,8-6-30-16,-8 6-48 0,0 0-45 16,0 0-53-16,9-4-42 0,-9 4-53 0,0 0-94 15,0 0-97-15,0 0-694 0,0 0-939 16</inkml:trace>
  <inkml:trace contextRef="#ctx0" brushRef="#br1" timeOffset="51701.25">20405 3445 27 0,'0'0'695'0,"-14"3"-182"0,14-3-77 0,0 0-25 15,-15 2-32-15,15-2-15 0,0 0-9 16,0 0-28-16,-14 1-21 0,14-1-49 0,0 0-28 15,0 0-49-15,0 0-22 0,-14 0-7 0,14 0 9 16,0 0 9-16,0 0-7 0,0 0-10 16,0 0-12-16,0 0-9 0,5-10-10 0,-5 10-13 15,9-5-6-15,-9 5-11 0,11-7-8 0,-2 2-3 16,3-1-9-16,3 0-7 0,1-2-13 16,4 2 6-16,3-1 3 0,-1 1-2 0,3 2-11 15,-1 0-4-15,-2 4-2 0,-3 2-1 16,2 4 1-16,-3 5 3 0,-1 10 4 15,-5 7 6-15,-4 11 90 0,-6 9-130 0,-5 8-17 16,-4 16 27-16,-7 8 67 0,-1 4-215 0,-6 18-115 16,-3 0-95-16,2-1-163 0,1 2-186 15,0-1-1024-15,4-15-1384 0</inkml:trace>
  <inkml:trace contextRef="#ctx0" brushRef="#br1" timeOffset="71006.1">16898 7478 67 0,'0'0'264'0,"0"0"-69"0,0 0-37 0,0 0-31 16,0 0-21-16,-4-9-10 0,4 9-7 0,0 0-10 16,0 0-7-16,0 0-11 0,0 0-1 15,0 0-8-15,0 0-5 0,0 0-7 0,0 0-3 16,0 0-2-16,0 0 7 0,-4-8-11 15,4 8 1-15,0 0 0 0,0 0-2 0,0 0-2 16,0 0-3-16,0 0 0 0,0 0-8 0,0 0-2 16,-3-11 0-16,3 11-4 0,0 0 1 15,0 0-3-15,0 0 0 0,0 0 2 0,0 0 3 16,2-11 3-16,-2 11-6 0,0 0 3 0,0 0-2 16,0 0-1-16,4-11-4 0,-4 11-4 15,0 0 2-15,0 0 1 0,4-9-3 16,-4 9 6-16,0 0-5 0,0 0-1 0,6-9-3 15,-6 9 7-15,0 0 10 0,0 0 3 0,0 0 4 16,8-6 11-16,-8 6-7 0,0 0 8 16,0 0 14-16,0 0 6 0,0 0 2 0,14 1-2 15,-14-1-10-15,0 0 4 0,9 5-13 16,-9-5-10-16,0 0-2 0,7 9 1 0,-7-9 0 16,0 0 5-16,7 9 0 0,-7-9 8 0,0 0-9 15,7 8 3-15,-7-8-6 0,0 0 0 16,5 8-2-16,-5-8-3 0,0 0 0 15,0 0 3-15,4 10-7 0,-4-10 1 0,0 0 5 0,0 0 3 16,0 0-3-16,3 10-4 0,-3-10-4 16,0 0 138-16,0 0-172 0,0 0 6 15,-1 12 140-15,1-12-160 0,0 0 145 0,0 0-160 16,-5 7 150-16,5-7-155 0,0 0 146 0,0 0-153 16,-9 5 15-16,9-5 149 0,0 0-163 15,0 0 7-15,-12 4 9 0,12-4 9 0,0 0 2 16,0 0 8-16,-13-2 4 0,13 2 1 15,0 0 5-15,-12-4 0 0,12 4 1 0,0 0 2 16,-10-7-2-16,10 7 0 0,-7-7-1 16,7 7-2-16,-5-8-1 0,5 8-1 0,-7-7-3 15,7 7 7-15,-3-8-7 0,3 8 0 16,-4-10 1-16,4 10 0 0,0 0-1 0,-2-15 2 16,2 15 0-16,0 0 9 0,-1-15 0 0,1 15-8 15,0 0 0-15,1-14 2 0,-1 14 4 16,0 0-5-16,4-13 7 0,-4 13 6 0,0 0-5 15,8-10 3-15,-8 10-1 0,0 0 1 16,8-9 3-16,-8 9 1 0,0 0-2 0,10-5 9 16,-10 5-7-16,0 0 2 0,0 0 5 0,16 2 3 15,-16-2 3-15,0 0-1 0,10 5-3 16,-10-5 10-16,6 6-8 0,-6-6-2 16,0 0 6-16,9 9 6 0,-9-9 5 0,0 0 2 15,8 10 0-15,-8-10-1 0,0 0-9 0,4 13-3 16,-4-13-2-16,0 0-3 0,0 14 0 15,0-14-1-15,-2 11 3 0,2-11 135 0,-3 11-164 16,3-11 148-16,-4 10-157 0,4-10 151 0,-8 8-160 16,8-8 145-16,-8 9-156 0,8-9 155 15,-9 8-157-15,9-8 148 0,-10 5-160 0,10-5 151 16,0 0-155-16,-14 4 10 0,14-4 12 16,0 0 1-16,-15 0 10 0,15 0 4 0,0 0 6 15,-13-2-2-15,13 2 5 0,0 0 1 16,-11-9 0-16,11 9-4 0,-6-8 1 0,6 8 1 15,-4-11 1-15,4 11 3 0,-2-11 1 16,2 11 5-16,-1-13-2 0,1 13 5 0,1-12-7 16,-1 12 6-16,5-14 2 0,-5 14-2 0,7-15 0 15,-7 15 6-15,9-12-1 0,-9 12-1 16,10-11 4-16,-10 11-2 0,12-9-3 0,-12 9 3 16,13-7 0-16,-13 7 2 0,11-5-1 15,-11 5 2-15,0 0-3 0,16 0 10 0,-16 0 5 16,0 0 1-16,14 3 8 0,-14-3-4 15,10 4 12-15,-10-4-3 0,7 5 3 0,-7-5-1 16,5 7-7-16,-5-7-3 0,4 9-6 16,-4-9 3-16,0 0 132 0,1 16-167 0,-1-16 147 15,-1 11-163-15,1-11 146 0,-3 12-160 16,3-12 150-16,-6 13-158 0,6-13 152 0,-7 11-147 16,7-11 15-16,-10 12 8 0,10-12 8 0,-9 9 4 15,9-9 140-15,-9 5-158 0,9-5 142 0,-10 6-162 16,10-6 149-16,0 0-159 0,-14 4 144 15,14-4-156-15,0 0 4 0,-13-2 2 16,13 2 7-16,-10-5 0 0,10 5 9 0,-6-7 18 16,6 7-3-16,-5-10 4 0,5 10 9 0,-5-11 1 15,5 11 3-15,-2-9 6 0,2 9 2 16,-2-12 0-16,2 12 1 0,0 0 3 0,2-15 0 16,-2 15 2-16,2-12-2 0,-2 12 5 15,5-10-2-15,-5 10 1 0,7-7 1 0,-7 7 0 16,8-5 2-16,-8 5 3 0,0 0 0 0,16-1 2 15,-16 1 0-15,11 2 0 0,-11-2 5 16,12 7 5-16,-12-7 4 0,11 7 6 0,-11-7 6 16,9 9 1-16,-9-9 139 0,9 10-165 15,-9-10 145-15,5 10-166 0,-5-10 11 0,4 12 7 16,-4-12 10-16,3 10 7 0,-3-10 6 16,0 0 3-16,0 15-2 0,0-15-3 0,0 0 1 15,-1 14 2-15,1-14 1 0,-4 8-6 16,4-8-3-16,0 0 6 0,-7 10-4 0,7-10-5 15,-8 7-4-15,8-7-4 0,0 0-1 0,-11 4-1 16,11-4-5-16,0 0 2 0,-14 1-2 16,14-1 0-16,0 0-2 0,-15-3-2 0,15 3 132 15,-10-3-173-15,10 3 139 0,-8-6-166 0,8 6 8 16,-9-7 8-16,9 7 4 0,-6-9 7 16,6 9 5-16,-6-7 3 0,6 7 6 15,-3-9 3-15,3 9 7 0,0 0 0 0,-2-15 3 16,2 15 7-16,0 0 0 0,3-13 3 0,-3 13 0 15,4-9 1-15,-4 9 1 0,7-6 0 16,-7 6 2-16,8-7 4 0,-8 7-3 0,11-2 1 16,-11 2 2-16,0 0 6 0,15-1-2 15,-15 1 2-15,0 0 7 0,15 3 12 0,-15-3 4 16,8 5 142-16,-8-5-162 0,7 5 6 0,-7-5 2 16,7 8 1-16,-7-8-4 0,5 9 3 15,-5-9-3-15,2 10-1 0,-2-10-2 0,0 13 2 16,0-13-2-16,-1 13 2 0,1-13-2 0,-5 14 2 15,5-14-3-15,-6 12 1 0,6-12 5 16,-6 14-1-16,6-14 3 0,-9 11-5 16,9-11 4-16,-10 11 3 0,10-11-4 0,-10 7-1 15,10-7-6-15,-9 5-3 0,9-5-2 0,-10 4-1 16,10-4-2-16,0 0-5 0,-16 0-7 16,16 0-4-16,-11-6-7 0,11 6 135 0,-13-7-167 15,13 7 140-15,-10-9-160 0,10 9 18 16,-9-12 6-16,9 12 7 0,-9-13 6 0,9 13 12 15,-5-15 0-15,5 15 3 0,-3-16-4 0,3 16 11 16,0-14 2-16,0 14 3 0,3-17 0 16,-3 17 3-16,5-16 0 0,-5 16 1 15,9-14-3-15,-9 14 5 0,10-11-2 0,-10 11 2 16,13-9 2-16,-13 9 3 0,15-3-3 0,-15 3 5 16,14 0 3-16,-14 0-6 0,16 3 8 15,-16-3-2-15,15 6 3 0,-15-6 3 0,15 7 139 16,-15-7-168-16,12 8 149 0,-12-8-158 15,11 9 11-15,-11-9 5 0,9 10 2 0,-9-10 6 16,7 10 3-16,-7-10 0 0,4 10 1 0,-4-10 0 16,2 10 0-16,-2-10-7 0,1 12-8 15,-1-12-21-15,-1 11-16 0,1-11-6 0,-2 10-10 16,2-10-16-16,-4 11 116 0,4-11-182 0,-5 10 124 16,5-10-182-16,-7 10 126 0,7-10-180 15,-10 7 116-15,10-7-231 0,-9 7-287 16,9-7-173-16</inkml:trace>
  <inkml:trace contextRef="#ctx0" brushRef="#br1" timeOffset="74018.61">11121 9944 226 0,'0'0'258'0,"0"0"-37"16,-4-7-42-16,4 7-12 0,0 0-12 16,-4-9-9-16,4 9-8 0,0 0-9 0,-5-8-9 15,5 8-10-15,0 0-11 0,0 0-13 0,-6-9-5 16,6 9-6-16,0 0-8 0,0 0-4 15,-7-10-3-15,7 10 0 0,0 0-7 0,-7-5 3 16,7 5-2-16,0 0-9 0,-8-7-2 16,8 7-1-16,0 0-2 0,-9-5 7 0,9 5 0 15,0 0 3-15,-12-4-12 0,12 4-3 16,0 0-4-16,-13-4 1 0,13 4-1 0,0 0-7 16,-16-2-3-16,16 2-6 0,0 0-6 15,-15 0-2-15,15 0-2 0,0 0-3 0,-19 0 0 16,19 0 1-16,-11 2-7 0,11-2-2 0,-13 2-1 15,13-2 1-15,-11 3 3 0,11-3-4 16,-11 2 3-16,11-2-1 0,-13 5 1 0,13-5-2 16,-13 7 1-16,13-7-2 0,-14 8 1 15,14-8 2-15,-12 9-1 0,12-9 0 0,-12 12-1 16,12-12 1-16,-13 11-2 0,13-11-2 16,-11 14-1-16,7-6 4 0,-1 0-1 0,0 1 0 15,0 2 2-15,-1 1 1 0,3 3-2 0,-1-1 1 16,2 2 0-16,0 0-1 0,0 4 0 15,2 1-2-15,0 4 2 0,2 1-1 0,3 6-1 16,1 1 0-16,4 7 3 0,2 1-2 16,1 0 5-16,2 3-1 0,5 7 2 0,0 1 5 15,3-1-3-15,-1-2-6 0,-2-8-3 0,1-2 1 16,-2-2-1-16,1-4 2 0,-1-2-2 16,1-2 1-16,-3-6 3 0,-1-3 134 15,2-1-165-15,-4-4 135 0,3-2-156 0,-1-3 151 16,0-1-156-16,-1-5 153 0,2 0-153 0,3-4 151 15,-2-2-154-15,5-4 155 0,0-3-155 16,0-4 13-16,8-6 13 0,-2-3 13 0,1-3 4 16,0-3 9-16,0-3 4 0,4-9 3 15,0-4 3-15,-2-2 137 0,-1-5-162 0,-1-2 144 16,-3-1-158-16,-1-2 7 0,-3 1 10 0,-2 1 4 16,-2 1 4-16,-6 9 6 0,-1 1 8 15,-3 4 1-15,-3 5 3 0,-3 3 41 0,-2 6 16 16,-3 3-4-16,-3 1-11 0,-4 4-2 0,-4 0 6 15,-3 5 5-15,-3 2-3 0,-6 3 6 16,-1 3-11-16,-5 1 0 0,-6 3-8 16,-2 4 1-16,-7 2-13 0,0 3-7 0,0 2-11 15,-1 1 7-15,4 4-8 0,0 1-3 0,0 1-19 16,3 2-21-16,0 2-23 0,6 2-17 16,-1 0-26-16,5 2-24 0,3 1-30 0,2 0-38 15,3 1-35-15,7-3-31 0,0-3-65 16,8-1 30-16,1-1-289 0,2-4-97 0</inkml:trace>
  <inkml:trace contextRef="#ctx0" brushRef="#br1" timeOffset="77915.47">14199 15339 565 0,'0'0'538'0,"0"0"-130"0,0 0-91 16,0 0-67-16,0 0-52 0,-5-7-36 16,5 7-27-16,0 0-11 0,0 0-17 15,0 0-21-15,0 0-4 0,0 0-11 0,-2-10-3 16,2 10-6-16,0 0 1 0,0 0 2 0,0 0-3 15,2-10 0-15,-2 10 0 0,0 0 12 16,0 0 16-16,5-8 9 0,-5 8 6 0,0 0 20 16,0 0-5-16,12-6-10 0,-12 6 6 15,0 0-2-15,14 0 8 0,-14 0 0 0,14 4-10 16,-14-4-9-16,19 7-11 0,-7-2-5 0,2 2-5 16,-3-1-5-16,1 0-3 0,-2 0-4 15,1 1-4-15,-2-2-7 0,-9-5-3 0,14 8-2 16,-14-8 1-16,16 10-5 0,-16-10-5 15,13 10 1-15,-13-10-3 0,12 8 3 0,-12-8-4 16,14 9-4-16,-14-9 0 0,13 10 2 16,-13-10-3-16,12 8 0 0,-12-8 4 0,7 6-3 15,-7-6 5-15,7 5-4 0,-7-5-7 0,0 0-2 16,11 7 0-16,-11-7-5 0,0 0-7 16,7 5-3-16,-7-5-5 0,0 0-3 0,0 0-2 15,0 0-3-15,9 6 0 0,-9-6-3 16,0 0 9-16,0 0 5 0,0 0-3 0,10-2-2 15,-10 2 3-15,9-7 6 0,-9 7 115 0,10-11-135 16,-4 3 104-16,1-3-121 0,3 0-15 16,-2 1 30-16,2-2-25 0,0 0 36 15,-1 2-21-15,0 0 17 0,1 1-18 0,-2 1 25 16,0 0-23-16,-1 2 23 0,-7 6-27 0,14-10 29 16,-14 10-23-16,14-8 34 0,-14 8-12 15,16-5 26-15,-16 5-19 0,20-1 25 0,-20 1 99 16,22 3-132-16,-5 0 111 0,-2 0-128 15,2 3 114-15,-2 0-126 0,1 1 115 0,0 1-124 16,3 1 120-16,-1 3-103 0,1-1 14 0,0 2 104 16,-1-1-119-16,0 1 5 0,-1-1 0 15,-2-1 4-15,1 0 3 0,-2-2 4 0,-2 1-6 16,1-3-3-16,-2 1 4 0,-2-2 2 0,0-2-5 16,-9-4 1-16,14 9 10 0,-14-9-10 15,14 6 2-15,-14-6 2 0,14 3 3 16,-14-3-3-16,13 0 2 0,-13 0 2 0,16-5 7 15,-16 5-11-15,17-7 100 0,-5-1-118 0,1 1 108 16,-1-2-119-16,1 0 104 0,-1-2-106 16,1 2-24-16,1-3 39 0,1-1-24 0,-1 3 44 15,1-3-37-15,-2 2 36 0,2 1-23 16,-2 1 25-16,1 1-25 0,-2 0 30 0,1 0-29 16,0 1 36-16,-1 2-41 0,1 0 38 0,-2 1-33 15,0-1 37-15,-11 5-24 0,21-2 24 16,-21 2-53-16,25-1 56 0,-13 2-35 15,7 1 34-15,-2 0 95 0,0 1-120 0,0 1 102 16,1 1-119-16,0 0 108 0,-2-1-112 0,1 3 7 16,0-1 10-16,0 1 7 0,-1-2-1 15,1 2 0-15,-1-1-1 0,0 1 4 0,-2-2-3 16,1 2-2-16,0-3 8 0,-2 2-5 0,0-2 7 16,1 2 0-16,-3-3-2 0,-1 0-1 15,-10-3 0-15,18 6 1 0,-18-6 0 0,18 4-2 16,-18-4 4-16,17 2 4 0,-17-2-8 15,17 0-3-15,-17 0 7 0,13 0-7 0,-13 0 2 16,18-3 0-16,-18 3 2 0,16-6 0 16,-8 3 4-16,-8 3 86 0,17-9-106 0,-10 5 95 15,2-2-110-15,2-1 105 0,-1 0-113 16,1 2-34-16,-1-2 58 0,-1 2-35 0,0 2 40 16,1-2-24-16,0 1 33 0,-10 4-31 0,19-4 41 15,-19 4-39-15,21-4 46 0,-21 4 93 16,25 1-116-16,-8 2 96 0,0 1-116 0,0 0-22 15,3 3 36-15,0 1 6 0,1 1 3 16,-1 0 5-16,4 4 1 0,-1 1-8 0,0 0 3 16,-1 0 0-16,-2-2-1 0,-2 1 2 15,0-2-2-15,-1 0 0 0,-2-1 4 0,-1-1-3 16,-1-2-3-16,0 0-1 0,-4-1 0 16,0-3-9-16,-9-3 3 0,16 9 1 0,-16-9 1 15,15 4-2-15,-15-4-3 0,15 2-2 0,-15-2-2 16,12-2-9-16,-12 2 7 0,16-4 1 15,-16 4 4-15,15-6 0 0,-15 6 6 0,13-8-1 16,-13 8-3-16,15-8 3 0,-15 8 4 0,11-7-6 16,-11 7 6-16,15-8-5 0,-15 8 0 15,11-6-1-15,-11 6 5 0,14-4 3 16,-14 4-4-16,13-3 4 0,-13 3 9 0,17 0-10 16,-17 0 5-16,22 3 2 0,-7 0-5 0,0 1 4 15,0 0 5-15,0 3-5 0,0-3 0 16,0 3 1-16,0-1-1 0,0 0 0 0,1 2 1 15,-3-2-4-15,2 0 3 0,-2 1 3 16,0-1-2-16,0 1-5 0,0-3 3 0,0 3 8 16,-2-2-11-16,-1-3-2 0,-10-2 5 0,19 7-7 15,-19-7-1-15,16 5 8 0,-16-5-7 16,14 3-2-16,-14-3-10 0,12 4-1 0,-12-4 8 16,12 0 1-16,-12 0 10 0,0 0-10 15,16 1 1-15,-16-1 2 0,0 0 1 0,19-1 5 16,-19 1 5-16,15-1-20 0,-15 1-15 15,18-4 6-15,-18 4-5 0,19-6 13 0,-19 6-4 16,18-5 8-16,-18 5-2 0,19-6 9 0,-9 3 2 16,0-1 6-16,0 1 4 0,1-1 3 15,1 3 16-15,-2-2 13 0,1 0 15 0,0 2-7 16,-11 1 2-16,22-4-2 0,-22 4-1 16,22-1 5-16,-22 1-8 0,23 1 1 0,-10-1 12 15,4 4 8-15,0-3 21 0,2 2-2 0,-2 1 10 16,1-1-18-16,0 1 0 0,0 0-16 15,0 0-11-15,-1 1-3 0,1 0 2 16,-2-1-36-16,2 3-9 0,-3-1 0 0,1-2 0 16,0 1 0-16,-2 0 0 0,-2 0 0 0,0-1 0 15,-2 0 0-15,0 0 0 0,0 0 0 16,0 0 0-16,-1-1 0 0,1 0 0 0,0 0-58 16,-10-3-38-16,19 7-16 0,-19-7-15 15,17 6-11-15,-17-6-4 0,17 7-6 0,-17-7 6 16,15 4 4-16,-15-4-4 0,13 3-6 0,-13-3 1 15,10 4-9-15,-10-4 9 0,0 0 6 16,15 3 25-16,-15-3 13 0,0 0 26 0,16 1 147 16,-16-1-145-16,0 0 15 0,14 0 10 0,-14 0 15 15,0 0 16-15,16 0 17 0,-16 0 35 16,0 0 21-16,19 0 11 0,-19 0 7 16,13 0 10-16,-13 0 9 0,14 2 1 0,-14-2 4 15,15 0-3-15,-15 0-10 0,18 2 12 0,-18-2 4 16,18 2 5-16,-18-2-15 0,20 3-3 15,-20-3-10-15,19 3-8 0,-19-3-8 0,21 5-11 16,-21-5-6-16,23 2-4 0,-12 0 2 16,1 1-21-16,-2 0-1 0,4-1 5 0,-1 3-16 15,-2-3 11-15,0-1-7 0,-11-1 0 0,20 6-13 16,-10-5 10-16,2 3-6 0,-2-2-6 16,1 1-9-16,-11-3 7 0,20 4-9 0,-20-4 16 15,20 4-19-15,-20-4-4 0,19 3-5 16,-19-3 5-16,20 1 0 0,-20-1 3 0,20 2 3 15,-20-2 6-15,20 1 6 0,-20-1-7 0,21 1 3 16,-21-1-2-16,21 0 6 0,-21 0-18 16,20 0-2-16,-20 0-9 0,22 0 7 15,-22 0 0-15,22 0 6 0,-22 0-1 0,23 0 10 16,-23 0-3-16,21 0 8 0,-21 0-2 0,24 0 12 16,-24 0 11-16,22 0-14 0,-22 0-7 15,24 0 13-15,-24 0-8 0,22 2 11 0,-22-2-12 16,23 1 3-16,-23-1 10 0,23 1-11 15,-23-1 1-15,25 2 1 0,-25-2-1 0,24 1 2 16,-11 0-5-16,0 0 3 0,1-1 1 0,2 1 0 16,2 1-2-16,-2-2 3 0,0 3-3 15,-2-2 1-15,-1 0 6 0,3 0-7 0,-1 0-1 16,-1 1 11-16,-1 0-2 0,-1-2-3 0,1 1-2 16,0-1-4-16,-1 1 14 0,-12-1-16 15,25 0 12-15,-25 0-10 0,25 2 10 16,-25-2-7-16,25 1 11 0,-25-1-14 0,23 0 10 15,-23 0-13-15,23 2 14 0,-23-2-18 0,23 1 14 16,-23-1-12-16,23 0 13 0,-23 0-15 16,21 2 13-16,-21-2-9 0,23 1-2 0,-11 0 3 15,2 1 5-15,3-2 4 0,2 1-3 16,-1 0 1-16,1 0-1 0,0 0-3 0,0 0-1 16,2 0-3-16,0 0 2 0,-1-1 0 0,1 1-4 15,-1 0 0-15,-1-1-4 0,2-1 0 16,-1 1-1-16,0 0-5 0,2-1-7 0,0 0-9 15,6 0-4-15,2-1 4 0,0-1 1 16,3-3-4-16,1 4 6 0,-2-2 2 0,-2 0 6 16,2-1 3-16,0-1 5 0,0 2 2 15,-1-2-7-15,2 2-11 0,3-4-19 0,0 1 16 16,6-1-1-16,-6 2-15 0,-1-2-6 0,1 2 5 16,-1 2 6-16,2 0-1 0,-2 0-11 15,1 0 8-15,-1 2 10 0,0 0 3 0,1-1-10 16,4 0 40-16,-2-1 3 0,-2 2-2 15,1-2 1-15,-1 2-4 0,-3-1 5 0,0 1-1 16,-4 1-2-16,3-1 0 0,-1 1 4 0,-2-1-5 16,5 1 1-16,-2 0-14 0,4-1-41 15,2 0-14-15,-1 0 28 0,-1 0-4 16,-5 0 2-16,0 2-17 0,1-2-7 0,-3 2-32 16,1 0-16-16,-1 1-11 0,0 0-3 0,-2 0 123 15,0 2-161-15,-1-1 144 0,0 0-162 16,0 1 120-16,-1 1-176 0,-2-1 124 0,-1 2-196 15,-2-2-67-15,-1 3-114 0,1 0-552 16,-4-1-667-16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7:42:17.3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5496 9105 17 0,'-7'-12'454'0,"7"12"-92"0,-6-13-32 15,6 13-19-15,-5-12 5 0,5 12 11 0,-6-12-9 16,6 12-30-16,-5-13-18 0,5 13-19 15,-5-9-12-15,5 9-12 0,-4-9-18 0,4 9-16 16,0 0-21-16,-4-11-12 0,4 11-17 0,0 0-8 16,-5-8 8-16,5 8-18 0,0 0-18 15,0 0-19-15,-5-7-9 0,5 7-4 0,0 0 3 16,0 0 5-16,0 0-5 0,-6 8-2 16,6-8-2-16,-3 14-3 0,3-14 4 0,-4 20-16 15,2-4 13-15,0 1-10 0,1 0 7 16,-1 2-12-16,-1 0 5 0,3 1-2 0,-1 0-3 15,1 4-2-15,0 1-2 0,0 0-4 16,0 0-7-16,0 0 1 0,0 0-4 0,0-5-4 16,0 1-2-16,0-1-8 0,1-2-6 0,-1 0 3 15,2-1-6-15,-1 0-4 0,1-3 2 16,-1 2 0-16,2-2 9 0,1 0 4 0,0 0 0 16,0 0-4-16,0 0-4 0,0-2 2 15,1 1-3-15,-1-3 10 0,3 2 1 0,-2-1 6 16,1 0-10-16,1 0 11 0,-1-3-16 15,1 1 5-15,-1-2 6 0,0 0 1 0,3 2-7 16,2-2 13-16,-1 2-4 0,2-1 3 0,0-1-12 16,0 1 16-16,2-1-13 0,-1 0 11 15,1 0-13-15,2 1 17 0,0-2-11 0,-1 0 17 16,3 1-15-16,1-1 9 0,1 1-13 16,-3-2 2-16,5 0 2 0,2 0 4 0,0-1-5 15,0 1 2-15,2-2 7 0,2 1-10 0,0-1 5 16,1 0-8-16,1-1-2 0,4 2-2 15,-4-3-1-15,2 1-10 0,3 1-11 0,0 0-3 16,1 0 0-16,-1-2 0 0,-1 2 0 16,2-1 0-16,-5-1 0 0,5 0 0 0,-6 1 0 15,2 0 0-15,0-1 0 0,0-1 0 16,0 1 0-16,-1-1 0 0,2 0 0 0,0 0 0 16,0 0 0-16,0 0 0 0,4 0 0 0,-4-1 0 15,-1 1 0-15,4 0 0 0,-4-2 0 16,1 0 0-16,-2 1 0 0,1 1 0 0,-4-1 0 15,2-1 0-15,-3 1 0 0,0-1 0 16,-6 1 0-16,-1 0-7 0,-2 1-137 0,-4-2-32 16,-1 1-30-16,-13 1 36 0,19-5-227 0,-11-1-78 15,-8 6-61-15,9-15-51 0,-9 15-89 16,0-20-179-16,-4 7-396 0,-6-4-859 16</inkml:trace>
  <inkml:trace contextRef="#ctx0" brushRef="#br0" timeOffset="764.92">5293 8889 718 0,'0'0'553'0,"0"0"-124"0,0 0-65 15,0 0-30-15,0 0-46 0,0 0-5 16,0 0-5-16,0 0 4 0,0 0-7 0,3-10-16 16,-3 10-24-16,0 0-22 0,0 0-20 15,18-1-12-15,-18 1 7 0,0 0 3 0,18 0 6 16,-18 0-28-16,17-2-2 0,-17 2-7 0,23 0 2 16,-11 0-23-16,6-2-13 0,0 0-7 15,2 1-11-15,0-2 0 0,5 0-11 0,0 0 1 16,2-2-2-16,1 1-3 0,4 0-3 15,-1-2-17-15,1 0 2 0,1 0-17 0,-1-1 5 16,1 1-14-16,0-1 9 0,2-1-7 0,0 2-5 16,2-1-2-16,4-2-2 0,1 2 4 15,0-1-9-15,0-1-4 0,0 1-4 16,2 1-1-16,-4-1-1 0,-2 2-3 0,1 0-4 16,-4 0-3-16,2 0 0 0,-2 2-2 0,0-1-7 15,-1 1-2-15,2 1 10 0,-7 0-1 16,0 0 0-16,2 0-1 0,-1 1-3 0,0 0 2 15,0 1-5-15,1 0 3 0,-2 0 5 16,0 1-3-16,-1 1-13 0,-2 0 0 0,2 0 0 16,-4 0 0-16,-2 4 0 0,2-2 0 0,-2 2 0 15,-1 1 0-15,0 5 0 0,2 1 0 16,0 3 0-16,-2 3 0 0,5 6 0 0,-2 2 0 16,-1 2 0-16,-2 0 0 0,0 2 0 15,-2 1 0-15,-2 2 0 0,-1 0 0 0,0 2 0 16,-1 2 0-16,-2 1 0 0,-1 3 0 15,0 1 0-15,-2 0 0 0,0 1 0 0,-2 1 0 16,-1-2 0-16,-3-1 0 0,3 0 0 0,-3-6 0 16,-1 0 0-16,0-3 0 0,-3 0 0 15,2-5 0-15,-2 0 0 0,-2-1 0 0,2-1-102 16,-4-3-297-16,2 1-149 0,0-4-68 16,-4 3-459-16,0-3-648 0,1-3-1404 0</inkml:trace>
  <inkml:trace contextRef="#ctx0" brushRef="#br0" timeOffset="1618.4">5259 10142 447 0,'-1'-13'516'16,"1"13"-72"-16,0 0-58 0,0 0-42 0,0 0-39 16,-3-11-48-16,3 11-10 0,0 0-14 15,0 0-14-15,0 0-8 0,0 0-10 0,-5 11-8 16,5-11-6-16,-2 11-10 0,2-11-19 15,-4 16-9-15,4-16-3 0,-2 22-3 0,0-7-3 16,0 2 6-16,0 2 19 0,0 3 3 16,0 2-16-16,2 1-13 0,-1 0-7 0,1 0-5 15,0 0-14-15,1 0 0 0,-1 0-21 16,3-1-2-16,-1-1-15 0,1 1-4 0,1-2-3 16,2 0-12-16,-2 0 1 0,2 0-1 0,0-2 0 15,1 1-3-15,2-2-4 0,-3 0 1 16,4-1-5-16,0 0 0 0,1-1-12 0,1-1 16 15,1 1 14-15,1-2-10 0,1-1 10 16,0 0-11-16,1-3-2 0,1 2 2 0,1-1 1 16,0-3-3-16,1 3-5 0,0-4-2 15,0 2-3-15,2-3-3 0,0 0 2 0,0 1-5 16,1-3-3-16,1 1 2 0,0 0-4 16,0-3-1-16,2 2 1 0,-1-1-9 0,3-1 13 15,-1 0-22-15,1-1-11 0,2 0 0 0,1 1 0 16,1-2 0-16,5 2 0 0,1-1 0 15,0 0 0-15,2-2 0 0,0 2 0 0,2-2 0 16,0-1 0-16,1 1 0 0,1-1 0 0,0-1 0 16,0 2 0-16,0-1 0 0,6-1 0 15,-6 0 0-15,6 1 0 0,-7 0 0 0,0-1 0 16,8 2 0-16,-8-2 0 0,8 1 0 16,0 0 0-16,-2-2 0 0,0 0 0 0,-1 0 0 15,0 0 0-15,-7-1 0 0,-1 2 0 16,-2-3 0-16,0 3 0 0,-4-3 0 0,-5 2 0 15,-1 1 0-15,-7-1 0 0,0-1 0 16,-3 3 0-16,0-2-3 0,-5 1-200 0,-12 2-35 16,20-4-92-16,-20 4-69 0,12-8-75 0,-12 8-63 15,2-11-57-15,-2 11-89 0,-2-13-182 16,-7 2-353-16,0 0-828 0</inkml:trace>
  <inkml:trace contextRef="#ctx0" brushRef="#br0" timeOffset="2187.67">5388 10195 730 0,'-14'-6'512'0,"14"6"-136"16,0 0-35-16,-12-4-42 0,12 4-22 0,0 0-14 15,0 0 1-15,0 0 4 0,0 0 0 0,0 0-8 16,0 0-25-16,7-7-19 0,-7 7-23 16,16-2-15-16,-16 2 25 0,24-1 9 0,-5 1-3 15,2-1-21-15,2 1-20 0,4 0-16 16,2 0 7-16,1-2-12 0,2 1-11 0,3-1-7 15,3 1-13-15,2-4-5 0,7 1-5 0,2-1-7 16,2-2-7-16,2 1-12 0,2-1-2 16,0-1 0-16,2 3-17 0,0-1-3 15,0 1-11-15,-1 1-9 0,-1 1-5 0,-1 1-8 16,-2 2 6-16,0-1-10 0,-3 2 11 0,-1 1-12 16,-6 1 10-16,-2-1 7 0,1 2 7 15,3 2-4-15,-6 0 1 0,0-1-4 0,0 1 0 16,-2 2 3-16,-1-2-4 0,0 2-4 0,-1 0 6 15,-1 2-11-15,-3 0 2 0,-1 2 7 16,-2 2-6-16,0 1 1 0,-1 6 5 0,0 2-2 16,-1 3-1-16,-6 3-19 0,2 2-14 15,-3 3 0-15,-4 1 0 0,-2 2 0 0,-1 0 0 16,-5-5 0-16,-1 1 0 0,-1 2 0 16,-3-3 0-16,-1-2 0 0,0-2 0 0,-2 4-102 15,-2-2-80-15,0 1-62 0,-2-3-61 0,-1-1-99 16,-3-2-116-16,2-2-78 0,-3 1-94 15,-4 0-120-15,1-3-565 0,-3 1-977 16</inkml:trace>
  <inkml:trace contextRef="#ctx0" brushRef="#br0" timeOffset="2887.73">5473 11603 402 0,'0'0'575'0,"0"0"-109"0,-5-7-74 0,5 7-46 16,0 0-41-16,0 0-45 0,0 0-28 15,-10-6-23-15,10 6-11 0,0 0-9 0,0 0 4 16,-11 4-3-16,11-4-1 0,0 0-3 15,-9 9-7-15,9-9 0 0,-9 11 2 0,9-11-11 16,-9 12-2-16,9-12-12 0,-8 16-6 0,4-8-16 16,-1 4-13-16,-1 2-13 0,3 0-7 15,-1 0-13-15,0 2-2 0,1 0-5 0,1-1-7 16,0 2-8-16,2-2-7 0,-1-1-7 0,1 0-6 16,1 1 14-16,2 0-14 0,0 1 6 15,1-1 5-15,2 0-2 0,2-1 1 16,0-1-3-16,2 1-5 0,5-1 9 0,-1 0-4 15,3-1 8-15,0-2-7 0,3 1 8 0,-1-2-15 16,4-1 14-16,0 2-17 0,1-5 10 16,1 0-5-16,0 0 7 0,2-1-17 0,0 0 15 15,2-2 1-15,1-1 5 0,2-1-13 16,6 0 7-16,1 0-16 0,-1-1 5 0,1-1-11 16,0-1-4-16,2 2-5 0,-1-1-1 0,0-1-5 15,1 1-10-15,-2 1 13 0,-1-1-12 16,0 1 0-16,-6 1 0 0,-1 0-3 15,-2 0 1-15,1-1 2 0,-4 1-4 0,-4 0-12 16,0 0-28-16,-4-1-44 0,-2 0-26 0,-2 1-38 16,-14 0-37-16,23-1-30 0,-23 1-37 15,21-2-34-15,-21 2-33 0,16-4-40 0,-16 4-31 16,14-8-41-16,-14 8-83 0,9-9-98 16,-9 9-154-16,2-12-326 0,-2 12-706 0</inkml:trace>
  <inkml:trace contextRef="#ctx0" brushRef="#br0" timeOffset="3278.61">5682 11519 486 0,'-12'-9'534'0,"3"2"-133"0,2 0-88 16,7 7-50-16,-10-13-14 0,10 13-12 15,-4-12-5-15,4 12-10 0,2-15-15 0,1 6-24 16,5-1-32-16,1-1-27 0,2 0-17 16,5-1 10-16,1 2 8 0,3-3 6 0,5 1-11 15,3-2-2-15,6 0-12 0,4 0 5 0,2 0 13 16,4 2 0-16,3-1-9 0,3 0-11 16,2 1-7-16,2 1-10 0,2 2-6 15,-1-1-10-15,1 4-3 0,-2 1-5 0,-3 2-2 16,0 3 7-16,-3 2-5 0,-1 4 1 0,-4 1 6 15,-1 4 6-15,-6 1 4 0,-3 4 3 16,-2 2-1-16,-7-1-4 0,-3 2 2 0,-2 2-20 16,-3 1-7-16,-3 2-11 0,-2 1-9 15,-2 1-9-15,-3 2-21 0,-3 0-37 0,-2 0-47 16,-1 6-70-16,-4 1-70 0,-2 5-76 0,-3-1-70 16,0 0-68-16,-2-1-72 0,-2-1-112 15,1-2-570-15,0-7-800 0</inkml:trace>
  <inkml:trace contextRef="#ctx0" brushRef="#br0" timeOffset="3742.15">5540 12840 259 0,'0'0'614'16,"-15"-3"-129"-16,15 3-106 0,-12-1-44 0,12 1-53 15,0 0-36-15,-14 1-33 0,14-1-9 0,0 0-15 16,-11 4-15-16,11-4-13 0,-8 7-5 15,8-7 2-15,-7 11 6 0,7-11-1 0,-2 16-1 16,2-16-8-16,1 26-6 0,2-9-6 16,1 5-11-16,3 3 1 0,1 3 24 0,1 1-43 15,2 8 44-15,3 0-21 0,-1 0 10 0,2 1-40 16,-1-2 6-16,0-2-33 0,2-2 10 16,-4-3-32-16,2-4 9 0,-2 0-32 0,2-3 7 15,-5-3-21-15,2-1-5 0,-1-1-3 16,-1-1-3-16,-1-2-11 0,0-2-25 0,0 0-34 15,-2-1-32-15,-1-2-34 0,1-2-32 0,-6-7-22 16,7 13-3-16,-7-13-57 0,9 10-10 0,-9-10 5 16,0 0 3-16,8 7-40 0,-8-7-40 15,0 0-62-15,0 0-72 0,8-12 0 16,-8 12-388-16,0-17-388 0</inkml:trace>
  <inkml:trace contextRef="#ctx0" brushRef="#br0" timeOffset="4054.82">5627 12990 649 0,'-1'-12'594'0,"1"12"-147"0,1-21-86 0,-1 21-29 15,5-16-33-15,1 8-14 0,2-3 4 0,3 3-6 16,4-6-8-16,2 0-18 0,5-1-22 16,2-3-22-16,8-1-18 0,5-1-20 0,3 0-8 15,5 2-1-15,11-3-6 0,4 1 10 16,3 3-49-16,1 1 4 0,2 3-37 0,1 1 7 15,-11 4-23-15,1 3 1 0,-1 2 15 0,-2 2 9 16,-2 3-5-16,-1 2-4 0,-3 5 12 16,-3 2 3-16,-2 2 13 0,-7 4-1 15,-2 4 11-15,-3 3 3 0,-5 4-6 0,-6 2 115 16,-3 4-157-16,-6 3-10 0,-5 4-10 0,-3-3-13 16,-6 9-10-16,-5 2-5 0,-5 8-16 15,-4 4-53-15,-7 0-71 0,-2 1-92 0,-6 1-118 16,-6 1-140-16,-2-3-154 0,-12 11-234 0,7-12-837 15,-4-6-1353-15</inkml:trace>
  <inkml:trace contextRef="#ctx0" brushRef="#br0" timeOffset="4411.83">5599 14037 1024 0,'0'0'672'0,"14"-3"-167"0,-14 3-119 0,21-1-59 16,-3-2-3-16,0 0-3 0,6-2-40 0,5-3-51 16,2-3 2-16,8-3-54 0,4-2 5 15,1-1-57-15,11-5 0 0,2 0-46 0,1-1 11 16,2 0-42-16,-1 1-3 0,0-1-78 0,0 2-66 16,-2 0-80-16,-1 1-56 0,-10 5-83 15,0 1-140-15,-1 2-227 0,-2 2-310 0,-7 3-592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7:44:37.4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8775 8613 762 0,'0'0'637'16,"-7"-6"-101"-16,7 6-64 0,0 0-32 16,-11-4-30-16,11 4-32 0,0 0-36 0,0 0-30 15,-9-6-42-15,9 6-27 0,0 0-28 16,0 0-25-16,0 0-21 0,0 0 41 0,-6-5 3 16,6 5-7-16,0 0-22 0,0 0-16 0,0 0-12 15,18 1-16-15,-18-1-12 0,17 1-17 16,-17-1-8-16,23 3-15 0,-8-1-21 15,4 0-6-15,1 1-6 0,-3-1-11 0,4 1 5 16,0 0 0-16,0 1-3 0,2-1-7 0,2 2-3 16,-2-3-4-16,1 3 1 0,0-2-2 15,1 1-7-15,-2 0-3 0,1-2 2 0,3 3 4 16,0-3 14-16,0 2-2 0,3-2-2 0,1 1-1 16,-1-1 1-16,5-1-5 0,1 1-1 15,0 1 0-15,0-2-3 0,0 1-5 0,0 1 2 16,0-1-5-16,-1 2-4 0,-1-2-2 15,3 1 0-15,-1 0-6 0,-3 0 3 0,0-1 0 16,1-1 2-16,-2 1-9 0,1-1-4 0,-1-1 0 16,1 2 0-16,3-2 0 0,3-2 0 15,-3 2 0-15,2 0 0 0,-4 0 0 16,1 2 0-16,4-2 0 0,-3 1 0 0,1 0 0 16,0 1 0-16,-1 1 0 0,1 0 0 0,0 1 0 15,-2-1 0-15,0 0 0 0,2 2 0 16,-3-3 0-16,2 2 0 0,1-2 0 0,-2 2 0 15,-5-2 0-15,5-1 0 0,-4 3 0 16,-1-4 0-16,2 2 0 0,-1 0 0 0,1 0 0 16,-1-1 0-16,0 0 0 0,5 1 0 0,-5-2 0 15,5 2 0-15,1 0 0 0,-2-1 0 16,2 1 0-16,0-1 0 0,0 0 0 0,0 0 0 16,2-1 0-16,-1 0 0 0,0 0 0 15,-1 0 0-15,2-1 0 0,-2-1 0 0,0 1 0 16,-1-1 0-16,-1 1 0 0,-3-1 0 15,4 1 0-15,-1-2 0 0,-4 2 0 0,0-1 0 16,4-1 0-16,-5 2 0 0,2-1 0 0,2-1 0 16,1 2 0-16,0-2 0 0,1 1 0 15,-1-1 0-15,-3 2 0 0,3-2 0 0,0 2 0 16,-4-1 0-16,1 1 0 0,-1 0 0 16,0 0 0-16,1 1 0 0,-2 0 0 0,0 0 0 15,1 0 0-15,0 0 0 0,0 2 0 16,0-2 0-16,1 1 0 0,0-1 0 0,5 2 0 15,0-2 0-15,1 0 0 0,2 0 0 16,-1 0 0-16,1-2 0 0,0 2 0 0,0 0 0 16,1 0 0-16,1-1 0 0,-1 1 0 0,1 0 0 15,-1 1 0-15,1-1 0 0,1 0 0 16,-3 0 0-16,1 0 0 0,0 2 0 0,0-2 0 16,-1 0 0-16,1 1 0 0,0-1 0 15,0 1 0-15,2-1 0 0,-1 2 0 0,0-2 0 16,1 2 0-16,-1-1 0 0,2-1 0 15,-1 1 0-15,-1-1 0 0,2 1 0 0,-2 0 0 16,0 0 0-16,1 0 0 0,-1-1 0 0,2 1 0 16,-3-1 0-16,0 0 0 0,1 0 0 15,-1 0 0-15,0 0 0 0,2 0 0 0,-1 1 0 16,1-1 0-16,1 0 0 0,0 0 0 16,6 0 0-16,-6 0 0 0,7 0 0 0,-2-1 0 15,-7 2 0-15,3-2 0 0,-1 1 0 0,-1 0 0 16,1 0 0-16,-2-1 0 0,1 0 0 15,1 1 0-15,-1 0 0 0,1-1 0 16,-1 0 0-16,-1 2 0 0,10-3 0 0,-1 2 0 16,-1 0 0-16,2 0 0 0,-1-1 0 0,1 0 0 15,-1 0 0-15,1 0 0 0,-1-1 0 16,0 1 0-16,1 0 0 0,-3 1 0 0,3-2 0 16,-1 1 0-16,-1 0 0 0,2 0 0 15,-1 1 0-15,0-1 0 0,2 1 0 0,-1 0 0 16,1 0 0-16,-1 0 0 0,0 1 0 0,0-1 0 15,-2 2 0-15,1-1 0 0,-1-1 0 16,0 2 0-16,0-2 0 0,-1 2 0 0,1-2 0 16,1 2 0-16,0-1 0 0,1 1 0 15,1-2 0-15,-1 1 0 0,1 0 0 0,2 1 0 16,-1-1 0-16,-1 0 0 0,1 0 0 16,-1 2 0-16,-2-1 0 0,1-1 0 0,0 1 0 15,0-1 0-15,-2 1 0 0,1 0 0 0,0-2 0 16,1 2 0-16,0 1 0 0,1-2 0 15,-2-1 0-15,1 3 0 0,0-2 0 0,-1 0 0 16,0 0 0-16,-1 0 0 0,-1 0 0 16,-6 0 0-16,0-1 0 0,0 2 0 0,0-2 0 15,0 0 0-15,-1 0 0 0,3 0 0 0,6 0 0 16,-8 0 0-16,8 0 0 0,-2 0 0 16,-4 0 0-16,5 0 0 0,-6 0 0 15,0 0 0-15,1 0 0 0,-2 0 0 0,0 0 0 16,1 0 0-16,-1 0 0 0,1 0 0 0,-2-2 0 15,0 2 0-15,1 0 0 0,0-1 0 16,1 0 0-16,5 0 0 0,1 0 0 0,0 0 0 16,0 0 0-16,0-2 0 0,0 2 0 15,0-1 0-15,1 1 0 0,-2-2 0 0,0 0 0 16,1 2 0-16,-1-2 0 0,-1 2 0 0,-1-3 0 16,2 3 0-16,-1-2 0 0,2 0 0 15,1 0 0-15,-1-1 0 0,4 2 0 0,2-2 0 16,2 0 0-16,-1 0 0 0,2 0 0 0,1-1 0 15,0 0 0-15,0 2 0 0,0-3 0 16,-1 0 0-16,2 1 0 0,-2 3 0 16,3-4 0-16,-1 3 0 0,-2-1 0 0,3 0 0 15,-1 1 0-15,0 0 0 0,-1 1 0 0,1-1 0 16,-1 0 0-16,-1 3 0 0,0-2 0 16,-4-1 0-16,4 2 0 0,-1-1 0 0,-1 2 0 15,1-2 0-15,2 1 0 0,1 1 0 16,0 0 0-16,0 0 0 0,2 0 0 0,1 0 0 15,-1 2 0-15,0-1 0 0,0 1 0 0,11 0 0 16,-8 0 0-16,7 0 0 0,1 2 0 16,1-1 0-16,-2 1 0 0,2-1 0 15,-3 3 0-15,-10-3 0 0,0 1 0 0,-2 1 0 16,1-1 0-16,-3 0 0 0,0 1 0 0,-4 0 0 16,0-1 0-16,-3 0 0 0,0 2 0 15,-2-1 0-15,-12 0 0 0,-3-2 0 0,-5 1 0 16,-6-2 0-16,-2 2-266 0,-6-2 4 15,-3 3-239-15,-12-5-161 0,11 8-329 0,-11-8-750 16,0 0-1426-16</inkml:trace>
  <inkml:trace contextRef="#ctx0" brushRef="#br0" timeOffset="4218.85">8643 7522 656 0,'0'0'581'0,"-5"-9"-100"0,5 9-39 0,0 0-37 16,0 0-21-16,0 0-17 0,0 0-17 15,0 0-26-15,-9 4-27 0,9-4-34 0,0 0-22 16,-7 11 0-16,7-11-4 0,-4 10-19 0,4-10-23 16,-5 19-22-16,5-19-9 0,-2 25-9 15,0-6-11-15,2 2-12 0,-2 6-9 0,2 6 5 16,0 3-13-16,0 9 0 0,-2-1-1 15,-1 6 3-15,3 0-2 0,-3-1-5 0,2 0-15 16,-2-3-22-16,1 0-9 0,0-2-12 0,0-9 2 16,-1 4-17-16,1-4 3 0,0 1-17 15,-2-3 7-15,2-1-14 0,-2-4-9 16,2-3-56-16,0 0-35 0,0-3-51 0,0-1-56 16,0-3-58-16,0-2-72 0,2-3-80 0,0-13-81 15,0 20-83-15,0-20-78 0,4 14-866 16,-4-14-1139-16</inkml:trace>
  <inkml:trace contextRef="#ctx0" brushRef="#br0" timeOffset="6006.33">8641 7513 852 0,'0'0'578'0,"-2"-10"-111"16,2 10-62-16,0 0-61 0,-5-12-27 16,5 12-30-16,0 0-16 0,0 0-15 0,0-13-1 15,0 13-6-15,0 0-25 0,7-7-24 0,-7 7-24 16,0 0-20-16,10-8-17 0,-10 8-8 15,11-3-10-15,-11 3 5 0,14-3-8 16,-14 3-3-16,21-3-10 0,-21 3-12 0,22-1-6 16,-10 1 0-16,7 0 8 0,-1 0 11 0,5 0-2 15,-1-3-1-15,5 3-3 0,2-1 1 16,0 1-2-16,7-3-7 0,0 1-4 0,1-1-10 16,-1-2 0-16,1 3-15 0,2-1-7 15,-2 1 2-15,2-2-12 0,2 3-5 0,-1-3-10 16,1 1 2-16,-1 2-8 0,4 0 4 0,4-1-2 15,-6 0-3-15,8 1 2 0,-1 0-1 16,1-1 3-16,1 1 0 0,-2-1-2 0,1 1 3 16,0 0-2-16,-1-2-4 0,1 1 2 15,0 0-3-15,0-1-6 0,2 2 5 0,-2 1-4 16,2-1-3-16,-1-1-1 0,1 4-2 16,-1-2-2-16,1 0 1 0,-1 1-3 0,1-1-1 15,0 1 1-15,-1-1 7 0,1 2-7 0,-2-2 5 16,2 1-7-16,0-1 0 0,3-1-1 15,-2-1 7-15,2 1-8 0,1 0 4 0,1-1-3 16,0-1 4-16,0 0-9 0,1 1 2 16,-1 0 2-16,-3-1-2 0,3 2-2 0,-2-1 2 15,0 1 2-15,-2 1-3 0,2 1 2 0,0-2-1 16,1 1 2-16,1-2 9 0,1 2-12 16,2-1 1-16,-1 0 0 0,1 0-1 0,1-2 0 15,0 1 7-15,0-2-9 0,0 1 6 16,0 0-1-16,1-1 0 0,-1-1 2 0,1 1-3 15,10 0 1-15,-11 1 0 0,2-1 1 16,0 1-3-16,-1-1 4 0,1 1-6 0,-1 0 6 16,-1 2-7-16,0-1 0 0,0 1 2 15,-1-1 0-15,0 0 0 0,1 0 6 0,0 0-7 16,1-1 0-16,1 1-1 0,10-3 0 0,-2 1 3 16,-8-1 4-16,8 2-6 0,-8-1 2 15,-1 0 1-15,8-1-2 0,-10-1 4 0,0 2-4 16,1 0 1-16,9-2-2 0,-9 1-2 15,0 2 10-15,0-1-9 0,1 0 2 0,0 1 1 16,0-1-1-16,-2-1 0 0,1 3 0 16,-1-2 0-16,-1 1 1 0,0 2-9 0,0-1 10 15,1 1 3-15,0 1-4 0,1 0 0 0,0 0 2 16,2 1-3-16,-1 1 0 0,4-2 0 16,-1 1 0-16,10 0 0 0,0 2 0 0,-12 0 0 15,12-1 0-15,-10 0 0 0,10 1 0 16,2-2 0-16,1 2 0 0,0-3 0 0,2 1 0 15,0 1 0-15,-1-2 0 0,2-2 0 0,-3 2 0 16,2-1 0-16,-1 1 0 0,2 0 0 16,1-2 0-16,0 0 0 0,2 2 0 0,0 0 0 15,1 0 0-15,-2 0 0 0,0 0 0 16,0 0 0-16,1 0 0 0,0 0 0 0,2 0 0 16,-1 1 0-16,1-1 0 0,-2 3 0 15,0-3 0-15,-1 0 0 0,-2 3 0 0,-1-2 0 16,-1 2 0-16,2-2 0 0,0 1 0 15,0-1 0-15,0 1 0 0,1-1 0 0,-1 0 0 16,0 0 0-16,-3 1 0 0,0-1 0 0,-2 2 0 16,0-2 0-16,0 1 0 0,-1-1 0 15,1 1 0-15,-1 0 0 0,0 1 0 0,0-3 0 16,-1 2 0-16,-9 1 0 0,-2-2 0 16,2 0 0-16,-1 1 0 0,1 0 0 0,-1-2 0 15,0 3 0-15,-1-2 0 0,1 1 0 16,-2 0 0-16,0 1 0 0,0-1 0 0,-1 1 0 15,-1 1 0-15,-1 1 0 0,-2-2 0 0,0 1 0 16,-1 0 0-16,-2-1 0 0,0 2 0 16,-3-2 0-16,1 2 0 0,-2-1 0 0,-1 0 0 15,0 0 0-15,-2 1 0 0,1-2 0 0,-2 2 0 16,2-1 0-16,-4-1 0 0,4 1 0 16,-8-3 0-16,8 3 0 0,-8-3 0 0,1 1 0 15,0 1 0-15,-1-2 0 0,0 1 0 16,3-1 0-16,-5 2 0 0,2-3 0 15,-3 3 0-15,5-2 0 0,-4 2 0 0,0-2 0 16,-2 1 0-16,1 1 0 0,0-2 0 0,-3 2 0 16,-5-1 0-16,1 0 0 0,-1 1 0 15,-4-1 0-15,-1 0 0 0,-2-1 0 0,-3 1 0 16,0-1 0-16,-2 0 0 0,-2 1 0 16,-3-2 0-16,-12 0 0 0,22 2 0 0,-22-2 0 15,16 2 0-15,-16-2 0 0,18 2 0 0,-18-2 0 16,13 1 0-16,-13-1 0 0,20 2 0 15,-9 0 0-15,8-1 0 0,2 1 0 0,4-1 0 16,5 0 0-16,8 2 0 0,3-3 0 0,8 2 0 16,5 0 0-16,2 0 0 0,4-1 0 15,-1 1 0-15,1-1 0 0,3 1 0 16,-4 3 0-16,-1-2 0 0,-2 2 0 0,-4-1 0 16,0 1 0-16,-6 0 0 0,-9 2 0 0,-1-4 0 15,-2 2 0-15,-7 2 0 0,-3-1 0 16,0-1 0-16,-3-1 0 0,-4 3 0 0,0-2 0 15,-4 2 0-15,1-2 0 0,-3 2 0 16,2 1 0-16,-4-2 0 0,-2 0 0 0,-7-6 0 16,11 10 0-16,-11-10 0 0,10 12 0 0,-10-12 0 15,6 10 0-15,-6-10 0 0,4 8 0 16,-4-8 0-16,0 0 0 0,1 14 0 0,-1-14 0 16,0 0 0-16,0 13 0 0,0-13 0 15,0 0 0-15,-4 12 0 0,4-12 0 0,0 0 0 16,-3 12 0-16,3-12 0 0,-4 7 0 15,4-7 0-15,-5 11 0 0,5-11 0 0,-7 16 0 16,3-1 0-16,-1-1 0 0,-2 6 0 0,1 4 0 16,-2 4 0-16,0 5 0 0,-1 5 0 15,1 5 0-15,-2 1 0 0,1 5 0 0,-2 9 0 16,-1 5 0-16,0 0 0 0,-3 4 0 16,-1 0 0-16,1-1 0 0,0 1 0 0,-4-1 0 15,1-1 0-15,-2-5 0 0,-1-1 0 16,2-6 0-16,0-2 0 0,2-7 0 0,-1-3-304 15,1-1-235-15,3-1-138 0,-5-1-253 16,4-2-882-16,-1-3-1516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algn="r"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19408C84-9C46-42BD-8710-A6E6F07E95B6}" type="datetimeFigureOut">
              <a:rPr lang="zh-CN" altLang="en-US"/>
              <a:pPr>
                <a:defRPr/>
              </a:pPr>
              <a:t>2022/8/24</a:t>
            </a:fld>
            <a:endParaRPr lang="zh-CN" alt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58850" y="685800"/>
            <a:ext cx="49418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>
            <a:prstTxWarp prst="textNoShape">
              <a:avLst/>
            </a:prstTxWarp>
          </a:bodyPr>
          <a:lstStyle>
            <a:lvl1pPr algn="r" defTabSz="99060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352043B7-3654-42D2-9D44-9BD02F88AA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CD8826-7FE9-4780-B625-EB39FDBC2A05}" type="slidenum">
              <a:rPr lang="zh-CN" altLang="en-US" sz="1300" smtClean="0">
                <a:latin typeface="Times" panose="02020603050405020304" pitchFamily="18" charset="0"/>
              </a:rPr>
              <a:pPr/>
              <a:t>1</a:t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043B7-3654-42D2-9D44-9BD02F88AA91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43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043B7-3654-42D2-9D44-9BD02F88AA91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033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043B7-3654-42D2-9D44-9BD02F88AA91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857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9D9599-D07B-4CA4-A532-DA6DDA2F2E44}" type="slidenum">
              <a:rPr lang="zh-CN" altLang="en-US" sz="1300" smtClean="0">
                <a:latin typeface="Times" panose="02020603050405020304" pitchFamily="18" charset="0"/>
              </a:rPr>
              <a:pPr/>
              <a:t>42</a:t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63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65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256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8018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508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061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♦"/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7381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828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♦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>
            <a:lvl1pPr marL="342900" indent="-342900">
              <a:defRPr lang="zh-CN" altLang="en-US" sz="3200" kern="120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lang="zh-CN" altLang="en-US" sz="2800" kern="120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6318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280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8761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94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88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62" r:id="rId1"/>
    <p:sldLayoutId id="2147484363" r:id="rId2"/>
    <p:sldLayoutId id="2147484364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 bwMode="auto">
          <a:xfrm>
            <a:off x="895350" y="1371600"/>
            <a:ext cx="7315200" cy="87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并行程序设计  </a:t>
            </a: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 bwMode="auto">
          <a:xfrm>
            <a:off x="609600" y="2589213"/>
            <a:ext cx="7886700" cy="207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Lecture 5: </a:t>
            </a:r>
          </a:p>
          <a:p>
            <a:br>
              <a:rPr lang="en-US" altLang="zh-CN" dirty="0">
                <a:solidFill>
                  <a:srgbClr val="C00000"/>
                </a:solidFill>
              </a:rPr>
            </a:br>
            <a:r>
              <a:rPr lang="zh-CN" altLang="en-US" sz="3200" b="1" dirty="0">
                <a:solidFill>
                  <a:srgbClr val="C00000"/>
                </a:solidFill>
              </a:rPr>
              <a:t>探索并行性</a:t>
            </a:r>
            <a:r>
              <a:rPr lang="zh-CN" altLang="en-US" sz="3200" b="1">
                <a:solidFill>
                  <a:srgbClr val="C00000"/>
                </a:solidFill>
              </a:rPr>
              <a:t>：循环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关注处理器对本地缓存的数据访问</a:t>
            </a:r>
            <a:endParaRPr lang="en-US" altLang="zh-CN" dirty="0"/>
          </a:p>
          <a:p>
            <a:pPr lvl="1"/>
            <a:r>
              <a:rPr lang="zh-CN" altLang="en-US" sz="2000" dirty="0"/>
              <a:t>称为数据划分或者数据分配问题</a:t>
            </a:r>
          </a:p>
          <a:p>
            <a:r>
              <a:rPr lang="zh-CN" altLang="en-US" dirty="0"/>
              <a:t>同时也考虑处理器内部缓存与寄存器中的数据局部性</a:t>
            </a:r>
          </a:p>
          <a:p>
            <a:pPr lvl="1"/>
            <a:r>
              <a:rPr lang="zh-CN" altLang="en-US" sz="2000" dirty="0"/>
              <a:t>虽然可能不是并行编程的问题，但是如果不考虑这种局部性将造成性能损失</a:t>
            </a:r>
            <a:endParaRPr lang="en-US" altLang="zh-CN" sz="2000" dirty="0"/>
          </a:p>
          <a:p>
            <a:r>
              <a:rPr lang="zh-CN" altLang="en-US" dirty="0"/>
              <a:t>降低存储访问开销</a:t>
            </a:r>
            <a:endParaRPr lang="en-US" altLang="zh-CN" dirty="0"/>
          </a:p>
          <a:p>
            <a:r>
              <a:rPr lang="zh-CN" altLang="en-US" dirty="0"/>
              <a:t>最大化存储访问带宽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考虑局部性</a:t>
            </a:r>
          </a:p>
        </p:txBody>
      </p:sp>
    </p:spTree>
    <p:extLst>
      <p:ext uri="{BB962C8B-B14F-4D97-AF65-F5344CB8AC3E}">
        <p14:creationId xmlns:p14="http://schemas.microsoft.com/office/powerpoint/2010/main" val="26911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4343376"/>
            <a:ext cx="8184958" cy="2209742"/>
          </a:xfrm>
        </p:spPr>
        <p:txBody>
          <a:bodyPr/>
          <a:lstStyle/>
          <a:p>
            <a:r>
              <a:rPr lang="zh-CN" altLang="en-US" dirty="0"/>
              <a:t>如果计算重复执行（循环），如何获得更好的局部性？</a:t>
            </a:r>
          </a:p>
          <a:p>
            <a:pPr lvl="1"/>
            <a:r>
              <a:rPr lang="zh-CN" altLang="en-US" sz="2000" dirty="0"/>
              <a:t>适当的数据分配与放置。</a:t>
            </a:r>
            <a:endParaRPr lang="en-US" altLang="zh-CN" sz="2000" dirty="0"/>
          </a:p>
          <a:p>
            <a:pPr lvl="1"/>
            <a:r>
              <a:rPr lang="zh-CN" altLang="en-US" sz="2000" dirty="0"/>
              <a:t>代码的重排转换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数据重用与数据局部性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285284"/>
              </p:ext>
            </p:extLst>
          </p:nvPr>
        </p:nvGraphicFramePr>
        <p:xfrm>
          <a:off x="457200" y="1033463"/>
          <a:ext cx="8134350" cy="154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4350">
                  <a:extLst>
                    <a:ext uri="{9D8B030D-6E8A-4147-A177-3AD203B41FA5}">
                      <a16:colId xmlns:a16="http://schemas.microsoft.com/office/drawing/2014/main" val="2989952685"/>
                    </a:ext>
                  </a:extLst>
                </a:gridCol>
              </a:tblGrid>
              <a:tr h="64298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数据重用（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Data Reuse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）</a:t>
                      </a: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3225086928"/>
                  </a:ext>
                </a:extLst>
              </a:tr>
              <a:tr h="90059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相同数据或者相邻数据被多次使用。数据重用是计算固有的性质。</a:t>
                      </a: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213477531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329961"/>
              </p:ext>
            </p:extLst>
          </p:nvPr>
        </p:nvGraphicFramePr>
        <p:xfrm>
          <a:off x="457200" y="2654546"/>
          <a:ext cx="8134350" cy="1384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4350">
                  <a:extLst>
                    <a:ext uri="{9D8B030D-6E8A-4147-A177-3AD203B41FA5}">
                      <a16:colId xmlns:a16="http://schemas.microsoft.com/office/drawing/2014/main" val="2989952685"/>
                    </a:ext>
                  </a:extLst>
                </a:gridCol>
              </a:tblGrid>
              <a:tr h="57652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数据局部性（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Data Locality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）</a:t>
                      </a: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3225086928"/>
                  </a:ext>
                </a:extLst>
              </a:tr>
              <a:tr h="80751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被重用的数据存储在较快的存储器中（缓存或寄存器）</a:t>
                      </a: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213477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29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相同的数据在相邻迭代中（第</a:t>
            </a:r>
            <a:r>
              <a:rPr lang="en-US" altLang="zh-CN" dirty="0"/>
              <a:t>i</a:t>
            </a:r>
            <a:r>
              <a:rPr lang="zh-CN" altLang="en-US" dirty="0"/>
              <a:t>次和第</a:t>
            </a:r>
            <a:r>
              <a:rPr lang="en-US" altLang="zh-CN" dirty="0"/>
              <a:t>i+1</a:t>
            </a:r>
            <a:r>
              <a:rPr lang="zh-CN" altLang="en-US" dirty="0"/>
              <a:t>次迭代）重复使用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A[j]</a:t>
            </a:r>
            <a:r>
              <a:rPr lang="zh-CN" altLang="en-US" dirty="0"/>
              <a:t>在外层循环（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(i=1; i&lt;N; i++)</a:t>
            </a:r>
            <a:r>
              <a:rPr lang="zh-CN" altLang="en-US" dirty="0"/>
              <a:t>），在不同迭代（时间）被重复使用</a:t>
            </a:r>
            <a:endParaRPr lang="en-US" altLang="zh-CN" dirty="0"/>
          </a:p>
          <a:p>
            <a:r>
              <a:rPr lang="en-US" altLang="zh-CN" dirty="0"/>
              <a:t>A[j]</a:t>
            </a:r>
            <a:r>
              <a:rPr lang="zh-CN" altLang="en-US" dirty="0"/>
              <a:t>所在的缓存行（空间）在内层循环（</a:t>
            </a:r>
            <a:r>
              <a:rPr lang="en-US" altLang="zh-CN" dirty="0"/>
              <a:t>for (j=1; j&lt;N; </a:t>
            </a:r>
            <a:r>
              <a:rPr lang="en-US" altLang="zh-CN" dirty="0" err="1"/>
              <a:t>j++</a:t>
            </a:r>
            <a:r>
              <a:rPr lang="en-US" altLang="zh-CN" dirty="0"/>
              <a:t>)</a:t>
            </a:r>
            <a:r>
              <a:rPr lang="zh-CN" altLang="en-US" dirty="0"/>
              <a:t>）被重复使用</a:t>
            </a:r>
            <a:endParaRPr lang="en-US" altLang="zh-CN" dirty="0"/>
          </a:p>
          <a:p>
            <a:pPr lvl="1"/>
            <a:r>
              <a:rPr lang="zh-CN" altLang="en-US" sz="2000" dirty="0"/>
              <a:t>与多维数组如何存储相关：按行存储和按列存储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时间上的重用和空间上的重用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38456" y="1752644"/>
            <a:ext cx="4038494" cy="144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(i=1; i&lt;N; i++)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(j=1; j&lt;N; 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j++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		A[j]= A[j+1]+A[j-1]</a:t>
            </a:r>
            <a:r>
              <a:rPr lang="zh-CN" altLang="en-US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；</a:t>
            </a:r>
            <a:endParaRPr lang="en-US" altLang="zh-CN" dirty="0"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86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探索重用也就是进行局部性优化</a:t>
            </a:r>
          </a:p>
          <a:p>
            <a:r>
              <a:rPr lang="zh-CN" altLang="en-US" dirty="0"/>
              <a:t>循环转换会重排存储访问序列，从而提升局部性</a:t>
            </a:r>
          </a:p>
          <a:p>
            <a:r>
              <a:rPr lang="zh-CN" altLang="en-US" dirty="0"/>
              <a:t>这些转换对于并行也是非常有用的</a:t>
            </a:r>
          </a:p>
          <a:p>
            <a:r>
              <a:rPr lang="zh-CN" altLang="en-US" dirty="0"/>
              <a:t>但是，要考虑两个问题：</a:t>
            </a:r>
            <a:endParaRPr lang="en-US" altLang="zh-CN" dirty="0"/>
          </a:p>
          <a:p>
            <a:pPr lvl="1"/>
            <a:r>
              <a:rPr lang="zh-CN" altLang="en-US" sz="2000" b="1" dirty="0">
                <a:solidFill>
                  <a:srgbClr val="C00000"/>
                </a:solidFill>
              </a:rPr>
              <a:t>安全</a:t>
            </a:r>
            <a:r>
              <a:rPr lang="zh-CN" altLang="en-US" sz="2000" dirty="0"/>
              <a:t>：循环转换是否保持了数据依赖</a:t>
            </a:r>
            <a:endParaRPr lang="en-US" altLang="zh-CN" sz="2000" dirty="0"/>
          </a:p>
          <a:p>
            <a:pPr lvl="1"/>
            <a:r>
              <a:rPr lang="zh-CN" altLang="en-US" sz="2000" dirty="0"/>
              <a:t>收益：循环转换是否能带来性能上的收益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探索重用</a:t>
            </a:r>
            <a:r>
              <a:rPr lang="en-US" altLang="zh-CN" dirty="0"/>
              <a:t>——</a:t>
            </a:r>
            <a:r>
              <a:rPr lang="zh-CN" altLang="en-US" dirty="0"/>
              <a:t>局部性优化</a:t>
            </a:r>
          </a:p>
        </p:txBody>
      </p:sp>
    </p:spTree>
    <p:extLst>
      <p:ext uri="{BB962C8B-B14F-4D97-AF65-F5344CB8AC3E}">
        <p14:creationId xmlns:p14="http://schemas.microsoft.com/office/powerpoint/2010/main" val="196837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如果循环中不存在数据依赖</a:t>
            </a:r>
            <a:r>
              <a:rPr lang="en-US" altLang="zh-CN" kern="0" dirty="0">
                <a:solidFill>
                  <a:srgbClr val="CC0000"/>
                </a:solidFill>
                <a:sym typeface="Wingdings" panose="05000000000000000000" pitchFamily="2" charset="2"/>
              </a:rPr>
              <a:t></a:t>
            </a:r>
            <a:r>
              <a:rPr lang="zh-CN" altLang="en-US" b="1" kern="0" dirty="0">
                <a:solidFill>
                  <a:srgbClr val="C00000"/>
                </a:solidFill>
                <a:sym typeface="Wingdings" panose="05000000000000000000" pitchFamily="2" charset="2"/>
              </a:rPr>
              <a:t>并行</a:t>
            </a:r>
            <a:r>
              <a:rPr lang="en-US" altLang="zh-CN" b="1" kern="0" dirty="0">
                <a:solidFill>
                  <a:srgbClr val="C00000"/>
                </a:solidFill>
                <a:sym typeface="Wingdings" panose="05000000000000000000" pitchFamily="2" charset="2"/>
              </a:rPr>
              <a:t>loop</a:t>
            </a:r>
            <a:r>
              <a:rPr lang="zh-CN" altLang="en-US" b="1" kern="0" dirty="0">
                <a:solidFill>
                  <a:srgbClr val="C00000"/>
                </a:solidFill>
                <a:sym typeface="Wingdings" panose="05000000000000000000" pitchFamily="2" charset="2"/>
              </a:rPr>
              <a:t>是安全的</a:t>
            </a:r>
            <a:endParaRPr lang="en-US" altLang="zh-CN" b="1" kern="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zh-CN" kern="0" dirty="0">
              <a:sym typeface="Wingdings" panose="05000000000000000000" pitchFamily="2" charset="2"/>
            </a:endParaRPr>
          </a:p>
          <a:p>
            <a:endParaRPr lang="en-US" altLang="zh-CN" kern="0" dirty="0">
              <a:sym typeface="Wingdings" panose="05000000000000000000" pitchFamily="2" charset="2"/>
            </a:endParaRPr>
          </a:p>
          <a:p>
            <a:pPr lvl="1"/>
            <a:r>
              <a:rPr lang="zh-CN" altLang="en-US" sz="2000" kern="0" dirty="0">
                <a:sym typeface="Wingdings" panose="05000000000000000000" pitchFamily="2" charset="2"/>
              </a:rPr>
              <a:t>可以以任何顺序执行循环：</a:t>
            </a:r>
            <a:r>
              <a:rPr lang="en-US" altLang="zh-CN" sz="2000" kern="0" dirty="0">
                <a:sym typeface="Wingdings" panose="05000000000000000000" pitchFamily="2" charset="2"/>
              </a:rPr>
              <a:t>i++</a:t>
            </a:r>
            <a:r>
              <a:rPr lang="zh-CN" altLang="en-US" sz="2000" kern="0" dirty="0">
                <a:sym typeface="Wingdings" panose="05000000000000000000" pitchFamily="2" charset="2"/>
              </a:rPr>
              <a:t>、</a:t>
            </a:r>
            <a:r>
              <a:rPr lang="en-US" altLang="zh-CN" sz="2000" kern="0" dirty="0">
                <a:sym typeface="Wingdings" panose="05000000000000000000" pitchFamily="2" charset="2"/>
              </a:rPr>
              <a:t>i--……</a:t>
            </a:r>
            <a:endParaRPr lang="en-US" altLang="zh-CN" kern="0" dirty="0">
              <a:sym typeface="Wingdings" panose="05000000000000000000" pitchFamily="2" charset="2"/>
            </a:endParaRPr>
          </a:p>
          <a:p>
            <a:r>
              <a:rPr lang="zh-CN" altLang="en-US" kern="0" dirty="0">
                <a:sym typeface="Wingdings" panose="05000000000000000000" pitchFamily="2" charset="2"/>
              </a:rPr>
              <a:t>存在数据依赖：</a:t>
            </a:r>
            <a:endParaRPr lang="en-US" altLang="zh-CN" kern="0" dirty="0">
              <a:sym typeface="Wingdings" panose="05000000000000000000" pitchFamily="2" charset="2"/>
            </a:endParaRPr>
          </a:p>
          <a:p>
            <a:pPr lvl="1"/>
            <a:r>
              <a:rPr lang="zh-CN" altLang="en-US" sz="2000" b="1" kern="0" dirty="0">
                <a:sym typeface="Wingdings" panose="05000000000000000000" pitchFamily="2" charset="2"/>
              </a:rPr>
              <a:t>循环体依赖（</a:t>
            </a:r>
            <a:r>
              <a:rPr lang="en-US" altLang="zh-CN" sz="2000" b="1" kern="0" dirty="0">
                <a:sym typeface="Wingdings" panose="05000000000000000000" pitchFamily="2" charset="2"/>
              </a:rPr>
              <a:t>Loop-Carried Dependence</a:t>
            </a:r>
            <a:r>
              <a:rPr lang="zh-CN" altLang="en-US" sz="2000" b="1" kern="0" dirty="0">
                <a:sym typeface="Wingdings" panose="05000000000000000000" pitchFamily="2" charset="2"/>
              </a:rPr>
              <a:t>）</a:t>
            </a:r>
            <a:r>
              <a:rPr lang="zh-CN" altLang="en-US" sz="2000" kern="0" dirty="0">
                <a:sym typeface="Wingdings" panose="05000000000000000000" pitchFamily="2" charset="2"/>
              </a:rPr>
              <a:t>：不同迭代间存在数据依赖</a:t>
            </a:r>
            <a:endParaRPr lang="en-US" altLang="zh-CN" sz="2000" kern="0" dirty="0">
              <a:sym typeface="Wingdings" panose="05000000000000000000" pitchFamily="2" charset="2"/>
            </a:endParaRPr>
          </a:p>
          <a:p>
            <a:pPr lvl="1"/>
            <a:endParaRPr lang="en-US" altLang="zh-CN" sz="2000" kern="0" dirty="0">
              <a:sym typeface="Wingdings" panose="05000000000000000000" pitchFamily="2" charset="2"/>
            </a:endParaRPr>
          </a:p>
          <a:p>
            <a:pPr lvl="1"/>
            <a:endParaRPr lang="en-US" altLang="zh-CN" sz="2000" kern="0" dirty="0">
              <a:sym typeface="Wingdings" panose="05000000000000000000" pitchFamily="2" charset="2"/>
            </a:endParaRPr>
          </a:p>
          <a:p>
            <a:pPr lvl="1"/>
            <a:r>
              <a:rPr lang="zh-CN" altLang="en-US" sz="2000" b="1" kern="0" dirty="0">
                <a:sym typeface="Wingdings" panose="05000000000000000000" pitchFamily="2" charset="2"/>
              </a:rPr>
              <a:t>循环无关依赖（</a:t>
            </a:r>
            <a:r>
              <a:rPr lang="en-US" altLang="zh-CN" sz="2000" b="1" kern="0" dirty="0">
                <a:sym typeface="Wingdings" panose="05000000000000000000" pitchFamily="2" charset="2"/>
              </a:rPr>
              <a:t>Loop-Independent dependence</a:t>
            </a:r>
            <a:r>
              <a:rPr lang="zh-CN" altLang="en-US" sz="2000" b="1" kern="0" dirty="0">
                <a:sym typeface="Wingdings" panose="05000000000000000000" pitchFamily="2" charset="2"/>
              </a:rPr>
              <a:t>）</a:t>
            </a:r>
            <a:r>
              <a:rPr lang="zh-CN" altLang="en-US" sz="2000" kern="0" dirty="0">
                <a:sym typeface="Wingdings" panose="05000000000000000000" pitchFamily="2" charset="2"/>
              </a:rPr>
              <a:t>：迭代内存在数据依赖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循环中的数据依赖</a:t>
            </a: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828872" y="1600248"/>
            <a:ext cx="5257812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nn-NO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for (i=1; i&lt;=n; i++) </a:t>
            </a:r>
            <a:br>
              <a:rPr lang="nn-NO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nn-NO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A[i] = B[i] + C[i];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84908" y="3813220"/>
            <a:ext cx="3345740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nn-NO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for (i=2; i&lt;5; i++)</a:t>
            </a:r>
          </a:p>
          <a:p>
            <a:pPr algn="ctr" eaLnBrk="1" hangingPunct="1"/>
            <a:r>
              <a:rPr lang="nn-NO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A[i] = A[i-2]+1;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784908" y="5257752"/>
            <a:ext cx="3516312" cy="1015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nn-NO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for (i=1; i&lt;=3; i++) </a:t>
            </a:r>
          </a:p>
          <a:p>
            <a:pPr algn="ctr" eaLnBrk="1" hangingPunct="1"/>
            <a:r>
              <a:rPr lang="nn-NO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A[i] =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nn-NO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[i]+1;</a:t>
            </a:r>
          </a:p>
          <a:p>
            <a:pPr algn="ctr" eaLnBrk="1" hangingPunct="1"/>
            <a:r>
              <a:rPr lang="nn-NO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C[i] = A[i] * 2;</a:t>
            </a:r>
            <a:endParaRPr lang="nn-NO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95FE76E4-9F14-2ADF-86BB-A2999D1191E1}"/>
                  </a:ext>
                </a:extLst>
              </p14:cNvPr>
              <p14:cNvContentPartPr/>
              <p14:nvPr/>
            </p14:nvContentPartPr>
            <p14:xfrm>
              <a:off x="1181160" y="3122640"/>
              <a:ext cx="7534440" cy="23284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95FE76E4-9F14-2ADF-86BB-A2999D1191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800" y="3113280"/>
                <a:ext cx="7553160" cy="234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5498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简单观察</a:t>
            </a:r>
            <a:endParaRPr lang="en-US" altLang="zh-CN" dirty="0"/>
          </a:p>
          <a:p>
            <a:pPr lvl="1"/>
            <a:r>
              <a:rPr lang="zh-CN" altLang="en-US" sz="2000" dirty="0"/>
              <a:t>将循环展开，按照数据依赖定理寻找循环数据依赖</a:t>
            </a:r>
            <a:endParaRPr lang="en-US" altLang="zh-CN" sz="2000" dirty="0"/>
          </a:p>
          <a:p>
            <a:pPr lvl="1"/>
            <a:r>
              <a:rPr lang="zh-CN" altLang="en-US" sz="2000" dirty="0"/>
              <a:t>忽视了循环结构，不实用</a:t>
            </a:r>
            <a:endParaRPr lang="en-US" altLang="zh-CN" sz="2000" dirty="0"/>
          </a:p>
          <a:p>
            <a:r>
              <a:rPr lang="zh-CN" altLang="en-US" dirty="0"/>
              <a:t>利用迭代空间（</a:t>
            </a:r>
            <a:r>
              <a:rPr lang="en-US" altLang="zh-CN" dirty="0"/>
              <a:t>Iteration Space</a:t>
            </a:r>
            <a:r>
              <a:rPr lang="zh-CN" altLang="en-US" dirty="0"/>
              <a:t>），结合循环语句找到依赖关系</a:t>
            </a:r>
            <a:endParaRPr lang="en-US" altLang="zh-CN" dirty="0"/>
          </a:p>
          <a:p>
            <a:pPr lvl="1"/>
            <a:r>
              <a:rPr lang="zh-CN" altLang="en-US" sz="2000" dirty="0"/>
              <a:t>以空间形式显性的表示循环迭代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如何判别循环数据依赖？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09704" y="4495772"/>
            <a:ext cx="3516312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Bookman Old Style" panose="02050604050505020204" pitchFamily="18" charset="0"/>
              </a:rPr>
              <a:t>for (i=1; i&lt;=5; i++) </a:t>
            </a:r>
          </a:p>
          <a:p>
            <a:pPr eaLnBrk="1" hangingPunct="1"/>
            <a:r>
              <a:rPr lang="en-US" altLang="zh-CN" dirty="0">
                <a:latin typeface="Bookman Old Style" panose="02050604050505020204" pitchFamily="18" charset="0"/>
              </a:rPr>
              <a:t>  for (j=i; j&lt;=7; </a:t>
            </a:r>
            <a:r>
              <a:rPr lang="en-US" altLang="zh-CN" dirty="0" err="1">
                <a:latin typeface="Bookman Old Style" panose="02050604050505020204" pitchFamily="18" charset="0"/>
              </a:rPr>
              <a:t>j++</a:t>
            </a:r>
            <a:r>
              <a:rPr lang="en-US" altLang="zh-CN" dirty="0">
                <a:latin typeface="Bookman Old Style" panose="02050604050505020204" pitchFamily="18" charset="0"/>
              </a:rPr>
              <a:t>)</a:t>
            </a:r>
            <a:br>
              <a:rPr lang="en-US" altLang="zh-CN" dirty="0">
                <a:latin typeface="Bookman Old Style" panose="02050604050505020204" pitchFamily="18" charset="0"/>
              </a:rPr>
            </a:br>
            <a:r>
              <a:rPr lang="en-US" altLang="zh-CN" dirty="0">
                <a:latin typeface="Bookman Old Style" panose="02050604050505020204" pitchFamily="18" charset="0"/>
              </a:rPr>
              <a:t>	...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4868914" y="3124208"/>
            <a:ext cx="3055039" cy="3607162"/>
            <a:chOff x="4538301" y="921319"/>
            <a:chExt cx="3055039" cy="3607162"/>
          </a:xfrm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4538301" y="2344029"/>
              <a:ext cx="2423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j</a:t>
              </a:r>
              <a:endParaRPr lang="en-US" altLang="zh-CN" sz="1800" kern="0" dirty="0">
                <a:solidFill>
                  <a:srgbClr val="C00000"/>
                </a:solidFill>
              </a:endParaRPr>
            </a:p>
          </p:txBody>
        </p:sp>
        <p:graphicFrame>
          <p:nvGraphicFramePr>
            <p:cNvPr id="42" name="Group 7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11030466"/>
                </p:ext>
              </p:extLst>
            </p:nvPr>
          </p:nvGraphicFramePr>
          <p:xfrm>
            <a:off x="4960119" y="1016765"/>
            <a:ext cx="2453777" cy="3109128"/>
          </p:xfrm>
          <a:graphic>
            <a:graphicData uri="http://schemas.openxmlformats.org/drawingml/2006/table">
              <a:tbl>
                <a:tblPr/>
                <a:tblGrid>
                  <a:gridCol w="520018">
                    <a:extLst>
                      <a:ext uri="{9D8B030D-6E8A-4147-A177-3AD203B41FA5}">
                        <a16:colId xmlns:a16="http://schemas.microsoft.com/office/drawing/2014/main" val="2064571446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2062669842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17473376"/>
                      </a:ext>
                    </a:extLst>
                  </a:gridCol>
                  <a:gridCol w="484762">
                    <a:extLst>
                      <a:ext uri="{9D8B030D-6E8A-4147-A177-3AD203B41FA5}">
                        <a16:colId xmlns:a16="http://schemas.microsoft.com/office/drawing/2014/main" val="1092254128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554937220"/>
                      </a:ext>
                    </a:extLst>
                  </a:gridCol>
                </a:tblGrid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618738291"/>
                    </a:ext>
                  </a:extLst>
                </a:tr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628089569"/>
                    </a:ext>
                  </a:extLst>
                </a:tr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743250113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89148824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949386340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546220597"/>
                    </a:ext>
                  </a:extLst>
                </a:tr>
              </a:tbl>
            </a:graphicData>
          </a:graphic>
        </p:graphicFrame>
        <p:sp>
          <p:nvSpPr>
            <p:cNvPr id="43" name="Text Box 68"/>
            <p:cNvSpPr txBox="1">
              <a:spLocks noChangeArrowheads="1"/>
            </p:cNvSpPr>
            <p:nvPr/>
          </p:nvSpPr>
          <p:spPr bwMode="auto">
            <a:xfrm>
              <a:off x="5380444" y="4128371"/>
              <a:ext cx="22128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i</a:t>
              </a:r>
              <a:r>
                <a:rPr lang="zh-CN" altLang="en-US" sz="2000" kern="0" dirty="0">
                  <a:solidFill>
                    <a:schemeClr val="tx1"/>
                  </a:solidFill>
                </a:rPr>
                <a:t>（</a:t>
              </a:r>
              <a:r>
                <a:rPr lang="en-US" altLang="zh-CN" sz="2000" kern="0" dirty="0">
                  <a:solidFill>
                    <a:schemeClr val="tx1"/>
                  </a:solidFill>
                </a:rPr>
                <a:t>0 </a:t>
              </a:r>
              <a:r>
                <a:rPr lang="en-US" altLang="zh-CN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≤ i ≤ 5,i ≤ j≤ 6</a:t>
              </a:r>
              <a:r>
                <a:rPr lang="zh-CN" altLang="en-US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）</a:t>
              </a:r>
              <a:endParaRPr lang="en-US" altLang="zh-CN" sz="2000" kern="0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4837722" y="926941"/>
              <a:ext cx="240111" cy="3328253"/>
              <a:chOff x="4837722" y="926941"/>
              <a:chExt cx="240111" cy="3328253"/>
            </a:xfrm>
          </p:grpSpPr>
          <p:sp>
            <p:nvSpPr>
              <p:cNvPr id="67" name="Oval 69"/>
              <p:cNvSpPr>
                <a:spLocks noChangeArrowheads="1"/>
              </p:cNvSpPr>
              <p:nvPr/>
            </p:nvSpPr>
            <p:spPr bwMode="auto">
              <a:xfrm>
                <a:off x="4842824" y="402659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8" name="Oval 70"/>
              <p:cNvSpPr>
                <a:spLocks noChangeArrowheads="1"/>
              </p:cNvSpPr>
              <p:nvPr/>
            </p:nvSpPr>
            <p:spPr bwMode="auto">
              <a:xfrm>
                <a:off x="4849233" y="353014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9" name="Oval 71"/>
              <p:cNvSpPr>
                <a:spLocks noChangeArrowheads="1"/>
              </p:cNvSpPr>
              <p:nvPr/>
            </p:nvSpPr>
            <p:spPr bwMode="auto">
              <a:xfrm>
                <a:off x="4849233" y="299248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0" name="Oval 72"/>
              <p:cNvSpPr>
                <a:spLocks noChangeArrowheads="1"/>
              </p:cNvSpPr>
              <p:nvPr/>
            </p:nvSpPr>
            <p:spPr bwMode="auto">
              <a:xfrm>
                <a:off x="4840342" y="247656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1" name="Oval 73"/>
              <p:cNvSpPr>
                <a:spLocks noChangeArrowheads="1"/>
              </p:cNvSpPr>
              <p:nvPr/>
            </p:nvSpPr>
            <p:spPr bwMode="auto">
              <a:xfrm>
                <a:off x="4839079" y="926941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2" name="Oval 74"/>
              <p:cNvSpPr>
                <a:spLocks noChangeArrowheads="1"/>
              </p:cNvSpPr>
              <p:nvPr/>
            </p:nvSpPr>
            <p:spPr bwMode="auto">
              <a:xfrm>
                <a:off x="4837722" y="196519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3" name="Oval 75"/>
              <p:cNvSpPr>
                <a:spLocks noChangeArrowheads="1"/>
              </p:cNvSpPr>
              <p:nvPr/>
            </p:nvSpPr>
            <p:spPr bwMode="auto">
              <a:xfrm>
                <a:off x="4837722" y="144286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5372222" y="924177"/>
              <a:ext cx="236821" cy="2834883"/>
              <a:chOff x="5370590" y="926941"/>
              <a:chExt cx="236821" cy="2834883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61" name="Oval 81"/>
              <p:cNvSpPr>
                <a:spLocks noChangeArrowheads="1"/>
              </p:cNvSpPr>
              <p:nvPr/>
            </p:nvSpPr>
            <p:spPr bwMode="auto">
              <a:xfrm rot="16200000">
                <a:off x="5371345" y="926941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2" name="Oval 82"/>
              <p:cNvSpPr>
                <a:spLocks noChangeArrowheads="1"/>
              </p:cNvSpPr>
              <p:nvPr/>
            </p:nvSpPr>
            <p:spPr bwMode="auto">
              <a:xfrm rot="16200000">
                <a:off x="5378811" y="3533224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3" name="Oval 83"/>
              <p:cNvSpPr>
                <a:spLocks noChangeArrowheads="1"/>
              </p:cNvSpPr>
              <p:nvPr/>
            </p:nvSpPr>
            <p:spPr bwMode="auto">
              <a:xfrm rot="16200000">
                <a:off x="5378811" y="3006973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4" name="Oval 84"/>
              <p:cNvSpPr>
                <a:spLocks noChangeArrowheads="1"/>
              </p:cNvSpPr>
              <p:nvPr/>
            </p:nvSpPr>
            <p:spPr bwMode="auto">
              <a:xfrm rot="16200000">
                <a:off x="5370590" y="2470823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5" name="Oval 85"/>
              <p:cNvSpPr>
                <a:spLocks noChangeArrowheads="1"/>
              </p:cNvSpPr>
              <p:nvPr/>
            </p:nvSpPr>
            <p:spPr bwMode="auto">
              <a:xfrm rot="16200000">
                <a:off x="5378811" y="1442865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6" name="Oval 87"/>
              <p:cNvSpPr>
                <a:spLocks noChangeArrowheads="1"/>
              </p:cNvSpPr>
              <p:nvPr/>
            </p:nvSpPr>
            <p:spPr bwMode="auto">
              <a:xfrm rot="16200000">
                <a:off x="5371345" y="1965198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5846625" y="926941"/>
              <a:ext cx="231617" cy="2289140"/>
              <a:chOff x="5846625" y="926941"/>
              <a:chExt cx="231617" cy="2289140"/>
            </a:xfrm>
          </p:grpSpPr>
          <p:sp>
            <p:nvSpPr>
              <p:cNvPr id="56" name="Oval 90"/>
              <p:cNvSpPr>
                <a:spLocks noChangeArrowheads="1"/>
              </p:cNvSpPr>
              <p:nvPr/>
            </p:nvSpPr>
            <p:spPr bwMode="auto">
              <a:xfrm rot="16200000">
                <a:off x="5849642" y="298748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57" name="Oval 91"/>
              <p:cNvSpPr>
                <a:spLocks noChangeArrowheads="1"/>
              </p:cNvSpPr>
              <p:nvPr/>
            </p:nvSpPr>
            <p:spPr bwMode="auto">
              <a:xfrm rot="16200000">
                <a:off x="5849642" y="246656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58" name="Oval 92"/>
              <p:cNvSpPr>
                <a:spLocks noChangeArrowheads="1"/>
              </p:cNvSpPr>
              <p:nvPr/>
            </p:nvSpPr>
            <p:spPr bwMode="auto">
              <a:xfrm rot="16200000">
                <a:off x="5846625" y="1970829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59" name="Oval 93"/>
              <p:cNvSpPr>
                <a:spLocks noChangeArrowheads="1"/>
              </p:cNvSpPr>
              <p:nvPr/>
            </p:nvSpPr>
            <p:spPr bwMode="auto">
              <a:xfrm rot="16200000">
                <a:off x="5846625" y="92694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0" name="Oval 95"/>
              <p:cNvSpPr>
                <a:spLocks noChangeArrowheads="1"/>
              </p:cNvSpPr>
              <p:nvPr/>
            </p:nvSpPr>
            <p:spPr bwMode="auto">
              <a:xfrm rot="16200000">
                <a:off x="5846625" y="144010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sp>
          <p:nvSpPr>
            <p:cNvPr id="47" name="Oval 98"/>
            <p:cNvSpPr>
              <a:spLocks noChangeArrowheads="1"/>
            </p:cNvSpPr>
            <p:nvPr/>
          </p:nvSpPr>
          <p:spPr bwMode="auto">
            <a:xfrm rot="16007669">
              <a:off x="6326486" y="2470352"/>
              <a:ext cx="228600" cy="2286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48" name="Oval 99"/>
            <p:cNvSpPr>
              <a:spLocks noChangeArrowheads="1"/>
            </p:cNvSpPr>
            <p:nvPr/>
          </p:nvSpPr>
          <p:spPr bwMode="auto">
            <a:xfrm rot="16007669">
              <a:off x="6326486" y="1962434"/>
              <a:ext cx="228600" cy="2286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49" name="Oval 100"/>
            <p:cNvSpPr>
              <a:spLocks noChangeArrowheads="1"/>
            </p:cNvSpPr>
            <p:nvPr/>
          </p:nvSpPr>
          <p:spPr bwMode="auto">
            <a:xfrm rot="16007669">
              <a:off x="6326487" y="1436652"/>
              <a:ext cx="228600" cy="2286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0" name="Oval 101"/>
            <p:cNvSpPr>
              <a:spLocks noChangeArrowheads="1"/>
            </p:cNvSpPr>
            <p:nvPr/>
          </p:nvSpPr>
          <p:spPr bwMode="auto">
            <a:xfrm rot="16007669">
              <a:off x="6328966" y="921319"/>
              <a:ext cx="228600" cy="2286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1" name="Oval 105"/>
            <p:cNvSpPr>
              <a:spLocks noChangeArrowheads="1"/>
            </p:cNvSpPr>
            <p:nvPr/>
          </p:nvSpPr>
          <p:spPr bwMode="auto">
            <a:xfrm rot="5605358">
              <a:off x="6815209" y="943772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2" name="Oval 106"/>
            <p:cNvSpPr>
              <a:spLocks noChangeArrowheads="1"/>
            </p:cNvSpPr>
            <p:nvPr/>
          </p:nvSpPr>
          <p:spPr bwMode="auto">
            <a:xfrm rot="5605358">
              <a:off x="6815209" y="1433481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3" name="Oval 107"/>
            <p:cNvSpPr>
              <a:spLocks noChangeArrowheads="1"/>
            </p:cNvSpPr>
            <p:nvPr/>
          </p:nvSpPr>
          <p:spPr bwMode="auto">
            <a:xfrm rot="5605358">
              <a:off x="6815210" y="1953954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4" name="Oval 107"/>
            <p:cNvSpPr>
              <a:spLocks noChangeArrowheads="1"/>
            </p:cNvSpPr>
            <p:nvPr/>
          </p:nvSpPr>
          <p:spPr bwMode="auto">
            <a:xfrm rot="5605358">
              <a:off x="7294934" y="1446721"/>
              <a:ext cx="228600" cy="228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5" name="Oval 107"/>
            <p:cNvSpPr>
              <a:spLocks noChangeArrowheads="1"/>
            </p:cNvSpPr>
            <p:nvPr/>
          </p:nvSpPr>
          <p:spPr bwMode="auto">
            <a:xfrm rot="5605358">
              <a:off x="7288857" y="922340"/>
              <a:ext cx="228600" cy="228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81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2742010"/>
            <a:ext cx="5551648" cy="1982356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迭代实例（</a:t>
            </a:r>
            <a:r>
              <a:rPr lang="en-US" altLang="zh-CN" b="1" kern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Iteration instance 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r>
              <a:rPr lang="zh-CN" altLang="en-US" dirty="0"/>
              <a:t>：用迭代空间中的坐标来表示，例如</a:t>
            </a:r>
            <a:r>
              <a:rPr lang="en-US" altLang="zh-CN" dirty="0"/>
              <a:t>[1,1]</a:t>
            </a:r>
            <a:r>
              <a:rPr lang="zh-CN" altLang="en-US" dirty="0"/>
              <a:t> 表示</a:t>
            </a:r>
            <a:r>
              <a:rPr lang="en-US" altLang="zh-CN" dirty="0"/>
              <a:t>i=1</a:t>
            </a:r>
            <a:r>
              <a:rPr lang="zh-CN" altLang="en-US" dirty="0"/>
              <a:t>，</a:t>
            </a:r>
            <a:r>
              <a:rPr lang="en-US" altLang="zh-CN" dirty="0"/>
              <a:t>j=1</a:t>
            </a:r>
            <a:r>
              <a:rPr lang="zh-CN" altLang="en-US" dirty="0"/>
              <a:t>的迭代实例</a:t>
            </a:r>
            <a:endParaRPr lang="en-US" altLang="zh-CN" dirty="0"/>
          </a:p>
          <a:p>
            <a:pPr lvl="1"/>
            <a:r>
              <a:rPr lang="en-US" altLang="zh-CN" sz="2000" dirty="0"/>
              <a:t>n</a:t>
            </a:r>
            <a:r>
              <a:rPr lang="zh-CN" altLang="en-US" sz="2000" dirty="0"/>
              <a:t>维离散笛卡尔空间表示</a:t>
            </a:r>
            <a:r>
              <a:rPr lang="en-US" altLang="zh-CN" sz="2000" dirty="0"/>
              <a:t>n</a:t>
            </a:r>
            <a:r>
              <a:rPr lang="zh-CN" altLang="en-US" sz="2000" dirty="0"/>
              <a:t>层嵌套循环</a:t>
            </a:r>
            <a:endParaRPr lang="en-US" altLang="zh-CN" sz="2000" dirty="0"/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特征化迭代空间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761941" y="1190728"/>
            <a:ext cx="3516312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 (i=0; i&lt;=5; i++) </a:t>
            </a:r>
          </a:p>
          <a:p>
            <a:pPr eaLnBrk="1" hangingPunct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for (j=i; j&lt;=6;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...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5791168" y="968168"/>
            <a:ext cx="3055039" cy="3607162"/>
            <a:chOff x="4538301" y="921319"/>
            <a:chExt cx="3055039" cy="3607162"/>
          </a:xfrm>
        </p:grpSpPr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4538301" y="2344029"/>
              <a:ext cx="2423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j</a:t>
              </a:r>
              <a:endParaRPr lang="en-US" altLang="zh-CN" sz="1800" kern="0" dirty="0">
                <a:solidFill>
                  <a:srgbClr val="C00000"/>
                </a:solidFill>
              </a:endParaRPr>
            </a:p>
          </p:txBody>
        </p:sp>
        <p:graphicFrame>
          <p:nvGraphicFramePr>
            <p:cNvPr id="48" name="Group 7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6688582"/>
                </p:ext>
              </p:extLst>
            </p:nvPr>
          </p:nvGraphicFramePr>
          <p:xfrm>
            <a:off x="4960119" y="1016765"/>
            <a:ext cx="2453777" cy="3109128"/>
          </p:xfrm>
          <a:graphic>
            <a:graphicData uri="http://schemas.openxmlformats.org/drawingml/2006/table">
              <a:tbl>
                <a:tblPr/>
                <a:tblGrid>
                  <a:gridCol w="520018">
                    <a:extLst>
                      <a:ext uri="{9D8B030D-6E8A-4147-A177-3AD203B41FA5}">
                        <a16:colId xmlns:a16="http://schemas.microsoft.com/office/drawing/2014/main" val="2064571446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2062669842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17473376"/>
                      </a:ext>
                    </a:extLst>
                  </a:gridCol>
                  <a:gridCol w="484762">
                    <a:extLst>
                      <a:ext uri="{9D8B030D-6E8A-4147-A177-3AD203B41FA5}">
                        <a16:colId xmlns:a16="http://schemas.microsoft.com/office/drawing/2014/main" val="1092254128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554937220"/>
                      </a:ext>
                    </a:extLst>
                  </a:gridCol>
                </a:tblGrid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618738291"/>
                    </a:ext>
                  </a:extLst>
                </a:tr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628089569"/>
                    </a:ext>
                  </a:extLst>
                </a:tr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743250113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89148824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949386340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546220597"/>
                    </a:ext>
                  </a:extLst>
                </a:tr>
              </a:tbl>
            </a:graphicData>
          </a:graphic>
        </p:graphicFrame>
        <p:sp>
          <p:nvSpPr>
            <p:cNvPr id="49" name="Text Box 68"/>
            <p:cNvSpPr txBox="1">
              <a:spLocks noChangeArrowheads="1"/>
            </p:cNvSpPr>
            <p:nvPr/>
          </p:nvSpPr>
          <p:spPr bwMode="auto">
            <a:xfrm>
              <a:off x="5380444" y="4128371"/>
              <a:ext cx="22128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i</a:t>
              </a:r>
              <a:r>
                <a:rPr lang="zh-CN" altLang="en-US" sz="2000" kern="0" dirty="0">
                  <a:solidFill>
                    <a:schemeClr val="tx1"/>
                  </a:solidFill>
                </a:rPr>
                <a:t>（</a:t>
              </a:r>
              <a:r>
                <a:rPr lang="en-US" altLang="zh-CN" sz="2000" kern="0" dirty="0">
                  <a:solidFill>
                    <a:schemeClr val="tx1"/>
                  </a:solidFill>
                </a:rPr>
                <a:t>0 </a:t>
              </a:r>
              <a:r>
                <a:rPr lang="en-US" altLang="zh-CN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≤ i ≤ 5,i ≤ j≤ 6</a:t>
              </a:r>
              <a:r>
                <a:rPr lang="zh-CN" altLang="en-US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）</a:t>
              </a:r>
              <a:endParaRPr lang="en-US" altLang="zh-CN" sz="2000" kern="0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4837722" y="926941"/>
              <a:ext cx="240111" cy="3328253"/>
              <a:chOff x="4837722" y="926941"/>
              <a:chExt cx="240111" cy="3328253"/>
            </a:xfrm>
          </p:grpSpPr>
          <p:sp>
            <p:nvSpPr>
              <p:cNvPr id="73" name="Oval 69"/>
              <p:cNvSpPr>
                <a:spLocks noChangeArrowheads="1"/>
              </p:cNvSpPr>
              <p:nvPr/>
            </p:nvSpPr>
            <p:spPr bwMode="auto">
              <a:xfrm>
                <a:off x="4842824" y="402659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4" name="Oval 70"/>
              <p:cNvSpPr>
                <a:spLocks noChangeArrowheads="1"/>
              </p:cNvSpPr>
              <p:nvPr/>
            </p:nvSpPr>
            <p:spPr bwMode="auto">
              <a:xfrm>
                <a:off x="4849233" y="353014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5" name="Oval 71"/>
              <p:cNvSpPr>
                <a:spLocks noChangeArrowheads="1"/>
              </p:cNvSpPr>
              <p:nvPr/>
            </p:nvSpPr>
            <p:spPr bwMode="auto">
              <a:xfrm>
                <a:off x="4849233" y="299248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6" name="Oval 72"/>
              <p:cNvSpPr>
                <a:spLocks noChangeArrowheads="1"/>
              </p:cNvSpPr>
              <p:nvPr/>
            </p:nvSpPr>
            <p:spPr bwMode="auto">
              <a:xfrm>
                <a:off x="4840342" y="247656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7" name="Oval 73"/>
              <p:cNvSpPr>
                <a:spLocks noChangeArrowheads="1"/>
              </p:cNvSpPr>
              <p:nvPr/>
            </p:nvSpPr>
            <p:spPr bwMode="auto">
              <a:xfrm>
                <a:off x="4839079" y="926941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8" name="Oval 74"/>
              <p:cNvSpPr>
                <a:spLocks noChangeArrowheads="1"/>
              </p:cNvSpPr>
              <p:nvPr/>
            </p:nvSpPr>
            <p:spPr bwMode="auto">
              <a:xfrm>
                <a:off x="4837722" y="196519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9" name="Oval 75"/>
              <p:cNvSpPr>
                <a:spLocks noChangeArrowheads="1"/>
              </p:cNvSpPr>
              <p:nvPr/>
            </p:nvSpPr>
            <p:spPr bwMode="auto">
              <a:xfrm>
                <a:off x="4837722" y="144286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5372222" y="924177"/>
              <a:ext cx="236821" cy="2834883"/>
              <a:chOff x="5370590" y="926941"/>
              <a:chExt cx="236821" cy="2834883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67" name="Oval 81"/>
              <p:cNvSpPr>
                <a:spLocks noChangeArrowheads="1"/>
              </p:cNvSpPr>
              <p:nvPr/>
            </p:nvSpPr>
            <p:spPr bwMode="auto">
              <a:xfrm rot="16200000">
                <a:off x="5371345" y="926941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8" name="Oval 82"/>
              <p:cNvSpPr>
                <a:spLocks noChangeArrowheads="1"/>
              </p:cNvSpPr>
              <p:nvPr/>
            </p:nvSpPr>
            <p:spPr bwMode="auto">
              <a:xfrm rot="16200000">
                <a:off x="5378811" y="3533224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9" name="Oval 83"/>
              <p:cNvSpPr>
                <a:spLocks noChangeArrowheads="1"/>
              </p:cNvSpPr>
              <p:nvPr/>
            </p:nvSpPr>
            <p:spPr bwMode="auto">
              <a:xfrm rot="16200000">
                <a:off x="5378811" y="3006973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0" name="Oval 84"/>
              <p:cNvSpPr>
                <a:spLocks noChangeArrowheads="1"/>
              </p:cNvSpPr>
              <p:nvPr/>
            </p:nvSpPr>
            <p:spPr bwMode="auto">
              <a:xfrm rot="16200000">
                <a:off x="5370590" y="2470823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1" name="Oval 85"/>
              <p:cNvSpPr>
                <a:spLocks noChangeArrowheads="1"/>
              </p:cNvSpPr>
              <p:nvPr/>
            </p:nvSpPr>
            <p:spPr bwMode="auto">
              <a:xfrm rot="16200000">
                <a:off x="5378811" y="1442865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2" name="Oval 87"/>
              <p:cNvSpPr>
                <a:spLocks noChangeArrowheads="1"/>
              </p:cNvSpPr>
              <p:nvPr/>
            </p:nvSpPr>
            <p:spPr bwMode="auto">
              <a:xfrm rot="16200000">
                <a:off x="5371345" y="1965198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5846625" y="926941"/>
              <a:ext cx="231617" cy="2289140"/>
              <a:chOff x="5846625" y="926941"/>
              <a:chExt cx="231617" cy="2289140"/>
            </a:xfrm>
          </p:grpSpPr>
          <p:sp>
            <p:nvSpPr>
              <p:cNvPr id="62" name="Oval 90"/>
              <p:cNvSpPr>
                <a:spLocks noChangeArrowheads="1"/>
              </p:cNvSpPr>
              <p:nvPr/>
            </p:nvSpPr>
            <p:spPr bwMode="auto">
              <a:xfrm rot="16200000">
                <a:off x="5849642" y="298748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3" name="Oval 91"/>
              <p:cNvSpPr>
                <a:spLocks noChangeArrowheads="1"/>
              </p:cNvSpPr>
              <p:nvPr/>
            </p:nvSpPr>
            <p:spPr bwMode="auto">
              <a:xfrm rot="16200000">
                <a:off x="5849642" y="246656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4" name="Oval 92"/>
              <p:cNvSpPr>
                <a:spLocks noChangeArrowheads="1"/>
              </p:cNvSpPr>
              <p:nvPr/>
            </p:nvSpPr>
            <p:spPr bwMode="auto">
              <a:xfrm rot="16200000">
                <a:off x="5846625" y="1970829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5" name="Oval 93"/>
              <p:cNvSpPr>
                <a:spLocks noChangeArrowheads="1"/>
              </p:cNvSpPr>
              <p:nvPr/>
            </p:nvSpPr>
            <p:spPr bwMode="auto">
              <a:xfrm rot="16200000">
                <a:off x="5846625" y="92694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6" name="Oval 95"/>
              <p:cNvSpPr>
                <a:spLocks noChangeArrowheads="1"/>
              </p:cNvSpPr>
              <p:nvPr/>
            </p:nvSpPr>
            <p:spPr bwMode="auto">
              <a:xfrm rot="16200000">
                <a:off x="5846625" y="144010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sp>
          <p:nvSpPr>
            <p:cNvPr id="53" name="Oval 98"/>
            <p:cNvSpPr>
              <a:spLocks noChangeArrowheads="1"/>
            </p:cNvSpPr>
            <p:nvPr/>
          </p:nvSpPr>
          <p:spPr bwMode="auto">
            <a:xfrm rot="16007669">
              <a:off x="6326486" y="2470352"/>
              <a:ext cx="228600" cy="2286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4" name="Oval 99"/>
            <p:cNvSpPr>
              <a:spLocks noChangeArrowheads="1"/>
            </p:cNvSpPr>
            <p:nvPr/>
          </p:nvSpPr>
          <p:spPr bwMode="auto">
            <a:xfrm rot="16007669">
              <a:off x="6326486" y="1962434"/>
              <a:ext cx="228600" cy="2286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5" name="Oval 100"/>
            <p:cNvSpPr>
              <a:spLocks noChangeArrowheads="1"/>
            </p:cNvSpPr>
            <p:nvPr/>
          </p:nvSpPr>
          <p:spPr bwMode="auto">
            <a:xfrm rot="16007669">
              <a:off x="6326487" y="1436652"/>
              <a:ext cx="228600" cy="2286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6" name="Oval 101"/>
            <p:cNvSpPr>
              <a:spLocks noChangeArrowheads="1"/>
            </p:cNvSpPr>
            <p:nvPr/>
          </p:nvSpPr>
          <p:spPr bwMode="auto">
            <a:xfrm rot="16007669">
              <a:off x="6328966" y="921319"/>
              <a:ext cx="228600" cy="2286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7" name="Oval 105"/>
            <p:cNvSpPr>
              <a:spLocks noChangeArrowheads="1"/>
            </p:cNvSpPr>
            <p:nvPr/>
          </p:nvSpPr>
          <p:spPr bwMode="auto">
            <a:xfrm rot="5605358">
              <a:off x="6815209" y="943772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8" name="Oval 106"/>
            <p:cNvSpPr>
              <a:spLocks noChangeArrowheads="1"/>
            </p:cNvSpPr>
            <p:nvPr/>
          </p:nvSpPr>
          <p:spPr bwMode="auto">
            <a:xfrm rot="5605358">
              <a:off x="6815209" y="1433481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9" name="Oval 107"/>
            <p:cNvSpPr>
              <a:spLocks noChangeArrowheads="1"/>
            </p:cNvSpPr>
            <p:nvPr/>
          </p:nvSpPr>
          <p:spPr bwMode="auto">
            <a:xfrm rot="5605358">
              <a:off x="6815210" y="1953954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60" name="Oval 107"/>
            <p:cNvSpPr>
              <a:spLocks noChangeArrowheads="1"/>
            </p:cNvSpPr>
            <p:nvPr/>
          </p:nvSpPr>
          <p:spPr bwMode="auto">
            <a:xfrm rot="5605358">
              <a:off x="7294934" y="1446721"/>
              <a:ext cx="228600" cy="228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61" name="Oval 107"/>
            <p:cNvSpPr>
              <a:spLocks noChangeArrowheads="1"/>
            </p:cNvSpPr>
            <p:nvPr/>
          </p:nvSpPr>
          <p:spPr bwMode="auto">
            <a:xfrm rot="5605358">
              <a:off x="7288857" y="922340"/>
              <a:ext cx="228600" cy="228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</p:grpSp>
      <p:sp>
        <p:nvSpPr>
          <p:cNvPr id="80" name="矩形 79"/>
          <p:cNvSpPr/>
          <p:nvPr/>
        </p:nvSpPr>
        <p:spPr>
          <a:xfrm>
            <a:off x="481894" y="4495772"/>
            <a:ext cx="8295050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♦"/>
            </a:pP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字典序（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Lexicographic order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）：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迭代的串行执行顺序，例如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</a:rPr>
              <a:t>[0,0], [0,1], ..., [0,6],[1,1], [1,2], [1,3], ..., [1,6], ...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♦"/>
            </a:pPr>
            <a:r>
              <a:rPr lang="zh-CN" altLang="en-US" b="1" kern="0" dirty="0">
                <a:solidFill>
                  <a:srgbClr val="C00000"/>
                </a:solidFill>
                <a:latin typeface="Arial"/>
                <a:ea typeface="宋体"/>
              </a:rPr>
              <a:t>字典序小于（</a:t>
            </a:r>
            <a:r>
              <a:rPr lang="en-US" altLang="zh-CN" b="1" kern="0" dirty="0">
                <a:solidFill>
                  <a:srgbClr val="C00000"/>
                </a:solidFill>
                <a:latin typeface="Arial"/>
                <a:ea typeface="宋体"/>
              </a:rPr>
              <a:t>lexicographically less than</a:t>
            </a:r>
            <a:r>
              <a:rPr lang="zh-CN" altLang="en-US" b="1" kern="0" dirty="0">
                <a:solidFill>
                  <a:srgbClr val="C00000"/>
                </a:solidFill>
                <a:latin typeface="Arial"/>
                <a:ea typeface="宋体"/>
              </a:rPr>
              <a:t>）</a:t>
            </a:r>
            <a:r>
              <a:rPr lang="zh-CN" altLang="en-US" kern="0" dirty="0">
                <a:solidFill>
                  <a:srgbClr val="000000"/>
                </a:solidFill>
                <a:latin typeface="Arial"/>
                <a:ea typeface="宋体"/>
              </a:rPr>
              <a:t>：当且仅当存在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</a:rPr>
              <a:t>[i</a:t>
            </a:r>
            <a:r>
              <a:rPr lang="en-US" altLang="zh-CN" kern="0" baseline="-25000" dirty="0">
                <a:solidFill>
                  <a:srgbClr val="000000"/>
                </a:solidFill>
                <a:latin typeface="Arial"/>
                <a:ea typeface="宋体"/>
              </a:rPr>
              <a:t>1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</a:rPr>
              <a:t>, i</a:t>
            </a:r>
            <a:r>
              <a:rPr lang="en-US" altLang="zh-CN" kern="0" baseline="-25000" dirty="0">
                <a:solidFill>
                  <a:srgbClr val="000000"/>
                </a:solidFill>
                <a:latin typeface="Arial"/>
                <a:ea typeface="宋体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</a:rPr>
              <a:t>,…, i</a:t>
            </a:r>
            <a:r>
              <a:rPr lang="en-US" altLang="zh-CN" kern="0" baseline="-25000" dirty="0">
                <a:solidFill>
                  <a:srgbClr val="000000"/>
                </a:solidFill>
                <a:latin typeface="Arial"/>
                <a:ea typeface="宋体"/>
              </a:rPr>
              <a:t>c-1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</a:rPr>
              <a:t>] = [i’</a:t>
            </a:r>
            <a:r>
              <a:rPr lang="en-US" altLang="zh-CN" kern="0" baseline="-25000" dirty="0">
                <a:solidFill>
                  <a:srgbClr val="000000"/>
                </a:solidFill>
                <a:latin typeface="Arial"/>
                <a:ea typeface="宋体"/>
              </a:rPr>
              <a:t>1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</a:rPr>
              <a:t>, i’</a:t>
            </a:r>
            <a:r>
              <a:rPr lang="en-US" altLang="zh-CN" kern="0" baseline="-25000" dirty="0">
                <a:solidFill>
                  <a:srgbClr val="000000"/>
                </a:solidFill>
                <a:latin typeface="Arial"/>
                <a:ea typeface="宋体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</a:rPr>
              <a:t>,…, i’</a:t>
            </a:r>
            <a:r>
              <a:rPr lang="en-US" altLang="zh-CN" kern="0" baseline="-25000" dirty="0">
                <a:solidFill>
                  <a:srgbClr val="000000"/>
                </a:solidFill>
                <a:latin typeface="Arial"/>
                <a:ea typeface="宋体"/>
              </a:rPr>
              <a:t>c-1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</a:rPr>
              <a:t>]</a:t>
            </a:r>
            <a:r>
              <a:rPr lang="zh-CN" altLang="en-US" kern="0" dirty="0">
                <a:solidFill>
                  <a:srgbClr val="000000"/>
                </a:solidFill>
                <a:latin typeface="Arial"/>
                <a:ea typeface="宋体"/>
              </a:rPr>
              <a:t>并且</a:t>
            </a:r>
            <a:r>
              <a:rPr lang="en-US" altLang="zh-CN" kern="0" dirty="0" err="1">
                <a:solidFill>
                  <a:srgbClr val="000000"/>
                </a:solidFill>
                <a:latin typeface="Arial"/>
                <a:ea typeface="宋体"/>
              </a:rPr>
              <a:t>i</a:t>
            </a:r>
            <a:r>
              <a:rPr lang="en-US" altLang="zh-CN" kern="0" baseline="-25000" dirty="0" err="1">
                <a:solidFill>
                  <a:srgbClr val="000000"/>
                </a:solidFill>
                <a:latin typeface="Arial"/>
                <a:ea typeface="宋体"/>
              </a:rPr>
              <a:t>c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</a:rPr>
              <a:t>&lt; </a:t>
            </a:r>
            <a:r>
              <a:rPr lang="en-US" altLang="zh-CN" kern="0" dirty="0" err="1">
                <a:solidFill>
                  <a:srgbClr val="000000"/>
                </a:solidFill>
                <a:latin typeface="Arial"/>
                <a:ea typeface="宋体"/>
              </a:rPr>
              <a:t>i’</a:t>
            </a:r>
            <a:r>
              <a:rPr lang="en-US" altLang="zh-CN" kern="0" baseline="-25000" dirty="0" err="1">
                <a:solidFill>
                  <a:srgbClr val="000000"/>
                </a:solidFill>
                <a:latin typeface="Arial"/>
                <a:ea typeface="宋体"/>
              </a:rPr>
              <a:t>c</a:t>
            </a:r>
            <a:r>
              <a:rPr lang="zh-CN" altLang="en-US" kern="0" dirty="0">
                <a:solidFill>
                  <a:srgbClr val="000000"/>
                </a:solidFill>
                <a:latin typeface="Arial"/>
                <a:ea typeface="宋体"/>
              </a:rPr>
              <a:t>，迭代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</a:rPr>
              <a:t>I</a:t>
            </a:r>
            <a:r>
              <a:rPr lang="zh-CN" altLang="en-US" kern="0" dirty="0">
                <a:solidFill>
                  <a:srgbClr val="000000"/>
                </a:solidFill>
                <a:latin typeface="Arial"/>
                <a:ea typeface="宋体"/>
              </a:rPr>
              <a:t>字典序小于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</a:rPr>
              <a:t>I’</a:t>
            </a:r>
            <a:r>
              <a:rPr lang="zh-CN" altLang="en-US" kern="0" dirty="0">
                <a:solidFill>
                  <a:srgbClr val="000000"/>
                </a:solidFill>
                <a:latin typeface="Arial"/>
                <a:ea typeface="宋体"/>
              </a:rPr>
              <a:t>，表示为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</a:rPr>
              <a:t>I&lt;I’</a:t>
            </a:r>
            <a:r>
              <a:rPr lang="zh-CN" altLang="en-US" kern="0" dirty="0">
                <a:solidFill>
                  <a:srgbClr val="000000"/>
                </a:solidFill>
                <a:latin typeface="Arial"/>
                <a:ea typeface="宋体"/>
              </a:rPr>
              <a:t>。</a:t>
            </a:r>
            <a:endParaRPr lang="en-US" altLang="zh-CN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377D645A-E8E6-40B7-696F-17C4FB1CA324}"/>
                  </a:ext>
                </a:extLst>
              </p14:cNvPr>
              <p14:cNvContentPartPr/>
              <p14:nvPr/>
            </p14:nvContentPartPr>
            <p14:xfrm>
              <a:off x="5757840" y="739080"/>
              <a:ext cx="2886840" cy="33181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377D645A-E8E6-40B7-696F-17C4FB1CA3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8480" y="729720"/>
                <a:ext cx="2905560" cy="33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388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4305794"/>
            <a:ext cx="8184958" cy="2247324"/>
          </a:xfrm>
        </p:spPr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迭代间的依赖关系可以通过循环内语句的数据依赖获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例如迭代实例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I=[1,1]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i=1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）和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I’=[2,2]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j=2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由于数据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A[2,2]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的写后读，因此有循环体依赖（黑色箭头所示）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怎样描述动态迭代实例间的关系呢？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迭代空间：循环数据依赖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49553" y="1440478"/>
            <a:ext cx="4010965" cy="156966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pt-BR" altLang="zh-CN" dirty="0">
                <a:latin typeface="Calibri" panose="020F0502020204030204" pitchFamily="34" charset="0"/>
                <a:cs typeface="Calibri" panose="020F0502020204030204" pitchFamily="34" charset="0"/>
              </a:rPr>
              <a:t>N = 6;</a:t>
            </a:r>
          </a:p>
          <a:p>
            <a:pPr eaLnBrk="1" hangingPunct="1"/>
            <a:r>
              <a:rPr lang="pt-BR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 (i=0; i&lt;N; i++)</a:t>
            </a:r>
          </a:p>
          <a:p>
            <a:pPr eaLnBrk="1" hangingPunct="1"/>
            <a:r>
              <a:rPr lang="pt-BR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for (j=0; j&lt;N; j++)</a:t>
            </a:r>
          </a:p>
          <a:p>
            <a:pPr eaLnBrk="1" hangingPunct="1"/>
            <a:r>
              <a:rPr lang="pt-BR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    A[i+1,j+1] = A[i,j] * 2.0;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52444" y="2495725"/>
            <a:ext cx="2423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C00000"/>
                </a:solidFill>
              </a:rPr>
              <a:t>j</a:t>
            </a:r>
            <a:endParaRPr lang="en-US" altLang="zh-CN" sz="1800" kern="0" dirty="0">
              <a:solidFill>
                <a:srgbClr val="C00000"/>
              </a:solidFill>
            </a:endParaRPr>
          </a:p>
        </p:txBody>
      </p:sp>
      <p:graphicFrame>
        <p:nvGraphicFramePr>
          <p:cNvPr id="7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251365"/>
              </p:ext>
            </p:extLst>
          </p:nvPr>
        </p:nvGraphicFramePr>
        <p:xfrm>
          <a:off x="5079795" y="1161819"/>
          <a:ext cx="2453777" cy="2590940"/>
        </p:xfrm>
        <a:graphic>
          <a:graphicData uri="http://schemas.openxmlformats.org/drawingml/2006/table">
            <a:tbl>
              <a:tblPr/>
              <a:tblGrid>
                <a:gridCol w="520018">
                  <a:extLst>
                    <a:ext uri="{9D8B030D-6E8A-4147-A177-3AD203B41FA5}">
                      <a16:colId xmlns:a16="http://schemas.microsoft.com/office/drawing/2014/main" val="2064571446"/>
                    </a:ext>
                  </a:extLst>
                </a:gridCol>
                <a:gridCol w="482999">
                  <a:extLst>
                    <a:ext uri="{9D8B030D-6E8A-4147-A177-3AD203B41FA5}">
                      <a16:colId xmlns:a16="http://schemas.microsoft.com/office/drawing/2014/main" val="2062669842"/>
                    </a:ext>
                  </a:extLst>
                </a:gridCol>
                <a:gridCol w="482999">
                  <a:extLst>
                    <a:ext uri="{9D8B030D-6E8A-4147-A177-3AD203B41FA5}">
                      <a16:colId xmlns:a16="http://schemas.microsoft.com/office/drawing/2014/main" val="17473376"/>
                    </a:ext>
                  </a:extLst>
                </a:gridCol>
                <a:gridCol w="484762">
                  <a:extLst>
                    <a:ext uri="{9D8B030D-6E8A-4147-A177-3AD203B41FA5}">
                      <a16:colId xmlns:a16="http://schemas.microsoft.com/office/drawing/2014/main" val="1092254128"/>
                    </a:ext>
                  </a:extLst>
                </a:gridCol>
                <a:gridCol w="482999">
                  <a:extLst>
                    <a:ext uri="{9D8B030D-6E8A-4147-A177-3AD203B41FA5}">
                      <a16:colId xmlns:a16="http://schemas.microsoft.com/office/drawing/2014/main" val="554937220"/>
                    </a:ext>
                  </a:extLst>
                </a:gridCol>
              </a:tblGrid>
              <a:tr h="4464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089569"/>
                  </a:ext>
                </a:extLst>
              </a:tr>
              <a:tr h="4464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250113"/>
                  </a:ext>
                </a:extLst>
              </a:tr>
              <a:tr h="446416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48824"/>
                  </a:ext>
                </a:extLst>
              </a:tr>
              <a:tr h="446416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386340"/>
                  </a:ext>
                </a:extLst>
              </a:tr>
              <a:tr h="446416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220597"/>
                  </a:ext>
                </a:extLst>
              </a:tr>
            </a:tbl>
          </a:graphicData>
        </a:graphic>
      </p:graphicFrame>
      <p:sp>
        <p:nvSpPr>
          <p:cNvPr id="8" name="Text Box 68"/>
          <p:cNvSpPr txBox="1">
            <a:spLocks noChangeArrowheads="1"/>
          </p:cNvSpPr>
          <p:nvPr/>
        </p:nvSpPr>
        <p:spPr bwMode="auto">
          <a:xfrm>
            <a:off x="5423465" y="3868735"/>
            <a:ext cx="2212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C00000"/>
                </a:solidFill>
              </a:rPr>
              <a:t>i</a:t>
            </a:r>
            <a:r>
              <a:rPr lang="zh-CN" altLang="en-US" sz="2000" kern="0" dirty="0">
                <a:solidFill>
                  <a:schemeClr val="tx1"/>
                </a:solidFill>
              </a:rPr>
              <a:t>（</a:t>
            </a:r>
            <a:r>
              <a:rPr lang="en-US" altLang="zh-CN" sz="2000" kern="0" dirty="0">
                <a:solidFill>
                  <a:schemeClr val="tx1"/>
                </a:solidFill>
              </a:rPr>
              <a:t>0 </a:t>
            </a:r>
            <a:r>
              <a:rPr lang="en-US" altLang="zh-CN" sz="20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≤ i &lt; 6,0≤ j&lt; 6</a:t>
            </a:r>
            <a:r>
              <a:rPr lang="zh-CN" altLang="en-US" sz="20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endParaRPr lang="en-US" altLang="zh-CN" sz="2000" kern="0" dirty="0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42918" y="1032535"/>
            <a:ext cx="240111" cy="2812329"/>
            <a:chOff x="4837722" y="1442865"/>
            <a:chExt cx="240111" cy="2812329"/>
          </a:xfrm>
        </p:grpSpPr>
        <p:sp>
          <p:nvSpPr>
            <p:cNvPr id="32" name="Oval 69"/>
            <p:cNvSpPr>
              <a:spLocks noChangeArrowheads="1"/>
            </p:cNvSpPr>
            <p:nvPr/>
          </p:nvSpPr>
          <p:spPr bwMode="auto">
            <a:xfrm>
              <a:off x="4842824" y="4026594"/>
              <a:ext cx="228600" cy="228600"/>
            </a:xfrm>
            <a:prstGeom prst="ellipse">
              <a:avLst/>
            </a:prstGeom>
            <a:solidFill>
              <a:srgbClr val="063DE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33" name="Oval 70"/>
            <p:cNvSpPr>
              <a:spLocks noChangeArrowheads="1"/>
            </p:cNvSpPr>
            <p:nvPr/>
          </p:nvSpPr>
          <p:spPr bwMode="auto">
            <a:xfrm>
              <a:off x="4849233" y="3530144"/>
              <a:ext cx="228600" cy="228600"/>
            </a:xfrm>
            <a:prstGeom prst="ellipse">
              <a:avLst/>
            </a:prstGeom>
            <a:solidFill>
              <a:srgbClr val="063DE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34" name="Oval 71"/>
            <p:cNvSpPr>
              <a:spLocks noChangeArrowheads="1"/>
            </p:cNvSpPr>
            <p:nvPr/>
          </p:nvSpPr>
          <p:spPr bwMode="auto">
            <a:xfrm>
              <a:off x="4849233" y="2992488"/>
              <a:ext cx="228600" cy="228600"/>
            </a:xfrm>
            <a:prstGeom prst="ellipse">
              <a:avLst/>
            </a:prstGeom>
            <a:solidFill>
              <a:srgbClr val="063DE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35" name="Oval 72"/>
            <p:cNvSpPr>
              <a:spLocks noChangeArrowheads="1"/>
            </p:cNvSpPr>
            <p:nvPr/>
          </p:nvSpPr>
          <p:spPr bwMode="auto">
            <a:xfrm>
              <a:off x="4840342" y="2476564"/>
              <a:ext cx="228600" cy="228600"/>
            </a:xfrm>
            <a:prstGeom prst="ellipse">
              <a:avLst/>
            </a:prstGeom>
            <a:solidFill>
              <a:srgbClr val="063DE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37" name="Oval 74"/>
            <p:cNvSpPr>
              <a:spLocks noChangeArrowheads="1"/>
            </p:cNvSpPr>
            <p:nvPr/>
          </p:nvSpPr>
          <p:spPr bwMode="auto">
            <a:xfrm>
              <a:off x="4837722" y="1965198"/>
              <a:ext cx="228600" cy="228600"/>
            </a:xfrm>
            <a:prstGeom prst="ellipse">
              <a:avLst/>
            </a:prstGeom>
            <a:solidFill>
              <a:srgbClr val="063DE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38" name="Oval 75"/>
            <p:cNvSpPr>
              <a:spLocks noChangeArrowheads="1"/>
            </p:cNvSpPr>
            <p:nvPr/>
          </p:nvSpPr>
          <p:spPr bwMode="auto">
            <a:xfrm>
              <a:off x="4837722" y="1442865"/>
              <a:ext cx="228600" cy="228600"/>
            </a:xfrm>
            <a:prstGeom prst="ellipse">
              <a:avLst/>
            </a:prstGeom>
            <a:solidFill>
              <a:srgbClr val="063DE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448437" y="1035400"/>
            <a:ext cx="240111" cy="2812329"/>
            <a:chOff x="4837722" y="1442865"/>
            <a:chExt cx="240111" cy="281232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0" name="Oval 69"/>
            <p:cNvSpPr>
              <a:spLocks noChangeArrowheads="1"/>
            </p:cNvSpPr>
            <p:nvPr/>
          </p:nvSpPr>
          <p:spPr bwMode="auto">
            <a:xfrm>
              <a:off x="4842824" y="402659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41" name="Oval 70"/>
            <p:cNvSpPr>
              <a:spLocks noChangeArrowheads="1"/>
            </p:cNvSpPr>
            <p:nvPr/>
          </p:nvSpPr>
          <p:spPr bwMode="auto">
            <a:xfrm>
              <a:off x="4849233" y="353014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42" name="Oval 71"/>
            <p:cNvSpPr>
              <a:spLocks noChangeArrowheads="1"/>
            </p:cNvSpPr>
            <p:nvPr/>
          </p:nvSpPr>
          <p:spPr bwMode="auto">
            <a:xfrm>
              <a:off x="4849233" y="2992488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43" name="Oval 72"/>
            <p:cNvSpPr>
              <a:spLocks noChangeArrowheads="1"/>
            </p:cNvSpPr>
            <p:nvPr/>
          </p:nvSpPr>
          <p:spPr bwMode="auto">
            <a:xfrm>
              <a:off x="4840342" y="247656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44" name="Oval 74"/>
            <p:cNvSpPr>
              <a:spLocks noChangeArrowheads="1"/>
            </p:cNvSpPr>
            <p:nvPr/>
          </p:nvSpPr>
          <p:spPr bwMode="auto">
            <a:xfrm>
              <a:off x="4837722" y="1965198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45" name="Oval 75"/>
            <p:cNvSpPr>
              <a:spLocks noChangeArrowheads="1"/>
            </p:cNvSpPr>
            <p:nvPr/>
          </p:nvSpPr>
          <p:spPr bwMode="auto">
            <a:xfrm>
              <a:off x="4837722" y="1442865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955370" y="1032535"/>
            <a:ext cx="240111" cy="2812329"/>
            <a:chOff x="4837722" y="1442865"/>
            <a:chExt cx="240111" cy="2812329"/>
          </a:xfrm>
          <a:solidFill>
            <a:srgbClr val="FF0000"/>
          </a:solidFill>
        </p:grpSpPr>
        <p:sp>
          <p:nvSpPr>
            <p:cNvPr id="47" name="Oval 69"/>
            <p:cNvSpPr>
              <a:spLocks noChangeArrowheads="1"/>
            </p:cNvSpPr>
            <p:nvPr/>
          </p:nvSpPr>
          <p:spPr bwMode="auto">
            <a:xfrm>
              <a:off x="4842824" y="402659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48" name="Oval 70"/>
            <p:cNvSpPr>
              <a:spLocks noChangeArrowheads="1"/>
            </p:cNvSpPr>
            <p:nvPr/>
          </p:nvSpPr>
          <p:spPr bwMode="auto">
            <a:xfrm>
              <a:off x="4849233" y="353014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49" name="Oval 71"/>
            <p:cNvSpPr>
              <a:spLocks noChangeArrowheads="1"/>
            </p:cNvSpPr>
            <p:nvPr/>
          </p:nvSpPr>
          <p:spPr bwMode="auto">
            <a:xfrm>
              <a:off x="4849233" y="2992488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0" name="Oval 72"/>
            <p:cNvSpPr>
              <a:spLocks noChangeArrowheads="1"/>
            </p:cNvSpPr>
            <p:nvPr/>
          </p:nvSpPr>
          <p:spPr bwMode="auto">
            <a:xfrm>
              <a:off x="4840342" y="247656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1" name="Oval 74"/>
            <p:cNvSpPr>
              <a:spLocks noChangeArrowheads="1"/>
            </p:cNvSpPr>
            <p:nvPr/>
          </p:nvSpPr>
          <p:spPr bwMode="auto">
            <a:xfrm>
              <a:off x="4837722" y="1965198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2" name="Oval 75"/>
            <p:cNvSpPr>
              <a:spLocks noChangeArrowheads="1"/>
            </p:cNvSpPr>
            <p:nvPr/>
          </p:nvSpPr>
          <p:spPr bwMode="auto">
            <a:xfrm>
              <a:off x="4837722" y="1442865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420495" y="1032535"/>
            <a:ext cx="240111" cy="2812329"/>
            <a:chOff x="4837722" y="1442865"/>
            <a:chExt cx="240111" cy="2812329"/>
          </a:xfrm>
          <a:solidFill>
            <a:srgbClr val="FF9900"/>
          </a:solidFill>
        </p:grpSpPr>
        <p:sp>
          <p:nvSpPr>
            <p:cNvPr id="54" name="Oval 69"/>
            <p:cNvSpPr>
              <a:spLocks noChangeArrowheads="1"/>
            </p:cNvSpPr>
            <p:nvPr/>
          </p:nvSpPr>
          <p:spPr bwMode="auto">
            <a:xfrm>
              <a:off x="4842824" y="402659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5" name="Oval 70"/>
            <p:cNvSpPr>
              <a:spLocks noChangeArrowheads="1"/>
            </p:cNvSpPr>
            <p:nvPr/>
          </p:nvSpPr>
          <p:spPr bwMode="auto">
            <a:xfrm>
              <a:off x="4849233" y="353014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6" name="Oval 71"/>
            <p:cNvSpPr>
              <a:spLocks noChangeArrowheads="1"/>
            </p:cNvSpPr>
            <p:nvPr/>
          </p:nvSpPr>
          <p:spPr bwMode="auto">
            <a:xfrm>
              <a:off x="4849233" y="2992488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7" name="Oval 72"/>
            <p:cNvSpPr>
              <a:spLocks noChangeArrowheads="1"/>
            </p:cNvSpPr>
            <p:nvPr/>
          </p:nvSpPr>
          <p:spPr bwMode="auto">
            <a:xfrm>
              <a:off x="4840342" y="247656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8" name="Oval 74"/>
            <p:cNvSpPr>
              <a:spLocks noChangeArrowheads="1"/>
            </p:cNvSpPr>
            <p:nvPr/>
          </p:nvSpPr>
          <p:spPr bwMode="auto">
            <a:xfrm>
              <a:off x="4837722" y="1965198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9" name="Oval 75"/>
            <p:cNvSpPr>
              <a:spLocks noChangeArrowheads="1"/>
            </p:cNvSpPr>
            <p:nvPr/>
          </p:nvSpPr>
          <p:spPr bwMode="auto">
            <a:xfrm>
              <a:off x="4837722" y="1442865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934493" y="1054730"/>
            <a:ext cx="240111" cy="2812329"/>
            <a:chOff x="4837722" y="1442865"/>
            <a:chExt cx="240111" cy="2812329"/>
          </a:xfrm>
          <a:solidFill>
            <a:srgbClr val="FFFF00"/>
          </a:solidFill>
        </p:grpSpPr>
        <p:sp>
          <p:nvSpPr>
            <p:cNvPr id="61" name="Oval 69"/>
            <p:cNvSpPr>
              <a:spLocks noChangeArrowheads="1"/>
            </p:cNvSpPr>
            <p:nvPr/>
          </p:nvSpPr>
          <p:spPr bwMode="auto">
            <a:xfrm>
              <a:off x="4842824" y="402659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62" name="Oval 70"/>
            <p:cNvSpPr>
              <a:spLocks noChangeArrowheads="1"/>
            </p:cNvSpPr>
            <p:nvPr/>
          </p:nvSpPr>
          <p:spPr bwMode="auto">
            <a:xfrm>
              <a:off x="4849233" y="353014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63" name="Oval 71"/>
            <p:cNvSpPr>
              <a:spLocks noChangeArrowheads="1"/>
            </p:cNvSpPr>
            <p:nvPr/>
          </p:nvSpPr>
          <p:spPr bwMode="auto">
            <a:xfrm>
              <a:off x="4849233" y="2992488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64" name="Oval 72"/>
            <p:cNvSpPr>
              <a:spLocks noChangeArrowheads="1"/>
            </p:cNvSpPr>
            <p:nvPr/>
          </p:nvSpPr>
          <p:spPr bwMode="auto">
            <a:xfrm>
              <a:off x="4840342" y="247656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65" name="Oval 74"/>
            <p:cNvSpPr>
              <a:spLocks noChangeArrowheads="1"/>
            </p:cNvSpPr>
            <p:nvPr/>
          </p:nvSpPr>
          <p:spPr bwMode="auto">
            <a:xfrm>
              <a:off x="4837722" y="1965198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66" name="Oval 75"/>
            <p:cNvSpPr>
              <a:spLocks noChangeArrowheads="1"/>
            </p:cNvSpPr>
            <p:nvPr/>
          </p:nvSpPr>
          <p:spPr bwMode="auto">
            <a:xfrm>
              <a:off x="4837722" y="1442865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407761" y="1066086"/>
            <a:ext cx="240111" cy="2812329"/>
            <a:chOff x="4837722" y="1442865"/>
            <a:chExt cx="240111" cy="2812329"/>
          </a:xfrm>
          <a:solidFill>
            <a:srgbClr val="92D050"/>
          </a:solidFill>
        </p:grpSpPr>
        <p:sp>
          <p:nvSpPr>
            <p:cNvPr id="68" name="Oval 69"/>
            <p:cNvSpPr>
              <a:spLocks noChangeArrowheads="1"/>
            </p:cNvSpPr>
            <p:nvPr/>
          </p:nvSpPr>
          <p:spPr bwMode="auto">
            <a:xfrm>
              <a:off x="4842824" y="402659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69" name="Oval 70"/>
            <p:cNvSpPr>
              <a:spLocks noChangeArrowheads="1"/>
            </p:cNvSpPr>
            <p:nvPr/>
          </p:nvSpPr>
          <p:spPr bwMode="auto">
            <a:xfrm>
              <a:off x="4849233" y="353014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70" name="Oval 71"/>
            <p:cNvSpPr>
              <a:spLocks noChangeArrowheads="1"/>
            </p:cNvSpPr>
            <p:nvPr/>
          </p:nvSpPr>
          <p:spPr bwMode="auto">
            <a:xfrm>
              <a:off x="4849233" y="2992488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71" name="Oval 72"/>
            <p:cNvSpPr>
              <a:spLocks noChangeArrowheads="1"/>
            </p:cNvSpPr>
            <p:nvPr/>
          </p:nvSpPr>
          <p:spPr bwMode="auto">
            <a:xfrm>
              <a:off x="4840342" y="247656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72" name="Oval 74"/>
            <p:cNvSpPr>
              <a:spLocks noChangeArrowheads="1"/>
            </p:cNvSpPr>
            <p:nvPr/>
          </p:nvSpPr>
          <p:spPr bwMode="auto">
            <a:xfrm>
              <a:off x="4837722" y="1965198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73" name="Oval 75"/>
            <p:cNvSpPr>
              <a:spLocks noChangeArrowheads="1"/>
            </p:cNvSpPr>
            <p:nvPr/>
          </p:nvSpPr>
          <p:spPr bwMode="auto">
            <a:xfrm>
              <a:off x="4837722" y="1442865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</p:grpSp>
      <p:sp>
        <p:nvSpPr>
          <p:cNvPr id="74" name="Rectangle 60"/>
          <p:cNvSpPr>
            <a:spLocks noChangeArrowheads="1"/>
          </p:cNvSpPr>
          <p:nvPr/>
        </p:nvSpPr>
        <p:spPr bwMode="auto">
          <a:xfrm>
            <a:off x="3666931" y="3220728"/>
            <a:ext cx="10005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kern="0" dirty="0">
                <a:solidFill>
                  <a:srgbClr val="C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I=[1,1],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kern="0" dirty="0">
                <a:solidFill>
                  <a:srgbClr val="C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写</a:t>
            </a:r>
            <a:r>
              <a:rPr lang="en-US" altLang="zh-CN" sz="1800" b="1" kern="0" dirty="0">
                <a:solidFill>
                  <a:srgbClr val="C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A[2,2]</a:t>
            </a: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7752262" y="2701214"/>
            <a:ext cx="10005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kern="0" dirty="0">
                <a:solidFill>
                  <a:srgbClr val="C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I’=[2,2],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kern="0" dirty="0">
                <a:solidFill>
                  <a:srgbClr val="C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读</a:t>
            </a:r>
            <a:r>
              <a:rPr lang="en-US" altLang="zh-CN" sz="1800" b="1" kern="0" dirty="0">
                <a:solidFill>
                  <a:srgbClr val="C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A[2,2]</a:t>
            </a:r>
          </a:p>
        </p:txBody>
      </p:sp>
      <p:sp>
        <p:nvSpPr>
          <p:cNvPr id="76" name="Line 104"/>
          <p:cNvSpPr>
            <a:spLocks noChangeShapeType="1"/>
          </p:cNvSpPr>
          <p:nvPr/>
        </p:nvSpPr>
        <p:spPr bwMode="auto">
          <a:xfrm flipV="1">
            <a:off x="5150462" y="3314683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77" name="Line 104"/>
          <p:cNvSpPr>
            <a:spLocks noChangeShapeType="1"/>
          </p:cNvSpPr>
          <p:nvPr/>
        </p:nvSpPr>
        <p:spPr bwMode="auto">
          <a:xfrm flipV="1">
            <a:off x="5678847" y="3325781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78" name="Line 104"/>
          <p:cNvSpPr>
            <a:spLocks noChangeShapeType="1"/>
          </p:cNvSpPr>
          <p:nvPr/>
        </p:nvSpPr>
        <p:spPr bwMode="auto">
          <a:xfrm flipV="1">
            <a:off x="6159006" y="3325781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79" name="Line 104"/>
          <p:cNvSpPr>
            <a:spLocks noChangeShapeType="1"/>
          </p:cNvSpPr>
          <p:nvPr/>
        </p:nvSpPr>
        <p:spPr bwMode="auto">
          <a:xfrm flipV="1">
            <a:off x="6650905" y="3344933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80" name="Line 104"/>
          <p:cNvSpPr>
            <a:spLocks noChangeShapeType="1"/>
          </p:cNvSpPr>
          <p:nvPr/>
        </p:nvSpPr>
        <p:spPr bwMode="auto">
          <a:xfrm flipV="1">
            <a:off x="7139687" y="3339296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81" name="Line 104"/>
          <p:cNvSpPr>
            <a:spLocks noChangeShapeType="1"/>
          </p:cNvSpPr>
          <p:nvPr/>
        </p:nvSpPr>
        <p:spPr bwMode="auto">
          <a:xfrm flipV="1">
            <a:off x="5150462" y="2794612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82" name="Line 104"/>
          <p:cNvSpPr>
            <a:spLocks noChangeShapeType="1"/>
          </p:cNvSpPr>
          <p:nvPr/>
        </p:nvSpPr>
        <p:spPr bwMode="auto">
          <a:xfrm flipV="1">
            <a:off x="5678847" y="2805710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83" name="Line 104"/>
          <p:cNvSpPr>
            <a:spLocks noChangeShapeType="1"/>
          </p:cNvSpPr>
          <p:nvPr/>
        </p:nvSpPr>
        <p:spPr bwMode="auto">
          <a:xfrm flipV="1">
            <a:off x="6159006" y="2805710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84" name="Line 104"/>
          <p:cNvSpPr>
            <a:spLocks noChangeShapeType="1"/>
          </p:cNvSpPr>
          <p:nvPr/>
        </p:nvSpPr>
        <p:spPr bwMode="auto">
          <a:xfrm flipV="1">
            <a:off x="6650905" y="2824862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85" name="Line 104"/>
          <p:cNvSpPr>
            <a:spLocks noChangeShapeType="1"/>
          </p:cNvSpPr>
          <p:nvPr/>
        </p:nvSpPr>
        <p:spPr bwMode="auto">
          <a:xfrm flipV="1">
            <a:off x="7139687" y="2819225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86" name="Line 104"/>
          <p:cNvSpPr>
            <a:spLocks noChangeShapeType="1"/>
          </p:cNvSpPr>
          <p:nvPr/>
        </p:nvSpPr>
        <p:spPr bwMode="auto">
          <a:xfrm flipV="1">
            <a:off x="5150462" y="2264119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87" name="Line 104"/>
          <p:cNvSpPr>
            <a:spLocks noChangeShapeType="1"/>
          </p:cNvSpPr>
          <p:nvPr/>
        </p:nvSpPr>
        <p:spPr bwMode="auto">
          <a:xfrm flipV="1">
            <a:off x="5678847" y="2275217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88" name="Line 104"/>
          <p:cNvSpPr>
            <a:spLocks noChangeShapeType="1"/>
          </p:cNvSpPr>
          <p:nvPr/>
        </p:nvSpPr>
        <p:spPr bwMode="auto">
          <a:xfrm flipV="1">
            <a:off x="6159006" y="2275217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89" name="Line 104"/>
          <p:cNvSpPr>
            <a:spLocks noChangeShapeType="1"/>
          </p:cNvSpPr>
          <p:nvPr/>
        </p:nvSpPr>
        <p:spPr bwMode="auto">
          <a:xfrm flipV="1">
            <a:off x="6650905" y="2294369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90" name="Line 104"/>
          <p:cNvSpPr>
            <a:spLocks noChangeShapeType="1"/>
          </p:cNvSpPr>
          <p:nvPr/>
        </p:nvSpPr>
        <p:spPr bwMode="auto">
          <a:xfrm flipV="1">
            <a:off x="7139687" y="2288732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91" name="Line 104"/>
          <p:cNvSpPr>
            <a:spLocks noChangeShapeType="1"/>
          </p:cNvSpPr>
          <p:nvPr/>
        </p:nvSpPr>
        <p:spPr bwMode="auto">
          <a:xfrm flipV="1">
            <a:off x="5152158" y="1787408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92" name="Line 104"/>
          <p:cNvSpPr>
            <a:spLocks noChangeShapeType="1"/>
          </p:cNvSpPr>
          <p:nvPr/>
        </p:nvSpPr>
        <p:spPr bwMode="auto">
          <a:xfrm flipV="1">
            <a:off x="5680543" y="1798506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93" name="Line 104"/>
          <p:cNvSpPr>
            <a:spLocks noChangeShapeType="1"/>
          </p:cNvSpPr>
          <p:nvPr/>
        </p:nvSpPr>
        <p:spPr bwMode="auto">
          <a:xfrm flipV="1">
            <a:off x="6160702" y="1798506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94" name="Line 104"/>
          <p:cNvSpPr>
            <a:spLocks noChangeShapeType="1"/>
          </p:cNvSpPr>
          <p:nvPr/>
        </p:nvSpPr>
        <p:spPr bwMode="auto">
          <a:xfrm flipV="1">
            <a:off x="6652601" y="1817658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95" name="Line 104"/>
          <p:cNvSpPr>
            <a:spLocks noChangeShapeType="1"/>
          </p:cNvSpPr>
          <p:nvPr/>
        </p:nvSpPr>
        <p:spPr bwMode="auto">
          <a:xfrm flipV="1">
            <a:off x="7141383" y="1812021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96" name="Line 104"/>
          <p:cNvSpPr>
            <a:spLocks noChangeShapeType="1"/>
          </p:cNvSpPr>
          <p:nvPr/>
        </p:nvSpPr>
        <p:spPr bwMode="auto">
          <a:xfrm flipV="1">
            <a:off x="5150462" y="1239908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97" name="Line 104"/>
          <p:cNvSpPr>
            <a:spLocks noChangeShapeType="1"/>
          </p:cNvSpPr>
          <p:nvPr/>
        </p:nvSpPr>
        <p:spPr bwMode="auto">
          <a:xfrm flipV="1">
            <a:off x="5678847" y="1251006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98" name="Line 104"/>
          <p:cNvSpPr>
            <a:spLocks noChangeShapeType="1"/>
          </p:cNvSpPr>
          <p:nvPr/>
        </p:nvSpPr>
        <p:spPr bwMode="auto">
          <a:xfrm flipV="1">
            <a:off x="6159006" y="1251006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99" name="Line 104"/>
          <p:cNvSpPr>
            <a:spLocks noChangeShapeType="1"/>
          </p:cNvSpPr>
          <p:nvPr/>
        </p:nvSpPr>
        <p:spPr bwMode="auto">
          <a:xfrm flipV="1">
            <a:off x="6650905" y="1270158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100" name="Line 104"/>
          <p:cNvSpPr>
            <a:spLocks noChangeShapeType="1"/>
          </p:cNvSpPr>
          <p:nvPr/>
        </p:nvSpPr>
        <p:spPr bwMode="auto">
          <a:xfrm flipV="1">
            <a:off x="7139687" y="1264521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101" name="Line 104"/>
          <p:cNvSpPr>
            <a:spLocks noChangeShapeType="1"/>
          </p:cNvSpPr>
          <p:nvPr/>
        </p:nvSpPr>
        <p:spPr bwMode="auto">
          <a:xfrm flipH="1">
            <a:off x="4495802" y="3291416"/>
            <a:ext cx="897647" cy="208872"/>
          </a:xfrm>
          <a:prstGeom prst="line">
            <a:avLst/>
          </a:prstGeom>
          <a:noFill/>
          <a:ln w="12700">
            <a:solidFill>
              <a:srgbClr val="C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102" name="Line 104"/>
          <p:cNvSpPr>
            <a:spLocks noChangeShapeType="1"/>
          </p:cNvSpPr>
          <p:nvPr/>
        </p:nvSpPr>
        <p:spPr bwMode="auto">
          <a:xfrm>
            <a:off x="6153737" y="2815618"/>
            <a:ext cx="1651191" cy="209226"/>
          </a:xfrm>
          <a:prstGeom prst="line">
            <a:avLst/>
          </a:prstGeom>
          <a:noFill/>
          <a:ln w="12700">
            <a:solidFill>
              <a:srgbClr val="C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4E135F6-A834-FA6C-E099-EF109DA2D924}"/>
                  </a:ext>
                </a:extLst>
              </p14:cNvPr>
              <p14:cNvContentPartPr/>
              <p14:nvPr/>
            </p14:nvContentPartPr>
            <p14:xfrm>
              <a:off x="3896640" y="1215720"/>
              <a:ext cx="4923720" cy="4473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4E135F6-A834-FA6C-E099-EF109DA2D9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7280" y="1206360"/>
                <a:ext cx="4942440" cy="449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0628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06915" y="3275464"/>
            <a:ext cx="8184958" cy="3201456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距离向量</a:t>
            </a:r>
            <a:r>
              <a:rPr lang="en-US" altLang="zh-CN" b="1" dirty="0"/>
              <a:t>D=I’- I=[1,1]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对于迭代空间的每一个维度，距离值就是存在数据依赖的迭代间相隔的迭代数量</a:t>
            </a:r>
            <a:endParaRPr lang="en-US" altLang="zh-CN" dirty="0"/>
          </a:p>
          <a:p>
            <a:r>
              <a:rPr lang="zh-CN" altLang="en-US" dirty="0"/>
              <a:t>迭代</a:t>
            </a:r>
            <a:r>
              <a:rPr lang="en-US" altLang="zh-CN" dirty="0"/>
              <a:t>I</a:t>
            </a:r>
            <a:r>
              <a:rPr lang="zh-CN" altLang="en-US" dirty="0"/>
              <a:t>到迭代</a:t>
            </a:r>
            <a:r>
              <a:rPr lang="en-US" altLang="zh-CN" dirty="0"/>
              <a:t>I’</a:t>
            </a:r>
            <a:r>
              <a:rPr lang="zh-CN" altLang="en-US" dirty="0"/>
              <a:t> （</a:t>
            </a:r>
            <a:r>
              <a:rPr lang="en-US" altLang="zh-CN" dirty="0"/>
              <a:t>I&lt;I’</a:t>
            </a:r>
            <a:r>
              <a:rPr lang="zh-CN" altLang="en-US" dirty="0"/>
              <a:t>）存在数据依赖，那么该循环存在距离向量</a:t>
            </a:r>
            <a:r>
              <a:rPr lang="en-US" altLang="zh-CN" dirty="0"/>
              <a:t>D</a:t>
            </a:r>
            <a:r>
              <a:rPr lang="zh-CN" altLang="en-US" dirty="0"/>
              <a:t>，且</a:t>
            </a:r>
            <a:r>
              <a:rPr lang="en-US" altLang="zh-CN" dirty="0"/>
              <a:t>D=I’- I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距离向量（</a:t>
            </a:r>
            <a:r>
              <a:rPr lang="en-US" altLang="zh-CN" dirty="0"/>
              <a:t>Distance Vectors</a:t>
            </a:r>
            <a:r>
              <a:rPr lang="zh-CN" altLang="en-US" dirty="0"/>
              <a:t>）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568890" y="1066862"/>
            <a:ext cx="4010965" cy="156966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pt-BR" altLang="zh-CN" dirty="0">
                <a:latin typeface="Calibri" panose="020F0502020204030204" pitchFamily="34" charset="0"/>
                <a:cs typeface="Calibri" panose="020F0502020204030204" pitchFamily="34" charset="0"/>
              </a:rPr>
              <a:t>N = 6;</a:t>
            </a:r>
          </a:p>
          <a:p>
            <a:pPr eaLnBrk="1" hangingPunct="1"/>
            <a:r>
              <a:rPr lang="pt-BR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 (i=0; i&lt;N; i++)</a:t>
            </a:r>
          </a:p>
          <a:p>
            <a:pPr eaLnBrk="1" hangingPunct="1"/>
            <a:r>
              <a:rPr lang="pt-BR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for (j=0; j&lt;N; j++)</a:t>
            </a:r>
          </a:p>
          <a:p>
            <a:pPr eaLnBrk="1" hangingPunct="1"/>
            <a:r>
              <a:rPr lang="pt-BR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    A[i+1,j+1] = A[i,j] * 2.0;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70893"/>
              </p:ext>
            </p:extLst>
          </p:nvPr>
        </p:nvGraphicFramePr>
        <p:xfrm>
          <a:off x="457523" y="3874077"/>
          <a:ext cx="8134350" cy="990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4350">
                  <a:extLst>
                    <a:ext uri="{9D8B030D-6E8A-4147-A177-3AD203B41FA5}">
                      <a16:colId xmlns:a16="http://schemas.microsoft.com/office/drawing/2014/main" val="2989952685"/>
                    </a:ext>
                  </a:extLst>
                </a:gridCol>
              </a:tblGrid>
              <a:tr h="44272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距离向量</a:t>
                      </a: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3225086928"/>
                  </a:ext>
                </a:extLst>
              </a:tr>
              <a:tr h="53349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简明地描述一个迭代空间的迭代之间的依赖关系</a:t>
                      </a: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2134775315"/>
                  </a:ext>
                </a:extLst>
              </a:tr>
            </a:tbl>
          </a:graphicData>
        </a:graphic>
      </p:graphicFrame>
      <p:cxnSp>
        <p:nvCxnSpPr>
          <p:cNvPr id="6" name="直接箭头连接符 90"/>
          <p:cNvCxnSpPr>
            <a:cxnSpLocks noChangeShapeType="1"/>
          </p:cNvCxnSpPr>
          <p:nvPr/>
        </p:nvCxnSpPr>
        <p:spPr bwMode="auto">
          <a:xfrm>
            <a:off x="2697137" y="3001952"/>
            <a:ext cx="533400" cy="307975"/>
          </a:xfrm>
          <a:prstGeom prst="curvedConnector3">
            <a:avLst>
              <a:gd name="adj1" fmla="val 101949"/>
            </a:avLst>
          </a:prstGeom>
          <a:noFill/>
          <a:ln w="28575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框 6"/>
          <p:cNvSpPr txBox="1"/>
          <p:nvPr/>
        </p:nvSpPr>
        <p:spPr>
          <a:xfrm>
            <a:off x="1551461" y="2743218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外层循环</a:t>
            </a:r>
          </a:p>
        </p:txBody>
      </p:sp>
      <p:cxnSp>
        <p:nvCxnSpPr>
          <p:cNvPr id="8" name="直接箭头连接符 90"/>
          <p:cNvCxnSpPr>
            <a:cxnSpLocks noChangeShapeType="1"/>
          </p:cNvCxnSpPr>
          <p:nvPr/>
        </p:nvCxnSpPr>
        <p:spPr bwMode="auto">
          <a:xfrm rot="10800000" flipV="1">
            <a:off x="3459117" y="3016311"/>
            <a:ext cx="609584" cy="288451"/>
          </a:xfrm>
          <a:prstGeom prst="curvedConnector3">
            <a:avLst>
              <a:gd name="adj1" fmla="val 98838"/>
            </a:avLst>
          </a:prstGeom>
          <a:noFill/>
          <a:ln w="28575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文本框 13"/>
          <p:cNvSpPr txBox="1"/>
          <p:nvPr/>
        </p:nvSpPr>
        <p:spPr>
          <a:xfrm>
            <a:off x="4033307" y="2768658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内层循环</a:t>
            </a:r>
          </a:p>
        </p:txBody>
      </p:sp>
    </p:spTree>
    <p:extLst>
      <p:ext uri="{BB962C8B-B14F-4D97-AF65-F5344CB8AC3E}">
        <p14:creationId xmlns:p14="http://schemas.microsoft.com/office/powerpoint/2010/main" val="2533295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循环转换必须保证数据依赖保持不变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字典序非负（</a:t>
            </a:r>
            <a:r>
              <a:rPr lang="en-US" altLang="zh-CN" b="1" dirty="0">
                <a:solidFill>
                  <a:srgbClr val="C00000"/>
                </a:solidFill>
              </a:rPr>
              <a:t>lexicographically nonnegative</a:t>
            </a:r>
            <a:r>
              <a:rPr lang="zh-CN" altLang="en-US" b="1" dirty="0">
                <a:solidFill>
                  <a:srgbClr val="C00000"/>
                </a:solidFill>
              </a:rPr>
              <a:t>）：</a:t>
            </a:r>
            <a:r>
              <a:rPr lang="zh-CN" altLang="en-US" dirty="0"/>
              <a:t>当距离向量的最左边元素为正数，或者距离向量所有元素都为</a:t>
            </a:r>
            <a:r>
              <a:rPr lang="en-US" altLang="zh-CN" dirty="0"/>
              <a:t>0</a:t>
            </a:r>
            <a:r>
              <a:rPr lang="zh-CN" altLang="en-US" dirty="0"/>
              <a:t>时。</a:t>
            </a:r>
            <a:endParaRPr lang="en-US" altLang="zh-CN" dirty="0"/>
          </a:p>
          <a:p>
            <a:r>
              <a:rPr lang="zh-CN" altLang="en-US" b="1" dirty="0"/>
              <a:t>当字典排序非负时，依赖关系是合法的</a:t>
            </a:r>
            <a:endParaRPr lang="en-US" altLang="zh-CN" b="1" dirty="0"/>
          </a:p>
          <a:p>
            <a:pPr lvl="1"/>
            <a:r>
              <a:rPr lang="zh-CN" altLang="en-US" sz="2000" dirty="0"/>
              <a:t>迭代</a:t>
            </a:r>
            <a:r>
              <a:rPr lang="en-US" altLang="zh-CN" sz="2000" dirty="0"/>
              <a:t>I</a:t>
            </a:r>
            <a:r>
              <a:rPr lang="zh-CN" altLang="en-US" sz="2000" dirty="0"/>
              <a:t>不能依赖于后面执行的迭代</a:t>
            </a:r>
            <a:r>
              <a:rPr lang="en-US" altLang="zh-CN" sz="2000" dirty="0"/>
              <a:t>I’</a:t>
            </a:r>
            <a:r>
              <a:rPr lang="zh-CN" altLang="en-US" sz="2000" dirty="0"/>
              <a:t>，即如果</a:t>
            </a:r>
            <a:r>
              <a:rPr lang="en-US" altLang="zh-CN" sz="2000" dirty="0"/>
              <a:t>I&lt;I’</a:t>
            </a:r>
            <a:r>
              <a:rPr lang="zh-CN" altLang="en-US" sz="2000" dirty="0"/>
              <a:t>那么不存在迭代</a:t>
            </a:r>
            <a:r>
              <a:rPr lang="en-US" altLang="zh-CN" sz="2000" dirty="0"/>
              <a:t>I’</a:t>
            </a:r>
            <a:r>
              <a:rPr lang="zh-CN" altLang="en-US" sz="2000" dirty="0"/>
              <a:t>到迭代</a:t>
            </a:r>
            <a:r>
              <a:rPr lang="en-US" altLang="zh-CN" sz="2000" dirty="0"/>
              <a:t>I</a:t>
            </a:r>
            <a:r>
              <a:rPr lang="zh-CN" altLang="en-US" sz="2000" dirty="0"/>
              <a:t>的数据依赖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距离向量与数据依赖合法性</a:t>
            </a:r>
          </a:p>
        </p:txBody>
      </p:sp>
    </p:spTree>
    <p:extLst>
      <p:ext uri="{BB962C8B-B14F-4D97-AF65-F5344CB8AC3E}">
        <p14:creationId xmlns:p14="http://schemas.microsoft.com/office/powerpoint/2010/main" val="149376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数据依赖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循环数据依赖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循环转换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并行性分析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200" dirty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大纲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方向向量与距离向量一样，用来表示循环体依赖</a:t>
            </a:r>
            <a:endParaRPr lang="en-US" altLang="zh-CN" sz="2000" dirty="0"/>
          </a:p>
          <a:p>
            <a:r>
              <a:rPr lang="zh-CN" altLang="en-US" dirty="0"/>
              <a:t>方向向量的每个元素为</a:t>
            </a:r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zh-CN" altLang="en-US" dirty="0">
                <a:solidFill>
                  <a:srgbClr val="C00000"/>
                </a:solidFill>
              </a:rPr>
              <a:t>或</a:t>
            </a:r>
            <a:r>
              <a:rPr lang="en-US" altLang="zh-CN" dirty="0">
                <a:solidFill>
                  <a:srgbClr val="C00000"/>
                </a:solidFill>
              </a:rPr>
              <a:t> =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sz="2000" dirty="0"/>
              <a:t>&lt;</a:t>
            </a:r>
            <a:r>
              <a:rPr lang="zh-CN" altLang="en-US" sz="2000" dirty="0"/>
              <a:t>：迭代</a:t>
            </a:r>
            <a:r>
              <a:rPr lang="en-US" altLang="zh-CN" sz="2000" dirty="0"/>
              <a:t>I</a:t>
            </a:r>
            <a:r>
              <a:rPr lang="zh-CN" altLang="en-US" sz="2000" dirty="0"/>
              <a:t>到</a:t>
            </a:r>
            <a:r>
              <a:rPr lang="en-US" altLang="zh-CN" sz="2000" dirty="0"/>
              <a:t>I’</a:t>
            </a:r>
            <a:r>
              <a:rPr lang="zh-CN" altLang="en-US" sz="2000" dirty="0"/>
              <a:t> 存在循环体依赖且</a:t>
            </a:r>
            <a:r>
              <a:rPr lang="en-US" altLang="zh-CN" sz="2000" dirty="0"/>
              <a:t>I&lt;I’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lvl="1"/>
            <a:r>
              <a:rPr lang="en-US" altLang="zh-CN" sz="2000" dirty="0"/>
              <a:t>&gt;</a:t>
            </a:r>
            <a:r>
              <a:rPr lang="zh-CN" altLang="en-US" sz="2000" dirty="0"/>
              <a:t>：迭代</a:t>
            </a:r>
            <a:r>
              <a:rPr lang="en-US" altLang="zh-CN" sz="2000" dirty="0"/>
              <a:t>I</a:t>
            </a:r>
            <a:r>
              <a:rPr lang="zh-CN" altLang="en-US" sz="2000" dirty="0"/>
              <a:t>到</a:t>
            </a:r>
            <a:r>
              <a:rPr lang="en-US" altLang="zh-CN" sz="2000" dirty="0"/>
              <a:t>I’</a:t>
            </a:r>
            <a:r>
              <a:rPr lang="zh-CN" altLang="en-US" sz="2000" dirty="0"/>
              <a:t> 存在循环体依赖且</a:t>
            </a:r>
            <a:r>
              <a:rPr lang="en-US" altLang="zh-CN" sz="2000" dirty="0"/>
              <a:t>I&gt;I’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lvl="1"/>
            <a:r>
              <a:rPr lang="en-US" altLang="zh-CN" sz="2000" dirty="0"/>
              <a:t>=</a:t>
            </a:r>
            <a:r>
              <a:rPr lang="zh-CN" altLang="en-US" sz="2000" dirty="0"/>
              <a:t>：循环无关依赖</a:t>
            </a:r>
            <a:endParaRPr lang="en-US" altLang="zh-CN" sz="2000" dirty="0"/>
          </a:p>
          <a:p>
            <a:r>
              <a:rPr lang="zh-CN" altLang="en-US" dirty="0"/>
              <a:t>例如：距离向量为</a:t>
            </a:r>
            <a:r>
              <a:rPr lang="en-US" altLang="zh-CN" dirty="0"/>
              <a:t>[1,1]</a:t>
            </a:r>
            <a:r>
              <a:rPr lang="zh-CN" altLang="en-US" dirty="0"/>
              <a:t>，那么方向向量为</a:t>
            </a:r>
            <a:r>
              <a:rPr lang="en-US" altLang="zh-CN" dirty="0"/>
              <a:t>[&lt;,&lt;]</a:t>
            </a:r>
          </a:p>
          <a:p>
            <a:r>
              <a:rPr lang="zh-CN" altLang="en-US" dirty="0"/>
              <a:t>合法循环体依赖的方向向量：</a:t>
            </a:r>
            <a:r>
              <a:rPr lang="en-US" altLang="zh-CN" dirty="0"/>
              <a:t>([=,=],[=,&lt;], [&lt;,=], [&lt;,&lt;],[&lt;,&gt;])</a:t>
            </a:r>
          </a:p>
          <a:p>
            <a:r>
              <a:rPr lang="zh-CN" altLang="en-US" dirty="0"/>
              <a:t>不合法循环体依赖的方向向量：</a:t>
            </a:r>
            <a:r>
              <a:rPr lang="en-US" altLang="zh-CN" dirty="0"/>
              <a:t>([=,&gt;],[&gt;,&lt;], [&gt;,=], [&gt;,&gt;])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方向向量（</a:t>
            </a:r>
            <a:r>
              <a:rPr lang="en-US" altLang="zh-CN" dirty="0"/>
              <a:t>Direction Vectors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34255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数据依赖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循环数据依赖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循环转换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并行性分析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200" dirty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3386265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2667020"/>
            <a:ext cx="8184958" cy="2743128"/>
          </a:xfrm>
        </p:spPr>
        <p:txBody>
          <a:bodyPr/>
          <a:lstStyle/>
          <a:p>
            <a:r>
              <a:rPr lang="zh-CN" altLang="en-US" dirty="0"/>
              <a:t>探索局部性和并行性的循环转换技术：</a:t>
            </a:r>
            <a:endParaRPr lang="en-US" altLang="zh-CN" dirty="0"/>
          </a:p>
          <a:p>
            <a:pPr lvl="1"/>
            <a:r>
              <a:rPr lang="zh-CN" altLang="en-US" sz="2400" dirty="0"/>
              <a:t>循环交换（</a:t>
            </a:r>
            <a:r>
              <a:rPr lang="en-US" altLang="zh-CN" sz="2400" dirty="0"/>
              <a:t>Loop Interchange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400" dirty="0"/>
              <a:t>循环分块（</a:t>
            </a:r>
            <a:r>
              <a:rPr lang="en-US" altLang="zh-CN" sz="2400" dirty="0"/>
              <a:t>Loop Tile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400" dirty="0"/>
              <a:t>循环展开（</a:t>
            </a:r>
            <a:r>
              <a:rPr lang="en-US" altLang="zh-CN" sz="2400" dirty="0"/>
              <a:t>Loop unroll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400" dirty="0"/>
              <a:t>循环融合（</a:t>
            </a:r>
            <a:r>
              <a:rPr lang="en-US" altLang="zh-CN" sz="2400" dirty="0"/>
              <a:t>Loop Fusion</a:t>
            </a:r>
            <a:r>
              <a:rPr lang="zh-CN" altLang="en-US" sz="2400" dirty="0"/>
              <a:t>）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循环转换（</a:t>
            </a:r>
            <a:r>
              <a:rPr lang="en-US" altLang="zh-CN" dirty="0"/>
              <a:t>Loop Transformations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72189"/>
              </p:ext>
            </p:extLst>
          </p:nvPr>
        </p:nvGraphicFramePr>
        <p:xfrm>
          <a:off x="553767" y="1066862"/>
          <a:ext cx="8134350" cy="154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4350">
                  <a:extLst>
                    <a:ext uri="{9D8B030D-6E8A-4147-A177-3AD203B41FA5}">
                      <a16:colId xmlns:a16="http://schemas.microsoft.com/office/drawing/2014/main" val="2989952685"/>
                    </a:ext>
                  </a:extLst>
                </a:gridCol>
              </a:tblGrid>
              <a:tr h="64298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循环转换</a:t>
                      </a: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3225086928"/>
                  </a:ext>
                </a:extLst>
              </a:tr>
              <a:tr h="900597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用于组织计算序列和内存访问序列，以更好地适应多核处理器的内部结构以及指令级并行。</a:t>
                      </a: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213477531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F3097A9-784C-8250-1843-2A0F3A89CAA5}"/>
                  </a:ext>
                </a:extLst>
              </p14:cNvPr>
              <p14:cNvContentPartPr/>
              <p14:nvPr/>
            </p14:nvContentPartPr>
            <p14:xfrm>
              <a:off x="1883160" y="3124080"/>
              <a:ext cx="759240" cy="19296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F3097A9-784C-8250-1843-2A0F3A89CA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3800" y="3114720"/>
                <a:ext cx="777960" cy="194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6354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1359085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循环交换：</a:t>
            </a:r>
            <a:r>
              <a:rPr lang="zh-CN" altLang="en-US" dirty="0"/>
              <a:t>交换循环的顺序来改变数据遍历的顺序。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循环交换（</a:t>
            </a:r>
            <a:r>
              <a:rPr lang="en-US" altLang="zh-CN" dirty="0"/>
              <a:t>Loop Interchange</a:t>
            </a:r>
            <a:r>
              <a:rPr lang="zh-CN" altLang="en-US" dirty="0"/>
              <a:t>）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4912" y="1820014"/>
            <a:ext cx="3505108" cy="124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 0; i&lt;3; i++)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(j=0; j&lt;6; </a:t>
            </a:r>
            <a:r>
              <a:rPr lang="en-US" altLang="zh-CN" kern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A[i+1][j]=A[i][j]+B[j];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43623" y="1820014"/>
            <a:ext cx="3400211" cy="124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(j=0; j&lt;6; 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j++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for (i= 0; i&lt;3; i++)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A[i+1][j]=A[i][j]+B[j];</a:t>
            </a:r>
          </a:p>
        </p:txBody>
      </p:sp>
      <p:sp>
        <p:nvSpPr>
          <p:cNvPr id="6" name="右箭头 5"/>
          <p:cNvSpPr/>
          <p:nvPr/>
        </p:nvSpPr>
        <p:spPr bwMode="auto">
          <a:xfrm>
            <a:off x="3826742" y="2328017"/>
            <a:ext cx="1600158" cy="228594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6913" y="1700595"/>
            <a:ext cx="1475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交换内外层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循环</a:t>
            </a:r>
            <a:endParaRPr lang="zh-CN" altLang="en-US" sz="2000" dirty="0"/>
          </a:p>
        </p:txBody>
      </p:sp>
      <p:grpSp>
        <p:nvGrpSpPr>
          <p:cNvPr id="8" name="组合 7"/>
          <p:cNvGrpSpPr/>
          <p:nvPr/>
        </p:nvGrpSpPr>
        <p:grpSpPr>
          <a:xfrm>
            <a:off x="621388" y="3159415"/>
            <a:ext cx="2512317" cy="3248088"/>
            <a:chOff x="4538301" y="924177"/>
            <a:chExt cx="2512317" cy="3248088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538301" y="2344029"/>
              <a:ext cx="2423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j</a:t>
              </a:r>
              <a:endParaRPr lang="en-US" altLang="zh-CN" sz="1800" kern="0" dirty="0">
                <a:solidFill>
                  <a:srgbClr val="C00000"/>
                </a:solidFill>
              </a:endParaRPr>
            </a:p>
          </p:txBody>
        </p:sp>
        <p:graphicFrame>
          <p:nvGraphicFramePr>
            <p:cNvPr id="10" name="Group 7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93277080"/>
                </p:ext>
              </p:extLst>
            </p:nvPr>
          </p:nvGraphicFramePr>
          <p:xfrm>
            <a:off x="4960119" y="1016765"/>
            <a:ext cx="1486016" cy="2590940"/>
          </p:xfrm>
          <a:graphic>
            <a:graphicData uri="http://schemas.openxmlformats.org/drawingml/2006/table">
              <a:tbl>
                <a:tblPr/>
                <a:tblGrid>
                  <a:gridCol w="520018">
                    <a:extLst>
                      <a:ext uri="{9D8B030D-6E8A-4147-A177-3AD203B41FA5}">
                        <a16:colId xmlns:a16="http://schemas.microsoft.com/office/drawing/2014/main" val="2064571446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2062669842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17473376"/>
                      </a:ext>
                    </a:extLst>
                  </a:gridCol>
                </a:tblGrid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628089569"/>
                    </a:ext>
                  </a:extLst>
                </a:tr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743250113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89148824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949386340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546220597"/>
                    </a:ext>
                  </a:extLst>
                </a:tr>
              </a:tbl>
            </a:graphicData>
          </a:graphic>
        </p:graphicFrame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4837722" y="3772155"/>
              <a:ext cx="22128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i</a:t>
              </a:r>
              <a:r>
                <a:rPr lang="zh-CN" altLang="en-US" sz="2000" kern="0" dirty="0">
                  <a:solidFill>
                    <a:schemeClr val="tx1"/>
                  </a:solidFill>
                </a:rPr>
                <a:t>（</a:t>
              </a:r>
              <a:r>
                <a:rPr lang="en-US" altLang="zh-CN" sz="2000" kern="0" dirty="0">
                  <a:solidFill>
                    <a:schemeClr val="tx1"/>
                  </a:solidFill>
                </a:rPr>
                <a:t>0 </a:t>
              </a:r>
              <a:r>
                <a:rPr lang="en-US" altLang="zh-CN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≤i&lt;3,0≤j&lt;6</a:t>
              </a:r>
              <a:r>
                <a:rPr lang="zh-CN" altLang="en-US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）</a:t>
              </a:r>
              <a:endParaRPr lang="en-US" altLang="zh-CN" sz="2000" kern="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4837722" y="926941"/>
              <a:ext cx="240111" cy="2831803"/>
              <a:chOff x="4837722" y="926941"/>
              <a:chExt cx="240111" cy="2831803"/>
            </a:xfrm>
          </p:grpSpPr>
          <p:sp>
            <p:nvSpPr>
              <p:cNvPr id="36" name="Oval 70"/>
              <p:cNvSpPr>
                <a:spLocks noChangeArrowheads="1"/>
              </p:cNvSpPr>
              <p:nvPr/>
            </p:nvSpPr>
            <p:spPr bwMode="auto">
              <a:xfrm>
                <a:off x="4849233" y="353014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7" name="Oval 71"/>
              <p:cNvSpPr>
                <a:spLocks noChangeArrowheads="1"/>
              </p:cNvSpPr>
              <p:nvPr/>
            </p:nvSpPr>
            <p:spPr bwMode="auto">
              <a:xfrm>
                <a:off x="4849233" y="299248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8" name="Oval 72"/>
              <p:cNvSpPr>
                <a:spLocks noChangeArrowheads="1"/>
              </p:cNvSpPr>
              <p:nvPr/>
            </p:nvSpPr>
            <p:spPr bwMode="auto">
              <a:xfrm>
                <a:off x="4840342" y="247656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9" name="Oval 73"/>
              <p:cNvSpPr>
                <a:spLocks noChangeArrowheads="1"/>
              </p:cNvSpPr>
              <p:nvPr/>
            </p:nvSpPr>
            <p:spPr bwMode="auto">
              <a:xfrm>
                <a:off x="4839079" y="926941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40" name="Oval 74"/>
              <p:cNvSpPr>
                <a:spLocks noChangeArrowheads="1"/>
              </p:cNvSpPr>
              <p:nvPr/>
            </p:nvSpPr>
            <p:spPr bwMode="auto">
              <a:xfrm>
                <a:off x="4837722" y="196519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41" name="Oval 75"/>
              <p:cNvSpPr>
                <a:spLocks noChangeArrowheads="1"/>
              </p:cNvSpPr>
              <p:nvPr/>
            </p:nvSpPr>
            <p:spPr bwMode="auto">
              <a:xfrm>
                <a:off x="4837722" y="144286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372222" y="924177"/>
              <a:ext cx="236821" cy="2834883"/>
              <a:chOff x="5370590" y="926941"/>
              <a:chExt cx="236821" cy="2834883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29" name="Oval 81"/>
              <p:cNvSpPr>
                <a:spLocks noChangeArrowheads="1"/>
              </p:cNvSpPr>
              <p:nvPr/>
            </p:nvSpPr>
            <p:spPr bwMode="auto">
              <a:xfrm rot="16200000">
                <a:off x="5371345" y="926941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0" name="Oval 82"/>
              <p:cNvSpPr>
                <a:spLocks noChangeArrowheads="1"/>
              </p:cNvSpPr>
              <p:nvPr/>
            </p:nvSpPr>
            <p:spPr bwMode="auto">
              <a:xfrm rot="16200000">
                <a:off x="5378811" y="3533224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1" name="Oval 83"/>
              <p:cNvSpPr>
                <a:spLocks noChangeArrowheads="1"/>
              </p:cNvSpPr>
              <p:nvPr/>
            </p:nvSpPr>
            <p:spPr bwMode="auto">
              <a:xfrm rot="16200000">
                <a:off x="5378811" y="3006973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2" name="Oval 84"/>
              <p:cNvSpPr>
                <a:spLocks noChangeArrowheads="1"/>
              </p:cNvSpPr>
              <p:nvPr/>
            </p:nvSpPr>
            <p:spPr bwMode="auto">
              <a:xfrm rot="16200000">
                <a:off x="5370590" y="2470823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3" name="Oval 85"/>
              <p:cNvSpPr>
                <a:spLocks noChangeArrowheads="1"/>
              </p:cNvSpPr>
              <p:nvPr/>
            </p:nvSpPr>
            <p:spPr bwMode="auto">
              <a:xfrm rot="16200000">
                <a:off x="5378811" y="1442865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4" name="Oval 87"/>
              <p:cNvSpPr>
                <a:spLocks noChangeArrowheads="1"/>
              </p:cNvSpPr>
              <p:nvPr/>
            </p:nvSpPr>
            <p:spPr bwMode="auto">
              <a:xfrm rot="16200000">
                <a:off x="5371345" y="1965198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5846625" y="926941"/>
              <a:ext cx="231617" cy="2289140"/>
              <a:chOff x="5846625" y="926941"/>
              <a:chExt cx="231617" cy="2289140"/>
            </a:xfrm>
          </p:grpSpPr>
          <p:sp>
            <p:nvSpPr>
              <p:cNvPr id="24" name="Oval 90"/>
              <p:cNvSpPr>
                <a:spLocks noChangeArrowheads="1"/>
              </p:cNvSpPr>
              <p:nvPr/>
            </p:nvSpPr>
            <p:spPr bwMode="auto">
              <a:xfrm rot="16200000">
                <a:off x="5849642" y="298748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25" name="Oval 91"/>
              <p:cNvSpPr>
                <a:spLocks noChangeArrowheads="1"/>
              </p:cNvSpPr>
              <p:nvPr/>
            </p:nvSpPr>
            <p:spPr bwMode="auto">
              <a:xfrm rot="16200000">
                <a:off x="5849642" y="246656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26" name="Oval 92"/>
              <p:cNvSpPr>
                <a:spLocks noChangeArrowheads="1"/>
              </p:cNvSpPr>
              <p:nvPr/>
            </p:nvSpPr>
            <p:spPr bwMode="auto">
              <a:xfrm rot="16200000">
                <a:off x="5846625" y="1970829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27" name="Oval 93"/>
              <p:cNvSpPr>
                <a:spLocks noChangeArrowheads="1"/>
              </p:cNvSpPr>
              <p:nvPr/>
            </p:nvSpPr>
            <p:spPr bwMode="auto">
              <a:xfrm rot="16200000">
                <a:off x="5846625" y="92694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28" name="Oval 95"/>
              <p:cNvSpPr>
                <a:spLocks noChangeArrowheads="1"/>
              </p:cNvSpPr>
              <p:nvPr/>
            </p:nvSpPr>
            <p:spPr bwMode="auto">
              <a:xfrm rot="16200000">
                <a:off x="5846625" y="144010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</p:grpSp>
      <p:sp>
        <p:nvSpPr>
          <p:cNvPr id="42" name="Oval 90"/>
          <p:cNvSpPr>
            <a:spLocks noChangeArrowheads="1"/>
          </p:cNvSpPr>
          <p:nvPr/>
        </p:nvSpPr>
        <p:spPr bwMode="auto">
          <a:xfrm rot="16200000">
            <a:off x="1929712" y="5770163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1160920" y="5842943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1" name="矩形 140"/>
          <p:cNvSpPr/>
          <p:nvPr/>
        </p:nvSpPr>
        <p:spPr>
          <a:xfrm>
            <a:off x="2589972" y="3682531"/>
            <a:ext cx="22106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距离向量</a:t>
            </a:r>
            <a:r>
              <a:rPr lang="en-US" altLang="zh-CN" sz="2000" dirty="0"/>
              <a:t>D=[1,0]</a:t>
            </a:r>
          </a:p>
          <a:p>
            <a:r>
              <a:rPr lang="zh-CN" altLang="en-US" sz="2000" dirty="0"/>
              <a:t>方向向量</a:t>
            </a:r>
            <a:r>
              <a:rPr lang="en-US" altLang="zh-CN" sz="2000" dirty="0"/>
              <a:t>[&lt;,=]</a:t>
            </a:r>
            <a:endParaRPr lang="zh-CN" altLang="en-US" sz="2000" dirty="0"/>
          </a:p>
        </p:txBody>
      </p:sp>
      <p:sp>
        <p:nvSpPr>
          <p:cNvPr id="142" name="矩形 141"/>
          <p:cNvSpPr/>
          <p:nvPr/>
        </p:nvSpPr>
        <p:spPr>
          <a:xfrm>
            <a:off x="6817597" y="3789639"/>
            <a:ext cx="22106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距离向量</a:t>
            </a:r>
            <a:r>
              <a:rPr lang="en-US" altLang="zh-CN" sz="2000" dirty="0"/>
              <a:t>D=[0,1]</a:t>
            </a:r>
          </a:p>
          <a:p>
            <a:r>
              <a:rPr lang="zh-CN" altLang="en-US" sz="2000" dirty="0"/>
              <a:t>方向向量</a:t>
            </a:r>
            <a:r>
              <a:rPr lang="en-US" altLang="zh-CN" sz="2000" dirty="0"/>
              <a:t>[=,&lt;]</a:t>
            </a:r>
            <a:endParaRPr lang="zh-CN" altLang="en-US" sz="2000" dirty="0"/>
          </a:p>
        </p:txBody>
      </p:sp>
      <p:sp>
        <p:nvSpPr>
          <p:cNvPr id="104" name="右箭头 103"/>
          <p:cNvSpPr/>
          <p:nvPr/>
        </p:nvSpPr>
        <p:spPr bwMode="auto">
          <a:xfrm rot="16200000">
            <a:off x="713851" y="4401146"/>
            <a:ext cx="2658122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05" name="右箭头 104"/>
          <p:cNvSpPr/>
          <p:nvPr/>
        </p:nvSpPr>
        <p:spPr bwMode="auto">
          <a:xfrm rot="16200000">
            <a:off x="247012" y="4401146"/>
            <a:ext cx="2658122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06" name="右箭头 105"/>
          <p:cNvSpPr/>
          <p:nvPr/>
        </p:nvSpPr>
        <p:spPr bwMode="auto">
          <a:xfrm rot="16200000">
            <a:off x="-279605" y="4376180"/>
            <a:ext cx="2658122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cxnSp>
        <p:nvCxnSpPr>
          <p:cNvPr id="107" name="直接箭头连接符 106"/>
          <p:cNvCxnSpPr>
            <a:endCxn id="30" idx="7"/>
          </p:cNvCxnSpPr>
          <p:nvPr/>
        </p:nvCxnSpPr>
        <p:spPr bwMode="auto">
          <a:xfrm>
            <a:off x="1118848" y="3350498"/>
            <a:ext cx="378160" cy="24486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直接箭头连接符 107"/>
          <p:cNvCxnSpPr>
            <a:endCxn id="42" idx="7"/>
          </p:cNvCxnSpPr>
          <p:nvPr/>
        </p:nvCxnSpPr>
        <p:spPr bwMode="auto">
          <a:xfrm>
            <a:off x="1641145" y="3348541"/>
            <a:ext cx="322045" cy="24551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直接箭头连接符 136"/>
          <p:cNvCxnSpPr/>
          <p:nvPr/>
        </p:nvCxnSpPr>
        <p:spPr bwMode="auto">
          <a:xfrm>
            <a:off x="1160920" y="5321422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3" name="直接箭头连接符 142"/>
          <p:cNvCxnSpPr/>
          <p:nvPr/>
        </p:nvCxnSpPr>
        <p:spPr bwMode="auto">
          <a:xfrm>
            <a:off x="1149409" y="4806436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直接箭头连接符 143"/>
          <p:cNvCxnSpPr/>
          <p:nvPr/>
        </p:nvCxnSpPr>
        <p:spPr bwMode="auto">
          <a:xfrm>
            <a:off x="1149409" y="4267178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直接箭头连接符 144"/>
          <p:cNvCxnSpPr/>
          <p:nvPr/>
        </p:nvCxnSpPr>
        <p:spPr bwMode="auto">
          <a:xfrm>
            <a:off x="1160920" y="3765734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6" name="直接箭头连接符 145"/>
          <p:cNvCxnSpPr/>
          <p:nvPr/>
        </p:nvCxnSpPr>
        <p:spPr bwMode="auto">
          <a:xfrm>
            <a:off x="1160920" y="3252003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7" name="直接箭头连接符 146"/>
          <p:cNvCxnSpPr/>
          <p:nvPr/>
        </p:nvCxnSpPr>
        <p:spPr bwMode="auto">
          <a:xfrm>
            <a:off x="1672091" y="5842943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8" name="直接箭头连接符 147"/>
          <p:cNvCxnSpPr/>
          <p:nvPr/>
        </p:nvCxnSpPr>
        <p:spPr bwMode="auto">
          <a:xfrm>
            <a:off x="1672091" y="5321422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9" name="直接箭头连接符 148"/>
          <p:cNvCxnSpPr/>
          <p:nvPr/>
        </p:nvCxnSpPr>
        <p:spPr bwMode="auto">
          <a:xfrm>
            <a:off x="1660580" y="4806436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0" name="直接箭头连接符 149"/>
          <p:cNvCxnSpPr/>
          <p:nvPr/>
        </p:nvCxnSpPr>
        <p:spPr bwMode="auto">
          <a:xfrm>
            <a:off x="1660580" y="4267178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1" name="直接箭头连接符 150"/>
          <p:cNvCxnSpPr/>
          <p:nvPr/>
        </p:nvCxnSpPr>
        <p:spPr bwMode="auto">
          <a:xfrm>
            <a:off x="1672091" y="3765734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2" name="直接箭头连接符 151"/>
          <p:cNvCxnSpPr/>
          <p:nvPr/>
        </p:nvCxnSpPr>
        <p:spPr bwMode="auto">
          <a:xfrm>
            <a:off x="1672091" y="3252003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3" name="组合 152"/>
          <p:cNvGrpSpPr/>
          <p:nvPr/>
        </p:nvGrpSpPr>
        <p:grpSpPr>
          <a:xfrm>
            <a:off x="4898472" y="3213130"/>
            <a:ext cx="2512317" cy="3248088"/>
            <a:chOff x="4538301" y="924177"/>
            <a:chExt cx="2512317" cy="3248088"/>
          </a:xfrm>
        </p:grpSpPr>
        <p:sp>
          <p:nvSpPr>
            <p:cNvPr id="154" name="Text Box 6"/>
            <p:cNvSpPr txBox="1">
              <a:spLocks noChangeArrowheads="1"/>
            </p:cNvSpPr>
            <p:nvPr/>
          </p:nvSpPr>
          <p:spPr bwMode="auto">
            <a:xfrm>
              <a:off x="4538301" y="2344029"/>
              <a:ext cx="2423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j</a:t>
              </a:r>
              <a:endParaRPr lang="en-US" altLang="zh-CN" sz="1800" kern="0" dirty="0">
                <a:solidFill>
                  <a:srgbClr val="C00000"/>
                </a:solidFill>
              </a:endParaRPr>
            </a:p>
          </p:txBody>
        </p:sp>
        <p:graphicFrame>
          <p:nvGraphicFramePr>
            <p:cNvPr id="155" name="Group 7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12356978"/>
                </p:ext>
              </p:extLst>
            </p:nvPr>
          </p:nvGraphicFramePr>
          <p:xfrm>
            <a:off x="4960119" y="1016765"/>
            <a:ext cx="1486016" cy="2590940"/>
          </p:xfrm>
          <a:graphic>
            <a:graphicData uri="http://schemas.openxmlformats.org/drawingml/2006/table">
              <a:tbl>
                <a:tblPr/>
                <a:tblGrid>
                  <a:gridCol w="520018">
                    <a:extLst>
                      <a:ext uri="{9D8B030D-6E8A-4147-A177-3AD203B41FA5}">
                        <a16:colId xmlns:a16="http://schemas.microsoft.com/office/drawing/2014/main" val="2064571446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2062669842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17473376"/>
                      </a:ext>
                    </a:extLst>
                  </a:gridCol>
                </a:tblGrid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628089569"/>
                    </a:ext>
                  </a:extLst>
                </a:tr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743250113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89148824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949386340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546220597"/>
                    </a:ext>
                  </a:extLst>
                </a:tr>
              </a:tbl>
            </a:graphicData>
          </a:graphic>
        </p:graphicFrame>
        <p:sp>
          <p:nvSpPr>
            <p:cNvPr id="156" name="Text Box 68"/>
            <p:cNvSpPr txBox="1">
              <a:spLocks noChangeArrowheads="1"/>
            </p:cNvSpPr>
            <p:nvPr/>
          </p:nvSpPr>
          <p:spPr bwMode="auto">
            <a:xfrm>
              <a:off x="4837722" y="3772155"/>
              <a:ext cx="22128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i</a:t>
              </a:r>
              <a:r>
                <a:rPr lang="zh-CN" altLang="en-US" sz="2000" kern="0" dirty="0">
                  <a:solidFill>
                    <a:schemeClr val="tx1"/>
                  </a:solidFill>
                </a:rPr>
                <a:t>（</a:t>
              </a:r>
              <a:r>
                <a:rPr lang="en-US" altLang="zh-CN" sz="2000" kern="0" dirty="0">
                  <a:solidFill>
                    <a:schemeClr val="tx1"/>
                  </a:solidFill>
                </a:rPr>
                <a:t>0 </a:t>
              </a:r>
              <a:r>
                <a:rPr lang="en-US" altLang="zh-CN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≤i&lt;3,0≤j&lt;6</a:t>
              </a:r>
              <a:r>
                <a:rPr lang="zh-CN" altLang="en-US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）</a:t>
              </a:r>
              <a:endParaRPr lang="en-US" altLang="zh-CN" sz="2000" kern="0" dirty="0">
                <a:solidFill>
                  <a:schemeClr val="tx1"/>
                </a:solidFill>
              </a:endParaRPr>
            </a:p>
          </p:txBody>
        </p:sp>
        <p:grpSp>
          <p:nvGrpSpPr>
            <p:cNvPr id="157" name="组合 156"/>
            <p:cNvGrpSpPr/>
            <p:nvPr/>
          </p:nvGrpSpPr>
          <p:grpSpPr>
            <a:xfrm>
              <a:off x="4837722" y="926941"/>
              <a:ext cx="240111" cy="2831803"/>
              <a:chOff x="4837722" y="926941"/>
              <a:chExt cx="240111" cy="2831803"/>
            </a:xfrm>
          </p:grpSpPr>
          <p:sp>
            <p:nvSpPr>
              <p:cNvPr id="171" name="Oval 70"/>
              <p:cNvSpPr>
                <a:spLocks noChangeArrowheads="1"/>
              </p:cNvSpPr>
              <p:nvPr/>
            </p:nvSpPr>
            <p:spPr bwMode="auto">
              <a:xfrm>
                <a:off x="4849233" y="353014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72" name="Oval 71"/>
              <p:cNvSpPr>
                <a:spLocks noChangeArrowheads="1"/>
              </p:cNvSpPr>
              <p:nvPr/>
            </p:nvSpPr>
            <p:spPr bwMode="auto">
              <a:xfrm>
                <a:off x="4849233" y="299248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73" name="Oval 72"/>
              <p:cNvSpPr>
                <a:spLocks noChangeArrowheads="1"/>
              </p:cNvSpPr>
              <p:nvPr/>
            </p:nvSpPr>
            <p:spPr bwMode="auto">
              <a:xfrm>
                <a:off x="4840342" y="247656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74" name="Oval 73"/>
              <p:cNvSpPr>
                <a:spLocks noChangeArrowheads="1"/>
              </p:cNvSpPr>
              <p:nvPr/>
            </p:nvSpPr>
            <p:spPr bwMode="auto">
              <a:xfrm>
                <a:off x="4839079" y="926941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75" name="Oval 74"/>
              <p:cNvSpPr>
                <a:spLocks noChangeArrowheads="1"/>
              </p:cNvSpPr>
              <p:nvPr/>
            </p:nvSpPr>
            <p:spPr bwMode="auto">
              <a:xfrm>
                <a:off x="4837722" y="196519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76" name="Oval 75"/>
              <p:cNvSpPr>
                <a:spLocks noChangeArrowheads="1"/>
              </p:cNvSpPr>
              <p:nvPr/>
            </p:nvSpPr>
            <p:spPr bwMode="auto">
              <a:xfrm>
                <a:off x="4837722" y="144286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158" name="组合 157"/>
            <p:cNvGrpSpPr/>
            <p:nvPr/>
          </p:nvGrpSpPr>
          <p:grpSpPr>
            <a:xfrm>
              <a:off x="5372222" y="924177"/>
              <a:ext cx="236821" cy="2834883"/>
              <a:chOff x="5370590" y="926941"/>
              <a:chExt cx="236821" cy="2834883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165" name="Oval 81"/>
              <p:cNvSpPr>
                <a:spLocks noChangeArrowheads="1"/>
              </p:cNvSpPr>
              <p:nvPr/>
            </p:nvSpPr>
            <p:spPr bwMode="auto">
              <a:xfrm rot="16200000">
                <a:off x="5371345" y="926941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6" name="Oval 82"/>
              <p:cNvSpPr>
                <a:spLocks noChangeArrowheads="1"/>
              </p:cNvSpPr>
              <p:nvPr/>
            </p:nvSpPr>
            <p:spPr bwMode="auto">
              <a:xfrm rot="16200000">
                <a:off x="5378811" y="3533224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7" name="Oval 83"/>
              <p:cNvSpPr>
                <a:spLocks noChangeArrowheads="1"/>
              </p:cNvSpPr>
              <p:nvPr/>
            </p:nvSpPr>
            <p:spPr bwMode="auto">
              <a:xfrm rot="16200000">
                <a:off x="5378811" y="3006973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8" name="Oval 84"/>
              <p:cNvSpPr>
                <a:spLocks noChangeArrowheads="1"/>
              </p:cNvSpPr>
              <p:nvPr/>
            </p:nvSpPr>
            <p:spPr bwMode="auto">
              <a:xfrm rot="16200000">
                <a:off x="5370590" y="2470823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9" name="Oval 85"/>
              <p:cNvSpPr>
                <a:spLocks noChangeArrowheads="1"/>
              </p:cNvSpPr>
              <p:nvPr/>
            </p:nvSpPr>
            <p:spPr bwMode="auto">
              <a:xfrm rot="16200000">
                <a:off x="5378811" y="1442865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70" name="Oval 87"/>
              <p:cNvSpPr>
                <a:spLocks noChangeArrowheads="1"/>
              </p:cNvSpPr>
              <p:nvPr/>
            </p:nvSpPr>
            <p:spPr bwMode="auto">
              <a:xfrm rot="16200000">
                <a:off x="5371345" y="1965198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>
              <a:off x="5846625" y="926941"/>
              <a:ext cx="231617" cy="2289140"/>
              <a:chOff x="5846625" y="926941"/>
              <a:chExt cx="231617" cy="2289140"/>
            </a:xfrm>
          </p:grpSpPr>
          <p:sp>
            <p:nvSpPr>
              <p:cNvPr id="160" name="Oval 90"/>
              <p:cNvSpPr>
                <a:spLocks noChangeArrowheads="1"/>
              </p:cNvSpPr>
              <p:nvPr/>
            </p:nvSpPr>
            <p:spPr bwMode="auto">
              <a:xfrm rot="16200000">
                <a:off x="5849642" y="298748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1" name="Oval 91"/>
              <p:cNvSpPr>
                <a:spLocks noChangeArrowheads="1"/>
              </p:cNvSpPr>
              <p:nvPr/>
            </p:nvSpPr>
            <p:spPr bwMode="auto">
              <a:xfrm rot="16200000">
                <a:off x="5849642" y="246656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2" name="Oval 92"/>
              <p:cNvSpPr>
                <a:spLocks noChangeArrowheads="1"/>
              </p:cNvSpPr>
              <p:nvPr/>
            </p:nvSpPr>
            <p:spPr bwMode="auto">
              <a:xfrm rot="16200000">
                <a:off x="5846625" y="1970829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3" name="Oval 93"/>
              <p:cNvSpPr>
                <a:spLocks noChangeArrowheads="1"/>
              </p:cNvSpPr>
              <p:nvPr/>
            </p:nvSpPr>
            <p:spPr bwMode="auto">
              <a:xfrm rot="16200000">
                <a:off x="5846625" y="92694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4" name="Oval 95"/>
              <p:cNvSpPr>
                <a:spLocks noChangeArrowheads="1"/>
              </p:cNvSpPr>
              <p:nvPr/>
            </p:nvSpPr>
            <p:spPr bwMode="auto">
              <a:xfrm rot="16200000">
                <a:off x="5846625" y="144010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</p:grpSp>
      <p:sp>
        <p:nvSpPr>
          <p:cNvPr id="177" name="Oval 90"/>
          <p:cNvSpPr>
            <a:spLocks noChangeArrowheads="1"/>
          </p:cNvSpPr>
          <p:nvPr/>
        </p:nvSpPr>
        <p:spPr bwMode="auto">
          <a:xfrm rot="16200000">
            <a:off x="6206796" y="5823878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</a:endParaRPr>
          </a:p>
        </p:txBody>
      </p:sp>
      <p:cxnSp>
        <p:nvCxnSpPr>
          <p:cNvPr id="178" name="直接箭头连接符 177"/>
          <p:cNvCxnSpPr/>
          <p:nvPr/>
        </p:nvCxnSpPr>
        <p:spPr bwMode="auto">
          <a:xfrm>
            <a:off x="5438004" y="5896658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1" name="右箭头 180"/>
          <p:cNvSpPr/>
          <p:nvPr/>
        </p:nvSpPr>
        <p:spPr bwMode="auto">
          <a:xfrm>
            <a:off x="5293065" y="5737027"/>
            <a:ext cx="1184574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cxnSp>
        <p:nvCxnSpPr>
          <p:cNvPr id="182" name="直接箭头连接符 181"/>
          <p:cNvCxnSpPr>
            <a:stCxn id="177" idx="7"/>
            <a:endCxn id="172" idx="5"/>
          </p:cNvCxnSpPr>
          <p:nvPr/>
        </p:nvCxnSpPr>
        <p:spPr bwMode="auto">
          <a:xfrm flipH="1" flipV="1">
            <a:off x="5404526" y="5476563"/>
            <a:ext cx="835748" cy="3807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4" name="直接箭头连接符 183"/>
          <p:cNvCxnSpPr/>
          <p:nvPr/>
        </p:nvCxnSpPr>
        <p:spPr bwMode="auto">
          <a:xfrm>
            <a:off x="5438004" y="5375137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5" name="直接箭头连接符 184"/>
          <p:cNvCxnSpPr/>
          <p:nvPr/>
        </p:nvCxnSpPr>
        <p:spPr bwMode="auto">
          <a:xfrm>
            <a:off x="5426493" y="4860151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6" name="直接箭头连接符 185"/>
          <p:cNvCxnSpPr/>
          <p:nvPr/>
        </p:nvCxnSpPr>
        <p:spPr bwMode="auto">
          <a:xfrm>
            <a:off x="5426493" y="4320893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7" name="直接箭头连接符 186"/>
          <p:cNvCxnSpPr/>
          <p:nvPr/>
        </p:nvCxnSpPr>
        <p:spPr bwMode="auto">
          <a:xfrm>
            <a:off x="5438004" y="3819449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8" name="直接箭头连接符 187"/>
          <p:cNvCxnSpPr/>
          <p:nvPr/>
        </p:nvCxnSpPr>
        <p:spPr bwMode="auto">
          <a:xfrm>
            <a:off x="5438004" y="3305718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9" name="直接箭头连接符 188"/>
          <p:cNvCxnSpPr/>
          <p:nvPr/>
        </p:nvCxnSpPr>
        <p:spPr bwMode="auto">
          <a:xfrm>
            <a:off x="5949175" y="5896658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0" name="直接箭头连接符 189"/>
          <p:cNvCxnSpPr/>
          <p:nvPr/>
        </p:nvCxnSpPr>
        <p:spPr bwMode="auto">
          <a:xfrm>
            <a:off x="5949175" y="5375137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1" name="直接箭头连接符 190"/>
          <p:cNvCxnSpPr/>
          <p:nvPr/>
        </p:nvCxnSpPr>
        <p:spPr bwMode="auto">
          <a:xfrm>
            <a:off x="5937664" y="4860151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2" name="直接箭头连接符 191"/>
          <p:cNvCxnSpPr/>
          <p:nvPr/>
        </p:nvCxnSpPr>
        <p:spPr bwMode="auto">
          <a:xfrm>
            <a:off x="5937664" y="4320893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3" name="直接箭头连接符 192"/>
          <p:cNvCxnSpPr/>
          <p:nvPr/>
        </p:nvCxnSpPr>
        <p:spPr bwMode="auto">
          <a:xfrm>
            <a:off x="5949175" y="3819449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4" name="直接箭头连接符 193"/>
          <p:cNvCxnSpPr/>
          <p:nvPr/>
        </p:nvCxnSpPr>
        <p:spPr bwMode="auto">
          <a:xfrm>
            <a:off x="5949175" y="3305718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5" name="直接箭头连接符 194"/>
          <p:cNvCxnSpPr/>
          <p:nvPr/>
        </p:nvCxnSpPr>
        <p:spPr bwMode="auto">
          <a:xfrm flipH="1" flipV="1">
            <a:off x="5401215" y="4934997"/>
            <a:ext cx="835748" cy="3807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6" name="直接箭头连接符 195"/>
          <p:cNvCxnSpPr/>
          <p:nvPr/>
        </p:nvCxnSpPr>
        <p:spPr bwMode="auto">
          <a:xfrm flipH="1" flipV="1">
            <a:off x="5397762" y="4416645"/>
            <a:ext cx="835748" cy="3807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7" name="直接箭头连接符 196"/>
          <p:cNvCxnSpPr/>
          <p:nvPr/>
        </p:nvCxnSpPr>
        <p:spPr bwMode="auto">
          <a:xfrm flipH="1" flipV="1">
            <a:off x="5397762" y="3906439"/>
            <a:ext cx="835748" cy="3807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8" name="直接箭头连接符 197"/>
          <p:cNvCxnSpPr/>
          <p:nvPr/>
        </p:nvCxnSpPr>
        <p:spPr bwMode="auto">
          <a:xfrm flipH="1" flipV="1">
            <a:off x="5393372" y="3396884"/>
            <a:ext cx="835748" cy="3807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9" name="右箭头 198"/>
          <p:cNvSpPr/>
          <p:nvPr/>
        </p:nvSpPr>
        <p:spPr bwMode="auto">
          <a:xfrm>
            <a:off x="5289468" y="5223079"/>
            <a:ext cx="1184574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00" name="右箭头 199"/>
          <p:cNvSpPr/>
          <p:nvPr/>
        </p:nvSpPr>
        <p:spPr bwMode="auto">
          <a:xfrm>
            <a:off x="5320290" y="4705933"/>
            <a:ext cx="1184574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01" name="右箭头 200"/>
          <p:cNvSpPr/>
          <p:nvPr/>
        </p:nvSpPr>
        <p:spPr bwMode="auto">
          <a:xfrm>
            <a:off x="5304689" y="4166790"/>
            <a:ext cx="1184574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02" name="右箭头 201"/>
          <p:cNvSpPr/>
          <p:nvPr/>
        </p:nvSpPr>
        <p:spPr bwMode="auto">
          <a:xfrm>
            <a:off x="5304689" y="3662905"/>
            <a:ext cx="1184574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03" name="右箭头 202"/>
          <p:cNvSpPr/>
          <p:nvPr/>
        </p:nvSpPr>
        <p:spPr bwMode="auto">
          <a:xfrm>
            <a:off x="5303885" y="3152733"/>
            <a:ext cx="1184574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1814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540044" y="2696367"/>
            <a:ext cx="8184958" cy="3932949"/>
          </a:xfrm>
        </p:spPr>
        <p:txBody>
          <a:bodyPr/>
          <a:lstStyle/>
          <a:p>
            <a:r>
              <a:rPr lang="zh-CN" altLang="en-US" dirty="0"/>
              <a:t>通过循环交换，探索数组</a:t>
            </a:r>
            <a:r>
              <a:rPr lang="en-US" altLang="zh-CN" dirty="0"/>
              <a:t>A</a:t>
            </a:r>
            <a:r>
              <a:rPr lang="zh-CN" altLang="en-US" dirty="0"/>
              <a:t>的数据局部性</a:t>
            </a:r>
            <a:endParaRPr lang="en-US" altLang="zh-CN" dirty="0"/>
          </a:p>
          <a:p>
            <a:pPr lvl="1"/>
            <a:r>
              <a:rPr lang="zh-CN" altLang="en-US" sz="2000" dirty="0"/>
              <a:t>原循环：读</a:t>
            </a:r>
            <a:r>
              <a:rPr lang="en-US" altLang="zh-CN" sz="2000" dirty="0"/>
              <a:t>A[0][0], </a:t>
            </a:r>
            <a:r>
              <a:rPr lang="zh-CN" altLang="en-US" sz="2000" dirty="0"/>
              <a:t>写</a:t>
            </a:r>
            <a:r>
              <a:rPr lang="en-US" altLang="zh-CN" sz="2000" dirty="0"/>
              <a:t>A[1][0], </a:t>
            </a:r>
            <a:r>
              <a:rPr lang="zh-CN" altLang="en-US" sz="2000" dirty="0"/>
              <a:t>读</a:t>
            </a:r>
            <a:r>
              <a:rPr lang="en-US" altLang="zh-CN" sz="2000" dirty="0"/>
              <a:t>A[0][1],</a:t>
            </a:r>
            <a:r>
              <a:rPr lang="zh-CN" altLang="en-US" sz="2000" dirty="0"/>
              <a:t>写</a:t>
            </a:r>
            <a:r>
              <a:rPr lang="en-US" altLang="zh-CN" sz="2000" dirty="0"/>
              <a:t> A[1][1], </a:t>
            </a:r>
            <a:r>
              <a:rPr lang="zh-CN" altLang="en-US" sz="2000" dirty="0"/>
              <a:t>读</a:t>
            </a:r>
            <a:r>
              <a:rPr lang="en-US" altLang="zh-CN" sz="2000" dirty="0"/>
              <a:t>A[0][2], </a:t>
            </a:r>
            <a:r>
              <a:rPr lang="zh-CN" altLang="en-US" sz="2000" dirty="0"/>
              <a:t>写</a:t>
            </a:r>
            <a:r>
              <a:rPr lang="en-US" altLang="zh-CN" sz="2000" dirty="0"/>
              <a:t>A[1][2],……</a:t>
            </a:r>
          </a:p>
          <a:p>
            <a:pPr lvl="1"/>
            <a:r>
              <a:rPr lang="zh-CN" altLang="en-US" sz="2000" dirty="0"/>
              <a:t>交换后：读</a:t>
            </a:r>
            <a:r>
              <a:rPr lang="en-US" altLang="zh-CN" sz="2000" dirty="0"/>
              <a:t>A[0][0], </a:t>
            </a:r>
            <a:r>
              <a:rPr lang="zh-CN" altLang="en-US" sz="2000" dirty="0"/>
              <a:t>写</a:t>
            </a:r>
            <a:r>
              <a:rPr lang="en-US" altLang="zh-CN" sz="2000" dirty="0"/>
              <a:t>A[1][0], </a:t>
            </a:r>
            <a:r>
              <a:rPr lang="zh-CN" altLang="en-US" sz="2000" dirty="0"/>
              <a:t>读</a:t>
            </a:r>
            <a:r>
              <a:rPr lang="en-US" altLang="zh-CN" sz="2000" dirty="0"/>
              <a:t>A[1][0],</a:t>
            </a:r>
            <a:r>
              <a:rPr lang="zh-CN" altLang="en-US" sz="2000" dirty="0"/>
              <a:t>写</a:t>
            </a:r>
            <a:r>
              <a:rPr lang="en-US" altLang="zh-CN" sz="2000" dirty="0"/>
              <a:t> A[2][0], </a:t>
            </a:r>
            <a:r>
              <a:rPr lang="zh-CN" altLang="en-US" sz="2000" dirty="0"/>
              <a:t>读</a:t>
            </a:r>
            <a:r>
              <a:rPr lang="en-US" altLang="zh-CN" sz="2000" dirty="0"/>
              <a:t>A[2][0], </a:t>
            </a:r>
            <a:r>
              <a:rPr lang="zh-CN" altLang="en-US" sz="2000" dirty="0"/>
              <a:t>写</a:t>
            </a:r>
            <a:r>
              <a:rPr lang="en-US" altLang="zh-CN" sz="2000" dirty="0"/>
              <a:t>A[3][0] 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数据局部性探索</a:t>
            </a:r>
          </a:p>
        </p:txBody>
      </p:sp>
      <p:sp>
        <p:nvSpPr>
          <p:cNvPr id="100" name="Rectangle 5"/>
          <p:cNvSpPr>
            <a:spLocks noChangeArrowheads="1"/>
          </p:cNvSpPr>
          <p:nvPr/>
        </p:nvSpPr>
        <p:spPr bwMode="auto">
          <a:xfrm>
            <a:off x="271467" y="1143060"/>
            <a:ext cx="3505108" cy="124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 0; i&lt;3; i++)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(j=0; j&lt;6; </a:t>
            </a:r>
            <a:r>
              <a:rPr lang="en-US" altLang="zh-CN" kern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A[i+1][j]=A[i][j]+B[j];</a:t>
            </a:r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410178" y="1143060"/>
            <a:ext cx="3400211" cy="124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(j=0; j&lt;6; 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j++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for (i= 0; i&lt;3; i++)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A[i+1][j]=A[i][j]+B[j];</a:t>
            </a:r>
          </a:p>
        </p:txBody>
      </p:sp>
      <p:sp>
        <p:nvSpPr>
          <p:cNvPr id="102" name="右箭头 101"/>
          <p:cNvSpPr/>
          <p:nvPr/>
        </p:nvSpPr>
        <p:spPr bwMode="auto">
          <a:xfrm>
            <a:off x="3793297" y="1651063"/>
            <a:ext cx="1600158" cy="228594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843468" y="1023641"/>
            <a:ext cx="1475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交换内外层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循环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4604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540044" y="2696367"/>
            <a:ext cx="8184958" cy="3932949"/>
          </a:xfrm>
        </p:spPr>
        <p:txBody>
          <a:bodyPr/>
          <a:lstStyle/>
          <a:p>
            <a:r>
              <a:rPr lang="zh-CN" altLang="en-US" dirty="0"/>
              <a:t>通过循环交换，在适当的循环层级获得合适的并行粒度</a:t>
            </a:r>
            <a:endParaRPr lang="en-US" altLang="zh-CN" dirty="0"/>
          </a:p>
          <a:p>
            <a:pPr lvl="1"/>
            <a:r>
              <a:rPr lang="zh-CN" altLang="en-US" sz="2000" dirty="0"/>
              <a:t>原循环并行粒度：内层循环内可以并行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/>
              <a:t>交换后并行粒度：外层循环内可以并行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并行粒度探索</a:t>
            </a:r>
          </a:p>
        </p:txBody>
      </p:sp>
      <p:sp>
        <p:nvSpPr>
          <p:cNvPr id="100" name="Rectangle 5"/>
          <p:cNvSpPr>
            <a:spLocks noChangeArrowheads="1"/>
          </p:cNvSpPr>
          <p:nvPr/>
        </p:nvSpPr>
        <p:spPr bwMode="auto">
          <a:xfrm>
            <a:off x="271467" y="1143060"/>
            <a:ext cx="3505108" cy="124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 0; i&lt;3; i++)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(j=0; j&lt;6; </a:t>
            </a:r>
            <a:r>
              <a:rPr lang="en-US" altLang="zh-CN" kern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A[i+1][j]=A[i][j]+B[j];</a:t>
            </a:r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410178" y="1143060"/>
            <a:ext cx="3400211" cy="124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(j=0; j&lt;6; 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j++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for (i= 0; i&lt;3; i++)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A[i+1][j]=A[i][j]+B[j];</a:t>
            </a:r>
          </a:p>
        </p:txBody>
      </p:sp>
      <p:sp>
        <p:nvSpPr>
          <p:cNvPr id="102" name="右箭头 101"/>
          <p:cNvSpPr/>
          <p:nvPr/>
        </p:nvSpPr>
        <p:spPr bwMode="auto">
          <a:xfrm>
            <a:off x="3793297" y="1651063"/>
            <a:ext cx="1600158" cy="228594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843468" y="1023641"/>
            <a:ext cx="1475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交换内外层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循环</a:t>
            </a:r>
            <a:endParaRPr lang="zh-CN" altLang="en-US" sz="2000" dirty="0"/>
          </a:p>
        </p:txBody>
      </p:sp>
      <p:sp>
        <p:nvSpPr>
          <p:cNvPr id="113" name="Rectangle 5"/>
          <p:cNvSpPr>
            <a:spLocks noChangeArrowheads="1"/>
          </p:cNvSpPr>
          <p:nvPr/>
        </p:nvSpPr>
        <p:spPr bwMode="auto">
          <a:xfrm>
            <a:off x="2590852" y="3505198"/>
            <a:ext cx="3143062" cy="10667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 0; i&lt;3; i++)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for (j=0; j&lt;6; </a:t>
            </a:r>
            <a:r>
              <a:rPr lang="en-US" altLang="zh-CN" sz="2000" kern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A[i+1][j]=A[i][j]+B[j];</a:t>
            </a:r>
          </a:p>
        </p:txBody>
      </p:sp>
      <p:cxnSp>
        <p:nvCxnSpPr>
          <p:cNvPr id="114" name="直接箭头连接符 113"/>
          <p:cNvCxnSpPr/>
          <p:nvPr/>
        </p:nvCxnSpPr>
        <p:spPr bwMode="auto">
          <a:xfrm flipH="1">
            <a:off x="4477422" y="3636376"/>
            <a:ext cx="1523960" cy="3809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矩形 16"/>
          <p:cNvSpPr/>
          <p:nvPr/>
        </p:nvSpPr>
        <p:spPr>
          <a:xfrm>
            <a:off x="5940732" y="3426761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此循环层可以并行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2594305" y="5233273"/>
            <a:ext cx="3139610" cy="1091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(j=0; j&lt;6; </a:t>
            </a:r>
            <a:r>
              <a:rPr lang="en-US" altLang="zh-CN" sz="2000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j++</a:t>
            </a:r>
            <a:r>
              <a:rPr lang="en-US" altLang="zh-CN" sz="2000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for (i= 0; i&lt;3; i++)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A[i+1][j]=A[i][j]+B[j];</a:t>
            </a:r>
          </a:p>
        </p:txBody>
      </p:sp>
      <p:cxnSp>
        <p:nvCxnSpPr>
          <p:cNvPr id="116" name="直接箭头连接符 115"/>
          <p:cNvCxnSpPr/>
          <p:nvPr/>
        </p:nvCxnSpPr>
        <p:spPr bwMode="auto">
          <a:xfrm flipH="1">
            <a:off x="4416772" y="5380801"/>
            <a:ext cx="1523960" cy="124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5867366" y="5180746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此循环层可以并行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1ABE34F-D03C-2FDF-54C3-46E2687AE811}"/>
                  </a:ext>
                </a:extLst>
              </p14:cNvPr>
              <p14:cNvContentPartPr/>
              <p14:nvPr/>
            </p14:nvContentPartPr>
            <p14:xfrm>
              <a:off x="3081600" y="2594160"/>
              <a:ext cx="5531760" cy="6706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1ABE34F-D03C-2FDF-54C3-46E2687AE8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2240" y="2584800"/>
                <a:ext cx="5550480" cy="6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863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540044" y="4254286"/>
            <a:ext cx="8184958" cy="2245656"/>
          </a:xfrm>
        </p:spPr>
        <p:txBody>
          <a:bodyPr/>
          <a:lstStyle/>
          <a:p>
            <a:r>
              <a:rPr lang="en-US" altLang="zh-CN" dirty="0"/>
              <a:t>[&lt;,=]</a:t>
            </a:r>
            <a:r>
              <a:rPr lang="zh-CN" altLang="en-US" dirty="0"/>
              <a:t>：循环体依赖由</a:t>
            </a:r>
            <a:r>
              <a:rPr lang="en-US" altLang="zh-CN" dirty="0"/>
              <a:t>i</a:t>
            </a:r>
            <a:r>
              <a:rPr lang="zh-CN" altLang="en-US" dirty="0"/>
              <a:t>循环携带，循环交换后方向向量为</a:t>
            </a:r>
            <a:r>
              <a:rPr lang="en-US" altLang="zh-CN" dirty="0"/>
              <a:t>[=,&lt;]</a:t>
            </a:r>
            <a:r>
              <a:rPr lang="zh-CN" altLang="en-US" dirty="0"/>
              <a:t>仍由</a:t>
            </a:r>
            <a:r>
              <a:rPr lang="en-US" altLang="zh-CN" dirty="0"/>
              <a:t>i</a:t>
            </a:r>
            <a:r>
              <a:rPr lang="zh-CN" altLang="en-US" dirty="0"/>
              <a:t>循环携带，因此依赖关系不会改变。此类循环转换是安全的。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循环交换安全性问题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79889" y="1030272"/>
            <a:ext cx="2512317" cy="3248088"/>
            <a:chOff x="4538301" y="924177"/>
            <a:chExt cx="2512317" cy="3248088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538301" y="2344029"/>
              <a:ext cx="2423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j</a:t>
              </a:r>
              <a:endParaRPr lang="en-US" altLang="zh-CN" sz="1800" kern="0" dirty="0">
                <a:solidFill>
                  <a:srgbClr val="C00000"/>
                </a:solidFill>
              </a:endParaRPr>
            </a:p>
          </p:txBody>
        </p:sp>
        <p:graphicFrame>
          <p:nvGraphicFramePr>
            <p:cNvPr id="10" name="Group 78"/>
            <p:cNvGraphicFramePr>
              <a:graphicFrameLocks/>
            </p:cNvGraphicFramePr>
            <p:nvPr/>
          </p:nvGraphicFramePr>
          <p:xfrm>
            <a:off x="4960119" y="1016765"/>
            <a:ext cx="1486016" cy="2590940"/>
          </p:xfrm>
          <a:graphic>
            <a:graphicData uri="http://schemas.openxmlformats.org/drawingml/2006/table">
              <a:tbl>
                <a:tblPr/>
                <a:tblGrid>
                  <a:gridCol w="520018">
                    <a:extLst>
                      <a:ext uri="{9D8B030D-6E8A-4147-A177-3AD203B41FA5}">
                        <a16:colId xmlns:a16="http://schemas.microsoft.com/office/drawing/2014/main" val="2064571446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2062669842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17473376"/>
                      </a:ext>
                    </a:extLst>
                  </a:gridCol>
                </a:tblGrid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628089569"/>
                    </a:ext>
                  </a:extLst>
                </a:tr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743250113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89148824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949386340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546220597"/>
                    </a:ext>
                  </a:extLst>
                </a:tr>
              </a:tbl>
            </a:graphicData>
          </a:graphic>
        </p:graphicFrame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4837722" y="3772155"/>
              <a:ext cx="22128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i</a:t>
              </a:r>
              <a:r>
                <a:rPr lang="zh-CN" altLang="en-US" sz="2000" kern="0" dirty="0">
                  <a:solidFill>
                    <a:schemeClr val="tx1"/>
                  </a:solidFill>
                </a:rPr>
                <a:t>（</a:t>
              </a:r>
              <a:r>
                <a:rPr lang="en-US" altLang="zh-CN" sz="2000" kern="0" dirty="0">
                  <a:solidFill>
                    <a:schemeClr val="tx1"/>
                  </a:solidFill>
                </a:rPr>
                <a:t>0 </a:t>
              </a:r>
              <a:r>
                <a:rPr lang="en-US" altLang="zh-CN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≤i&lt;3,0≤j&lt;6</a:t>
              </a:r>
              <a:r>
                <a:rPr lang="zh-CN" altLang="en-US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）</a:t>
              </a:r>
              <a:endParaRPr lang="en-US" altLang="zh-CN" sz="2000" kern="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4837722" y="926941"/>
              <a:ext cx="240111" cy="2831803"/>
              <a:chOff x="4837722" y="926941"/>
              <a:chExt cx="240111" cy="2831803"/>
            </a:xfrm>
          </p:grpSpPr>
          <p:sp>
            <p:nvSpPr>
              <p:cNvPr id="36" name="Oval 70"/>
              <p:cNvSpPr>
                <a:spLocks noChangeArrowheads="1"/>
              </p:cNvSpPr>
              <p:nvPr/>
            </p:nvSpPr>
            <p:spPr bwMode="auto">
              <a:xfrm>
                <a:off x="4849233" y="353014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7" name="Oval 71"/>
              <p:cNvSpPr>
                <a:spLocks noChangeArrowheads="1"/>
              </p:cNvSpPr>
              <p:nvPr/>
            </p:nvSpPr>
            <p:spPr bwMode="auto">
              <a:xfrm>
                <a:off x="4849233" y="299248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8" name="Oval 72"/>
              <p:cNvSpPr>
                <a:spLocks noChangeArrowheads="1"/>
              </p:cNvSpPr>
              <p:nvPr/>
            </p:nvSpPr>
            <p:spPr bwMode="auto">
              <a:xfrm>
                <a:off x="4840342" y="247656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9" name="Oval 73"/>
              <p:cNvSpPr>
                <a:spLocks noChangeArrowheads="1"/>
              </p:cNvSpPr>
              <p:nvPr/>
            </p:nvSpPr>
            <p:spPr bwMode="auto">
              <a:xfrm>
                <a:off x="4839079" y="926941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40" name="Oval 74"/>
              <p:cNvSpPr>
                <a:spLocks noChangeArrowheads="1"/>
              </p:cNvSpPr>
              <p:nvPr/>
            </p:nvSpPr>
            <p:spPr bwMode="auto">
              <a:xfrm>
                <a:off x="4837722" y="196519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41" name="Oval 75"/>
              <p:cNvSpPr>
                <a:spLocks noChangeArrowheads="1"/>
              </p:cNvSpPr>
              <p:nvPr/>
            </p:nvSpPr>
            <p:spPr bwMode="auto">
              <a:xfrm>
                <a:off x="4837722" y="144286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372222" y="924177"/>
              <a:ext cx="236821" cy="2834883"/>
              <a:chOff x="5370590" y="926941"/>
              <a:chExt cx="236821" cy="2834883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29" name="Oval 81"/>
              <p:cNvSpPr>
                <a:spLocks noChangeArrowheads="1"/>
              </p:cNvSpPr>
              <p:nvPr/>
            </p:nvSpPr>
            <p:spPr bwMode="auto">
              <a:xfrm rot="16200000">
                <a:off x="5371345" y="926941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0" name="Oval 82"/>
              <p:cNvSpPr>
                <a:spLocks noChangeArrowheads="1"/>
              </p:cNvSpPr>
              <p:nvPr/>
            </p:nvSpPr>
            <p:spPr bwMode="auto">
              <a:xfrm rot="16200000">
                <a:off x="5378811" y="3533224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1" name="Oval 83"/>
              <p:cNvSpPr>
                <a:spLocks noChangeArrowheads="1"/>
              </p:cNvSpPr>
              <p:nvPr/>
            </p:nvSpPr>
            <p:spPr bwMode="auto">
              <a:xfrm rot="16200000">
                <a:off x="5378811" y="3006973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2" name="Oval 84"/>
              <p:cNvSpPr>
                <a:spLocks noChangeArrowheads="1"/>
              </p:cNvSpPr>
              <p:nvPr/>
            </p:nvSpPr>
            <p:spPr bwMode="auto">
              <a:xfrm rot="16200000">
                <a:off x="5370590" y="2470823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3" name="Oval 85"/>
              <p:cNvSpPr>
                <a:spLocks noChangeArrowheads="1"/>
              </p:cNvSpPr>
              <p:nvPr/>
            </p:nvSpPr>
            <p:spPr bwMode="auto">
              <a:xfrm rot="16200000">
                <a:off x="5378811" y="1442865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4" name="Oval 87"/>
              <p:cNvSpPr>
                <a:spLocks noChangeArrowheads="1"/>
              </p:cNvSpPr>
              <p:nvPr/>
            </p:nvSpPr>
            <p:spPr bwMode="auto">
              <a:xfrm rot="16200000">
                <a:off x="5371345" y="1965198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5846625" y="926941"/>
              <a:ext cx="231617" cy="2289140"/>
              <a:chOff x="5846625" y="926941"/>
              <a:chExt cx="231617" cy="2289140"/>
            </a:xfrm>
          </p:grpSpPr>
          <p:sp>
            <p:nvSpPr>
              <p:cNvPr id="24" name="Oval 90"/>
              <p:cNvSpPr>
                <a:spLocks noChangeArrowheads="1"/>
              </p:cNvSpPr>
              <p:nvPr/>
            </p:nvSpPr>
            <p:spPr bwMode="auto">
              <a:xfrm rot="16200000">
                <a:off x="5849642" y="298748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25" name="Oval 91"/>
              <p:cNvSpPr>
                <a:spLocks noChangeArrowheads="1"/>
              </p:cNvSpPr>
              <p:nvPr/>
            </p:nvSpPr>
            <p:spPr bwMode="auto">
              <a:xfrm rot="16200000">
                <a:off x="5849642" y="246656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26" name="Oval 92"/>
              <p:cNvSpPr>
                <a:spLocks noChangeArrowheads="1"/>
              </p:cNvSpPr>
              <p:nvPr/>
            </p:nvSpPr>
            <p:spPr bwMode="auto">
              <a:xfrm rot="16200000">
                <a:off x="5846625" y="1970829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27" name="Oval 93"/>
              <p:cNvSpPr>
                <a:spLocks noChangeArrowheads="1"/>
              </p:cNvSpPr>
              <p:nvPr/>
            </p:nvSpPr>
            <p:spPr bwMode="auto">
              <a:xfrm rot="16200000">
                <a:off x="5846625" y="92694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28" name="Oval 95"/>
              <p:cNvSpPr>
                <a:spLocks noChangeArrowheads="1"/>
              </p:cNvSpPr>
              <p:nvPr/>
            </p:nvSpPr>
            <p:spPr bwMode="auto">
              <a:xfrm rot="16200000">
                <a:off x="5846625" y="144010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</p:grpSp>
      <p:sp>
        <p:nvSpPr>
          <p:cNvPr id="42" name="Oval 90"/>
          <p:cNvSpPr>
            <a:spLocks noChangeArrowheads="1"/>
          </p:cNvSpPr>
          <p:nvPr/>
        </p:nvSpPr>
        <p:spPr bwMode="auto">
          <a:xfrm rot="16200000">
            <a:off x="1888213" y="364102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1119421" y="3713800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1" name="矩形 140"/>
          <p:cNvSpPr/>
          <p:nvPr/>
        </p:nvSpPr>
        <p:spPr>
          <a:xfrm>
            <a:off x="2548473" y="1553388"/>
            <a:ext cx="22106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距离向量</a:t>
            </a:r>
            <a:r>
              <a:rPr lang="en-US" altLang="zh-CN" sz="2000" dirty="0"/>
              <a:t>D=[1,0]</a:t>
            </a:r>
          </a:p>
          <a:p>
            <a:r>
              <a:rPr lang="zh-CN" altLang="en-US" sz="2000" dirty="0"/>
              <a:t>方向向量</a:t>
            </a:r>
            <a:r>
              <a:rPr lang="en-US" altLang="zh-CN" sz="2000" dirty="0"/>
              <a:t>[&lt;,=]</a:t>
            </a:r>
            <a:endParaRPr lang="zh-CN" altLang="en-US" sz="2000" dirty="0"/>
          </a:p>
        </p:txBody>
      </p:sp>
      <p:sp>
        <p:nvSpPr>
          <p:cNvPr id="142" name="矩形 141"/>
          <p:cNvSpPr/>
          <p:nvPr/>
        </p:nvSpPr>
        <p:spPr>
          <a:xfrm>
            <a:off x="6430461" y="1597638"/>
            <a:ext cx="22106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距离向量</a:t>
            </a:r>
            <a:r>
              <a:rPr lang="en-US" altLang="zh-CN" sz="2000" dirty="0"/>
              <a:t>D=[0,1]</a:t>
            </a:r>
          </a:p>
          <a:p>
            <a:r>
              <a:rPr lang="zh-CN" altLang="en-US" sz="2000" dirty="0"/>
              <a:t>方向向量</a:t>
            </a:r>
            <a:r>
              <a:rPr lang="en-US" altLang="zh-CN" sz="2000" dirty="0"/>
              <a:t>[=,&lt;]</a:t>
            </a:r>
            <a:endParaRPr lang="zh-CN" altLang="en-US" sz="2000" dirty="0"/>
          </a:p>
        </p:txBody>
      </p:sp>
      <p:sp>
        <p:nvSpPr>
          <p:cNvPr id="104" name="右箭头 103"/>
          <p:cNvSpPr/>
          <p:nvPr/>
        </p:nvSpPr>
        <p:spPr bwMode="auto">
          <a:xfrm rot="16200000">
            <a:off x="672352" y="2272003"/>
            <a:ext cx="2658122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05" name="右箭头 104"/>
          <p:cNvSpPr/>
          <p:nvPr/>
        </p:nvSpPr>
        <p:spPr bwMode="auto">
          <a:xfrm rot="16200000">
            <a:off x="205513" y="2272003"/>
            <a:ext cx="2658122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06" name="右箭头 105"/>
          <p:cNvSpPr/>
          <p:nvPr/>
        </p:nvSpPr>
        <p:spPr bwMode="auto">
          <a:xfrm rot="16200000">
            <a:off x="-321104" y="2247037"/>
            <a:ext cx="2658122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cxnSp>
        <p:nvCxnSpPr>
          <p:cNvPr id="107" name="直接箭头连接符 106"/>
          <p:cNvCxnSpPr>
            <a:endCxn id="30" idx="7"/>
          </p:cNvCxnSpPr>
          <p:nvPr/>
        </p:nvCxnSpPr>
        <p:spPr bwMode="auto">
          <a:xfrm>
            <a:off x="1077349" y="1221355"/>
            <a:ext cx="378160" cy="24486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直接箭头连接符 107"/>
          <p:cNvCxnSpPr>
            <a:endCxn id="42" idx="7"/>
          </p:cNvCxnSpPr>
          <p:nvPr/>
        </p:nvCxnSpPr>
        <p:spPr bwMode="auto">
          <a:xfrm>
            <a:off x="1599646" y="1219398"/>
            <a:ext cx="322045" cy="24551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直接箭头连接符 136"/>
          <p:cNvCxnSpPr/>
          <p:nvPr/>
        </p:nvCxnSpPr>
        <p:spPr bwMode="auto">
          <a:xfrm>
            <a:off x="1119421" y="3192279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3" name="直接箭头连接符 142"/>
          <p:cNvCxnSpPr/>
          <p:nvPr/>
        </p:nvCxnSpPr>
        <p:spPr bwMode="auto">
          <a:xfrm>
            <a:off x="1107910" y="2677293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直接箭头连接符 143"/>
          <p:cNvCxnSpPr/>
          <p:nvPr/>
        </p:nvCxnSpPr>
        <p:spPr bwMode="auto">
          <a:xfrm>
            <a:off x="1107910" y="2138035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直接箭头连接符 144"/>
          <p:cNvCxnSpPr/>
          <p:nvPr/>
        </p:nvCxnSpPr>
        <p:spPr bwMode="auto">
          <a:xfrm>
            <a:off x="1119421" y="1636591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7" name="直接箭头连接符 146"/>
          <p:cNvCxnSpPr/>
          <p:nvPr/>
        </p:nvCxnSpPr>
        <p:spPr bwMode="auto">
          <a:xfrm>
            <a:off x="1630592" y="3713800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8" name="直接箭头连接符 147"/>
          <p:cNvCxnSpPr/>
          <p:nvPr/>
        </p:nvCxnSpPr>
        <p:spPr bwMode="auto">
          <a:xfrm>
            <a:off x="1630592" y="3192279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9" name="直接箭头连接符 148"/>
          <p:cNvCxnSpPr/>
          <p:nvPr/>
        </p:nvCxnSpPr>
        <p:spPr bwMode="auto">
          <a:xfrm>
            <a:off x="1619081" y="2677293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0" name="直接箭头连接符 149"/>
          <p:cNvCxnSpPr/>
          <p:nvPr/>
        </p:nvCxnSpPr>
        <p:spPr bwMode="auto">
          <a:xfrm>
            <a:off x="1619081" y="2138035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1" name="直接箭头连接符 150"/>
          <p:cNvCxnSpPr/>
          <p:nvPr/>
        </p:nvCxnSpPr>
        <p:spPr bwMode="auto">
          <a:xfrm>
            <a:off x="1630592" y="1636591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3" name="组合 152"/>
          <p:cNvGrpSpPr/>
          <p:nvPr/>
        </p:nvGrpSpPr>
        <p:grpSpPr>
          <a:xfrm>
            <a:off x="4511336" y="1021129"/>
            <a:ext cx="2512317" cy="3248088"/>
            <a:chOff x="4538301" y="924177"/>
            <a:chExt cx="2512317" cy="3248088"/>
          </a:xfrm>
        </p:grpSpPr>
        <p:sp>
          <p:nvSpPr>
            <p:cNvPr id="154" name="Text Box 6"/>
            <p:cNvSpPr txBox="1">
              <a:spLocks noChangeArrowheads="1"/>
            </p:cNvSpPr>
            <p:nvPr/>
          </p:nvSpPr>
          <p:spPr bwMode="auto">
            <a:xfrm>
              <a:off x="4538301" y="2344029"/>
              <a:ext cx="2423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j</a:t>
              </a:r>
              <a:endParaRPr lang="en-US" altLang="zh-CN" sz="1800" kern="0" dirty="0">
                <a:solidFill>
                  <a:srgbClr val="C00000"/>
                </a:solidFill>
              </a:endParaRPr>
            </a:p>
          </p:txBody>
        </p:sp>
        <p:graphicFrame>
          <p:nvGraphicFramePr>
            <p:cNvPr id="155" name="Group 78"/>
            <p:cNvGraphicFramePr>
              <a:graphicFrameLocks/>
            </p:cNvGraphicFramePr>
            <p:nvPr/>
          </p:nvGraphicFramePr>
          <p:xfrm>
            <a:off x="4960119" y="1016765"/>
            <a:ext cx="1486016" cy="2590940"/>
          </p:xfrm>
          <a:graphic>
            <a:graphicData uri="http://schemas.openxmlformats.org/drawingml/2006/table">
              <a:tbl>
                <a:tblPr/>
                <a:tblGrid>
                  <a:gridCol w="520018">
                    <a:extLst>
                      <a:ext uri="{9D8B030D-6E8A-4147-A177-3AD203B41FA5}">
                        <a16:colId xmlns:a16="http://schemas.microsoft.com/office/drawing/2014/main" val="2064571446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2062669842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17473376"/>
                      </a:ext>
                    </a:extLst>
                  </a:gridCol>
                </a:tblGrid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628089569"/>
                    </a:ext>
                  </a:extLst>
                </a:tr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743250113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89148824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949386340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546220597"/>
                    </a:ext>
                  </a:extLst>
                </a:tr>
              </a:tbl>
            </a:graphicData>
          </a:graphic>
        </p:graphicFrame>
        <p:sp>
          <p:nvSpPr>
            <p:cNvPr id="156" name="Text Box 68"/>
            <p:cNvSpPr txBox="1">
              <a:spLocks noChangeArrowheads="1"/>
            </p:cNvSpPr>
            <p:nvPr/>
          </p:nvSpPr>
          <p:spPr bwMode="auto">
            <a:xfrm>
              <a:off x="4837722" y="3772155"/>
              <a:ext cx="22128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i</a:t>
              </a:r>
              <a:r>
                <a:rPr lang="zh-CN" altLang="en-US" sz="2000" kern="0" dirty="0">
                  <a:solidFill>
                    <a:schemeClr val="tx1"/>
                  </a:solidFill>
                </a:rPr>
                <a:t>（</a:t>
              </a:r>
              <a:r>
                <a:rPr lang="en-US" altLang="zh-CN" sz="2000" kern="0" dirty="0">
                  <a:solidFill>
                    <a:schemeClr val="tx1"/>
                  </a:solidFill>
                </a:rPr>
                <a:t>0 </a:t>
              </a:r>
              <a:r>
                <a:rPr lang="en-US" altLang="zh-CN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≤i&lt;3,0≤j&lt;6</a:t>
              </a:r>
              <a:r>
                <a:rPr lang="zh-CN" altLang="en-US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）</a:t>
              </a:r>
              <a:endParaRPr lang="en-US" altLang="zh-CN" sz="2000" kern="0" dirty="0">
                <a:solidFill>
                  <a:schemeClr val="tx1"/>
                </a:solidFill>
              </a:endParaRPr>
            </a:p>
          </p:txBody>
        </p:sp>
        <p:grpSp>
          <p:nvGrpSpPr>
            <p:cNvPr id="157" name="组合 156"/>
            <p:cNvGrpSpPr/>
            <p:nvPr/>
          </p:nvGrpSpPr>
          <p:grpSpPr>
            <a:xfrm>
              <a:off x="4837722" y="926941"/>
              <a:ext cx="240111" cy="2831803"/>
              <a:chOff x="4837722" y="926941"/>
              <a:chExt cx="240111" cy="2831803"/>
            </a:xfrm>
          </p:grpSpPr>
          <p:sp>
            <p:nvSpPr>
              <p:cNvPr id="171" name="Oval 70"/>
              <p:cNvSpPr>
                <a:spLocks noChangeArrowheads="1"/>
              </p:cNvSpPr>
              <p:nvPr/>
            </p:nvSpPr>
            <p:spPr bwMode="auto">
              <a:xfrm>
                <a:off x="4849233" y="353014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72" name="Oval 71"/>
              <p:cNvSpPr>
                <a:spLocks noChangeArrowheads="1"/>
              </p:cNvSpPr>
              <p:nvPr/>
            </p:nvSpPr>
            <p:spPr bwMode="auto">
              <a:xfrm>
                <a:off x="4849233" y="299248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73" name="Oval 72"/>
              <p:cNvSpPr>
                <a:spLocks noChangeArrowheads="1"/>
              </p:cNvSpPr>
              <p:nvPr/>
            </p:nvSpPr>
            <p:spPr bwMode="auto">
              <a:xfrm>
                <a:off x="4840342" y="247656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74" name="Oval 73"/>
              <p:cNvSpPr>
                <a:spLocks noChangeArrowheads="1"/>
              </p:cNvSpPr>
              <p:nvPr/>
            </p:nvSpPr>
            <p:spPr bwMode="auto">
              <a:xfrm>
                <a:off x="4839079" y="926941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75" name="Oval 74"/>
              <p:cNvSpPr>
                <a:spLocks noChangeArrowheads="1"/>
              </p:cNvSpPr>
              <p:nvPr/>
            </p:nvSpPr>
            <p:spPr bwMode="auto">
              <a:xfrm>
                <a:off x="4837722" y="196519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76" name="Oval 75"/>
              <p:cNvSpPr>
                <a:spLocks noChangeArrowheads="1"/>
              </p:cNvSpPr>
              <p:nvPr/>
            </p:nvSpPr>
            <p:spPr bwMode="auto">
              <a:xfrm>
                <a:off x="4837722" y="144286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158" name="组合 157"/>
            <p:cNvGrpSpPr/>
            <p:nvPr/>
          </p:nvGrpSpPr>
          <p:grpSpPr>
            <a:xfrm>
              <a:off x="5372222" y="924177"/>
              <a:ext cx="236821" cy="2834883"/>
              <a:chOff x="5370590" y="926941"/>
              <a:chExt cx="236821" cy="2834883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165" name="Oval 81"/>
              <p:cNvSpPr>
                <a:spLocks noChangeArrowheads="1"/>
              </p:cNvSpPr>
              <p:nvPr/>
            </p:nvSpPr>
            <p:spPr bwMode="auto">
              <a:xfrm rot="16200000">
                <a:off x="5371345" y="926941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6" name="Oval 82"/>
              <p:cNvSpPr>
                <a:spLocks noChangeArrowheads="1"/>
              </p:cNvSpPr>
              <p:nvPr/>
            </p:nvSpPr>
            <p:spPr bwMode="auto">
              <a:xfrm rot="16200000">
                <a:off x="5378811" y="3533224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7" name="Oval 83"/>
              <p:cNvSpPr>
                <a:spLocks noChangeArrowheads="1"/>
              </p:cNvSpPr>
              <p:nvPr/>
            </p:nvSpPr>
            <p:spPr bwMode="auto">
              <a:xfrm rot="16200000">
                <a:off x="5378811" y="3006973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8" name="Oval 84"/>
              <p:cNvSpPr>
                <a:spLocks noChangeArrowheads="1"/>
              </p:cNvSpPr>
              <p:nvPr/>
            </p:nvSpPr>
            <p:spPr bwMode="auto">
              <a:xfrm rot="16200000">
                <a:off x="5370590" y="2470823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9" name="Oval 85"/>
              <p:cNvSpPr>
                <a:spLocks noChangeArrowheads="1"/>
              </p:cNvSpPr>
              <p:nvPr/>
            </p:nvSpPr>
            <p:spPr bwMode="auto">
              <a:xfrm rot="16200000">
                <a:off x="5378811" y="1442865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70" name="Oval 87"/>
              <p:cNvSpPr>
                <a:spLocks noChangeArrowheads="1"/>
              </p:cNvSpPr>
              <p:nvPr/>
            </p:nvSpPr>
            <p:spPr bwMode="auto">
              <a:xfrm rot="16200000">
                <a:off x="5371345" y="1965198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>
              <a:off x="5846625" y="926941"/>
              <a:ext cx="231617" cy="2289140"/>
              <a:chOff x="5846625" y="926941"/>
              <a:chExt cx="231617" cy="2289140"/>
            </a:xfrm>
          </p:grpSpPr>
          <p:sp>
            <p:nvSpPr>
              <p:cNvPr id="160" name="Oval 90"/>
              <p:cNvSpPr>
                <a:spLocks noChangeArrowheads="1"/>
              </p:cNvSpPr>
              <p:nvPr/>
            </p:nvSpPr>
            <p:spPr bwMode="auto">
              <a:xfrm rot="16200000">
                <a:off x="5849642" y="298748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1" name="Oval 91"/>
              <p:cNvSpPr>
                <a:spLocks noChangeArrowheads="1"/>
              </p:cNvSpPr>
              <p:nvPr/>
            </p:nvSpPr>
            <p:spPr bwMode="auto">
              <a:xfrm rot="16200000">
                <a:off x="5849642" y="246656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2" name="Oval 92"/>
              <p:cNvSpPr>
                <a:spLocks noChangeArrowheads="1"/>
              </p:cNvSpPr>
              <p:nvPr/>
            </p:nvSpPr>
            <p:spPr bwMode="auto">
              <a:xfrm rot="16200000">
                <a:off x="5846625" y="1970829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3" name="Oval 93"/>
              <p:cNvSpPr>
                <a:spLocks noChangeArrowheads="1"/>
              </p:cNvSpPr>
              <p:nvPr/>
            </p:nvSpPr>
            <p:spPr bwMode="auto">
              <a:xfrm rot="16200000">
                <a:off x="5846625" y="92694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4" name="Oval 95"/>
              <p:cNvSpPr>
                <a:spLocks noChangeArrowheads="1"/>
              </p:cNvSpPr>
              <p:nvPr/>
            </p:nvSpPr>
            <p:spPr bwMode="auto">
              <a:xfrm rot="16200000">
                <a:off x="5846625" y="144010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</p:grpSp>
      <p:sp>
        <p:nvSpPr>
          <p:cNvPr id="177" name="Oval 90"/>
          <p:cNvSpPr>
            <a:spLocks noChangeArrowheads="1"/>
          </p:cNvSpPr>
          <p:nvPr/>
        </p:nvSpPr>
        <p:spPr bwMode="auto">
          <a:xfrm rot="16200000">
            <a:off x="5819660" y="3631877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</a:endParaRPr>
          </a:p>
        </p:txBody>
      </p:sp>
      <p:cxnSp>
        <p:nvCxnSpPr>
          <p:cNvPr id="178" name="直接箭头连接符 177"/>
          <p:cNvCxnSpPr/>
          <p:nvPr/>
        </p:nvCxnSpPr>
        <p:spPr bwMode="auto">
          <a:xfrm>
            <a:off x="5050868" y="3704657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1" name="右箭头 180"/>
          <p:cNvSpPr/>
          <p:nvPr/>
        </p:nvSpPr>
        <p:spPr bwMode="auto">
          <a:xfrm>
            <a:off x="4905929" y="3545026"/>
            <a:ext cx="1184574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cxnSp>
        <p:nvCxnSpPr>
          <p:cNvPr id="182" name="直接箭头连接符 181"/>
          <p:cNvCxnSpPr>
            <a:stCxn id="177" idx="7"/>
            <a:endCxn id="172" idx="5"/>
          </p:cNvCxnSpPr>
          <p:nvPr/>
        </p:nvCxnSpPr>
        <p:spPr bwMode="auto">
          <a:xfrm flipH="1" flipV="1">
            <a:off x="5017390" y="3284562"/>
            <a:ext cx="835748" cy="3807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4" name="直接箭头连接符 183"/>
          <p:cNvCxnSpPr/>
          <p:nvPr/>
        </p:nvCxnSpPr>
        <p:spPr bwMode="auto">
          <a:xfrm>
            <a:off x="5050868" y="3183136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5" name="直接箭头连接符 184"/>
          <p:cNvCxnSpPr/>
          <p:nvPr/>
        </p:nvCxnSpPr>
        <p:spPr bwMode="auto">
          <a:xfrm>
            <a:off x="5039357" y="2668150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6" name="直接箭头连接符 185"/>
          <p:cNvCxnSpPr/>
          <p:nvPr/>
        </p:nvCxnSpPr>
        <p:spPr bwMode="auto">
          <a:xfrm>
            <a:off x="5039357" y="2128892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7" name="直接箭头连接符 186"/>
          <p:cNvCxnSpPr/>
          <p:nvPr/>
        </p:nvCxnSpPr>
        <p:spPr bwMode="auto">
          <a:xfrm>
            <a:off x="5050868" y="1627448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8" name="直接箭头连接符 187"/>
          <p:cNvCxnSpPr/>
          <p:nvPr/>
        </p:nvCxnSpPr>
        <p:spPr bwMode="auto">
          <a:xfrm>
            <a:off x="5050868" y="1113717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9" name="直接箭头连接符 188"/>
          <p:cNvCxnSpPr/>
          <p:nvPr/>
        </p:nvCxnSpPr>
        <p:spPr bwMode="auto">
          <a:xfrm>
            <a:off x="5562039" y="3704657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0" name="直接箭头连接符 189"/>
          <p:cNvCxnSpPr/>
          <p:nvPr/>
        </p:nvCxnSpPr>
        <p:spPr bwMode="auto">
          <a:xfrm>
            <a:off x="5562039" y="3183136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1" name="直接箭头连接符 190"/>
          <p:cNvCxnSpPr/>
          <p:nvPr/>
        </p:nvCxnSpPr>
        <p:spPr bwMode="auto">
          <a:xfrm>
            <a:off x="5550528" y="2668150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2" name="直接箭头连接符 191"/>
          <p:cNvCxnSpPr/>
          <p:nvPr/>
        </p:nvCxnSpPr>
        <p:spPr bwMode="auto">
          <a:xfrm>
            <a:off x="5550528" y="2128892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3" name="直接箭头连接符 192"/>
          <p:cNvCxnSpPr/>
          <p:nvPr/>
        </p:nvCxnSpPr>
        <p:spPr bwMode="auto">
          <a:xfrm>
            <a:off x="5562039" y="1627448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4" name="直接箭头连接符 193"/>
          <p:cNvCxnSpPr/>
          <p:nvPr/>
        </p:nvCxnSpPr>
        <p:spPr bwMode="auto">
          <a:xfrm>
            <a:off x="5562039" y="1113717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5" name="直接箭头连接符 194"/>
          <p:cNvCxnSpPr/>
          <p:nvPr/>
        </p:nvCxnSpPr>
        <p:spPr bwMode="auto">
          <a:xfrm flipH="1" flipV="1">
            <a:off x="5014079" y="2742996"/>
            <a:ext cx="835748" cy="3807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6" name="直接箭头连接符 195"/>
          <p:cNvCxnSpPr/>
          <p:nvPr/>
        </p:nvCxnSpPr>
        <p:spPr bwMode="auto">
          <a:xfrm flipH="1" flipV="1">
            <a:off x="5010626" y="2224644"/>
            <a:ext cx="835748" cy="3807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7" name="直接箭头连接符 196"/>
          <p:cNvCxnSpPr/>
          <p:nvPr/>
        </p:nvCxnSpPr>
        <p:spPr bwMode="auto">
          <a:xfrm flipH="1" flipV="1">
            <a:off x="5010626" y="1714438"/>
            <a:ext cx="835748" cy="3807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8" name="直接箭头连接符 197"/>
          <p:cNvCxnSpPr/>
          <p:nvPr/>
        </p:nvCxnSpPr>
        <p:spPr bwMode="auto">
          <a:xfrm flipH="1" flipV="1">
            <a:off x="5006236" y="1204883"/>
            <a:ext cx="835748" cy="3807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9" name="右箭头 198"/>
          <p:cNvSpPr/>
          <p:nvPr/>
        </p:nvSpPr>
        <p:spPr bwMode="auto">
          <a:xfrm>
            <a:off x="4902332" y="3031078"/>
            <a:ext cx="1184574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00" name="右箭头 199"/>
          <p:cNvSpPr/>
          <p:nvPr/>
        </p:nvSpPr>
        <p:spPr bwMode="auto">
          <a:xfrm>
            <a:off x="4933154" y="2513932"/>
            <a:ext cx="1184574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01" name="右箭头 200"/>
          <p:cNvSpPr/>
          <p:nvPr/>
        </p:nvSpPr>
        <p:spPr bwMode="auto">
          <a:xfrm>
            <a:off x="4917553" y="1974789"/>
            <a:ext cx="1184574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02" name="右箭头 201"/>
          <p:cNvSpPr/>
          <p:nvPr/>
        </p:nvSpPr>
        <p:spPr bwMode="auto">
          <a:xfrm>
            <a:off x="4917553" y="1470904"/>
            <a:ext cx="1184574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03" name="右箭头 202"/>
          <p:cNvSpPr/>
          <p:nvPr/>
        </p:nvSpPr>
        <p:spPr bwMode="auto">
          <a:xfrm>
            <a:off x="4916749" y="960732"/>
            <a:ext cx="1184574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238387"/>
              </p:ext>
            </p:extLst>
          </p:nvPr>
        </p:nvGraphicFramePr>
        <p:xfrm>
          <a:off x="540044" y="5404687"/>
          <a:ext cx="8134350" cy="1271604"/>
        </p:xfrm>
        <a:graphic>
          <a:graphicData uri="http://schemas.openxmlformats.org/drawingml/2006/table">
            <a:tbl>
              <a:tblPr/>
              <a:tblGrid>
                <a:gridCol w="8134350">
                  <a:extLst>
                    <a:ext uri="{9D8B030D-6E8A-4147-A177-3AD203B41FA5}">
                      <a16:colId xmlns:a16="http://schemas.microsoft.com/office/drawing/2014/main" val="3975850761"/>
                    </a:ext>
                  </a:extLst>
                </a:gridCol>
              </a:tblGrid>
              <a:tr h="5705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定理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3: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9" marR="91449" marT="45728" marB="4572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930649"/>
                  </a:ext>
                </a:extLst>
              </a:tr>
              <a:tr h="6888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维循环的</a:t>
                      </a:r>
                      <a:r>
                        <a:rPr lang="zh-CN" altLang="en-US" sz="200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距离向量为</a:t>
                      </a:r>
                      <a:r>
                        <a:rPr lang="en-US" altLang="zh-CN" sz="200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= (d</a:t>
                      </a:r>
                      <a:r>
                        <a:rPr lang="en-US" altLang="zh-CN" sz="2000" i="0" kern="0" baseline="-25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altLang="zh-CN" sz="200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… </a:t>
                      </a:r>
                      <a:r>
                        <a:rPr lang="en-US" altLang="zh-CN" sz="2000" i="0" kern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altLang="zh-CN" sz="2000" i="0" kern="0" baseline="-250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US" altLang="zh-CN" sz="200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zh-CN" altLang="en-US" sz="200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，当</a:t>
                      </a:r>
                      <a:r>
                        <a:rPr lang="nn-NO" altLang="zh-CN" sz="200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(d1, … di-1) &gt; 0</a:t>
                      </a:r>
                      <a:r>
                        <a:rPr lang="zh-CN" altLang="en-US" sz="200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或者对所有的</a:t>
                      </a:r>
                      <a:r>
                        <a:rPr lang="nn-NO" altLang="zh-CN" sz="200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altLang="zh-CN" sz="200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nn-NO" altLang="zh-CN" sz="200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 ≤ k ≤ j)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≥ 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，那么从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的循环层进行循环交换是安全的。</a:t>
                      </a:r>
                      <a:endParaRPr lang="nn-NO" altLang="zh-CN" sz="2000" i="0" kern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9" marR="91449" marT="45728" marB="4572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995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115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673880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♦"/>
            </a:pPr>
            <a:r>
              <a:rPr lang="zh-CN" altLang="en-US" sz="2400" dirty="0"/>
              <a:t>如果循环转换保持了数据依赖，那么循环转换是安全的，或者称为合法循环转换</a:t>
            </a:r>
            <a:endParaRPr lang="en-US" altLang="zh-CN" sz="2400" dirty="0"/>
          </a:p>
          <a:p>
            <a:pPr marL="0" lvl="1" indent="0"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根据方向向量判断循环转换的合法性：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[=,=]: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循环无关依赖，循环转换是安全的。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[=,&lt;]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：循环体依赖由内层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循环携带，循环交换后方向向量为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[&lt;,=]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仍由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循环携带，依赖关系不改变。此类循环转换是安全的。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[&lt;,=]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：循环体依赖由外层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循环携带，循环交换后方向向量为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[=,&lt;]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仍由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循环携带，依赖关系不改变。此类循环转换是安全的。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/>
              <a:t>[&lt;,&lt;]: </a:t>
            </a:r>
            <a:r>
              <a:rPr lang="zh-CN" altLang="en-US" dirty="0"/>
              <a:t>两层循环都携带循环体依赖，方向向量为正，循环转换后方向向量仍为正，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依赖关系不改变。此类循环转换是安全的。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合法循环转换</a:t>
            </a:r>
          </a:p>
        </p:txBody>
      </p:sp>
    </p:spTree>
    <p:extLst>
      <p:ext uri="{BB962C8B-B14F-4D97-AF65-F5344CB8AC3E}">
        <p14:creationId xmlns:p14="http://schemas.microsoft.com/office/powerpoint/2010/main" val="1604069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6738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kern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[&lt;,&gt;]</a:t>
            </a:r>
            <a:r>
              <a:rPr lang="zh-CN" altLang="en-US" kern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循环体依赖由外层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循环携带，循环交换后方向向量为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[&gt;,&lt;]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是不合法的方向向量，改变了依赖关系。此类循环转换是不安全的。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[&gt;,*][=,&gt;]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：原循环不可能存在该类方向向量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/>
              <a:t>不合法循环体依赖的方向向量：</a:t>
            </a:r>
            <a:r>
              <a:rPr lang="en-US" altLang="zh-CN" dirty="0"/>
              <a:t>([=,&gt;],[&gt;,&lt;], [&gt;,=], [&gt;,&gt;])</a:t>
            </a:r>
          </a:p>
          <a:p>
            <a:endParaRPr lang="en-US" altLang="zh-CN" dirty="0"/>
          </a:p>
          <a:p>
            <a:pPr>
              <a:defRPr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合法循环转换</a:t>
            </a:r>
          </a:p>
        </p:txBody>
      </p:sp>
    </p:spTree>
    <p:extLst>
      <p:ext uri="{BB962C8B-B14F-4D97-AF65-F5344CB8AC3E}">
        <p14:creationId xmlns:p14="http://schemas.microsoft.com/office/powerpoint/2010/main" val="2077820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066862"/>
            <a:ext cx="8184958" cy="2895567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循环分块：</a:t>
            </a:r>
            <a:r>
              <a:rPr lang="zh-CN" altLang="en-US" dirty="0"/>
              <a:t>重排循环迭代，让有数据重用的迭代相继执行</a:t>
            </a:r>
            <a:endParaRPr lang="en-US" altLang="zh-CN" dirty="0"/>
          </a:p>
          <a:p>
            <a:r>
              <a:rPr lang="zh-CN" altLang="en-US" dirty="0"/>
              <a:t>优化缓存、寄存器等容量有限的存储设备的数据重用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循环分块（</a:t>
            </a:r>
            <a:r>
              <a:rPr lang="en-US" altLang="zh-CN" dirty="0"/>
              <a:t>Loop Tile</a:t>
            </a:r>
            <a:r>
              <a:rPr lang="zh-CN" altLang="en-US" dirty="0"/>
              <a:t>）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714" y="2178605"/>
            <a:ext cx="3047920" cy="1219168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(j=1; j&lt;M; 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j++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(i=1; i&lt;N; i++)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	D[i] = D[i] +B[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j,i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];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547778" y="1905040"/>
            <a:ext cx="4515702" cy="1669484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(ii=1; ii&lt;N; ii+=s)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     for (j=1; j&lt;M; 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j++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  for (i=ii; i&lt;min(ii+s-1,N); i++)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		D[i] = D[i] +B[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j,i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];</a:t>
            </a:r>
          </a:p>
        </p:txBody>
      </p:sp>
      <p:sp>
        <p:nvSpPr>
          <p:cNvPr id="8" name="右箭头 7"/>
          <p:cNvSpPr/>
          <p:nvPr/>
        </p:nvSpPr>
        <p:spPr bwMode="auto">
          <a:xfrm>
            <a:off x="3226463" y="2660503"/>
            <a:ext cx="1321315" cy="225988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60246" y="2260393"/>
            <a:ext cx="1287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i</a:t>
            </a:r>
            <a:r>
              <a:rPr lang="zh-CN" altLang="en-US" sz="2000" b="1" dirty="0">
                <a:solidFill>
                  <a:srgbClr val="C00000"/>
                </a:solidFill>
              </a:rPr>
              <a:t>循环分块</a:t>
            </a:r>
            <a:endParaRPr lang="zh-CN" altLang="en-US" sz="2000" dirty="0"/>
          </a:p>
        </p:txBody>
      </p:sp>
      <p:grpSp>
        <p:nvGrpSpPr>
          <p:cNvPr id="88" name="组合 87"/>
          <p:cNvGrpSpPr/>
          <p:nvPr/>
        </p:nvGrpSpPr>
        <p:grpSpPr>
          <a:xfrm>
            <a:off x="276317" y="3574524"/>
            <a:ext cx="3610803" cy="3212559"/>
            <a:chOff x="609704" y="3532927"/>
            <a:chExt cx="3610803" cy="3212559"/>
          </a:xfrm>
        </p:grpSpPr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609704" y="5033589"/>
              <a:ext cx="3164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j</a:t>
              </a:r>
              <a:endParaRPr lang="en-US" altLang="zh-CN" sz="1800" kern="0" dirty="0">
                <a:solidFill>
                  <a:srgbClr val="C00000"/>
                </a:solidFill>
              </a:endParaRPr>
            </a:p>
          </p:txBody>
        </p:sp>
        <p:graphicFrame>
          <p:nvGraphicFramePr>
            <p:cNvPr id="12" name="Group 7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13474232"/>
                </p:ext>
              </p:extLst>
            </p:nvPr>
          </p:nvGraphicFramePr>
          <p:xfrm>
            <a:off x="926179" y="3706325"/>
            <a:ext cx="3188636" cy="2590940"/>
          </p:xfrm>
          <a:graphic>
            <a:graphicData uri="http://schemas.openxmlformats.org/drawingml/2006/table">
              <a:tbl>
                <a:tblPr/>
                <a:tblGrid>
                  <a:gridCol w="485120">
                    <a:extLst>
                      <a:ext uri="{9D8B030D-6E8A-4147-A177-3AD203B41FA5}">
                        <a16:colId xmlns:a16="http://schemas.microsoft.com/office/drawing/2014/main" val="2064571446"/>
                      </a:ext>
                    </a:extLst>
                  </a:gridCol>
                  <a:gridCol w="450586">
                    <a:extLst>
                      <a:ext uri="{9D8B030D-6E8A-4147-A177-3AD203B41FA5}">
                        <a16:colId xmlns:a16="http://schemas.microsoft.com/office/drawing/2014/main" val="2062669842"/>
                      </a:ext>
                    </a:extLst>
                  </a:gridCol>
                  <a:gridCol w="450586">
                    <a:extLst>
                      <a:ext uri="{9D8B030D-6E8A-4147-A177-3AD203B41FA5}">
                        <a16:colId xmlns:a16="http://schemas.microsoft.com/office/drawing/2014/main" val="17473376"/>
                      </a:ext>
                    </a:extLst>
                  </a:gridCol>
                  <a:gridCol w="450586">
                    <a:extLst>
                      <a:ext uri="{9D8B030D-6E8A-4147-A177-3AD203B41FA5}">
                        <a16:colId xmlns:a16="http://schemas.microsoft.com/office/drawing/2014/main" val="448149251"/>
                      </a:ext>
                    </a:extLst>
                  </a:gridCol>
                  <a:gridCol w="450586">
                    <a:extLst>
                      <a:ext uri="{9D8B030D-6E8A-4147-A177-3AD203B41FA5}">
                        <a16:colId xmlns:a16="http://schemas.microsoft.com/office/drawing/2014/main" val="1933546126"/>
                      </a:ext>
                    </a:extLst>
                  </a:gridCol>
                  <a:gridCol w="450586">
                    <a:extLst>
                      <a:ext uri="{9D8B030D-6E8A-4147-A177-3AD203B41FA5}">
                        <a16:colId xmlns:a16="http://schemas.microsoft.com/office/drawing/2014/main" val="4167514270"/>
                      </a:ext>
                    </a:extLst>
                  </a:gridCol>
                  <a:gridCol w="450586">
                    <a:extLst>
                      <a:ext uri="{9D8B030D-6E8A-4147-A177-3AD203B41FA5}">
                        <a16:colId xmlns:a16="http://schemas.microsoft.com/office/drawing/2014/main" val="1212768214"/>
                      </a:ext>
                    </a:extLst>
                  </a:gridCol>
                </a:tblGrid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628089569"/>
                    </a:ext>
                  </a:extLst>
                </a:tr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743250113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89148824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949386340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546220597"/>
                    </a:ext>
                  </a:extLst>
                </a:tr>
              </a:tbl>
            </a:graphicData>
          </a:graphic>
        </p:graphicFrame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1225392" y="6345376"/>
              <a:ext cx="288942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i</a:t>
              </a:r>
              <a:r>
                <a:rPr lang="zh-CN" altLang="en-US" sz="2000" kern="0" dirty="0">
                  <a:solidFill>
                    <a:schemeClr val="tx1"/>
                  </a:solidFill>
                </a:rPr>
                <a:t>（</a:t>
              </a:r>
              <a:r>
                <a:rPr lang="en-US" altLang="zh-CN" sz="2000" kern="0" dirty="0">
                  <a:solidFill>
                    <a:schemeClr val="tx1"/>
                  </a:solidFill>
                </a:rPr>
                <a:t>1 </a:t>
              </a:r>
              <a:r>
                <a:rPr lang="en-US" altLang="zh-CN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≤i&lt;N,1≤j&lt;M</a:t>
              </a:r>
              <a:r>
                <a:rPr lang="zh-CN" altLang="en-US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）</a:t>
              </a:r>
              <a:endParaRPr lang="en-US" altLang="zh-CN" sz="2000" kern="0" dirty="0">
                <a:solidFill>
                  <a:schemeClr val="tx1"/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295486" y="3594550"/>
              <a:ext cx="228600" cy="2272463"/>
              <a:chOff x="1295486" y="3594550"/>
              <a:chExt cx="228600" cy="2272463"/>
            </a:xfrm>
          </p:grpSpPr>
          <p:sp>
            <p:nvSpPr>
              <p:cNvPr id="34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5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6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7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8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728449" y="3601303"/>
              <a:ext cx="228600" cy="2272463"/>
              <a:chOff x="1295486" y="3594550"/>
              <a:chExt cx="228600" cy="2272463"/>
            </a:xfrm>
          </p:grpSpPr>
          <p:sp>
            <p:nvSpPr>
              <p:cNvPr id="41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42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43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44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45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2197320" y="3601303"/>
              <a:ext cx="228600" cy="2272463"/>
              <a:chOff x="1295486" y="3594550"/>
              <a:chExt cx="228600" cy="2272463"/>
            </a:xfrm>
          </p:grpSpPr>
          <p:sp>
            <p:nvSpPr>
              <p:cNvPr id="47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48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49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50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51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2645019" y="3608056"/>
              <a:ext cx="228600" cy="2272463"/>
              <a:chOff x="1295486" y="3594550"/>
              <a:chExt cx="228600" cy="2272463"/>
            </a:xfrm>
          </p:grpSpPr>
          <p:sp>
            <p:nvSpPr>
              <p:cNvPr id="53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54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55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56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57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3077982" y="3601303"/>
              <a:ext cx="228600" cy="2272463"/>
              <a:chOff x="1295486" y="3594550"/>
              <a:chExt cx="228600" cy="2272463"/>
            </a:xfrm>
          </p:grpSpPr>
          <p:sp>
            <p:nvSpPr>
              <p:cNvPr id="59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0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1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2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3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3552816" y="3594550"/>
              <a:ext cx="228600" cy="2272463"/>
              <a:chOff x="1295486" y="3594550"/>
              <a:chExt cx="228600" cy="2272463"/>
            </a:xfrm>
          </p:grpSpPr>
          <p:sp>
            <p:nvSpPr>
              <p:cNvPr id="65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6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7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8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9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3991907" y="3592176"/>
              <a:ext cx="228600" cy="2272463"/>
              <a:chOff x="1295486" y="3594550"/>
              <a:chExt cx="228600" cy="2272463"/>
            </a:xfrm>
          </p:grpSpPr>
          <p:sp>
            <p:nvSpPr>
              <p:cNvPr id="71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2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3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4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cxnSp>
          <p:nvCxnSpPr>
            <p:cNvPr id="76" name="直接箭头连接符 75"/>
            <p:cNvCxnSpPr>
              <a:stCxn id="71" idx="1"/>
              <a:endCxn id="35" idx="5"/>
            </p:cNvCxnSpPr>
            <p:nvPr/>
          </p:nvCxnSpPr>
          <p:spPr bwMode="auto">
            <a:xfrm flipH="1" flipV="1">
              <a:off x="1490608" y="5336282"/>
              <a:ext cx="2534777" cy="33323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8" name="右箭头 77"/>
            <p:cNvSpPr/>
            <p:nvPr/>
          </p:nvSpPr>
          <p:spPr bwMode="auto">
            <a:xfrm>
              <a:off x="1407775" y="5597138"/>
              <a:ext cx="2812732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9" name="右箭头 78"/>
            <p:cNvSpPr/>
            <p:nvPr/>
          </p:nvSpPr>
          <p:spPr bwMode="auto">
            <a:xfrm>
              <a:off x="1404265" y="5089889"/>
              <a:ext cx="2812732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80" name="右箭头 79"/>
            <p:cNvSpPr/>
            <p:nvPr/>
          </p:nvSpPr>
          <p:spPr bwMode="auto">
            <a:xfrm>
              <a:off x="1404265" y="4574581"/>
              <a:ext cx="2812732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81" name="右箭头 80"/>
            <p:cNvSpPr/>
            <p:nvPr/>
          </p:nvSpPr>
          <p:spPr bwMode="auto">
            <a:xfrm>
              <a:off x="1404265" y="4036258"/>
              <a:ext cx="2812732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82" name="右箭头 81"/>
            <p:cNvSpPr/>
            <p:nvPr/>
          </p:nvSpPr>
          <p:spPr bwMode="auto">
            <a:xfrm>
              <a:off x="1404265" y="3532927"/>
              <a:ext cx="2812732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 bwMode="auto">
            <a:xfrm flipH="1" flipV="1">
              <a:off x="1490608" y="4828521"/>
              <a:ext cx="2534777" cy="33323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flipH="1" flipV="1">
              <a:off x="1490608" y="4297790"/>
              <a:ext cx="2534777" cy="33323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 flipH="1" flipV="1">
              <a:off x="1494193" y="3758485"/>
              <a:ext cx="2534777" cy="33323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9" name="组合 88"/>
          <p:cNvGrpSpPr/>
          <p:nvPr/>
        </p:nvGrpSpPr>
        <p:grpSpPr>
          <a:xfrm>
            <a:off x="4651004" y="3573068"/>
            <a:ext cx="3610803" cy="3212559"/>
            <a:chOff x="609704" y="3532927"/>
            <a:chExt cx="3610803" cy="3212559"/>
          </a:xfrm>
        </p:grpSpPr>
        <p:sp>
          <p:nvSpPr>
            <p:cNvPr id="90" name="Text Box 6"/>
            <p:cNvSpPr txBox="1">
              <a:spLocks noChangeArrowheads="1"/>
            </p:cNvSpPr>
            <p:nvPr/>
          </p:nvSpPr>
          <p:spPr bwMode="auto">
            <a:xfrm>
              <a:off x="609704" y="5033589"/>
              <a:ext cx="3164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j</a:t>
              </a:r>
              <a:endParaRPr lang="en-US" altLang="zh-CN" sz="1800" kern="0" dirty="0">
                <a:solidFill>
                  <a:srgbClr val="C00000"/>
                </a:solidFill>
              </a:endParaRPr>
            </a:p>
          </p:txBody>
        </p:sp>
        <p:graphicFrame>
          <p:nvGraphicFramePr>
            <p:cNvPr id="91" name="Group 7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41860164"/>
                </p:ext>
              </p:extLst>
            </p:nvPr>
          </p:nvGraphicFramePr>
          <p:xfrm>
            <a:off x="926179" y="3706325"/>
            <a:ext cx="3188636" cy="2590940"/>
          </p:xfrm>
          <a:graphic>
            <a:graphicData uri="http://schemas.openxmlformats.org/drawingml/2006/table">
              <a:tbl>
                <a:tblPr/>
                <a:tblGrid>
                  <a:gridCol w="485120">
                    <a:extLst>
                      <a:ext uri="{9D8B030D-6E8A-4147-A177-3AD203B41FA5}">
                        <a16:colId xmlns:a16="http://schemas.microsoft.com/office/drawing/2014/main" val="2064571446"/>
                      </a:ext>
                    </a:extLst>
                  </a:gridCol>
                  <a:gridCol w="450586">
                    <a:extLst>
                      <a:ext uri="{9D8B030D-6E8A-4147-A177-3AD203B41FA5}">
                        <a16:colId xmlns:a16="http://schemas.microsoft.com/office/drawing/2014/main" val="2062669842"/>
                      </a:ext>
                    </a:extLst>
                  </a:gridCol>
                  <a:gridCol w="450586">
                    <a:extLst>
                      <a:ext uri="{9D8B030D-6E8A-4147-A177-3AD203B41FA5}">
                        <a16:colId xmlns:a16="http://schemas.microsoft.com/office/drawing/2014/main" val="17473376"/>
                      </a:ext>
                    </a:extLst>
                  </a:gridCol>
                  <a:gridCol w="450586">
                    <a:extLst>
                      <a:ext uri="{9D8B030D-6E8A-4147-A177-3AD203B41FA5}">
                        <a16:colId xmlns:a16="http://schemas.microsoft.com/office/drawing/2014/main" val="448149251"/>
                      </a:ext>
                    </a:extLst>
                  </a:gridCol>
                  <a:gridCol w="450586">
                    <a:extLst>
                      <a:ext uri="{9D8B030D-6E8A-4147-A177-3AD203B41FA5}">
                        <a16:colId xmlns:a16="http://schemas.microsoft.com/office/drawing/2014/main" val="1933546126"/>
                      </a:ext>
                    </a:extLst>
                  </a:gridCol>
                  <a:gridCol w="450586">
                    <a:extLst>
                      <a:ext uri="{9D8B030D-6E8A-4147-A177-3AD203B41FA5}">
                        <a16:colId xmlns:a16="http://schemas.microsoft.com/office/drawing/2014/main" val="4167514270"/>
                      </a:ext>
                    </a:extLst>
                  </a:gridCol>
                  <a:gridCol w="450586">
                    <a:extLst>
                      <a:ext uri="{9D8B030D-6E8A-4147-A177-3AD203B41FA5}">
                        <a16:colId xmlns:a16="http://schemas.microsoft.com/office/drawing/2014/main" val="1212768214"/>
                      </a:ext>
                    </a:extLst>
                  </a:gridCol>
                </a:tblGrid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628089569"/>
                    </a:ext>
                  </a:extLst>
                </a:tr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743250113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89148824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949386340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546220597"/>
                    </a:ext>
                  </a:extLst>
                </a:tr>
              </a:tbl>
            </a:graphicData>
          </a:graphic>
        </p:graphicFrame>
        <p:sp>
          <p:nvSpPr>
            <p:cNvPr id="92" name="Text Box 68"/>
            <p:cNvSpPr txBox="1">
              <a:spLocks noChangeArrowheads="1"/>
            </p:cNvSpPr>
            <p:nvPr/>
          </p:nvSpPr>
          <p:spPr bwMode="auto">
            <a:xfrm>
              <a:off x="1225392" y="6345376"/>
              <a:ext cx="288942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i</a:t>
              </a:r>
              <a:r>
                <a:rPr lang="zh-CN" altLang="en-US" sz="2000" kern="0" dirty="0">
                  <a:solidFill>
                    <a:schemeClr val="tx1"/>
                  </a:solidFill>
                </a:rPr>
                <a:t>（</a:t>
              </a:r>
              <a:r>
                <a:rPr lang="en-US" altLang="zh-CN" sz="2000" kern="0" dirty="0">
                  <a:solidFill>
                    <a:schemeClr val="tx1"/>
                  </a:solidFill>
                </a:rPr>
                <a:t>1 </a:t>
              </a:r>
              <a:r>
                <a:rPr lang="en-US" altLang="zh-CN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≤i&lt;N,1≤j&lt;M</a:t>
              </a:r>
              <a:r>
                <a:rPr lang="zh-CN" altLang="en-US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）</a:t>
              </a:r>
              <a:endParaRPr lang="en-US" altLang="zh-CN" sz="2000" kern="0" dirty="0">
                <a:solidFill>
                  <a:schemeClr val="tx1"/>
                </a:solidFill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1295486" y="3594550"/>
              <a:ext cx="228600" cy="2272463"/>
              <a:chOff x="1295486" y="3594550"/>
              <a:chExt cx="228600" cy="2272463"/>
            </a:xfrm>
          </p:grpSpPr>
          <p:sp>
            <p:nvSpPr>
              <p:cNvPr id="139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40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41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42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43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1728449" y="3601303"/>
              <a:ext cx="228600" cy="2272463"/>
              <a:chOff x="1295486" y="3594550"/>
              <a:chExt cx="228600" cy="2272463"/>
            </a:xfrm>
          </p:grpSpPr>
          <p:sp>
            <p:nvSpPr>
              <p:cNvPr id="134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35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36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37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38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197320" y="3601303"/>
              <a:ext cx="228600" cy="2272463"/>
              <a:chOff x="1295486" y="3594550"/>
              <a:chExt cx="228600" cy="2272463"/>
            </a:xfrm>
          </p:grpSpPr>
          <p:sp>
            <p:nvSpPr>
              <p:cNvPr id="129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30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31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32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33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2645019" y="3608056"/>
              <a:ext cx="228600" cy="2272463"/>
              <a:chOff x="1295486" y="3594550"/>
              <a:chExt cx="228600" cy="2272463"/>
            </a:xfrm>
          </p:grpSpPr>
          <p:sp>
            <p:nvSpPr>
              <p:cNvPr id="124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25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26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27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28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3077982" y="3601303"/>
              <a:ext cx="228600" cy="2272463"/>
              <a:chOff x="1295486" y="3594550"/>
              <a:chExt cx="228600" cy="2272463"/>
            </a:xfrm>
          </p:grpSpPr>
          <p:sp>
            <p:nvSpPr>
              <p:cNvPr id="119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20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21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22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23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3552816" y="3594550"/>
              <a:ext cx="228600" cy="2272463"/>
              <a:chOff x="1295486" y="3594550"/>
              <a:chExt cx="228600" cy="2272463"/>
            </a:xfrm>
          </p:grpSpPr>
          <p:sp>
            <p:nvSpPr>
              <p:cNvPr id="114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15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16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17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18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3991907" y="3592176"/>
              <a:ext cx="228600" cy="2272463"/>
              <a:chOff x="1295486" y="3594550"/>
              <a:chExt cx="228600" cy="2272463"/>
            </a:xfrm>
          </p:grpSpPr>
          <p:sp>
            <p:nvSpPr>
              <p:cNvPr id="109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10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11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12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13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cxnSp>
          <p:nvCxnSpPr>
            <p:cNvPr id="100" name="直接箭头连接符 99"/>
            <p:cNvCxnSpPr>
              <a:stCxn id="124" idx="1"/>
              <a:endCxn id="140" idx="5"/>
            </p:cNvCxnSpPr>
            <p:nvPr/>
          </p:nvCxnSpPr>
          <p:spPr bwMode="auto">
            <a:xfrm flipH="1" flipV="1">
              <a:off x="1490608" y="5336282"/>
              <a:ext cx="1187889" cy="34911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1" name="右箭头 100"/>
            <p:cNvSpPr/>
            <p:nvPr/>
          </p:nvSpPr>
          <p:spPr bwMode="auto">
            <a:xfrm>
              <a:off x="1407775" y="5597138"/>
              <a:ext cx="1336808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02" name="右箭头 101"/>
            <p:cNvSpPr/>
            <p:nvPr/>
          </p:nvSpPr>
          <p:spPr bwMode="auto">
            <a:xfrm>
              <a:off x="1404265" y="5089889"/>
              <a:ext cx="1340318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03" name="右箭头 102"/>
            <p:cNvSpPr/>
            <p:nvPr/>
          </p:nvSpPr>
          <p:spPr bwMode="auto">
            <a:xfrm>
              <a:off x="1404265" y="4574581"/>
              <a:ext cx="1340318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04" name="右箭头 103"/>
            <p:cNvSpPr/>
            <p:nvPr/>
          </p:nvSpPr>
          <p:spPr bwMode="auto">
            <a:xfrm>
              <a:off x="1404265" y="4036258"/>
              <a:ext cx="1340318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05" name="右箭头 104"/>
            <p:cNvSpPr/>
            <p:nvPr/>
          </p:nvSpPr>
          <p:spPr bwMode="auto">
            <a:xfrm>
              <a:off x="1404265" y="3532927"/>
              <a:ext cx="1340318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106" name="直接箭头连接符 105"/>
            <p:cNvCxnSpPr>
              <a:stCxn id="125" idx="1"/>
            </p:cNvCxnSpPr>
            <p:nvPr/>
          </p:nvCxnSpPr>
          <p:spPr bwMode="auto">
            <a:xfrm flipH="1" flipV="1">
              <a:off x="1490609" y="4828522"/>
              <a:ext cx="1187888" cy="3596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>
              <a:stCxn id="126" idx="1"/>
            </p:cNvCxnSpPr>
            <p:nvPr/>
          </p:nvCxnSpPr>
          <p:spPr bwMode="auto">
            <a:xfrm flipH="1" flipV="1">
              <a:off x="1490609" y="4297791"/>
              <a:ext cx="1187888" cy="3724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>
              <a:stCxn id="127" idx="1"/>
            </p:cNvCxnSpPr>
            <p:nvPr/>
          </p:nvCxnSpPr>
          <p:spPr bwMode="auto">
            <a:xfrm flipH="1" flipV="1">
              <a:off x="1494194" y="3758486"/>
              <a:ext cx="1184303" cy="3744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48" name="右箭头 147"/>
          <p:cNvSpPr/>
          <p:nvPr/>
        </p:nvSpPr>
        <p:spPr bwMode="auto">
          <a:xfrm>
            <a:off x="7235593" y="5643858"/>
            <a:ext cx="905344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cxnSp>
        <p:nvCxnSpPr>
          <p:cNvPr id="149" name="直接箭头连接符 148"/>
          <p:cNvCxnSpPr>
            <a:endCxn id="120" idx="3"/>
          </p:cNvCxnSpPr>
          <p:nvPr/>
        </p:nvCxnSpPr>
        <p:spPr bwMode="auto">
          <a:xfrm flipH="1" flipV="1">
            <a:off x="7152760" y="5383176"/>
            <a:ext cx="911963" cy="3381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0" name="右箭头 149"/>
          <p:cNvSpPr/>
          <p:nvPr/>
        </p:nvSpPr>
        <p:spPr bwMode="auto">
          <a:xfrm>
            <a:off x="7263968" y="5120000"/>
            <a:ext cx="875549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cxnSp>
        <p:nvCxnSpPr>
          <p:cNvPr id="151" name="直接箭头连接符 150"/>
          <p:cNvCxnSpPr>
            <a:endCxn id="121" idx="4"/>
          </p:cNvCxnSpPr>
          <p:nvPr/>
        </p:nvCxnSpPr>
        <p:spPr bwMode="auto">
          <a:xfrm flipH="1" flipV="1">
            <a:off x="7233582" y="4898729"/>
            <a:ext cx="829722" cy="2986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2" name="右箭头 151"/>
          <p:cNvSpPr/>
          <p:nvPr/>
        </p:nvSpPr>
        <p:spPr bwMode="auto">
          <a:xfrm>
            <a:off x="7235592" y="4613714"/>
            <a:ext cx="917435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cxnSp>
        <p:nvCxnSpPr>
          <p:cNvPr id="153" name="直接箭头连接符 152"/>
          <p:cNvCxnSpPr>
            <a:endCxn id="122" idx="4"/>
          </p:cNvCxnSpPr>
          <p:nvPr/>
        </p:nvCxnSpPr>
        <p:spPr bwMode="auto">
          <a:xfrm flipH="1" flipV="1">
            <a:off x="7233582" y="4361422"/>
            <a:ext cx="843232" cy="3297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4" name="右箭头 153"/>
          <p:cNvSpPr/>
          <p:nvPr/>
        </p:nvSpPr>
        <p:spPr bwMode="auto">
          <a:xfrm>
            <a:off x="7233582" y="4074204"/>
            <a:ext cx="919446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cxnSp>
        <p:nvCxnSpPr>
          <p:cNvPr id="155" name="直接箭头连接符 154"/>
          <p:cNvCxnSpPr>
            <a:endCxn id="123" idx="4"/>
          </p:cNvCxnSpPr>
          <p:nvPr/>
        </p:nvCxnSpPr>
        <p:spPr bwMode="auto">
          <a:xfrm flipH="1" flipV="1">
            <a:off x="7233582" y="3870044"/>
            <a:ext cx="843232" cy="28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6" name="右箭头 155"/>
          <p:cNvSpPr/>
          <p:nvPr/>
        </p:nvSpPr>
        <p:spPr bwMode="auto">
          <a:xfrm>
            <a:off x="7233581" y="3587998"/>
            <a:ext cx="915735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cxnSp>
        <p:nvCxnSpPr>
          <p:cNvPr id="161" name="直接箭头连接符 160"/>
          <p:cNvCxnSpPr>
            <a:stCxn id="128" idx="5"/>
            <a:endCxn id="119" idx="2"/>
          </p:cNvCxnSpPr>
          <p:nvPr/>
        </p:nvCxnSpPr>
        <p:spPr bwMode="auto">
          <a:xfrm>
            <a:off x="6881441" y="3843319"/>
            <a:ext cx="237841" cy="19562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7" name="直接箭头连接符 166"/>
          <p:cNvCxnSpPr/>
          <p:nvPr/>
        </p:nvCxnSpPr>
        <p:spPr bwMode="auto">
          <a:xfrm>
            <a:off x="7010336" y="3587998"/>
            <a:ext cx="0" cy="27975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9791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数据依赖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循环数据依赖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循环转换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并行性分析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200" dirty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2688512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循环分块（</a:t>
            </a:r>
            <a:r>
              <a:rPr lang="en-US" altLang="zh-CN" dirty="0"/>
              <a:t>Loop Tile</a:t>
            </a:r>
            <a:r>
              <a:rPr lang="zh-CN" altLang="en-US" dirty="0"/>
              <a:t>）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41019" y="1911512"/>
            <a:ext cx="4340739" cy="2074063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jj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=1; 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jj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&lt;M; 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jj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+=t)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  for (ii=1; ii&lt;N; ii+=s)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     for (j=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jj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; j&lt;(jj+t-1,M); 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j++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  for (i=ii; i&lt;min(ii+s-1,N); i++)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		D[i] = D[i] +B[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j,i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];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940883" y="1600248"/>
            <a:ext cx="3868411" cy="3212559"/>
            <a:chOff x="4513489" y="3429000"/>
            <a:chExt cx="3868411" cy="3212559"/>
          </a:xfrm>
        </p:grpSpPr>
        <p:grpSp>
          <p:nvGrpSpPr>
            <p:cNvPr id="89" name="组合 88"/>
            <p:cNvGrpSpPr/>
            <p:nvPr/>
          </p:nvGrpSpPr>
          <p:grpSpPr>
            <a:xfrm>
              <a:off x="4513489" y="3429000"/>
              <a:ext cx="3610803" cy="3212559"/>
              <a:chOff x="609704" y="3532927"/>
              <a:chExt cx="3610803" cy="3212559"/>
            </a:xfrm>
          </p:grpSpPr>
          <p:sp>
            <p:nvSpPr>
              <p:cNvPr id="90" name="Text Box 6"/>
              <p:cNvSpPr txBox="1">
                <a:spLocks noChangeArrowheads="1"/>
              </p:cNvSpPr>
              <p:nvPr/>
            </p:nvSpPr>
            <p:spPr bwMode="auto">
              <a:xfrm>
                <a:off x="609704" y="5033589"/>
                <a:ext cx="3164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kern="0" dirty="0">
                    <a:solidFill>
                      <a:srgbClr val="C00000"/>
                    </a:solidFill>
                  </a:rPr>
                  <a:t>j</a:t>
                </a:r>
                <a:endParaRPr lang="en-US" altLang="zh-CN" sz="1800" kern="0" dirty="0">
                  <a:solidFill>
                    <a:srgbClr val="C00000"/>
                  </a:solidFill>
                </a:endParaRPr>
              </a:p>
            </p:txBody>
          </p:sp>
          <p:graphicFrame>
            <p:nvGraphicFramePr>
              <p:cNvPr id="91" name="Group 78"/>
              <p:cNvGraphicFramePr>
                <a:graphicFrameLocks/>
              </p:cNvGraphicFramePr>
              <p:nvPr/>
            </p:nvGraphicFramePr>
            <p:xfrm>
              <a:off x="926179" y="3706325"/>
              <a:ext cx="3188636" cy="2590940"/>
            </p:xfrm>
            <a:graphic>
              <a:graphicData uri="http://schemas.openxmlformats.org/drawingml/2006/table">
                <a:tbl>
                  <a:tblPr/>
                  <a:tblGrid>
                    <a:gridCol w="485120">
                      <a:extLst>
                        <a:ext uri="{9D8B030D-6E8A-4147-A177-3AD203B41FA5}">
                          <a16:colId xmlns:a16="http://schemas.microsoft.com/office/drawing/2014/main" val="2064571446"/>
                        </a:ext>
                      </a:extLst>
                    </a:gridCol>
                    <a:gridCol w="450586">
                      <a:extLst>
                        <a:ext uri="{9D8B030D-6E8A-4147-A177-3AD203B41FA5}">
                          <a16:colId xmlns:a16="http://schemas.microsoft.com/office/drawing/2014/main" val="2062669842"/>
                        </a:ext>
                      </a:extLst>
                    </a:gridCol>
                    <a:gridCol w="450586">
                      <a:extLst>
                        <a:ext uri="{9D8B030D-6E8A-4147-A177-3AD203B41FA5}">
                          <a16:colId xmlns:a16="http://schemas.microsoft.com/office/drawing/2014/main" val="17473376"/>
                        </a:ext>
                      </a:extLst>
                    </a:gridCol>
                    <a:gridCol w="450586">
                      <a:extLst>
                        <a:ext uri="{9D8B030D-6E8A-4147-A177-3AD203B41FA5}">
                          <a16:colId xmlns:a16="http://schemas.microsoft.com/office/drawing/2014/main" val="448149251"/>
                        </a:ext>
                      </a:extLst>
                    </a:gridCol>
                    <a:gridCol w="450586">
                      <a:extLst>
                        <a:ext uri="{9D8B030D-6E8A-4147-A177-3AD203B41FA5}">
                          <a16:colId xmlns:a16="http://schemas.microsoft.com/office/drawing/2014/main" val="1933546126"/>
                        </a:ext>
                      </a:extLst>
                    </a:gridCol>
                    <a:gridCol w="450586">
                      <a:extLst>
                        <a:ext uri="{9D8B030D-6E8A-4147-A177-3AD203B41FA5}">
                          <a16:colId xmlns:a16="http://schemas.microsoft.com/office/drawing/2014/main" val="4167514270"/>
                        </a:ext>
                      </a:extLst>
                    </a:gridCol>
                    <a:gridCol w="450586">
                      <a:extLst>
                        <a:ext uri="{9D8B030D-6E8A-4147-A177-3AD203B41FA5}">
                          <a16:colId xmlns:a16="http://schemas.microsoft.com/office/drawing/2014/main" val="1212768214"/>
                        </a:ext>
                      </a:extLst>
                    </a:gridCol>
                  </a:tblGrid>
                  <a:tr h="446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8089569"/>
                      </a:ext>
                    </a:extLst>
                  </a:tr>
                  <a:tr h="446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43250113"/>
                      </a:ext>
                    </a:extLst>
                  </a:tr>
                  <a:tr h="44641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lnSpc>
                              <a:spcPct val="75000"/>
                            </a:lnSpc>
                            <a:spcBef>
                              <a:spcPct val="65000"/>
                            </a:spcBef>
                            <a:buSzPct val="100000"/>
                            <a:defRPr sz="20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1pPr>
                          <a:lvl2pPr marL="37931725" indent="-37474525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buSzPct val="100000"/>
                            <a:defRPr sz="18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2pPr>
                          <a:lvl3pPr marL="914400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defRPr sz="16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5pPr>
                          <a:lvl6pPr marL="4572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6pPr>
                          <a:lvl7pPr marL="9144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7pPr>
                          <a:lvl8pPr marL="13716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8pPr>
                          <a:lvl9pPr marL="18288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lnSpc>
                              <a:spcPct val="75000"/>
                            </a:lnSpc>
                            <a:spcBef>
                              <a:spcPct val="65000"/>
                            </a:spcBef>
                            <a:buSzPct val="100000"/>
                            <a:defRPr sz="20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1pPr>
                          <a:lvl2pPr marL="37931725" indent="-37474525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buSzPct val="100000"/>
                            <a:defRPr sz="18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2pPr>
                          <a:lvl3pPr marL="914400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defRPr sz="16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5pPr>
                          <a:lvl6pPr marL="4572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6pPr>
                          <a:lvl7pPr marL="9144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7pPr>
                          <a:lvl8pPr marL="13716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8pPr>
                          <a:lvl9pPr marL="18288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lnSpc>
                              <a:spcPct val="75000"/>
                            </a:lnSpc>
                            <a:spcBef>
                              <a:spcPct val="65000"/>
                            </a:spcBef>
                            <a:buSzPct val="100000"/>
                            <a:defRPr sz="20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1pPr>
                          <a:lvl2pPr marL="37931725" indent="-37474525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buSzPct val="100000"/>
                            <a:defRPr sz="18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2pPr>
                          <a:lvl3pPr marL="914400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defRPr sz="16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5pPr>
                          <a:lvl6pPr marL="4572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6pPr>
                          <a:lvl7pPr marL="9144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7pPr>
                          <a:lvl8pPr marL="13716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8pPr>
                          <a:lvl9pPr marL="18288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148824"/>
                      </a:ext>
                    </a:extLst>
                  </a:tr>
                  <a:tr h="44641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lnSpc>
                              <a:spcPct val="75000"/>
                            </a:lnSpc>
                            <a:spcBef>
                              <a:spcPct val="65000"/>
                            </a:spcBef>
                            <a:buSzPct val="100000"/>
                            <a:defRPr sz="20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1pPr>
                          <a:lvl2pPr marL="37931725" indent="-37474525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buSzPct val="100000"/>
                            <a:defRPr sz="18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2pPr>
                          <a:lvl3pPr marL="914400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defRPr sz="16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5pPr>
                          <a:lvl6pPr marL="4572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6pPr>
                          <a:lvl7pPr marL="9144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7pPr>
                          <a:lvl8pPr marL="13716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8pPr>
                          <a:lvl9pPr marL="18288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lnSpc>
                              <a:spcPct val="75000"/>
                            </a:lnSpc>
                            <a:spcBef>
                              <a:spcPct val="65000"/>
                            </a:spcBef>
                            <a:buSzPct val="100000"/>
                            <a:defRPr sz="20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1pPr>
                          <a:lvl2pPr marL="37931725" indent="-37474525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buSzPct val="100000"/>
                            <a:defRPr sz="18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2pPr>
                          <a:lvl3pPr marL="914400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defRPr sz="16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5pPr>
                          <a:lvl6pPr marL="4572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6pPr>
                          <a:lvl7pPr marL="9144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7pPr>
                          <a:lvl8pPr marL="13716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8pPr>
                          <a:lvl9pPr marL="18288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lnSpc>
                              <a:spcPct val="75000"/>
                            </a:lnSpc>
                            <a:spcBef>
                              <a:spcPct val="65000"/>
                            </a:spcBef>
                            <a:buSzPct val="100000"/>
                            <a:defRPr sz="20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1pPr>
                          <a:lvl2pPr marL="37931725" indent="-37474525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buSzPct val="100000"/>
                            <a:defRPr sz="18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2pPr>
                          <a:lvl3pPr marL="914400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defRPr sz="16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5pPr>
                          <a:lvl6pPr marL="4572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6pPr>
                          <a:lvl7pPr marL="9144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7pPr>
                          <a:lvl8pPr marL="13716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8pPr>
                          <a:lvl9pPr marL="18288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49386340"/>
                      </a:ext>
                    </a:extLst>
                  </a:tr>
                  <a:tr h="44641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lnSpc>
                              <a:spcPct val="75000"/>
                            </a:lnSpc>
                            <a:spcBef>
                              <a:spcPct val="65000"/>
                            </a:spcBef>
                            <a:buSzPct val="100000"/>
                            <a:defRPr sz="20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1pPr>
                          <a:lvl2pPr marL="37931725" indent="-37474525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buSzPct val="100000"/>
                            <a:defRPr sz="18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2pPr>
                          <a:lvl3pPr marL="914400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defRPr sz="16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5pPr>
                          <a:lvl6pPr marL="4572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6pPr>
                          <a:lvl7pPr marL="9144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7pPr>
                          <a:lvl8pPr marL="13716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8pPr>
                          <a:lvl9pPr marL="18288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lnSpc>
                              <a:spcPct val="75000"/>
                            </a:lnSpc>
                            <a:spcBef>
                              <a:spcPct val="65000"/>
                            </a:spcBef>
                            <a:buSzPct val="100000"/>
                            <a:defRPr sz="20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1pPr>
                          <a:lvl2pPr marL="37931725" indent="-37474525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buSzPct val="100000"/>
                            <a:defRPr sz="18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2pPr>
                          <a:lvl3pPr marL="914400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defRPr sz="16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5pPr>
                          <a:lvl6pPr marL="4572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6pPr>
                          <a:lvl7pPr marL="9144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7pPr>
                          <a:lvl8pPr marL="13716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8pPr>
                          <a:lvl9pPr marL="18288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lnSpc>
                              <a:spcPct val="75000"/>
                            </a:lnSpc>
                            <a:spcBef>
                              <a:spcPct val="65000"/>
                            </a:spcBef>
                            <a:buSzPct val="100000"/>
                            <a:defRPr sz="20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1pPr>
                          <a:lvl2pPr marL="37931725" indent="-37474525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buSzPct val="100000"/>
                            <a:defRPr sz="18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2pPr>
                          <a:lvl3pPr marL="914400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defRPr sz="16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5pPr>
                          <a:lvl6pPr marL="4572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6pPr>
                          <a:lvl7pPr marL="9144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7pPr>
                          <a:lvl8pPr marL="13716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8pPr>
                          <a:lvl9pPr marL="18288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6220597"/>
                      </a:ext>
                    </a:extLst>
                  </a:tr>
                </a:tbl>
              </a:graphicData>
            </a:graphic>
          </p:graphicFrame>
          <p:sp>
            <p:nvSpPr>
              <p:cNvPr id="92" name="Text Box 68"/>
              <p:cNvSpPr txBox="1">
                <a:spLocks noChangeArrowheads="1"/>
              </p:cNvSpPr>
              <p:nvPr/>
            </p:nvSpPr>
            <p:spPr bwMode="auto">
              <a:xfrm>
                <a:off x="1225392" y="6345376"/>
                <a:ext cx="288942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kern="0" dirty="0">
                    <a:solidFill>
                      <a:srgbClr val="C00000"/>
                    </a:solidFill>
                  </a:rPr>
                  <a:t>i</a:t>
                </a:r>
                <a:r>
                  <a:rPr lang="zh-CN" altLang="en-US" sz="2000" kern="0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2000" kern="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2000" kern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≤i&lt;N,1≤j&lt;M</a:t>
                </a:r>
                <a:r>
                  <a:rPr lang="zh-CN" altLang="en-US" sz="2000" kern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）</a:t>
                </a:r>
                <a:endParaRPr lang="en-US" altLang="zh-CN" sz="2000" kern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3" name="组合 92"/>
              <p:cNvGrpSpPr/>
              <p:nvPr/>
            </p:nvGrpSpPr>
            <p:grpSpPr>
              <a:xfrm>
                <a:off x="1295486" y="3594550"/>
                <a:ext cx="228600" cy="2272463"/>
                <a:chOff x="1295486" y="3594550"/>
                <a:chExt cx="228600" cy="2272463"/>
              </a:xfrm>
            </p:grpSpPr>
            <p:sp>
              <p:nvSpPr>
                <p:cNvPr id="139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638413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40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14116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41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623235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42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085928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43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359455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1728449" y="3601303"/>
                <a:ext cx="228600" cy="2272463"/>
                <a:chOff x="1295486" y="3594550"/>
                <a:chExt cx="228600" cy="2272463"/>
              </a:xfrm>
            </p:grpSpPr>
            <p:sp>
              <p:nvSpPr>
                <p:cNvPr id="134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638413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35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14116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36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623235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37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085928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38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359455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</p:grpSp>
          <p:grpSp>
            <p:nvGrpSpPr>
              <p:cNvPr id="95" name="组合 94"/>
              <p:cNvGrpSpPr/>
              <p:nvPr/>
            </p:nvGrpSpPr>
            <p:grpSpPr>
              <a:xfrm>
                <a:off x="2197320" y="3601303"/>
                <a:ext cx="228600" cy="2272463"/>
                <a:chOff x="1295486" y="3594550"/>
                <a:chExt cx="228600" cy="2272463"/>
              </a:xfrm>
            </p:grpSpPr>
            <p:sp>
              <p:nvSpPr>
                <p:cNvPr id="129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638413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30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14116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31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623235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32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085928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33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359455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</p:grpSp>
          <p:grpSp>
            <p:nvGrpSpPr>
              <p:cNvPr id="96" name="组合 95"/>
              <p:cNvGrpSpPr/>
              <p:nvPr/>
            </p:nvGrpSpPr>
            <p:grpSpPr>
              <a:xfrm>
                <a:off x="2645019" y="3608056"/>
                <a:ext cx="228600" cy="2272463"/>
                <a:chOff x="1295486" y="3594550"/>
                <a:chExt cx="228600" cy="2272463"/>
              </a:xfrm>
            </p:grpSpPr>
            <p:sp>
              <p:nvSpPr>
                <p:cNvPr id="124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638413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25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14116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26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623235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27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085928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28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359455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</p:grpSp>
          <p:grpSp>
            <p:nvGrpSpPr>
              <p:cNvPr id="97" name="组合 96"/>
              <p:cNvGrpSpPr/>
              <p:nvPr/>
            </p:nvGrpSpPr>
            <p:grpSpPr>
              <a:xfrm>
                <a:off x="3077982" y="3601303"/>
                <a:ext cx="228600" cy="2272463"/>
                <a:chOff x="1295486" y="3594550"/>
                <a:chExt cx="228600" cy="2272463"/>
              </a:xfrm>
            </p:grpSpPr>
            <p:sp>
              <p:nvSpPr>
                <p:cNvPr id="119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638413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20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14116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21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623235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22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085928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23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359455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</p:grpSp>
          <p:grpSp>
            <p:nvGrpSpPr>
              <p:cNvPr id="98" name="组合 97"/>
              <p:cNvGrpSpPr/>
              <p:nvPr/>
            </p:nvGrpSpPr>
            <p:grpSpPr>
              <a:xfrm>
                <a:off x="3552816" y="3594550"/>
                <a:ext cx="228600" cy="2272463"/>
                <a:chOff x="1295486" y="3594550"/>
                <a:chExt cx="228600" cy="2272463"/>
              </a:xfrm>
            </p:grpSpPr>
            <p:sp>
              <p:nvSpPr>
                <p:cNvPr id="114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638413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15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14116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16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623235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17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085928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18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359455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</p:grpSp>
          <p:grpSp>
            <p:nvGrpSpPr>
              <p:cNvPr id="99" name="组合 98"/>
              <p:cNvGrpSpPr/>
              <p:nvPr/>
            </p:nvGrpSpPr>
            <p:grpSpPr>
              <a:xfrm>
                <a:off x="3991907" y="3592176"/>
                <a:ext cx="228600" cy="2272463"/>
                <a:chOff x="1295486" y="3594550"/>
                <a:chExt cx="228600" cy="2272463"/>
              </a:xfrm>
            </p:grpSpPr>
            <p:sp>
              <p:nvSpPr>
                <p:cNvPr id="109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638413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10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14116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11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623235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12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085928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13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359455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</p:grpSp>
          <p:cxnSp>
            <p:nvCxnSpPr>
              <p:cNvPr id="100" name="直接箭头连接符 99"/>
              <p:cNvCxnSpPr>
                <a:stCxn id="124" idx="1"/>
                <a:endCxn id="140" idx="5"/>
              </p:cNvCxnSpPr>
              <p:nvPr/>
            </p:nvCxnSpPr>
            <p:spPr bwMode="auto">
              <a:xfrm flipH="1" flipV="1">
                <a:off x="1490608" y="5336282"/>
                <a:ext cx="1187889" cy="349115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01" name="右箭头 100"/>
              <p:cNvSpPr/>
              <p:nvPr/>
            </p:nvSpPr>
            <p:spPr bwMode="auto">
              <a:xfrm>
                <a:off x="1407775" y="5597138"/>
                <a:ext cx="1336808" cy="338162"/>
              </a:xfrm>
              <a:prstGeom prst="rightArrow">
                <a:avLst/>
              </a:prstGeom>
              <a:solidFill>
                <a:srgbClr val="BBE0E3">
                  <a:alpha val="69804"/>
                </a:srgb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02" name="右箭头 101"/>
              <p:cNvSpPr/>
              <p:nvPr/>
            </p:nvSpPr>
            <p:spPr bwMode="auto">
              <a:xfrm>
                <a:off x="1404265" y="5089889"/>
                <a:ext cx="1340318" cy="338162"/>
              </a:xfrm>
              <a:prstGeom prst="rightArrow">
                <a:avLst/>
              </a:prstGeom>
              <a:solidFill>
                <a:srgbClr val="BBE0E3">
                  <a:alpha val="69804"/>
                </a:srgb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03" name="右箭头 102"/>
              <p:cNvSpPr/>
              <p:nvPr/>
            </p:nvSpPr>
            <p:spPr bwMode="auto">
              <a:xfrm>
                <a:off x="1404265" y="4574581"/>
                <a:ext cx="1340318" cy="338162"/>
              </a:xfrm>
              <a:prstGeom prst="rightArrow">
                <a:avLst/>
              </a:prstGeom>
              <a:solidFill>
                <a:srgbClr val="BBE0E3">
                  <a:alpha val="69804"/>
                </a:srgb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04" name="右箭头 103"/>
              <p:cNvSpPr/>
              <p:nvPr/>
            </p:nvSpPr>
            <p:spPr bwMode="auto">
              <a:xfrm>
                <a:off x="1404265" y="4036258"/>
                <a:ext cx="1340318" cy="338162"/>
              </a:xfrm>
              <a:prstGeom prst="rightArrow">
                <a:avLst/>
              </a:prstGeom>
              <a:solidFill>
                <a:srgbClr val="BBE0E3">
                  <a:alpha val="69804"/>
                </a:srgb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05" name="右箭头 104"/>
              <p:cNvSpPr/>
              <p:nvPr/>
            </p:nvSpPr>
            <p:spPr bwMode="auto">
              <a:xfrm>
                <a:off x="1404265" y="3532927"/>
                <a:ext cx="1340318" cy="338162"/>
              </a:xfrm>
              <a:prstGeom prst="rightArrow">
                <a:avLst/>
              </a:prstGeom>
              <a:solidFill>
                <a:srgbClr val="BBE0E3">
                  <a:alpha val="69804"/>
                </a:srgb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endParaRPr>
              </a:p>
            </p:txBody>
          </p:sp>
          <p:cxnSp>
            <p:nvCxnSpPr>
              <p:cNvPr id="106" name="直接箭头连接符 105"/>
              <p:cNvCxnSpPr>
                <a:stCxn id="125" idx="1"/>
              </p:cNvCxnSpPr>
              <p:nvPr/>
            </p:nvCxnSpPr>
            <p:spPr bwMode="auto">
              <a:xfrm flipH="1" flipV="1">
                <a:off x="1490609" y="4828522"/>
                <a:ext cx="1187888" cy="35962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7" name="直接箭头连接符 106"/>
              <p:cNvCxnSpPr/>
              <p:nvPr/>
            </p:nvCxnSpPr>
            <p:spPr bwMode="auto">
              <a:xfrm>
                <a:off x="2767699" y="4874869"/>
                <a:ext cx="310283" cy="806275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8" name="直接箭头连接符 107"/>
              <p:cNvCxnSpPr>
                <a:stCxn id="127" idx="1"/>
              </p:cNvCxnSpPr>
              <p:nvPr/>
            </p:nvCxnSpPr>
            <p:spPr bwMode="auto">
              <a:xfrm flipH="1" flipV="1">
                <a:off x="1494194" y="3758486"/>
                <a:ext cx="1184303" cy="3744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48" name="右箭头 147"/>
            <p:cNvSpPr/>
            <p:nvPr/>
          </p:nvSpPr>
          <p:spPr bwMode="auto">
            <a:xfrm>
              <a:off x="7087686" y="5499790"/>
              <a:ext cx="915735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149" name="直接箭头连接符 148"/>
            <p:cNvCxnSpPr>
              <a:endCxn id="120" idx="4"/>
            </p:cNvCxnSpPr>
            <p:nvPr/>
          </p:nvCxnSpPr>
          <p:spPr bwMode="auto">
            <a:xfrm flipH="1" flipV="1">
              <a:off x="7096067" y="5272586"/>
              <a:ext cx="831141" cy="3046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0" name="右箭头 149"/>
            <p:cNvSpPr/>
            <p:nvPr/>
          </p:nvSpPr>
          <p:spPr bwMode="auto">
            <a:xfrm>
              <a:off x="7108157" y="4975932"/>
              <a:ext cx="893846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151" name="直接箭头连接符 150"/>
            <p:cNvCxnSpPr>
              <a:endCxn id="121" idx="4"/>
            </p:cNvCxnSpPr>
            <p:nvPr/>
          </p:nvCxnSpPr>
          <p:spPr bwMode="auto">
            <a:xfrm flipH="1" flipV="1">
              <a:off x="7096067" y="4754661"/>
              <a:ext cx="829722" cy="2986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2" name="右箭头 151"/>
            <p:cNvSpPr/>
            <p:nvPr/>
          </p:nvSpPr>
          <p:spPr bwMode="auto">
            <a:xfrm>
              <a:off x="7108157" y="4469646"/>
              <a:ext cx="907355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153" name="直接箭头连接符 152"/>
            <p:cNvCxnSpPr>
              <a:endCxn id="142" idx="4"/>
            </p:cNvCxnSpPr>
            <p:nvPr/>
          </p:nvCxnSpPr>
          <p:spPr bwMode="auto">
            <a:xfrm flipH="1" flipV="1">
              <a:off x="5313571" y="4210601"/>
              <a:ext cx="2625728" cy="3364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4" name="右箭头 153"/>
            <p:cNvSpPr/>
            <p:nvPr/>
          </p:nvSpPr>
          <p:spPr bwMode="auto">
            <a:xfrm>
              <a:off x="7096067" y="3930136"/>
              <a:ext cx="919446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155" name="直接箭头连接符 154"/>
            <p:cNvCxnSpPr>
              <a:endCxn id="123" idx="4"/>
            </p:cNvCxnSpPr>
            <p:nvPr/>
          </p:nvCxnSpPr>
          <p:spPr bwMode="auto">
            <a:xfrm flipH="1" flipV="1">
              <a:off x="7096067" y="3725976"/>
              <a:ext cx="843232" cy="28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6" name="右箭头 155"/>
            <p:cNvSpPr/>
            <p:nvPr/>
          </p:nvSpPr>
          <p:spPr bwMode="auto">
            <a:xfrm>
              <a:off x="7087686" y="3443930"/>
              <a:ext cx="924116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145" name="直接箭头连接符 144"/>
            <p:cNvCxnSpPr>
              <a:endCxn id="122" idx="1"/>
            </p:cNvCxnSpPr>
            <p:nvPr/>
          </p:nvCxnSpPr>
          <p:spPr bwMode="auto">
            <a:xfrm>
              <a:off x="6721697" y="3721723"/>
              <a:ext cx="293548" cy="30050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>
              <a:off x="6900078" y="3443930"/>
              <a:ext cx="0" cy="27975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4635427" y="4371486"/>
              <a:ext cx="374647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7" name="内容占位符 1"/>
          <p:cNvSpPr>
            <a:spLocks noGrp="1"/>
          </p:cNvSpPr>
          <p:nvPr>
            <p:ph idx="11"/>
          </p:nvPr>
        </p:nvSpPr>
        <p:spPr>
          <a:xfrm>
            <a:off x="481894" y="1066862"/>
            <a:ext cx="3494612" cy="289556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循环分块</a:t>
            </a:r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159" name="内容占位符 1"/>
          <p:cNvSpPr txBox="1">
            <a:spLocks/>
          </p:cNvSpPr>
          <p:nvPr/>
        </p:nvSpPr>
        <p:spPr>
          <a:xfrm>
            <a:off x="481894" y="4718122"/>
            <a:ext cx="8204798" cy="191302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循环分块方法：采用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strip-mine-and-interchange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分块法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首先进行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strip-mine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（分块执行），增加循环层次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然后进行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interchange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，使循环分块执行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Tilling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从最内层循环开始，因为需要考虑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大小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653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探索数据局部性</a:t>
            </a:r>
          </a:p>
        </p:txBody>
      </p:sp>
      <p:sp>
        <p:nvSpPr>
          <p:cNvPr id="157" name="内容占位符 1"/>
          <p:cNvSpPr>
            <a:spLocks noGrp="1"/>
          </p:cNvSpPr>
          <p:nvPr>
            <p:ph idx="11"/>
          </p:nvPr>
        </p:nvSpPr>
        <p:spPr>
          <a:xfrm>
            <a:off x="3962416" y="1078959"/>
            <a:ext cx="4724276" cy="2959625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数据重用：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D[i]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在每一轮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循环被重用。假设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足够大，在下一轮循环访问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D[i]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时，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D[i]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已经被驱除出缓存。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假设缓存的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cache line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可以容纳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个数组元素，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cache miss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是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M*N/b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cache miss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是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M*N/b</a:t>
            </a: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529009" y="1143060"/>
            <a:ext cx="3047920" cy="1219168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(j=1; j&lt;M; 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j++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(i=1; i&lt;N; i++)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	D[i] = D[i] +B[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j,i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];</a:t>
            </a:r>
          </a:p>
        </p:txBody>
      </p:sp>
      <p:sp>
        <p:nvSpPr>
          <p:cNvPr id="74" name="矩形 1"/>
          <p:cNvSpPr>
            <a:spLocks noChangeArrowheads="1"/>
          </p:cNvSpPr>
          <p:nvPr/>
        </p:nvSpPr>
        <p:spPr bwMode="auto">
          <a:xfrm>
            <a:off x="1212212" y="2514624"/>
            <a:ext cx="182875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cache miss</a:t>
            </a:r>
          </a:p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=2M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*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N/b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07029" y="3962386"/>
            <a:ext cx="3962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♦"/>
            </a:pPr>
            <a:r>
              <a:rPr lang="zh-CN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假设</a:t>
            </a:r>
            <a:r>
              <a:rPr lang="en-US" altLang="zh-CN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</a:t>
            </a:r>
            <a:r>
              <a:rPr lang="zh-CN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是</a:t>
            </a:r>
            <a:r>
              <a:rPr lang="en-US" altLang="zh-CN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</a:t>
            </a:r>
            <a:r>
              <a:rPr lang="zh-CN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的倍数，</a:t>
            </a:r>
            <a:r>
              <a:rPr lang="pt-BR" altLang="zh-CN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</a:t>
            </a:r>
            <a:r>
              <a:rPr lang="zh-CN" altLang="pt-B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的</a:t>
            </a:r>
            <a:r>
              <a:rPr lang="pt-BR" altLang="zh-CN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cache miss</a:t>
            </a:r>
            <a:r>
              <a:rPr lang="zh-CN" altLang="pt-B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是</a:t>
            </a:r>
            <a:r>
              <a:rPr lang="pt-BR" altLang="zh-CN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s/b*N/s=N/b</a:t>
            </a:r>
            <a:r>
              <a:rPr lang="zh-CN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cache miss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是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M*N/b</a:t>
            </a:r>
            <a:endParaRPr lang="zh-CN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46377" y="3809498"/>
            <a:ext cx="4343286" cy="1669484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(ii=1; ii&lt;N; ii+=s)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     for (j=1; j&lt;M; 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j++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  for (i=ii; i&lt;min(ii+s-1,N); i++)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		D[i] = D[i] +B[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j,i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];</a:t>
            </a:r>
          </a:p>
        </p:txBody>
      </p:sp>
      <p:sp>
        <p:nvSpPr>
          <p:cNvPr id="77" name="矩形 125"/>
          <p:cNvSpPr>
            <a:spLocks noChangeArrowheads="1"/>
          </p:cNvSpPr>
          <p:nvPr/>
        </p:nvSpPr>
        <p:spPr bwMode="auto">
          <a:xfrm>
            <a:off x="1143090" y="5527161"/>
            <a:ext cx="21304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cache miss</a:t>
            </a:r>
          </a:p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=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1+M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）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N/b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6251" y="5638742"/>
            <a:ext cx="5071806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循环分块的本质是在外层循环探索内层循环时间上和空间上的重用</a:t>
            </a:r>
          </a:p>
        </p:txBody>
      </p:sp>
    </p:spTree>
    <p:extLst>
      <p:ext uri="{BB962C8B-B14F-4D97-AF65-F5344CB8AC3E}">
        <p14:creationId xmlns:p14="http://schemas.microsoft.com/office/powerpoint/2010/main" val="3289223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循环展开：</a:t>
            </a:r>
            <a:r>
              <a:rPr lang="zh-CN" altLang="en-US" dirty="0"/>
              <a:t>简单的将多个循环展开到一个循环内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循环展开（</a:t>
            </a:r>
            <a:r>
              <a:rPr lang="en-US" altLang="zh-CN" dirty="0"/>
              <a:t>Loop unroll</a:t>
            </a:r>
            <a:r>
              <a:rPr lang="zh-CN" altLang="en-US" dirty="0"/>
              <a:t>）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780827" y="1751061"/>
            <a:ext cx="2743128" cy="1292274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♦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37931725" indent="-374745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457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914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1371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1828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(i=0; i&lt;4; i++)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for (j=0; j&lt;8; </a:t>
            </a:r>
            <a:r>
              <a:rPr lang="en-US" altLang="zh-CN" kern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A[i][j] = B[j+1][i];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66822" y="3022514"/>
            <a:ext cx="266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000000"/>
                </a:solidFill>
              </a:rPr>
              <a:t>外层循环</a:t>
            </a:r>
            <a:r>
              <a:rPr lang="en-US" altLang="zh-CN" sz="2000" dirty="0">
                <a:solidFill>
                  <a:srgbClr val="000000"/>
                </a:solidFill>
              </a:rPr>
              <a:t>i=0: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119210" y="3503526"/>
            <a:ext cx="2436812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j=0: A[0][0]=B[1][0]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116035" y="3903576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j=1: A[0][1]=B[2][0]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116035" y="4303626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j=2: A[0][2]=B[3][0]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16035" y="4703676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j=3: A[0][3]=B[4][0]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116035" y="5103726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j=4: A[0][4]=B[5][0]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112860" y="5503776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j=5: A[0][5]=B[6][0]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112860" y="5903826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j=6: A[0][6]=B[7][0]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1112860" y="6303876"/>
            <a:ext cx="2438400" cy="40163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j=7: A[0][7]=B[8][0]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906964" y="1571187"/>
            <a:ext cx="3251216" cy="166202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42900" indent="-3429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(i=0; i&lt;4; i++)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for (j=0; j&lt;8; j+=2)</a:t>
            </a:r>
          </a:p>
          <a:p>
            <a:pPr lvl="1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A[i][j] = B[j+1][i];</a:t>
            </a:r>
          </a:p>
          <a:p>
            <a:pPr lvl="1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A[i][j+1] = B[j+2][i];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7"/>
          <p:cNvSpPr txBox="1">
            <a:spLocks noChangeArrowheads="1"/>
          </p:cNvSpPr>
          <p:nvPr/>
        </p:nvSpPr>
        <p:spPr bwMode="auto">
          <a:xfrm>
            <a:off x="5283184" y="3352802"/>
            <a:ext cx="266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000000"/>
                </a:solidFill>
              </a:rPr>
              <a:t>外层循环</a:t>
            </a:r>
            <a:r>
              <a:rPr lang="en-US" altLang="zh-CN" sz="2000" dirty="0">
                <a:solidFill>
                  <a:srgbClr val="000000"/>
                </a:solidFill>
              </a:rPr>
              <a:t>i=0: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6" name="文本框 18"/>
          <p:cNvSpPr txBox="1">
            <a:spLocks noChangeArrowheads="1"/>
          </p:cNvSpPr>
          <p:nvPr/>
        </p:nvSpPr>
        <p:spPr bwMode="auto">
          <a:xfrm>
            <a:off x="5181584" y="3830640"/>
            <a:ext cx="2438400" cy="70802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j=0: A[0][0]=B[1][0]</a:t>
            </a:r>
          </a:p>
          <a:p>
            <a:r>
              <a:rPr lang="en-US" altLang="zh-CN" sz="2000">
                <a:solidFill>
                  <a:srgbClr val="000000"/>
                </a:solidFill>
              </a:rPr>
              <a:t>j=1: A[0][1]=B[2][0]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5181584" y="4532315"/>
            <a:ext cx="2438400" cy="70802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j=2: A[0][2]=B[3][0]</a:t>
            </a:r>
          </a:p>
          <a:p>
            <a:r>
              <a:rPr lang="en-US" altLang="zh-CN" sz="2000">
                <a:solidFill>
                  <a:srgbClr val="000000"/>
                </a:solidFill>
              </a:rPr>
              <a:t>j=3: A[0][3]=B[4][0]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8" name="文本框 22"/>
          <p:cNvSpPr txBox="1">
            <a:spLocks noChangeArrowheads="1"/>
          </p:cNvSpPr>
          <p:nvPr/>
        </p:nvSpPr>
        <p:spPr bwMode="auto">
          <a:xfrm>
            <a:off x="5181584" y="5240340"/>
            <a:ext cx="2438400" cy="70802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j=4: A[0][4]=B[5][0]</a:t>
            </a:r>
          </a:p>
          <a:p>
            <a:r>
              <a:rPr lang="en-US" altLang="zh-CN" sz="2000">
                <a:solidFill>
                  <a:srgbClr val="000000"/>
                </a:solidFill>
              </a:rPr>
              <a:t>j=5: A[0][5]=B[6][0]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9" name="文本框 24"/>
          <p:cNvSpPr txBox="1">
            <a:spLocks noChangeArrowheads="1"/>
          </p:cNvSpPr>
          <p:nvPr/>
        </p:nvSpPr>
        <p:spPr bwMode="auto">
          <a:xfrm>
            <a:off x="5181584" y="5942015"/>
            <a:ext cx="2438400" cy="70802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j=6: A[0][6]=B[7][0]</a:t>
            </a:r>
          </a:p>
          <a:p>
            <a:r>
              <a:rPr lang="en-US" altLang="zh-CN" sz="2000">
                <a:solidFill>
                  <a:srgbClr val="000000"/>
                </a:solidFill>
              </a:rPr>
              <a:t>j=7: A[0][7]=B[8][0]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29" name="矩形 41"/>
          <p:cNvSpPr>
            <a:spLocks noChangeArrowheads="1"/>
          </p:cNvSpPr>
          <p:nvPr/>
        </p:nvSpPr>
        <p:spPr bwMode="auto">
          <a:xfrm>
            <a:off x="998560" y="3422564"/>
            <a:ext cx="2667000" cy="881062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30" name="右箭头 29"/>
          <p:cNvSpPr/>
          <p:nvPr/>
        </p:nvSpPr>
        <p:spPr bwMode="auto">
          <a:xfrm>
            <a:off x="3551260" y="2364414"/>
            <a:ext cx="1321315" cy="225988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85045" y="1964304"/>
            <a:ext cx="1287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j</a:t>
            </a:r>
            <a:r>
              <a:rPr lang="zh-CN" altLang="en-US" sz="2000" b="1" dirty="0">
                <a:solidFill>
                  <a:srgbClr val="C00000"/>
                </a:solidFill>
              </a:rPr>
              <a:t>循环展开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8369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展开不超过原始循环的迭代次数就是安全的。</a:t>
            </a:r>
            <a:endParaRPr lang="en-US" altLang="zh-CN" dirty="0"/>
          </a:p>
          <a:p>
            <a:r>
              <a:rPr lang="zh-CN" altLang="en-US" dirty="0"/>
              <a:t>展开增加了循环内部的并行度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减少了循环次数即减少了控制语句，提升性能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并行探索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447882" y="2514624"/>
            <a:ext cx="3251216" cy="166202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42900" indent="-3429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(i=0; i&lt;4; i++)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for (j=0; j&lt;8; j+=2)</a:t>
            </a:r>
          </a:p>
          <a:p>
            <a:pPr lvl="1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A[i][j] = B[j+1][i];</a:t>
            </a:r>
          </a:p>
          <a:p>
            <a:pPr lvl="1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A[i][j+1] = B[j+2][i];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接箭头连接符 4"/>
          <p:cNvCxnSpPr>
            <a:stCxn id="6" idx="1"/>
          </p:cNvCxnSpPr>
          <p:nvPr/>
        </p:nvCxnSpPr>
        <p:spPr bwMode="auto">
          <a:xfrm flipH="1">
            <a:off x="3962416" y="3019471"/>
            <a:ext cx="1295366" cy="10473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矩形 5"/>
          <p:cNvSpPr/>
          <p:nvPr/>
        </p:nvSpPr>
        <p:spPr>
          <a:xfrm>
            <a:off x="5257782" y="2819416"/>
            <a:ext cx="27300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此循环内可以并行</a:t>
            </a:r>
          </a:p>
        </p:txBody>
      </p:sp>
    </p:spTree>
    <p:extLst>
      <p:ext uri="{BB962C8B-B14F-4D97-AF65-F5344CB8AC3E}">
        <p14:creationId xmlns:p14="http://schemas.microsoft.com/office/powerpoint/2010/main" val="3961055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4378514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循环融合：</a:t>
            </a:r>
            <a:r>
              <a:rPr lang="zh-CN" altLang="en-US" dirty="0"/>
              <a:t>就是将多个循环融合在一起。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保持循环间数据依赖的数据融合才是安全的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循环融合（</a:t>
            </a:r>
            <a:r>
              <a:rPr lang="en-US" altLang="zh-CN" dirty="0"/>
              <a:t>Loop Fusion</a:t>
            </a:r>
            <a:r>
              <a:rPr lang="zh-CN" altLang="en-US" dirty="0"/>
              <a:t>）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953511" y="1795199"/>
            <a:ext cx="2743128" cy="1754137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♦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37931725" indent="-374745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457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914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1371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1828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(i=1; i&lt;=n; i++)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A[i] = B[i]+1;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(j=1; j&lt;=n; </a:t>
            </a:r>
            <a:r>
              <a:rPr lang="en-US" altLang="zh-CN" kern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C[j] = A[j]/2;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5189416" y="1986486"/>
            <a:ext cx="2743128" cy="1371564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♦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37931725" indent="-374745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457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914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1371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1828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(i=1; i&lt;=n; i++)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A[i] = B[i]+1;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C[i] = A[i]/2;</a:t>
            </a:r>
          </a:p>
        </p:txBody>
      </p:sp>
      <p:sp>
        <p:nvSpPr>
          <p:cNvPr id="7" name="右箭头 6"/>
          <p:cNvSpPr/>
          <p:nvPr/>
        </p:nvSpPr>
        <p:spPr bwMode="auto">
          <a:xfrm>
            <a:off x="3784069" y="2593428"/>
            <a:ext cx="1321315" cy="225988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53546" y="1964382"/>
            <a:ext cx="1616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i</a:t>
            </a:r>
            <a:r>
              <a:rPr lang="zh-CN" altLang="en-US" sz="2000" b="1" dirty="0">
                <a:solidFill>
                  <a:srgbClr val="C00000"/>
                </a:solidFill>
              </a:rPr>
              <a:t>、</a:t>
            </a:r>
            <a:r>
              <a:rPr lang="en-US" altLang="zh-CN" sz="2000" b="1" dirty="0">
                <a:solidFill>
                  <a:srgbClr val="C00000"/>
                </a:solidFill>
              </a:rPr>
              <a:t>j</a:t>
            </a:r>
            <a:r>
              <a:rPr lang="zh-CN" altLang="en-US" sz="2000" b="1" dirty="0">
                <a:solidFill>
                  <a:srgbClr val="C00000"/>
                </a:solidFill>
              </a:rPr>
              <a:t>循环融合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为一个循环</a:t>
            </a:r>
            <a:endParaRPr lang="zh-CN" altLang="en-US" sz="2000" dirty="0"/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1524080" y="2572181"/>
            <a:ext cx="685782" cy="4545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5791168" y="2771345"/>
            <a:ext cx="533386" cy="1242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5"/>
          <p:cNvSpPr txBox="1">
            <a:spLocks noChangeArrowheads="1"/>
          </p:cNvSpPr>
          <p:nvPr/>
        </p:nvSpPr>
        <p:spPr bwMode="auto">
          <a:xfrm>
            <a:off x="481894" y="4419576"/>
            <a:ext cx="2413750" cy="1754137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♦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37931725" indent="-374745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457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914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1371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1828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(i=1; i&lt;=n; i++)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A[i] = B[i]+1;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(j=1; j&lt;=n; </a:t>
            </a:r>
            <a:r>
              <a:rPr lang="en-US" altLang="zh-CN" kern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C[j] = 1/A[j+1];</a:t>
            </a: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1167676" y="5206289"/>
            <a:ext cx="685782" cy="4545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4343406" y="4204562"/>
            <a:ext cx="2413750" cy="1145345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  <a:headEnd/>
            <a:tailEnd/>
          </a:ln>
          <a:effectLst/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♦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37931725" indent="-374745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457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914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1371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1828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(i=1; i&lt;n; i++)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A[i] = B[i]+1;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C[j] = 1/A[j+1];</a:t>
            </a:r>
          </a:p>
        </p:txBody>
      </p:sp>
      <p:cxnSp>
        <p:nvCxnSpPr>
          <p:cNvPr id="18" name="直接箭头连接符 17"/>
          <p:cNvCxnSpPr/>
          <p:nvPr/>
        </p:nvCxnSpPr>
        <p:spPr bwMode="auto">
          <a:xfrm flipH="1" flipV="1">
            <a:off x="5029188" y="4893846"/>
            <a:ext cx="838178" cy="1523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矩形 20"/>
          <p:cNvSpPr/>
          <p:nvPr/>
        </p:nvSpPr>
        <p:spPr>
          <a:xfrm>
            <a:off x="693563" y="6213068"/>
            <a:ext cx="16610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数组</a:t>
            </a:r>
            <a:r>
              <a:rPr lang="en-US" altLang="zh-CN" sz="2000" b="1" dirty="0">
                <a:solidFill>
                  <a:srgbClr val="C00000"/>
                </a:solidFill>
              </a:rPr>
              <a:t>A</a:t>
            </a:r>
            <a:r>
              <a:rPr lang="zh-CN" altLang="en-US" sz="2000" b="1" dirty="0">
                <a:solidFill>
                  <a:srgbClr val="C00000"/>
                </a:solidFill>
              </a:rPr>
              <a:t>写后读</a:t>
            </a:r>
            <a:endParaRPr lang="zh-CN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6756945" y="4334314"/>
            <a:ext cx="1661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数组</a:t>
            </a:r>
            <a:r>
              <a:rPr lang="en-US" altLang="zh-CN" sz="2000" b="1" dirty="0">
                <a:solidFill>
                  <a:srgbClr val="C00000"/>
                </a:solidFill>
              </a:rPr>
              <a:t>A</a:t>
            </a:r>
            <a:r>
              <a:rPr lang="zh-CN" altLang="en-US" sz="2000" b="1" dirty="0">
                <a:solidFill>
                  <a:srgbClr val="C00000"/>
                </a:solidFill>
              </a:rPr>
              <a:t>读后写</a:t>
            </a:r>
            <a:endParaRPr lang="zh-CN" altLang="en-US" sz="2000" dirty="0"/>
          </a:p>
        </p:txBody>
      </p:sp>
      <p:sp>
        <p:nvSpPr>
          <p:cNvPr id="23" name="Rectangle 5"/>
          <p:cNvSpPr txBox="1">
            <a:spLocks noChangeArrowheads="1"/>
          </p:cNvSpPr>
          <p:nvPr/>
        </p:nvSpPr>
        <p:spPr bwMode="auto">
          <a:xfrm>
            <a:off x="4343195" y="5508450"/>
            <a:ext cx="2413750" cy="1145345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  <a:headEnd/>
            <a:tailEnd/>
          </a:ln>
          <a:effectLst/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♦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37931725" indent="-374745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457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914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1371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1828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(i=n; i&gt;0; i--)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A[i] = B[i]+1;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C[j] = 1/A[j+1];</a:t>
            </a: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5105384" y="6173713"/>
            <a:ext cx="761982" cy="15914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6769412" y="5851491"/>
            <a:ext cx="16610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数组</a:t>
            </a:r>
            <a:r>
              <a:rPr lang="en-US" altLang="zh-CN" sz="2000" b="1" dirty="0">
                <a:solidFill>
                  <a:srgbClr val="C00000"/>
                </a:solidFill>
              </a:rPr>
              <a:t>A</a:t>
            </a:r>
            <a:r>
              <a:rPr lang="zh-CN" altLang="en-US" sz="2000" b="1" dirty="0">
                <a:solidFill>
                  <a:srgbClr val="C00000"/>
                </a:solidFill>
              </a:rPr>
              <a:t>写后读</a:t>
            </a:r>
            <a:endParaRPr lang="zh-CN" altLang="en-US" sz="2000" dirty="0"/>
          </a:p>
        </p:txBody>
      </p:sp>
      <p:sp>
        <p:nvSpPr>
          <p:cNvPr id="28" name="右箭头 27"/>
          <p:cNvSpPr/>
          <p:nvPr/>
        </p:nvSpPr>
        <p:spPr bwMode="auto">
          <a:xfrm rot="20224991">
            <a:off x="2992888" y="4933248"/>
            <a:ext cx="1321315" cy="225988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94481" y="4236703"/>
            <a:ext cx="1217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不安全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循环融合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sp>
        <p:nvSpPr>
          <p:cNvPr id="30" name="右箭头 29"/>
          <p:cNvSpPr/>
          <p:nvPr/>
        </p:nvSpPr>
        <p:spPr bwMode="auto">
          <a:xfrm rot="1364768">
            <a:off x="2956041" y="5646831"/>
            <a:ext cx="1321315" cy="225988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51266" y="5801138"/>
            <a:ext cx="1217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安全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循环融合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618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循环融合后优化了数据局部性：数组</a:t>
            </a:r>
            <a:r>
              <a:rPr lang="en-US" altLang="zh-CN" dirty="0"/>
              <a:t>A</a:t>
            </a:r>
            <a:r>
              <a:rPr lang="zh-CN" altLang="en-US" dirty="0"/>
              <a:t>的访问</a:t>
            </a:r>
            <a:endParaRPr lang="en-US" altLang="zh-CN" dirty="0"/>
          </a:p>
          <a:p>
            <a:r>
              <a:rPr lang="zh-CN" altLang="en-US" dirty="0"/>
              <a:t>减少了循环次数即减少了控制语句，提升性能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探索数据局部性</a:t>
            </a:r>
          </a:p>
        </p:txBody>
      </p:sp>
    </p:spTree>
    <p:extLst>
      <p:ext uri="{BB962C8B-B14F-4D97-AF65-F5344CB8AC3E}">
        <p14:creationId xmlns:p14="http://schemas.microsoft.com/office/powerpoint/2010/main" val="2102379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循环展开和融合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718782" y="1563611"/>
            <a:ext cx="2540738" cy="1157831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♦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37931725" indent="-374745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457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914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1371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1828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(i=0; i&lt;4; i++)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for (j=0; j&lt;8; </a:t>
            </a:r>
            <a:r>
              <a:rPr lang="en-US" altLang="zh-CN" sz="2000" kern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A[i][j] = B[j+1][i];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05994" y="1042283"/>
            <a:ext cx="4158570" cy="232568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(i=0; i&lt;4; i+=2)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for (j=0; j&lt;8; j+=2) {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A[i][j]   = B[j+1][i] + B[j+1][i+1];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A[i+1][j] = B[j+1][i+1] + B[j+1][i+2];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A[i][j+1] = B[j+2][i] + B[j+2][i+1];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A[i+1][j+1]= B[j+2][i+1] + B[j+2][i+2]; 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6" name="右箭头 5"/>
          <p:cNvSpPr/>
          <p:nvPr/>
        </p:nvSpPr>
        <p:spPr bwMode="auto">
          <a:xfrm>
            <a:off x="3342788" y="2038283"/>
            <a:ext cx="986978" cy="233263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08270" y="1447852"/>
            <a:ext cx="12875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j</a:t>
            </a:r>
            <a:r>
              <a:rPr lang="zh-CN" altLang="en-US" sz="2000" b="1" dirty="0">
                <a:solidFill>
                  <a:srgbClr val="C00000"/>
                </a:solidFill>
              </a:rPr>
              <a:t>循环展开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i</a:t>
            </a:r>
            <a:r>
              <a:rPr lang="zh-CN" altLang="en-US" sz="2000" b="1" dirty="0">
                <a:solidFill>
                  <a:srgbClr val="C00000"/>
                </a:solidFill>
              </a:rPr>
              <a:t>循环融合</a:t>
            </a:r>
            <a:endParaRPr lang="zh-CN" altLang="en-US" sz="2000" dirty="0"/>
          </a:p>
        </p:txBody>
      </p:sp>
      <p:sp>
        <p:nvSpPr>
          <p:cNvPr id="8" name="文本框 5"/>
          <p:cNvSpPr txBox="1">
            <a:spLocks noChangeArrowheads="1"/>
          </p:cNvSpPr>
          <p:nvPr/>
        </p:nvSpPr>
        <p:spPr bwMode="auto">
          <a:xfrm>
            <a:off x="5716704" y="3450700"/>
            <a:ext cx="3148012" cy="132238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i=0,j=0: A[0][0]=B[1][0]</a:t>
            </a:r>
          </a:p>
          <a:p>
            <a:r>
              <a:rPr lang="en-US" altLang="zh-CN" sz="2000" dirty="0">
                <a:solidFill>
                  <a:srgbClr val="000000"/>
                </a:solidFill>
              </a:rPr>
              <a:t>i=0,j=1: A[0][1]=B[2][0]</a:t>
            </a:r>
            <a:endParaRPr lang="zh-CN" altLang="en-US" sz="2000" dirty="0">
              <a:solidFill>
                <a:srgbClr val="000000"/>
              </a:solidFill>
            </a:endParaRPr>
          </a:p>
          <a:p>
            <a:r>
              <a:rPr lang="en-US" altLang="zh-CN" sz="2000" dirty="0">
                <a:solidFill>
                  <a:srgbClr val="000000"/>
                </a:solidFill>
              </a:rPr>
              <a:t>i=1,j=0: A[1][0]=B[1][1]</a:t>
            </a:r>
          </a:p>
          <a:p>
            <a:r>
              <a:rPr lang="en-US" altLang="zh-CN" sz="2000" dirty="0">
                <a:solidFill>
                  <a:srgbClr val="000000"/>
                </a:solidFill>
              </a:rPr>
              <a:t>i=1,j=1: A[1][1]=B[2][1]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本框 10"/>
          <p:cNvSpPr txBox="1">
            <a:spLocks noChangeArrowheads="1"/>
          </p:cNvSpPr>
          <p:nvPr/>
        </p:nvSpPr>
        <p:spPr bwMode="auto">
          <a:xfrm>
            <a:off x="220779" y="3050650"/>
            <a:ext cx="266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i=0: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本框 11"/>
          <p:cNvSpPr txBox="1">
            <a:spLocks noChangeArrowheads="1"/>
          </p:cNvSpPr>
          <p:nvPr/>
        </p:nvSpPr>
        <p:spPr bwMode="auto">
          <a:xfrm>
            <a:off x="271579" y="3531662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j=0: A[0][0]=B[1][0]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1" name="文本框 12"/>
          <p:cNvSpPr txBox="1">
            <a:spLocks noChangeArrowheads="1"/>
          </p:cNvSpPr>
          <p:nvPr/>
        </p:nvSpPr>
        <p:spPr bwMode="auto">
          <a:xfrm>
            <a:off x="268404" y="3931712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j=1: A[0][1]=B[2][0]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2" name="文本框 13"/>
          <p:cNvSpPr txBox="1">
            <a:spLocks noChangeArrowheads="1"/>
          </p:cNvSpPr>
          <p:nvPr/>
        </p:nvSpPr>
        <p:spPr bwMode="auto">
          <a:xfrm>
            <a:off x="268404" y="4331762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j=2: A[0][2]=B[3][0]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3" name="文本框 14"/>
          <p:cNvSpPr txBox="1">
            <a:spLocks noChangeArrowheads="1"/>
          </p:cNvSpPr>
          <p:nvPr/>
        </p:nvSpPr>
        <p:spPr bwMode="auto">
          <a:xfrm>
            <a:off x="268404" y="4731812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j=3: A[0][3]=B[4][0]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4" name="文本框 15"/>
          <p:cNvSpPr txBox="1">
            <a:spLocks noChangeArrowheads="1"/>
          </p:cNvSpPr>
          <p:nvPr/>
        </p:nvSpPr>
        <p:spPr bwMode="auto">
          <a:xfrm>
            <a:off x="268404" y="5131862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j=4: A[0][4]=B[5][0]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5" name="文本框 16"/>
          <p:cNvSpPr txBox="1">
            <a:spLocks noChangeArrowheads="1"/>
          </p:cNvSpPr>
          <p:nvPr/>
        </p:nvSpPr>
        <p:spPr bwMode="auto">
          <a:xfrm>
            <a:off x="266816" y="5531912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j=5: A[0][5]=B[6][0]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6" name="文本框 17"/>
          <p:cNvSpPr txBox="1">
            <a:spLocks noChangeArrowheads="1"/>
          </p:cNvSpPr>
          <p:nvPr/>
        </p:nvSpPr>
        <p:spPr bwMode="auto">
          <a:xfrm>
            <a:off x="266816" y="5931962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j=6: A[0][6]=B[7][0]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7" name="文本框 18"/>
          <p:cNvSpPr txBox="1">
            <a:spLocks noChangeArrowheads="1"/>
          </p:cNvSpPr>
          <p:nvPr/>
        </p:nvSpPr>
        <p:spPr bwMode="auto">
          <a:xfrm>
            <a:off x="266816" y="6332012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j=7: A[0][7]=B[8][0]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8" name="文本框 19"/>
          <p:cNvSpPr txBox="1">
            <a:spLocks noChangeArrowheads="1"/>
          </p:cNvSpPr>
          <p:nvPr/>
        </p:nvSpPr>
        <p:spPr bwMode="auto">
          <a:xfrm>
            <a:off x="2887779" y="3050650"/>
            <a:ext cx="2665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i=1: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9" name="文本框 20"/>
          <p:cNvSpPr txBox="1">
            <a:spLocks noChangeArrowheads="1"/>
          </p:cNvSpPr>
          <p:nvPr/>
        </p:nvSpPr>
        <p:spPr bwMode="auto">
          <a:xfrm>
            <a:off x="2938579" y="3531662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j=0: A[1][0]=B[1][1]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20" name="文本框 21"/>
          <p:cNvSpPr txBox="1">
            <a:spLocks noChangeArrowheads="1"/>
          </p:cNvSpPr>
          <p:nvPr/>
        </p:nvSpPr>
        <p:spPr bwMode="auto">
          <a:xfrm>
            <a:off x="2935404" y="3931712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j=1: A[1][1]=B[2][1]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21" name="文本框 22"/>
          <p:cNvSpPr txBox="1">
            <a:spLocks noChangeArrowheads="1"/>
          </p:cNvSpPr>
          <p:nvPr/>
        </p:nvSpPr>
        <p:spPr bwMode="auto">
          <a:xfrm>
            <a:off x="2935404" y="4331762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j=2: A[1][2]=B[3][1]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22" name="文本框 23"/>
          <p:cNvSpPr txBox="1">
            <a:spLocks noChangeArrowheads="1"/>
          </p:cNvSpPr>
          <p:nvPr/>
        </p:nvSpPr>
        <p:spPr bwMode="auto">
          <a:xfrm>
            <a:off x="2935404" y="4731812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j=3: A[1][3]=B[4][1]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23" name="文本框 24"/>
          <p:cNvSpPr txBox="1">
            <a:spLocks noChangeArrowheads="1"/>
          </p:cNvSpPr>
          <p:nvPr/>
        </p:nvSpPr>
        <p:spPr bwMode="auto">
          <a:xfrm>
            <a:off x="2935404" y="5131862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j=4: A[1][4]=B[5][1]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24" name="文本框 25"/>
          <p:cNvSpPr txBox="1">
            <a:spLocks noChangeArrowheads="1"/>
          </p:cNvSpPr>
          <p:nvPr/>
        </p:nvSpPr>
        <p:spPr bwMode="auto">
          <a:xfrm>
            <a:off x="2933816" y="5531912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j=5: A[1][5]=B[6][1]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25" name="文本框 26"/>
          <p:cNvSpPr txBox="1">
            <a:spLocks noChangeArrowheads="1"/>
          </p:cNvSpPr>
          <p:nvPr/>
        </p:nvSpPr>
        <p:spPr bwMode="auto">
          <a:xfrm>
            <a:off x="2933816" y="5931962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j=6: A[1][6]=B[7][1]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26" name="文本框 27"/>
          <p:cNvSpPr txBox="1">
            <a:spLocks noChangeArrowheads="1"/>
          </p:cNvSpPr>
          <p:nvPr/>
        </p:nvSpPr>
        <p:spPr bwMode="auto">
          <a:xfrm>
            <a:off x="2933816" y="6332012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j=7: A[1][7]=B[8][1]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27" name="矩形 28"/>
          <p:cNvSpPr>
            <a:spLocks noChangeArrowheads="1"/>
          </p:cNvSpPr>
          <p:nvPr/>
        </p:nvSpPr>
        <p:spPr bwMode="auto">
          <a:xfrm>
            <a:off x="152516" y="3450700"/>
            <a:ext cx="5324475" cy="1003300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08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3886188"/>
            <a:ext cx="8184958" cy="2666930"/>
          </a:xfrm>
        </p:spPr>
        <p:txBody>
          <a:bodyPr/>
          <a:lstStyle/>
          <a:p>
            <a:r>
              <a:rPr lang="zh-CN" altLang="en-US" dirty="0"/>
              <a:t>数组</a:t>
            </a:r>
            <a:r>
              <a:rPr lang="en-US" altLang="zh-CN" dirty="0"/>
              <a:t>B</a:t>
            </a:r>
            <a:r>
              <a:rPr lang="zh-CN" altLang="en-US" dirty="0"/>
              <a:t>在寄存器的时间上重用</a:t>
            </a:r>
            <a:endParaRPr lang="en-US" altLang="zh-CN" dirty="0"/>
          </a:p>
          <a:p>
            <a:r>
              <a:rPr lang="zh-CN" altLang="en-US" dirty="0"/>
              <a:t>循环展开越多，数据重用越多，数据局部性越好。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探索数据局部性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60" y="1066862"/>
            <a:ext cx="5410058" cy="281932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(i=0; i&lt;4; i+=2)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for (j=0; j&lt;8; j+=2) {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A[i][j]   = B[j+1][i] + B[j+1][i+1];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A[i+1][j] = B[j+1][i+1] + B[j+1][i+2];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A[i][j+1] = B[j+2][i] + B[j+2][i+1];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A[i+1][j+1]= B[j+2][i+1] + B[j+2][i+2]; 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4991089" y="1935632"/>
            <a:ext cx="1333465" cy="274200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6" name="矩形 28"/>
          <p:cNvSpPr>
            <a:spLocks noChangeArrowheads="1"/>
          </p:cNvSpPr>
          <p:nvPr/>
        </p:nvSpPr>
        <p:spPr bwMode="auto">
          <a:xfrm>
            <a:off x="3907640" y="2339425"/>
            <a:ext cx="1333465" cy="274200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7" name="矩形 28"/>
          <p:cNvSpPr>
            <a:spLocks noChangeArrowheads="1"/>
          </p:cNvSpPr>
          <p:nvPr/>
        </p:nvSpPr>
        <p:spPr bwMode="auto">
          <a:xfrm>
            <a:off x="5181584" y="2743218"/>
            <a:ext cx="1333465" cy="274200"/>
          </a:xfrm>
          <a:prstGeom prst="rect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8" name="矩形 28"/>
          <p:cNvSpPr>
            <a:spLocks noChangeArrowheads="1"/>
          </p:cNvSpPr>
          <p:nvPr/>
        </p:nvSpPr>
        <p:spPr bwMode="auto">
          <a:xfrm>
            <a:off x="4114812" y="3147011"/>
            <a:ext cx="1333465" cy="274200"/>
          </a:xfrm>
          <a:prstGeom prst="rect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008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数据依赖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循环数据依赖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循环转换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并行性分析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200" dirty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1018397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4038584"/>
            <a:ext cx="8184958" cy="1295366"/>
          </a:xfrm>
        </p:spPr>
        <p:txBody>
          <a:bodyPr/>
          <a:lstStyle/>
          <a:p>
            <a:r>
              <a:rPr lang="zh-CN" altLang="en-US" dirty="0"/>
              <a:t>减少了循环次数即减少了控制语句，提升性能</a:t>
            </a:r>
            <a:endParaRPr lang="en-US" altLang="zh-CN" dirty="0"/>
          </a:p>
          <a:p>
            <a:r>
              <a:rPr lang="zh-CN" altLang="en-US" dirty="0"/>
              <a:t>一次迭代内，指令级并行性提升。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并行探索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60" y="1066862"/>
            <a:ext cx="5410058" cy="281932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(i=0; i&lt;4; i+=2)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for (j=0; j&lt;8; j+=2) {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A[i][j]   = B[j+1][i] + B[j+1][i+1];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A[i+1][j] = B[j+1][i+1] + B[j+1][i+2];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A[i][j+1] = B[j+2][i] + B[j+2][i+1];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A[i+1][j+1]= B[j+2][i+1] + B[j+2][i+2]; 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381000" y="5105400"/>
            <a:ext cx="2112963" cy="1162050"/>
            <a:chOff x="144" y="3216"/>
            <a:chExt cx="1528" cy="732"/>
          </a:xfrm>
        </p:grpSpPr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527" y="3264"/>
              <a:ext cx="193" cy="192"/>
            </a:xfrm>
            <a:prstGeom prst="rect">
              <a:avLst/>
            </a:prstGeom>
            <a:solidFill>
              <a:srgbClr val="009900"/>
            </a:solidFill>
            <a:ln w="12699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8" name="Rectangle 33"/>
            <p:cNvSpPr>
              <a:spLocks noChangeArrowheads="1"/>
            </p:cNvSpPr>
            <p:nvPr/>
          </p:nvSpPr>
          <p:spPr bwMode="auto">
            <a:xfrm>
              <a:off x="527" y="3552"/>
              <a:ext cx="193" cy="192"/>
            </a:xfrm>
            <a:prstGeom prst="rect">
              <a:avLst/>
            </a:prstGeom>
            <a:solidFill>
              <a:srgbClr val="009900"/>
            </a:solidFill>
            <a:ln w="12699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144" y="3744"/>
              <a:ext cx="192" cy="192"/>
            </a:xfrm>
            <a:prstGeom prst="rect">
              <a:avLst/>
            </a:prstGeom>
            <a:solidFill>
              <a:srgbClr val="009900"/>
            </a:solidFill>
            <a:ln w="12699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720" y="3360"/>
              <a:ext cx="288" cy="96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 flipV="1">
              <a:off x="720" y="3552"/>
              <a:ext cx="288" cy="96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987" y="3408"/>
              <a:ext cx="2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kern="0">
                  <a:solidFill>
                    <a:srgbClr val="FC0128"/>
                  </a:solidFill>
                </a:rPr>
                <a:t>+</a:t>
              </a:r>
            </a:p>
          </p:txBody>
        </p:sp>
        <p:sp>
          <p:nvSpPr>
            <p:cNvPr id="13" name="Text Box 39"/>
            <p:cNvSpPr txBox="1">
              <a:spLocks noChangeArrowheads="1"/>
            </p:cNvSpPr>
            <p:nvPr/>
          </p:nvSpPr>
          <p:spPr bwMode="auto">
            <a:xfrm>
              <a:off x="507" y="3216"/>
              <a:ext cx="234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507" y="3504"/>
              <a:ext cx="234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15" name="Text Box 41"/>
            <p:cNvSpPr txBox="1">
              <a:spLocks noChangeArrowheads="1"/>
            </p:cNvSpPr>
            <p:nvPr/>
          </p:nvSpPr>
          <p:spPr bwMode="auto">
            <a:xfrm>
              <a:off x="144" y="3696"/>
              <a:ext cx="246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>
              <a:off x="336" y="3840"/>
              <a:ext cx="576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912" y="3600"/>
              <a:ext cx="480" cy="24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>
              <a:off x="1200" y="3504"/>
              <a:ext cx="144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9" name="Text Box 46"/>
            <p:cNvSpPr txBox="1">
              <a:spLocks noChangeArrowheads="1"/>
            </p:cNvSpPr>
            <p:nvPr/>
          </p:nvSpPr>
          <p:spPr bwMode="auto">
            <a:xfrm>
              <a:off x="1430" y="3369"/>
              <a:ext cx="2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rgbClr val="FC0128"/>
                  </a:solidFill>
                </a:rPr>
                <a:t>=</a:t>
              </a:r>
            </a:p>
          </p:txBody>
        </p:sp>
      </p:grpSp>
      <p:grpSp>
        <p:nvGrpSpPr>
          <p:cNvPr id="62" name="Group 88"/>
          <p:cNvGrpSpPr>
            <a:grpSpLocks/>
          </p:cNvGrpSpPr>
          <p:nvPr/>
        </p:nvGrpSpPr>
        <p:grpSpPr bwMode="auto">
          <a:xfrm>
            <a:off x="2310929" y="5105795"/>
            <a:ext cx="2112963" cy="1162050"/>
            <a:chOff x="144" y="3216"/>
            <a:chExt cx="1528" cy="732"/>
          </a:xfrm>
        </p:grpSpPr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>
              <a:off x="527" y="3264"/>
              <a:ext cx="193" cy="192"/>
            </a:xfrm>
            <a:prstGeom prst="rect">
              <a:avLst/>
            </a:prstGeom>
            <a:solidFill>
              <a:srgbClr val="009900"/>
            </a:solidFill>
            <a:ln w="12699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>
              <a:off x="527" y="3552"/>
              <a:ext cx="193" cy="192"/>
            </a:xfrm>
            <a:prstGeom prst="rect">
              <a:avLst/>
            </a:prstGeom>
            <a:solidFill>
              <a:srgbClr val="009900"/>
            </a:solidFill>
            <a:ln w="12699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>
              <a:off x="144" y="3744"/>
              <a:ext cx="192" cy="192"/>
            </a:xfrm>
            <a:prstGeom prst="rect">
              <a:avLst/>
            </a:prstGeom>
            <a:solidFill>
              <a:srgbClr val="009900"/>
            </a:solidFill>
            <a:ln w="12699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66" name="Line 35"/>
            <p:cNvSpPr>
              <a:spLocks noChangeShapeType="1"/>
            </p:cNvSpPr>
            <p:nvPr/>
          </p:nvSpPr>
          <p:spPr bwMode="auto">
            <a:xfrm>
              <a:off x="720" y="3360"/>
              <a:ext cx="288" cy="96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7" name="Line 36"/>
            <p:cNvSpPr>
              <a:spLocks noChangeShapeType="1"/>
            </p:cNvSpPr>
            <p:nvPr/>
          </p:nvSpPr>
          <p:spPr bwMode="auto">
            <a:xfrm flipV="1">
              <a:off x="720" y="3552"/>
              <a:ext cx="288" cy="96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8" name="Text Box 37"/>
            <p:cNvSpPr txBox="1">
              <a:spLocks noChangeArrowheads="1"/>
            </p:cNvSpPr>
            <p:nvPr/>
          </p:nvSpPr>
          <p:spPr bwMode="auto">
            <a:xfrm>
              <a:off x="987" y="3408"/>
              <a:ext cx="2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kern="0">
                  <a:solidFill>
                    <a:srgbClr val="FC0128"/>
                  </a:solidFill>
                </a:rPr>
                <a:t>+</a:t>
              </a:r>
            </a:p>
          </p:txBody>
        </p:sp>
        <p:sp>
          <p:nvSpPr>
            <p:cNvPr id="69" name="Text Box 39"/>
            <p:cNvSpPr txBox="1">
              <a:spLocks noChangeArrowheads="1"/>
            </p:cNvSpPr>
            <p:nvPr/>
          </p:nvSpPr>
          <p:spPr bwMode="auto">
            <a:xfrm>
              <a:off x="507" y="3216"/>
              <a:ext cx="234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70" name="Text Box 40"/>
            <p:cNvSpPr txBox="1">
              <a:spLocks noChangeArrowheads="1"/>
            </p:cNvSpPr>
            <p:nvPr/>
          </p:nvSpPr>
          <p:spPr bwMode="auto">
            <a:xfrm>
              <a:off x="507" y="3504"/>
              <a:ext cx="234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71" name="Text Box 41"/>
            <p:cNvSpPr txBox="1">
              <a:spLocks noChangeArrowheads="1"/>
            </p:cNvSpPr>
            <p:nvPr/>
          </p:nvSpPr>
          <p:spPr bwMode="auto">
            <a:xfrm>
              <a:off x="144" y="3696"/>
              <a:ext cx="246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72" name="Line 43"/>
            <p:cNvSpPr>
              <a:spLocks noChangeShapeType="1"/>
            </p:cNvSpPr>
            <p:nvPr/>
          </p:nvSpPr>
          <p:spPr bwMode="auto">
            <a:xfrm>
              <a:off x="336" y="3840"/>
              <a:ext cx="576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3" name="Line 44"/>
            <p:cNvSpPr>
              <a:spLocks noChangeShapeType="1"/>
            </p:cNvSpPr>
            <p:nvPr/>
          </p:nvSpPr>
          <p:spPr bwMode="auto">
            <a:xfrm flipV="1">
              <a:off x="912" y="3600"/>
              <a:ext cx="480" cy="24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4" name="Line 45"/>
            <p:cNvSpPr>
              <a:spLocks noChangeShapeType="1"/>
            </p:cNvSpPr>
            <p:nvPr/>
          </p:nvSpPr>
          <p:spPr bwMode="auto">
            <a:xfrm>
              <a:off x="1200" y="3504"/>
              <a:ext cx="144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5" name="Text Box 46"/>
            <p:cNvSpPr txBox="1">
              <a:spLocks noChangeArrowheads="1"/>
            </p:cNvSpPr>
            <p:nvPr/>
          </p:nvSpPr>
          <p:spPr bwMode="auto">
            <a:xfrm>
              <a:off x="1430" y="3369"/>
              <a:ext cx="2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rgbClr val="FC0128"/>
                  </a:solidFill>
                </a:rPr>
                <a:t>=</a:t>
              </a:r>
            </a:p>
          </p:txBody>
        </p:sp>
      </p:grpSp>
      <p:grpSp>
        <p:nvGrpSpPr>
          <p:cNvPr id="76" name="Group 88"/>
          <p:cNvGrpSpPr>
            <a:grpSpLocks/>
          </p:cNvGrpSpPr>
          <p:nvPr/>
        </p:nvGrpSpPr>
        <p:grpSpPr bwMode="auto">
          <a:xfrm>
            <a:off x="4281467" y="5105400"/>
            <a:ext cx="2112963" cy="1162050"/>
            <a:chOff x="144" y="3216"/>
            <a:chExt cx="1528" cy="732"/>
          </a:xfrm>
        </p:grpSpPr>
        <p:sp>
          <p:nvSpPr>
            <p:cNvPr id="77" name="Rectangle 32"/>
            <p:cNvSpPr>
              <a:spLocks noChangeArrowheads="1"/>
            </p:cNvSpPr>
            <p:nvPr/>
          </p:nvSpPr>
          <p:spPr bwMode="auto">
            <a:xfrm>
              <a:off x="527" y="3264"/>
              <a:ext cx="193" cy="192"/>
            </a:xfrm>
            <a:prstGeom prst="rect">
              <a:avLst/>
            </a:prstGeom>
            <a:solidFill>
              <a:srgbClr val="009900"/>
            </a:solidFill>
            <a:ln w="12699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527" y="3552"/>
              <a:ext cx="193" cy="192"/>
            </a:xfrm>
            <a:prstGeom prst="rect">
              <a:avLst/>
            </a:prstGeom>
            <a:solidFill>
              <a:srgbClr val="009900"/>
            </a:solidFill>
            <a:ln w="12699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144" y="3744"/>
              <a:ext cx="192" cy="192"/>
            </a:xfrm>
            <a:prstGeom prst="rect">
              <a:avLst/>
            </a:prstGeom>
            <a:solidFill>
              <a:srgbClr val="009900"/>
            </a:solidFill>
            <a:ln w="12699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80" name="Line 35"/>
            <p:cNvSpPr>
              <a:spLocks noChangeShapeType="1"/>
            </p:cNvSpPr>
            <p:nvPr/>
          </p:nvSpPr>
          <p:spPr bwMode="auto">
            <a:xfrm>
              <a:off x="720" y="3360"/>
              <a:ext cx="288" cy="96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81" name="Line 36"/>
            <p:cNvSpPr>
              <a:spLocks noChangeShapeType="1"/>
            </p:cNvSpPr>
            <p:nvPr/>
          </p:nvSpPr>
          <p:spPr bwMode="auto">
            <a:xfrm flipV="1">
              <a:off x="720" y="3552"/>
              <a:ext cx="288" cy="96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82" name="Text Box 37"/>
            <p:cNvSpPr txBox="1">
              <a:spLocks noChangeArrowheads="1"/>
            </p:cNvSpPr>
            <p:nvPr/>
          </p:nvSpPr>
          <p:spPr bwMode="auto">
            <a:xfrm>
              <a:off x="987" y="3408"/>
              <a:ext cx="2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kern="0">
                  <a:solidFill>
                    <a:srgbClr val="FC0128"/>
                  </a:solidFill>
                </a:rPr>
                <a:t>+</a:t>
              </a: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507" y="3216"/>
              <a:ext cx="234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507" y="3504"/>
              <a:ext cx="234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44" y="3696"/>
              <a:ext cx="246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86" name="Line 43"/>
            <p:cNvSpPr>
              <a:spLocks noChangeShapeType="1"/>
            </p:cNvSpPr>
            <p:nvPr/>
          </p:nvSpPr>
          <p:spPr bwMode="auto">
            <a:xfrm>
              <a:off x="336" y="3840"/>
              <a:ext cx="576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87" name="Line 44"/>
            <p:cNvSpPr>
              <a:spLocks noChangeShapeType="1"/>
            </p:cNvSpPr>
            <p:nvPr/>
          </p:nvSpPr>
          <p:spPr bwMode="auto">
            <a:xfrm flipV="1">
              <a:off x="912" y="3600"/>
              <a:ext cx="480" cy="24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88" name="Line 45"/>
            <p:cNvSpPr>
              <a:spLocks noChangeShapeType="1"/>
            </p:cNvSpPr>
            <p:nvPr/>
          </p:nvSpPr>
          <p:spPr bwMode="auto">
            <a:xfrm>
              <a:off x="1200" y="3504"/>
              <a:ext cx="144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89" name="Text Box 46"/>
            <p:cNvSpPr txBox="1">
              <a:spLocks noChangeArrowheads="1"/>
            </p:cNvSpPr>
            <p:nvPr/>
          </p:nvSpPr>
          <p:spPr bwMode="auto">
            <a:xfrm>
              <a:off x="1430" y="3369"/>
              <a:ext cx="2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rgbClr val="FC0128"/>
                  </a:solidFill>
                </a:rPr>
                <a:t>=</a:t>
              </a:r>
            </a:p>
          </p:txBody>
        </p:sp>
      </p:grpSp>
      <p:grpSp>
        <p:nvGrpSpPr>
          <p:cNvPr id="90" name="Group 88"/>
          <p:cNvGrpSpPr>
            <a:grpSpLocks/>
          </p:cNvGrpSpPr>
          <p:nvPr/>
        </p:nvGrpSpPr>
        <p:grpSpPr bwMode="auto">
          <a:xfrm>
            <a:off x="6268599" y="5086350"/>
            <a:ext cx="2112963" cy="1162050"/>
            <a:chOff x="144" y="3216"/>
            <a:chExt cx="1528" cy="732"/>
          </a:xfrm>
        </p:grpSpPr>
        <p:sp>
          <p:nvSpPr>
            <p:cNvPr id="91" name="Rectangle 32"/>
            <p:cNvSpPr>
              <a:spLocks noChangeArrowheads="1"/>
            </p:cNvSpPr>
            <p:nvPr/>
          </p:nvSpPr>
          <p:spPr bwMode="auto">
            <a:xfrm>
              <a:off x="527" y="3264"/>
              <a:ext cx="193" cy="192"/>
            </a:xfrm>
            <a:prstGeom prst="rect">
              <a:avLst/>
            </a:prstGeom>
            <a:solidFill>
              <a:srgbClr val="009900"/>
            </a:solidFill>
            <a:ln w="12699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92" name="Rectangle 33"/>
            <p:cNvSpPr>
              <a:spLocks noChangeArrowheads="1"/>
            </p:cNvSpPr>
            <p:nvPr/>
          </p:nvSpPr>
          <p:spPr bwMode="auto">
            <a:xfrm>
              <a:off x="527" y="3552"/>
              <a:ext cx="193" cy="192"/>
            </a:xfrm>
            <a:prstGeom prst="rect">
              <a:avLst/>
            </a:prstGeom>
            <a:solidFill>
              <a:srgbClr val="009900"/>
            </a:solidFill>
            <a:ln w="12699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93" name="Rectangle 34"/>
            <p:cNvSpPr>
              <a:spLocks noChangeArrowheads="1"/>
            </p:cNvSpPr>
            <p:nvPr/>
          </p:nvSpPr>
          <p:spPr bwMode="auto">
            <a:xfrm>
              <a:off x="144" y="3744"/>
              <a:ext cx="192" cy="192"/>
            </a:xfrm>
            <a:prstGeom prst="rect">
              <a:avLst/>
            </a:prstGeom>
            <a:solidFill>
              <a:srgbClr val="009900"/>
            </a:solidFill>
            <a:ln w="12699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94" name="Line 35"/>
            <p:cNvSpPr>
              <a:spLocks noChangeShapeType="1"/>
            </p:cNvSpPr>
            <p:nvPr/>
          </p:nvSpPr>
          <p:spPr bwMode="auto">
            <a:xfrm>
              <a:off x="720" y="3360"/>
              <a:ext cx="288" cy="96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95" name="Line 36"/>
            <p:cNvSpPr>
              <a:spLocks noChangeShapeType="1"/>
            </p:cNvSpPr>
            <p:nvPr/>
          </p:nvSpPr>
          <p:spPr bwMode="auto">
            <a:xfrm flipV="1">
              <a:off x="720" y="3552"/>
              <a:ext cx="288" cy="96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96" name="Text Box 37"/>
            <p:cNvSpPr txBox="1">
              <a:spLocks noChangeArrowheads="1"/>
            </p:cNvSpPr>
            <p:nvPr/>
          </p:nvSpPr>
          <p:spPr bwMode="auto">
            <a:xfrm>
              <a:off x="987" y="3408"/>
              <a:ext cx="2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kern="0">
                  <a:solidFill>
                    <a:srgbClr val="FC0128"/>
                  </a:solidFill>
                </a:rPr>
                <a:t>+</a:t>
              </a:r>
            </a:p>
          </p:txBody>
        </p:sp>
        <p:sp>
          <p:nvSpPr>
            <p:cNvPr id="97" name="Text Box 39"/>
            <p:cNvSpPr txBox="1">
              <a:spLocks noChangeArrowheads="1"/>
            </p:cNvSpPr>
            <p:nvPr/>
          </p:nvSpPr>
          <p:spPr bwMode="auto">
            <a:xfrm>
              <a:off x="507" y="3216"/>
              <a:ext cx="234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98" name="Text Box 40"/>
            <p:cNvSpPr txBox="1">
              <a:spLocks noChangeArrowheads="1"/>
            </p:cNvSpPr>
            <p:nvPr/>
          </p:nvSpPr>
          <p:spPr bwMode="auto">
            <a:xfrm>
              <a:off x="507" y="3504"/>
              <a:ext cx="234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99" name="Text Box 41"/>
            <p:cNvSpPr txBox="1">
              <a:spLocks noChangeArrowheads="1"/>
            </p:cNvSpPr>
            <p:nvPr/>
          </p:nvSpPr>
          <p:spPr bwMode="auto">
            <a:xfrm>
              <a:off x="144" y="3696"/>
              <a:ext cx="246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00" name="Line 43"/>
            <p:cNvSpPr>
              <a:spLocks noChangeShapeType="1"/>
            </p:cNvSpPr>
            <p:nvPr/>
          </p:nvSpPr>
          <p:spPr bwMode="auto">
            <a:xfrm>
              <a:off x="336" y="3840"/>
              <a:ext cx="576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1" name="Line 44"/>
            <p:cNvSpPr>
              <a:spLocks noChangeShapeType="1"/>
            </p:cNvSpPr>
            <p:nvPr/>
          </p:nvSpPr>
          <p:spPr bwMode="auto">
            <a:xfrm flipV="1">
              <a:off x="912" y="3600"/>
              <a:ext cx="480" cy="24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2" name="Line 45"/>
            <p:cNvSpPr>
              <a:spLocks noChangeShapeType="1"/>
            </p:cNvSpPr>
            <p:nvPr/>
          </p:nvSpPr>
          <p:spPr bwMode="auto">
            <a:xfrm>
              <a:off x="1200" y="3504"/>
              <a:ext cx="144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3" name="Text Box 46"/>
            <p:cNvSpPr txBox="1">
              <a:spLocks noChangeArrowheads="1"/>
            </p:cNvSpPr>
            <p:nvPr/>
          </p:nvSpPr>
          <p:spPr bwMode="auto">
            <a:xfrm>
              <a:off x="1430" y="3369"/>
              <a:ext cx="2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rgbClr val="FC0128"/>
                  </a:solidFill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248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假设初始时</a:t>
            </a:r>
            <a:r>
              <a:rPr lang="en-US" altLang="zh-CN" dirty="0"/>
              <a:t>a=2</a:t>
            </a:r>
            <a:r>
              <a:rPr lang="zh-CN" altLang="en-US" dirty="0"/>
              <a:t>、</a:t>
            </a:r>
            <a:r>
              <a:rPr lang="en-US" altLang="zh-CN" dirty="0"/>
              <a:t>b=1</a:t>
            </a:r>
            <a:r>
              <a:rPr lang="zh-CN" altLang="en-US" dirty="0"/>
              <a:t>、</a:t>
            </a:r>
            <a:r>
              <a:rPr lang="en-US" altLang="zh-CN" dirty="0"/>
              <a:t>c=5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如果交换两条语句，结果是否一样？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71488" y="1779597"/>
            <a:ext cx="8056562" cy="126841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01650" y="1785947"/>
            <a:ext cx="172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(1):</a:t>
            </a:r>
          </a:p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a = b + c;</a:t>
            </a:r>
          </a:p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d = 2 * a;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347913" y="1757372"/>
            <a:ext cx="172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(2):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b = a + c;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 = 2 * c;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579938" y="1757372"/>
            <a:ext cx="172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(3):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 = b + c;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 = 2 * b;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724650" y="1774835"/>
            <a:ext cx="172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(4):</a:t>
            </a:r>
          </a:p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b = a + c;</a:t>
            </a:r>
          </a:p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d = 2 * a;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81894" y="3858876"/>
            <a:ext cx="8056562" cy="93057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12056" y="3865226"/>
            <a:ext cx="172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 = 2 * a; 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= b + c;</a:t>
            </a: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2358319" y="3836651"/>
            <a:ext cx="172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= 2 * c;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 = a + c;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4590344" y="3836651"/>
            <a:ext cx="172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= 2 * b; 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= b + c;</a:t>
            </a: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6735056" y="3854114"/>
            <a:ext cx="172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 = 2 * a;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 = a + c;</a:t>
            </a:r>
          </a:p>
        </p:txBody>
      </p:sp>
      <p:sp>
        <p:nvSpPr>
          <p:cNvPr id="14" name="下箭头 13"/>
          <p:cNvSpPr/>
          <p:nvPr/>
        </p:nvSpPr>
        <p:spPr bwMode="auto">
          <a:xfrm>
            <a:off x="1058869" y="3111360"/>
            <a:ext cx="380990" cy="685782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2870213" y="3099439"/>
            <a:ext cx="380990" cy="685782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5062548" y="3108171"/>
            <a:ext cx="380990" cy="685782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7" name="下箭头 16"/>
          <p:cNvSpPr/>
          <p:nvPr/>
        </p:nvSpPr>
        <p:spPr bwMode="auto">
          <a:xfrm>
            <a:off x="7064388" y="3108171"/>
            <a:ext cx="380990" cy="685782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2856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3657594"/>
            <a:ext cx="8184958" cy="2895524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维循环：如果所有的距离向量</a:t>
            </a:r>
            <a:r>
              <a:rPr lang="en-US" altLang="zh-CN" dirty="0"/>
              <a:t>D</a:t>
            </a:r>
            <a:r>
              <a:rPr lang="zh-CN" altLang="en-US" dirty="0"/>
              <a:t>∈</a:t>
            </a:r>
            <a:r>
              <a:rPr lang="en-US" altLang="zh-CN" b="1" i="1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D=0</a:t>
            </a:r>
            <a:r>
              <a:rPr lang="zh-CN" altLang="en-US" dirty="0"/>
              <a:t>，那么此循环可以并行执行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并行分析</a:t>
            </a:r>
            <a:r>
              <a:rPr lang="en-US" altLang="zh-CN" dirty="0"/>
              <a:t>: 1</a:t>
            </a:r>
            <a:r>
              <a:rPr lang="zh-CN" altLang="en-US" dirty="0"/>
              <a:t>维循环</a:t>
            </a: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949325" y="1262518"/>
            <a:ext cx="3048000" cy="8318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for (j=1; j&lt;N; j++) </a:t>
            </a:r>
          </a:p>
          <a:p>
            <a:pPr eaLnBrk="1" hangingPunct="1"/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   A[j] = A[j] + 1;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4572000" y="1276805"/>
            <a:ext cx="3048000" cy="83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a-DK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 (j=1; j&lt;N; j++) 	</a:t>
            </a:r>
          </a:p>
          <a:p>
            <a:pPr eaLnBrk="1" hangingPunct="1"/>
            <a:r>
              <a:rPr lang="da-DK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B[j] = B[j-1] + 1;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757362" y="2151518"/>
            <a:ext cx="8723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D=[0]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716587" y="2229305"/>
            <a:ext cx="8723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D=[1]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50"/>
          <p:cNvSpPr>
            <a:spLocks noChangeArrowheads="1"/>
          </p:cNvSpPr>
          <p:nvPr/>
        </p:nvSpPr>
        <p:spPr bwMode="auto">
          <a:xfrm>
            <a:off x="5275262" y="2829380"/>
            <a:ext cx="228600" cy="228600"/>
          </a:xfrm>
          <a:prstGeom prst="ellipse">
            <a:avLst/>
          </a:prstGeom>
          <a:solidFill>
            <a:srgbClr val="FC012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51"/>
          <p:cNvSpPr>
            <a:spLocks noChangeArrowheads="1"/>
          </p:cNvSpPr>
          <p:nvPr/>
        </p:nvSpPr>
        <p:spPr bwMode="auto">
          <a:xfrm>
            <a:off x="5748337" y="2823030"/>
            <a:ext cx="228600" cy="228600"/>
          </a:xfrm>
          <a:prstGeom prst="ellipse">
            <a:avLst/>
          </a:prstGeom>
          <a:solidFill>
            <a:srgbClr val="FC012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52"/>
          <p:cNvSpPr>
            <a:spLocks noChangeArrowheads="1"/>
          </p:cNvSpPr>
          <p:nvPr/>
        </p:nvSpPr>
        <p:spPr bwMode="auto">
          <a:xfrm>
            <a:off x="6223000" y="2824618"/>
            <a:ext cx="228600" cy="228600"/>
          </a:xfrm>
          <a:prstGeom prst="ellipse">
            <a:avLst/>
          </a:prstGeom>
          <a:solidFill>
            <a:srgbClr val="FC012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54"/>
          <p:cNvSpPr>
            <a:spLocks noChangeArrowheads="1"/>
          </p:cNvSpPr>
          <p:nvPr/>
        </p:nvSpPr>
        <p:spPr bwMode="auto">
          <a:xfrm>
            <a:off x="6694487" y="2813505"/>
            <a:ext cx="228600" cy="228600"/>
          </a:xfrm>
          <a:prstGeom prst="ellipse">
            <a:avLst/>
          </a:prstGeom>
          <a:solidFill>
            <a:srgbClr val="FC012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50"/>
          <p:cNvSpPr>
            <a:spLocks noChangeArrowheads="1"/>
          </p:cNvSpPr>
          <p:nvPr/>
        </p:nvSpPr>
        <p:spPr bwMode="auto">
          <a:xfrm>
            <a:off x="4808537" y="2819855"/>
            <a:ext cx="228600" cy="228600"/>
          </a:xfrm>
          <a:prstGeom prst="ellipse">
            <a:avLst/>
          </a:prstGeom>
          <a:solidFill>
            <a:srgbClr val="FC012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54"/>
          <p:cNvSpPr>
            <a:spLocks noChangeArrowheads="1"/>
          </p:cNvSpPr>
          <p:nvPr/>
        </p:nvSpPr>
        <p:spPr bwMode="auto">
          <a:xfrm>
            <a:off x="7167562" y="2813505"/>
            <a:ext cx="228600" cy="228600"/>
          </a:xfrm>
          <a:prstGeom prst="ellipse">
            <a:avLst/>
          </a:prstGeom>
          <a:solidFill>
            <a:srgbClr val="FC012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Line 104"/>
          <p:cNvSpPr>
            <a:spLocks noChangeShapeType="1"/>
          </p:cNvSpPr>
          <p:nvPr/>
        </p:nvSpPr>
        <p:spPr bwMode="auto">
          <a:xfrm flipH="1">
            <a:off x="4922837" y="3199268"/>
            <a:ext cx="2289175" cy="1587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5" name="Line 104"/>
          <p:cNvSpPr>
            <a:spLocks noChangeShapeType="1"/>
          </p:cNvSpPr>
          <p:nvPr/>
        </p:nvSpPr>
        <p:spPr bwMode="auto">
          <a:xfrm flipH="1">
            <a:off x="5046662" y="2945268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6" name="Line 104"/>
          <p:cNvSpPr>
            <a:spLocks noChangeShapeType="1"/>
          </p:cNvSpPr>
          <p:nvPr/>
        </p:nvSpPr>
        <p:spPr bwMode="auto">
          <a:xfrm flipH="1">
            <a:off x="5521325" y="2951618"/>
            <a:ext cx="227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Line 104"/>
          <p:cNvSpPr>
            <a:spLocks noChangeShapeType="1"/>
          </p:cNvSpPr>
          <p:nvPr/>
        </p:nvSpPr>
        <p:spPr bwMode="auto">
          <a:xfrm flipH="1">
            <a:off x="5994400" y="2951618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8" name="Line 104"/>
          <p:cNvSpPr>
            <a:spLocks noChangeShapeType="1"/>
          </p:cNvSpPr>
          <p:nvPr/>
        </p:nvSpPr>
        <p:spPr bwMode="auto">
          <a:xfrm flipH="1">
            <a:off x="6451600" y="2945268"/>
            <a:ext cx="227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9" name="Line 104"/>
          <p:cNvSpPr>
            <a:spLocks noChangeShapeType="1"/>
          </p:cNvSpPr>
          <p:nvPr/>
        </p:nvSpPr>
        <p:spPr bwMode="auto">
          <a:xfrm flipH="1">
            <a:off x="6923087" y="2932568"/>
            <a:ext cx="227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20" name="Oval 50"/>
          <p:cNvSpPr>
            <a:spLocks noChangeArrowheads="1"/>
          </p:cNvSpPr>
          <p:nvPr/>
        </p:nvSpPr>
        <p:spPr bwMode="auto">
          <a:xfrm>
            <a:off x="1692275" y="2838905"/>
            <a:ext cx="228600" cy="228600"/>
          </a:xfrm>
          <a:prstGeom prst="ellipse">
            <a:avLst/>
          </a:prstGeom>
          <a:solidFill>
            <a:srgbClr val="FC012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51"/>
          <p:cNvSpPr>
            <a:spLocks noChangeArrowheads="1"/>
          </p:cNvSpPr>
          <p:nvPr/>
        </p:nvSpPr>
        <p:spPr bwMode="auto">
          <a:xfrm>
            <a:off x="2166937" y="2834143"/>
            <a:ext cx="228600" cy="228600"/>
          </a:xfrm>
          <a:prstGeom prst="ellipse">
            <a:avLst/>
          </a:prstGeom>
          <a:solidFill>
            <a:srgbClr val="FC012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52"/>
          <p:cNvSpPr>
            <a:spLocks noChangeArrowheads="1"/>
          </p:cNvSpPr>
          <p:nvPr/>
        </p:nvSpPr>
        <p:spPr bwMode="auto">
          <a:xfrm>
            <a:off x="2640012" y="2835730"/>
            <a:ext cx="228600" cy="228600"/>
          </a:xfrm>
          <a:prstGeom prst="ellipse">
            <a:avLst/>
          </a:prstGeom>
          <a:solidFill>
            <a:srgbClr val="FC012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54"/>
          <p:cNvSpPr>
            <a:spLocks noChangeArrowheads="1"/>
          </p:cNvSpPr>
          <p:nvPr/>
        </p:nvSpPr>
        <p:spPr bwMode="auto">
          <a:xfrm>
            <a:off x="3113087" y="2823030"/>
            <a:ext cx="228600" cy="228600"/>
          </a:xfrm>
          <a:prstGeom prst="ellipse">
            <a:avLst/>
          </a:prstGeom>
          <a:solidFill>
            <a:srgbClr val="FC012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50"/>
          <p:cNvSpPr>
            <a:spLocks noChangeArrowheads="1"/>
          </p:cNvSpPr>
          <p:nvPr/>
        </p:nvSpPr>
        <p:spPr bwMode="auto">
          <a:xfrm>
            <a:off x="1225550" y="2829380"/>
            <a:ext cx="228600" cy="228600"/>
          </a:xfrm>
          <a:prstGeom prst="ellipse">
            <a:avLst/>
          </a:prstGeom>
          <a:solidFill>
            <a:srgbClr val="FC012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54"/>
          <p:cNvSpPr>
            <a:spLocks noChangeArrowheads="1"/>
          </p:cNvSpPr>
          <p:nvPr/>
        </p:nvSpPr>
        <p:spPr bwMode="auto">
          <a:xfrm>
            <a:off x="3586162" y="2823030"/>
            <a:ext cx="228600" cy="228600"/>
          </a:xfrm>
          <a:prstGeom prst="ellipse">
            <a:avLst/>
          </a:prstGeom>
          <a:solidFill>
            <a:srgbClr val="FC012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104"/>
          <p:cNvSpPr>
            <a:spLocks noChangeShapeType="1"/>
          </p:cNvSpPr>
          <p:nvPr/>
        </p:nvSpPr>
        <p:spPr bwMode="auto">
          <a:xfrm flipH="1">
            <a:off x="1339850" y="3210380"/>
            <a:ext cx="2289175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8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3184284"/>
            <a:ext cx="8184958" cy="1006696"/>
          </a:xfrm>
        </p:spPr>
        <p:txBody>
          <a:bodyPr/>
          <a:lstStyle/>
          <a:p>
            <a:r>
              <a:rPr lang="zh-CN" altLang="en-US" dirty="0"/>
              <a:t>可能多层循环存在循环体依赖</a:t>
            </a:r>
            <a:endParaRPr lang="en-US" altLang="zh-CN" dirty="0"/>
          </a:p>
          <a:p>
            <a:r>
              <a:rPr lang="zh-CN" altLang="en-US" dirty="0"/>
              <a:t>判别哪层循环可以并行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并行分析</a:t>
            </a:r>
            <a:r>
              <a:rPr lang="en-US" altLang="zh-CN" dirty="0"/>
              <a:t>: n</a:t>
            </a:r>
            <a:r>
              <a:rPr lang="zh-CN" altLang="en-US" dirty="0"/>
              <a:t>维循环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09704" y="1295456"/>
            <a:ext cx="3821113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 (i=1; i&lt;=N; i++)</a:t>
            </a:r>
          </a:p>
          <a:p>
            <a:pPr eaLnBrk="1" hangingPunct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for (j=1; j&lt;=N;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eaLnBrk="1" hangingPunct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A[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] = A[i,j-1]+1;</a:t>
            </a: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4722917" y="1303394"/>
            <a:ext cx="3821112" cy="12017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 (i=1; i&lt;=N; i++)</a:t>
            </a:r>
          </a:p>
          <a:p>
            <a:pPr eaLnBrk="1" hangingPunct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for (j=1; j&lt;=N;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eaLnBrk="1" hangingPunct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A[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] = A[i-1,j-1]+1;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09904" y="2722619"/>
            <a:ext cx="11047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D=[0,1]</a:t>
            </a:r>
            <a:endParaRPr lang="zh-CN" altLang="en-US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638904" y="2722619"/>
            <a:ext cx="11047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D=[1,1]</a:t>
            </a:r>
            <a:endParaRPr lang="zh-CN" altLang="en-US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972526"/>
              </p:ext>
            </p:extLst>
          </p:nvPr>
        </p:nvGraphicFramePr>
        <p:xfrm>
          <a:off x="532502" y="4343376"/>
          <a:ext cx="8134350" cy="1754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4350">
                  <a:extLst>
                    <a:ext uri="{9D8B030D-6E8A-4147-A177-3AD203B41FA5}">
                      <a16:colId xmlns:a16="http://schemas.microsoft.com/office/drawing/2014/main" val="2989952685"/>
                    </a:ext>
                  </a:extLst>
                </a:gridCol>
              </a:tblGrid>
              <a:tr h="56525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定理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1: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3225086928"/>
                  </a:ext>
                </a:extLst>
              </a:tr>
              <a:tr h="118893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假设循环的距离向量为</a:t>
                      </a:r>
                      <a:r>
                        <a:rPr lang="en-US" altLang="zh-CN" sz="2400" b="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= [d</a:t>
                      </a:r>
                      <a:r>
                        <a:rPr lang="en-US" altLang="zh-CN" sz="2400" b="0" i="0" kern="0" baseline="-25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altLang="zh-CN" sz="2400" b="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… </a:t>
                      </a:r>
                      <a:r>
                        <a:rPr lang="en-US" altLang="zh-CN" sz="2400" b="0" i="0" kern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altLang="zh-CN" sz="2400" b="0" i="0" kern="0" baseline="-250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US" altLang="zh-CN" sz="2400" b="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</a:t>
                      </a:r>
                      <a:r>
                        <a:rPr lang="zh-CN" altLang="en-US" sz="2400" b="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，如果在</a:t>
                      </a:r>
                      <a:r>
                        <a:rPr lang="en-US" altLang="zh-CN" sz="2400" b="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zh-CN" altLang="en-US" sz="2400" b="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层循环存在循环体依赖，那么</a:t>
                      </a:r>
                      <a:r>
                        <a:rPr lang="en-US" altLang="zh-CN" sz="2400" b="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altLang="zh-CN" sz="2400" b="0" i="0" kern="0" baseline="-25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zh-CN" altLang="en-US" sz="2400" b="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是</a:t>
                      </a:r>
                      <a:r>
                        <a:rPr lang="en-US" altLang="zh-CN" sz="2400" b="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zh-CN" altLang="en-US" sz="2400" b="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中第一个非零的值。</a:t>
                      </a:r>
                      <a:endParaRPr lang="en-US" altLang="zh-C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213477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7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并行分析</a:t>
            </a:r>
            <a:r>
              <a:rPr lang="en-US" altLang="zh-CN" dirty="0"/>
              <a:t>: n</a:t>
            </a:r>
            <a:r>
              <a:rPr lang="zh-CN" altLang="en-US" dirty="0"/>
              <a:t>维循环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5163" y="1219200"/>
            <a:ext cx="8001000" cy="78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pitchFamily="-65" charset="-128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4263" indent="-1698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-106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♦"/>
              <a:defRPr/>
            </a:pPr>
            <a:r>
              <a:rPr lang="zh-CN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如果某层循环不存在循环体依赖，那么该层循环的迭代可以并行执行</a:t>
            </a:r>
            <a:endParaRPr lang="en-US" altLang="zh-CN" kern="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451045"/>
              </p:ext>
            </p:extLst>
          </p:nvPr>
        </p:nvGraphicFramePr>
        <p:xfrm>
          <a:off x="531813" y="2103259"/>
          <a:ext cx="8134350" cy="181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4350">
                  <a:extLst>
                    <a:ext uri="{9D8B030D-6E8A-4147-A177-3AD203B41FA5}">
                      <a16:colId xmlns:a16="http://schemas.microsoft.com/office/drawing/2014/main" val="2989952685"/>
                    </a:ext>
                  </a:extLst>
                </a:gridCol>
              </a:tblGrid>
              <a:tr h="5653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定理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2: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3225086928"/>
                  </a:ext>
                </a:extLst>
              </a:tr>
              <a:tr h="1252374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buFontTx/>
                        <a:buNone/>
                        <a:defRPr/>
                      </a:pPr>
                      <a:r>
                        <a:rPr lang="en-US" altLang="zh-CN" sz="2400" kern="0" dirty="0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lang="zh-CN" altLang="en-US" sz="2400" kern="0" dirty="0">
                          <a:solidFill>
                            <a:srgbClr val="000000"/>
                          </a:solidFill>
                        </a:rPr>
                        <a:t>维循环的距离向量为</a:t>
                      </a:r>
                      <a:r>
                        <a:rPr lang="en-US" altLang="zh-CN" sz="2400" i="0" kern="0" dirty="0">
                          <a:solidFill>
                            <a:srgbClr val="000000"/>
                          </a:solidFill>
                        </a:rPr>
                        <a:t>D = (d</a:t>
                      </a:r>
                      <a:r>
                        <a:rPr lang="en-US" altLang="zh-CN" sz="2400" i="0" kern="0" baseline="-2500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altLang="zh-CN" sz="2400" i="0" kern="0" dirty="0">
                          <a:solidFill>
                            <a:srgbClr val="000000"/>
                          </a:solidFill>
                        </a:rPr>
                        <a:t>, … </a:t>
                      </a:r>
                      <a:r>
                        <a:rPr lang="en-US" altLang="zh-CN" sz="2400" i="0" kern="0" dirty="0" err="1">
                          <a:solidFill>
                            <a:srgbClr val="000000"/>
                          </a:solidFill>
                        </a:rPr>
                        <a:t>d</a:t>
                      </a:r>
                      <a:r>
                        <a:rPr lang="en-US" altLang="zh-CN" sz="2400" i="0" kern="0" baseline="-25000" dirty="0" err="1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lang="en-US" altLang="zh-CN" sz="2400" i="0" kern="0" dirty="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zh-CN" altLang="en-US" sz="2400" i="0" kern="0" dirty="0">
                          <a:solidFill>
                            <a:srgbClr val="000000"/>
                          </a:solidFill>
                        </a:rPr>
                        <a:t>，当</a:t>
                      </a:r>
                      <a:r>
                        <a:rPr lang="en-US" altLang="zh-CN" sz="2400" i="0" kern="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sz="2400" i="0" kern="0" dirty="0">
                          <a:solidFill>
                            <a:srgbClr val="000000"/>
                          </a:solidFill>
                        </a:rPr>
                        <a:t>[d</a:t>
                      </a:r>
                      <a:r>
                        <a:rPr lang="en-US" altLang="zh-CN" sz="2400" i="0" kern="0" baseline="-2500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altLang="zh-CN" sz="2400" i="0" kern="0" dirty="0">
                          <a:solidFill>
                            <a:srgbClr val="000000"/>
                          </a:solidFill>
                        </a:rPr>
                        <a:t>, … d</a:t>
                      </a:r>
                      <a:r>
                        <a:rPr lang="en-US" altLang="zh-CN" sz="2400" i="0" kern="0" baseline="-25000" dirty="0">
                          <a:solidFill>
                            <a:srgbClr val="000000"/>
                          </a:solidFill>
                        </a:rPr>
                        <a:t>j-1</a:t>
                      </a:r>
                      <a:r>
                        <a:rPr lang="en-US" altLang="zh-CN" sz="2400" i="0" kern="0" dirty="0">
                          <a:solidFill>
                            <a:srgbClr val="000000"/>
                          </a:solidFill>
                        </a:rPr>
                        <a:t>] &gt; 0</a:t>
                      </a:r>
                      <a:r>
                        <a:rPr lang="en-US" altLang="zh-CN" sz="2400" i="0" kern="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zh-CN" altLang="en-US" sz="2400" i="0" kern="0" baseline="0" dirty="0">
                          <a:solidFill>
                            <a:srgbClr val="000000"/>
                          </a:solidFill>
                        </a:rPr>
                        <a:t>或者</a:t>
                      </a:r>
                      <a:r>
                        <a:rPr lang="en-US" altLang="zh-CN" sz="2400" i="0" kern="0" dirty="0">
                          <a:solidFill>
                            <a:srgbClr val="000000"/>
                          </a:solidFill>
                        </a:rPr>
                        <a:t>[d</a:t>
                      </a:r>
                      <a:r>
                        <a:rPr lang="en-US" altLang="zh-CN" sz="2400" i="0" kern="0" baseline="-2500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altLang="zh-CN" sz="2400" i="0" kern="0" dirty="0">
                          <a:solidFill>
                            <a:srgbClr val="000000"/>
                          </a:solidFill>
                        </a:rPr>
                        <a:t>, … </a:t>
                      </a:r>
                      <a:r>
                        <a:rPr lang="en-US" altLang="zh-CN" sz="2400" i="0" kern="0" dirty="0" err="1">
                          <a:solidFill>
                            <a:srgbClr val="000000"/>
                          </a:solidFill>
                        </a:rPr>
                        <a:t>d</a:t>
                      </a:r>
                      <a:r>
                        <a:rPr lang="en-US" altLang="zh-CN" sz="2400" i="0" kern="0" baseline="-25000" dirty="0" err="1">
                          <a:solidFill>
                            <a:srgbClr val="000000"/>
                          </a:solidFill>
                        </a:rPr>
                        <a:t>j</a:t>
                      </a:r>
                      <a:r>
                        <a:rPr lang="en-US" altLang="zh-CN" sz="2400" i="0" kern="0" dirty="0">
                          <a:solidFill>
                            <a:srgbClr val="000000"/>
                          </a:solidFill>
                        </a:rPr>
                        <a:t>] = 0</a:t>
                      </a:r>
                      <a:r>
                        <a:rPr lang="zh-CN" altLang="en-US" sz="2400" i="0" kern="0" dirty="0">
                          <a:solidFill>
                            <a:srgbClr val="000000"/>
                          </a:solidFill>
                        </a:rPr>
                        <a:t>时，</a:t>
                      </a:r>
                      <a:r>
                        <a:rPr lang="zh-CN" altLang="en-US" sz="2400" kern="0" dirty="0">
                          <a:solidFill>
                            <a:srgbClr val="000000"/>
                          </a:solidFill>
                        </a:rPr>
                        <a:t>第</a:t>
                      </a:r>
                      <a:r>
                        <a:rPr lang="en-US" altLang="zh-CN" sz="2400" kern="0" dirty="0">
                          <a:solidFill>
                            <a:srgbClr val="000000"/>
                          </a:solidFill>
                        </a:rPr>
                        <a:t>j</a:t>
                      </a:r>
                      <a:r>
                        <a:rPr lang="zh-CN" altLang="en-US" sz="2400" kern="0" dirty="0">
                          <a:solidFill>
                            <a:srgbClr val="000000"/>
                          </a:solidFill>
                        </a:rPr>
                        <a:t>层循环迭代可以并行，</a:t>
                      </a:r>
                      <a:endParaRPr lang="en-US" altLang="zh-CN" sz="2400" i="0" kern="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2134775315"/>
                  </a:ext>
                </a:extLst>
              </a:tr>
            </a:tbl>
          </a:graphicData>
        </a:graphic>
      </p:graphicFrame>
      <p:sp>
        <p:nvSpPr>
          <p:cNvPr id="17" name="Rectangle 60"/>
          <p:cNvSpPr>
            <a:spLocks noChangeArrowheads="1"/>
          </p:cNvSpPr>
          <p:nvPr/>
        </p:nvSpPr>
        <p:spPr bwMode="auto">
          <a:xfrm>
            <a:off x="2819400" y="4837113"/>
            <a:ext cx="1220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CC0000"/>
                </a:solidFill>
              </a:rPr>
              <a:t>D=[1,1]</a:t>
            </a:r>
          </a:p>
        </p:txBody>
      </p:sp>
      <p:pic>
        <p:nvPicPr>
          <p:cNvPr id="101389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86238"/>
            <a:ext cx="236220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13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假设初始时</a:t>
            </a:r>
            <a:r>
              <a:rPr lang="en-US" altLang="zh-CN" dirty="0"/>
              <a:t>a=2</a:t>
            </a:r>
            <a:r>
              <a:rPr lang="zh-CN" altLang="en-US" dirty="0"/>
              <a:t>、</a:t>
            </a:r>
            <a:r>
              <a:rPr lang="en-US" altLang="zh-CN" dirty="0"/>
              <a:t>b=1</a:t>
            </a:r>
            <a:r>
              <a:rPr lang="zh-CN" altLang="en-US" dirty="0"/>
              <a:t>、</a:t>
            </a:r>
            <a:r>
              <a:rPr lang="en-US" altLang="zh-CN" dirty="0"/>
              <a:t>c=5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(1)(2)(3)</a:t>
            </a:r>
            <a:r>
              <a:rPr lang="zh-CN" altLang="en-US" dirty="0"/>
              <a:t>交换前后结果不同，</a:t>
            </a:r>
            <a:r>
              <a:rPr lang="en-US" altLang="zh-CN" dirty="0"/>
              <a:t>(4)</a:t>
            </a:r>
            <a:r>
              <a:rPr lang="zh-CN" altLang="en-US" dirty="0"/>
              <a:t>结果相同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71488" y="1779597"/>
            <a:ext cx="8056562" cy="126841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01650" y="1785947"/>
            <a:ext cx="172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(1):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 = b + c;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d = 2 * a;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347913" y="1757372"/>
            <a:ext cx="172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(2):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b = a + c;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 = 2 * c;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579938" y="1757372"/>
            <a:ext cx="172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(3):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 = b + c;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 = 2 * b;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724650" y="1774835"/>
            <a:ext cx="172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(4):</a:t>
            </a:r>
          </a:p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b = a + c;</a:t>
            </a:r>
          </a:p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d = 2 * a;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81894" y="3858876"/>
            <a:ext cx="8056562" cy="93057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12056" y="3865226"/>
            <a:ext cx="172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= 2 * a; </a:t>
            </a:r>
          </a:p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b + c;</a:t>
            </a: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2358319" y="3836651"/>
            <a:ext cx="172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2 * c;</a:t>
            </a:r>
          </a:p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a + c;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4590344" y="3836651"/>
            <a:ext cx="172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2 * b; </a:t>
            </a:r>
          </a:p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b + c;</a:t>
            </a: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6735056" y="3854114"/>
            <a:ext cx="172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 = 2 * a;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 = a + c;</a:t>
            </a:r>
          </a:p>
        </p:txBody>
      </p:sp>
      <p:sp>
        <p:nvSpPr>
          <p:cNvPr id="14" name="下箭头 13"/>
          <p:cNvSpPr/>
          <p:nvPr/>
        </p:nvSpPr>
        <p:spPr bwMode="auto">
          <a:xfrm>
            <a:off x="1058869" y="3111360"/>
            <a:ext cx="380990" cy="685782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2870213" y="3099439"/>
            <a:ext cx="380990" cy="685782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5062548" y="3108171"/>
            <a:ext cx="380990" cy="685782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7" name="下箭头 16"/>
          <p:cNvSpPr/>
          <p:nvPr/>
        </p:nvSpPr>
        <p:spPr bwMode="auto">
          <a:xfrm>
            <a:off x="7064388" y="3108171"/>
            <a:ext cx="380990" cy="685782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58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1143090" y="5105356"/>
            <a:ext cx="6172038" cy="126841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3048010"/>
            <a:ext cx="8184958" cy="3505108"/>
          </a:xfrm>
        </p:spPr>
        <p:txBody>
          <a:bodyPr/>
          <a:lstStyle/>
          <a:p>
            <a:r>
              <a:rPr lang="zh-CN" altLang="en-US" dirty="0"/>
              <a:t>数据依赖关系体现了两个存储访问操作的执行顺序，必须按照该顺序执行两个操作才能得到正确的结果</a:t>
            </a:r>
            <a:endParaRPr lang="en-US" altLang="zh-CN" dirty="0"/>
          </a:p>
          <a:p>
            <a:r>
              <a:rPr lang="zh-CN" altLang="en-US" dirty="0"/>
              <a:t>两个不同的程序语句之间可能存在数据依赖关系，同一程序语句的两个不同的动态执行之间也可能存在数据依赖关系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数据依赖（</a:t>
            </a:r>
            <a:r>
              <a:rPr lang="en-US" altLang="zh-CN" dirty="0"/>
              <a:t>Data Dependence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2250"/>
              </p:ext>
            </p:extLst>
          </p:nvPr>
        </p:nvGraphicFramePr>
        <p:xfrm>
          <a:off x="457200" y="1033463"/>
          <a:ext cx="8134350" cy="1754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4350">
                  <a:extLst>
                    <a:ext uri="{9D8B030D-6E8A-4147-A177-3AD203B41FA5}">
                      <a16:colId xmlns:a16="http://schemas.microsoft.com/office/drawing/2014/main" val="2989952685"/>
                    </a:ext>
                  </a:extLst>
                </a:gridCol>
              </a:tblGrid>
              <a:tr h="56525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数据依赖</a:t>
                      </a: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3225086928"/>
                  </a:ext>
                </a:extLst>
              </a:tr>
              <a:tr h="118893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如果两个存储访问操作访问相同的存储位置（同一个变量），其中一个访问是写（或更新）操作，则两个操作间存在</a:t>
                      </a:r>
                      <a:r>
                        <a:rPr lang="zh-CN" altLang="en-US" sz="2400" b="0" dirty="0"/>
                        <a:t>数据依赖</a:t>
                      </a:r>
                      <a:endParaRPr lang="zh-CN" altLang="en-US" sz="1800" b="0" dirty="0"/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213477531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752674" y="5255930"/>
            <a:ext cx="16001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b + c;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= 2 * a;</a:t>
            </a:r>
          </a:p>
        </p:txBody>
      </p:sp>
      <p:sp>
        <p:nvSpPr>
          <p:cNvPr id="6" name="矩形 5"/>
          <p:cNvSpPr/>
          <p:nvPr/>
        </p:nvSpPr>
        <p:spPr>
          <a:xfrm>
            <a:off x="4198965" y="5173440"/>
            <a:ext cx="3047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=0;i&lt;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n;i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++){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a[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]=a[i-1]+a[i-2];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B5DF656E-36CB-0947-CF10-B51F0200DFB0}"/>
                  </a:ext>
                </a:extLst>
              </p14:cNvPr>
              <p14:cNvContentPartPr/>
              <p14:nvPr/>
            </p14:nvContentPartPr>
            <p14:xfrm>
              <a:off x="902880" y="4206240"/>
              <a:ext cx="7774560" cy="7549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B5DF656E-36CB-0947-CF10-B51F0200DF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3520" y="4196880"/>
                <a:ext cx="7793280" cy="77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808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3886188"/>
            <a:ext cx="8184958" cy="2666929"/>
          </a:xfrm>
        </p:spPr>
        <p:txBody>
          <a:bodyPr/>
          <a:lstStyle/>
          <a:p>
            <a:r>
              <a:rPr lang="zh-CN" altLang="en-US" dirty="0"/>
              <a:t>判断语句是否存在数据依赖（假设</a:t>
            </a:r>
            <a:r>
              <a:rPr lang="en-US" altLang="zh-CN" dirty="0"/>
              <a:t>i</a:t>
            </a:r>
            <a:r>
              <a:rPr lang="zh-CN" altLang="en-US" dirty="0"/>
              <a:t>在</a:t>
            </a:r>
            <a:r>
              <a:rPr lang="en-US" altLang="zh-CN" dirty="0"/>
              <a:t>i’</a:t>
            </a:r>
            <a:r>
              <a:rPr lang="zh-CN" altLang="en-US" dirty="0"/>
              <a:t>之前执行）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数据依赖（</a:t>
            </a:r>
            <a:r>
              <a:rPr lang="en-US" altLang="zh-CN" dirty="0"/>
              <a:t>Data Dependence</a:t>
            </a:r>
            <a:r>
              <a:rPr lang="zh-CN" altLang="en-US" dirty="0"/>
              <a:t>）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610289" y="1066862"/>
            <a:ext cx="8056563" cy="2390611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640452" y="1182130"/>
            <a:ext cx="203835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(1):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a = b + c;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d = 2 * a;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写后读（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 after write</a:t>
            </a:r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真相关（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dependence</a:t>
            </a:r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2486714" y="1153555"/>
            <a:ext cx="204946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(2):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b = a + c;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a = 2 * c;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读后写（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 after read</a:t>
            </a:r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反相关（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Anti-dependence</a:t>
            </a:r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4411515" y="1153555"/>
            <a:ext cx="221539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(3):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a = b + c;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a = 2 * b;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写后写（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 after write</a:t>
            </a:r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输出相关（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dependence</a:t>
            </a:r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6665807" y="1175779"/>
            <a:ext cx="203993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(4):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无数据依赖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b = a + c;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d = 2 * a;</a:t>
            </a: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读后读（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read after read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输入相关（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Input dependence 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10876"/>
              </p:ext>
            </p:extLst>
          </p:nvPr>
        </p:nvGraphicFramePr>
        <p:xfrm>
          <a:off x="571395" y="4466943"/>
          <a:ext cx="8134350" cy="1705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4350">
                  <a:extLst>
                    <a:ext uri="{9D8B030D-6E8A-4147-A177-3AD203B41FA5}">
                      <a16:colId xmlns:a16="http://schemas.microsoft.com/office/drawing/2014/main" val="2989952685"/>
                    </a:ext>
                  </a:extLst>
                </a:gridCol>
              </a:tblGrid>
              <a:tr h="48927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数据访问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i 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和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i’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存在数据依赖，当且仅当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3225086928"/>
                  </a:ext>
                </a:extLst>
              </a:tr>
              <a:tr h="12159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zh-CN" alt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）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zh-CN" alt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和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i’</a:t>
                      </a:r>
                      <a:r>
                        <a:rPr lang="zh-CN" alt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至少其中一个为写操作；</a:t>
                      </a:r>
                      <a:endParaRPr lang="en-US" altLang="zh-C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zh-CN" alt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）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zh-CN" alt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和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i’</a:t>
                      </a:r>
                      <a:r>
                        <a:rPr lang="zh-CN" alt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访问同一个变量（或同一个存储位置）</a:t>
                      </a:r>
                      <a:endParaRPr lang="en-US" altLang="zh-C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213477531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E13BE48-BB87-45DD-5252-196577117495}"/>
                  </a:ext>
                </a:extLst>
              </p14:cNvPr>
              <p14:cNvContentPartPr/>
              <p14:nvPr/>
            </p14:nvContentPartPr>
            <p14:xfrm>
              <a:off x="774000" y="2983320"/>
              <a:ext cx="4788720" cy="3069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E13BE48-BB87-45DD-5252-1965771174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4640" y="2973960"/>
                <a:ext cx="4807440" cy="308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639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43060"/>
            <a:ext cx="8184958" cy="5410058"/>
          </a:xfrm>
        </p:spPr>
        <p:txBody>
          <a:bodyPr/>
          <a:lstStyle/>
          <a:p>
            <a:r>
              <a:rPr lang="zh-CN" altLang="en-US" dirty="0"/>
              <a:t>判断语句是否可以并行执行的定理：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可并行性定理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92567"/>
              </p:ext>
            </p:extLst>
          </p:nvPr>
        </p:nvGraphicFramePr>
        <p:xfrm>
          <a:off x="532502" y="1676446"/>
          <a:ext cx="8134350" cy="2390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4350">
                  <a:extLst>
                    <a:ext uri="{9D8B030D-6E8A-4147-A177-3AD203B41FA5}">
                      <a16:colId xmlns:a16="http://schemas.microsoft.com/office/drawing/2014/main" val="2989952685"/>
                    </a:ext>
                  </a:extLst>
                </a:gridCol>
              </a:tblGrid>
              <a:tr h="68578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Bernstein’s conditions (1966)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3225086928"/>
                  </a:ext>
                </a:extLst>
              </a:tr>
              <a:tr h="1704275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</a:t>
                      </a:r>
                      <a:r>
                        <a:rPr kumimoji="0" lang="en-US" altLang="zh-CN" sz="24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是进程</a:t>
                      </a: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</a:t>
                      </a:r>
                      <a:r>
                        <a:rPr kumimoji="0" lang="en-US" altLang="zh-CN" sz="24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要读的数据集合，</a:t>
                      </a: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</a:t>
                      </a:r>
                      <a:r>
                        <a:rPr kumimoji="0" lang="en-US" altLang="zh-CN" sz="24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是进程</a:t>
                      </a: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</a:t>
                      </a:r>
                      <a:r>
                        <a:rPr kumimoji="0" lang="en-US" altLang="zh-CN" sz="24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要写的数据集合。如果进程</a:t>
                      </a: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</a:t>
                      </a:r>
                      <a:r>
                        <a:rPr kumimoji="0" lang="en-US" altLang="zh-CN" sz="24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和另一个进程</a:t>
                      </a: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</a:t>
                      </a:r>
                      <a:r>
                        <a:rPr kumimoji="0" lang="en-US" altLang="zh-CN" sz="24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可以并行执行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则</a:t>
                      </a:r>
                      <a:endPara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    </a:t>
                      </a: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</a:t>
                      </a:r>
                      <a:r>
                        <a:rPr kumimoji="0" lang="en-US" altLang="zh-CN" sz="24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∩ O</a:t>
                      </a:r>
                      <a:r>
                        <a:rPr kumimoji="0" lang="en-US" altLang="zh-CN" sz="2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= </a:t>
                      </a: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</a:t>
                      </a:r>
                      <a:r>
                        <a:rPr kumimoji="0" lang="en-US" altLang="zh-CN" sz="24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</a:t>
                      </a:r>
                      <a:r>
                        <a:rPr kumimoji="0" lang="en-US" altLang="zh-CN" sz="2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∩ </a:t>
                      </a: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</a:t>
                      </a:r>
                      <a:r>
                        <a:rPr kumimoji="0" lang="en-US" altLang="zh-CN" sz="24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</a:t>
                      </a:r>
                      <a:r>
                        <a:rPr kumimoji="0" lang="en-US" altLang="zh-CN" sz="2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= </a:t>
                      </a: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</a:t>
                      </a:r>
                      <a:r>
                        <a:rPr kumimoji="0" lang="en-US" altLang="zh-CN" sz="24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∩ O</a:t>
                      </a:r>
                      <a:r>
                        <a:rPr kumimoji="0" lang="en-US" altLang="zh-CN" sz="2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= ϕ	</a:t>
                      </a:r>
                      <a:endParaRPr lang="zh-CN" altLang="en-US" sz="1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213477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79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数据依赖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循环数据依赖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循环转换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并行性分析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200" dirty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2379428323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Designs:Sparkle</Template>
  <TotalTime>7808</TotalTime>
  <Pages>0</Pages>
  <Words>5479</Words>
  <Characters>0</Characters>
  <Application>Microsoft Office PowerPoint</Application>
  <DocSecurity>0</DocSecurity>
  <PresentationFormat>全屏显示(4:3)</PresentationFormat>
  <Lines>0</Lines>
  <Paragraphs>558</Paragraphs>
  <Slides>42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黑体</vt:lpstr>
      <vt:lpstr>Arial</vt:lpstr>
      <vt:lpstr>Bookman Old Style</vt:lpstr>
      <vt:lpstr>Calibri</vt:lpstr>
      <vt:lpstr>Comic Sans MS</vt:lpstr>
      <vt:lpstr>Times</vt:lpstr>
      <vt:lpstr>Times New Roman</vt:lpstr>
      <vt:lpstr>自定义设计方案</vt:lpstr>
      <vt:lpstr>并行程序设计  </vt:lpstr>
      <vt:lpstr>大纲</vt:lpstr>
      <vt:lpstr>大纲</vt:lpstr>
      <vt:lpstr>例1</vt:lpstr>
      <vt:lpstr>例1</vt:lpstr>
      <vt:lpstr>数据依赖（Data Dependence）</vt:lpstr>
      <vt:lpstr>数据依赖（Data Dependence）</vt:lpstr>
      <vt:lpstr>可并行性定理</vt:lpstr>
      <vt:lpstr>大纲</vt:lpstr>
      <vt:lpstr>考虑局部性</vt:lpstr>
      <vt:lpstr>数据重用与数据局部性</vt:lpstr>
      <vt:lpstr>时间上的重用和空间上的重用</vt:lpstr>
      <vt:lpstr>探索重用——局部性优化</vt:lpstr>
      <vt:lpstr>循环中的数据依赖</vt:lpstr>
      <vt:lpstr>如何判别循环数据依赖？</vt:lpstr>
      <vt:lpstr>特征化迭代空间</vt:lpstr>
      <vt:lpstr>迭代空间：循环数据依赖</vt:lpstr>
      <vt:lpstr>距离向量（Distance Vectors）</vt:lpstr>
      <vt:lpstr>距离向量与数据依赖合法性</vt:lpstr>
      <vt:lpstr>方向向量（Direction Vectors）</vt:lpstr>
      <vt:lpstr>大纲</vt:lpstr>
      <vt:lpstr>循环转换（Loop Transformations）</vt:lpstr>
      <vt:lpstr>循环交换（Loop Interchange）</vt:lpstr>
      <vt:lpstr>数据局部性探索</vt:lpstr>
      <vt:lpstr>并行粒度探索</vt:lpstr>
      <vt:lpstr>循环交换安全性问题</vt:lpstr>
      <vt:lpstr>合法循环转换</vt:lpstr>
      <vt:lpstr>合法循环转换</vt:lpstr>
      <vt:lpstr>循环分块（Loop Tile）</vt:lpstr>
      <vt:lpstr>循环分块（Loop Tile）</vt:lpstr>
      <vt:lpstr>探索数据局部性</vt:lpstr>
      <vt:lpstr>循环展开（Loop unroll）</vt:lpstr>
      <vt:lpstr>并行探索</vt:lpstr>
      <vt:lpstr>循环融合（Loop Fusion）</vt:lpstr>
      <vt:lpstr>探索数据局部性</vt:lpstr>
      <vt:lpstr>循环展开和融合</vt:lpstr>
      <vt:lpstr>探索数据局部性</vt:lpstr>
      <vt:lpstr>大纲</vt:lpstr>
      <vt:lpstr>并行探索</vt:lpstr>
      <vt:lpstr>并行分析: 1维循环</vt:lpstr>
      <vt:lpstr>并行分析: n维循环</vt:lpstr>
      <vt:lpstr>并行分析: n维循环</vt:lpstr>
    </vt:vector>
  </TitlesOfParts>
  <Manager/>
  <Company>SSU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工程中心建设报告</dc:title>
  <dc:subject/>
  <dc:creator>YXCHEN-PC</dc:creator>
  <cp:keywords/>
  <dc:description/>
  <cp:lastModifiedBy>hanyu</cp:lastModifiedBy>
  <cp:revision>1188</cp:revision>
  <dcterms:created xsi:type="dcterms:W3CDTF">2001-06-30T15:45:14Z</dcterms:created>
  <dcterms:modified xsi:type="dcterms:W3CDTF">2022-08-24T07:45:41Z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