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ink/ink2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88" r:id="rId1"/>
  </p:sldMasterIdLst>
  <p:notesMasterIdLst>
    <p:notesMasterId r:id="rId55"/>
  </p:notesMasterIdLst>
  <p:sldIdLst>
    <p:sldId id="256" r:id="rId2"/>
    <p:sldId id="357" r:id="rId3"/>
    <p:sldId id="409" r:id="rId4"/>
    <p:sldId id="362" r:id="rId5"/>
    <p:sldId id="363" r:id="rId6"/>
    <p:sldId id="364" r:id="rId7"/>
    <p:sldId id="365" r:id="rId8"/>
    <p:sldId id="360" r:id="rId9"/>
    <p:sldId id="361" r:id="rId10"/>
    <p:sldId id="366" r:id="rId11"/>
    <p:sldId id="410" r:id="rId12"/>
    <p:sldId id="387" r:id="rId13"/>
    <p:sldId id="370" r:id="rId14"/>
    <p:sldId id="368" r:id="rId15"/>
    <p:sldId id="374" r:id="rId16"/>
    <p:sldId id="375" r:id="rId17"/>
    <p:sldId id="376" r:id="rId18"/>
    <p:sldId id="408" r:id="rId19"/>
    <p:sldId id="384" r:id="rId20"/>
    <p:sldId id="385" r:id="rId21"/>
    <p:sldId id="389" r:id="rId22"/>
    <p:sldId id="411" r:id="rId23"/>
    <p:sldId id="369" r:id="rId24"/>
    <p:sldId id="371" r:id="rId25"/>
    <p:sldId id="377" r:id="rId26"/>
    <p:sldId id="378" r:id="rId27"/>
    <p:sldId id="379" r:id="rId28"/>
    <p:sldId id="380" r:id="rId29"/>
    <p:sldId id="381" r:id="rId30"/>
    <p:sldId id="388" r:id="rId31"/>
    <p:sldId id="393" r:id="rId32"/>
    <p:sldId id="390" r:id="rId33"/>
    <p:sldId id="391" r:id="rId34"/>
    <p:sldId id="392" r:id="rId35"/>
    <p:sldId id="394" r:id="rId36"/>
    <p:sldId id="395" r:id="rId37"/>
    <p:sldId id="396" r:id="rId38"/>
    <p:sldId id="373" r:id="rId39"/>
    <p:sldId id="372" r:id="rId40"/>
    <p:sldId id="412" r:id="rId41"/>
    <p:sldId id="397" r:id="rId42"/>
    <p:sldId id="398" r:id="rId43"/>
    <p:sldId id="400" r:id="rId44"/>
    <p:sldId id="402" r:id="rId45"/>
    <p:sldId id="401" r:id="rId46"/>
    <p:sldId id="399" r:id="rId47"/>
    <p:sldId id="403" r:id="rId48"/>
    <p:sldId id="413" r:id="rId49"/>
    <p:sldId id="404" r:id="rId50"/>
    <p:sldId id="405" r:id="rId51"/>
    <p:sldId id="406" r:id="rId52"/>
    <p:sldId id="414" r:id="rId53"/>
    <p:sldId id="407" r:id="rId5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2">
          <p15:clr>
            <a:srgbClr val="A4A3A4"/>
          </p15:clr>
        </p15:guide>
        <p15:guide id="2" pos="278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900"/>
    <a:srgbClr val="00CC00"/>
    <a:srgbClr val="CCFFCC"/>
    <a:srgbClr val="FFFFFF"/>
    <a:srgbClr val="F6D8CA"/>
    <a:srgbClr val="F2C7B4"/>
    <a:srgbClr val="B01CA5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28" autoAdjust="0"/>
    <p:restoredTop sz="91909" autoAdjust="0"/>
  </p:normalViewPr>
  <p:slideViewPr>
    <p:cSldViewPr>
      <p:cViewPr varScale="1">
        <p:scale>
          <a:sx n="78" d="100"/>
          <a:sy n="78" d="100"/>
        </p:scale>
        <p:origin x="1963" y="67"/>
      </p:cViewPr>
      <p:guideLst>
        <p:guide orient="horz" pos="2152"/>
        <p:guide pos="278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198" cy="7619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2-08-24T07:48:15.28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21892 2313 67 0,'0'0'236'0,"0"0"-12"0,0 0 7 0,0 0 15 15,0 0-5-15,0 0-7 0,0 0-1 16,0 0-13-16,0 0-11 0,4-9-16 0,-4 9-25 16,0 0-10-16,0 0-15 0,0 0-12 15,0 0 138-15,0 0-182 0,0 0 136 0,0 0-164 16,0 0 146-16,0 0-138 0,0 0-13 0,2-10 9 16,-2 10-1-16,0 0-2 0,0 0-14 15,0 0-8-15,0 0-5 0,0 0-20 0,0 0 14 16,0 0 5-16,0 0 1 0,0 0 6 15,0 0 132-15,0 0-152 0,0 0 3 0,0 0 3 16,0 0 140-16,0 0-154 0,0 0 134 0,0 0-149 16,0 0 136-16,0 0-144 0,0 0 3 15,0 0 20-15,0 0 13 0,0 0 15 16,0 0-3-16,0 0 2 0,0 0-9 0,0 0-5 16,0 0-4-16,0 0 7 0,0 0 6 0,0 0 4 15,0 0-1-15,0 0 1 0,0 0-4 16,0 0 7-16,0 0-3 0,0 13 3 0,0-13-2 15,0 0 8-15,-2 13 120 0,2-13-162 16,0 13 133-16,0-13-151 0,-2 20 131 0,0-4-145 16,2 3 165-16,-2 0-141 0,2 1 9 0,0 4 7 15,-2 1 3-15,2 0 2 0,0 1 5 16,0 1 7-16,0-1-9 0,0 2 4 16,0-1-3-16,0 2 1 0,0-1 0 0,2 1-3 15,-2 2-6-15,2 3-4 0,0 0 14 0,0 0-5 16,0 0 0-16,-1 2 1 0,1 0 7 15,2 2-2-15,-2 6 13 0,-2 0 8 0,3 1 4 16,-1 1-5-16,-2 0 3 0,0 2-14 0,0 1 1 16,-2-2-7-16,-1 2 106 0,3-1-132 15,-4 3 109-15,1 0-126 0,1 1 116 0,-2 0-131 16,-2 2 14-16,1 11 0 0,-2-9 3 16,2 8 7-16,-1-2 7 0,-1 2 100 0,-2-3-123 15,0 2-21-15,2-3 34 0,-4 2-16 0,2-1 31 16,0 1-29-16,-2-2 33 0,0 1 96 15,0-2-137-15,4-8 88 0,-2-1-130 0,2-1 109 16,0-3-135-16,3-3-26 0,2-6 9 16,2-2-26-16,0-1 52 0,2-2-14 0,2 0 54 15,1-2-15-15,-1-5 2 0,1-1-119 16,2-4-58-16,-3-3-81 0,1-3-34 0,3-1-52 16,-3-6-35-16,-5-7-161 0,16 5-573 15,-16-5-787-15</inkml:trace>
  <inkml:trace contextRef="#ctx0" brushRef="#br0" timeOffset="6441.34">5734 4135 71 0,'0'0'739'0,"0"0"-192"0,0 0-111 0,-7 7-53 16,7-7-57-16,0 0-29 0,0 0 5 15,0 0-15-15,0 0-15 0,0 0-33 0,7 9-15 16,-7-9-12-16,0 0-24 0,13 4 5 0,-13-4 0 15,13 4 2-15,-13-4-11 0,19 1-6 16,-19-1-17-16,25 3-11 0,-7-2-21 0,1 1-6 16,1-1-17-16,1 2-10 0,4 0-5 15,1 0-3-15,0 0 89 0,2 0-122 0,-1 1 118 16,2-1-122-16,5 0 102 0,-4 1-127 16,5-2 99-16,-4 0-115 0,1-1 108 0,1-1-111 15,3-1 104-15,2-1-104 0,0 0-24 0,2-2 55 16,-2 2-36-16,9-2 39 0,-1 0-40 15,-1-2 40-15,0 1 84 0,0 0-122 0,-7 1 95 16,9-1-113-16,-3-2 100 0,1 2-114 16,-1-1 105-16,1 1-112 0,0-1 110 0,1 1-112 15,0-1 102-15,0 2-112 0,1-2 108 0,1 2-98 16,0-1 103-16,0 1-108 0,-2 1-25 16,4 0 53-16,-3 0 103 0,1 0-113 15,1 2 95-15,-7-1-106 0,7 1 104 0,-5 1-111 16,1 0 92-16,6 0-94 0,-8 1 110 0,6 0-111 15,3 1 111-15,-2 0-113 0,-1 0 109 16,-1 0-106-16,0 2 101 0,0-2-103 0,-2 0 109 16,2 2-109-16,-1-1 105 0,0 1-111 15,-6-1 113-15,6 0-108 0,-5 0 104 0,-3-1-110 16,2 3 111-16,5-2-107 0,-7 0 107 0,3 2-107 16,-4-2 110-16,2 1-108 0,-1-1 98 15,-3-1-99-15,0 2 105 0,0-1-111 0,-1 0 124 16,-5 0-103-16,-1-1 92 0,0 0-96 0,-2-1 76 15,-2 1-62-15,-2-1 48 0,-3-1-35 16,-1 2 22-16,-1-1-11 0,1 0 0 16,-3 1 0-16,-3-2 0 0,-13 0 0 0,23 0 0 15,-23 0 0-15,22 1 0 0,-22-1 0 0,22 0 0 16,-22 0 0-16,17 1 0 0,-17-1 0 16,15 0 0-16,-15 0 0 0,14 1 0 0,-14-1 0 15,15-1 0-15,-15 1 0 0,14 0 0 16,-14 0 0-16,19 1 0 0,-19-1 0 0,23 2 0 15,-10-2 0-15,6-2 0 0,-1 2 0 0,0 0 0 16,2 0 0-16,0 0 0 0,-2 0 0 16,3 0 0-16,0-1 0 0,0 0 0 15,2 2 0-15,-1-2 0 0,2 1 0 0,-1 0 0 16,5 0 0-16,0 0 0 0,1 0 0 0,-1 0 0 16,1-1 0-16,2 1 0 0,0 0 0 15,-1-2 0-15,6 1 0 0,0-1 0 0,-1 0 0 16,3 0 0-16,1 0 0 0,-1 0 0 0,0 1 0 15,2-1 0-15,-1 0 0 0,1 1 0 16,-2 0 0-16,0 1 0 0,1 0 0 0,-3 0 0 16,-3 0 0-16,-1 1 0 0,1-1 0 15,-1 0 0-15,0 0 0 0,1 0 0 0,-1 0 0 16,0 0 0-16,1 0 0 0,1 0 0 0,2-1 0 16,0 1 0-16,-5-1 0 0,2 0 0 15,-1 1 0-15,-1-1 0 0,1 1 0 16,0 1 0-16,0 0 0 0,-2 0 0 0,7 1 0 15,-2 0 0-15,3 1 0 0,-2 0 0 0,2 0 0 16,1 0 0-16,1-1 0 0,-3 0 0 16,3 1 0-16,-1-1 0 0,1 0 0 0,-3 0 0 15,2-2 0-15,0 2 0 0,2-1 0 16,-2-1 0-16,2 1 0 0,1-1 0 0,-1 2 0 16,10-1 0-16,-3 1 0 0,3-2 0 0,0 1 0 15,-2-1 0-15,-4 0 0 0,-2 0 0 16,-1-1 0-16,0-1 0 0,-4 1 0 15,-7-1 0-15,-2 1 0 0,-3 0 0 0,-6-1-419 16,-2 0-187-16,-4-2-93 0,-5-1-231 0,-9 5-819 16,7-11-1438-16</inkml:trace>
  <inkml:trace contextRef="#ctx0" brushRef="#br0" timeOffset="16346.94">4031 11523 101 0,'0'0'294'0,"0"0"-40"16,0 0-42-16,0 0 3 0,0 0-11 0,0 0 9 15,0 0-10-15,0 0 12 0,0 0-17 16,0 0 3-16,0 0-31 0,0 0-5 0,0 0-25 15,0 0 5-15,0 0-7 0,0 0 4 16,0 0 7-16,0 0 9 0,0 0 9 0,0 0 20 16,0 0-2-16,0 0 11 0,3 10 0 0,-3-10-8 15,0 0-1-15,0 0-10 0,0 0-4 16,0 0-14-16,0 0-18 0,0 0-17 0,0 0-13 16,0 0-12-16,0 0-20 0,0 0-12 15,0 0-12-15,0 0-10 0,0 0-10 0,0 0-11 16,0 0-1-16,0 0-4 0,0 0 1 0,0 0-3 15,14 1 4-15,-14-1 1 0,0 0-8 16,0 0 7-16,0 0-4 0,9-5 4 16,-9 5 4-16,0 0 8 0,0 0 6 0,0 0 3 15,0 0 1-15,0 0-3 0,0 0 0 0,9-4-2 16,-9 4 1-16,0 0 4 0,0 0 9 16,0 0 0-16,0 0 4 0,0 0-1 0,0 0-1 15,0 0-14-15,0 0-3 0,2 12-9 16,-2-12-6-16,-6 22-5 0,1-5-4 0,1 4 0 15,-2 4-3-15,0 4-4 0,0 1-4 0,2 1 6 16,1 0-9-16,0 1-3 0,1-4 0 16,1 1 3-16,2 0 1 0,1-1-3 15,1 2-4-15,1-4 0 0,2 2-2 0,0-4 9 16,3-2-11-16,0-2 4 0,1-1-1 0,2-3 8 16,0-1 0-16,2-2 0 0,-1-4 0 15,3-2 14-15,-2-3 0 0,1-3 5 0,3-2-2 16,0-5 2-16,0-2 124 0,2-4-151 15,1-5 6-15,-2-2-1 0,0-2 4 0,-1-3 3 16,1-5 5-16,-4-1 5 0,1-4 4 0,-5 5 13 16,-2-2 3-16,-3-2 5 0,-1 0 6 15,-3 1 4-15,-2-1 8 0,-1 3-4 0,-2 4 17 16,-1 0 0-16,-1 2 16 0,-2 2-5 0,0 3 2 16,-1 3-11-16,-2-1-2 0,-1 6-70 15,0 1 0-15,-2 2 0 0,-1 4 0 0,1 2 0 16,-1 2 0-16,-3 2 0 0,0 2 0 15,-1 2 0-15,0 2 0 0,-1 0 0 0,5-1 0 16,0 1-3-16,1 1-177 0,2 1-63 0,0 1-84 16,3 0-86-16,1 1-81 0,3 1-82 15,0 1-109-15,3-2-228 0,1-12-472 16,4 21-986-16</inkml:trace>
  <inkml:trace contextRef="#ctx0" brushRef="#br0" timeOffset="17734.24">4420 11710 697 0,'0'0'618'0,"18"-4"-55"15,-18 4-51-15,18-5-74 0,-8 2-21 16,-10 3-26-16,23-7-53 0,-10 2-60 0,0 2-53 16,-2-2-47-16,-11 5-32 0,18-6-28 0,-18 6 4 15,21-4-7-15,-21 4-13 0,17-4 0 16,-17 4 12-16,13 0 20 0,-13 0 27 0,0 0 5 15,18 2-2-15,-18-2 6 0,10 10-18 16,-4 1-1-16,1 3-2 0,-2 6 1 0,-1 3 1 16,-1 4-6-16,-1 5-7 0,-2 5-7 15,0 1-10-15,-3 5-10 0,-1 2 110 0,-1-1-153 16,-1-1-17-16,0-2-4 0,1-7-14 0,1 0-4 16,0-3-2-16,0-5-13 0,2-1-2 15,-1-3-3-15,1-3-40 0,1-2-33 16,-2-1-41-16,2-3-27 0,-1-3-38 0,2-10-42 0,0 17-33 15,0-17-15-15,0 0-76 0,-1 13-8 16,1-13-67-16,0 0 26 0,0 0-6 16,-2-12 16-16,2 12-25 0,-2-26-26 0,-1 7 9 15,0-4 63-15,0-3 69 0,-1-2 74 0,2-3 107 16,-1-1 68-16,3 5 61 0,0-1 33 16,1 0 25-16,2 3 21 0,0 2 32 0,1 0 19 15,2 2 38-15,0 0-18 0,4 2 32 16,-1 1-42-16,1 2 15 0,2-1-38 0,-1 2 15 15,2 3-38-15,2-1 15 0,-3 4-29 0,1 0 24 16,1 3-31-16,0 1 31 0,-3 2-36 16,-11 3 23-16,21-2-29 0,-21 2 34 0,16 3-32 15,-16-3 23-15,14 10-39 0,-14-10 16 16,8 17-40-16,-8-17 14 0,1 20-35 0,-3-4-8 16,-2 0-15-16,-1 1-21 0,-3 0-15 15,0 1-4-15,-1-1-2 0,-3 1 2 0,1-3 1 16,0 1-1-16,-1-3 7 0,2-1 7 15,0 0 6-15,-1-3 3 0,2 0-2 0,3-2-9 16,6-7-14-16,-12 10-13 0,12-10-2 0,-7 6 5 16,7-6 6-16,0 0 6 0,0 0 6 15,0 0 8-15,0 0 2 0,13-8 6 0,-13 8 4 16,19-11 3-16,-4 4 5 0,0-1 29 0,4-1 19 16,0-2 8-16,5-1-3 0,1-1-8 15,0-1-2-15,1 1-3 0,0-2-2 0,-2 0-1 16,0 1-1-16,1-1-5 0,-3 1 1 15,-4 1-3-15,-1 1 1 0,-1 0 4 0,-2 0 9 16,-3 1 21-16,-2 2 4 0,1-2-6 0,-5 1-9 16,0 0-7-16,-1 0-9 0,-4 10-1 15,2-17-9-15,-2 17-2 0,-4-19-5 16,4 19-8-16,-7-17 2 0,3 9-1 0,-4-1-5 16,-1-1-3-16,0 4-3 0,0 2-3 0,9 4 4 15,-19-7-3-15,19 7 0 0,-20 2 0 16,10 0 19-16,-3 2-36 0,0 4 36 0,2 0-15 15,0 1 27-15,2 1-18 0,1 2 17 16,2 0-4-16,-1 1 10 0,3 0-16 0,1 1-5 16,2 0 7-16,1-1-3 0,1 3-3 0,2-1-2 15,1 2-1-15,3-1-2 16,-1-1-4-16,2-1 4 0,2 1-2 0,1-2-2 16,0-3 0-16,1 0 1 0,2-2-4 0,-1-1-6 15,3-2-4-15,-2-3-27 0,2 0-35 0,-4-2-39 16,6-3-36-16,-3 0-41 0,2-2-40 15,2-4-18-15,-2-1-6 0,1-2-17 0,-1-3 38 16,2 0-12-16,-3-1 49 0,-1 0 18 0,-1-1 42 16,-1 2 21-16,-2-1 46 0,-2 4 27 15,1-1 51-15,-3 2 9 0,-1 2 70 0,-1 2-14 16,-5 7 46-16,9-12-17 0,-9 12 10 16,6-9-39-16,-6 9 11 0,0 0-39 0,0 0 28 15,7-6-24-15,-7 6 31 0,0 0-29 0,3 15 17 16,-3-15-30-16,1 20 19 0,0-3-28 15,0-1 18-15,-1 3-22 0,1 0-1 16,-1-1-1-16,0 1-4 0,0-2-2 0,0 0-3 16,0-5-2-16,0-12-2 0,0 22-5 0,0-22-1 15,0 16 1-15,0-16-7 0,1 13-3 16,-1-13-1-16,0 0 4 0,2 10-4 0,-2-10 4 16,0 0 0-16,0 0-2 0,8-5 0 0,-8 5 0 15,5-17 27-15,-2 9-34 0,0-9 25 16,1 1-30-16,2-5 20 0,2 0-2 0,1-6 31 15,2 2-36-15,2 0 23 0,0 0-34 16,-2 6 27-16,1 1-34 0,-2 3 16 0,-1 2-15 16,0 3 7-16,0 1 24 0,-2 3 25 0,-7 6 24 15,13-6 17-15,-13 6 17 0,10 3 5 16,-10-3 7-16,10 12 5 0,-5-3-2 16,1 2 0-16,-1 4 1 0,0 0 11 0,0 1-3 15,1-1-1-15,0 1-16 0,0 1-18 0,1 0-16 16,-2-3-14-16,1 1-14 0,2-2-2 15,-2-1-15-15,0 0-30 0,0-1-32 0,0-4-44 16,-6-7-20-16,13 8-20 0,-13-8-18 16,15 2-40-16,-15-2-54 0,18-6-59 0,-4-1-54 15,-2-1-20-15,0-2 64 0,3-3-31 0,-1-2-145 16,-1 1-304-16,2-4-365 0,-1-3-758 16</inkml:trace>
  <inkml:trace contextRef="#ctx0" brushRef="#br0" timeOffset="18493.12">7039 11467 275 0,'0'0'439'15,"0"0"-68"-15,7-8-34 0,-7 8-31 0,0 0-26 16,9-5-22-16,-9 5-29 0,0 0-31 0,11-4-16 16,-11 4-3-16,0 0 3 0,0 0 161 15,14 1-127-15,-14-1 11 0,0 0 4 0,8 11-9 16,-8-11-2-16,0 14-1 0,0-14-1 16,-2 27-6-16,-2-8-1 0,0 3-10 0,-1 2-21 15,-3 5-22-15,-1 0-20 0,0 3-26 0,-3 3-21 16,-1 1-16-16,0 0-15 0,-2-1-14 15,2-1-5-15,0-4-10 0,2-4-8 16,1-1-14-16,0-3-32 0,2-4-58 0,2-2-57 16,0-4 61-16,1 1-207 0,1-4-33 0,4-9-41 15,-4 10-22-15,4-10-27 0,0 0-33 16,0 0-19-16,5-12-18 0,2-1-31 0,-1-2 75 16,-1-4-310-16,2-3-251 0</inkml:trace>
  <inkml:trace contextRef="#ctx0" brushRef="#br0" timeOffset="18905.52">6992 11746 366 0,'12'-29'362'0,"-1"1"-9"0,0 1 0 15,2 4-9-15,0 1-15 0,-2 4-27 16,1 2-34-16,-2 5-21 0,-1 1 0 16,1 4 148-16,-10 6-162 0,14-2-9 0,-14 2-24 0,15 15-17 15,-8-1-21-15,-1 6-19 0,1 3-12 16,0 9-3-16,-2 1 31 0,-1 2 24 16,-1 1 18-16,1 0-12 0,-2 1-26 0,0-2-24 15,0-1-17-15,-1-5-13 0,0-2 2 0,0-3-20 16,-1-2-13-16,1-4-19 0,1-1-6 15,-1-2-18-15,0-5-8 0,-1-10-7 0,4 17 16 16,-4-17-6-16,0 0-1 0,7 6 120 16,-7-6-151-16,9-14 1 0,0 1 8 0,-4-8-6 15,3 1-5-15,-2-8 3 0,1-1-1 0,2-3-5 16,-2 1 3-16,2-1-3 0,-1 2-3 16,2 0 0-16,1 3-2 0,-2 2-1 15,0 5 1-15,0 1-5 0,2 4 2 0,-3 4 3 16,0 1 7-16,-1 4 2 0,-7 6 7 0,16-2 6 15,-16 2 1-15,11 10 15 0,-4 2 7 16,-1 4 19-16,1 4 6 0,-2 1-1 0,-1 2-13 16,-1 2-9-16,-1 0 1 0,-1 2-18 15,2-2 2-15,-3 2-22 0,-2-2-31 0,2 1-33 16,-1-2-19-16,1-3-19 0,1-1-25 0,-1-1-62 16,2-1-58-16,-2-3-60 0,2-1-32 15,-2-4-17-15,0-10-28 0,4 17-60 0,-4-17-107 16,6 8-178-16,-6-8-282 0,0 0-618 15</inkml:trace>
  <inkml:trace contextRef="#ctx0" brushRef="#br0" timeOffset="19473.18">7598 11769 331 0,'0'0'694'0,"0"0"-147"15,0 0-51-15,0 0-23 0,0 0-37 0,0 0-28 16,0 0-42-16,0 14-42 0,0-14-31 16,0 18-42-16,0-18-24 0,0 21-18 0,0-9-9 15,0 1-13-15,0 4-17 0,0 0-15 16,0 0-27-16,0 1-13 0,0 0-1 0,3 1-17 16,-1 0-7-16,2-1-23 0,-2-1-16 0,0 0-7 15,1-1-3-15,2 0-16 0,-1-3-1 16,0 1-11-16,1-4-3 0,-3 0-9 0,-2-10-1 15,8 13-1-15,-8-13 2 0,10 9-11 16,-10-9 9-16,0 0-11 0,14 2-3 0,-14-2-14 16,11-7-19-16,-2 1-11 0,-2-2-18 15,2-4-13-15,-1 0-19 0,1-4-5 0,0-2-1 16,0-2 8-16,0 0 15 0,-1-1 8 16,0 0-15-16,-1 0-6 0,2 1 13 0,-4 2 21 15,-1 2 16-15,0 1 18 0,-1 3 14 0,-3 12 24 16,4-18 16-16,-4 18 15 0,4-15 10 15,-4 15 10-15,0 0 4 0,0-13 3 0,0 13 2 16,0 0 5-16,0 0 4 0,0 0 4 0,0 0 4 16,-8 12 0-16,8-12-8 0,-5 17-9 15,3-5-15-15,-2 1 4 0,2 2-3 16,1 1-5-16,-1-3-1 0,2-1-13 0,0-12-2 16,2 22-8-16,-2-22-9 0,3 19 3 0,-3-19-1 15,6 18-1-15,-1-11-3 0,1 0-10 16,-6-7-21-16,14 11-25 0,-14-11-27 0,15 4-21 15,-15-4-32-15,18 2-24 0,-18-2-21 16,21-6-14-16,-8 0-21 0,0-3-25 0,3-1-21 16,-2-5-16-16,2 1-43 0,-1-1-18 0,-2-2-33 15,3 1-30-15,-2-1-53 0,-1-1-371 16,-1 1-352-16</inkml:trace>
  <inkml:trace contextRef="#ctx0" brushRef="#br0" timeOffset="20158.09">8095 11712 354 0,'4'-13'417'0,"-2"1"-43"16,-2 1-56-16,0 11-11 0,2-18-29 15,-2 18-10-15,1-17-37 0,-1 17-9 0,0-16-11 16,0 16-9-16,0-13-13 0,0 13 3 0,0 0 1 16,-1-15-12-16,1 15-8 0,0 0-17 15,0-12-18-15,0 12-18 0,0 0-9 0,0 0-5 16,-2-13 8-16,2 13-1 0,0 0-2 16,0 0 5-16,0 0 9 0,0 0 12 0,0 0 15 15,0 0 12-15,-11 11 4 0,11-11 5 0,-6 23-2 16,1-6-20-16,1 5-4 0,1 2-7 15,-1 2-11-15,1 0-15 0,1 1-4 16,0 1-12-16,0-1-12 0,2-1 0 0,0 0-6 16,0 0-6-16,2-3-11 0,0-1-22 0,0-2 3 15,1-1-22-15,1-1 5 0,-1-3-15 16,4 1 5-16,1-2-19 0,-3-2 6 0,3 0-22 16,-1-2-13-16,0-3-26 0,-7-7-21 15,13 11-21-15,-13-11-10 0,14 5-17 0,-14-5-25 16,13-2-29-16,-13 2-7 0,19-11-21 0,-8 1-17 15,0-1-22-15,2-3-2 0,-2-3 0 16,2 0 4-16,-1-2 15 0,-1 0 18 0,1 0 21 16,-3-1 30-16,0 1 1 0,2-1 25 15,-4 1 8-15,1-2 38 0,-1 0 11 0,1 1 28 16,-2-1-2-16,0 0 14 0,-1 0 14 16,1-1 21-16,-1 2 17 0,0 2 17 0,-3 1 16 15,1 1 14-15,1 2 16 0,-2 0 24 0,-2 4 23 16,0 10 11-16,4-18 8 0,-4 18 7 15,1-13-2-15,-1 13 6 0,2-12 2 0,-2 12-1 16,0 0 5-16,2-14-4 0,-2 14-2 16,0 0-17-16,0 0-9 0,0-12-11 0,0 12-8 15,0 0 2-15,0 0-2 0,0 0 1 0,-5 10-4 16,5-10-4-16,-6 23-11 0,2-5-8 16,1 4 0-16,-4 2 8 0,3 1 3 0,1 6 4 15,-1-5-6-15,2 2-2 0,-1-2-9 16,1-1-9-16,2 0-18 0,0-1-8 0,0-3-11 15,0-1-8-15,2 0-8 0,1-2-6 16,1 3-15-16,1-2 10 0,4-1-10 0,-3-5 6 16,4 1-19-16,-2-2-8 0,2-1-28 15,0-2-9-15,0-2-14 0,1-1 1 0,0-3-19 16,-11-3-14-16,21 0-31 0,-6-5-39 0,3 0-54 16,-3-3-58-16,1-2-50 0,0-1-48 15,0 0-13-15,-3-1-9 0,1 1-63 0,-5 0-91 16,-1-1-116-16,0 1-330 0,-2 0-607 0</inkml:trace>
  <inkml:trace contextRef="#ctx0" brushRef="#br0" timeOffset="20425.06">8299 11751 688 0,'-14'-1'892'16,"14"1"-190"-16,-19-2-138 0,19 2-76 0,-16-1-50 15,16 1-31-15,0 0-2 0,-12 0-2 0,12 0-19 16,0 0-27-16,0 0-56 0,0 0-26 16,0 0-46-16,12-1-28 0,-12 1-16 0,16-2-60 15,-16 2 4-15,19 0-25 0,-19 0-15 16,25-1-22-16,-12-1-10 0,3 0-16 0,2 0-18 16,0-1-43-16,-1 0-41 0,2 0-33 0,-3-2-31 15,1 1-28-15,2 0-38 0,-4 1-48 16,2-2-49-16,-2 1-58 0,1-2-63 0,-3 2-62 15,1 0-111-15,-1-1-238 0,-1 0-361 16,-1 1-792-16</inkml:trace>
  <inkml:trace contextRef="#ctx0" brushRef="#br0" timeOffset="20576.91">8706 11597 1054 0,'0'0'806'15,"0"0"-151"-15,0 0-107 0,0 0-68 0,0 0-59 16,0 0-50-16,0 0-71 0,0 0-60 15,0 0-46-15,0 0-46 0,0 0-84 0,0 0-93 16,0 0-88-16,0 0-105 0,0 0-65 0,0 0-89 16,2 13-213-16,-2-13-560 0,0 0-762 15</inkml:trace>
  <inkml:trace contextRef="#ctx0" brushRef="#br0" timeOffset="20785.93">8703 11790 1458 0,'-2'13'743'0,"0"0"-82"0,0 4-15 15,-1-2-11-15,-1 3-67 0,3 1-69 0,-2 0-51 16,0 5-46-16,1-1-28 0,0 1-76 16,-1-2-42-16,1 2-57 0,2-4-24 0,-2-1-41 15,0 0-22-15,2-1-18 0,-2-1-26 16,-1 0-35-16,3-4-45 0,-1-2-43 0,1-11-33 16,-1 18 87-16,1-18-190 0,0 16-38 15,0-16-41-15,0 0-40 0,0 14-44 0,0-14-63 16,0 0-32-16,0 0-74 0,0 0-178 0,0 0-632 15,13-4-936-15</inkml:trace>
  <inkml:trace contextRef="#ctx0" brushRef="#br0" timeOffset="21027.64">8932 12020 1039 0,'0'0'765'0,"9"-4"-107"0,-9 4-34 15,14-2 21-15,-14 2-15 0,17-5-83 16,-5 3-63-16,3-2-72 0,1 2-50 0,-1-2-46 16,2 2-46-16,-2 0-36 0,1-1-37 15,0 0-31-15,-2 1-38 0,-3 0-24 0,-11 2-20 16,22-3-13-16,-22 3-37 0,19-4-51 16,-19 4-53-16,13-1-59 0,-13 1-72 0,13-3-71 15,-13 3-68-15,0 0-71 0,16-1-92 0,-16 1-107 16,0 0-206-16,0 0-583 0,15 0-1002 15</inkml:trace>
  <inkml:trace contextRef="#ctx0" brushRef="#br0" timeOffset="21638.06">9359 11785 577 0,'0'0'560'0,"0"0"-99"0,-6-9-50 16,6 9-32-16,0 0-44 0,0 0-30 0,0 0-30 15,0 0-33-15,0 0-39 0,4-8-32 16,-4 8-17-16,0 0-17 0,0 0-1 0,0 0-11 16,13-4 0-16,-13 4 3 0,0 0 14 15,0 0 12-15,14 3 19 0,-14-3 15 0,6 6 1 16,-6-6-3-16,7 16-8 0,-3-4 0 16,-1 5 3-16,0 5-6 0,1 2 9 0,-2 3-8 15,0 7 19-15,-2 1 2 0,3 9 4 0,-6 4-13 16,1 0-1-16,-2 1-16 0,-1-1-19 15,0 1-80-15,-1-4-72 0,1-2 0 0,1-7 0 16,-1-3 0-16,5-2 0 0,-4-4 0 0,1-3 0 16,1-4 0-16,2-2 0 0,-2-1 0 15,2-3 0-15,-2-3 0 0,2-11 0 16,0 19-26-16,0-19-224 0,-1 12-93 0,1-12-80 16,0 0-54-16,0 0-51 0,0 0-44 0,0-19-41 15,0 6-139-15,0-7-582 0,0-5-938 16</inkml:trace>
  <inkml:trace contextRef="#ctx0" brushRef="#br0" timeOffset="21934.05">9458 11862 743 0,'11'-12'582'0,"-4"3"-79"16,2 1 17-16,1 1-70 0,-2 3-32 15,3 0-63-15,-11 4-45 0,18-4-37 0,-18 4-24 16,22 1-28-16,-22-1 12 0,21 4-28 0,-11-1-8 15,2 3-3-15,-1 2 20 0,-2 0 14 16,1 1-9-16,-4 2-8 0,1-1-30 0,-3 3-11 16,-2 0-6-16,-2-1-4 0,0 4-20 15,-4 1-14-15,1 2-15 0,-5 0-26 0,1 1 1 16,-4 1-21-16,0 2-1 0,-3-1-25 16,1-1 5-16,2-2-24 0,-3-1 2 0,2-4 78 15,4 1-190-15,-2-2-43 0,2-2-46 0,-1-2-50 16,2-1-62-16,7-8-47 0,-9 11-56 15,9-11-52-15,0 0-10 0,-9 7 1 0,9-7-29 16,0 0-66-16,0 0-666 0,0 0-824 16</inkml:trace>
  <inkml:trace contextRef="#ctx0" brushRef="#br0" timeOffset="22529.5">9683 11922 542 0,'11'-7'586'0,"0"1"-104"0,0 2-44 0,-11 4 47 15,16-5-74-15,-16 5-22 0,17-1-72 16,-17 1-35-16,17 4-46 0,-17-4-30 0,16 9-33 16,-8 1-19-16,-1 0-22 0,-3 1-20 15,2 1-16-15,-2 1-18 0,-2 0-10 0,-2-3-13 16,0-10-11-16,0 24-9 0,0-24 1 0,-2 22-5 16,0-12 0-16,1 0 9 0,1-10 11 15,-7 18 1-15,7-18-10 0,-2 16-8 0,2-16-8 16,-2 12-12-16,2-12-6 0,0 0 6 0,0 0-7 15,0 0 4-15,4 8-3 0,-4-8-2 16,8-6-1-16,-8 6-2 0,10-14-8 0,-3 5-16 16,0-2-20-16,4-2-17 0,-2 1 12 15,0-3-36-15,3-1 14 0,0 2-22 0,0 0 40 16,0-1-16-16,-1 5 35 0,0 1-24 16,-2 0 34-16,1 4-15 0,-10 5 34 0,15-5-8 15,-15 5 43-15,13 3-8 0,-13-3 7 16,10 11 7-16,-4-1 12 0,-1 1-2 0,-1 3-8 15,2 0-6-15,-1 1-1 0,-1 1-9 0,3-3-5 16,-2 3 0-16,2-2 5 0,-1-1 2 16,2 0 7-16,-2-2 5 0,2-1 4 0,-1-1 17 15,0-3 15-15,-7-6-2 0,14 7-7 16,-14-7 0-16,12 1 121 0,-12-1-154 0,14-4-3 16,-14 4-2-16,14-9-7 0,-3-1-2 0,-2 0-3 15,-2-2-3-15,1 0 2 0,0-1-2 16,-2 0 6-16,-1-2 19 0,0 2 21 0,-2-1 31 15,-1 1 12-15,-2 13 19 0,-1-20 24 0,-1 10 2 16,-3 1-8-16,1 2-16 0,-3-1-23 16,-1 2-19-16,8 6-17 0,-17-7-17 15,17 7-17-15,-22-3-5 0,22 3-25 0,-23 1-31 16,23-1-36-16,-19 2-32 0,19-2-37 0,-19 3-33 16,19-3-42-16,-15 2-50 0,15-2-53 15,-10 4-53-15,10-4-66 0,0 0-77 0,-7 6-96 16,7-6-193-16,0 0-354 0,0 0-765 15</inkml:trace>
  <inkml:trace contextRef="#ctx0" brushRef="#br0" timeOffset="24081.48">10437 11960 906 0,'0'0'636'0,"0"0"-63"0,4-12-78 15,-4 12 10-15,0 0-54 0,0 0-5 16,0 0-78-16,0-11-68 0,0 11-48 0,0 0-40 15,0 0-33-15,-9-5-26 0,9 5-16 16,0 0-21-16,-13 2-7 0,13-2-18 0,-11 5-15 16,11-5 5-16,-11 5-7 0,11-5-10 15,-12 11-20-15,12-11 1 0,-13 13-5 0,7-3-8 16,-2 1 1-16,1 0-3 0,1 1-2 0,0 0-2 16,1 1-4-16,1 0-8 0,0-1 1 15,2-1-1-15,2-11 4 0,-1 21-7 0,1-21 7 16,2 20 2-16,0-10-7 0,5 1 5 15,0 0 6-15,1-1 3 0,1-1 2 0,3-3 4 16,-1 1 4-16,1-4 3 0,1 0 1 0,-1-2 0 16,-12-1-1-16,30-2-3 0,-11 0-8 15,1-4 3-15,2 0-3 0,-1-3-6 16,-1-1-9-16,4-3 2 0,-2-2-9 0,-1 1-11 16,-4 0-11-16,-1-1-7 0,-2 2 3 0,-1-1 7 15,-4 1 3-15,-2 0 5 0,1 1 1 16,-4 1 2-16,-4 11 1 0,2-20 6 0,-2 20-4 15,-2-17 1-15,-2 9-7 0,-4 0 5 16,4 1 1-16,-3 1-2 0,-2 1-3 0,0 1 2 16,-3 1-1-16,12 3-7 0,-19-2 8 0,8 4-5 15,-2 1 3-15,-2 5 6 0,2-1 7 16,-1 3 2-16,3 1 10 0,0 1 3 0,1 1 9 16,2-1-9-16,2 2 7 0,2-1 2 15,1 2 1-15,3-2-7 0,0 0-1 0,3 3-10 16,2-1 2-16,0 0-16 0,3-1 13 15,0 1-2-15,3-1-2 0,0 0 9 0,3-3-15 16,-1-3 1-16,0 3 0 0,3-5-2 0,-1 0 2 16,1-2-6-16,1-1 2 0,-1-2-7 15,-2-2-29-15,4-1-16 0,-1-2-26 0,0-2-7 16,2-1 106-16,-1-4-172 0,0 1-11 16,0-3 7-16,-2-1-2 0,1-1 0 0,-1-3 11 15,0-1 3-15,-3-2 2 0,-2 2-1 0,2-2 16 16,-3 2 25-16,-2 0 21 0,2 2 15 15,-4 2 17-15,-1 0 15 0,0 0 21 0,-1 4 28 16,-1 2 25-16,-3 9 15 0,4-17 12 16,-4 17 3-16,0-11-7 0,0 11-5 0,0 0-1 15,-3-8 3-15,3 8-3 0,0 0 7 16,0 0 6-16,-13 6 4 0,13-6-7 0,-7 10 0 16,7-10-3-16,-8 14-6 0,8-14-9 0,-8 16-8 15,8-16-3-15,-4 16-15 0,4-16-3 16,-2 18-4-16,2-18-2 0,3 18-5 0,-3-18 1 15,5 17-4-15,0-9-5 0,0 0 0 16,1 4-1-16,1-3 0 0,2 1 1 0,-1 1-9 16,0-3 8-16,1 0-4 0,-1-1 5 15,-8-7-6-15,13 10 4 0,-13-10-7 0,10 11 8 16,-10-11-7-16,12 9 10 0,-12-9-11 16,7 8 6-16,-7-8-22 0,4 9 0 0,-4-9-15 15,-1 13 7-15,1-13-4 0,-5 16-3 0,5-16-6 16,-7 16-9-16,1-7-6 0,2-2 8 15,4-7 1-15,-9 14 3 0,9-14 0 0,-9 12 7 16,9-12 8-16,-9 10 13 0,9-10-14 16,0 0-6-16,-7 7 3 0,7-7 4 0,0 0 8 15,0 0 3-15,2-11 2 0,-2 11 0 0,8-17-17 16,-2 4-23-16,2-1-19 0,0-4-13 16,3-1-6-16,-2 0 2 0,1-3 6 15,1-2 0-15,0 0 30 0,0-1-19 0,0 0 35 16,2 0-16-16,-2 2 32 0,1 3-16 0,-3-1 31 15,1 3-18-15,0 2 41 0,-2 2-11 16,-2 1 59-16,0 3 10 0,0 2 58 0,-6 8-17 16,6-14 18-16,-6 14-33 0,0 0 14 0,0 0-29 15,0 0 9-15,0 0 4 0,0 0-3 16,0 0-8-16,-3 14-7 0,3-14-1 0,-5 17-12 16,2-7-10-16,0-1-13 0,1 2-7 15,2-11-6-15,-2 20-6 0,2-20-4 0,1 19-5 16,0-9-1-16,1 1-1 0,3-2-1 15,0 4-2-15,-1-1-3 0,3-1-3 0,0 1 3 16,2-1 2-16,-1-1-6 0,-1 0 0 16,2-1 2-16,0-2-1 0,-3 1-2 0,0-2-1 15,1 0 1-15,-7-6-1 0,13 9 2 0,-13-9-2 16,9 10 3-16,-9-10 7 0,8 8-2 16,-8-8 14-16,4 9 12 0,-4-9 5 0,2 12 4 15,-2-12 4-15,-5 16-12 0,-1-4 1 16,-1 1-10-16,-2-1-5 0,-1 1-14 0,-2 0-50 15,1-1-49-15,0 0-44 0,0-1-43 0,1-1-33 16,0-2-41-16,1 0-64 0,9-8-69 16,-11 8-106-16,11-8-103 0,0 0-215 15,-11 4-341-15,11-4-766 0</inkml:trace>
  <inkml:trace contextRef="#ctx0" brushRef="#br0" timeOffset="24357.08">11405 11792 1197 0,'0'0'732'0,"0"0"-120"16,-1-13-110-16,1 13-21 0,0 0-85 15,0 0-33-15,0 0-83 0,0 0-15 0,0 0-72 16,0 0-6-16,0 0-63 0,6-7 1 0,-6 7-56 16,0 0-41-16,0 0-112 0,8 4-63 15,-8-4-116-15,0 0-71 0,7 7-77 0,-7-7-107 16,0 0-15-16,9 8-485 0,-9-8-627 16</inkml:trace>
  <inkml:trace contextRef="#ctx0" brushRef="#br0" timeOffset="24527.1">11470 11847 1103 0,'3'15'572'0,"-3"-15"-6"15,2 19-78-15,-2-19 7 0,0 20-47 16,0-7-26-16,-1 3-37 0,0 1-46 0,-1 1-37 16,0 0-38-16,-1-1-34 0,1 1-35 0,-1 0-30 15,1-1-32-15,-1-1-25 0,1 0-22 16,-1-2-20-16,0-1-28 0,3-3-55 0,0-10-57 16,-4 19-73-16,4-19-73 0,-1 14-71 15,1-14-58-15,0 0-49 0,0 0-30 0,1 11-65 16,-1-11-53-16,0 0-529 0,9-4-691 0</inkml:trace>
  <inkml:trace contextRef="#ctx0" brushRef="#br0" timeOffset="25134.81">11560 11999 672 0,'8'-6'495'0,"-8"6"-39"0,11-6-31 16,-11 6 8-16,0 0-64 0,11 6-6 16,-11-6-16-16,7 10-28 0,-7-10-15 0,4 17-26 15,-4-17-29-15,3 20-45 0,-2-9-30 0,-1-11-36 16,1 21-22-16,-1-21-25 0,0 22-18 15,0-22-16-15,0 20-15 0,0-20-24 0,1 14 0 16,-1-14-13-16,2 13 3 0,-2-13 2 16,0 0 2-16,5 9 0 0,-5-9-8 0,0 0-23 15,13-3-29-15,-13 3-32 0,11-10-22 0,-3 1-14 16,1-3-14-16,-1 2-4 0,2-3 1 16,-1 0 9-16,1-1 39 0,-1 2-28 15,1-1 47-15,0 2-22 0,-2-1 17 0,0 2 22 16,-1 2 49-16,0 1 4 0,-7 7 100 0,11-10 4 15,-11 10-1-15,12-7 32 0,-12 7 24 16,12-3 15-16,-12 3 9 0,13-1-1 0,-13 1 6 16,15 3-6-16,-15-3-16 0,19 6-11 0,-19-6-22 15,19 6-6-15,-9-2-21 0,1 0-17 16,-2-1-17-16,-9-3-16 0,18 6 0 0,-18-6-21 16,19 4-13-16,-19-4-10 0,18 0-12 15,-18 0-13-15,17-7-1 0,-8 3-6 0,-2-2 4 16,3-2 4-16,-2 0-4 0,1-2 11 0,-3 1 6 15,-2-1 0-15,0 1 2 0,-2-2-2 16,-1 1 3-16,-1 10-2 0,-1-25 1 16,-1 9 3-16,-2 1 4 0,1 0 4 0,-2 1 2 15,-3 1 7-15,2 3-5 0,1 1-5 0,5 9 0 16,-10-10-11-16,10 10 0 0,-10-4-5 16,10 4 5-16,0 0 7 0,-12 5 5 0,12-5 11 15,-4 11 14-15,4-11 4 0,-2 20 11 16,2-8 2-16,1 5 18 0,0 3 8 0,2 6 21 15,1 4 2-15,0 3-10 0,4 7 10 0,-3 4 118 16,2 2-227-16,-1 1 0 0,0 1 0 16,0 2 0-16,-1-1 0 0,-1-2 0 15,-2-1 0-15,1-1 0 0,-3-8 0 0,0-2 0 16,0 0 0-16,-1-1 0 0,-2-2 0 0,-2 1 0 16,-3-2-153-16,-2 0-285 0,-3 3-169 15,-5 1-199-15,-2-3-1144 0,-1-2-1686 0</inkml:trace>
  <inkml:trace contextRef="#ctx0" brushRef="#br0" timeOffset="44788.15">3735 13611 26 0,'0'0'716'0,"-2"-9"-178"0,2 9-92 15,0 0-49-15,-3-13-40 0,3 13-38 0,0 0-17 16,0 0-25-16,-2-12-25 0,2 12-17 16,0 0-4-16,0 0-22 0,0 0 5 0,-2-11-6 15,2 11-3-15,0 0-6 0,0 0-38 16,0 0 24-16,0 0-37 0,0 0 8 0,-9 5-37 16,9-5 3-16,-4 13-42 0,4-13 14 0,-3 24-31 15,1-6-3-15,2 1 16 0,0 6-24 16,0 2 24-16,4 7 107 0,-1 1-135 0,2 6 98 15,1-1-131-15,1-1 100 0,2-5-124 16,-3-2 100-16,4-3-141 0,-1-2 25 0,3-2 115 16,-1-7-118-16,3-3 113 0,0 0-117 15,2-5 117-15,-1-4-122 0,2-3 117 0,-3-3-119 16,3-4 111-16,-1-2-118 0,2-5 114 0,-1-3-117 16,2-4-15-16,-1-2 35 0,-3-4-26 15,3-6 33-15,-2-2-22 0,0 0 7 0,-4-3 4 16,0 1 5-16,-2 5 31 0,-2-1-21 0,-1 1 28 15,-2 4-13-15,-2 1 38 0,-1 4-11 16,-2 1 50-16,-3-1-31 0,0 3 24 16,-3 1-28-16,-2-1 18 0,-2 1-38 0,-3 4 33 15,-1 0-36-15,-1 4 27 0,-1 1-48 0,-1 2 46 16,1 1-48-16,-3 1 33 0,-1 2-45 16,2-1 20-16,-1 3-57 0,2 0-11 0,-1 0-63 15,1 2-17-15,2 0-78 0,1 0-38 16,1 1-101-16,3 0-22 0,10-4-110 0,-14 8-136 15,14-8-861-15,-6 6-1119 0</inkml:trace>
  <inkml:trace contextRef="#ctx0" brushRef="#br0" timeOffset="45352.32">4467 13645 218 0,'0'0'664'0,"-12"-2"-151"0,12 2-70 0,0 0-40 16,-12-2-76-16,12 2-34 0,0 0-79 0,0 0-20 16,-10-2-55-16,10 2-3 0,0 0-40 0,0 0 19 15,0 0-47-15,0 0 31 0,0 0-42 16,8-8 34-16,-8 8-45 0,0 0 33 0,14-4-37 15,-14 4 33-15,0 0-4 0,13-1 0 16,-13 1-15-16,0 0 40 0,15 1-12 0,-15-1 32 16,0 0-16-16,13 6 38 0,-13-6-15 15,7 10 45-15,-7-10-25 0,9 15 22 0,-7-5 24 16,1 6-17-16,0 3 35 0,-1 5-24 0,0 4 30 16,-2 8-37-16,0 3 24 0,-2 6-61 15,0 2 16-15,-1-3-65 0,0 1 13 0,1-8-52 16,1 0 23-16,0-2-49 0,-2-3 27 15,3-5-51-15,0 0 36 0,0-6-49 0,0-1 7 16,0-2-72-16,0-1-28 0,0-3-13 0,0-14-60 16,0 20-14-16,0-20-111 0,-1 14-53 15,1-14-95-15,0 0-67 0,0 0-27 0,0 0-111 16,0 0-674-16,-9-14-933 0</inkml:trace>
  <inkml:trace contextRef="#ctx0" brushRef="#br0" timeOffset="46663.09">4633 13568 259 0,'15'-11'498'0,"-2"2"-101"16,1 1-54-16,0 2 12 0,0 2-36 16,-2 1-37-16,-12 3-26 0,20 0-15 0,-20 0 1 15,15 9 8-15,-5 0-28 0,-4 1 6 16,-1 4-57-16,-1 0-2 0,-3 2-44 0,0 1-1 15,-2 1-53-15,-3 1 12 0,0 2-17 0,-2 2-14 16,-3-2-16-16,-1 4-31 0,-1-2-31 16,-3 1-21-16,-1 0-7 0,0-2-6 15,0 0 5-15,-2-3 8 0,4-2 13 0,-2-3 9 16,3 0 2-16,2-5-6 0,-1-1-27 0,3-1-18 16,8-7-8-16,-11 6 12 0,11-6 11 0,0 0 14 15,0 0 5-15,0 0 4 0,-9-6 6 16,9 6 8-16,6-7 5 0,-6 7 3 0,12-11 9 15,-5 5 8-15,5-1 9 0,0 1-2 16,1-1 21-16,3-1 45 0,2 0 20 0,1-1 9 16,2-2-5-16,2 3-37 0,1-4 46 15,2 0-13-15,0 0 24 0,1 1-36 0,-2-1-6 16,-4 3-15-16,1-1-9 0,0 1-13 0,-3-1-5 16,1 1 20-16,-2 1-36 0,-2-2 24 15,-1 3-24-15,-2-1 27 0,0 0-26 0,-2 0 30 16,-1 1-16-16,-1 0 36 0,-2 0-34 15,-1-1 31-15,-6 8-29 0,9-13 28 0,-9 13-18 16,6-15 28-16,-6 15-21 0,4-13 31 0,-4 13-43 16,-1-11 18-16,1 11-34 0,-5-10 18 15,5 10-32-15,-6-8 22 0,6 8-35 0,-8-7 27 16,8 7-35-16,-12-3 25 0,12 3-25 16,-16 0 30-16,16 0-31 0,-18 3 34 0,9 2-22 15,-5 1 25-15,0 1-19 0,1 1 29 0,-1 2-26 16,0 1 30-16,-2 2-19 0,4 0 25 15,-1 1-24-15,2 1 12 0,3 0-29 16,1-1 18-16,2 1 112 0,0 1-139 0,3-1 109 16,1 0-131-16,1-5 112 0,1 2-123 0,2-2 107 15,2 3-124-15,1-1 120 0,1-3-126 16,1 0 115-16,1-4-126 0,-2 0 117 0,2-2-126 16,-9-3-20-16,21 5 26 0,-21-5-38 15,28-4 25-15,-12-1-47 0,4-2-2 0,-1-1-57 16,2-1 7-16,0-3-31 0,2-1 20 0,-2-1-42 15,1 0 39-15,-1-2-29 0,-4 2 16 16,0 3 5-16,-2-3 7 0,0 1 8 0,-4 3 20 16,-1 0 17-16,1 0 17 0,-4 1 30 15,1 2 26-15,-8 7 35 0,12-14 23 0,-12 14 22 16,6-10 30-16,-6 10 20 0,8-10 9 0,-8 10 2 16,0 0-3-16,7-9-2 0,-7 9-2 15,0 0-10-15,4-12 2 0,-4 12-12 0,0 0 0 16,4-9-4-16,-4 9-3 0,0 0-1 15,0 0-6-15,3-11-1 0,-3 11-3 0,0 0-2 16,0 0 3-16,3-10-7 0,-3 10 6 16,0 0-5-16,0 0-1 0,0 0 10 0,4-11 10 15,-4 11 11-15,0 0 16 0,0 0 3 0,0 0 2 16,0 0 3-16,0 0 1 0,4-9-2 16,-4 9-10-16,0 0 5 0,0 0-7 0,0 0-10 15,0 0-4-15,0 0 0 0,0 0 3 16,0 0 21-16,0 0 12 0,0 0 12 0,0 0-29 15,6 7 23-15,-6-7-28 0,1 13 27 0,-1-13-25 16,-1 19 30-16,0-8-31 0,-1 5 26 16,-1 1-30-16,0 1 30 0,-1 2-22 0,0 3 35 15,-3-1 103-15,2 0-127 0,-1 2 101 16,0-5-135-16,0 1 108 0,2-5-130 0,-2 0 111 16,2-2-123-16,1-3 134 0,0-1-134 0,3-9 126 15,-5 13-124-15,5-13 111 0,0 0-131 16,-4 11 113-16,4-11-122 0,0 0-19 0,0 0 24 15,0 0-10-15,3-19 20 0,-1 9-22 16,2-5 13-16,0-2-15 0,2-3-2 0,1 1 22 16,0-4-30-16,1-3 18 0,1 0-27 0,3-2 31 15,-1 1 106-15,1 1-127 0,2 1 104 16,-3 3-124-16,2 4 116 0,-3 2-126 0,-1 3 6 16,1 2 11-16,0 3 116 0,-3 2-103 0,-7 6 129 15,16-2-113-15,-16 2 5 0,14 8 48 16,-4 0-3-16,-2 4 38 0,-1 0-6 15,0 2 23-15,1 3-23 0,-3 1 5 0,3 0 28 16,-3 2-41-16,1-4 22 0,-1 1-40 0,1-3 24 16,-2 1-39-16,1-1 23 0,0-1-29 15,-1-2 15-15,0-3-59 0,-4-8-12 0,8 17-68 16,-8-17-15-16,8 10-70 0,-8-10-18 16,9 8-49-16,-9-8-61 0,0 0-65 0,20-7-59 15,-10 0 1-15,7-3 136 0,3-7 124 0,3-3 3 16,5-5-107-16,2-3-269 0,2-3-336 15,8-5-470-15</inkml:trace>
  <inkml:trace contextRef="#ctx0" brushRef="#br0" timeOffset="47275.49">6958 13201 349 0,'0'0'539'0,"2"-11"-125"0,-2 11-60 0,0 0-30 16,4-15-46-16,-4 15-39 0,4-10-51 0,-4 10-19 15,9-9-33-15,-9 9-6 0,8-9-23 16,-8 9 4-16,7-6-19 0,-7 6 27 16,0 0-14-16,12-5 42 0,-12 5-28 0,0 0 43 15,11 3-35-15,-11-3 33 0,5 8-40 0,-5-8 16 16,3 17-30-16,-3-4 22 0,2 4-21 15,-5 5 33-15,0 3-30 0,-1 6 26 0,-1 0-46 16,-3 3 21-16,-1 5-43 0,-1-1 16 16,-2-1-38-16,1-2-14 0,0 1-6 0,0-6-6 15,2-2-7-15,0-1 21 0,1-6-38 0,1-2 4 16,2-2-60-16,0-3-4 0,1-1-59 16,0-2-11-16,4-11-70 0,-5 16-10 0,5-16-57 15,0 0-14-15,0 0-58 0,0 0-53 16,0 0-137-16,0 0-480 0,0-15-618 0</inkml:trace>
  <inkml:trace contextRef="#ctx0" brushRef="#br0" timeOffset="47696.02">6983 13327 444 0,'9'-20'403'0,"-1"2"-65"16,0 3-46-16,0 5-13 0,1-1 6 0,-3 5-7 16,-6 6-33-16,14-1-14 0,-14 1-22 15,12 10-9-15,-3 2-14 0,-3 3-5 0,1 5-11 16,0 3 0-16,-2 2 3 0,1 4-8 0,-1 2 45 15,-2-1-24-15,-1-2 16 0,0 0-45 16,-2-2-13-16,0 1 18 0,0-2-39 0,0-2 15 16,-2-2-39-16,2-1 20 0,-2-3-42 15,2-4 23-15,-1 0-37 0,1-13 15 0,0 15-38 16,0-15 11-16,0 0-27 0,0 0 14 0,0 0-26 16,0 0-5-16,14-13 10 0,-8-1-46 15,3-4 16-15,0-3-36 0,-1-5 27 16,2-1-33-16,-1-1 39 0,0-1-29 0,2 1 35 15,-2 0-36-15,1 3 38 0,1 4-31 0,-5 2 27 16,3 2-38-16,-2 4 33 0,2 3-24 16,-2 2 42-16,-7 8-17 0,11-6 39 0,-11 6-21 15,9 5 39-15,-9-5-12 0,12 20 66 16,-8-4-15-16,2 5 16 0,-2 1-33 0,-2 3 6 16,3 0-32-16,-2 0-7 0,0 3-8 0,-2-3-5 15,1 2 12-15,1-2-23 0,-1-1 0 16,0 0-58-16,0-5-5 0,1-2-66 0,1-2-19 15,-4-2-78-15,2-1-27 0,-2-12-26 16,3 16 68-16,-3-16-184 0,0 0-51 0,7 9-151 16,-7-9-583-16,0 0-786 0</inkml:trace>
  <inkml:trace contextRef="#ctx0" brushRef="#br0" timeOffset="48366.03">7460 13503 598 0,'0'0'602'0,"0"0"-79"15,9 6-13-15,-9-6-83 0,4 13 23 0,-2-2-51 16,2 3-16-16,-2 4-71 0,1 0-39 0,1 2-32 16,0 2 5-16,0-1-61 0,0-2 8 15,0-1-64-15,-1-1 4 0,1-1-54 16,0 0 8-16,0-4-41 0,-2 0 15 0,-2-12-43 16,8 16 20-16,-8-16-41 0,5 10 2 0,-5-10-68 15,0 0-11-15,12-2-54 0,-12 2-14 16,12-12-10-16,-6 2-8 0,1-4-2 0,0 1 14 15,0-3 47-15,2-2-23 0,-3 0 43 16,1 0-13-16,-3 1 44 0,0 0-20 0,2 2 49 16,-3 2-36-16,0 3 59 0,-3 10-26 0,5-17 40 15,-5 17-16-15,0 0 71 0,4-8-4 16,-4 8 49-16,0 0-6 0,3 10 37 0,-3-10-13 16,3 17 30-16,-2-6-21 0,3 3 9 0,-1 3-18 15,-1-3 3-15,2 3-51 0,1-3 10 16,-1-1-46-16,1 1 16 0,0-3-40 15,-1 0 21-15,3-2-44 0,-7-9 11 0,9 11-52 16,-9-11 2-16,10 8-62 0,-10-8 1 0,0 0-52 16,19-2-3-16,-19 2-64 0,13-9-12 15,-1 1-12-15,-4-2 108 0,1-1-174 0,1-2-16 16,-1-2-22-16,0-2-13 0,2-1 23 16,-4-1-11-16,0-2 9 0,1-1 63 0,-3 0 54 15,2-2 108-15,-3-2 159 0,0-1 109 0,-1 1 43 16,1 0 12-16,0 1-34 0,-2 0 0 15,0 2 22-15,0 4 8 0,2 4 0 16,-4 1-22-16,0 14-21 0,2-21 18 0,-2 21-15 16,3-8 43-16,-3 8-4 0,0 0-1 0,0 0 0 15,0 0 1-15,4 16 19 0,-4-16 112 16,0 28-132-16,0-9-37 0,0 1 27 0,0 4-27 16,0 1 18-16,0 0-30 0,0 1-16 15,0-2-17-15,0-4-14 0,2 1-17 0,0-2-18 16,0-1-17-16,0-1-12 0,3 0-16 0,-1-3-4 15,3-3 10-15,2 1-34 0,0-4-32 16,0 0-33-16,0-4-63 0,-9-4-36 0,18 3 0 16,-18-3-49-16,21-2 1 0,-7-2-65 0,0-2 7 15,-1-3 99-15,1 1-159 0,-1-4 0 16,2-3-33-16,-2 0-80 0,1 1-107 16,-3-4-415-16,0 0-556 0</inkml:trace>
  <inkml:trace contextRef="#ctx0" brushRef="#br0" timeOffset="48644.43">8189 13318 757 0,'2'-15'526'0,"0"3"-74"0,-2 12-50 16,2-19-30-16,-2 19-34 0,0-14-69 16,0 14-3-16,0 0-44 0,-2-12-35 0,2 12-15 15,0 0-4-15,0 0-4 0,0 0-2 0,-10 4-1 16,10-4-10-16,-5 15-15 0,1-2-12 16,-1 4-4-16,0 3 1 0,0 2 103 15,1 2-136-15,-2 1-39 0,2 0 42 0,0 1 17 16,2-1 29-16,0 2-28 0,2-7-11 0,0 1-13 15,2-1-15-15,0 0-2 0,1-1 14 16,1-3-27-16,-1 0 13 0,3-1-24 0,-1 0 20 16,1-1-32-16,2-2 19 0,-1 0-28 15,1-4 19-15,1 0-31 0,0-2 12 0,-9-6-67 16,18 5-26-16,-18-5-69 0,18 0-43 0,-18 0-47 16,21-8-35-16,-8 1-90 0,-2-3-12 15,1 3 84-15,-2-2-184 0,1 2-101 0,-1-3-673 16,-4 2-848-16</inkml:trace>
  <inkml:trace contextRef="#ctx0" brushRef="#br0" timeOffset="48962.1">8133 13434 923 0,'0'0'760'0,"0"0"-126"16,-11-6-83-16,11 6-31 0,0 0-26 16,0 0-23-16,0 0-80 0,0 0-5 0,0 0-58 15,0 0-5-15,6-10-45 0,-6 10 12 0,11-4-70 16,-11 4 9-16,18-6-73 0,-18 6 10 16,19-6-59-16,-8 3 7 0,-2 0-55 0,6-2 24 15,-2 1-54-15,1 0 32 0,-2 0-45 16,1 1 28-16,-2-1-41 0,0 1 16 15,-2 0-75-15,-9 3-11 0,19-5-70 0,-19 5-4 16,18-4-31-16,-18 4-25 0,13-5-83 0,-13 5-49 16,11-4-85-16,-11 4 51 0,12-3-243 15,-12 3-187-15,10-4-506 0,-10 4-901 0</inkml:trace>
  <inkml:trace contextRef="#ctx0" brushRef="#br0" timeOffset="49135.08">8463 13235 602 0,'0'0'699'0,"0"0"-128"0,0 0-84 16,0 0-43-16,0 0-79 0,0 0-39 15,0 0-64-15,0 0-52 0,6 5-48 0,-6-5-66 16,0 0-68-16,0 0-79 0,5 10-74 16,-5-10-62-16,0 0-61 0,1 10-66 0,-1-10-82 15,0 0-524-15,3 15-490 0</inkml:trace>
  <inkml:trace contextRef="#ctx0" brushRef="#br0" timeOffset="49330.44">8480 13358 179 0,'-2'18'659'0,"2"-18"-98"16,0 17-47-16,0-17-6 0,-3 18-62 0,3-18 27 15,-1 22-29-15,1-11 21 0,-2 1-69 16,0 4 0-16,1 1-23 0,1-1-22 0,-2 1-35 16,0 0-49-16,2-3-46 0,-2 1-54 15,2-2-3-15,-2-3-23 0,2-10-20 0,0 23-27 16,0-23-17-16,-2 19-16 0,2-19-16 15,0 17-40-15,0-17-71 0,-1 12-81 0,1-12-72 16,0 0-80-16,1 15-73 0,-1-15-86 0,0 0-49 16,0 0-88-16,4 8-207 0,-4-8-455 15,0 0-864-15</inkml:trace>
  <inkml:trace contextRef="#ctx0" brushRef="#br0" timeOffset="49618.49">8683 13566 1200 0,'0'0'674'0,"0"0"-114"16,0 0-4-16,14-2 23 0,-14 2-71 16,0 0-63-16,15-4-116 0,-15 4-16 0,16-2-58 15,-16 2-4-15,18-5-58 0,-18 5-7 16,22-2-45-16,-22 2-1 0,25-3-48 0,-25 3 10 15,22-1-43-15,-22 1 12 0,21-1-36 0,-21 1 20 16,20-2-38-16,-20 2 0 0,15-1-59 16,-15 1-13-16,14-2 68 0,-14 2-166 15,0 0-36-15,16-1-55 0,-16 1-47 0,0 0-27 0,0 0-18 16,12-1-27-16,-12 1-42 0,0 0-118 16,0 0-698-16,0 0-829 0</inkml:trace>
  <inkml:trace contextRef="#ctx0" brushRef="#br0" timeOffset="50293.32">9487 13344 609 0,'0'0'529'0,"-11"-5"-71"0,11 5-36 16,-9-6-23-16,9 6-41 0,0 0-70 0,-9-5-6 15,9 5-40-15,0 0-57 0,0 0-27 16,-9-6-20-16,9 6-7 0,0 0-2 0,0 0-5 15,0 0 7-15,0 0-2 0,0 0-7 0,0 0-15 16,0 0-9-16,0 0-16 0,0 0-10 16,4-10 95-16,-4 10-133 0,0 0-14 15,0 0-1-15,0 0 0 0,11-2 12 0,-11 2 19 16,0 0 29-16,0 0 127 0,12 6-124 0,-12-6 116 16,6 11-118-16,-6-11-9 0,3 18 40 15,1-4-3-15,-2 2 42 0,1 2-20 0,-1 4 8 16,1 2 8-16,-3 2 15 0,2 6 14 0,-2 7-5 15,-2 9-7-15,-1 4 16 0,-2 3-42 16,-1 12 9-16,-1-4-118 0,3-8-28 0,-1-3 0 16,0-3 0-16,3-4 0 0,0-6 0 15,4-5 0-15,-2-6 0 0,0 0 0 0,2-4 0 16,-2-4 0-16,3-1 0 0,-3-3 0 16,2-3 0-16,-2-3 0 0,0-10 0 0,1 16-214 15,-1-16-52-15,0 0 44 0,0 0-191 16,0 0-48-16,0 0-56 0,4-12-57 0,-4 0-45 15,0-6-117-15,0-7-586 0,-2-1-924 0</inkml:trace>
  <inkml:trace contextRef="#ctx0" brushRef="#br0" timeOffset="50585.93">9474 13611 390 0,'6'-15'551'0,"-1"3"-61"15,1 0-37-15,-1 1-23 0,2 1-48 16,2 0-38-16,-3 2-30 0,1 2-34 0,5-2-41 15,-2 3-32-15,1-1-24 0,1 0-26 16,-1 1-26-16,-2 4-10 0,3-2 8 0,-1 1-2 16,-11 2 0-16,22 0 10 0,-22 0 17 15,19 6 135-15,-9-1-126 0,-3 4-31 0,0 1 12 16,-2 3-21-16,-1 1 29 0,-4 2-18 16,-2 0 4-16,0 1 3 0,-4 5-7 0,0-1-13 15,-1 0-9-15,-1 0 15 0,-2-1-48 0,-1 0 15 16,3-1-46-16,-4 1 25 0,1-2-56 15,2 0 27-15,-3-1-68 0,3-3-1 0,-1-2-73 16,2 0-25-16,2 0 53 0,1-5-201 0,5-7-84 16,-10 12-77-16,10-12-113 0,0 0-119 15,0 0-920-15,0 0-1235 0</inkml:trace>
  <inkml:trace contextRef="#ctx0" brushRef="#br0" timeOffset="51197.13">9779 13566 591 0,'9'-5'563'0,"-9"5"-106"0,18-3-18 15,-18 3 2-15,14 0-39 0,-14 0-41 16,12 6-46-16,-12-6-32 0,13 11-26 0,-9-3-45 16,3 2-4-16,-1 3-54 0,1 1 2 15,-3 0-41-15,-3 2 30 0,3 0-26 0,-4 1 31 16,2-2 99-16,-2-1-133 0,0-2 103 0,0-12-134 15,-2 22 110-15,2-22-134 0,0 19 106 16,0-19-124-16,-2 16 100 0,2-16-137 0,0 12-30 16,0-12-12-16,0 0-41 0,0 0 9 15,0 0-39-15,0 0 23 0,0 0-45 0,0 0 29 16,10-4-29-16,-10 4 30 0,7-15-21 16,1 3 24-16,-2 1-30 0,1-3 16 0,2 0-24 15,0 0 31-15,0-2 1 0,1 0-2 0,-3 3 17 16,3 1 13-16,-1 0 12 0,-1 3 8 15,0 1 14-15,-8 8 16 0,11-8 15 0,-11 8 3 16,0 0 15-16,15 1 52 0,-15-1-1 16,9 9 34-16,-4-1-11 0,0 4 22 0,-2 1 3 15,4 1 34-15,0 1-27 0,-2 0 31 16,2-1-32-16,-1 3 21 0,1-3-43 0,2 0 22 16,-2-1-36-16,1-1 14 0,-1-1-25 15,3 0 20-15,-1-5-32 0,-3-1 6 0,-6-5-26 16,16 5 12-16,-16-5-24 0,15-2 4 0,-15 2-17 15,17-8 14-15,-7 1-33 0,-1-3 9 16,1-1-27-16,-2 0 21 0,-1-2-27 0,-1 0 12 16,0 0-13-16,-2-1 33 0,-2 3-23 0,-1-1 38 15,-1 12 2-15,-1-19 54 0,1 19 8 16,-4-18 54-16,-1 9-18 0,-2 3-6 16,-1-2-17-16,-3 2-10 0,0 1 22 0,3 2-54 15,8 3 17-15,-22-3-44 0,22 3 10 0,-22-1-47 16,22 1-29-16,-19 1-13 0,19-1-53 15,-18 1-11-15,18-1-52 0,-13 4-16 0,13-4-79 16,-13 6-37-16,13-6-116 0,-8 6-36 16,8-6-127-16,0 0-879 0,-6 11-1082 0</inkml:trace>
  <inkml:trace contextRef="#ctx0" brushRef="#br0" timeOffset="52760.97">10567 13564 248 0,'0'0'616'0,"-8"-8"-96"16,8 8-53-16,-9-5-35 0,9 5-43 15,0 0-36-15,-12-4-26 0,12 4-16 0,0 0-14 16,-16 4-15-16,16-4-39 0,-13 6 12 0,13-6-43 16,-14 9 14-16,6-3-45 0,0 3 11 15,-1 0-41-15,1 3 4 0,1 0-31 0,-2 1-8 16,4 0-3-16,-1 3-6 0,1-1 13 0,2 3-31 15,0-2 13-15,1 1-39 0,-1 1 14 16,6-1-27-16,-3-2 1 0,4 2-34 16,-1-3 32-16,1 1-42 0,2-3 20 0,1-1 91 15,4 0-148-15,-1-4 91 0,2-1-144 0,0-2 107 16,-1-2-133-16,-11-2-24 0,31-3 34 16,-14 0-32-16,0-4 20 0,2-1-43 0,0-2 7 15,0-1-42-15,-1-2 17 0,0-1-32 16,2-2 31-16,-5 1-22 0,-1-1 54 0,1 0-15 15,-3-1 63-15,-1 2 20 0,-3 1 33 0,-4 1 22 16,4-1 28-16,-6 2 31 0,-2 12 29 16,1-20 9-16,-1 20 1 0,-3-18 16 15,-1 10 17-15,-3 2-6 0,2-2 3 0,5 8-18 0,-15-9-14 16,15 9-5-16,-18-7-3 0,18 7 96 16,-17-1-124-16,17 1-29 0,-19 2 31 15,10 2-26-15,0 0 33 0,-3 3-26 0,4 2 24 16,-2 2-22-16,2 1 18 0,2 1-20 15,0 1 25-15,1 1-18 0,1 0 30 0,2 1-18 16,2 0 17-16,2 0-22 0,3 0 17 0,-1-1-21 16,2 0 26-16,0-1 100 0,2-1-134 15,2-1-15-15,-2-1 30 0,4-2-31 0,2-4 28 16,-1 2-29-16,1-3 23 0,-2-1-32 0,-12-3 23 16,25 0-53-16,-13-2 5 0,4-1-50 15,-1-1-15-15,2-2-39 0,-2-1-2 16,2-4-51-16,-3 3-1 0,2-5-43 0,-1 1 1 15,-1-3 24-15,0 0-11 0,-2-1 48 0,0-1-19 16,-3-1 47-16,3 0-22 0,-4 0 47 16,-1 0-10-16,0 3 37 0,-2 1 20 0,0 0 15 15,-1 2 19-15,-2 3 36 0,-2 9 29 0,2-16 17 16,-2 16 3-16,3-12 17 0,-3 12 13 16,0 0 5-16,-3-12-1 0,3 12 14 0,0 0 4 15,0 0 9-15,-8-5-3 0,8 5 104 16,0 0-127-16,0 0-25 0,-12 5 28 15,12-5-34-15,-7 8 30 0,7-8-36 0,-7 13 23 16,7-13-35-16,-6 13 15 0,6-13-25 0,-3 13 15 16,3-13-30-16,-2 14 15 0,2-14-31 15,1 12 13-15,-1-12-45 0,3 10-39 0,-3-10-29 16,7 12-20-16,-7-12 18 0,11 11 13 0,-11-11 20 16,12 10 14-16,-4-5 12 0,-8-5 8 15,13 11 30-15,-13-11-22 0,15 9 29 0,-15-9-22 16,13 9 24-16,-13-9-23 0,14 9 33 15,-14-9-21-15,8 9 31 0,-8-9-27 0,7 11 26 16,-7-11-26-16,1 12 33 0,-1-12-25 0,-3 14 34 16,3-14-21-16,-5 17 38 0,1-9-25 15,4-8 30-15,-9 16 108 0,9-16-130 16,-9 13 119-16,9-13-124 0,-9 12 100 0,9-12-130 16,-7 9-34-16,7-9 24 0,0 0-37 0,-9 4 16 15,9-4-35-15,0 0 28 0,0 0-49 16,3-15 8-16,-3 15-48 0,7-20-17 0,-3 5-10 15,4 1 15-15,-1-5-49 0,3-2 26 16,-2 0-29-16,2-4 13 0,1 0 12 0,0 0 16 16,-1 0 23-16,0 2 34 0,0 3 18 0,-2 1 15 15,3 1 54-15,-4 4 39 0,-1 1 43 16,0 1 45-16,-2 3 39 0,-4 9 24 0,8-13 20 16,-8 13 0-16,0 0-4 0,0 0 104 15,0 0-137-15,0 0-23 0,0 0 6 0,0 0-33 16,0 0 7-16,-1 16-42 0,1-16 6 15,-4 16-32-15,4-16 10 0,-2 16-34 0,2-16 16 16,1 16-31-16,-1-16 15 0,5 15-28 16,-5-15 15-16,5 17-20 0,-5-17 15 0,9 14-24 15,-4-6 21-15,-5-8-21 0,11 13 23 0,-5-6-25 16,1 1-1-16,-2-2 3 0,5 1 2 16,0 2 0-16,-2-2-1 0,0-1 1 0,0 0 5 15,-8-6 1-15,13 11 8 0,-13-11 28 0,11 11 28 16,-11-11 23-16,9 12 8 0,-9-12-4 15,3 13-6-15,-3-13-12 0,0 14 21 0,0-14-50 16,-3 17 29-16,3-17-54 0,-11 19 29 16,5-9-57-16,-3 0 22 0,-1 2-64 0,1-2 9 15,0-1-55-15,0 2 8 0,-1-4-57 16,1 0-20-16,2-2-89 0,7-5-28 0,-12 6-115 16,12-6-45-16,0 0 84 0,-13-3-183 15,13 3-121-15,-3-10-662 0,3 10-925 0</inkml:trace>
  <inkml:trace contextRef="#ctx0" brushRef="#br0" timeOffset="53051.48">11297 13347 388 0,'4'-11'804'0,"-1"3"-177"0,-3 8-75 16,8-14-54-16,-8 14-33 0,7-9-34 0,-7 9-34 15,7-6-47-15,-7 6-47 0,0 0-33 0,10-4 75 16,-10 4-158-16,0 0 87 0,12 2-142 15,-12-2 97-15,8 8-140 0,-8-8 99 0,9 14-130 16,-5-5 103-16,1 4-124 0,0 3-13 16,-1-1 53-16,0 3-14 0,0 4 52 0,-1 0-31 15,-1 1 32-15,1-2-57 0,-2 0-7 16,0-1-10-16,-1 0-7 0,0-1-6 0,0-1-5 16,0 0-10-16,-1-1-31 0,0-1-24 15,0-3-31-15,-1-2-13 0,2-11-57 0,0 18-22 16,0-18-90-16,0 14-45 0,0-14-126 0,0 0-35 15,0 0-77-15,4 8-77 0,-4-8-203 16,8-6-308-16,-8 6-741 0</inkml:trace>
  <inkml:trace contextRef="#ctx0" brushRef="#br0" timeOffset="53667.91">11510 13515 539 0,'0'0'516'16,"9"-13"-8"-16,-9 13-13 0,0 0-25 0,10-2-59 15,-10 2 14-15,8 8-7 0,-8-8-16 0,6 17-70 16,-2-3 4-16,-1 0-48 0,0 2 5 15,1 2-44-15,-2-2-21 0,2 2-58 0,-1-2-14 16,-1 0-51-16,2-1-1 0,-2-1-43 16,0-5 15-16,-2-9-38 0,3 18 4 0,-3-18-58 15,2 15-5-15,-2-15-51 0,0 0 1 0,5 11-53 16,-5-11 7-16,0 0-51 0,9-5 8 16,-9 5-32-16,8-14 32 0,-4 3-13 15,2-3 39-15,-1 0 11 0,2-2 16 0,-2-1 15 16,1 0 11-16,-1 1 11 0,0 0 13 0,0 1 10 15,1 1 5-15,-2 1 3 0,0 3 18 16,-4 10 19-16,6-16 29 0,-6 16 33 0,5-11 27 16,-5 11 33-16,0 0 33 0,9-6 14 0,-9 6 12 15,0 0 112-15,0 0-142 0,14 5-39 16,-14-5 16-16,9 7-15 0,-9-7 25 0,10 12-39 16,-10-12 7-16,10 13-46 0,-10-13 8 15,9 14-37-15,-3-7 32 0,-6-7 6 0,14 10 10 16,-6-5-19-16,-8-5-25 0,19 6-11 15,-19-6-6-15,19 1-22 0,-19-1 1 0,21-4-42 16,-12 1 17-16,1-1-15 0,2-3 27 16,-1 1-19-16,1-2 30 0,-2 0-27 0,-2-2 20 15,1 0-14-15,-2-1 27 0,-3 1-16 0,-1 1 25 16,0-1-24-16,-3 10 25 0,2-19-18 16,-2 19 22-16,-1-19-14 0,1 19 32 0,-3-17-18 15,3 17 25-15,-6-14-29 0,6 14 13 16,-6-7-15-16,6 7 2 0,0 0-24 0,0 0 21 15,-13-2-18-15,13 2 21 0,0 0-21 0,-8 10 25 16,8-10 5-16,0 17 85 0,0-17-11 16,6 25 3-16,-2-9 10 0,3 6-2 0,1-1 22 15,-1 7 7-15,1 0 11 0,2 4-5 16,-3 0 9-16,-1 0-35 0,-1 1-44 0,0 2-68 16,0-1 0-16,-3 3 0 0,-3-2 0 15,0 2 0-15,-5 5 0 0,-2 0 0 0,-1 2 0 16,-7 0 0-16,-4 8 0 0,-5 2-358 0,-4 0-467 15,-6 0-1384-15,-5 4-1989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2-08-24T07:59:08.047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16803 4228 87 0,'0'0'762'0,"0"0"-211"0,-3-14-123 16,3 14-57-16,0 0-85 0,0 0-48 0,-1-11-23 15,1 11-10-15,0 0 1 0,0 0-5 16,0 0-21-16,-1-12-8 0,1 12-11 0,0 0 3 16,0 0 13-16,0 0-9 0,5-7 7 15,-5 7-18-15,0 0-15 0,9-4-7 0,-9 4-10 16,0 0-3-16,17-2-12 0,-17 2-7 15,13 1-5-15,-13-1-1 0,23 0 0 0,-12 2 6 16,7-1-7-16,1-1-6 0,3 2-5 0,0-1-5 16,6 0 19-16,2 2 2 0,1-2-11 15,6 1-10-15,1 0-6 0,3 0-9 0,1 0-4 16,6 0-2-16,1 0-6 0,1-1 3 16,-2 0 3-16,2 0-14 0,-1 1 96 0,-5-2-124 15,5 0 97-15,2 2-116 0,1-2 104 0,-1 0-118 16,0 0 9-16,2 0 1 0,-1 1 3 15,0 0 6-15,1-1 2 0,-1 3-1 16,0-1 3-16,0-1-2 0,-2 2 5 0,1-2-7 16,-2 1 4-16,-1 1-4 0,0-1 104 0,-6 1-113 15,6-2 97-15,-7 2-113 0,7 0 12 16,-6-2 0-16,0 2 3 0,0-1 8 0,5 0 0 16,-5 0 10-16,-1 1-9 0,0-1 9 15,0 0-9-15,0 0 3 0,-1 1 1 0,-1-2 4 16,1 2-9-16,0-2 6 0,-2 0-2 0,2 0-1 15,-2 1-2-15,-1-2 2 0,2 2-2 16,1-2-3-16,-1 2 5 0,0-1 1 0,3 1-2 16,-2 0-2-16,2-1-2 0,0 1 5 15,6-1-6-15,-7 1 7 0,8 0-5 0,-1 0 5 16,-7 1-7-16,1-2 3 0,1-1 5 16,-1 2-5-16,0-1 4 0,0 0-1 0,-1 1 0 15,2-2-4-15,-1 1 7 0,0 0-6 0,0 0 4 16,0-1-9-16,0 0 9 0,3 2-3 15,4-2 1-15,-6 0 1 0,-1 1-2 0,2-1 3 16,0 0-8-16,-2 0 7 0,4 0-5 16,-4-1 4-16,8 1 0 0,-1-2 5 0,-6 0-8 15,-1 1 0-15,6-1 0 0,0-2 6 0,-4 3 0 16,3-2-8-16,-4 1 1 0,-3 0 0 16,8 0 4-16,-8 0-4 0,1 0 0 15,1 0 1-15,-1 1-3 0,-1-1 4 0,0 0-1 16,-1 2 3-16,1-2-1 0,-2 0-6 0,1 1 4 15,1-1 3-15,0-1-1 0,-2 2-3 16,3-2 7-16,1 1-5 0,-3 0-1 0,8-3 0 16,0 2 0-16,-2 0 0 0,-5 0-3 15,0 0 6-15,2 1-4 0,-2 0 1 0,2-1 1 16,-1 1 7-16,1 1-10 0,-2-2 14 0,1 1-15 16,-2 0 6-16,1 0-6 0,1 1 3 15,-3 0-1-15,-1-1 2 0,1 0 0 0,-1 0-1 16,-2 0 1-16,2-1 2 0,-2 2 1 0,-5-1-3 15,1-1 1-15,0 0 9 0,-1 1 13 16,-1 0-2-16,1 1-5 0,-1-1-4 16,-2 0 7-16,0 2-13 0,-5-1 5 0,-2 0-10 15,0 1 4-15,-6-2-18 0,-14 2-22 0,25 0-16 16,-25 0-46-16,17-1-58 0,-17 1-106 16,0 0-10-16,12-3-296 0,-12 3 18 0,-12-5-314 15,-5 3-798-15,-17-2-1326 0</inkml:trace>
  <inkml:trace contextRef="#ctx0" brushRef="#br0" timeOffset="1737.04">2225 5117 5 0,'8'-8'673'16,"-8"8"-203"-16,0 0-71 0,0 0-38 15,0 0-25-15,8-6-40 0,-8 6-33 0,0 0-22 16,0 0-11-16,9-5-11 0,-9 5-19 0,0 0-26 16,0 0 14-16,16 0-8 0,-16 0 39 15,14 0 22-15,-14 0-14 0,23 0-32 0,-10 0-27 16,6 0-26-16,3 0-8 0,0 0-16 16,5 0-19-16,1-1-16 0,3 0-13 0,0 0-9 15,6 0-2-15,2-1-14 0,1 1-6 0,0-1-10 16,2-1 2-16,5 1-1 0,0-1-9 15,-6 1 1-15,7-1-4 0,-8 0-4 16,1 0-7-16,1 0 10 0,4 1-5 0,-5-2-3 16,7 2 5-16,-2-1-9 0,2 0 9 0,-2-2-5 15,1 3 1-15,2-2 0 0,-2 0-3 16,2 0 4-16,-1 0 2 0,0 1-4 0,-1-1-2 16,1-1 0-16,-2 2-4 0,1-1 1 15,-7 2 4-15,1-1-1 0,-2 1-5 0,1 0 0 16,0-2 1-16,1 1 1 0,-1 0-2 0,8 0-1 15,-7 0 2-15,5 1 0 0,1-2-1 16,-1 1 2-16,-4 0-6 0,5 1 1 0,-5-1 1 16,-2 1 1-16,2 0-3 0,0 0 3 0,-1 0 6 15,0 0-10-15,0 2 0 0,-2-2 6 16,3 1-3-16,-1-1-4 0,-1 1 10 16,1 0-11-16,1-1 6 0,-1 0 1 0,1 1 0 15,8-2-10-15,-8 1 9 0,7 1 0 0,-2-2 0 16,-3 1-4-16,4 1 0 0,-6 0 5 15,0-1-2-15,0 2 0 0,0-1-4 0,0 1 3 16,-1 0 1-16,-1 1-2 0,0-1 0 16,1 0 4-16,-2 2-3 0,1-2 6 0,0 0-2 15,2 0-4-15,-1 0 2 0,1 0-3 0,1 0 0 16,1 0 5-16,0 0-6 0,6 0 6 16,0 0-9-16,-8-2 6 0,4 2 2 15,-2 2-1-15,6-2 0 0,-6 0 1 0,-1 1-2 16,-1-1 1-16,0 1-1 0,1 1 0 0,-2-1 0 15,2 1-2-15,-2-1 4 0,1 0-2 16,1 2 0-16,-1-2 1 0,1 0 1 0,6 1-4 16,-7-1 1-16,0 1 2 0,-1-1-2 15,0 1 1-15,-1-1 1 0,0 1 2 0,-1 0-4 16,-1 0-2-16,0 1 5 0,-2-2-1 0,-1 2-3 16,-3-1 1-16,-3-1 1 0,1 2 0 15,1-1 0-15,-2 0-3 0,0 0 4 0,-1 1 1 16,0-2 6-16,0 1 2 0,1-1 5 0,-3 1-2 15,-1-1 2-15,-2 0-4 0,-2 1-1 16,-2-2-2-16,-1 2-2 0,-3-1 0 16,-2-1-3-16,-13 0 4 0,21 2 0 0,-21-2-11 15,17 1-31-15,-17-1-46 0,13 2-69 0,-13-2-101 16,0 0-108-16,14 1-105 0,-14-1-131 16,0 0-176-16,0 0-463 0,0 0-843 0</inkml:trace>
  <inkml:trace contextRef="#ctx0" brushRef="#br0" timeOffset="15480.93">4404 16612 491 0,'0'0'469'0,"-12"-3"-37"16,12 3-8-16,0 0 1 0,-15-3 125 15,15 3-186-15,0 0 121 0,-11-2-182 0,11 2 116 16,0 0-195-16,0 0 117 0,-11-5-170 0,11 5-14 16,0 0-9-16,0 0-17 0,0 0-7 15,0 0-4-15,-11-3 8 0,11 3 1 0,0 0-5 16,0 0-10-16,0 0-14 0,0 0-9 0,0 0-2 15,0 0-4-15,11 5 6 0,-11-5-8 0,0 0 7 16,13 3-26-16,-13-3-7 0,13 2-11 16,-13-2 1-16,19 3-4 0,-19-3-6 15,22 2-2-15,-10-1-4 0,-12-1-4 0,28 2 1 16,-9 1 2-16,-2-2 18 0,2-1 7 0,-1 1-17 16,3-1 2-16,0 0-16 0,-1 0 9 0,3-1-13 15,3 0-2-15,0-1 6 0,1-1-5 16,0 0-1-16,-1-1 3 0,2 0-3 15,1-1-2-15,3 0 2 0,1 0 4 0,0-1-3 16,0 0 0-16,-1 0-2 0,1 1-5 0,0 0 5 16,0 1-7-16,-1 0-2 0,1 0-4 0,-3 1 1 15,-1-1-2-15,1 2 2 0,0-1-2 16,0 2-1-16,-1-2 2 0,2 2-1 16,-1-1-3-16,0 1 2 0,1-1 1 0,-1 0-8 15,0 1 6-15,1-1 0 0,-1 1 9 0,1 0-12 16,-1 1 6-16,0-2-8 0,1 2-3 0,-2-1 5 15,2 1 0-15,2 0-5 0,-3 0 13 16,2 0-3-16,0 1 5 0,0-1 1 16,1 0 1-16,3 2 2 0,0-1-2 0,1-1-5 15,-1 2 2-15,2-1 8 0,-3 1 2 0,2 0-18 16,-1 0 4-16,1 0 4 0,-1-1-4 16,2 0 2-16,-1 1 0 0,-1-1-2 0,1 0-1 15,0 0 1-15,1 0-2 0,-1-1 4 16,1 0 5-16,0 1-6 0,2-1-6 0,-1 2 6 15,0 0 0-15,1-1 1 0,1-1-2 0,-1 3 2 16,-1-1 1-16,2-1 10 0,-1 2-10 16,-1 0 3-16,3-2-4 0,-1 4-4 0,0-3 2 15,0 2-1-15,-1-3 2 0,-1 3-1 16,1-2 2-16,0 0-3 0,0-1 5 0,2 2-5 16,0-2 1-16,0-1 6 0,0 2-9 0,0-1 0 15,0 0 0-15,8 1 1 0,-8 0 2 16,-1 0 1-16,1 0 0 0,1-2-1 0,6 3 6 15,-1 0-10-15,-7-1 4 0,-1 1 6 16,2-2-9-16,-1 0 0 0,-3 1 0 0,2 0 0 16,1-1 0-16,-1 0 0 0,0-1 0 0,2 0 0 15,-1 1 0-15,0 0 0 0,2 0 0 16,-1 1 0-16,1-1 0 0,0-1 0 0,-1 2 0 16,1-1 0-16,0 0 0 0,-1 0 0 15,1 0 0-15,4 1 0 0,-4-1 0 0,-3 2 0 16,0-2 0-16,4 1 0 0,-4 1 0 15,0-2 0-15,3 2 0 0,-3-1 0 0,4-1 0 16,-2 2 0-16,5-1 0 0,-4-1 0 0,3 2 0 16,-4 0 0-16,6-2 0 0,-6 2 0 15,6-1 0-15,-6 0 0 0,0 0 0 0,6 0 0 16,-6-1 0-16,0 2 0 0,8-1 0 16,-2-1 0-16,2 1 0 0,-2-1 0 0,-4-1 0 15,7 2 0-15,-1-2 0 0,0 0 0 0,2 1 0 16,-3-1 0-16,3 0 0 0,-3-1 0 15,3 1 0-15,-1 0 0 0,-1-2 0 0,1 1 0 16,0 1 0-16,-1-1 0 0,0 0 0 16,0-1 0-16,1 1 0 0,0-1 0 0,0 1 0 15,0 0 0-15,1 1 0 0,0-2 0 0,-1-1 0 16,1 3 0-16,1-1 0 0,-2 0 0 16,0-1 0-16,0 0 0 0,-1 2 0 15,0 0 0-15,-1-1 0 0,-6 0 0 0,-1 1 0 16,2-2 0-16,-1 2 0 0,-1 0 0 0,2-1 0 15,-1 1 0-15,0-1 0 0,-1 0 0 16,-1 0 0-16,1 1 0 0,-1-1 0 0,-1 0 0 16,0-1 0-16,-2 1 0 0,0 0 0 15,-1-1 0-15,-2-1 0 0,-4 2 0 0,-2-1 0 16,0-1 0-16,-3 2 0 0,-5 0 0 0,-2-1 0 16,-1 1 0-16,-2 0 0 0,-4 0 0 15,-12 1 0-15,21-1 0 0,-21 1 0 0,16-1 0 16,-16 1 0-16,15-1 0 0,-15 1 0 15,11-1 0-15,-11 1 0 0,0 0 0 0,14-1 0 16,-14 1 0-16,0 0 0 0,0 0 0 16,16 0 0-16,-16 0 0 0,0 0-11 0,0 0-178 15,0 0-74-15,0 0-55 0,0 0 53 0,0 0-227 16,0 0-68-16,0 0-143 0,0 0-181 16,0 0-548-16,0 0-1041 0</inkml:trace>
  <inkml:trace contextRef="#ctx0" brushRef="#br0" timeOffset="16508.22">7979 16473 467 0,'0'0'846'0,"0"0"-76"16,0 0-276-16,0 0 75 0,0 0-189 15,0 0 116-15,0 0-186 0,0 0-19 0,0 0 4 16,0 0-2-16,0 0-5 0,0 0-14 0,0 0 4 16,0 0-12-16,0 0-21 0,12-6-15 15,-12 6-24-15,16-6-19 0,-16 6-15 16,17-6-19-16,-17 6-9 0,21-4-9 0,-5 0-13 16,-3 2-21-16,1 0-15 0,-3 1-15 0,3 0-49 15,1 1-22-15,2-1 0 0,2 1 0 16,0 0 0-16,0 0 0 0,-1 0 0 0,3 0 0 15,-4 0 0-15,-1 0 0 0,-3-1 0 16,0 0 0-16,-13 1 0 0,23-1 0 0,-23 1 0 16,18 0 0-16,-18 0 0 0,14-1 0 0,-14 1 0 15,13-1 0-15,-13 1 0 0,0 0 0 16,18-1 0-16,-18 1 0 0,0 0 0 0,12 0 0 16,-12 0 0-16,0 0 0 0,0 0-220 0,0 0-261 15,11-4-137-15,-11 4-242 0,0 0-1034 16,0 0-1623-16</inkml:trace>
  <inkml:trace contextRef="#ctx0" brushRef="#br0" timeOffset="17960.41">14769 913 67 0,'0'0'900'15,"0"0"-206"-15,-3-15-124 0,3 15-25 16,0 0-98-16,0 0 10 0,-6-10-83 0,6 10-4 16,0 0-114-16,0 0-17 0,0 0-81 0,0 0 17 15,0 0-44-15,-13 8 31 0,13-8-30 16,-6 23 12-16,2-9-2 0,-1 7-3 0,2 2-1 15,0 2-5-15,0 6-8 0,1-3-6 16,1 0-5-16,0 2-19 0,1-1-2 0,2 3-15 16,1 0 25-16,2 0-10 0,1-5-1 0,-2 0-47 15,2-4 30-15,0-2-23 0,1 0 9 16,1-2-33-16,0-3 6 0,1-2-9 0,0-3 10 16,2-1-15-16,0-2 19 0,2-1-20 0,-2-4 11 15,-11-3-11-15,21 1-2 0,-9-3-3 16,2-3 3-16,2-2-6 0,2-4 7 15,-2-3 114-15,2-5-172 0,-1-4 33 0,-1-2 2 16,0-6 4-16,-1-1-9 0,-2-3 1 0,0 1 9 16,-4 4-2-16,-1 1 4 0,-1 1 1 15,-2 3 7-15,-1 2-7 0,-2 0 3 0,0 4 6 16,-2-1 7-16,-1 3-9 0,-1 0-1 16,-2 3-1-16,-2-2-1 0,-1 5-38 0,-2-2 39 15,-2 4-5-15,-2 0 1 0,0 0-3 0,-4 3-4 16,1-1 4-16,-1 3 1 0,-1-1 0 15,2 1-4-15,0-1-1 0,0 3-27 16,1-3-21-16,2 2-34 0,13 3-37 0,-21-4-64 16,21 4-60-16,-18-2-94 0,18 2-58 0,-16-2-105 15,16 2-93-15,-13 2 0 0,13-2-932 16,-9 4-1163-16</inkml:trace>
  <inkml:trace contextRef="#ctx0" brushRef="#br0" timeOffset="18236.07">15293 912 150 0,'0'0'982'16,"12"2"-203"-16,-12-2-140 0,9 6-19 0,-9-6-80 15,5 7-4-15,-5-7-85 0,2 14-42 0,-2-14-45 16,-2 21-45-16,-1-3-26 0,-2 4-18 15,-1 9-26-15,-2 0 98 0,-5 7-172 0,1 1-26 16,-2 2-26-16,-1-3-29 0,1 0-10 16,-2-1-24-16,2 0-18 0,2-8-52 0,-1 4-41 15,1-6-52-15,3-4-55 0,2-4 62 0,1-3-228 16,1-1-81-16,0-3-54 0,5-12-98 16,-4 15-182-16,4-15-776 0,0 0-1147 15</inkml:trace>
  <inkml:trace contextRef="#ctx0" brushRef="#br0" timeOffset="18647.02">15335 1073 659 0,'7'-15'571'0,"-1"2"-66"15,0 5 19-15,-6 8-45 0,8-10 61 16,-8 10-56-16,0 0 7 0,0 0-92 0,11 10-42 16,-11-10-32-16,3 26-25 0,-3-7-13 15,0 6-24-15,0 0-36 0,-1 1-23 0,1 0-43 16,0 1-15-16,-1 0-37 0,0-3-10 0,1-3-26 15,-1-2-8-15,1 0-22 0,-1-2-5 16,2-3-27-16,0-1-8 0,-1-13-15 16,1 18 8-16,-1-18-6 0,6 11-3 0,-6-11-30 15,0 0-11-15,15-2 124 0,-8-3-151 0,4-5 12 16,-1-2 9-16,0-3 10 0,2-4 8 16,0-4-4-16,-1-3 5 0,1-3 6 0,3-3-2 15,-3 3 1-15,0 2 22 0,0 2-34 16,-1 5 13-16,-1 3-43 0,-2 5 31 0,1 3-5 15,-2 3 50-15,-7 6-19 0,0 0 78 0,16 3 3 16,-16-3 32-16,10 19 14 0,-6-4 14 16,-1 2-5-16,0 1-10 0,0 3-21 0,-1 0 104 15,0 2-156-15,-1 0-14 0,1-2 4 16,-1-2-15-16,1 1 11 0,0-1-34 0,0-1-37 16,-1 0 68-16,0-2-218 0,1 0-49 15,-2-3-60-15,1-1-62 0,-1-12-70 0,4 19-32 16,-4-19-55-16,4 14-95 0,-4-14-725 0,6 7-952 15</inkml:trace>
  <inkml:trace contextRef="#ctx0" brushRef="#br0" timeOffset="18930.99">15823 1033 767 0,'3'-17'669'0,"-1"4"-102"15,0 4-1-15,-2 9-74 0,3-17 17 16,-3 17-63-16,0 0 9 0,0 0-62 0,0 0 12 15,0 0-70-15,0 0-27 0,3 11-18 0,-2 6-21 16,-2 3-17-16,0 7-15 0,0 5-7 16,0 3-16-16,-1 3-27 0,0-1-13 0,-1 7-23 15,1-2-13-15,-1-5-30 0,0-1-79 16,0-1-29-16,1-2 0 0,-1-1 0 0,1-3 0 16,1-4 0-16,-1-2 0 0,0-2 0 0,2-3 0 15,-1 0 0-15,0-4 0 0,1-14 0 16,0 20-42-16,0-20-112 0,0 17-192 0,0-17-64 15,0 0-60-15,0 0-69 0,0 0-78 16,0 0-94-16,0 0-144 0,9-19-425 0,-5 0-886 16</inkml:trace>
  <inkml:trace contextRef="#ctx0" brushRef="#br0" timeOffset="19216.22">15830 1148 9 0,'-1'-28'831'0,"1"4"-297"0,-1 4-61 15,1 0 5-15,0 2-80 0,0 1 15 0,1 1-70 16,1 3 20-16,-2 2-69 0,0 11 23 15,5-18-67-15,-5 18 17 0,7-17-62 0,-7 17 15 16,8-11-48-16,-8 11 30 0,10-7-48 16,-10 7-17-16,12-2-9 0,-12 2-16 0,12 1-11 15,-12-1-15-15,16 5-14 0,-16-5-12 16,17 9 11-16,-8-5-10 0,-1 2 3 0,-1 0-15 16,1-1 0-16,-1 2 6 0,-7-7 3 0,11 13-1 15,-7-5-3-15,-1 1-4 0,-3-9 12 16,3 21-6-16,-3-21-3 0,-1 22-14 0,-2-6-3 15,-1 0 4-15,-2-1-18 0,0 2-2 16,-1-3-25-16,0 1-48 0,0-1-58 0,-1-1-46 16,0-2-44-16,0 0-57 0,4-1-74 15,-3-3-90-15,7-7-57 0,-7 12-22 0,7-12-372 16,-4 8-434-16,4-8-908 0</inkml:trace>
  <inkml:trace contextRef="#ctx0" brushRef="#br0" timeOffset="19636.08">16079 1436 168 0,'0'0'985'16,"-15"2"-274"-16,15-2-125 0,0 0-85 0,-13 1-44 15,13-1-4-15,0 0 135 0,0 0-192 16,0 0-7-16,0 0-17 0,0 0-27 15,0 0-21-15,12 7-34 0,-12-7-17 0,18 0-36 16,-18 0-23-16,23 0-39 0,-23 0-15 0,24 0-32 16,-24 0-19-16,27 0-23 0,-27 0-12 15,23 0-19-15,-10 2-6 0,-13-2-18 0,23 1-14 16,-23-1-43-16,19 2-36 0,-19-2-73 16,19 1-60-16,-19-1 52 0,15 1-249 0,-15-1-93 15,14 0-83-15,-14 0-150 0,15-1-274 0,-15 1-424 16,17-6-1024-16</inkml:trace>
  <inkml:trace contextRef="#ctx0" brushRef="#br0" timeOffset="20046.95">16569 1007 41 0,'0'0'878'15,"-14"-7"-191"-15,14 7-151 0,-10-5-27 0,10 5-80 16,0 0 16-16,0 0-48 0,-8-6 30 16,8 6-85-16,0 0 6 0,0 0-66 0,0 0 7 15,0 0-68-15,16 2 27 0,-16-2-78 0,16 3-25 16,-16-3-23-16,23 2-18 0,-6 0-20 16,2-2-16-16,1 0-16 0,-1-2-15 0,2 2-29 15,0-1-44-15,-1 0-42 0,1-2-46 16,-2 0-19-16,-1 2-85 0,0 0-26 0,-4-2-94 15,0 3-49-15,-14 0 37 0,20-2-218 16,-20 2 56-16,15 0-675 0,-15 0-806 0</inkml:trace>
  <inkml:trace contextRef="#ctx0" brushRef="#br0" timeOffset="20284.24">16813 995 723 0,'0'0'597'0,"0"0"-119"0,-14 0-15 16,14 0-104-16,0 0 9 0,-14 6-49 0,14-6 44 15,-8 12-35-15,2-2 38 0,1 3-64 16,-2 3 22-16,2 3-41 0,-1 4-19 16,0-1-12-16,-2 7-27 0,0 2-35 0,0-1-26 15,-1 0-22-15,0 0-27 0,1 0-22 0,-1-2 113 16,3 0-174-16,-1-5 116 0,2-2-169 16,0-1 88-16,1-3-188 0,0-1-21 0,1-2-24 15,1-3-47-15,0 0-53 0,2-11-29 16,-2 14-24-16,2-14-37 0,0 0-45 0,0 0-98 15,6 6-199-15,-6-6-455 0,8-10-767 0</inkml:trace>
  <inkml:trace contextRef="#ctx0" brushRef="#br0" timeOffset="20838.98">16962 1016 735 0,'7'-9'547'0,"1"1"-15"0,-8 8 39 16,11-7-98-16,-11 7 13 0,0 0-80 0,9 7 15 15,-9-7-74-15,2 18-39 0,-2-1-17 16,0 3-24-16,-2 6-25 0,-1 1-31 0,0 4-25 16,-1 0 120-16,-3-1-177 0,2 1-12 15,-1-2 1-15,3-4-12 0,-3-1-16 0,2 0-15 16,-1-2-2-16,-1-2-13 0,2-3-6 0,0-2-18 16,1-2 4-16,1-1-9 0,2-12-1 15,-4 17-13-15,4-17 4 0,-2 10-23 16,2-10 10-16,0 0-16 0,0 0 11 0,0 0-33 15,0 0-10-15,13-9 100 0,-6-2-152 0,2-1 130 16,0-4-146-16,1-2 11 0,1 0 15 16,0-1 16-16,3-3 4 0,0-1-4 0,-1 1-4 15,1 1 1-15,-2 3 20 0,0 1-27 16,0-1 37-16,-1 3-29 0,0 4 39 0,-2-1-30 16,-1 2 36-16,0-1-27 0,-1 5 46 0,-7 6-31 15,10-12 38-15,-10 12-6 0,7-10 48 16,-7 10-6-16,6-7 39 0,-6 7-32 15,0 0 3-15,8-9-2 0,-8 9 7 0,0 0-4 16,6-8-4-16,-6 8-8 0,0 0-7 0,0 0-7 16,6-7-6-16,-6 7-2 0,0 0-5 15,0 0-3-15,0 0-4 0,6-8 3 0,-6 8-2 16,0 0-4-16,0 0 3 0,0 0-6 0,0 0 7 16,0 0-2-16,7-7 7 0,-7 7-4 15,0 0 5-15,0 0-7 0,0 0 13 0,0 0-6 16,0 0 14-16,0 0-19 0,0 0-42 15,0 0-39-15,0 0-11 0,0 0-64 0,0 0 10 16,0 0-60-16,4-8 10 0,-4 8-62 0,0 0 10 16,0 0-47-16,0 0 30 0,0 0 79 15,0 0-179-15,0 0 32 0,0 0-322 16,0 0-443-16,0 0-709 0</inkml:trace>
  <inkml:trace contextRef="#ctx0" brushRef="#br0" timeOffset="21188.22">17236 915 953 0,'-4'-10'593'15,"4"10"-103"-15,0 0-21 0,0 0-86 0,0 0 6 16,0 0-91-16,-6-7 3 0,6 7-75 15,0 0 31-15,0 0-47 0,-4 13 39 0,4-13-48 16,-3 16 15-16,1-5-46 0,0 6 22 0,-1 2-24 16,2 6 34-16,-2 2 14 0,-2 5 9 15,1 2 103-15,-1 1-155 0,0-1-24 0,1 0 6 16,-1-1-23-16,1 1-7 0,0-2-20 16,-1-3-1-16,1-1-21 0,0-4-9 0,1-1-26 15,0-1 12-15,1-3-36 0,-1-2 6 16,1 0-28-16,-1-2-31 0,2-2-50 0,-1-2-30 15,2-11 69-15,-2 16-203 0,2-16-46 16,-1 13-67-16,1-13-100 0,0 0-91 0,0 0-147 16,0 11-184-16,0-11-481 0,0 0-961 0</inkml:trace>
  <inkml:trace contextRef="#ctx0" brushRef="#br0" timeOffset="21656.97">17434 1031 178 0,'0'0'903'0,"-2"-11"-288"0,2 11-56 0,0 0-35 16,-1-12-63-16,1 12 17 0,0 0-88 0,0 0-14 15,0 0-104-15,-4-10 11 0,4 10-29 16,0 0 27-16,0 0-47 0,-2 14 2 0,2-14-19 15,-3 18-19-15,2-3-14 0,0 2-21 16,-1 2-12-16,0 2-15 0,-1 3-11 0,1 1-22 16,-1 0 108-16,1 1-158 0,-1-1-12 15,0 2 10-15,0-1-14 0,-1-2 1 0,1-1-10 16,-1 0-9-16,1-2-10 0,-1-3-15 16,1-1-38-16,0-2-27 0,1-2 72 0,0-2-186 15,2-11 105-15,-2 16-187 0,2-16-59 0,-1 10-81 16,1-10-85-16,0 0-39 0,0 0-93 15,0 0-96-15,0 0-563 0,5-12-889 0</inkml:trace>
  <inkml:trace contextRef="#ctx0" brushRef="#br0" timeOffset="22090.2">17435 1023 308 0,'5'-13'731'0,"1"4"-250"15,-2 2 90-15,-4 7-172 0,11-13-64 0,-11 13 20 16,11-10-71-16,-11 10 24 0,14-6-68 0,-14 6 13 15,14-3-73-15,-14 3 16 0,14-1-66 16,-14 1 28-16,14 2-60 0,-14-2 27 0,17 3-61 16,-17-3 39-16,14 8-60 0,-14-8 33 0,14 11-47 15,-8-5 38-15,-6-6-43 0,7 16 29 16,-7-16-59-16,5 17 26 0,-5-17-56 0,-2 21 17 16,-2-7-60-16,0 1 22 0,-2-1-42 15,-2 0 49-15,0 0-35 0,-3 0 47 0,2-3-28 16,-2 1 54-16,1-1-31 0,1-2 53 15,-1 0-34-15,1-3 69 0,0 0-20 0,0-2 72 16,9-4-16-16,-14 7 17 0,14-7 24 16,-13 5 19-16,13-5 12 0,-10 3-23 0,10-3-24 15,0 0-16-15,-11 7-23 0,11-7 2 0,0 0 25 16,-7 7 22-16,7-7 19 0,0 0-12 16,3 15-10-16,-3-15 9 0,7 15 103 0,1-5-99 15,1 3 125-15,-1-2-156 0,0 1-20 16,1 2 9-16,1-3-21 0,-2 2-7 0,0-1-15 15,-1-1-3-15,2 1-7 0,-2 0 0 0,0-4-24 16,-2-1-33-16,-5-7-60 0,11 14-47 16,-11-14-75-16,8 11-73 0,-8-11 46 15,7 9-233-15,-7-9-88 0,8 4-114 0,-8-4-185 16,0 0-593-16,14 3-1062 0</inkml:trace>
  <inkml:trace contextRef="#ctx0" brushRef="#br0" timeOffset="22440.25">17708 1331 168 0,'0'0'829'0,"0"0"-253"0,0 0-133 16,11-4-79-16,-11 4-62 0,0 0-24 15,0 0-5-15,18 0-16 0,-18 0-29 0,0 0-31 16,18-4-29-16,-18 4-33 0,16-4-25 0,-16 4 3 16,18-6-23-16,-10 2-19 0,2 0-9 15,0 1-11-15,-10 3-11 0,16-8-6 16,-16 8-2-16,15-9 18 0,-15 9-61 0,12-10 36 15,-12 10-51-15,12-12 37 0,-12 12-29 0,9-17 51 16,-9 17-3-16,5-16 75 0,-5 16-14 16,3-19 55-16,-3 19-18 0,0-21 38 0,0 21-29 15,-3-19-3-15,3 19 1 0,-4-18-7 16,4 18-14-16,-7-15-19 0,7 15-20 0,-7-12-14 16,7 12-17-16,-8-10-16 0,8 10-9 0,-7-8-14 15,7 8-26-15,0 0-34 0,-11-7-4 16,11 7-68-16,0 0 18 0,-9-5-61 0,9 5 36 15,0 0-55-15,0 0 18 0,-10-4-80 16,10 4 0-16,0 0 65 0,0 0-197 0,0 0 11 16,0 0-306-16,0 0-372 0,0 0-669 15</inkml:trace>
  <inkml:trace contextRef="#ctx0" brushRef="#br0" timeOffset="22764.86">17867 902 261 0,'0'0'461'16,"0"0"-265"-16,0 0 133 0,0 0-213 0,0 0 120 15,-15 2-183-15,15-2 125 0,0 0-181 16,0 0 145-16,0 0-158 0,-8 4 142 0,8-4-164 15,0 0 172-15,0 0-108 0,0 0 179 16,0 0-114-16,-9 6 159 0,9-6-118 0,0 0 13 16,0 0 51-16,0 0-29 0,0 0 37 0,0 0-44 15,0 0 8-15,-8 5-70 0,8-5 16 16,0 0-55-16,0 0 6 0,0 0-101 0,0 0-16 16,0 0-83-16,0 0-32 0,0 0 77 15,0 0-189-15,0 0 78 0,0 0-184 0,0 0 101 16,0 0-546-16,0 0-365 0</inkml:trace>
  <inkml:trace contextRef="#ctx0" brushRef="#br0" timeOffset="22931.28">17818 926 26 0,'0'0'702'0,"0"0"-291"0,0 0 86 16,0 0-188-16,0 0 112 0,0 0-189 16,0 0-28-16,0 0 14 0,0 0-52 0,0 0 34 15,-13 1-54-15,13-1 30 0,0 0-38 16,0 0 20-16,0 0-60 0,0 0 16 0,0 0-60 15,0 0 5-15,0 0-96 0,0 0-39 16,0 0 13-16,0 0-299 0,0 0-92 0,0 0-586 16,0 0-656-16</inkml:trace>
  <inkml:trace contextRef="#ctx0" brushRef="#br0" timeOffset="23788.22">17771 948 360 0,'0'0'860'0,"-7"-7"-129"0,7 7-123 0,0 0-31 16,-7-8-99-16,7 8-11 0,0 0-103 0,0 0-5 15,0 0-46-15,0 0 30 0,0 0-72 16,1-12-27-16,-1 12-18 0,0 0-23 0,13-4-25 16,-13 4-18-16,14-4-31 0,-14 4-13 15,17-5-31-15,-17 5-14 0,19-5-17 0,-19 5-8 16,19-4-14-16,-19 4-4 0,20-5-24 0,-20 5-52 15,19-4-46-15,-19 4-41 0,17-4-41 16,-17 4-4-16,15-3-75 0,-15 3 1 0,11-1-75 16,-11 1 14-16,0 0-66 0,14-2-26 0,-14 2 104 15,0 0-162-15,0 0 135 0,0 0-136 16,0 0 164-16,0 0-148 0,0 0 181 16,0 0-81-16,0 0 291 0,-7 9-26 0,7-9 270 15,0 0-72-15,-14 3 186 0,14-3-123 0,-13 2 31 16,13-2 73-16,-12 1 3 0,12-1 53 15,-13 1-45-15,13-1 38 0,-12 2-76 0,12-2 8 16,-11 3-57-16,11-3 30 0,-12 7-36 16,12-7 24-16,-13 11-41 0,7-4-6 0,0 4-3 15,-3 0-4-15,2 4-12 0,0 3-5 0,1 3 6 16,0 3-11-16,-2 8 3 0,1 1 13 16,-1 7-14-16,-1-1 21 0,2 4-26 15,-1-4-2-15,0 3-25 0,0-3-11 0,3-6-28 16,0-1-4-16,0-3-23 0,1-4-23 0,0-1-27 15,3-5 0-15,-2-1 0 0,1-3 0 16,0 1 0-16,0-5 0 0,2-11 0 0,-1 18 0 16,1-18 0-16,0 0 0 0,0 13-105 15,0-13-219-15,0 0-59 0,0 0-31 0,0 0-8 16,6-16-7-16,-6 16-4 0,6-22 13 0,-2 7 23 16,-1-1 11-16,0 0 48 0,1-2 43 15,-2-1 76-15,1 1 76 0,0 1 106 0,1 1 65 16,-2-1 92-16,0 3 43 0,-1 2 91 0,1 2 21 15,-2 10 25-15,3-16-8 0,-3 16-1 16,3-15 1-16,-3 15 9 0,6-12-11 16,-6 12-11-16,8-12-34 0,-8 12-13 0,13-11-28 15,-13 11-25-15,15-10-25 0,-2 4 97 0,-3 2-175 16,4-1-7-16,-1 0-12 0,1 0-13 16,1 1-11-16,-1-1-9 0,1 1-10 0,0 2-35 15,1-2-45-15,-4 2-57 0,0-1-50 16,-12 3-77-16,19-4-88 0,-19 4-51 0,17-4-122 15,-17 4-76-15,0 0-42 0,15 1-901 0,-15-1-1165 16</inkml:trace>
  <inkml:trace contextRef="#ctx0" brushRef="#br0" timeOffset="24002.95">17757 1449 1386 0,'-9'10'824'0,"9"-10"-180"0,-3 10-24 16,3-10-21-16,0 0 75 0,3 10-218 0,-3-10-59 16,8 6-38-16,-8-6-73 0,13 6-47 15,-13-6-58-15,18 3-25 0,-8-1-43 0,-10-2-15 16,24 0-70-16,-11 0-82 0,0-1 50 0,5 0-245 16,-1-2 26-16,0 0-259 0,0-2-115 15,-1 3-158-15,0-2-735 0,-2-2-1115 16</inkml:trace>
  <inkml:trace contextRef="#ctx0" brushRef="#br0" timeOffset="24580.88">18230 1058 940 0,'0'0'796'0,"-1"-13"-60"16,1 13-120-16,0 0 1 0,-3-12-81 0,3 12-47 16,0 0-114-16,0 0-14 0,0 0-78 15,0 0-14-15,-14 6-8 0,10 1-23 0,-2 9-18 16,-2 1-13-16,0 2-15 0,-3 2-16 15,2-1-22-15,-1 5-24 0,-3 0 98 0,3-1-164 16,-2 1-19-16,2-5 4 0,0 0-24 0,1-2 4 16,0 0-12-16,2-5-17 0,1 1-40 15,0-3-37-15,0-2-59 0,6-9-49 16,-6 13-51-16,6-13-60 0,0 0 70 0,0 0-212 16,0 0-71-16,0 0-7 0,0 0-27 0,16-11 105 15,-8-2-147-15,2-4 190 0,1-2-84 16,1-6 230-16,0-1-89 0,2-9 247 0,-1 2-49 15,1 1 105-15,-1 2 76 0,0 5 24 16,-2-1 22-16,-1 7 33 0,0 2 144 0,-3 6-104 16,0 0 56-16,-1 4 75 0,-6 7-16 0,12-4 49 15,-12 4-25-15,9 7 45 0,-9-7-43 16,11 18 32-16,-5-4-49 0,1 8-3 0,-1 0-25 16,1 5 5-16,0 2 89 0,1 1-154 15,-3 1-22-15,0 0-3 0,0-1-33 0,-2-4-12 16,0 0-33-16,1 0-8 0,-2-1 102 15,1-1-166-15,-2-5 89 0,0 0-188 0,1-1 73 16,-2-2-198-16,1-3 102 0,-1-13-199 0,-1 21-58 16,1-21-72-16,-2 14-101 0,2-14-156 15,-4 9-231-15,4-9-463 0,0 0-980 0</inkml:trace>
  <inkml:trace contextRef="#ctx0" brushRef="#br0" timeOffset="24785.21">18079 1319 1021 0,'0'0'921'0,"-11"-6"-239"0,11 6-137 0,0 0-13 16,-10-5 1-16,10 5-42 0,0 0-42 0,0 0-41 15,0 0-64-15,8-5-58 0,-8 5-39 16,15-2-53-16,-15 2-42 0,23-5-28 0,-6 3-26 16,-1-1-18-16,3 1-47 0,-2 0-47 15,2-2-62-15,0 2-39 0,0-2-92 0,0 2-74 16,1-2-38-16,2-2-123 0,-1 2-52 15,0-2-7-15,1-1-309 0,-1 1-414 0,-2-2-832 16</inkml:trace>
  <inkml:trace contextRef="#ctx0" brushRef="#br0" timeOffset="25075.11">18589 1091 856 0,'0'0'701'0,"0"0"-100"0,-1-14 7 0,1 14-58 16,0 0 20-16,0 0-82 0,-2-11-48 15,2 11-96-15,0 0-47 0,0 0-39 16,0 0-9-16,0 0-5 0,0 0-4 0,-7 10-9 16,7-10-12-16,-4 19-17 0,2-5-14 0,0 3-10 15,0 2-8-15,-1 5 116 0,1-1-154 16,-1 1-18-16,1 1-89 0,0-1-25 0,0 2 0 16,0-1 0-16,-1-1 0 0,1 0 0 15,0 0 0-15,1-5 0 0,-1 0 0 0,0-3 0 16,1 0 0-16,0-3 0 0,1-13 0 0,-1 19 0 15,1-19 0-15,-2 13 0 0,2-13 0 16,0 0-106-16,0 0-180 0,0 0 42 0,0 0-245 16,0 0-71-16,0 0-72 0,2-11-152 15,-1 0-828-15,1-6-1265 0</inkml:trace>
  <inkml:trace contextRef="#ctx0" brushRef="#br0" timeOffset="25403.08">18565 1051 200 0,'-3'-13'843'0,"1"2"-168"0,2 11-117 16,-2-17-7-16,2 17-54 0,-1-11 1 16,1 11-90-16,0 0-16 0,0-13-44 0,0 13-15 15,0 0-71-15,7-9-39 0,-7 9-24 0,0 0-18 16,14-3-34-16,-14 3-27 0,13 2-5 16,-13-2-15-16,16 5-14 0,-6-2-6 15,1 2-12-15,1 2-6 0,1 2-2 0,-1 0 3 16,2 3 7-16,-1 2 22 0,1 0 2 0,-3 2-14 15,-2 1 2-15,2-2 3 0,-4 3 11 16,-1 0 1-16,-2-2-3 0,-1 1 121 0,-1 1-148 16,-2 0-17-16,-2 1-50 0,0-1 0 0,-3 0 0 15,-1 1 0-15,-4 1 0 0,1-1 0 16,-4 3 0-16,-3-1 0 0,1-1 0 0,-3-1 0 16,2 0 0-16,1-4-147 0,2-1-38 15,1-2 69-15,2-3-216 0,2 1-68 0,-1-3-70 16,9-7-81-16,-11 8-152 0,11-8-149 0,-7 6-558 15,7-6-1014-15</inkml:trace>
  <inkml:trace contextRef="#ctx0" brushRef="#br0" timeOffset="29056.03">15245 963 91 0,'-11'-12'351'0,"1"3"50"0,1-3-241 0,2 3 122 16,-1-1-175-16,0 0 182 0,0 1-133 0,1 0 171 15,1 1-144-15,0 2 9 0,6 6 27 16,-12-13-27-16,12 13 21 0,-8-10-73 0,8 10 21 16,-7-8-61-16,7 8 22 0,0 0-49 15,-9-8 31-15,9 8-34 0,0 0 49 0,-6-7-31 16,6 7 49-16,0 0-44 0,0 0 31 15,0 0-49-15,0 0 52 0,0 0-21 0,0 0 59 16,0 0-52-16,16 1 34 0,-16-1-39 0,16 6 14 16,-6-3-8-16,6 2 18 0,5 1 29 15,5-2 3-15,9 0-2 0,4 0-12 0,15-1-1 16,5 1 1-16,17-4-18 0,4 4-19 16,3-1-12-16,5-2 2 0,4 4-1 0,3 0-14 15,3 0 4-15,-1 1-12 0,2 0 6 0,-3 1-7 16,0 1 8-16,0-1 6 0,-2 0-10 15,0 0-10-15,0 1-8 0,-1-1-6 0,1 1-9 16,-3-2-6-16,0 1-22 0,-3 0-22 16,-2-1 0-16,-5 1 0 0,-4-1 0 0,-4 1 0 15,-13-2 0-15,-4 3 0 0,-2-3 0 16,-6 1 0-16,-5 2 0 0,-10-4 0 0,-6 1 0 16,-4-3 0-16,-4 2 0 0,-3-2 0 15,-3 1 0-15,-13-3 0 0,18 4 0 0,-18-4 0 16,0 0 0-16,0 0 0 0,0 0 0 0,-16 7 0 15,-3-7 0-15,-9 0 0 0,-9-1 0 16,-14 0 0-16,-7-1 0 0,-17-1-10 0,-9 1-71 16,-4-3 1-16,-6 3 11 0,-2-2-13 0,-4 2 15 15,-5 0 8-15,-1-1 7 0,-3 2 7 16,2-2 3-16,-2 0 16 0,2 0-1 16,0 0 4-16,2 1 2 0,-2-1-2 0,1 1 5 15,-1-1-6-15,3 1 10 0,2 1 1 0,0 1 4 16,5-1-9-16,0 1 10 0,4 1 2 15,3 0 0-15,3 2-4 0,5 1 5 0,4 0 2 16,15 0 0-16,6 0 0 0,6 1 6 16,11-2 1-16,3 0-11 0,10-2-29 0,2 2 1 15,7 1 9-15,2-1 4 0,8 1-7 0,8-4 18 16,-4 10 14-16,4-10-12 0,12 8 2 16,4-2 8-16,8 0 9 0,9 1 3 15,9 3 15-15,7-2-11 0,2-1-2 0,16 3 9 16,4 0 14-16,6 0 1 0,5-1-2 0,5 1 1 15,4 0 3-15,2-1-13 0,3 0-39 16,2 0 41-16,3-3-3 0,2 0-3 0,-2-1-1 16,1-1-6-16,1 0-5 0,-6-3 8 0,-3 0 4 15,-4 0 0-15,-8 0-6 0,0-1 0 16,-17 0-3-16,-2 0-2 0,-6 0-3 0,-5 0-1 16,-12 0 0-16,-9 2 11 0,-3-2 25 15,-7 0-6-15,-5 0 12 0,-16 0-14 0,19 1-11 16,-19-1-7-16,0 0-12 0,0 0 11 0,-15 3-7 15,-4-1-8-15,-9 0-3 0,-9 0-5 16,-12 1-4-16,-8-1-24 0,-7 2-10 16,-17-1-1-16,-6 0-3 0,-3 0 1 0,-7 1 2 15,-4 2 8-15,-5-1 0 0,-18 2 7 0,0 1 6 16,20 2 125-16,2-1-144 0,2 0 129 16,1 0-135-16,3 0 129 0,4 0-137 0,3-2 132 15,5-1-137-15,4 0 135 0,5-1-140 16,15-3 18-16,1 2 11 0,5-2-2 0,5-1 13 15,7 1 3-15,11-1 9 0,2 0 0 0,6-1-5 16,2 0-27-16,5 0 1 0,2 0 113 16,14 0-136-16,-18 0 134 0,18 0-135 0,0 0 143 15,0 0-140-15,0 0 139 0,15 2-140 16,6-2 137-16,7 1-134 0,12 0 14 0,8 1 16 16,9 0-2-16,5 1 20 0,16 0-2 15,4 3 13-15,6-1-10 0,5 1 20 0,4 1-12 16,4-1 16-16,1 0-8 0,4 1 15 0,2-2-13 15,21 0 12-15,-1-1-7 0,-19 0 18 16,-1-1-2-16,-1-2 21 0,-2 1-5 0,2-2 10 16,-4 0-15-16,-2 0 14 0,1-2-15 15,-4 0 7-15,-3 0-12 0,-4-1 4 0,-5 0-11 16,-4 1 3-16,-4-1-9 0,-4-1 12 0,-15 2-19 16,1 0 10-16,-4-3 126 0,-3 3-147 15,-5-2 121-15,-10 1-143 0,-7 1 59 16,-4 1-35-16,-4 0 0 0,-4-1 0 0,-5-1 0 15,-14 3 0-15,19-2 0 0,-19 2 0 0,0 0 0 16,-3-11 0-16,-12 4 0 0,-4-2 0 16,-14-1 0-16,-10-3 0 0,-8-1-4 0,-16-3-53 15,-7 0 6-15,-7-1 4 0,-5-1 0 16,-3 0-4-16,-23-2 2 0,-3 0-1 0,-1 0 6 16,-2 7 13-16,16 2-5 0,0 5 7 0,-2 2 9 15,-1 4 0-15,-1 2 2 0,-2 5 4 16,-19 3 1-16,3 4 0 0,1 3 17 0,5 2-17 15,4 0 134-15,19-4-134 0,3-1 0 16,5 0 10-16,5-1 2 0,4-1 5 0,9-2 1 16,14-2 3-16,10-3 4 0,8 1-5 15,8-2-15-15,4 0-12 0,3-2-12 0,5 2-1 16,2-1 4-16,15-2 3 0,-18 2 8 0,18-2 7 16,0 0 2-16,0 0 6 0,0 0-2 15,18 4 4-15,5-5-3 0,10-3 8 0,13 0 6 16,8-1 118-16,17-4-144 0,7 2 5 15,8 0 6-15,6-2 10 0,5 0 3 0,4 0 3 16,22-3 2-16,2 1 6 0,3 0 9 0,-1 3-4 16,-2-3-9-16,-2 1 15 0,-22 1 10 15,3 2-9-15,-1-1 0 0,-2 1 1 16,-2 1-8-16,-2 0-3 0,-4 0-3 0,-3 2 0 16,-7 1-2-16,-6 0 0 0,-15 2-2 0,-7-1-7 15,-3 1 0-15,-11 1-1 0,-9-1-3 16,-2 1 20-16,-7 0-3 0,-3 0 13 0,-3 1 3 15,-4 0-20-15,-13-1-16 0,11 2 0 0,-11-2 0 16,0 0 0-16,-13 8 0 0,-9-2 0 16,-12 0 0-16,-15 3 0 0,-6 0 0 0,-16 2 0 15,-8 0 0-15,-11 0-10 0,-5 1-4 16,-27 5-2-16,-6-3 0 0,0 3 2 0,-1-4-8 16,1-1 13-16,2-4-1 0,19-1 6 15,4-3-1-15,1-3 12 0,6-2-11 0,3-4-7 16,8-2 15-16,5-2-11 0,6-1-5 15,9-1 5-15,12 1 1 0,4 1-1 0,7 1 1 16,9 1-2-16,7 2-18 0,1-1-10 0,9 1-10 16,0 3 8-16,7-3 8 0,9 5 7 15,-8-8 8-15,8 8 8 0,11-10 6 0,11 3 10 16,10-2-2-16,13-1 0 0,9 2-7 16,14-2 4-16,5 3 3 0,3 0 2 0,4-1 1 15,4 2 17-15,5 1 3 0,5-3 11 16,3-1-1-16,1 1-2 0,0 0-3 0,-1-2 0 15,0 1-3-15,-1-1-10 0,-1 2 4 16,0-2-6-16,-4 3-20 0,-3-2 0 0,-4 1 0 16,-1 1 0-16,-11-1 0 0,-12 3 0 0,-6-1 0 15,-6 0 0-15,-8 3 0 0,-7 0 0 16,-6 1 0-16,-7 0 0 0,-1 0 0 0,-4 1 0 16,-4-2 0-16,-11 3 0 0,9-4 0 15,-9 4 0-15,-7-8 0 0,-7 2 0 0,-7 1 0 16,-14-1 0-16,-11 1 0 0,-7-1 0 0,-6 3 0 15,-15 2 0-15,-7 1 0 0,-2 4 0 16,-4 3 0-16,0 1 0 0,-2 2 0 0,5 1 0 16,5 2 0-16,7-4 0 0,17 0 0 15,7-4 0-15,12 0 0 0,8-1-29 0,6-3-36 16,7-1-4-16,15 0-4 0,-17-2 14 16,17 2 7-16,0 0 12 0,0 0 7 0,13-13 2 15,4 10 9-15,8-1 11 0,7 0-1 0,5 1 2 16,6 0 3-16,8 2-1 0,5-1 8 15,3 1 5-15,5-1-8 0,14 0 5 0,1-2 6 16,4 0 12-16,0 0-4 0,-2-1 7 16,0-1 0-16,-5 1 10 0,-2 0-18 0,-13-1-2 15,-4 2 0-15,-5-2-3 0,-3 3-3 16,-13 0-6-16,-6 2 10 0,-4-1 18 0,-5 1-2 16,-3 0 7-16,-4 1-1 0,-14 0 1 15,14 2-9-15,-14-2-6 0,0 0-1 0,0 0-6 16,-12 8-4-16,-8-3-4 0,-11 3-13 0,-12 1-6 15,-10 2-8-15,-17 2 3 0,-7 3-9 16,-5 1 10-16,-4 2 0 0,-24 4-3 0,-1 1 4 16,1 0-8-16,0 1 6 0,20-5 3 15,3-1 16-15,6-2-4 0,7-1-3 0,10-3 2 16,16-3-6-16,6-1-23 0,9-2-51 16,9-3-40-16,2 2 6 0,5-2 16 0,6 0 15 15,11-4 24-15,-13 6 18 0,13-6 5 0,0 0 13 16,0 0 3-16,12 9 6 0,0-8 3 15,9-1-6-15,7-1 2 0,7-2-4 0,11-2 9 16,3 0 0-16,4-4 6 0,11-5 0 16,0 1-16-16,2-4 27 0,1-1 9 0,2-3 33 15,-2 2-44-15,-1-1 48 0,-3-1-57 0,-3 0 57 16,-6 2-59-16,-11 3 53 0,-5 1-53 16,-8 6 71-16,-7-1-7 0,-3 4 22 15,-7 0-14-15,-4 1-16 0,-9 5-9 0,0 0-8 16,0 0-8-16,-11-11-3 0,-7 10-5 0,-10 1-3 15,-10 1-2-15,-11 2-4 0,-7 2 7 16,-16 2-11-16,-7 0 0 0,-6 4-4 0,-5-1-2 16,-2 0 2-16,0 3 1 0,1-1 6 15,3 2-5-15,2 0 10 0,4 0-10 0,8-1 7 16,6 0-5-16,15-5 1 0,7 2-2 0,10-4-15 16,9-2-16-16,5 0-11 0,3 0-16 15,5-2 10-15,14-2 9 0,-12 5 7 0,12-5 6 16,0 0 2-16,7 6 7 0,-7-6 2 0,30 2 1 15,-4 1 2-15,9 0-1 0,7-1 3 16,11-1-1-16,6-1 7 0,5-2-2 16,14-2 47-16,4 0-48 0,-1-3 10 0,1-2-7 15,2 0 6-15,-1-2-8 0,1 1 54 0,-3-1-53 16,-5-1 51-16,-1 1-59 0,-6 1 52 16,-14 1-56-16,-5 2 51 0,-4 0-57 0,-10 2 11 15,-8 1-64-15,-3 1 29 0,-6 2-40 16,-1-3 41-16,-5 2-41 0,-13 2-9 0,17-1-102 15,-17 1-47-15,0 0 9 0,0 0-182 0,0 0 68 16,0 0-208-16,-11 8-169 0,-3-4-477 16,-4 1-816-16</inkml:trace>
  <inkml:trace contextRef="#ctx0" brushRef="#br0" timeOffset="30511.22">16407 2104 447 0,'0'0'639'0,"0"0"-161"0,0 0-110 15,0 0-68-15,0 0-69 0,0 0-35 16,-1-15-24-16,1 15-13 0,-3-12 7 0,3 12-13 15,-4-14 4-15,4 14-13 0,-9-18-4 16,6 9-7-16,-2 1-3 0,0 0-3 0,0 1-13 16,-3 1-3-16,8 6-7 0,-11-12-20 15,11 12-17-15,-14-6-17 0,14 6-8 0,-17-1-11 16,17 1-8-16,-20 1 4 0,20-1-3 0,-19 5-4 16,19-5-2-16,-15 5-9 0,15-5-9 15,-14 7-5-15,14-7-4 0,-11 8 4 0,11-8 1 16,-8 7-1-16,8-7 2 0,-4 9-2 15,4-9-3-15,0 0 1 0,0 12-9 0,0-12 7 16,0 0-2-16,6 10-2 0,-6-10-1 0,0 0 2 16,13 6-1-16,-13-6-2 0,9 5-12 15,-9-5 8-15,11 2-5 0,-11-2-4 16,11 4-2-16,-11-4 2 0,10 4 7 0,-10-4 2 16,13 9-1-16,-13-9 146 0,10 12-157 0,-10-12 143 15,9 14-149-15,-9-14 148 0,6 17-151 16,-6-17 25-16,4 19 1 0,-4-19 28 0,2 19 16 15,-2-19-2-15,-2 19 12 0,2-19 127 16,-4 20-156-16,2-10 129 0,-2-2-156 0,-1 4 130 16,-1-2-192-16,1-1 106 0,-2-3-190 0,2 1-33 15,5-7-2-15,-12 12 147 0,12-12-139 16,-10 9 152-16,10-9-166 0,-8 7 11 0,8-7 18 16,0 0 21-16,0 0 24 0,-8 4 25 15,8-4 16-15,0 0 17 0,0 0 17 0,0 0 12 16,9-7 3-16,-9 7 11 0,11-10 15 15,-5 5 18-15,4-4 11 0,2 1 20 0,-1-3 8 16,2 3 2-16,3-3-1 0,0 0-7 0,2-1-2 16,1 0-10-16,-1 0 5 0,6-2-3 15,-4 3 0-15,2-3 0 0,-2 3-3 0,-1 0-2 16,-1-1-15-16,1 1 11 0,-3 1-4 0,0 0 7 16,-3 1-5-16,0 1 7 0,-3 1 12 15,-1 1 10-15,-1-1 4 0,-8 7-2 0,11-10-4 16,-11 10-6-16,8-12-3 0,-8 12-3 0,4-10-8 15,-4 10-5-15,0 0 6 0,-1-16 7 16,1 16 3-16,-4-9-5 0,4 9-8 0,0 0-6 16,-11-7-2-16,11 7-8 0,0 0 2 0,-15 1-5 15,15-1 2-15,-13 6-3 0,13-6 4 16,-15 9-3-16,8-4 3 0,1 1-2 0,-1 1-6 16,0 0-10-16,7-7 5 0,-9 14-4 15,9-14-2-15,-7 14-3 0,7-14 139 0,-4 13-167 16,4-13 145-16,-1 13-156 0,1-13 143 0,2 10-158 15,-2-10 148-15,5 9-150 0,-5-9 134 0,8 7-135 16,-8-7 3-16,12 3-12 0,-12-3 7 16,17-1-15-16,-6-2 3 0,3-1 0 0,2-1-2 15,-1-1 10-15,4-3 5 0,-1-1-1 16,1-2 5-16,0 1-7 0,0-2 14 0,2-2 1 16,-4 1 18-16,2 1 1 0,-3 0 17 0,-1 1-4 15,-3 3 16-15,0-1-5 0,-2 3 22 0,-1 0-3 16,-9 7 19-16,12-9-5 0,-12 9 15 15,0 0-3-15,10-3 17 0,-10 3-12 0,0 0 11 16,0 0-11-16,-1 14 7 0,-2-4-2 16,-3 2 2-16,1 2 7 0,-2 0 4 0,0 3 2 15,2-2-9-15,-1 0-5 0,2-1-7 0,-1 0 133 16,2-1-172-16,2-2 148 0,1-11-164 0,-2 19 145 16,2-19-179-16,2 17 165 0,-2-17-154 15,3 14 145-15,-3-14-155 0,8 11 133 0,-8-11-162 16,9 7 148-16,-9-7-171 0,10 2 142 0,-10-2-169 15,0 0 0-15,20 0-4 0,-20 0 10 16,15-4 9-16,-15 4-3 0,14-9 7 0,-14 9-1 16,13-9-9-16,-13 9-9 0,11-11-16 15,-11 11-9-15,8-12 11 0,-8 12 8 0,3-13 29 16,-3 13 24-16,0-14 35 0,0 14 31 0,-4-14 32 16,4 14 8-16,-10-14 27 0,10 14-2 0,-13-12 42 15,5 7-3-15,0 0 31 0,-1 0 12 16,9 5 35-16,-16-7 7 0,16 7 14 0,-15-7-34 15,15 7-24-15,-11-6-20 0,11 6-24 16,-8-4-9-16,8 4 3 0,0 0 15 0,-11-7-2 16,11 7 33-16,0 0-5 0,0 0-19 0,0 0-20 15,0-12-12-15,0 12-12 0,0 0-7 0,10-7-10 16,-10 7-15-16,8-6-47 0,-8 6-54 16,13-6-26-16,-13 6-42 0,17-6-20 0,-17 6-64 15,18-5-35-15,-18 5-83 0,21-2-83 16,-9 0-312-16,-12 2-259 0</inkml:trace>
  <inkml:trace contextRef="#ctx0" brushRef="#br0" timeOffset="30783.59">17099 2155 480 0,'0'0'521'0,"0"0"-124"16,0 0-87-16,0 0-33 0,3 11-18 15,-3-11-22-15,0 0-17 0,0 0-29 0,0 0-35 16,11 4-27-16,-11-4 113 0,0 0-188 0,12 1 8 16,-12-1-11-16,16 3 130 0,-16-3-177 15,21-1-41-15,-21 1-39 0,28-3-28 0,-10 2-11 16,-2 1-30-16,3-3-57 0,-1 1-52 0,0 1-101 15,1-2-432-15,-1 1-308 0</inkml:trace>
  <inkml:trace contextRef="#ctx0" brushRef="#br0" timeOffset="32504.59">17559 2052 359 0,'0'0'487'16,"0"0"-126"-16,0 0-115 0,-7-6-35 0,7 6-59 15,0 0 0-15,0 0-16 0,-10 6 7 0,10-6-23 16,-6 6-12-16,6-6-12 0,-7 11-11 16,7-11-2-16,-6 13-3 0,6-13-2 0,-4 14-11 15,4-14-17-15,-1 18-3 0,1-18 1 16,2 19 136-16,-2-19-177 0,5 19 6 0,-1-10-1 15,-4-9-2-15,10 16-2 0,-4-10-2 0,-6-6 10 16,14 11-5-16,-14-11 2 0,17 5 143 16,-17-5-169-16,17 1 145 0,-17-1-170 0,19-4 6 15,-19 4 11-15,17-5 12 0,-17 5 6 16,15-9 9-16,-15 9 6 0,12-11-5 0,-12 11 7 16,10-12 1-16,-10 12 2 0,6-14 5 0,-6 14 2 15,2-15-4-15,-2 15 2 0,-4-16-2 0,4 16 5 16,-9-13-1-16,2 6-6 0,7 7-4 15,-14-10 5-15,5 7-9 0,9 3-2 0,-19-5 0 16,19 5 4-16,-17-3 6 0,17 3-8 16,-13-2-8-16,13 2-11 0,0 0 5 0,-14 0-8 15,14 0 1-15,0 0 6 0,0 0-2 0,0 0 2 16,0 0-5-16,0 0-3 0,0 0-24 0,0 0 3 16,7-8-9-16,-7 8-4 0,14-8 3 15,-14 8 3-15,21-10 12 0,-8 4 4 0,0 0 1 16,0 0 5-16,2 0-1 0,-2-1 5 15,2 3 1-15,-2-1 1 0,-1 1 5 0,-1 1 9 16,-2 0-9-16,-9 3 3 0,18-3 4 0,-18 3 2 16,15-3 2-16,-15 3 5 0,12-1 19 15,-12 1 6-15,0 0 7 0,15 0 21 0,-15 0 7 16,0 0 1-16,11 1 5 0,-11-1 6 0,0 0-5 16,0 0 5-16,12 3 1 0,-12-3-8 15,0 0-10-15,0 0-11 0,9 4-6 0,-9-4-2 16,0 0 7-16,0 0-1 0,0 0 5 15,0 0 2-15,10 6 0 0,-10-6-7 0,0 0 1 16,0 0-10-16,0 0-1 0,0 0-7 0,0 0 1 16,0 0-10-16,8 5-14 0,-8-5 0 0,0 0 1 15,0 0 2-15,0 0-2 0,2 12 2 16,-2-12 4-16,0 0-4 0,-2 14 2 0,2-14 124 16,-5 18-154-16,5-18 134 0,-5 18-151 15,-1-6 137-15,1-1-147 0,0 1 8 0,0-2 14 16,0-1 3-16,1-1 4 0,4-8 4 0,-8 14 8 15,8-14 1-15,-7 12 1 0,7-12 8 0,-4 9 4 16,4-9-8-16,0 0-10 0,-5 8-8 16,5-8 1-16,0 0 129 0,0 0-168 0,0 0 125 15,4-9-166-15,-4 9 7 0,7-14-5 16,-2 7 4-16,2-6 2 0,2 1 6 0,-1-2 9 16,0 1 15-16,1 1 7 0,1 1 12 0,-2-1-14 15,1 1 0-15,0 3-14 0,-1 0-9 0,-8 8-1 16,11-10 11-16,-11 10 11 0,9-4 15 15,-9 4 9-15,0 0 10 0,11 5 7 0,-11-5-2 16,3 9 9-16,-3-9 10 0,1 12 17 16,-1-12 157-16,-1 13-160 0,1-13 134 0,-1 12-161 15,1-12 136-15,-1 13-154 0,1-13 136 0,-2 10-152 16,2-10 145-16,0 0-149 0,-2 13 127 0,2-13-171 16,0 0 132-16,0 0-157 0,0 0 133 15,5 8-134-15,-5-8 3 0,0 0 2 0,13-9 7 16,-5 3 6-16,2-2 16 0,0 0 13 15,1-1 8-15,0 2 12 0,0 0 4 0,-1 1 2 16,-2 0-2-16,0 1 2 0,-8 5 7 0,14-7 11 16,-14 7 10-16,13-4 1 0,-13 4 3 0,0 0 8 15,13 0 6-15,-13 0 10 0,0 0 6 16,13 6 0-16,-13-6-4 0,6 7 2 0,-6-7 4 16,0 0-2-16,9 10-3 0,-9-10-4 15,0 0-3-15,9 8-6 0,-9-8 2 0,0 0 1 16,8 6-2-16,-8-6-1 0,0 0 4 0,0 0-18 15,13 3-18-15,-13-3-14 0,12-5-19 16,-12 5-7-16,14-9-5 0,-7 3 16 0,3-2-5 16,0-1 29-16,-1 0-6 0,1-1 17 0,-1 0-11 15,-1 2 19-15,-1 0-10 0,0 1 13 16,-7 7-8-16,10-10 11 0,-10 10-15 0,7-7 19 16,-7 7 3-16,0 0 34 0,0 0-3 15,9 6 32-15,-9-6-2 0,1 11-1 0,-1-11 7 16,-1 21 11-16,-1-6-3 0,1 1 139 0,-1 1-163 15,0 0-6-15,1 2-1 0,-2 0 132 0,1 0-170 16,0 0 135-16,-1 2-161 0,-1-2 133 16,1 0-152-16,1-1 145 0,-1-2-162 0,-1 0 115 15,3-4-199-15,1-12-23 0,-2 19-15 16,2-19 2-16,-1 12 1 0,1-12-25 0,0 0-39 16,0 0-42-16,0 0-24 0,0 0 6 15,11-5 22-15,-11 5 41 0,6-15 29 0,0 2 18 16,-1-2 28-16,0-1 26 0,1-3 37 0,0-2 84 15,0 1 54-15,0 1 46 0,1 0-17 16,0 4-12-16,0 0-20 0,0 1-6 0,1 0-9 16,0 3-6-16,-1 0-9 0,0 3 4 0,-1 0 2 15,-6 8 27-15,11-10 7 0,-11 10 21 16,9-6-1-16,-9 6 12 0,0 0-9 0,12-4 27 16,-12 4-12-16,0 0 20 0,12 7-14 15,-12-7 9-15,6 10-25 0,-6-10-13 0,5 15-6 16,-5-15-4-16,5 16-9 0,-5-16 1 0,2 18-8 15,-2-18-5-15,0 19-17 0,0-19-3 0,-2 19-33 16,2-19-27-16,-5 19-22 0,3-9-13 16,-3 2-16-16,1-2-9 0,-2 0-12 0,2-2 10 15,-2-1 0-15,6-7 20 0,-8 15-9 16,8-15-1-16,-6 10-6 0,6-10 8 0,0 0 15 16,-6 11 25-16,6-11 49 0,0 0 49 15,0 0 63-15,0 0 49 0,0 0 63 0,4 10 17 16,-4-10 9-16,0 0-32 0,0 0-13 0,0 0 132 15,16 2-134-15,-16-2 57 0,15 0-2 16,-15 0-39-16,23 0-35 0,-10 0-39 0,6-2-14 16,1 1-35-16,2-1-8 0,-2 1-24 15,2-1-4-15,3-1-16 0,-4 2-2 0,0-3-12 16,0 2-51-16,-1-1-61 0,-2 1-57 0,-1 0 102 16,-1-1-190-16,-2 1-24 0,-14 2-61 0,20-2-83 15,-20 2-114-15,18-5-316 0,-18 5-375 16</inkml:trace>
  <inkml:trace contextRef="#ctx0" brushRef="#br0" timeOffset="33086.08">18936 2100 71 0,'0'0'509'0,"4"-11"-51"16,-4 11-53-16,0 0-36 0,1-16-23 0,-1 16-33 15,0-11-39-15,0 11-20 0,-3-17-15 16,3 17-20-16,-6-17-34 0,2 9-29 0,1-1-24 16,-4 0-17-16,2 2-24 0,0 0-5 0,-1 1-15 15,0 0-16-15,6 6-16 0,-14-7-13 0,14 7-10 16,-13-3 3-16,13 3-11 0,-16 4 0 16,16-4-4-16,-15 7 2 0,7-2-5 0,-1 2 2 15,1 0-1-15,1 2-5 0,1-2-4 16,0 0 124-16,6-7-156 0,-8 13 132 0,8-13-159 15,-4 13 144-15,4-13-157 0,-2 10 134 0,2-10-149 16,0 0 148-16,2 14-143 0,-2-14 148 0,0 0-159 16,9 8 122-16,-9-8-143 0,0 0 3 15,17 0 12-15,-17 0 3 0,17-3 3 0,-17 3 12 16,19-5 8-16,-11 0 10 0,0 0 12 16,2 1 12-16,-10 4 11 0,15-9 11 0,-15 9 6 15,13-8 7-15,-13 8 11 0,11-7 12 0,-11 7 1 16,8-5 3-16,-8 5-2 0,0 0-3 0,9-5-6 15,-9 5-3-15,0 0 3 0,0 0 19 16,0 0 12-16,3 12 12 0,-3-12 9 0,-2 13 8 16,2-13 136-16,-3 20-162 0,1-9 14 15,-2 4 7-15,1 1 5 0,0 1 15 0,0 2 4 16,-1-2 8-16,-1 4 132 0,0-1-146 0,-2-1 139 16,1 2-154-16,0 0 147 0,-1-2-146 15,0-1 1-15,-1 1 6 0,0-3-8 0,2-1-3 16,-1-1-12-16,-1-1-3 0,0-1-12 15,1-2-20-15,-1 0-45 0,0 0-40 0,1-5 87 16,7-5-205-16,-13 8 82 0,13-8-201 0,-14 6 114 16,14-6-181-16,-12 1-43 0,12-1-41 15,0 0-25-15,-15-2-62 0,15 2-262 16,-7-7-342-16</inkml:trace>
  <inkml:trace contextRef="#ctx0" brushRef="#br0" timeOffset="34045.08">19006 2164 160 0,'0'0'587'16,"0"0"-193"-16,0 0-100 0,-15 0-70 0,15 0-35 15,0 0-5-15,0 0 6 0,0 0-2 0,0 0-17 16,0 0-12-16,0 0-8 0,9-6-10 15,-9 6-18-15,10-5-18 0,-10 5-15 16,16-7-15-16,-16 7-14 0,16-6-15 0,-16 6-1 16,19-8-11-16,-7 2-5 0,1 0-7 0,-1-1-3 15,1 1-3-15,-2 0-4 0,0-1-4 16,-1 1 3-16,-3 0 1 0,0 0 2 0,-7 6 7 16,13-11 4-16,-13 11 3 0,8-12 5 0,-8 12 14 15,4-8 2-15,-4 8 2 0,0 0-15 16,-2-12-7-16,2 12 2 0,0 0-2 0,-11-3-8 15,11 3-2-15,0 0 1 0,-17 2-4 16,17-2 1-16,-16 4 0 0,16-4 3 0,-15 8-2 16,15-8 6-16,-14 11-14 0,6-4 9 0,2 0-7 15,-2 1 135-15,2 2-162 0,-1-3 143 16,7-7-161-16,-7 15 144 0,7-15-153 16,-5 15 5-16,5-15 13 0,-2 13 1 0,2-13 1 15,0 0 4-15,3 14 6 0,-3-14-13 0,5 7-17 16,-5-7-14-16,8 6-14 0,-8-6 10 15,12 3-10-15,-12-3 152 0,13 2-160 0,-13-2 133 16,17 0-171-16,-17 0 10 0,18-3 9 16,-18 3 14-16,21-6 5 0,-7 1-8 0,-1-2-3 15,1 0-10-15,1-2-2 0,0-2 4 0,1 0 10 16,0-1 12-16,0-2 30 0,-2 0-8 16,0 0 21-16,-1 0-1 0,-1-1 22 15,-3 4 20-15,0 0 47 0,-1 1 17 0,-2 0 19 0,-1 2-10 16,-5 8 7-16,7-14-7 0,-7 14 4 15,3-11 5-15,-3 11 17 0,0 0 5 16,4-13-2-16,-4 13-14 0,0 0-11 0,1-12-20 16,-1 12-10-16,0 0-16 0,0 0-9 15,0 0-5-15,0 0-5 0,0 0-10 0,-8 12 5 16,8-12 1-16,-8 18-3 0,3-6 1 0,-2 1-10 16,1 1 8-16,0 2-5 0,1-2 131 15,-1 0-158-15,1 1 143 0,0 0-159 0,2-2 3 16,1 0 17-16,0-1 10 0,2-12-1 0,0 21 8 15,0-21 5-15,2 20 6 0,-2-20 8 16,5 18-7-16,-5-18 2 0,9 15-6 16,-9-15 13-16,9 12-12 0,-9-12 5 0,11 7-4 15,-11-7-18-15,13 1-22 0,-13-1-12 0,15-1-16 16,-15 1-19-16,18-6-23 0,-10 1-7 0,1 0 135 16,0 1-183-16,-2-1 6 0,-7 5-12 15,12-11-3-15,-12 11-16 0,11-10-17 0,-11 10-17 16,5-10-11-16,-5 10 5 0,0 0-6 15,1-13-5-15,-1 13-18 0,-4-8 0 0,4 8-10 16,-10-10-226-16,10 10 32 0</inkml:trace>
  <inkml:trace contextRef="#ctx0" brushRef="#br0" timeOffset="34275.03">19297 2080 385 0,'0'0'348'0,"-16"-3"-35"16,16 3 16-16,0 0-22 0,-16-1-32 15,16 1-42-15,0 0-20 0,0 0-5 0,-12-2 24 16,12 2 2-16,0 0 10 0,0 0-14 0,0 0-22 15,10-10-21-15,-10 10-10 0,14-7-1 0,-6 2-15 16,7-1-28-16,-2 2-23 0,1-1-18 16,0 0-20-16,1 0-10 0,-3 2-18 0,-1-1-23 15,-11 4-13-15,19-6-39 0,-19 6-43 16,18-4-25-16,-18 4-21 0,14-3-6 0,-14 3 0 16,11-4 0-16,-11 4-7 0,0 0-13 0,13-3-44 15,-13 3-50-15,0 0-21 0,0 0-53 16,0 0-19-16,0 0-23 0,12 1-70 0,-12-1-170 15,0 0-108-15</inkml:trace>
  <inkml:trace contextRef="#ctx0" brushRef="#br0" timeOffset="36188.19">18711 2069 142 0,'0'0'322'0,"0"0"-60"0,-13-3-40 16,13 3-23-16,0 0-14 0,-10-3-13 0,10 3-23 15,0 0-21-15,-10-4-27 0,10 4-8 16,0 0-17-16,0 0-7 0,-13-3-11 0,13 3-9 16,0 0-15-16,0 0-13 0,0 0-4 0,-9-4 0 15,9 4 33-15,0 0 23 0,0 0 6 16,0 0-1-16,0 0-2 0,5-10-6 0,-5 10 1 15,12-7-10-15,-3 3-8 0,4-1-10 16,2-1-11-16,0 2-3 0,4 0-5 0,0-1-8 16,3 0 10-16,3 3-17 0,-2-2 13 0,1 2-11 15,-2 2 9-15,1-2-14 0,-1 1 7 0,-1 1-11 16,1 0-2-16,-2 0 12 0,-1 0-15 16,-1 0 0-16,-3 0-7 0,-15 0 4 0,23 1 7 15,-23-1 11-15,17 2-2 0,-17-2 9 0,11 2-2 16,-11-2-2-16,0 0-4 0,6 11 1 15,-6-11 0-15,-3 9-2 0,3-9 2 0,-11 11 0 16,3-5-1-16,-3 3 0 0,-1-2 6 0,-2 1-1 16,-1 0 1-16,0 0 8 0,-3 1 13 15,-2-3 5-15,4 0 152 0,-1 1-158 0,-1-2 36 16,2-2 25-16,1 1 142 0,4-1-170 16,11-3 110-16,-20 3-181 0,20-3 122 0,-11-2-157 15,11 2 128-15,0 0-142 0,-7-9-4 0,7 9 11 16,2-12 0-16,-2 12-5 0,10-14 4 0,-2 5-4 15,2 0 7-15,1-1 0 0,1 1 10 16,1 1-4-16,0 0-2 0,2 0 14 0,0 1 1 16,1 1 0-16,0 0 4 0,1 2 2 15,-1 0-1-15,1 1-1 0,-3 1-9 0,-1 1 13 16,-13 1 0-16,21-1 4 0,-21 1 10 0,16 1 9 16,-16-1 3-16,11 4 3 0,-11-4 0 0,0 0-1 15,3 15-3-15,-3-15 2 0,-12 17 9 16,3-6 133-16,-5 2-154 0,-1-1 155 0,-3 1-148 15,1-1 27-15,-4-1 10 0,2 1 13 16,-1-1 15-16,1-2 6 0,1 1-6 0,2-4-10 16,2 0-7-16,0 0-12 0,3-3 0 0,11-3-12 15,-17 5-6-15,17-5-19 0,-13 1-5 16,13-1 123-16,-10-2-168 0,10 2 121 0,-7-8-164 16,7 8 122-16,-1-11-161 0,1 11 3 0,3-14-10 15,-3 14-6-15,8-17-3 0,-1 6-1 16,0 0 4-16,2 0 5 0,1 0 10 0,1 0-1 15,0 1 9-15,2 0-4 0,0-1-41 16,1 3-17-16,-1-1-56 0,2 1-50 0,-2 1-65 16,3 1-373-16,-3 1-226 0</inkml:trace>
  <inkml:trace contextRef="#ctx0" brushRef="#br0" timeOffset="37438.22">19706 1969 69 0,'0'0'302'0,"0"0"-40"0,0 0-37 15,0 0 1-15,2 12-34 0,-2-12-30 16,0 0-15-16,-2 15-22 0,2-15-10 0,-2 17-8 16,2-17-2-16,-4 19-9 0,2-7-3 0,-1 1 8 15,0 1 3-15,-1-2 135 0,2-1-172 0,0 0 4 16,-1-2-9-16,1 2 3 0,-1-2-10 15,3-9 8-15,-6 18 5 0,6-18 24 16,-5 17 8-16,5-17 20 0,-7 13 20 0,7-13 1 16,-3 12-4-16,3-12-20 0,-4 7-30 0,4-7-23 15,0 0-21-15,0 0-7 0,0 0-14 16,0 0-13-16,0 0 0 0,0 0-3 0,0 0-2 16,0 0 132-16,2-13-164 0,-2 13 142 0,8-17-159 15,-2 5 7-15,-1-1 8 0,1-2 4 16,1 0-7-16,3-2 2 0,-2 1 12 0,0 2-12 15,0 0 4-15,2 3-5 0,-2-1-2 0,0 3 5 16,1 2 6-16,-9 7 4 0,12-8-3 16,-12 8 12-16,0 0 6 0,14 2-1 0,-14-2 5 15,9 7 5-15,-9-7 1 0,5 13 2 16,-5-13 133-16,3 16-152 0,-3-16 136 0,2 20-152 16,-2-20 6-16,-1 20 17 0,1-20-7 0,-2 21 10 15,0-5-7-15,-1-1 4 0,0-2 4 0,0 2-22 16,-2-1-29-16,1-2-33 0,1 0 116 15,-1-2-195-15,4-10-10 0,-6 16-17 16,6-16-32-16,-3 14-40 0,3-14-40 0,0 0-57 16,-2 13-84-16,2-13-176 0,0 0-132 0</inkml:trace>
  <inkml:trace contextRef="#ctx0" brushRef="#br0" timeOffset="38670.21">19950 2073 385 0,'0'0'327'0,"0"0"-45"16,0 0-1-16,5 9-32 0,-5-9-26 0,0 0-29 15,-2 18-22-15,2-18-17 0,-3 16-18 16,3-16-28-16,-2 16 141 0,2-16-183 16,0 14 131-16,0-14-172 0,0 14 146 0,0-14-176 15,0 11 146-15,0-11-170 0,3 11 151 0,-3-11-156 16,0 0 142-16,7 10-160 0,-7-10 154 15,0 0-160-15,13 4 152 0,-13-4-159 0,0 0 10 16,16-2 12-16,-16 2 1 0,16-6-15 16,-9 1 9-16,4-1 12 0,2-2-1 0,-2-1 10 15,1-1 3-15,-1 1 7 0,0-2 8 0,-2 0 2 16,1 0 5-16,-1 1 4 0,-3 1 9 0,-1 2 24 16,-5 7 16-16,9-15 12 0,-9 15-12 15,5-9-13-15,-5 9-9 0,0 0-7 0,0 0-5 16,0 0-5-16,0 0 2 0,0 0-4 15,0 0 0-15,-1 12 7 0,1-12 3 0,-4 14 144 16,4-14-169-16,-2 17 150 0,2-17-151 0,0 18 25 16,0-18 13-16,3 18 3 0,-3-18-2 0,4 15-7 15,-4-15-1-15,7 17-5 0,-7-17-5 16,10 13-3-16,-10-13 3 0,11 12-11 16,-11-12-9-16,14 6-25 0,-14-6-25 0,15 3-6 15,-15-3-9-15,14 1 132 0,-14-1-176 0,19-2 126 16,-19 2-176-16,18-6-1 0,-9 2-4 0,1 0-5 15,-3-2 8-15,4 0 13 0,-2-3 12 16,-1 2 22-16,-2 0 23 0,-6 7 25 0,11-12 11 16,-11 12 23-16,9-12 31 0,-9 12 48 15,5-10 18-15,-5 10 7 0,0 0-13 0,6-11-7 16,-6 11-6-16,0 0-3 0,0 0 4 0,0 0-3 16,0 0 12-16,0 0 6 0,0 0 12 0,0 0-7 15,0 0-9-15,0 0-10 0,0 0-4 16,-6 11-1-16,6-11 141 0,-5 13-172 0,5-13 7 15,-4 14 0-15,4-14 138 0,-3 17-166 16,3-17 144-16,-2 15-166 0,2-15 150 0,-3 13-163 16,3-13 147-16,-3 11-153 0,3-11 162 0,0 0-148 15,-2 14 28-15,2-14 6 0,0 0 7 16,0 0 0-16,-1 10-3 0,1-10 6 16,0 0-6-16,0 0 4 0,0 0-3 0,7-6 1 15,-7 6 139-15,7-12-172 0,-7 12 145 0,10-19-162 16,-4 7 10-16,1-2 5 0,0 0 12 0,0 0 0 15,0 0-2-15,1 0 3 0,0 2-12 16,0 1 10-16,0 1-12 0,0 3 5 0,-8 7 4 16,14-10 0-16,-14 10 6 0,9-2 3 15,-9 2 1-15,0 0 9 0,14 6 6 0,-14-6-4 16,6 10 4-16,-6-10 141 0,3 14-166 0,-3-14 152 16,1 16-172-16,-1-16 13 0,0 16 8 15,0-16 18-15,-1 14 5 0,1-14 11 0,0 13 0 16,0-13 8-16,0 0 12 0,-2 14 14 0,2-14 12 15,0 0-2-15,0 13-11 0,0-13-21 16,0 0-2-16,0 0-10 0,0 0 4 0,0 0-7 16,0 0-3-16,0 0 3 0,13-2-2 0,-13 2 131 15,9-9-168-15,-9 9 145 0,10-12-157 16,-10 12 8-16,11-13 4 0,-3 6 2 0,-2 0 8 16,2-1-8-16,0 2 22 0,0 0 3 0,-8 6 2 15,12-10 5-15,-12 10 138 0,12-6-158 16,-12 6 10-16,0 0 12 0,16 1 5 0,-16-1 12 15,11 6 0-15,-11-6 139 0,12 10-161 16,-12-10 134-16,10 12-153 0,-10-12 5 0,9 13 8 16,-9-13 4-16,10 13 5 0,-10-13 1 0,6 12-1 15,-6-12 0-15,5 11-14 0,-5-11-32 16,4 8-26-16,-4-8-37 0,0 0-14 0,2 13 120 16,-2-13-176-16,0 0 146 0,2 11-169 15,-2-11 8-15,0 0 2 0,0 0 11 0,2 12 25 16,-2-12 21-16,0 0 28 0,0 0 22 0,0 0 38 15,0 0 41-15,4 10 44 0,-4-10 182 16,0 0-141-16,0 0 170 0,0 0-137 0,0 0 33 16,16 0 29-16,-16 0 1 0,0 0 23 0,13 0 6 15,-13 0 2-15,0 0-27 0,19 0-15 16,-19 0-10-16,14 0-10 0,-14 0-11 0,14 2-9 16,-14-2-27-16,19-2-13 0,-19 2-16 0,19-1-11 15,-19 1-18-15,20-2-4 0,-20 2-18 16,19-1-44-16,-19 1-60 0,19-2-71 0,-19 2-68 15,15-3-61-15,-15 3 72 0,12-1-234 0,-12 1-98 16,13-1-591-16,-13 1-753 0</inkml:trace>
  <inkml:trace contextRef="#ctx0" brushRef="#br0" timeOffset="39835.94">20968 2120 707 0,'-10'3'539'0,"10"-3"-140"0,0 0-86 16,-12 4-67-16,12-4-45 0,0 0-21 0,0 0 1 15,0 0 7-15,-9 4 8 0,9-4 147 16,0 0-166-16,0 0 129 0,0 0-176 0,12 1 129 16,-12-1-175-16,13 0 128 0,-13 0-156 0,14-1 131 15,-14 1-160-15,19-2 121 0,-19 2-150 16,19-2 127-16,-19 2-160 0,22-3 142 0,-22 3-153 16,20-3 124-16,-10 1-166 0,-10 2 116 0,20-5-168 15,-20 5 128-15,17-2-160 0,-17 2 126 16,15-4-140-16,-15 4 156 0,0 0-130 0,15-2 27 15,-15 2 17-15,0 0 12 0,14-4 2 16,-14 4 17-16,0 0 13 0,10-7 10 0,-10 7 8 16,0 0 17-16,5-9 11 0,-5 9 11 0,0 0 16 15,2-12 4-15,-2 12 18 0,0 0-4 0,-2-16 10 16,2 16 9-16,-4-12 8 0,4 12 3 16,-3-8 21-16,3 8 5 0,-5-10-17 0,5 10-12 15,0 0-10-15,-6-8-11 0,6 8-4 0,0 0-2 16,-10 6-6-16,10-6 1 0,-10 11 0 15,4 0 128-15,-1-1-161 0,-1 3-8 0,0 1 22 16,1 0 2-16,-1 1 22 0,-1 2 7 0,1-2 13 16,2 0 6-16,1 0 3 0,-3-1-2 15,4 0-7-15,0-1 131 0,1-2-171 16,2 0 133-16,1-11-154 0,-2 18 137 0,2-18-155 16,1 14 136-16,-1-14-149 0,3 11 145 0,-3-11-152 15,6 9 123-15,-6-9-175 0,10 5-13 16,-10-5-16-16,0 0-16 0,16-2-19 0,-16 2 118 15,18-6-170-15,-10 1 0 0,5-2 6 16,-1 0 132-16,-1-3-174 0,3 0 2 0,-3-1 14 16,0-2 31-16,1-1 42 0,0-1 38 0,-1-1 36 15,1-1 50-15,-1-1 39 0,-1 0 27 0,-3 0 33 16,1 0 12-16,-2 1 9 0,1 1 10 16,-2 2-2-16,0 0-11 0,0 3-14 0,-1 0-9 15,-4 11-12-15,6-14 2 0,-6 14 16 16,4-11-5-16,-4 11-3 0,0 0 2 0,0 0 1 15,0 0 10-15,0 0 0 0,0 0-10 0,-2 13-3 16,2-13-4-16,-6 18-9 0,2-4-6 0,-1 2-4 16,1-2 137-16,-4 2-167 0,1 2 10 15,1-2-6-15,0 0 145 0,1-1-167 16,1-1 155-16,-1 0-158 0,1-4 144 0,1 1-159 16,3-11 149-16,-4 14-155 0,4-14 158 0,-4 12-146 15,4-12 29-15,0 0 12 0,-1 12 14 16,1-12 1-16,0 0 5 0,0 0-12 0,0 0 0 15,12-2-1-15,-12 2 3 0,13-8-4 16,-13 8 135-16,12-12-164 0,-4 3 142 0,2-2-165 16,0-2 13-16,-1 3 6 0,1-3 3 0,-2 3 4 15,2-2 1-15,1 3 0 0,-5 0-4 0,1 3 4 16,-7 6 9-16,11-7 4 0,-11 7 8 16,0 0 11-16,14 1 5 0,-14-1 143 0,8 10-159 15,-8-10 7-15,7 14 12 0,-5-4-2 16,-2-10 8-16,3 19-7 0,-1-8 0 0,-2 0-8 15,0 1 1-15,0 0-4 0,0-12-25 0,0 22 103 16,0-22-202-16,-2 22 125 0,2-22-203 16,-2 19-16-16,2-19-33 0,-2 17-31 0,2-17-36 15,-1 13-35-15,1-13-61 0,0 0-252 16,0 14-167-16</inkml:trace>
  <inkml:trace contextRef="#ctx0" brushRef="#br0" timeOffset="40178.26">21532 2132 168 0,'0'0'266'16,"0"0"-32"-16,10-3-24 0,-10 3-20 16,0 0-7-16,0 0-4 0,7 6-10 0,-7-6-21 15,0 0-27-15,2 13-21 0,-2-13-18 0,-1 13-14 16,1-13-10-16,-2 15-9 0,2-15 12 15,-4 16 25-15,4-16 10 0,-4 14 4 0,4-14 5 16,-4 13 0-16,4-13 13 0,-2 8 149 0,2-8-167 16,0 0 139-16,-6 13-161 0,6-13-2 15,0 0 5-15,0 0 6 0,-3 11 8 16,3-11 0-16,0 0-2 0,0 0-6 0,0 0-1 16,0 0-10-16,10-9-7 0,-10 9-12 0,7-8-8 15,-7 8 120-15,8-11-169 0,-8 11 128 0,9-10-179 16,-9 10 103-16,9-12-193 0,-9 12 103 15,9-12-192-15,-9 12-36 0,9-10-34 0,-9 10-44 16,7-8-43-16,-7 8-48 0,6-7-413 16,-6 7-391-16</inkml:trace>
  <inkml:trace contextRef="#ctx0" brushRef="#br0" timeOffset="41966.21">21719 2141 313 0,'0'0'413'0,"16"1"-53"0,-16-1-53 16,13 0-36-16,-13 0-24 0,0 0-15 15,18 2-22-15,-18-2-27 0,0 0-34 0,14 1-12 16,-14-1-12-16,0 0-15 0,20-1-2 0,-20 1-13 16,15-3-4-16,-15 3-9 0,16-6-11 0,-16 6-7 15,13-7-14-15,-13 7-8 0,14-7-5 16,-14 7-4-16,11-8 10 0,-11 8 5 0,10-8-4 16,-10 8-6-16,6-7-8 0,-6 7-2 15,0 0 14-15,3-12-21 0,-3 12-2 0,0 0-2 16,-2-12-4-16,2 12-2 0,0 0 0 0,-7-8-1 15,7 8 1-15,0 0 7 0,-14-3-3 0,14 3 0 16,0 0 0-16,-17 3 7 0,17-3 0 16,-15 5-4-16,15-5-1 0,-15 11 129 0,4-4-157 15,2 0 140-15,0 4-145 0,-1-3 14 16,4 1 6-16,-1-1-1 0,3-1-1 0,4-7 3 16,-7 16-4-16,7-16 0 0,-5 14-3 15,5-14-3-15,-4 13 4 0,4-13 0 0,2 12 5 16,-2-12-6-16,2 8-3 0,-2-8 6 0,5 11-6 15,-5-11 1-15,7 8 4 0,-7-8-5 16,9 9-15-16,-9-9-22 0,12 8-14 0,-12-8-15 16,14 6-1-16,-14-6 4 0,16 1 14 15,-16-1-3-15,18 0 5 0,-18 0 3 0,23-3 0 16,-8-1 6-16,1 0-4 0,0-1 154 16,0-1-164-16,1 0 149 0,-3 1-154 0,1-2 149 15,-1 0-156-15,-1 1 159 0,0-2-157 0,-1 1 157 16,-1 0-156-16,-1 0 27 0,-4 1 15 0,-6 6 158 15,11-12-138-15,-11 12 181 0,10-12-158 16,-10 12 35-16,4-12 121 0,-4 12-156 0,0 0 0 16,0-14 10-16,0 14 0 0,0 0-6 15,-9-9-6-15,9 9 2 0,0 0-1 0,-13-3 6 16,13 3-9-16,-17 1-1 0,17-1 123 0,-17 8-148 16,8-4 125-16,-3 3-150 0,2 1 2 0,-2 0 13 15,1 0 2-15,4-1 4 0,1-1-3 16,6-6 8-16,-12 14 0 0,12-14 2 0,-9 12-7 15,9-12 3-15,-6 11 3 0,6-11-1 16,0 0-1-16,-3 12-5 0,3-12-6 0,0 0-15 16,0 0-10-16,5 9-13 0,-5-9-10 0,0 0-3 15,0 0-13-15,15-3-3 0,-15 3 143 16,12-3-170-16,-12 3 149 0,13-6-162 0,-13 6 158 16,14-8-165-16,-14 8 25 0,11-8 16 15,-11 8 14-15,11-7 16 0,-11 7 21 0,9-6 21 16,-9 6 28-16,0 0 28 0,9-9-14 0,-9 9 33 15,0 0 139-15,7-5-171 0,-7 5 142 16,0 0-157-16,0 0 136 0,0 0-156 0,0 0 13 16,0 0 14-16,0 0 3 0,0 0 10 0,0 14-7 15,0-14 0-15,0 0-6 0,0 16 6 16,0-16-30-16,0 11 26 0,0-11-3 0,4 11-6 16,-4-11-8-16,4 10 11 0,-4-10-1 15,6 8-8-15,-6-8-1 0,8 7-2 0,-8-7-19 16,11 4-3-16,-11-4-8 0,14 2 2 15,-14-2 2-15,13 1 2 0,-13-1-7 0,19-2 3 16,-19 2-10-16,20-4 1 0,-10 1 147 0,2 0-161 16,1-3 154-16,-1 2-163 0,-1 0 147 0,-1-2-148 15,0 1 151-15,-10 5-149 0,13-8 177 16,-13 8-138-16,14-11 165 0,-14 11-139 0,8-10 161 16,-8 10-134-16,8-10 18 0,-8 10 23 15,2-11-2-15,-2 11-8 0,0 0-11 0,-2-12-13 16,2 12-1-16,-5-9-9 0,5 9 9 0,-6-10-7 15,6 10-4-15,-11-8 122 0,11 8-159 16,-14-9 140-16,14 9-146 0,-15-8 141 0,15 8-144 16,-14-5 144-16,14 5-156 0,-13-3 135 0,13 3-147 15,0 0 131-15,-19 1-143 0,19-1 128 16,-11 7-137-16,11-7 146 0,-14 11-148 0,14-11 7 16,-10 13 9-16,10-13 6 0,-7 14 6 15,7-14-2-15,-6 14-3 0,6-14-1 0,-1 12 3 16,1-12 2-16,0 0 6 0,1 16-2 0,-1-16 4 15,4 9-9-15,-4-9 3 0,0 0-7 16,8 11-10-16,-8-11 0 0,9 4-8 0,-9-4-7 16,0 0 4-16,16 0-6 0,-16 0-2 15,18-5 128-15,-9 1-152 0,2-4 137 0,-1 1-164 16,3-3 20-16,-2 1 2 0,0-3 20 0,1 0 16 16,-4-1 11-16,3-1 17 0,-3-1 7 0,0 1 16 15,-3 0 23-15,1-3 9 0,-3 2 10 16,2-2-4-16,-3 2 25 0,0 2 14 0,-2 1 18 15,0 12 5-15,0-19-4 0,0 19-5 16,-4-17-8-16,4 17-12 0,-2-15-7 0,2 15-7 16,-6-9-7-16,6 9-9 0,0 0 1 0,-8-6-11 15,8 6 5-15,0 0-4 0,-11 11-5 0,11-11 6 16,-10 13-9-16,6-6 9 0,-4 5-4 16,5 0 15-16,-2 2 7 0,1 0 135 0,-1 1-146 15,3-1 132-15,-1-1-158 0,3-1 1 16,0-12-3-16,0 20 3 0,0-20 6 0,0 20-12 15,0-20 9-15,5 17-2 0,-5-17 6 0,7 15-7 16,-7-15-9-16,7 11-14 0,-7-11-9 0,9 10-7 16,-9-10-3-16,11 2 127 0,-11-2-153 15,0 0 137-15,18-1-146 0,-18 1 149 0,14-7-144 16,-14 7 14-16,15-11 8 0,-10 5 9 16,6-3 12-16,-4-3 17 0,1 1-10 0,-3-2 10 15,1 0 16-15,2 1 28 0,-4-1 7 0,0 2 15 16,-1 2-8-16,-3 9 0 0,2-17 4 15,-2 17 13-15,2-15 6 0,-2 15 4 0,2-11 4 16,-2 11-5-16,0 0-6 0,0-15-13 0,0 15-11 16,0 0-14-16,0 0-5 0,-2-13-7 15,2 13-6-15,0 0 1 0,0 0-3 0,0 0-3 16,0 0 1-16,0 0-2 0,0 0 1 0,0 0-1 16,0 0 0-16,0 0-2 0,0 0 7 15,0 11-3-15,0-11-3 0,0 11 2 0,0-11-1 16,2 14 2-16,-2-14 0 0,5 17-2 0,-5-17 125 15,5 16-152-15,-5-16 135 0,7 17-154 16,-3-9 141-16,0 1-144 0,-1-1 136 0,1 1-147 16,-4-9 145-16,9 15-146 0,-9-15 13 0,7 16 18 15,-7-16 7-15,6 15 29 0,-6-15 27 16,3 14 28-16,-3-14 18 0,2 11 15 0,-2-11 11 16,0 0-5-16,2 14 9 0,-2-14-9 0,0 0-14 15,-4 14-20-15,4-14-2 0,-7 10-12 16,7-10-15-16,-16 11-6 0,5-4-12 0,0-1-10 15,-5 1-27-15,1-1-9 0,-2 1-33 16,-3 0-25-16,3-1-35 0,-2 0-43 0,0-1-37 16,-1-1-46-16,3 0-37 0,0 0 93 15,-1-2-199-15,2 0-54 0,-2 1-108 0,4-2-102 16,0-1-348-16,1 0-597 0</inkml:trace>
  <inkml:trace contextRef="#ctx0" brushRef="#br0" timeOffset="51304.93">20664 8416 100 0,'0'0'652'16,"0"0"-184"-16,0 0-116 0,0 0-35 15,12-3-9-15,-12 3-6 0,0 0-9 0,0 0-17 16,0 0-30-16,0 0-35 0,10-7-35 0,-10 7-26 15,0 0-25-15,0 0-9 0,9-7-12 16,-9 7-16-16,0 0-14 0,6-11-14 0,-6 11-16 16,4-8-7-16,-4 8-9 0,5-11-8 0,-5 11-11 15,3-13-18-15,-3 13-7 0,2-18-2 16,-2 18 3-16,-2-22-2 0,-1 13 8 0,-1-2 4 16,2 1 0-16,-1-2 8 0,-3 1-3 15,3 1 10-15,3 10-6 0,-9-15-9 0,9 15-6 16,-11-10-3-16,11 10 0 0,-13-6 2 15,13 6 6-15,-17-2 1 0,17 2-4 0,-19 4 4 16,5 1 3-16,1 0 12 0,-1 3 21 16,1-1 15-16,2 1-5 0,-1 1 1 0,2-1-2 15,2 0-14-15,0 0-6 0,8-8-4 0,-8 13-3 16,8-13 1-16,-6 13 126 0,6-13-157 16,-2 12 134-16,2-12-153 0,0 0 137 0,2 14-148 15,-2-14 142-15,0 0-147 0,9 8 142 16,-9-8-145-16,0 0 139 0,18 0-145 0,-18 0 11 15,18-5 8-15,-18 5 1 0,23-7 5 0,-10 0 6 16,0 2 3-16,-2-2 7 0,3 0 3 16,-3 1 0-16,1-1 2 0,-2 1 3 0,-2 1-1 15,-8 5 0-15,17-9 3 0,-17 9-2 16,12-7-4-16,-12 7-3 0,10-4 7 0,-10 4 7 16,0 0 11-16,13 0 17 0,-13 0 8 15,0 0 1-15,8 8-2 0,-8-8-4 0,3 15 15 16,-3-15 3-16,1 20 8 0,-2-5-3 0,0 2 2 15,-1 2 8-15,-3 1 5 0,0 2 11 16,0 0 2-16,-2 3 11 0,-2 0 9 0,0 3 3 16,-3-1 4-16,1-1 0 0,0-1 15 15,-3 0 4-15,2-1-2 0,0-5-5 0,0-1-8 16,1 0-4-16,0-3-11 0,0 0-15 16,1-3-14-16,-1-2-5 0,0 1-17 0,0-4-10 15,-2 0-20-15,2 0-30 0,-2-3-43 16,3-2-38-16,10-2-44 0,-21 3-53 0,21-3-64 15,-20-1-67-15,20 1-33 0,-19-6-26 0,19 6-39 16,-15-8-84-16,15 8-89 0,-12-10-492 16,12 10-708-16</inkml:trace>
  <inkml:trace contextRef="#ctx0" brushRef="#br0" timeOffset="51755.99">20669 8478 396 0,'12'-3'488'16,"-12"3"-96"-16,20-3-65 0,-20 3 3 15,19-4-15-15,-9 2-21 0,2-1-22 0,2-1-8 16,1 0-33-16,0 0-32 0,-2-2-20 0,4 1-30 16,-1 0-23-16,-2-1-12 0,0 1-18 15,0-1-13-15,-1 0-16 0,0 0-11 16,-3 0-9-16,-1 1-9 0,-1-1-5 0,-8 6-5 15,14-9-5-15,-14 9-5 0,11-11-4 0,-11 11-2 16,10-12-5-16,-10 12 0 0,4-12-4 16,-4 12-4-16,0 0-3 0,-1-19-4 0,1 19-3 15,-6-13 6-15,6 13 3 0,-10-13 12 16,10 13 10-16,-11-11 1 0,11 11-11 0,-13-8-10 16,13 8-3-16,-12-3-1 0,12 3 1 0,-14 3 20 15,14-3 11-15,-18 7 3 0,9 1 5 16,-3 1 9-16,3 0 3 0,1 1 5 15,0 1 6-15,-2-1 0 0,5 2 2 0,1 0-5 16,-2 1-4-16,3-1-8 0,1 0-8 0,2-12-8 16,-2 20-6-16,2-20-1 0,2 21-6 15,1-12-11-15,-3-9-25 0,8 18-30 0,-8-18-28 16,9 13-9-16,-9-13-38 0,13 10-34 0,-13-10-29 16,13 6-44-16,-13-6-47 0,17 0-66 15,-17 0-50-15,15-4-114 0,-15 4-390 0,18-8-463 16</inkml:trace>
  <inkml:trace contextRef="#ctx0" brushRef="#br0" timeOffset="52234.76">21000 8341 754 0,'0'0'620'0,"0"0"-153"0,4-11-97 0,-4 11-58 16,0 0-16-16,9-8 9 0,-9 8-6 0,10-4-29 15,-10 4-29-15,13-5-38 0,-13 5-35 16,16-6-32-16,-16 6-29 0,18-6-19 0,-18 6-21 15,20-4-4-15,-9 1-12 0,1 2-13 16,-3-1-3-16,-9 2-9 0,22-5 1 0,-11 2-33 16,-11 3-39-16,19-5-44 0,-19 5-30 0,19-6-13 15,-19 6-8-15,17-5-24 0,-17 5-1 16,15-8-13-16,-15 8 15 0,15-9 3 0,-15 9 22 16,11-9 7-16,-11 9 36 0,9-12 6 15,-9 12 35-15,6-14 17 0,-6 14 42 0,2-14 11 16,-2 14 30-16,-2-16 0 0,2 16 32 15,-5-16-1-15,5 16 39 0,-3-12-29 0,3 12 5 16,-7-10-28-16,7 10 13 0,-4-8-25 0,4 8 31 16,0 0-30-16,0 0 46 0,-15 0-24 15,15 0 31-15,-10 10-23 0,10-10-1 0,-10 12 0 16,3 1-1-16,0-2 5 0,2 1-1 16,-1 2 9-16,1 3 1 0,-2 2-3 0,0 1-9 15,3 0-15-15,-3 0-13 0,3 2-7 0,-3-2-11 16,5-1-9-16,-2-2-4 0,0-1-5 15,3 2-7-15,0-4 0 0,1-2 1 16,0-12-17-16,1 21 0 0,-1-21-8 0,5 16-7 16,-5-16-3-16,4 15-14 0,-4-15-28 0,4 10-40 15,-4-10-54-15,0 0-48 0,11 7-46 16,-11-7-61-16,0 0-91 0,14 3-92 0,-14-3-78 16,0 0-284-16,14-2-404 0</inkml:trace>
  <inkml:trace contextRef="#ctx0" brushRef="#br0" timeOffset="52429.23">21324 8478 337 0,'0'0'612'16,"13"-3"-161"-16,-13 3-91 0,0 0-46 16,13 0-19-16,-13 0-40 0,0 0-11 0,14-1-29 15,-14 1-32-15,13-2-35 0,-13 2-28 0,17-2-22 16,-17 2-20-16,24-4-20 0,-10 1-57 15,1 1-76-15,0-2-76 0,-3 2-114 0,2 0-130 16,-4 0-110-16,2 0-250 0,3-3-267 16</inkml:trace>
  <inkml:trace contextRef="#ctx0" brushRef="#br0" timeOffset="53006.48">21710 8204 312 0,'-11'-5'328'0,"11"5"-120"0,0 0-45 16,-14-2-18-16,14 2 28 0,0 0-5 16,0 0 4-16,-15 3-6 0,15-3-22 0,-7 6-3 15,7-6-27-15,-7 13 23 0,7-13-16 0,-7 18 13 16,5-6-17-16,-2 2-4 0,1 1-2 15,1 0 0-15,0 0-2 0,0 1 9 0,2-2-25 16,0-3 23-16,2 0-25 0,0-1-3 16,0-1 0-16,3 0-7 0,-5-9 6 0,11 13 0 15,-11-13-3-15,14 8 0 0,-14-8 0 16,17 4-7-16,-17-4-10 0,19-3-9 0,-9-1-10 16,3-1-5-16,0-1-9 0,0-1-2 15,-2-2-4-15,0-1-6 0,-1 0-6 0,-1-2 21 16,-1-1-30-16,-1 1 20 0,0-3-24 0,-4 1 18 15,1-1-20-15,-2 3 48 0,-2 0-8 16,0 12 21-16,0-19-25 0,0 19 23 0,-6-16-35 16,6 16 16-16,-8-14-34 0,8 14 13 15,-15-8-41-15,15 8 0 0,-19-4-47 0,19 4 2 16,-22 0-57-16,22 0-4 0,-22 3-51 16,22-3-34-16,-21 4-70 0,21-4-37 0,-17 5-34 15,17-5-46-15,-14 5-47 0,14-5-357 16,0 0-329-16</inkml:trace>
  <inkml:trace contextRef="#ctx0" brushRef="#br0" timeOffset="53820.45">21944 8141 205 0,'0'0'379'0,"17"5"-48"15,-17-5-6-15,12 7-18 0,-12-7-21 0,7 10-26 16,-7-10-30-16,6 15-9 0,-6-15-25 0,0 19-2 15,0-19-21-15,0 21-9 0,0-21-3 16,-4 20-4-16,4-20-10 0,-2 19-21 0,2-19-24 16,-5 17-13-16,5-17-20 0,-2 14-12 15,2-14-6-15,-4 12-10 0,4-12-15 0,0 0-20 16,-1 13-12-16,1-13 3 0,0 0-4 0,0 0-10 16,0 0 6-16,10 3-5 0,-10-3-3 15,10-6-2-15,-10 6-6 0,14-11-1 16,-5 2 6-16,-2 0-2 0,3-1 25 0,-2 1-32 15,1-2 12-15,-1 4-29 0,-1 0 1 0,-7 7-21 16,12-9-10-16,-12 9 2 0,11-4 27 16,-11 4 5-16,0 0 28 0,12 5 2 0,-12-5 21 15,4 9-10-15,-4-9 4 0,2 16 11 16,-2-16 18-16,0 15 16 0,0-15 5 0,0 16 0 16,0-16-9-16,0 14-10 0,0-14-9 0,0 11 4 15,0-11-2-15,0 0 1 0,0 15 0 16,0-15-13-16,0 0-12 0,0 0-15 0,4 7-21 15,-4-7-18-15,0 0-16 0,13-4-5 16,-13 4 11-16,11-10-10 0,-3 3 4 0,0-3-11 16,1 1 7-16,-1-1 12 0,1 0 12 15,-1 0 5-15,0 2 6 0,-8 8-7 0,10-11-24 16,-10 11 9-16,7-10 32 0,-7 10 34 0,0 0 28 16,11-5 26-16,-11 5 11 0,0 0-9 15,0 0 18-15,0 0-6 0,9 4 18 0,-9-4-22 16,0 0 45-16,0 0-24 0,5 10-1 15,-5-10-4-15,0 0 0 0,3 8-15 0,-3-8-4 16,0 0-8-16,4 9 10 0,-4-9-10 0,0 0 6 16,8 9-14-16,-8-9-14 0,0 0-5 15,10 3-15-15,-10-3-18 0,0 0 9 16,17-2-54-16,-17 2 14 0,17-6-49 0,-9 2 27 16,3-2-41-16,3 0 12 0,-3-3 1 0,-1 1 9 15,0 0 19-15,1-1 9 0,-1 2 13 16,-4 1 5-16,-6 6 9 0,11-10 10 0,-11 10 7 15,9-8 1-15,-9 8-3 0,0 0-1 16,8-6 9-16,-8 6 20 0,0 0-12 0,0 0 30 16,-1 12-26-16,1-12 51 0,-7 17-31 0,1-3 18 15,1 1 17-15,-1 4 3 0,-1 3 5 16,-3 2-8-16,4 2-3 0,-1 3 15 0,-1 0-35 16,0 1 13-16,-1 0-31 0,1-1 20 15,1-1-37-15,-2 0 21 0,2-5-43 0,1 0-11 16,1-3-67-16,1-3 9 0,-1-2-58 15,2 0-17-15,1-5-31 0,2-10 2 0,-4 18-12 16,4-18-12-16,0 0-17 0,-2 13-26 0,2-13-14 16,0 0-40-16,0 0-102 0,6-8-266 15,-6 8-178-15</inkml:trace>
  <inkml:trace contextRef="#ctx0" brushRef="#br0" timeOffset="54222.78">22375 8278 228 0,'5'-10'379'15,"-1"1"-67"-15,-4 9-15 0,9-10-42 16,-9 10-20-16,9-9-25 0,-9 9-29 0,9-6-27 16,-9 6-25-16,0 0 2 0,13-3 11 0,-13 3 3 15,0 0-13-15,16 2 4 0,-16-2 5 16,9 5-21-16,-9-5 21 0,9 7-42 0,-9-7 11 16,7 8-47-16,-7-8-7 0,2 10-17 0,-2-10-9 15,0 11-45-15,0-11-27 0,-7 15-26 16,4-7-20-16,-5 2-22 0,-1-1-34 0,-1 1 32 15,2 1 7-15,-1-3 36 0,0 0 11 16,-2-2 43-16,4 1 1 0,7-7 17 0,-11 9-7 16,11-9 14-16,-12 8-6 0,12-8 20 0,-8 6 3 15,8-6 7-15,0 0-15 0,-7 8 15 16,7-8 2-16,0 0 19 0,0 0-1 16,0 0 5-16,0 0-18 0,4 7 18 0,-4-7 0 15,0 0 23-15,13 3-24 0,-13-3-7 0,14 1-9 16,-14-1 7-16,18 2 14 0,-18-2 17 15,23 1 24-15,-12 0-1 0,3-1-7 0,1-1-8 16,3 1-25-16,-2-1-10 0,-3 1-10 16,0-1-4-16,-13 1-13 0,23-2-34 0,-23 2-58 15,21 0-50-15,-21 0-79 0,16-1-73 0,-16 1-122 16,15 0-144-16,-15 0-406 0,11-2-521 16</inkml:trace>
  <inkml:trace contextRef="#ctx0" brushRef="#br0" timeOffset="55143.28">23026 8301 976 0,'0'0'596'16,"-6"-10"-148"-16,6 10-96 0,-6-13-33 16,6 13-45-16,-8-12 10 0,8 12-64 0,-7-15 4 15,7 15-66-15,-10-13-21 0,0 3-62 0,3 1 12 16,-4 1-41-16,2 0 23 0,-2 1-13 16,2 1 3-16,-1 2-26 0,10 4-12 0,-17-5-4 15,17 5-37-15,-20 1 43 0,20-1-28 16,-20 6 35-16,8 0-34 0,-1 1 30 0,1 3-28 15,4-1 27-15,-1 1-33 0,2 1 7 0,0-3 2 16,7-8 9-16,-7 17 18 0,7-17 5 16,-2 12 0-16,2-12 1 0,0 0-2 15,2 15-5-15,-2-15-8 0,7 8-30 0,-7-8-36 16,0 0-39-16,18 0-25 0,-18 0-19 0,15-2-3 16,-15 2-25-16,23-10 10 0,-11 4-6 15,1-1 22-15,-2-1 10 0,1-1 16 0,-1-1 7 16,-1-1 10-16,0 1 14 0,-3-1 13 0,-3-2 25 15,2 2 34-15,-6 11 36 0,3-17 26 16,-3 17 16-16,2-15 0 0,-2 15-12 0,0-11 0 16,0 11-5-16,0 0 1 0,-4-12 12 15,4 12 6-15,0 0 11 0,-7-6-18 0,7 6 32 16,0 0-40-16,0 0 33 0,0 0-51 16,-13 0 29-16,13 0-31 0,0 0 32 0,0 0-21 15,0 0 29-15,0 0-25 0,-8 4 19 16,8-4-31-16,0 0 21 0,0 0-36 0,0 0 23 15,0 0-23-15,0 0 21 0,0 0-28 0,0 0 22 16,0 0-33-16,0 0 24 0,0 13-22 16,0-13 31-16,0 0-27 0,0 0 20 0,0 0-28 15,0 0 20-15,0 0-27 0,0 0 24 16,0 0-27-16,0 0 26 0,6 7-27 0,-6-7 30 16,0 0-34-16,0 0 30 0,0 0-31 15,0 0 29-15,0 0-29 0,0 0 32 0,0 0-35 16,0 0 26-16,0 0-29 0,0 0 25 0,0 0-31 15,0 0 28-15,0 0-28 0,0 0 25 16,0 0-26-16,0 0 30 0,0 0-30 0,0 0 31 16,0 0-26-16,6 5 26 0,-6-5-22 15,0 0 22-15,0 0-24 0,0 0 31 0,0 0-32 16,0 0 26-16,0 0-34 0,0 0 22 0,0 0-34 16,0 0 27-16,0 0-29 0,0 0 35 15,0 0-30-15,0 0 30 0,0 0-27 16,0 0 24-16,0 0-34 0,0 0 3 0,0 0-55 15,0 0-3-15,0 0-57 0,0 0 1 0,0 0-27 16,0 0 0-16,0 0 1 0,0 0 9 16,0 0 23-16,0 0 28 0,0 0 21 0,0 0 16 15,0 0 7-15,0 0 6 0,0 0 8 16,0 0 8-16,0 0 11 0,0 0-3 0,0 0-11 16,0 0-7-16,0 0-15 0,0 0-28 0,0 0-35 15,0 0-33-15,0 0-62 0,0 0-77 16,0 0 71-16,0 0-310 0,0 0-57 0</inkml:trace>
  <inkml:trace contextRef="#ctx0" brushRef="#br0" timeOffset="56800.21">22930 8149 297 0,'0'0'480'0,"0"0"-102"0,0 0-74 16,0 0-51-16,-10-5-31 0,10 5-31 0,0 0-12 16,0 0-7-16,0 0-6 0,0 0 0 15,-8 5-5-15,8-5-3 0,0 0 15 0,-5 12-24 16,5-12 25-16,-6 15-51 0,4-5 17 15,-4 4-35-15,0-1 21 0,1 4 13 0,-3 2-1 16,-1 0-6-16,-1 0-6 0,2 1-9 0,-3-2 18 16,1 0-32-16,1-3 13 0,1-1-36 15,1 0 26-15,-1-1-22 0,2-4 37 16,1 1-21-16,5-10 23 0,-8 13-24 0,8-13 18 16,-6 7-42-16,6-7-4 0,0 0-44 0,0 0 11 15,0 0-32-15,0 0-4 0,0 0-7 16,0 0-7-16,4-12-18 0,-4 12-8 0,10-19-8 15,-3 9-5-15,0-4 4 0,4 1 26 16,-2-1-35-16,2-1 17 0,1-1-43 0,-1 2 19 16,0 0-29-16,1 3 30 0,0 0-28 0,-2 3 15 15,1-2-38-15,-2 7 34 0,-9 3-9 16,16-5 39-16,-16 5-10 0,0 0 40 0,17 0-10 16,-17 0 53-16,10 7-18 0,-10-7 6 0,6 13 6 15,-6-13 7-15,3 18 9 0,-3-18 8 16,0 21 0-16,-2-9-1 0,1 3-10 15,-3 0-3-15,0 0 17 0,-1-1-30 0,3-1 22 16,-3-2-33-16,3-1 29 0,2-10-31 0,-6 17 28 16,6-17-42-16,-5 14 3 0,5-14-59 15,-4 10-9-15,4-10-55 0,0 0 5 0,-6 9-47 16,6-9 8-16,0 0 21 0,0 0-29 16,0 0 2-16,0 0-22 0,1-14 20 0,-1 14-16 15,7-17 1-15,-1 5 36 0,1-1 4 0,0-1 46 16,0-1 19-16,2-1 13 0,-1-1 19 15,3 1 18-15,-3 3 26 0,1 1 27 0,-1 1 8 16,0 0 6-16,-2 4 15 0,-6 7 30 16,8-9 35-16,-8 9 16 0,0 0 0 0,0 0-24 15,0 0 16-15,0 0-29 0,12 5 14 16,-12-5 28-16,0 0 28 0,0 19-10 0,0-19-13 16,-2 18-26-16,2-18-5 0,0 22-8 15,-1-9-7-15,1-13-13 0,-1 21-12 0,1-21 10 16,0 21-39-16,0-21 12 0,0 18-33 0,0-18 23 15,1 15-31-15,-1-15 20 0,1 11-22 16,-1-11 21-16,0 0-32 0,9 9 16 0,-9-9-49 16,0 0 6-16,15 0-32 0,-15 0-8 15,17-9 9-15,-6 2 12 0,1-2-8 0,0-1-10 16,-1 0-9-16,-2-2 28 0,5-2-10 16,-5 1 31-16,0 1-25 0,0-1 42 0,-2 2-21 15,-2 3 44-15,-5 8-38 0,10-13 52 0,-10 13-23 16,7-9 19-16,-7 9-8 0,0 0 34 15,0 0-15-15,0 0 35 0,0 0-7 0,0 0 12 16,-4 18 6-16,4-18 0 0,-5 18 3 16,5-18-2-16,-4 19 20 0,4-19-37 0,-4 21 20 15,4-21-33-15,0 21 18 0,0-21-33 0,0 19 30 16,0-19-38-16,5 20 34 0,-5-20-33 16,5 14 24-16,-5-14-29 0,8 11 15 15,-8-11-37-15,10 6 19 0,-10-6-42 0,11 2 5 16,-11-2-50-16,18-2 9 0,-18 2-42 0,17-6 29 15,-5-2-33-15,-1 2 2 0,1-3 5 16,-3 1 0-16,0-3-1 0,2 1 35 0,-4-2-16 16,0 1 53-16,-1 2-23 0,-1 1 33 0,-5 8-12 15,7-14 46-15,-7 14-6 0,6-12 39 16,-6 12-21-16,3-9 25 0,-3 9-37 0,0 0 6 16,4-9-18-16,-4 9 31 0,0 0-12 15,0 0 43-15,0 0-17 0,0 0 40 0,0 0-28 16,-6 7-1-16,6-7 3 0,-3 12 4 0,3-12-2 15,-4 18 20-15,0-9-32 0,4-9 13 16,-5 19-35-16,5-19 22 0,-5 18-38 16,5-18 17-16,-4 16-34 0,4-16 24 0,-2 13-25 15,2-13 33-15,-2 10-31 0,2-10 21 0,0 0-34 16,-3 12 23-16,3-12-30 0,0 0 24 16,0 0-31-16,0 0 25 0,0 0-27 0,11-4 27 15,-11 4-34-15,12-13-4 0,-4 1 29 16,-1 1-21-16,2-2 29 0,0 0-28 0,-2-1 34 15,2 0-31-15,1 1 28 0,-2 1-35 0,-1 0 27 16,-1 3-40-16,1 1 27 0,-7 8-28 16,11-11 38-16,-11 11-8 0,7-6 56 0,-7 6-25 15,0 0 43-15,0 0-27 0,11 4 24 16,-11-4-34-16,0 0 1 0,2 15 0 0,-2-15-2 16,0 19-5-16,-2-9 27 0,0 1-36 15,-1-2 26-15,1 1-36 0,0 1 36 0,-2-1-33 16,4-10 27-16,-3 18-34 0,3-18 31 0,-3 14-24 15,3-14 33-15,-3 11-13 0,3-11 35 16,0 0-23-16,0 0 22 0,0 13-29 0,0-13 17 16,0 0-30-16,9-5 17 0,-9 5-27 15,11-10 6-15,-1 0 0 0,0-1-4 0,-1-2 1 16,5-1 18-16,-3-2-27 0,0 1 20 16,1 1-32-16,-1 1 26 0,0 2-29 0,-2 0 21 15,0 3-37-15,-2 0 24 0,-7 8-30 16,13-10 37-16,-13 10 0 0,9-5 60 0,-9 5-2 15,0 0 37-15,16 1-21 0,-16-1 8 0,7 8 9 16,-7-8-1-16,7 14-13 0,-7-14 1 16,4 15-14-16,-4-15-11 0,4 21-6 0,-4-21-9 15,2 21-10-15,-2-21 2 0,0 20-8 16,0-8 0-16,0-12-9 0,0 21-12 0,0-21-29 16,-2 19-3-16,2-19-49 0,0 17-3 15,0-17-47-15,-2 14 9 0,2-14-42 0,0 11 22 16,0-11-41-16,0 0 25 0,0 15-24 0,0-15 33 15,0 0 0-15,0 10 48 0,0-10-2 16,0 0 47-16,0 0 4 0,8 10 63 0,-8-10-4 16,0 0 55-16,11 2-1 0,-11-2 48 15,0 0-26-15,0 0 47 0,10 3-46 0,-10-3 26 16,0 0-32-16,0 0 9 0,18 0-38 0,-18 0 14 16,0 0-31-16,14 0 10 0,-14 0-37 15,15-1 4-15,-15 1-44 0,21-2-103 16,-21 2-145-16,22-2-42 0,-8 1-42 0,-3-2 0 15,-11 3-6-15,23-4 29 0,-23 4 60 0,21-3-21 16,-10 1-129-16,5-2-445 0,0 1-443 16</inkml:trace>
  <inkml:trace contextRef="#ctx0" brushRef="#br0" timeOffset="57788.21">23951 8351 525 0,'-15'-4'653'0,"15"4"-148"0,-11-4-68 15,11 4-6-15,0 0-70 0,-11-3-21 0,11 3-38 16,0 0-43-16,-10-3-29 0,10 3-18 15,0 0 2-15,0 0-4 0,0 0-6 0,0 0-18 16,0 0-18-16,0 0-24 0,0 0-27 0,0 0-23 16,0 0-18-16,8-7-11 0,-8 7-15 15,0 0 15-15,15-2-45 0,-15 2-9 16,18-3-67-16,-18 3-8 0,18-4-53 0,-7 1 14 16,0 0-22-16,-2 0 36 0,3-1-6 0,-3 2 41 15,0-3-7-15,-9 5 38 0,17-7 7 16,-17 7 0-16,14-8 10 0,-14 8 0 0,11-10 5 15,-11 10 21-15,7-8 16 0,-7 8 17 0,4-11 9 16,-4 11 7-16,0 0 6 0,2-10 0 16,-2 10 4-16,0 0 97 0,-4-12-141 0,4 12 99 15,0 0-123-15,0 0-17 0,-12-2 33 16,12 2-28-16,-10 8 32 0,1 0-28 16,0 3 25-16,-1 3-26 0,0 3-1 0,-1 0 1 15,-1 3 40-15,3-1 15 0,0 1 38 0,-1-1-31 16,4-1 9-16,0-1-32 0,2-1 12 15,1-2-33-15,-2 0 14 0,4-3-25 0,0 1 15 16,1-12-30-16,-2 15 12 0,2-15-31 0,1 12 11 16,-1-12-42-16,0 0 2 0,6 11-70 15,-6-11-11-15,0 0-65 0,13 0 1 0,-13 0-51 16,15-7 24-16,-5 0-26 0,3-4 4 16,1-1-6-16,-1-3 24 0,5-4 20 0,0-4 51 15,3-5 36-15,1-1 55 0,-2-1 33 0,1 0 26 16,-1 1 25-16,-2 6 18 0,-2 0 13 15,-1 3 16-15,-2 4 21 0,-4 3 25 16,-2 1 11-16,1 2 0 0,-2 2 0 0,-6 8-14 16,10-12-6-16,-10 12 4 0,0 0-8 0,0 0-6 15,0 0-3-15,0 0 9 0,0 0 6 16,0 14 0-16,-6-1-38 0,-3 8 16 0,0-1-39 16,-4 6-6-16,-1 6 19 0,-1 0-33 0,-2 2 17 15,0-3-31-15,3-3 26 0,3-3-33 16,1-3 28-16,1-3 96 0,1-3-129 0,3 1 7 15,0-4-3-15,-2-1 4 0,5-4 4 16,2-8 109-16,-4 15-123 0,4-15 104 0,0 0-137 16,0 0 101-16,2 10-140 0,-2-10-15 0,0 0-9 15,14-7-2-15,-7 1-2 0,2-4-22 16,2 0 33-16,1-5-5 0,-1 0 44 16,2 0-10-16,0-1 33 0,1 0-16 0,-2 0 35 15,2 1-22-15,-2 0 28 0,-3 3 3 0,2 3 1 16,-3 1 19-16,-8 8 26 0,12-9 3 15,-12 9 42-15,0 0-29 0,0 0 31 0,13 4-21 16,-13-4 26-16,1 13-35 0,-1-13 41 16,-2 20-26-16,0-5 21 0,-1 0 97 0,0 0-143 15,0 2 95-15,0-1-132 0,-1 0 103 0,2 0-126 16,-1 0 1-16,-1-1 1 0,0 0-27 16,1-2-27-16,-1 0-20 0,2-3-22 0,2-10-13 15,-5 17-23-15,5-17-17 0,-4 15-18 16,4-15-13-16,-2 11-24 0,2-11-44 0,0 0-63 15,0 0-108-15,-3 11-92 0,3-11-506 16,0 0-637-16</inkml:trace>
  <inkml:trace contextRef="#ctx0" brushRef="#br0" timeOffset="58152.21">24371 8426 492 0,'0'0'416'16,"8"-7"-61"-16,-8 7-47 0,0 0-17 0,0 0-3 15,0 0-9-15,0 0-35 0,14 3-20 16,-14-3-8-16,0 0-33 0,3 10-2 16,-3-10-61-16,0 0 2 0,0 15-5 0,0-15-1 15,-2 15-11-15,2-15-18 0,-4 17-17 0,1-8-13 16,-1 0-2-16,1 1-6 0,-2-1-4 16,-1-1-3-16,3 0 3 0,3-8 5 0,-9 15 5 15,9-15 24-15,-3 10 16 0,3-10 23 16,0 0 8-16,-5 11-19 0,5-11-12 0,0 0 3 15,0 0 10-15,0 0 106 0,0 0-127 0,7-8-17 16,-7 8 22-16,9-11-34 0,-5 3 15 16,4 1-35-16,0-3 14 0,-1 0-33 15,2-1 15-15,0 1-29 0,0-1 16 0,-1 3-50 16,0-1-10-16,0 1-65 0,-1 1 4 0,-1 0-47 16,-6 7 0-16,12-11-40 0,-12 11 1 15,11-10-49-15,-11 10-14 0,10-9-16 0,-10 9-57 16,9-6-42-16,-9 6-66 0,0 0-64 15,12-6-417-15,-12 6-480 0</inkml:trace>
  <inkml:trace contextRef="#ctx0" brushRef="#br0" timeOffset="60113.51">24596 8457 174 0,'0'0'559'0,"0"0"-119"0,0 0-58 16,0 0-30-16,12 1-30 0,-12-1-49 0,0 0-46 15,0 0-35-15,14-2-36 0,-14 2-10 16,0 0-22-16,13-3-16 0,-13 3 2 15,10-4 26-15,-10 4-37 0,12-6 41 0,-12 6-10 16,11-8 46-16,-11 8-9 0,13-9 22 0,-13 9-27 16,7-7 32-16,-7 7-35 0,5-8-1 15,-5 8-7-15,0 0-21 0,4-12-32 0,-4 12-23 16,0 0-20-16,-4-13-16 0,4 13 16 0,-7-7-41 16,7 7 21-16,-11-7-34 0,11 7 23 15,-13-4-35-15,13 4 27 0,-15-1-29 0,15 1 36 16,-17 1-21-16,17-1 30 0,-18 6-22 15,6-1 38-15,-1 2-8 0,1 1 35 0,1-1-8 16,-2 4 16-16,4-1-13 0,0 1 30 16,0 0-23-16,3 0 20 0,1 1-9 0,1-1 29 15,1-1-38-15,3-10 22 0,-3 18-54 16,3-18 22-16,1 16-37 0,-1-16 23 0,3 16-45 16,-3-16 13-16,4 13-40 0,-4-13 7 0,8 11-51 15,-8-11 6-15,13 7-39 0,-13-7 7 16,17 6-40-16,-17-6 2 0,22 3-62 0,-9-2-12 15,0-2-51-15,4-1-41 0,1 1-38 16,-2-2-34-16,2 0-41 0,0-3-20 0,-3 3-11 16,2-3 49-16,-2 1 77 0,0-1 67 15,-1-2 51-15,0 1 41 0,-1 0 55 0,-2 0 71 16,-1 1 79-16,-1-1 72 0,-9 7 40 0,12-9 22 16,-12 9 14-16,11-12-19 0,-11 12 47 15,9-11-31-15,-9 11 24 0,5-12-30 0,-5 12 14 16,4-10-48-16,-4 10 22 0,0 0-21 15,0-14 26-15,0 14-37 0,0 0 6 0,-4-13-55 16,4 13 12-16,-6-7-40 0,6 7 17 0,-6-7-37 16,6 7-4-16,-10-5-4 0,10 5-8 15,-10-2-2-15,10 2-1 0,0 0-7 16,-14 0-6-16,14 0 24 0,-12 4-39 0,12-4 26 16,-13 9-34-16,13-9 26 0,-12 10-35 0,12-10 25 15,-9 10-29-15,9-10 13 0,-7 12-45 16,7-12 19-16,-6 12-43 0,6-12 25 0,-3 10-39 15,3-10 22-15,0 0-43 0,1 13 11 0,-1-13-15 16,0 0-7-16,5 8-17 0,-5-8-10 16,0 0-9-16,12 3-5 0,-12-3 13 0,0 0 23 15,17-3 24-15,-17 3 0 0,13-7 60 16,-13 7-32-16,14-8 41 0,-14 8 8 0,11-9 69 16,-11 9 3-16,10-9 58 0,-10 9-7 15,7-7 30-15,-7 7-13 0,0 0 14 0,6-9-36 16,-6 9 7-16,0 0-42 0,0 0 16 15,0 0-37-15,0 0 21 0,0 0-38 0,0 0 23 16,0 0-36-16,0 0 19 0,0 0-27 0,0 0 27 16,-5 9-34-16,5-9 16 0,0 0-45 15,0 13 12-15,0-13-30 0,0 0-35 0,2 14-32 16,-2-14-17-16,0 0-10 0,4 14 0 16,-4-14 9-16,6 6 0 0,-6-6-8 0,8 7 15 15,-8-7 28-15,14 6 15 0,-14-6 16 0,15 4 2 16,-15-4 2-16,18 1 17 0,-18-1 10 15,19 0 7-15,-19 0 10 0,19-3 7 16,-19 3 8-16,18-5 14 0,-18 5 23 0,16-5 25 16,-16 5 27-16,16-5 14 0,-16 5 10 0,11-7 14 15,-11 7 12-15,10-9 2 0,-10 9-4 16,7-8-9-16,-7 8-32 0,4-10 14 0,-4 10-40 16,3-10 18-16,-3 10-31 0,2-12 25 15,-2 12-35-15,0-13 23 0,0 13-35 0,-2-14 19 16,2 14-37-16,-4-14 29 0,4 14-19 0,-5-12 32 15,5 12-35-15,-5-10 19 0,5 10-42 16,-7-8 19-16,7 8-31 0,-7-5 27 0,7 5-32 16,0 0 30-16,-14-3-28 0,14 3 27 0,0 0-26 15,-13 4 27-15,13-4-28 0,-8 5 28 16,8-5-25-16,-8 10 29 0,8-10-30 16,-6 13 28-16,6-13-1 0,-6 16-2 0,6-16-15 15,-3 19-5-15,3-19-10 0,-2 18-6 0,2-18-9 16,0 18-8-16,0-18 1 0,1 14-1 15,-1-14-12-15,2 14 0 0,-2-14-6 0,4 9-5 16,-4-9 4-16,7 7-5 0,-7-7-7 16,0 0-12-16,14 1-12 0,-14-1 1 0,13-4 15 15,-13 4 11-15,16-7 8 0,-8 2 18 0,2-4 7 16,0 1 7-16,-1-3-3 0,0 1-11 16,1-3 14-16,-2-1-1 0,2-4-3 15,-1-1-5-15,0-1-1 0,1-5 9 0,0-1 11 16,-1-1 2-16,-1-1 9 0,0 2 22 0,-2 2 26 15,1 4 47-15,-2 3 15 0,-2 2 2 16,0 1-17-16,-1 2-23 0,-2 12-22 0,2-15-9 16,-2 15-1-16,0 0-3 0,0 0 4 0,0 0-15 15,0 0 7-15,-13 6-4 0,6 2 0 16,0 5-2-16,0 0-3 0,-1 3-2 0,-1 5-1 16,0-2-28-16,3 2 39 0,0-1-30 15,1 1 51-15,0 1 3 0,3-4-2 0,0 1-9 16,2-2-4-16,0 0-10 0,3-1-11 0,-1-2-16 15,2 0-17-15,0-3-14 0,-1-2-20 16,-3-9-23-16,7 15-20 0,-7-15 6 16,10 10 7-16,-10-10 16 0,10 4 7 0,-10-4 20 15,0 0 5-15,18 0 9 0,-18 0 8 0,15-7 7 16,-7 3 11-16,3-4 16 0,0 0 11 16,-1-3-8-16,0-1 18 0,3-1-9 0,-1-1-3 15,0-2 1-15,-1 1 1 0,0-1 4 16,-1 0 11-16,-2 2 20 0,0 1 18 0,-1 0 15 15,0 1 3-15,-2 3 5 0,-5 9 8 0,6-16 7 16,-6 16-11-16,5-12-22 0,-5 12-23 16,0 0-12-16,4-13-14 0,-4 13-3 0,0 0-3 15,0 0-1-15,0 0 8 0,0 0-5 16,-5-7 4-16,5 7-1 0,0 0 8 0,0 0 4 16,-8 7 0-16,8-7-5 0,-5 8 5 15,5-8-2-15,-7 10-4 0,7-10-3 0,-5 13-24 16,5-13 25-16,-5 15-28 0,5-15 25 0,-4 14-27 15,4-14 32-15,-2 17-18 0,2-17 25 16,-2 15-27-16,2-15 25 0,0 17-34 0,0-17 27 16,2 18-3-16,-2-18-1 0,2 18 1 15,-2-18 1-15,3 18 4 0,-3-18-3 0,5 16 0 16,-5-16 1-16,5 18 7 0,-5-18 19 0,8 16-3 16,-8-16-6-16,5 14-7 0,-5-14-4 15,6 11 0-15,-6-11 7 0,3 9-2 16,-3-9 125-16,0 0-141 0,6 12 119 0,-6-12-111 15,0 0 133-15,2 10-128 0,-2-10 106 0,0 0-144 16,0 0 97-16,-3 12-172 0,3-12 89 16,-8 9-137-16,8-9-9 0,-13 9-23 0,1-2-32 15,-1 0-42-15,-2 1-47 0,0-2-37 16,-5 1-44-16,0 2-33 0,-2 0-40 0,-6-1-95 16,1 1-89-16,-2 0-388 0,-2 0-601 0</inkml:trace>
  <inkml:trace contextRef="#ctx0" brushRef="#br0" timeOffset="67814.21">2737 12416 297 0,'0'0'671'0,"0"0"-166"0,0 0-85 16,0 0-37-16,0 0-48 0,0 0-46 15,0 0 28-15,0 0-45 0,0 0 21 0,0 0-36 16,0 0 6-16,3-8-49 0,-3 8 25 15,0 0-27-15,0 0 20 0,9 4-55 0,-9-4 5 16,0 0-43-16,14 6 19 0,-14-6-35 0,11 6 15 16,-11-6-31-16,15 7 24 0,-15-7-31 15,17 6 10-15,-7-2-39 0,1-1 20 0,2 0-37 16,2 3 24-16,0-1-38 0,0-2 25 16,0 1-31-16,2 0 23 0,-2-1-37 0,1 2 33 15,2 0-40-15,-1-1 33 0,0 0-36 0,0 2 28 16,2-2-37-16,-2 2 34 0,4-1-28 15,-3 0 0-15,0 0-1 0,2-1-1 0,1 2 3 16,-1-3 1-16,0 2 2 0,4-3-3 16,-1 1 1-16,2-1 0 0,0-1 2 0,0 2-9 15,2-1 14-15,0-1-7 0,-1-1 0 0,1 0-3 16,1 1-8-16,-1-1 44 0,1 0-45 16,-1 0 30-16,1 1-32 0,0-2 37 15,-1 1-46-15,0 0 36 0,3 0-36 0,-1 0 9 16,0 0-4-16,-1-1-5 0,2 1 8 0,-1 0 3 15,0 0-3-15,0 0 3 0,0 0 0 0,0 0 2 16,-1 0-1-16,3 0-1 0,-1 0 6 16,0 0-3-16,0 0 5 0,1 0-6 0,1 0-2 15,-1 0 6-15,2 0 5 0,-1 0-9 16,5 0 9-16,0-1 2 0,-1 0 4 0,3 0-2 16,-2 0-3-16,0 0 6 0,1 0-2 15,-1 1-1-15,2 1-4 0,-7-1 3 0,6 0-3 16,-2 1-4-16,0 1 1 0,-4-1-2 0,6 0 4 15,-2-1-1-15,1 0 6 0,-5 0-2 16,5 0 8-16,0 0-7 0,2 0 3 0,-1 0 5 16,0 0-5-16,-1 0 2 0,3 0-2 15,-2 0-4-15,0 0 1 0,0 0-4 0,1 1 0 16,-1 0-2-16,0 0 0 0,0-1-3 0,1 1 1 16,-2-1 2-16,0 0 1 0,0 0 0 15,-4-1-3-15,3 1 7 0,2-1-8 0,-1 0-3 16,-1 0 1-16,2 0-1 0,-1 1 3 15,3-1-2-15,-2-2 3 0,0 2 1 0,2 1-3 16,-2-1 3-16,1 0-3 0,-1 0 0 0,2 0 1 16,-2-1 0-16,-1 1-1 0,2 0-1 15,-2-2-1-15,1 1 0 0,-1 1 10 16,0-2-9-16,-1 1 2 0,0 0 0 0,1-1 1 16,-2 2-1-16,-1-2 1 0,-2 2 1 0,-1-1-5 15,0 1 6-15,1 1-8 0,0-1 3 16,-1-1 3-16,5 1 0 0,-4-1-5 0,3 1 4 15,2-1-2-15,-2 0 5 0,1 0-8 16,-1-1 1-16,0 0 5 0,0 0-1 0,0 0-2 16,0 0 3-16,-5 0 0 0,1 2-5 0,1-4-2 15,-4 2 7-15,1 0-3 0,0 1 5 16,-2-2-4-16,1 2 0 0,1-1 0 0,-1 0 0 16,2 0 1-16,-2 0-1 0,2-2 3 0,4 2-7 15,0-1 2-15,1-2 1 0,0 2 2 16,3 0-4-16,-2-1 4 0,2 0-1 15,-2 0-1-15,1 0 8 0,1 1-5 0,-1-2-1 16,-1 1-3-16,-3 3-1 0,3-3 9 0,-2 2-11 16,2-1 0-16,-2 1 4 0,-4 1-2 15,1 0-1-15,-3 0 1 0,2 0 1 0,1 1 0 16,-2 0 2-16,2-1 0 0,1 1-1 16,-3-1 18-16,1 2-21 0,0-1-1 0,2 1 1 15,-2 0 0-15,1 0 1 0,-1 1 2 0,1-1-1 16,0 1-2-16,1 1 2 0,-1-2 1 15,6 2-1-15,-3-1 2 0,-1 0-1 16,3 1 1-16,0-1-2 0,1 2 8 0,-3-2-7 16,3 1 1-16,-6 0-1 0,5-1 6 0,-5 0 10 15,1 1 6-15,-1 0 1 0,1-2-8 16,-1 0 3-16,1 1 2 0,-1-1 0 0,0 1-1 16,-1 0-7-16,1 0 0 0,-2-1-1 15,0 0-3-15,1 2-3 0,-1-2 8 0,-2 0-8 16,3 0 2-16,-2 0 3 0,-1 0 4 0,0 0-3 15,-4 0 2-15,1 0-3 0,-4 0-2 16,1 1-1-16,-2-1-2 0,1 0-5 0,-5 0 0 16,-2 1 0-16,-13-1 0 0,23 0 0 0,-23 0 0 15,22 0 0-15,-22 0 0 0,18 0 0 16,-18 0 0-16,20 0 0 0,-20 0 0 16,19 0 0-16,-19 0 0 0,19 2 0 0,-19-2 0 15,20 0 0-15,-20 0 0 0,18 1 0 0,-18-1 0 16,21 2 0-16,-9-1 0 0,2 0 0 15,-2 0 0-15,6 0 0 0,2-1 0 0,-2 0 0 16,2 2 0-16,-2-4 0 0,3 2 0 16,-3 0 0-16,1 0 0 0,-3 0 0 0,-2 0 0 15,0 0 0-15,-1 0 0 0,-13 0 0 0,24 0 0 16,-24 0 0-16,23 0 0 0,-23 0 0 16,18 2 0-16,-18-2 0 0,21 0 0 15,-21 0 0-15,16 0 0 0,-16 0 0 0,15 0 0 16,-15 0 0-16,0 0 0 0,17 0 0 0,-17 0 0 15,0 0 0-15,14-4 0 0,-14 4-55 16,0 0-318-16,7-7-109 0,-7 7-92 0,0 0-172 16,-5-13-328-16,5 13-475 0,-16-16-1188 0</inkml:trace>
  <inkml:trace contextRef="#ctx0" brushRef="#br0" timeOffset="70352.21">16941 12669 415 0,'0'0'675'0,"0"0"-183"15,0 0-109-15,0 0-55 0,0 0-40 0,0 12 9 16,0-12-49-16,0 0 13 0,0 0-61 15,0 0 14-15,0 0-48 0,0 0 8 0,0 0-27 16,0 0 24-16,4 9-38 0,-4-9 14 16,0 0-42-16,0 0 7 0,10 5-40 0,-10-5 20 15,0 0-27-15,10 4 28 0,-10-4-32 0,0 0 32 16,13 6-39-16,-13-6 21 0,11 3-37 16,-11-3 30-16,12 3-35 0,-12-3 29 15,16 3-30-15,-16-3 24 0,16 2-35 0,-16-2 25 16,18 2-32-16,-18-2 26 0,18 3-32 0,-18-3 29 15,20 1-24-15,-20-1 51 0,22 1 19 16,-10 0 18-16,-1 0-24 0,5-1 6 0,3 0-34 16,-2 0 27-16,4 0-28 0,0 0 20 0,-2 0-23 15,2 0 10-15,-2-1-28 0,1 0 18 16,0 0-33-16,-2 1 29 0,2-1-32 0,-1 1 26 16,-2-1-29-16,1-1 32 0,-3 2-22 15,0-2 28-15,-15 2-32 0,23-1 33 0,-23 1-28 16,24-1-8-16,-24 1 4 0,24-3 0 15,-24 3-2-15,23-3-1 0,-11 3-9 0,1-2 7 16,4 1 24-16,2-1 11 0,-1 1 4 16,2-2-9-16,1 1 0 0,-2 0-5 0,3 0-3 15,2-1-3-15,1 0-3 0,0 0-2 0,2 2-7 16,-1-4 2-16,1 4 5 0,1-4-13 16,1 3-1-16,0 0-2 0,2-1 1 0,3 0-24 15,1 0 29-15,1 1-4 0,-1-1-2 16,3 1-2-16,-2 0 0 0,1 0 2 0,0 1-3 15,0-1 2-15,0 0-1 0,0 0 2 16,-1 2-6-16,0-1 4 0,-4 1-3 0,5-1 2 16,-5 1 1-16,0 0-1 0,6 0-6 15,-4 0 6-15,2 0-26 0,1 1 30 0,0 0-6 16,1-1 5-16,-3 0-2 0,3 2-5 0,-3-1 6 16,-3 1-4-16,4-1 4 0,-1 2-4 15,-5-2-2-15,2 1 1 0,-1-1 3 0,4 3-5 16,-1-2 7-16,-5 2-3 0,1-2-6 0,-2 1 6 15,1 0-4-15,1 0-1 0,-1 0 3 16,4 0 8-16,-3 0-8 0,0 0 0 16,4 1 0-16,2-1 1 0,-2 0-3 0,0-2 7 15,2 3-5-15,0-3 4 0,1 2-3 0,0-1-1 16,-1-1 30-16,2-1-35 0,-2 2 32 16,0-1-37-16,3 1 0 0,-3-2 5 0,1 1 0 15,-1 0 1-15,1 1-1 0,-2 0-2 16,2-1 2-16,-5 0 8 0,5-1-1 0,-5 1-1 15,3 1-1-15,2-2 2 0,0 1 1 0,2 0-2 16,-3 0-3-16,1-2 4 0,0 2 31 16,2-1-37-16,-2 0 31 0,2 1-31 0,-1 1 41 15,-1-2-40-15,2 2 31 0,-1-2-32 16,-2 1 35-16,0 1-38 0,2-1 27 0,-2 1-27 16,0-1 4-16,-5 0-3 0,1 1-1 15,-2-2 9-15,3 2-1 0,1 0 3 0,-3 0-4 16,0-1 0-16,-1 1 2 0,6-1 29 0,-5 0-39 15,0 1 35-15,1 0-38 0,3-1 34 16,2 1-30-16,-6-1 29 0,1 1-37 0,4-1 35 16,-6 0-31-16,2 1 29 0,0 0-32 15,-1 0 32-15,-1 0-31 0,1 1 33 0,-2-2-32 16,1 1 38-16,-1 1-39 0,0-2 35 0,1 1-31 16,-2 1 3-16,-1-2 6 0,2 2-2 15,2-1 7-15,-4 0-8 0,3-2 33 16,1 2-32-16,-2-1 28 0,3 0-34 0,-1 0 27 15,-2 0-29-15,3-1 31 0,-1 1-28 0,1 1 23 16,-3-2-27-16,2 0 29 0,1 1-27 16,-1 0 42-16,-1-1-43 0,1 0 31 0,-2 0-32 15,0 0 31-15,1 0-29 0,-3 1 26 16,0-1-26-16,-4 0 26 0,-2 0-30 0,0 1 31 16,-1-1-29-16,-2 1 27 0,-3-1-28 0,-3 0 30 15,-12 0-28-15,22 0 25 0,-22 0-27 16,18 1 24-16,-18-1-25 0,14 2 31 0,-14-2-24 15,13 0 34-15,-13 0-11 0,14 0 9 16,-14 0-26-16,13 0 0 0,-13 0 0 0,14 0 0 16,-14 0 0-16,15 0 0 0,-15 0 0 15,17-3 0-15,-17 3 0 0,21-2 0 0,-5 0 0 16,0-1 0-16,4 1 0 0,1-2 0 0,1 1 0 16,2-1 0-16,4 0 0 0,5 0 0 15,1-1 0-15,5-1 0 0,-1 3 0 0,8-2 0 16,2 0 0-16,1-1 0 0,0 0 0 15,-1 2 0-15,-3-2 0 0,-7 2 0 0,-2-1 0 16,-8 3 0-16,-2-2 0 0,-4 3 0 0,-4-2 0 16,0 0 0-16,-5 2 0 0,1-1 0 15,-14 2-74-15,20-3-310 0,-20 3-95 16,14-3-81-16,-14 3-90 0,11-3-175 0,-11 3-826 16,0 0-1316-16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2-08-24T08:00:45.734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3798 6522 287 0,'0'0'478'0,"0"0"-91"16,0 0-48-16,-5 6-31 0,5-6-25 15,0 0-19-15,-5 10-32 0,5-10-15 0,0 0-9 16,-4 9 2-16,4-9-43 0,0 0 27 0,-5 10-61 16,5-10 27-16,0 0-49 0,-3 13 46 15,3-13-39-15,-2 14 29 0,2-14-38 0,-1 19 17 16,0-8-33-16,0 4 9 0,0 2-36 16,-2 0-1-16,1 1 1 0,1 0 8 0,-1 2 5 15,0-1-2-15,1 0-2 0,-1 2-3 0,0-2-5 16,0 0-1-16,0 1 22 0,-1 1-36 15,2 0 32-15,-1 4-12 0,0-2 28 16,0 3-34-16,0 0 9 0,-1-1-33 0,2 0 15 16,-1 0-32-16,2 0 19 0,-1-4-36 0,1-1 24 15,1 1-2-15,-1-1 28 0,2 0-20 16,2-1 5-16,-1-1-25 0,-1-2 16 0,1 0-31 16,1-2 26-16,1 1-20 0,-1-2 34 15,3-1-11-15,0 1 1 0,1-1-5 0,0-1 0 16,1 0-5-16,2-1 8 0,-1-1 0 0,2 1 3 15,0-1-4-15,0 0-3 0,1-2 5 16,0 0-5-16,1 1 12 0,-1-2-15 0,2 1-6 16,-1-1 0-16,1 0-2 0,1-1-2 15,-2 2-1-15,3-2-4 0,1 0 1 0,-2-2-1 16,2 2 4-16,0-1-9 0,1-1 5 16,2-1 1-16,-1 1-14 0,4-1 22 0,-1 1 12 15,-1-3-19-15,1 1 12 0,4 0-2 0,0-1-4 16,-1 0 8-16,1 0-14 0,0 0 0 15,-1 0 1-15,2 0-1 0,-2-1-3 0,2 0 7 16,1 0-14-16,-1 1 4 0,0-2 5 16,1 0 1-16,0 2 1 0,1-3 1 0,1 2 4 15,4-2-6-15,-1 0 8 0,-1 1-4 0,-2-1-5 16,2 0 0-16,-2 1-2 0,3-1 1 16,-3 1-2-16,0 1 1 0,1-2-3 15,-1 3-1-15,1-1-3 0,6-1 0 0,-6 1 0 16,5 1 6-16,-1 0-8 0,1-1 5 0,1-1 0 15,1 1-4-15,-1 1 0 0,1 0 5 16,0-2-5-16,0 1 0 0,-1 1-1 0,0 0 2 16,-2 0-3-16,3 0 7 0,-3 1-6 0,0-1 1 15,0 2-1-15,-4-1 2 0,4 2 3 16,0-2-2-16,2 2 0 0,-2 0-4 0,1-2 4 16,0 1 0-16,2 1 0 0,-2-1 0 15,1 1 0-15,-1-2-2 0,0 2 9 0,2 0-9 16,-3-3 0-16,0 3-2 0,0-1 1 15,-1 0 0-15,-5-1 4 0,0 1-6 0,1 2 1 16,-2-2-3-16,1 1 10 0,-1 0-12 16,1 0 11-16,-1-1-8 0,2 0 10 0,-1 1-9 15,0 0 9-15,0-1-2 0,-1-1-2 0,1 2-7 16,0-2 10-16,-1 1-1 0,-1 0-1 16,2-1 0-16,-1 1-2 0,0 0 3 0,-2 0 1 15,2-1-6-15,-2 2 1 0,1-2-10 16,0 1 11-16,0 1-5 0,1-2 9 0,0-1-2 15,-1 2 5-15,1-1-11 0,1-1 8 16,-2 2-6-16,2-2 6 0,-2 0-6 0,1 0 9 16,0 0-10-16,0 0 7 0,0 0-10 0,0 0 10 15,1 0-13-15,-1 0 16 0,-1 0-9 16,3 0 4-16,0-2 8 0,0 2-4 0,-1-1-5 16,3-1-2-16,1 1 6 0,2-2-4 15,-1 1 3-15,2-2-1 0,-3 2 3 0,1-1-6 16,1 1 1-16,-2-1-3 0,0-2 2 15,1 3 5-15,-3-2-5 0,-1 1-9 0,2 0 10 16,-2-1-1-16,-3 2-1 0,-1-3-2 16,10 1 0-16,-5 0 2 0,-1 1-1 0,-2 1 2 15,2-1-3-15,3 1 2 0,2 0-2 0,-3-1-4 16,3 0 10-16,-6 1-3 0,5 0 5 16,-3 1-9-16,-2-1-1 0,3 2 11 0,-2-1-8 15,1 0-3-15,1-1 6 0,-3 2-5 16,3-3 5-16,-2 3-1 0,-1-1 0 0,-1 1-22 15,0 0 25-15,0-1-4 0,-2-1 2 0,-4 2 0 16,2 2 0-16,-3-1-5 0,0-1 8 16,-1 1-5-16,1-1-1 0,-2 3-1 0,3-3 6 15,-2 0-3-15,0 2 3 0,-2-1-3 16,0 0 0-16,0-1 6 0,-1 2-6 0,-3-1-2 16,-1-1 1-16,-1 2 3 0,-13-2 0 15,21 0 0-15,-21 0 1 0,15 1 3 0,-15-1 3 16,16 1-6-16,-16-1 14 0,13 0-4 15,-13 0 8-15,0 0-1 0,17 0 4 0,-17 0-5 16,10-1-6-16,-10 1-7 0,14-3 1 0,-14 3-1 16,18-3 0-16,-18 3-2 0,16-4 0 15,-16 4 0-15,18-4-1 0,-18 4-6 0,18-4 5 16,-18 4-1-16,15-5-2 0,-15 5-3 0,16-3-4 16,-16 3-3-16,16-5 0 0,-16 5 0 15,16-2-3-15,-16 2 6 0,19-2 2 16,-19 2-8-16,21 0 6 0,-21 0 3 0,25 0 1 15,-25 0 0-15,25 0 2 0,-14 2 2 0,-11-2 6 16,24 1-3-16,-24-1 1 0,21 1-1 16,-21-1 0-16,15 0 5 0,-15 0 5 0,13 0-1 15,-13 0 1-15,15-1 1 0,-15 1-2 16,14-6 1-16,-14 6-8 0,15-9-8 0,-7 0 4 16,1 0-9-16,0-2-5 0,-2-2-10 0,2-2-3 15,1-1-7-15,-4-3-4 0,3-2-6 16,-1-1 13-16,0-2-1 0,-1 3 10 0,-1-2-5 15,-1 1 10-15,-1-1-19 0,0 0 4 16,1 0 6-16,-3 0 5 0,-1 4 1 0,-1-2 4 16,0 0-1-16,0 3-6 0,0 0 12 15,-1 0 0-15,-1 2 5 0,-1-1 1 0,1 2 0 16,-2 0 1-16,1 1-1 0,-1 1 1 0,-2 1 3 16,1-1 0-16,-2 1-1 0,3 0 5 15,-3 1-9-15,2 1 1 0,-1 1 1 0,0 0 2 16,0 2-2-16,2-2-2 0,-3 3 10 15,1-1-7-15,1 1 5 0,-2-1 2 0,-1 2-6 16,3-1 3-16,5 6-23 0,-16-10 25 0,9 4-3 16,0 1 1-16,-3 1 0 0,2 0 3 15,-1-2-5-15,-1 3 0 0,1 0 0 16,-5-2-2-16,-1 1 2 0,-1 0-1 0,3-1 1 16,-4 1-4-16,2 1 5 0,-1-2-3 0,-1 3 3 15,0-2 1-15,-1 1-1 0,3-1 0 16,-2 2-7-16,0-1 2 0,-3 0 2 0,4 1 1 15,-2 0 2-15,0 0-4 0,2-1 2 16,-2 1 0-16,1 1 0 0,0-2 2 0,4 1-1 16,-5 1 0-16,5-2 0 0,-3 1-1 0,1 1 1 15,-2-1 0-15,2 1-4 0,1-1 0 16,-3 2-4-16,0-1 6 0,-2 1-4 0,1 0 9 16,-1-1-9-16,2 1 1 0,-4 1 8 15,2-1-6-15,-3 1 3 0,3-1 1 0,-4 2-9 16,3-1 7-16,-3-1 3 0,0 0 0 15,2 1 6-15,-2 0-15 0,-2-1 6 0,-2 0 4 16,0 1-8-16,3-1 4 0,-3 0-1 0,-2 0-5 16,4 2 12-16,-2 0-8 0,0-2 4 15,2 1-2-15,-1-1 2 0,3 1-3 0,0-1 6 16,-1 0 1-16,4 0-5 0,-3 0-1 16,-1 0 1-16,1 0 0 0,3-1 3 0,-3 1-3 15,0 0 1-15,1-1 0 0,0-1 1 0,0 0-3 16,1 2 1-16,-1-1 1 0,-1 0-3 15,-2 0 1-15,3 1-4 0,-4-1-1 0,-1-1 4 16,0 2-1-16,0 0 5 0,-1 0-6 16,1 0 3-16,0 2-3 0,-1-2 6 0,0 0-3 15,2 0 4-15,-2 0-1 0,0 0-1 16,0 0-4-16,1 0 1 0,-2-2 2 0,0 2-3 16,0 0 0-16,0 0-2 0,1 0 3 0,-1 0 2 15,0 0-2-15,0 0 1 0,0 0 3 16,0 0-4-16,-2 0-1 0,1 0 7 0,1 0-5 15,-3 0 5-15,1-1-4 0,-1 1-7 16,1 0 11-16,-3 0-6 0,2-1-3 0,1 1 0 16,-2-2 7-16,-3 2 0 0,4-3-5 15,-1 2 0-15,-1 1 0 0,-2-2-1 0,0 0 3 16,5 2 0-16,-2-1 3 0,-4 0-8 16,5 1 7-16,1-2 3 0,-1 1-9 0,-4 0 5 15,1 0-2-15,3 0 0 0,-4-1 36 0,1-1-40 16,-2 2 29-16,5 0-33 0,-3 1 31 15,2-2-35-15,-1 0 32 0,3 1-35 0,-1 0 35 16,1 1-30-16,0-1 28 0,0 1-35 16,1-2 2-16,0 2 6 0,0-1 2 0,1 0 2 15,0 1-1-15,0-1 4 0,1 1 4 0,-1 0-3 16,2-1 3-16,1 0-4 0,-1 0 2 16,1-1-3-16,-1 2 39 0,1-1-44 15,1-1 32-15,0 2-33 0,-1-1 36 0,4-1-40 16,-2 1 34-16,2 0-34 0,0 1 33 0,-1-2-37 15,-1 2 41-15,3-1-40 0,-1 1 39 16,-1-1-39-16,1 0 34 0,0 1-40 0,-1-1 46 16,1 1-43-16,1-1 40 0,-1-1-40 0,0 2 42 15,2-2-40-15,-2 1 37 0,2-1-36 16,1 1 34-16,-2-1-36 0,1 1 35 0,1 0-36 16,0-1 40-16,-1 0-38 0,2 0 30 15,-1 0-25-15,2-1-1 0,-1 2-7 0,-1-1 11 16,2 1 5-16,-1-1-4 0,0 1 2 15,-1-2 26-15,0 2-33 0,0 1 36 0,-2-1-36 16,0 1 33-16,0-1-36 0,0 1 35 16,-2-1-58-16,3 0 57 0,-2 1-39 0,0-1 32 15,1 1-38-15,-1-2 33 0,0 1-26 0,1 0 27 16,0 1-31-16,-1-2 34 0,1 1-36 16,1-1 27-16,-1 2-28 0,0-1 28 0,1 1-30 15,-1 0 31-15,1 0-28 0,2-2 36 16,-2 1-31-16,2 1 29 0,-2 0-26 0,0 0 33 15,-1 0-30-15,-1 0 32 0,-1-1-34 16,0 0 32-16,1 1-36 0,-2 0 34 0,1 0-34 16,2-1 36-16,1 0-31 0,-1 1 31 0,0-2-28 15,3 2 29-15,-3-2-37 0,1 2 40 16,-1 0-33-16,0-1 32 0,3-1-30 0,-2 1 27 16,1-1-30-16,1 1 31 0,-1 0-35 15,1 1 34-15,1-2-30 0,-1 0 31 0,4 1-34 16,0 0 31-16,1 1-30 0,2-2 35 0,11 2-37 15,-23-2 31-15,23 2-32 0,-22-1 30 16,22 1-31-16,-20-1 29 0,20 1-24 16,-20 0 32-16,20 0-31 0,-17 0 27 0,17 0-31 15,-15 0 30-15,15 0-33 0,-19 1 33 0,19-1-28 16,-19 2 32-16,19-2-33 0,-21 3 20 16,12-1-24-16,9-2 33 0,-22 4-23 0,8 0 25 15,-1-1-30-15,2 0 27 0,1 1-22 16,2-2 32-16,10-2-32 0,-20 5 28 0,20-5-28 15,-18 4 23-15,18-4-21 0,-16 4 21 0,16-4-38 16,-12 4 28-16,12-4-30 0,-11 2 23 16,11-2-21-16,0 0 28 0,-14 4-31 0,14-4 21 15,0 0-25-15,-11 5 33 0,11-5-28 16,0 0 26-16,-10 10-15 0,10-10 21 0,-5 13-22 16,5-13 21-16,-3 19-19 0,3-19 32 15,2 27-28-15,0-10 6 0,0 3 3 0,1 0 4 16,0 4 5-16,1 1 1 0,0 0 0 0,-1 0-2 15,0 1 3-15,0 0 0 0,0 0 15 16,-1-1-22-16,0 0 22 0,0 1-27 0,1-1 23 16,-1-1-24-16,0 1 26 0,3-2-30 15,-3 0 23-15,1-1-27 0,0 1 29 0,0-2-25 16,1 1 24-16,0-1-26 0,-1-3 23 0,1-1-22 16,1 0 20-16,-1-2-21 0,0 0 24 15,1-1-21-15,-1 1 18 0,0-4-20 16,0 0 27-16,1-1-25 0,-5-10 24 0,6 16-22 15,-6-16 23-15,6 14-24 0,-6-14 4 0,5 13 22 16,-5-13-25-16,4 10-2 0,-4-10 27 16,3 10-23-16,-3-10-1 0,0 0 5 0,6 12 0 15,-6-12 2-15,0 0 2 0,4 11 1 16,-4-11-4-16,0 0 0 0,4 10 1 0,-4-10-4 16,0 0 4-16,0 0-2 0,4 9 1 0,-4-9-1 15,0 0 1-15,0 0-12 0,0 0-21 16,4 8-18-16,-4-8-27 0,0 0-33 15,0 0-3-15,0 0-70 0,7 11-34 0,-7-11-78 16,0 0-57-16,12 8-70 0,-12-8-94 0,14 13-221 16,-2-8-448-16,-1 2-796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2-08-24T08:03:13.749"/>
    </inkml:context>
    <inkml:brush xml:id="br0">
      <inkml:brushProperty name="width" value="0.08819" units="cm"/>
      <inkml:brushProperty name="height" value="0.35278" units="cm"/>
      <inkml:brushProperty name="color" value="#92D050"/>
      <inkml:brushProperty name="tip" value="rectangle"/>
      <inkml:brushProperty name="rasterOp" value="maskPen"/>
    </inkml:brush>
  </inkml:definitions>
  <inkml:trace contextRef="#ctx0" brushRef="#br0">17718 8288 701 0,'0'0'671'15,"-10"5"-160"-15,10-5-114 0,0 0-82 0,-10 3-31 16,10-3 16-16,0 0 24 0,0 0 25 16,0 0 3-16,-11 3-16 0,11-3-20 0,0 0-38 15,0 0-25-15,0 0-16 0,0 0-17 0,0 0-21 16,0 0-12-16,-12 1-24 0,12-1-5 15,0 0-30-15,0 0-13 0,0 0-17 16,0 0-6-16,0 0-11 0,0 0 0 0,0 0-7 16,0 0 19-16,0 0-2 0,0 0 18 0,0 0-9 15,0 0 5-15,0 0-15 0,0 0 4 16,0 0-17-16,0 0-4 0,9 5-9 0,-9-5 4 16,0 0-61-16,12 2-7 0,-12-2 0 15,0 0 0-15,16 5 0 0,-16-5 0 0,16 3 0 16,-16-3 0-16,17 5 0 0,-17-5 0 0,21 5 0 15,-10-2 0-15,1-1 0 0,3 1 0 16,0 2 0-16,0-1 0 0,0-2 0 0,-1 3 0 16,2-3 0-16,-3 2 0 0,2-2 0 0,-2 1 0 15,3 0 0-15,-1 1 0 0,-2-2 0 16,3 0 0-16,-1-1 0 0,3 1 0 16,0-2 0-16,0 1 0 0,1 0 0 0,-1 1 0 15,3-1 0-15,1 0 0 0,-1 0 0 0,2-1 0 16,0 1 0-16,0 0 0 0,-1 1 0 15,1-2 0-15,-1 1 0 0,1 0 0 0,-3-1 0 16,3 0 0-16,-2 0 0 0,-1 0 0 16,2 0 0-16,-1-1 0 0,1 0 0 0,0 0 0 15,4-1 0-15,-1-1 0 0,1-1 0 0,0 3 0 16,-2-4 0-16,2 3 0 0,-1-2 0 16,1 1 0-16,0 0 0 0,-1-1 0 15,1 1 0-15,0 0 0 0,0-1 0 0,0 1 0 16,0 0 0-16,0-1 0 0,0 1 0 0,0-1 0 15,0 2 0-15,-2-1 0 0,2-2 0 16,-6 2 0-16,-1 2 0 0,0-3 0 0,-3 3 0 16,-1-1 0-16,-3 1 0 0,-12 1 0 0,21-3 0 15,-21 3 0-15,19-1 0 0,-19 1 0 16,18-1 0-16,-18 1 0 0,17 0 0 0,-17 0 0 16,18 0 0-16,-18 0 0 0,20 0 0 15,-20 0 0-15,23 1 0 0,-9 0 0 0,-2-1 0 16,7 2 0-16,-2-1 0 0,2 1 0 15,1-1 0-15,-1 0 0 0,1 2 0 0,1-2 0 16,-1 0 0-16,1 2 0 0,1-3 0 16,-1 3 0-16,4 0 0 0,1-3 0 0,0 3 0 15,0-2 0-15,3-1 0 0,-1 3 0 0,-1-3 0 16,2 0 0-16,-1 1 0 0,1-1 0 16,-2 0 0-16,1 0 0 0,-1-1 0 0,-4 1 0 15,0 0 0-15,0 0 0 0,0 0 0 0,0 0 0 16,-2 0 0-16,1 0 0 0,0 1 0 15,-3-1 0-15,2 0 0 0,-1 0 0 16,-1 1 0-16,0-1 0 0,-1 1 0 0,0-1 0 16,1 0 0-16,-5 1 0 0,0-1 0 15,-14 0 0-15,23 0 0 0,-23 0 0 0,23 0 0 16,-23 0 0-16,20 0 0 0,-20 0 0 0,16 1 0 16,-16-1 0-16,15 1 0 0,-15-1 0 15,13 0 0-15,-13 0 0 0,0 0 0 0,18 0 0 16,-18 0 0-16,0 0 0 0,0 0 0 0,15 0 0 15,-15 0 0-15,0 0 0 0,0 0 0 16,0 0 0-16,0 0-267 0,0 0-258 16,0 0-59-16,-12-4-40 0,-5 2-106 0,-8-1-242 15,-9-2-455-15,-10-3-1034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2-08-24T08:03:15.142"/>
    </inkml:context>
    <inkml:brush xml:id="br0">
      <inkml:brushProperty name="width" value="0.08819" units="cm"/>
      <inkml:brushProperty name="height" value="0.35278" units="cm"/>
      <inkml:brushProperty name="color" value="#92D050"/>
      <inkml:brushProperty name="tip" value="rectangle"/>
      <inkml:brushProperty name="rasterOp" value="maskPen"/>
    </inkml:brush>
  </inkml:definitions>
  <inkml:trace contextRef="#ctx0" brushRef="#br0">11108 10228 294 0,'-13'-6'563'16,"5"2"-99"-16,-1 0-62 0,0 1-53 0,9 3-11 15,-17-5-51-15,17 5 15 0,-16-5-41 0,16 5 34 16,-15-2-31-16,15 2 23 0,-12-3-32 15,12 3 20-15,-13-3-25 0,13 3 27 0,-10-2-31 16,10 2 0-16,0 0-6 0,-14-4-13 16,14 4-18-16,0 0-27 0,-10-3-16 0,10 3-13 15,0 0-15-15,0 0-23 0,-10-3-26 0,10 3-19 16,0 0-13-16,0 0 0 0,0 0 34 16,0 0-1-16,0 0 13 0,0 0 0 0,0 0-3 15,0 0 3-15,0 0-14 0,0 0-10 16,10 6-10-16,-10-6-63 0,11 2-6 0,-11-2 0 15,17 4 0-15,-17-4 0 0,21 2 0 16,-9 0 0-16,6 0 0 0,-2-1 0 0,4 2 0 16,-2-1 0-16,3 0 0 0,-1 2 0 0,5-2 0 15,-2 3 0-15,1-3 0 0,0 0 0 16,1 1 0-16,-2-2 0 0,3 2 0 0,-4-1 0 16,1-1 0-16,-1-1 0 0,1 1 0 15,0 0 0-15,-1 0 0 0,0 0 0 0,-1 0 0 16,-1-1 0-16,-1 0 0 0,-1 1 0 0,-1 0 0 15,-1 0 0-15,-3-1 0 0,0 2 0 16,-13-2 0-16,23 1 0 0,-23-1 0 16,23 1 0-16,-23-1 0 0,24 3 0 0,-24-3 0 15,24 2 0-15,-11-2 0 0,1 1 0 0,-2-1 0 16,8 0 0-16,-2 0 0 0,3 0 0 16,0-1 0-16,-1 1 0 0,3-2 0 0,3-1 0 15,0 2 0-15,1-3 0 0,-2 2 0 16,2-2 0-16,1 2 0 0,-1-3 0 0,-1 3 0 15,1-1 0-15,-1 0 0 0,0 1 0 0,-2-1 0 16,2 2 0-16,-4 0 0 0,0-1 0 16,0 0 0-16,-1 2 0 0,0 0 0 0,-1 0 0 15,2 0 0-15,-2 0 0 0,0 0 0 16,0 1 0-16,-1 0 0 0,-1 1 0 0,0-1 0 16,0-1 0-16,1 1 0 0,-1 1 0 15,0-1 0-15,2 0 0 0,-1 0 0 0,2-1 0 16,2 0 0-16,0 0 0 0,2 0 0 0,3 0 0 15,-1 1 0-15,1-1 0 0,-1 0 0 16,0 1 0-16,0 0 0 0,-1 0 0 0,-1 1 0 16,-2-2 0-16,-1 1 0 0,0 0 0 15,-1-1 0-15,-1 3 0 0,0-3 0 0,-2 2 0 16,1-1 0-16,-2-1 0 0,-1 1 0 0,-2 0 0 16,-14-1 0-16,23 1 0 0,-23-1 0 15,22 1 0-15,-22-1 0 0,19 1 0 16,-19-1 0-16,19 1 0 0,-19-1 0 0,14 0 0 15,-14 0 0-15,12 2 0 0,-12-2 0 0,0 0 0 16,14 1 0-16,-14-1 0 0,0 0 0 16,0 0 0-16,0 0-383 0,0 0-89 0,0 0-80 15,0 0-79-15,0 0-84 0,-21-3-42 16,-2 3-728-16,-7-1-1110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2-08-24T08:03:16.402"/>
    </inkml:context>
    <inkml:brush xml:id="br0">
      <inkml:brushProperty name="width" value="0.08819" units="cm"/>
      <inkml:brushProperty name="height" value="0.35278" units="cm"/>
      <inkml:brushProperty name="color" value="#92D050"/>
      <inkml:brushProperty name="tip" value="rectangle"/>
      <inkml:brushProperty name="rasterOp" value="maskPen"/>
    </inkml:brush>
  </inkml:definitions>
  <inkml:trace contextRef="#ctx0" brushRef="#br0">3608 11139 430 0,'0'0'680'0,"0"0"-160"16,0 0-114-16,-9 4-61 0,9-4-72 15,0 0-5-15,0 0-51 0,0 0-9 0,0 0-5 16,0 0 2-16,0 0 30 0,0 0 17 16,0 0-12-16,0 0-20 0,0 0 22 0,0 0-43 15,6 10 15-15,-6-10-33 0,0 0-10 16,16 4-4-16,-16-4-4 0,15 3 5 0,-15-3-11 16,19 4-18-16,-19-4-6 0,23 3-6 15,-6-2-7-15,1 1-19 0,0-1-12 0,2 0-1 16,0 0-9-16,-1 0-2 0,2 0-1 0,1-2 0 15,-2 1-2-15,1-2-3 0,0 2 8 16,-1-1-13-16,1-1-5 0,0 1-6 0,-1-1-8 16,0 0 1-16,2 0 1 0,-2-1 2 0,4 1 1 15,1-2-3-15,-1 2-29 0,-1-1-20 16,2 0 0-16,0 1 0 0,-1-1 0 16,-3 2 0-16,0-2 0 0,1 1 0 0,-1 0 0 15,-1 1 0-15,1-1 0 0,-1 1 0 0,-1 1 0 16,2 0 0-16,-1-2 0 0,0 2 0 15,1 2 0-15,-1-2 0 0,2 1 0 0,0 1 0 16,0-1 0-16,1 1 0 0,2 1 0 16,0-1 0-16,0 2 0 0,-1-2 0 0,0 2 0 15,0-2 0-15,0 3 0 0,0-3 0 0,-1 2 0 16,2-1 0-16,-1 0 0 0,1-1 0 16,1 0 0-16,2 1 0 0,1-2 0 0,-1-1 0 15,3 0 0-15,-1 0 0 0,2-1 0 16,-1-2 0-16,0 2 0 0,-2-2 0 0,-1 0 0 15,-2 0 0-15,-1 0 0 0,-4 1 0 16,-3 0 0-16,-1 0 0 0,-4 0 0 0,-13 2 0 16,21-2 0-16,-21 2 0 0,16-2 0 0,-16 2 0 15,13-3-346-15,-13 3-77 0,8-5-155 16,-8 5-63-16,4-13-106 0,-4 13-194 0,-4-26-493 16,-3 4-1046-16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2-08-24T08:03:17.129"/>
    </inkml:context>
    <inkml:brush xml:id="br0">
      <inkml:brushProperty name="width" value="0.08819" units="cm"/>
      <inkml:brushProperty name="height" value="0.35278" units="cm"/>
      <inkml:brushProperty name="color" value="#92D050"/>
      <inkml:brushProperty name="tip" value="rectangle"/>
      <inkml:brushProperty name="rasterOp" value="maskPen"/>
    </inkml:brush>
  </inkml:definitions>
  <inkml:trace contextRef="#ctx0" brushRef="#br0">5288 9471 492 0,'0'0'480'0,"-11"-8"-65"0,11 8-52 0,-9-9-27 16,9 9-3-16,-10-9-37 0,10 9 37 0,-9-10-37 15,9 10-10-15,-9-9-24 0,9 9-10 16,-6-8-15-16,6 8-36 0,0 0-32 0,-7-8-33 16,7 8-26-16,0 0-21 0,-7-9-8 15,7 9 1-15,0 0 12 0,0 0 32 0,0 0 5 16,0 0 1-16,0 0 11 0,0 0 1 0,12-4 3 16,-12 4-3-16,17 2 0 0,-5-2 8 15,4 2-13-15,5 1-10 0,2 0-6 16,3 2-15-16,0-1-8 0,0 1-9 0,2 0 2 15,4 0 9-15,0 0 6 0,0-1-3 0,1 1 0 16,-2-3-2-16,4 0-2 0,-2-2-12 16,5 0-11-16,1-2-67 0,3 0-11 0,5 0 0 15,2-3 0-15,-1 2 0 0,1 0 0 16,0-1 0-16,-1 1 0 0,0-1 0 0,-1 1 0 16,-7 0 0-16,2 1 0 0,-3-1 0 0,-1 0 0 15,2 1 0-15,-3 0 0 0,1 0 0 16,-2 0 0-16,0 2 0 0,2-3 0 15,-1 1 0-15,1 1 0 0,1-3 0 0,1 2 0 16,5-3 0-16,2 1 0 0,-1 0 0 0,1-2 0 16,-1 1 0-16,0-1 0 0,-7 3 0 15,0 0 0-15,0 1 0 0,0-2 0 0,-2 2 0 16,1 1 0-16,-6 0 0 0,1 1 0 0,2-1 0 16,-1 1 0-16,1 0 0 0,3 0 0 15,0 0 0-15,2 0 0 0,1 0 0 0,-1 0 0 16,0-1 0-16,-4 0 0 0,-6 1 0 15,-2-1 0-15,-5 1 0 0,-2 0 0 0,-6 0 0 16,-1 0 0-16,-14 0 0 0,20-2-97 0,-20 2-277 16,0 0-126-16,11-3-60 0,-11 3-113 15,0 0-114-15,-18-7-858 0,-3 0-1309 16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2-08-24T08:03:17.917"/>
    </inkml:context>
    <inkml:brush xml:id="br0">
      <inkml:brushProperty name="width" value="0.08819" units="cm"/>
      <inkml:brushProperty name="height" value="0.35278" units="cm"/>
      <inkml:brushProperty name="color" value="#92D050"/>
      <inkml:brushProperty name="tip" value="rectangle"/>
      <inkml:brushProperty name="rasterOp" value="maskPen"/>
    </inkml:brush>
  </inkml:definitions>
  <inkml:trace contextRef="#ctx0" brushRef="#br0">5160 8235 209 0,'-12'6'531'0,"12"-6"-99"0,0 0-31 16,0 0-28-16,-9 5 12 0,9-5-54 0,0 0-18 16,0 0-2-16,0 0-16 0,0 0-29 15,0 0-32-15,-10 3-35 0,10-3-31 0,0 0-18 16,0 0-6-16,0 0 5 0,0 0-13 0,0 0-9 15,10 4-12-15,-10-4 2 0,13 2 6 16,-13-2 1-16,22 2 12 0,-4 0-2 0,1 1-6 16,4-2-9-16,5-1 2 0,4 0-12 15,6 0-12-15,2 0-6 0,3 0-6 0,0 1-1 16,7-1 1-16,0 2-11 0,0-1-14 16,2 0-2-16,0 2-4 0,-1 0-11 0,1 1-5 15,1 1-2-15,-1 1 6 0,0-1 5 0,3 2 19 16,0-1 14-16,0 0 0 0,4 2-2 15,0-3-7-15,1 0-7 0,1 1-3 0,12-2-11 16,-1-1-3-16,2 2-7 0,0-3-2 16,2 1 4-16,1-1 3 0,-12-1-4 0,0-1 7 15,1 0-6-15,-1 1-18 0,-2 0-24 16,1 0 0-16,-1-1 0 0,1 2 0 0,-3-1 0 16,2 0 0-16,0 0 0 0,0 0 0 15,0 0 0-15,-3 0 0 0,1 1 0 0,-1 0 0 16,1-2 0-16,-1 2 0 0,1-2 0 0,-4 1 0 15,1-1 0-15,3 3 0 0,0-3 0 16,1 0 0-16,3-2 0 0,-2 1 0 0,0 0 0 16,-2-1 0-16,-3-1 0 0,-6 1 0 0,-12 1 0 15,-2 1 0-15,-9-2 0 0,-6 1 0 16,-2 1 0-16,-4 2-75 0,-3 0-287 16,-5 1-116-16,-9-3-144 0,6 14-62 0,-12-2-1198 15,-7 2-1605-15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2-08-24T08:02:05.716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17586 7799 627 0,'0'0'598'16,"0"0"-157"-16,2-11-86 0,-2 11-33 0,0 0-42 15,0 0-18-15,0 0-12 0,0 0-20 16,0-13-22-16,0 13-20 0,0 0 6 0,0 0 3 16,0 0 3-16,0 0-22 0,0 0-10 0,0 0-1 15,2 16-18-15,-2-16-9 0,-1 19-7 16,1-3-1-16,-3 1 0 0,2 3-1 0,-2 5-5 16,-1 4-3-16,0 3 3 0,-3 1-12 15,-1 9-13-15,0-1-11 0,-1 1 1 0,-1 4 12 16,0-2-12-16,1 2 1 0,1-1-10 15,-2 0-6-15,5-2 1 0,-1-1-14 0,4-7 1 16,1-1-8-16,2-6 8 0,3 2 12 0,4-3 4 16,3 0-3-16,3-4 1 0,4-2-9 15,2-1-4-15,3-2-9 0,1-2-1 0,3-1-5 16,-2-3-5-16,4-1-8 0,29 5 20 16,-28-10-36-16,0 1-1 0,-1-3-3 15,0-1-3-15,1-2-1 0,3-1-3 16,5-1 1-16,4-1 2 0,5-1 8 0,3 0-1 15,1 0 1-15,0-1 8 0,2-1-14 16,0 0-15-16,-1 0 0 0,2-1 0 0,1 0 0 16,1 1 0-16,-1-1 0 0,1 1 0 0,2-1 0 15,-1 0 0-15,1 2 0 0,0 0 0 16,0 0 0-16,1 2 0 0,-2-1 0 0,1 0 0 16,1 1 0-16,1-1 0 0,0 1 0 0,0-1 0 15,2 0 0-15,10-2 0 0,-11 2 0 16,12-1 0-16,-12-1 0 0,0 1 0 15,-1 0 0-15,0-1 0 0,-3 1 0 0,1-1 0 16,-1 2 0-16,-1 1 0 0,0-1 0 0,0 0 0 16,-1-1 0-16,0 3 0 0,-2-1 0 15,0 0 0-15,-3 0 0 0,-8 1 0 0,-3-1 0 16,-2-1 0-16,-8 3 0 0,-3-1 0 16,-4 0 0-16,-3 1 0 0,-4-2 0 0,-2 1 0 15,-13 1-69-15,19-3-242 0,-19 3-65 0,10-5-38 16,-10 5-21-16,0 0-32 0,-8-12-7 15,-4 7-48-15,-4-1-86 0,-6-3-192 16,-7 2-366-16,-4-4-782 0</inkml:trace>
  <inkml:trace contextRef="#ctx0" brushRef="#br0" timeOffset="861.47">17638 8049 385 0,'0'0'607'0,"0"0"-127"16,-5-10-79-16,5 10-38 0,0 0-51 0,0 0 29 16,0 0-31-16,0 0 27 0,0 0-31 15,0 0 14-15,0 0-42 0,0 0 7 0,10-5-44 16,-10 5 12-16,0 0-38 0,18-2 0 16,-18 2-37-16,17-3-20 0,-17 3 1 15,22-3-19-15,-10 2-7 0,1 0-21 0,5 1-16 16,1-2-8-16,3 2-12 0,0 0-7 0,5 0-7 15,2 0-4-15,2 0-1 0,6 0-8 16,4 0 7-16,0 0 7 0,10 0-3 0,0-2-9 16,2 0-6-16,0-2-3 0,0 0-11 15,1 0-5-15,-1-1-1 0,1-1-7 0,-2 1-7 16,3 0 5-16,0-2-6 0,0 1-3 0,-2 2-5 16,4-1 1-16,-1-2-3 0,0 3 1 15,0 1-5-15,0-2 7 0,-1 0-1 0,0 2 1 16,-1-1 5-16,0 1-3 0,-2 2-2 0,1-3 0 15,-1 1 4-15,-1 0 4 0,0 1 0 16,0-1-2-16,-2 1-5 0,-1 0 2 16,-7 0-2-16,1 2-3 0,-3 0 8 0,-1 0-14 15,-1-1 5-15,-5 2-1 0,-2-1-4 0,0 0 4 16,-3 2-3-16,0 0 2 0,-2-2 2 16,-2 2 6-16,-3-1-6 0,2 1 2 0,1 0 4 15,-4-1 13-15,2 1 15 0,1-1-7 16,-2 1 2-16,1-1-1 0,-2 0-4 0,0 1-2 15,-2-2-1-15,-1 1-2 0,0 1-1 0,-5-1-4 16,-11-1-4-16,23 1-3 0,-23-1 2 16,21 3 2-16,-10-3 11 0,-11 0 16 0,24 5 9 15,-6-3 4-15,-2 1 0 0,2 0 4 16,1-3-52-16,2 2-3 0,-2-1 0 0,3 1 0 16,-3 0 0-16,0-1 0 0,-1 0 0 15,-2 1 0-15,-1 1 0 0,-2-3 0 0,-13 0 0 16,21 2 0-16,-21-2 0 0,19 3 0 0,-19-3 0 15,15 3 0-15,-15-3 0 0,14 5 0 16,-14-5 0-16,13 18 0 0,-8-3 0 0,0 5 0 16,0 2 0-16,-2 3 0 0,-1 4 0 15,-2 0 0-15,-1 6 0 0,0 2 0 0,-4 1 0 16,2 4 0-16,0 0 0 0,-2-1 0 0,1 1 0 16,-1-6 0-16,1-2 0 0,-3-2 0 15,2 2 0-15,-1-3 0 0,0 0 0 16,0-1 0-16,-1-1-9 0,1-1-675 0,0 0-255 15,1-5-1126-15,-2 0-1828 0</inkml:trace>
  <inkml:trace contextRef="#ctx0" brushRef="#br0" timeOffset="3021.75">10774 9739 324 0,'0'0'484'0,"0"0"-27"0,0 0-60 0,0 0-10 16,0 0-39-16,2-11-15 0,-2 11-57 16,0 0-16-16,0 0-3 0,0 0-7 0,0 0-15 15,0 0-12-15,0 0-21 0,0 0-27 16,0 0-19-16,0 0-23 0,0 0-21 0,0 0-25 16,0 0-11-16,0 0 27 0,0 0 21 15,0 0 6-15,0 0-12 0,0 0-15 0,0 0-12 16,3 14-6-16,-3-14 1 0,1 14 5 0,-1-14 0 15,1 20 1-15,-2-6 112 0,1 3-153 16,-1 2 3-16,-1 1-3 0,1 3-1 0,-1 1-5 16,0 1 2-16,-1 0-1 0,0 3 1 15,0-2 5-15,-2 5-1 0,3-1-6 0,-1-2-7 16,1-2-2-16,1 2 8 0,0-2 6 0,-1 1-4 16,2-2-3-16,2 0-2 0,-2 0 0 15,1-2 5-15,1-2-7 0,1 0 9 16,-1-1 8-16,0 1-5 0,4-4-11 0,-3-1-10 15,1 1 3-15,0-3-14 0,0-1 0 0,1 1-2 16,0 0 22-16,2-2 9 0,0-2-9 16,-1 2-3-16,1-1-1 0,0-3-14 0,-1-2-4 15,-1 1-1-15,-5-7-6 0,13 12 14 16,-3-7-1-16,0 3 5 0,2-2-12 0,1 0 10 16,1 0-10-16,1-1 7 0,2-1-15 0,0 0-8 15,0 1 0-15,2-2 0 0,0 0 0 16,0 0 0-16,5 0 0 0,0-2 0 0,2 2 0 15,0-1 0-15,0-2 0 0,3 1 0 16,0 0 0-16,2-1 0 0,-1 0 0 0,2 0 0 16,0 0 0-16,-1 0 0 0,3 0 0 15,0 0 0-15,3 0 0 0,2 0 0 0,-1-1 0 16,2 1 0-16,0-1 0 0,1-1 0 0,0-1 0 16,9 2 0-16,-1-3 0 0,-1 1 0 15,2-1 0-15,-2 1 0 0,0-1 0 0,1 1 0 16,-2 0 0-16,2-1 0 0,-2 1 0 15,1-2 0-15,-1 1 0 0,1 0 0 0,-2 1 0 16,2-1 0-16,-1-1 0 0,2 2 0 0,-1 0 0 16,1 0 0-16,0 1 0 0,0 0 0 15,1 0 0-15,2 1 0 0,-2-1 0 16,0 2 0-16,0-1 0 0,-6 1 0 0,-1-1 0 16,-1 0 0-16,1 1 0 0,-3-1 0 0,1 1 0 15,-3 0 0-15,-5 0 0 0,-1-1 0 16,-2 0 0-16,0 1-51 0,-2-1-106 0,-5 1-38 15,-3 0-56-15,0 0-55 0,-6-1-51 16,0 0-57-16,-14 1-92 0,21-1-64 0,-21 1-80 16,12-3-195-16,-12 3-382 0,0 0-834 0</inkml:trace>
  <inkml:trace contextRef="#ctx0" brushRef="#br0" timeOffset="3908.45">10889 10007 430 0,'-12'-6'564'0,"12"6"-63"15,-9-4-40-15,9 4-17 0,0 0-25 16,-11-4-10-16,11 4-18 0,0 0-21 0,-9-4-21 16,9 4-42-16,0 0-23 0,0 0-23 0,-9-6-28 15,9 6-32-15,0 0-27 0,0 0-22 16,0 0 6-16,0 0 6 0,0 0-11 16,0 0-9-16,0 0-14 0,6-7-9 0,-6 7 0 15,12-1-26-15,-12 1-4 0,20-1-10 0,-20 1 10 16,23-2-9-16,-2 1 10 0,-2 1-18 15,4-1 8-15,1 0-18 0,5 1 10 0,1-1-11 16,2 1-13-16,6 0 6 0,2-1 0 16,3-2-7-16,7 1-1 0,1-1-2 0,2 1-5 15,-1-2-26-15,2 0-15 0,0-1 0 0,0 0 0 16,2 0 0-16,-2-1 0 0,3 0 0 16,0 0 0-16,0 1 0 0,0-1 0 0,-2 1 0 15,1 1 0-15,-1 1 0 0,0 0 0 16,-2 0 0-16,-1 1 0 0,-1 1 0 0,0-1 0 15,-2 2 0-15,-5 0 0 0,5-1 0 16,0-1 0-16,0 1 0 0,0-1 0 0,1 0 0 16,-3 0 0-16,2-1 0 0,-2 2 0 15,-5-2 0-15,-2 0 0 0,-1 2 0 0,1-1 0 16,0 0 0-16,-2 1 0 0,-1 0 0 0,0 0 0 16,-5 1 0-16,2-1 0 0,-1-1 0 15,-1 2 0-15,0 0 0 0,0 0 0 0,-1 0 0 16,0 0 0-16,-2 0 0 0,1 2 0 0,-1-1 0 15,-4-1 0-15,-2 1 0 0,0 0 0 16,-2-1 0-16,-2 2 0 0,-1-1 0 16,-3 0 0-16,0 0 0 0,-15-1 0 0,22 1 0 15,-22-1 0-15,21 3 0 0,-21-3 0 0,20 5 0 16,-9 1 0-16,1 2 0 0,-2 4 0 16,-1-1 0-16,2 8 0 0,-2 2 0 0,-1 6 0 15,-1 0 0-15,0 4 0 0,-1 3 0 16,-3 1 0-16,1 1 0 0,-2 1 0 0,-2-1 0 15,0 0 0-15,-1 0 0 0,-1 0 0 0,-1-3 0 16,0 3 0-16,-3-3 0 0,0 1 0 16,0-2-105-16,-1 0-571 0,0 1-190 0,-1-3-1194 15,2-2-1823-15</inkml:trace>
  <inkml:trace contextRef="#ctx0" brushRef="#br0" timeOffset="5096.1">5618 8710 198 0,'-13'-3'458'16,"1"-1"-67"-16,-1 0-50 0,0-1-12 15,-2 0-7-15,1 0-8 0,-3 0-24 0,3 0-10 16,-3-1-13-16,2 1-10 0,-2-1-19 16,2 0-13-16,-2 1-18 0,0 0 2 0,0 1-22 15,1-2-17-15,-2 1 25 0,2 1 3 16,0 0-20-16,2-1-9 0,0-1-4 0,1 4-11 15,2-2-10-15,11 4-6 0,-19-5-11 0,19 5-18 16,-17-4 2-16,17 4-6 0,-15-4 2 16,15 4-17-16,-12-3-11 0,12 3-18 0,-10-3-9 15,10 3-21-15,0 0-8 0,-13-3-10 16,13 3-7-16,0 0-10 0,-12-3-3 0,12 3-13 16,0 0 14-16,0 0 7 0,0 0 45 15,0 0-6-15,0 0 20 0,0 0-8 0,0 0 4 16,17 2-10-16,-17-2 10 0,22 3-9 0,-5-2 2 15,3 1 5-15,0 1 3 0,4-2 0 16,2 4-5-16,1-2-4 0,1 1-2 0,5 1 1 16,0-1-2-16,1 0 0 0,1 1-3 15,-1-2 0-15,2 1-9 0,1-1 3 0,-1 0-17 16,3-2 9-16,-1 2-12 0,2-1 11 0,0-2 6 16,2 1-8-16,3-1-7 0,6-1 11 15,0 1-12-15,1-2-2 0,-1 0-9 16,0 0-6-16,0 0 0 0,-1-1 0 0,-1 1 0 15,-1-1 0-15,0 0 0 0,-6 1 0 0,-1-1 0 16,1 2 0-16,6-2 0 0,-8 1 0 16,1 1 0-16,1-1 0 0,-1 1 0 0,-1-1 0 15,3 1 0-15,-2-2 0 0,1 2 0 16,1-1 0-16,-3 1 0 0,2-1 0 0,0 1 0 16,0 0 0-16,0 0 0 0,-1 1 0 0,-1-1 0 15,0 1 0-15,1 0 0 0,-1 0 0 16,0 0 0-16,4 0 0 0,-4-2 0 15,12 1 0-15,-1-1 0 0,1-4 0 0,3 2 0 16,3-1 0-16,-2-2 0 0,-1-2 0 0,1 2 0 16,1 0 0-16,-6-2 0 0,0 0 0 15,0 2 0-15,-8-1 0 0,-5 3 0 0,-7-1 0 16,-3 2-74-16,-5 0-162 0,-2 1-50 0,-3 1 60 16,-2 0-192-16,-3 0-39 0,-13 2-50 15,21-1-30-15,-21 1-34 0,15 1-32 0,-15-1-167 16,9 6-326-16,-9-6-713 0</inkml:trace>
  <inkml:trace contextRef="#ctx0" brushRef="#br0" timeOffset="5839.54">5469 9835 364 0,'-20'1'495'0,"2"0"-71"0,0 0-40 16,1 1-35-16,0-1-9 0,2 1-26 16,4-2 141-16,11 0-160 0,-22 1 127 0,22-1-184 15,-17 1 112-15,17-1-174 0,-14 1-10 0,14-1-3 16,0 0-22-16,-18 0-15 0,18 0-30 15,0 0-18-15,-14 0-27 0,14 0-7 0,0 0-21 16,0 0 29-16,0 0 19 0,0 0 33 16,0 0 14-16,0 0 13 0,0 0-12 0,0 0 16 15,17-2-21-15,0 1-1 0,2-2-3 0,3 1 4 16,4 1 0-16,2-3 11 0,3 2-13 16,7-1-1-16,-1 0-16 0,1 0 0 15,1 1-24-15,1 0 5 0,-2-1-12 0,5 1 8 16,0 1-10-16,4-2 12 0,5 1-15 0,-2 1 8 15,3-2-19-15,-2 1 2 0,2 1-2 16,-1 0-4-16,1 1-9 0,0-2-5 0,-2 4 4 16,1-2-6-16,0 0-26 0,-9 0-2 0,6 0 0 15,-6 1 0-15,2-1 0 0,-2 1 0 16,7-1 0-16,-1 0 0 0,1 0 0 0,1 0 0 16,0 0 0-16,1 0 0 0,1 0 0 15,0-1 0-15,2 1 0 0,1-1 0 0,0 1 0 16,1 0 0-16,-2 0 0 0,0 0 0 15,1 0 0-15,0-2 0 0,-3 2 0 0,1-1 0 16,-4 1 0-16,-6 0 0 0,-2-1 0 16,-2 0 0-16,-10 1 0 0,-1-1 0 0,-5 1 0 15,-4 0 0-15,0 0 0 0,-5 0 0 0,-1 0 0 16,-14 0 0-16,22 0-124 0,-22 0-215 16,13 0-78-16,-13 0-78 0,0 0-52 0,0 0-88 15,0 0-77-15,0 0-134 0,-9-6-445 16,-3 4-893-16</inkml:trace>
  <inkml:trace contextRef="#ctx0" brushRef="#br0" timeOffset="7163.53">3981 11469 338 0,'-17'0'586'0,"1"2"-127"0,4-2-87 16,12 0-47-16,-21 1-30 0,21-1-25 0,-15 0-7 16,15 0-5-16,-14 0 12 0,14 0-11 15,0 0-21-15,-17 0-15 0,17 0-14 0,0 0-18 16,-14 0-3-16,14 0-3 0,0 0-6 16,0 0-20-16,-15 0-27 0,15 0 98 15,0 0-174-15,0 0 109 0,0 0-160 0,0 0 41 16,0 0 29-16,0 0 16 0,0 0 8 0,0 0 8 15,0 0 0-15,9 9-4 0,-9-9-11 16,21 3 13-16,-9-1-9 0,5-1 11 0,2-1-7 16,2 0 9-16,1 0-12 0,4-1-8 15,1-1-14-15,2-1-10 0,7 0-10 0,0 1-8 16,2-1 3-16,0 1-13 0,1-1 8 0,2 0-8 16,6-1 14-16,2 1-2 0,-1-2 11 15,2-1-10-15,0 2 1 0,0-2-8 0,1 1 2 16,0-2-14-16,-1 1 6 0,2-1-10 0,1 0 7 15,-2 0-10-15,3 2-24 0,0-2 0 16,1 2 0-16,-2-1 0 0,2 0 0 16,0 2 0-16,-1 1 0 0,0-2 0 0,-1 1 0 15,0 1 0-15,-1 0 0 0,-1 2 0 0,-2-2 0 16,1 1 0-16,-2 0 0 0,1 0 0 16,1 0 0-16,-1 1 0 0,-6 1 0 0,2 0 0 15,5-1 0-15,1 1 0 0,-1 1 0 16,0-1 0-16,-1 2 0 0,-1-1 0 0,-5 1 0 15,-1-1 0-15,-1 2 0 0,0-2 0 0,-1 1 0 16,-1-1 0-16,0 3 0 0,-2-2 0 16,-1 1 0-16,1 0 0 0,-1 0 0 0,-1 0 0 15,2 0 0-15,-1 0 0 0,0 0 0 16,-1-1 0-16,2 2 0 0,1-2 0 0,-3 2 0 16,1-1 0-16,-2 0 0 0,4 0 0 15,-3-1 0-15,-1 2 0 0,3 1 0 0,-1 0 0 16,-2 0 0-16,1 0 0 0,1 0 0 0,-3 1 0 15,4-1 0-15,-1 1 0 0,-1-2 0 16,4 2 0-16,-1-1 0 0,1-1 0 0,1 0 0 16,4 0 0-16,4 1 0 0,-2-2 0 15,1 2 0-15,1-1 0 0,-1 1 0 0,1-1 0 16,-3 0 0-16,0-1 0 0,2 2 0 0,-7-2 0 16,1 0 0-16,-1 1 0 0,0-3 0 15,0 2 0-15,2-3 0 0,0 2 0 16,1-2 0-16,-1-1 0 0,1 0 0 0,5-2 0 15,1 1 0-15,-2-1 0 0,3 0 0 0,-6 0 0 16,-4-1 0-16,1 0 0 0,-1 1 0 16,-2 0 0-16,1-1 0 0,-1 1 0 0,0-3 0 15,0 1 0-15,-2 1 0 0,1 0 0 16,1 0 0-16,-1-2 0 0,-1 3 0 0,0-1 0 16,3-1 0-16,-3 2 0 0,0-1 0 0,1 0 0 15,-1 2 0-15,-1-1 0 0,-4 1 0 16,1-1 0-16,1 0 0 0,-1 2 0 0,-1-1 0 15,-1 1 0-15,3-2 0 0,-1 2 0 16,1-2 0-16,3 0 0 0,0 1 0 0,-1-1 0 16,4 1 0-16,-1 1 0 0,2-1 0 15,2 1 0-15,8-2 0 0,3 2 0 0,0-2 0 16,2 0 0-16,4 0 0 0,2 1 0 16,2-2 0-16,11-2 0 0,0 2 0 0,0-2 0 15,5-1 0-15,0-2 0 0,1 2 0 0,1-4 0 16,0 2 0-16,-2-3 0 0,0 2 0 15,-7-3 0-15,-6 1 0 0,-13 1 0 0,-5-2 0 16,-5 2 0-16,-5 0-132 0,-10 2-203 16,-4 0-97-16,-4 0-32 0,-3 0-84 0,-4 0-81 15,-3 0-112-15,-3 1-815 0,-7 8-1197 16</inkml:trace>
  <inkml:trace contextRef="#ctx0" brushRef="#br0" timeOffset="21058.22">3692 12427 255 0,'0'0'293'0,"0"0"-64"0,0 0-26 15,0 0-44-15,0 0-27 0,0 0-33 0,0 0-21 16,0 0-14-16,0 0-11 0,0 0-9 0,0 0-11 15,0 0-6-15,0 0-2 0,0 0-1 16,0 0-6-16,0 0 11 0,0 0 6 0,0 0 8 16,0 0 8-16,0 0 0 0,0 0 0 0,0 0-7 15,0 0-4-15,0 0-9 0,0 0-4 16,0 0-11-16,0 0-1 0,0 0-6 16,0 0-4-16,0 0 0 0,0 0-4 0,0 0-3 15,0 0-1-15,0 0 0 0,0 0 6 0,0 0 0 16,0 0-6-16,0 0 3 0,0 0-1 15,0 0 2-15,0 0 0 0,0 0 0 0,0 0 3 16,0 0-4-16,0 0-1 0,0 0-17 16,0 0-18-16,0 0-17 0,0 0 9 0,-8-6 5 15,8 6 9-15,0 0 5 0,-13 1 2 0,13-1 5 16,-11 3 5-16,11-3 3 0,-15 3 2 16,15-3-1-16,-17 3 6 0,17-3-2 0,-20 3 5 15,20-3 4-15,-19 5 139 0,19-5-141 16,-20 2 143-16,20-2-146 0,-18 3-5 0,18-3 33 15,-14 2-26-15,14-2 9 0,-11 1-1 0,11-1-8 16,0 0-18-16,-16 2 11 0,16-2-3 16,0 0-11-16,-11 1 13 0,11-1-8 0,0 0 9 15,0 0-7-15,-13 2 9 0,13-2-8 16,0 0 10-16,0 0-8 0,0 0 8 0,0 0-8 16,-13 1 8-16,13-1-8 0,0 0 12 15,0 0-12-15,0 0 10 0,0 0-9 0,0 0 11 16,0 0 139-16,0 0-167 0,0 0 6 15,0 0 32-15,0 0 6 0,0 0 2 0,0 0-1 16,0 0 2-16,0 0 3 0,2 13 1 0,-2-13-1 16,6 6-5-16,-6-6-7 0,10 6 3 15,-10-6-1-15,11 8 3 0,-11-8-2 0,10 8 7 16,-10-8-3-16,12 8-1 0,-12-8 7 0,9 6 12 16,-9-6-3-16,8 6-5 0,-8-6-4 15,8 5-3-15,-8-5-2 0,9 5 2 0,-9-5 4 16,7 4-7-16,-7-4-2 0,8 6-3 15,-8-6-3-15,0 0 3 0,14 6 0 0,-14-6-3 16,0 0 4-16,13 4-1 0,-13-4-1 0,10 3-2 16,-10-3 0-16,0 0-2 0,15 5 7 15,-15-5 1-15,0 0 2 0,15 1-3 16,-15-1 0-16,0 0-1 0,15 2 1 0,-15-2-2 16,0 0 3-16,16 0-2 0,-16 0-5 0,0 0 1 15,16 0-3-15,-16 0-2 0,0 0-2 16,16-1 0-16,-16 1 2 0,0 0-3 0,18-1 2 15,-18 1 3-15,12 0-6 0,-12 0 1 16,13-2 2-16,-13 2 2 0,14-3-3 0,-14 3 3 16,17-2 1-16,-17 2-1 0,17-2-2 0,-17 2 3 15,20-1-4-15,-20 1 3 0,22-2 0 16,-22 2 1-16,21 0-2 0,-21 0-1 0,24 2 3 16,-24-2 3-16,24 1-1 0,-24-1 5 15,25 0 2-15,-13 1 7 0,2 0-2 0,-14-1 4 16,24 0-3-16,-10 0 4 0,-1 0-8 15,1 0-6-15,-1 0 4 0,1 0-12 0,-1 0 10 16,6 0-12-16,-1 0 15 0,1 1-16 0,-2-1 7 16,3 0-9-16,-1 0 10 0,-1 1-14 15,2 1 21-15,-2-1-23 0,1 0 12 0,1 0-1 16,-2-1 0-16,-1 3-3 0,1-2 3 16,0 0-2-16,0 0-3 0,-1 1 3 0,0-1-1 15,0 1 0-15,0-1 0 0,-1 0 6 0,2 1-7 16,-4 0-2-16,0-1 2 0,-1 0 1 15,1-1 2-15,-2 1 0 0,-12-1 0 16,26 1 1-16,-14-2-8 0,-12 1 9 0,25-1-5 16,-12 1 1-16,-1-1 0 0,0 0 3 0,0-1-3 15,0 0-1-15,-1 1 0 0,3 0 1 16,1-2-1-16,0 1-2 0,-1-1 2 0,3 0 0 16,-4 2-3-16,1-2 3 0,1 0 5 15,-1 1-3-15,-2-1-7 0,1 2 6 0,-1 0 0 16,-1-2 0-16,1 0-2 0,-2 1 1 0,2-1-11 15,0 1 12-15,-12 2-12 0,21-4 12 16,-21 4-7-16,21-4 8 0,-21 4-14 0,21-4 14 16,-10 1-5-16,-11 3 5 0,23-3-6 0,-12 2 7 15,1-1-11-15,0 0 18 0,0 2-17 16,5-3 13-16,0 1-14 0,-1 1 15 16,0-1-13-16,0 0 13 0,0-1-11 0,-2 2 11 15,-2-1-11-15,5-1 13 0,-2 2-11 0,-3-2 11 16,0 1-14-16,0-1 10 0,3 0-3 15,0 2-10-15,-5-1 4 0,3-1 9 0,-1 2-3 16,-1 0-1-16,-11 1-2 0,23-2 0 16,-23 2 0-16,23-3 0 0,-23 3 1 0,20-1 2 15,-20 1-1-15,22-2-10 0,-22 2 13 0,20-3-2 16,-20 3 2-16,18-1-3 0,-18 1 3 16,18-3-2-16,-18 3-7 0,17-2 2 15,-17 2-5-15,19-3 9 0,-19 3-9 0,18-3 14 16,-18 3-12-16,18-2 4 0,-18 2-6 0,19-3 15 15,-19 3-9-15,17-2 7 0,-17 2-10 16,18-2 10-16,-18 2 3 0,15-2-2 0,-15 2-11 16,14-2 14-16,-14 2-13 0,12-2 12 0,-12 2-16 15,12-2 13-15,-12 2-10 0,0 0 10 16,14-2-11-16,-14 2 11 0,0 0-9 0,13-3 10 16,-13 3-12-16,0 0 8 0,0 0-9 15,13-3 12-15,-13 3-16 0,0 0 21 0,0 0-13 16,10-2 14-16,-10 2-15 0,0 0 16 0,0 0-7 15,0 0 13-15,11-2-16 0,-11 2 17 16,0 0-14-16,0 0 15 0,0 0-20 16,7-6 11-16,-7 6-16 0,0 0 15 0,3-12-18 15,-3 12 17-15,0 0-16 0,1-14 13 0,-1 14-13 16,1-11-1-16,-1 11 1 0,0-13 0 16,0 13 0-16,-1-15-5 0,1 15-1 0,-2-18-7 15,2 18 5-15,-4-20-2 0,1 11 3 16,0-5 1-16,-3 0 2 0,3 0 6 0,-2-1 6 15,1 1-10-15,-2 0 9 0,1 1-9 0,1-2 9 16,-2 0-8-16,0 2 10 0,1-1-14 16,1 1 5-16,-1-1-3 0,-1-1 12 0,2 2-3 15,-2 0 0-15,2 0-2 0,-1 0 3 16,1 1-8-16,-1-2-2 0,-1 2 7 0,2 0-2 16,-1 1 0-16,1 2 9 0,0 0-5 15,0 1 1-15,1-1 4 0,3 9 1 0,-9-15 9 16,9 15-1-16,-8-15 3 0,8 15 0 0,-8-13-2 15,8 13 7-15,-8-13-12 0,8 13 4 16,-9-10 0-16,9 10 11 0,-9-12-12 0,9 12 12 16,-10-11-9-16,10 11 12 0,-12-11-16 15,12 11 13-15,-13-10-6 0,6 4 15 0,-2 1-28 16,-2-2 31-16,0 0-24 0,-2 1 25 0,1-1-22 16,-1 1 21-16,0 1-26 0,-1-1 1 15,0 0 30-15,-1 2-44 0,1-1 1 16,0 1 4-16,-1 1 0 0,0-1-4 0,1 2 3 15,3-1 0-15,-2 1 1 0,1 1-7 0,1 0 4 16,-2 0 0-16,0 0-3 0,13 1-1 16,-25 1-2-16,12 0 7 0,-4 0 30 0,-1 0-41 15,2 1 35-15,-2-1-34 0,2 1 33 16,-2 0-42-16,1-1 39 0,0 2-37 0,1-1 40 16,-2 0-40-16,-1 0 36 0,3 0-37 0,-3 0 34 15,1 1-34-15,0 0 32 0,0-1-36 16,-1 1 34-16,0 0-34 0,2 0 38 0,-2 0-37 15,1-1 31-15,-1 1-28 0,0 0 29 16,2 0-33-16,-2 1 36 0,2-2-34 0,-1 1 31 16,1 0-33-16,1 0 35 0,-1 0-32 15,3 0 35-15,0-1-37 0,1 0 31 0,3 0-29 16,-2 0 35-16,12-2-33 0,-22 2 31 0,22-2-30 16,-24 3 33-16,24-3-38 0,-22 3 36 15,22-3-34-15,-23 1 33 0,23-1-29 0,-23 3 27 16,11-2-32-16,12-1 29 0,-25 2-31 15,13-2 28-15,12 0-25 0,-25 3 26 0,13-2-25 16,-2-1 32-16,-1 2-33 0,-1-1 31 0,-1 1-32 16,1-1 32-16,3 0-29 0,-2-1 35 15,2 0-36-15,-5 1 31 0,0-1-31 16,-1-1 32-16,2 1-32 0,-2 0 25 0,1 0-28 16,0-1 31-16,2 1-29 0,1-1 26 0,1 1-26 15,-4 0 22-15,1 0-25 0,2 0 21 16,1 0-20-16,-4 1 22 0,1 0-23 0,-1 0 24 15,1-1-25-15,-1 2 30 0,2-1-28 16,-2 1 25-16,2-1-19 0,-1 0 3 0,2 1 2 16,-2-1 15-16,3 1-16 0,1-1 23 0,1-1-23 15,1 2 20-15,11-2-21 0,-24 2 16 16,24-2-16-16,-20 3 18 0,20-3-18 0,-18 3 18 16,18-3-19-16,-19 2 19 0,19-2-21 0,-13 3 17 15,13-3-18-15,-14 2 14 0,14-2-14 16,-12 1 14-16,12-1-9 0,-12 3 15 15,12-3-19-15,-11 3 17 0,11-3-13 0,-11 2 16 16,11-2-15-16,-11 3 17 0,11-3-16 0,-10 2 19 16,10-2-21-16,-11 3 22 0,11-3-20 15,0 0 17-15,-16 3-16 0,16-3 17 0,0 0-20 16,-14 3 20-16,14-3-21 0,0 0 19 16,-14 4-16-16,14-4 13 0,0 0-12 0,-13 3 11 15,13-3-18-15,0 0 18 0,-12 3-16 0,12-3 13 16,0 0-15-16,-10 3 19 0,10-3-18 15,0 0 14-15,0 0-23 0,-12 3 26 0,12-3-13 16,0 0 12-16,0 0-16 0,-11 6 11 16,11-6-7-16,0 0 10 0,-8 6-14 0,8-6 17 15,0 0-16-15,-7 8 13 0,7-8-12 0,-4 9 10 16,4-9-9-16,-3 9 9 0,3-9-9 16,-3 15 14-16,3-15-15 0,0 18 17 15,0-18-15-15,1 21 3 0,1-8 4 0,-1 1-3 16,0 1 4-16,1 1-2 0,-1 1 5 0,1 0 0 15,0-2-6-15,-1 1 4 0,0-3-1 16,1-1 0-16,-2-12 2 0,1 21-3 0,-1-21 16 16,1 19-15-16,-1-19 12 0,1 17-13 0,-1-17 13 15,1 14-17-15,-1-14 16 0,1 14-12 16,-1-14 7-16,1 12-13 0,-1-12 13 0,0 14-12 16,0-14 11-16,2 15-11 0,-2-15 14 15,1 17-15-15,-1-17 17 0,2 16-16 0,-2-16 13 16,1 14-14-16,-1-14 17 0,0 16-10 0,0-16 4 15,1 13-6-15,-1-13 12 0,1 13-18 16,-1-13 10-16,1 10-10 0,-1-10 15 16,0 0-15-16,1 16 14 0,-1-16-12 0,0 0 10 15,2 15-10-15,-2-15 11 0,0 0-12 0,1 17 10 16,-1-17-10-16,2 12 13 0,-2-12-1 0,3 13-1 16,-3-13-1-16,2 17-2 0,-2-17 2 15,4 14-2-15,-4-14 0 0,2 17 0 16,-2-17 0-16,5 14 0 0,-5-14 1 0,3 12-3 15,-3-12-1-15,3 9 2 0,-3-9-2 0,0 0 0 16,5 15 2-16,-5-15 0 0,0 0 1 16,5 12 3-16,-5-12-4 0,3 8-2 0,-3-8 0 15,5 9 7-15,-5-9-5 0,6 8-3 16,-6-8 6-16,6 9-3 0,-6-9 0 0,9 8 3 16,-9-8 4-16,10 10-2 0,-10-10 5 0,10 7-2 15,-10-7 8-15,14 6 4 0,-14-6-2 16,13 7 8-16,-13-7-10 0,17 6-2 0,-17-6-2 15,17 5 0-15,-17-5 0 0,20 5-4 0,-10-3 2 16,1 1-3-16,0 0-2 0,4 0 2 16,1 0 2-16,-1 0 4 0,2 1-19 15,0 0 24-15,-1-2-24 0,2 2 23 0,-1-1-2 16,1 2 4-16,0-2-22 0,2 0 20 0,-1 0-20 16,0 0 26-16,1 0-28 0,0 0 24 15,-1-2-25-15,1 2 26 0,-1 0-30 0,1-1 33 16,0 0-32-16,-1 0 32 0,1 0-28 15,0 1 28-15,-1-2-27 0,1 2 34 0,-1-2-33 16,1 1 35-16,-1-1-35 0,0 0 38 0,1 1-38 16,0-1 46-16,-1 0-36 0,2 0 43 15,0-1-47-15,-1 0 29 0,2 1-33 16,0-1 38-16,-1 0-47 0,1-1 43 0,1 1-37 16,-2 0 32-16,1-1-36 0,-1 1 36 0,0-2-40 15,0 1 39-15,-1-1-39 0,1 2 43 16,-1-2-34-16,-1 1 38 0,1-2-38 0,-2 2 28 15,0 0-37-15,-1-1 36 0,0 0-32 16,-3 1 27-16,1 0-28 0,-3-1 34 0,1 1-35 16,-1-1 33-16,-1 1-32 0,2-1 32 0,-2 0-30 15,1 1 28-15,0-1-31 0,-1 0 29 16,1-1-35-16,-1 2 30 0,-1-2-31 0,2 1 38 16,-1 1-33-16,-1-1 29 0,2-1-30 15,-1 2 32-15,1-2-29 0,0 1 28 0,-1 0-28 16,1 0 28-16,-1 0-27 0,1 0 27 0,0 0-25 15,-1-1 24-15,1 0-21 0,2 0 24 16,-2 0-28-16,1 0 27 0,-3 0-26 0,2 0 24 16,-2-1-25-16,4 0 25 0,-2 1-28 0,-1 0 27 15,-1-2-25-15,1 3 25 0,-1-2-25 16,4-1 27-16,-3 1-27 0,-1 0 24 16,0 0-24-16,0 1 29 0,-1-2-30 0,0 3 26 15,1-3-23-15,-1 1 21 0,3-2-26 0,0 1 28 16,-2 1-28-16,0-1 26 0,2 0-24 15,0 0 24-15,0-2-28 0,0 3 35 0,-2-2-37 16,1 1 35-16,-2 0-33 0,2 0 29 16,1 1-29-16,-3-2 31 0,0 1-28 0,4-1 25 15,-3 2-25-15,-1-2 26 0,1 2-23 0,-2 0 22 16,-8 4-22-16,16-8 25 0,-6 3-25 16,-3 0 26-16,2 2-24 0,0-2 22 15,-9 5-22-15,14-10 23 0,-14 10-25 0,16-9 26 16,-16 9-28-16,14-9 24 0,-14 9-24 0,14-9 21 15,-14 9-26-15,13-7 28 0,-13 7-26 16,12-7 28-16,-12 7-30 0,13-7 26 0,-13 7-24 16,10-6 28-16,-10 6-27 0,9-5 27 0,-9 5-26 15,9-5 26-15,-9 5-21 0,9-5 22 16,-9 5-23-16,0 0 26 0,11-6-22 0,-11 6 23 16,0 0-21-16,10-6 5 0,-10 6 19 15,0 0 16-15,10-9-3 0,-10 9-4 0,6-6-7 16,-6 6-1-16,5-7-4 0,-5 7-2 0,4-10-2 15,-4 10-4-15,7-15-1 0,-7 15-2 16,3-18 1-16,-3 18-8 0,1-20-8 16,-1 7-7-16,-1-4-4 0,-1-2-4 0,1 0-8 15,-2-3 22-15,-2-1-24 0,1-2 35 0,0 1-26 16,0-1 25-16,1 3-23 0,-1 0 25 16,1 4-19-16,0 1 21 0,0 0-25 0,-1 1 29 15,2 3-30-15,-1 1 21 0,1 0-22 16,2 12 25-16,-5-17-17 0,5 17 21 0,-5-18-25 15,5 18 29-15,-5-16-26 0,1 7 25 0,-1 0-28 16,2 1 20-16,-3-5-16 0,0 2 29 16,-1-1-29-16,-1 2 27 0,1 0-25 0,0-1 24 15,-1 3-21-15,-1-3 13 0,1 4-16 16,2 0 24-16,-1 1-26 0,-3-3 27 0,0 2-24 16,2 0 23-16,-1 2-22 0,-1 0 17 15,2-1-15-15,0 2 23 0,-3 0-25 0,0-2 24 16,-1 0-23-16,0 2 22 0,-1-1-26 0,-1 1 17 15,0-1-18-15,0 0 24 0,0 1-24 16,-2 1 25-16,2 0-26 0,-2-1 23 0,1 2-22 16,-2 0 17-16,1 0-14 0,-2-1-3 15,0 3 1-15,1-2 5 0,-1 2 1 0,-1 0-2 16,-1 0 26-16,2 0-38 0,-2 0 37 16,0 2-30-16,0-1 27 0,0 1-28 0,1 0 28 15,-2-1-31-15,0 2 31 0,1-1-36 16,-1-1 38-16,0 2-28 0,0-2 23 0,-1 1-24 15,0-1 28-15,-1-1-24 0,1 2 23 0,-4-1-33 16,-1 0 31-16,1-1-23 0,-1 0 23 16,1 0-26-16,-1 2 21 0,4-2-19 0,-1 0 25 15,0 0-35-15,0 0 39 0,2 0-33 16,-2 0 32-16,1 0-28 0,0 1 25 0,1-1-27 16,-1 0 28-16,0 1-39 0,1-1 14 15,1-1 27-15,-1 1-23 0,1 0 24 0,0-1-30 16,0 1 24-16,-1 0-22 0,2-2 15 0,-1 2-20 15,-1-1 29-15,1-1-27 0,0 1 24 16,0 1-24-16,1-1 30 0,1 0-33 0,-1 0 21 16,3 1-18-16,-1 0 20 0,4-1-27 15,0 2 32-15,1-1-32 0,0 0 30 0,1 1-27 16,12-1 20-16,-24 2-21 0,13-2 31 0,11 0-31 16,-23 4 35-16,12-2-32 0,11-2 29 15,-22 3-31-15,22-3 31 0,-21 4-29 16,21-4 28-16,-20 5-2 0,20-5-28 0,-20 4 33 15,10-1-39-15,-1 0 39 0,1 0-38 0,0 1 36 16,0-1-34-16,0 1 32 0,-2 0-33 16,-2 1 29-16,2 0-34 0,-2 0 28 0,2 1-33 15,-1 0 37-15,-1-1-32 0,3 1 34 16,-2 0-32-16,1 0 35 0,0-1-36 0,0 2 37 16,1-2-31-16,1 0 32 0,-2 1-27 0,0-1 31 15,1 0-42-15,-2 0 26 0,1 0-34 16,0 0 43-16,3-1-37 0,0-1 38 0,9-3-38 15,-18 9 38-15,10-6-37 0,8-3 40 0,-17 7-38 16,17-7 38-16,-14 6-41 0,14-6 22 16,-14 6-23-16,14-6 7 0,-10 6 32 0,10-6-35 15,-9 6 39-15,9-6-36 0,-10 4 35 16,10-4-33-16,0 0 37 0,-10 8-38 0,10-8 35 16,0 0-33-16,-9 8 33 0,9-8-35 15,0 0 36-15,-10 10-36 0,10-10 5 0,-5 7 4 16,5-7 0-16,-5 8 4 0,5-8 1 15,-3 8 4-15,3-8-2 0,-5 9 7 0,5-9 1 16,-4 10-6-16,4-10 0 0,-4 10 4 0,4-10-1 16,-4 9-1-16,4-9-3 0,-3 11 3 15,3-11 1-15,-3 12-3 0,3-12 1 0,-3 13 5 16,3-13-5-16,-3 16-2 0,3-16 12 16,-3 15-12-16,3-15 4 0,-3 15 3 0,3-15-5 15,-4 14 6-15,4-14-9 0,0 13 5 0,0-13-4 16,-2 16-1-16,2-16 1 0,0 18 1 15,0-18 2-15,2 21 2 0,0-7-6 16,0 2 3-16,1-1-4 0,0 1 2 0,2-1 3 16,-1 1-3-16,0-1 3 0,2-1 1 0,-2 1 1 15,2 0 23-15,-2-2-30 0,1 0 27 16,0-1-30-16,1 1 28 0,-2-2-26 0,1-3 23 16,-1 1-31-16,-1 0 37 0,1-1-35 15,0 2 29-15,1-3-32 0,0 2 33 0,-1 0-31 16,1-1 31-16,-1 0-34 0,1 1 35 0,0-2-39 15,1 1 43-15,-1 1-35 0,0-1 29 16,0-1-31-16,0 2 33 0,0-1-32 0,2-1 37 16,-2 0-39-16,0 1 31 0,-5-8-31 0,10 13 35 15,-4-5-37-15,-6-8 38 0,10 13-36 16,-10-13 36-16,10 13-36 0,-4-6 37 0,1 0-38 16,-1-1 44-16,3 3-39 0,0 0 36 15,1 0-36-15,-1 0 34 0,1-1-35 0,0 1 34 16,0-1-35-16,0 0 31 0,0 0-31 15,0 1 37-15,0-2-37 0,1 0 36 0,-3 0-38 16,1-1 39-16,-9-6-39 0,16 11 38 16,-9-7-42-16,1 1 43 0,0 0-34 0,5 1 42 15,-1 0-36-15,1 0 38 0,-1 0-43 0,2 0 40 16,0 0-38-16,0 0 37 0,2 0-38 16,-1-2 51-16,2 2-52 0,-2-1 35 0,2 0-38 15,0 0 38-15,-1-1-34 0,0 0 29 16,0 0-33-16,0-1 5 0,-2 1 4 0,0-1 0 15,-1 0 3-15,-2-2 3 0,0 0 3 0,-11-1 1 16,23 3 9-16,-11-2-6 0,1 0 5 16,0 0 0-16,-1-1-3 0,2 0 0 0,-1 0-3 15,1 0 24-15,0 0-27 0,4 0 21 16,1 0-27-16,1-1 25 0,-3-1-27 0,1 1 35 16,1-1-38-16,-1 1 26 0,1 0-31 15,-1-2 27-15,0 1-25 0,0 1 28 0,0-3-31 16,-1 2 36-16,0 0-36 0,0-1 27 0,-1 0-27 15,1 0 25-15,-1 2-28 0,1-2 32 16,-1 0-29-16,1 1 38 0,-1-1-42 0,2 1 30 16,-1 0-29-16,-1-1 31 0,2 1-28 15,-2-2 28-15,1 2-26 0,0 0 30 0,0-1-31 16,-1 2 26-16,0-3-25 0,0 2 28 0,0 0-29 16,-3-1 25-16,2 2-24 0,-4-1 26 15,1-1-29-15,0 3 28 0,0-2-30 0,0 2 29 16,0-3-28-16,-1 2 28 0,2 0-24 15,-1 0 21-15,0-1-20 0,0 1 23 0,0-1-23 16,1 1 26-16,3-1-26 0,-2 0 22 16,0 1-23-16,-2-1 26 0,0 1-22 0,5-2 24 15,-2 1-31-15,0-1 30 0,-1 0-25 16,-1 2 24-16,1-2-26 0,-3 2 25 0,1-1-22 16,0-1 17-16,-1 1-24 0,5-1 29 0,-3 0-28 15,3 0 27-15,-3 0-24 0,3 1 16 16,-3-1-19-16,0 1 30 0,1-3-27 0,0 3 24 15,-2 0-27-15,2-2 25 0,0 1-23 16,-3 0 20-16,1 1-18 0,2-2 22 0,0 1-23 16,-3 0 24-16,0 1-26 0,1-1 27 0,-2 1-28 15,1-1 19-15,0 1-17 0,0 0 18 16,-1-1-18-16,0 1 26 0,-10 2-23 0,22-4 24 16,-22 4-28-16,20-4 20 0,-20 4-17 15,20-4 27-15,-20 4-27 0,19-4 28 0,-19 4-25 16,19-4 23-16,-19 4-21 0,19-5 16 15,-19 5-18-15,16-5 22 0,-16 5-25 0,18-6 28 16,-18 6-28-16,16-5 25 0,-16 5-28 0,16-6 20 16,-16 6-15-16,16-6 24 0,-16 6-27 15,15-6 25-15,-15 6-26 0,15-7 26 0,-15 7-26 16,16-8 21-16,-16 8-17 0,14-6 24 16,-14 6-25-16,16-8 28 0,-16 8-29 0,12-6 27 15,-12 6-24-15,11-8 22 0,-11 8-19 16,10-6 26-16,-10 6-24 0,8-7 24 0,-8 7-25 15,8-8 23-15,-8 8-26 0,6-10 20 16,-6 10-21-16,6-14 23 0,-6 14-24 0,4-15 1 16,-4 15 1-16,3-16 0 0,-3 16 2 0,2-15-7 15,-2 15 8-15,2-16 2 0,-2 16-1 16,0-17 1-16,0 17 1 0,-1-18 0 0,1 18-3 16,-2-19-1-16,0 8 8 0,2 11-4 15,-4-20 2-15,1 5 2 0,0 2-5 0,-1-1 0 16,0 0-5-16,0-1 0 0,0 2-12 15,0-2 1-15,0 2 5 0,1-1-3 0,-1 0 0 16,-1 0 2-16,2 1 1 0,0 0 7 0,0 3-6 16,0 0 25-16,1 0-23 0,-1 1 23 15,0-1-23-15,1 1 25 0,-1-1-28 0,3 10 26 16,-7-19-27-16,5 10 28 0,-2-1-25 16,0-3 19-16,-1 1-20 0,0 0 23 0,-2-1-27 15,2 1 23-15,-2-1-22 0,1 0 27 0,0 1-26 16,-3-1 24-16,2 1-35 0,0 0 30 15,0 0-20-15,-2 1 25 0,1-1-23 0,-1 1 22 16,2 0-19-16,-3-1 20 0,1 1-22 16,0 1 20-16,-2-1-22 0,1 1 28 0,0 0-28 15,-2 1 25-15,1 0-25 0,-1 0 24 16,0 0-21-16,0 0 18 0,0 0-21 0,1 2 22 16,0-2-21-16,-1 2 22 0,1-1-24 15,1 1 24-15,-2 0-23 0,3 1 26 0,1 0-27 16,-1 1 24-16,1 0-27 0,8 5 24 0,-15-9-20 15,15 9 24-15,-17-8-23 0,17 8-2 16,-15-8 2-16,6 4 2 0,0 0-3 0,9 4 10 16,-20-7-2-16,10 4-2 0,-3-1 4 0,-1 1 0 15,0 0 0-15,-2 0 1 0,1-1 0 16,-2 1 2-16,1-1-2 0,-3 3 0 16,1-2 11-16,0 1-11 0,-1 0 3 0,0 0-1 15,-1 0-1-15,-1 0-1 0,1 2-1 0,-2-1 22 16,-1-1-25-16,1 2 23 0,0 0-28 15,0 0 22-15,-2 0-24 0,0 0 27 0,-1 2-28 16,-2-1 26-16,0-1-27 0,0 3 25 16,0-2-23-16,0 1 21 0,-1 0-21 0,1 0 23 15,1 0-25-15,-2 0 23 0,0 0-15 0,1 1 15 16,-1-1-21-16,0 1 4 0,1-2 0 16,0 2-4-16,-1-1 9 0,3-1-3 0,-1 1-2 15,1 0 25-15,0 0-27 0,3 0 23 16,1 0-26-16,0 1 28 0,-1-1-28 0,2-1 15 15,-1 2-16-15,1-1 26 0,0 2-27 16,-1-1 28-16,1-1-26 0,1 1 20 0,-1 0-24 16,1 1 28-16,0-2-24 0,-1 2 26 15,1 0-30-15,-1-1 30 0,1-1-29 0,0 1 31 16,-1 0-27-16,2 1 26 0,-2-1-30 0,0 0 25 16,2-1-20-16,-2 1 21 0,-1-1-26 15,3 0 26-15,-1 0-22 0,1 1 22 0,-1-2-22 16,0 1 23-16,0 0-27 0,1-2 31 15,0 1-28-15,0-1 29 0,1 1-28 0,3-1 26 16,-1 0-23-16,2-1 23 0,-6 1-28 16,1-1 25-16,1 1-24 0,-1-1 4 0,0-1-1 15,1 0 0-15,-1-1 28 0,0 1-27 0,2 1 19 16,1-1-25-16,2 1 27 0,13 1-28 16,-23-1 25-16,23 1-25 0,-21-3 25 0,21 3-28 15,-21-1 26-15,21 1-24 0,-18 0 23 16,18 0-26-16,-13-2 27 0,13 2-27 0,-14 0 29 15,14 0-33-15,0 0 27 0,-16 2-35 0,16-2 27 16,0 0-31-16,-16 0 30 0,16 0-36 16,0 0 42-16,-11 3-36 0,11-3 32 0,-9 6-30 15,9-6 38-15,-11 14-36 0,5-1 39 16,-1 2-38-16,0 2 38 0,-2 2-38 0,2 2 39 16,0 2-39-16,1 0 40 0,0 0-37 0,0 2 5 15,2-1 7-15,0 0-1 0,2 1 7 16,0-2-1-16,0 0-2 0,2-2 2 0,0-2-2 15,1-1 4-15,0 1-2 0,2-3 0 16,0 0 2-16,1 0 1 0,0-1 5 0,3-1-1 16,-2 0 3-16,1-1-2 0,1 0-1 15,0-1 1-15,2 1 1 0,-1-2 1 0,0 1 2 16,2-2 1-16,-2 0-1 0,0 0-4 0,1-1 5 16,1 0-3-16,-2-1-2 0,-1-2 6 15,0 1-4-15,1-2 3 0,0 0-4 0,-1 1 1 16,1-2 1-16,2 2 0 0,2-1-1 15,0 1 32-15,1 0-35 0,1-1 32 0,0-1-38 16,0 1 40-16,2 0-44 0,0-2 38 0,1 1-38 16,0 0 34-16,-1-1-32 0,3 2 32 15,-1-3-32-15,0 2 31 0,-1-1-37 0,2 0 38 16,-3-1-36-16,2 1 36 0,0 0-37 16,-2-1 36-16,2 1-36 0,-2-2 37 0,1 1-38 15,-1 1 39-15,2-2-36 0,-2 1 38 0,2-1-35 16,-1 2 34-16,0-2-37 0,1 1 37 15,-1 0-35-15,2 0 36 0,-2-1-37 16,0 1 40-16,2 1-40 0,-2-1 37 0,1 1-38 16,-1-2 34-16,0 1-34 0,-2-1 38 0,3 1-38 15,-3-1 41-15,-1 0-37 0,-1-1 35 16,1 2-38-16,0-2 38 0,4 0-30 0,-1 0 39 16,3 1-35-16,-1-1 34 0,-1 1-40 0,1 0 34 15,0-1-34-15,1 1 34 0,1-1-38 16,-2 1 32-16,1 0-29 0,1 0 32 0,-1 1-39 15,1-1 33-15,-1-1-31 0,0 1 39 16,0 0-38-16,0 0 34 0,-1-1-34 0,0 0 35 16,-2 0-36-16,1 0 30 0,-4-1-31 0,0 0 38 15,-1 0-38-15,0 1 31 0,0 0-33 16,1-1 37-16,-2 0-36 0,1 0 33 16,0-1-35-16,0 1 36 0,0 1-35 0,-13 0 32 15,24-2-27-15,-11 1 30 0,-1 0-30 0,0-1 29 16,-12 2-32-16,24-1 36 0,-24 1-36 15,23-3 30-15,-23 3-33 0,22-2 36 0,-22 2-33 16,22-2 44-16,-22 2-45 0,20-3 32 16,-20 3-31-16,21-3 28 0,-21 3-29 0,21-3 31 15,-21 3-31-15,20-3 32 0,-20 3-31 0,22-2 28 16,-22 2-26-16,23-3 27 0,-23 3-23 16,22-2 3-16,-10 0 25 0,-1 0-29 0,2 0 29 15,-2 0-28-15,0-1 28 0,1 2-29 16,-1-1 26-16,-1-1-29 0,-10 3 26 0,22-3-23 15,-12 0 21-15,-10 3-22 0,20-4 21 16,-20 4-21-16,20-3 27 0,-20 3-28 0,19-4 30 16,-19 4-31-16,19-4 25 0,-19 4-22 0,18-4 29 15,-18 4-29-15,18-6 27 0,-18 6-30 16,17-2 29-16,-17 2-28 0,17-6 23 0,-17 6-19 16,17-5 26-16,-17 5-30 0,16-5 27 15,-16 5-30-15,18-5 30 0,-18 5-25 0,16-4 23 16,-16 4-28-16,18-6 29 0,-18 6-27 0,17-5 28 15,-17 5-31-15,16-5 24 0,-16 5-20 16,19-4 22-16,-19 4-24 0,17-5 24 16,-17 5-25-16,20-4 31 0,-10 2-32 0,-10 2 1 15,21-4 4-15,-21 4 8 0,23-2 1 0,-23 2 1 16,21-4-7-16,-9 3 3 0,-12 1 4 16,20-4 3-16,-20 4-4 0,21-3 1 0,-21 3-1 15,19-3 0-15,-19 3 6 0,17-3-1 16,-17 3 0-16,16-1 3 0,-16 1-1 0,12-3-1 15,-12 3-1-15,0 0 2 0,16-2 2 0,-16 2 0 16,0 0 3-16,13-4 0 0,-13 4 1 16,0 0-5-16,11-3 5 0,-11 3-4 0,0 0 5 15,10-5 0-15,-10 5-2 0,0 0-2 16,8-4 3-16,-8 4-2 0,0 0-2 0,6-10 0 16,-6 10-4-16,3-11 4 0,-3 11-4 15,2-14 1-15,-2 14-5 0,0-19-8 0,0 8-4 16,-1 0-2-16,0-6-2 0,0 1 1 0,-1 0 27 15,0 0-26-15,0 0 23 0,0 1-27 16,1 0 32-16,-1 2-29 0,-1 3 28 0,2-1-26 16,1 11 29-16,-2-19-29 0,2 19 31 15,-3-14-27-15,3 14 28 0,-2-13-23 0,2 13 22 16,-4-12-22-16,4 12 15 0,-4-12-22 0,4 12 28 16,-6-13-25-16,6 13 23 0,-7-12-28 15,7 12 30-15,-9-13-29 0,9 13 28 16,-12-12-22-16,12 12 27 0,-13-12-26 0,13 12 26 15,-15-10-20-15,8 5 24 0,-1 1-31 0,8 4 28 16,-18-8-28-16,9 4 22 0,-1 1-27 16,-1 0 30-16,0 0-24 0,-4 0 29 0,1 1-16 15,-1-2 22-15,0 2-17 0,-1-1 15 16,1-1-27-16,-1 3 23 0,1-2-25 0,1 2 27 16,0-2-25-16,2 1 21 0,0 1-28 0,0 0 27 15,-1 1-26-15,1-2 21 0,0 1-23 16,0-1 22-16,-1 2-27 0,0-1 28 0,1 1-25 15,0-2 27-15,-2 2-24 0,1-2 23 16,-4 1-23-16,0-1 28 0,-1 0-28 0,1 0 32 16,0 1-24-16,-2-1 23 0,1-1-25 15,-2 2 23-15,1 0-24 0,-1-2 22 0,-1 1-22 16,1 0 25-16,-1 0-30 0,0 0 22 0,0 2-26 16,-1-2 27-16,1 2-27 0,0 0 27 15,1 0-25-15,-1-1 23 0,0 1-27 0,2 1 24 16,-1-1-25-16,-1 0 26 0,1 0-25 15,2 2 25-15,-1-2-25 0,0 0 25 0,0 0-24 16,0 0 26-16,0 0-27 0,1 0 28 0,-1 0-24 16,-1 0 19-16,2 0-24 0,-1 0 26 15,2 0-26-15,0 0 29 0,2 0-32 16,0 0 27-16,2 0-25 0,-1 0 27 0,0 0-27 16,0 0 27-16,1 0-24 0,-1 1 25 0,1-1-26 15,0 0 24-15,0 1-27 0,13-1 25 16,-25 1-26-16,25-1 30 0,-27-1-26 0,27 1 26 15,-23 1-26-15,23-1 26 0,-25-1-27 0,25 1 28 16,-24 0-26-16,24 0 23 0,-25 1-26 16,25-1 29-16,-23 0-30 0,23 0 27 0,-25 0-26 15,25 0 25-15,-25 0-24 0,11 0 26 16,14 0-23-16,-24 0 20 0,10 1-25 16,14-1 27-16,-27 1-27 0,27-1 28 0,-25 0-5 15,12 1-22-15,0 0 23 0,-5 0-26 0,3 0 31 16,-4-1-25-16,1 2 22 0,1-2-29 15,-1 1 30-15,0-1-27 0,-1 1 24 0,0 1-25 16,1-1 25-16,-1 1-24 0,1-1 24 0,-2 0-24 16,2 1 27-16,0 1-23 0,0-3 22 15,1 3-24-15,-1-2 26 0,2 0-26 0,1 0 26 16,1 1-25-16,3-1 27 0,11-1-24 16,-22 2 22-16,22-2-26 0,-21 1 30 0,21-1-30 15,-21 1 22-15,21-1-30 0,-19 2 33 0,19-2-24 16,-20 3 20-16,20-3-24 0,-20 1 22 15,20-1-24-15,-17 3 22 0,17-3-27 0,-19 3 30 16,19-3-28-16,-17 5 25 0,17-5-26 16,-19 3 29-16,19-3-25 0,-17 4 24 0,17-4-25 15,-16 4 26-15,16-4-21 0,-15 3 20 16,15-3-23-16,-14 4 24 0,14-4-22 0,-11 5 24 16,11-5-28-16,-11 4 26 0,11-4-27 15,-10 5 29-15,10-5-29 0,-10 5 26 0,10-5-24 16,-10 6 32-16,10-6-36 0,-8 7 28 0,8-7-24 15,-8 7 19-15,8-7-20 0,-7 7 20 16,7-7-27-16,-6 8 33 0,6-8-25 0,-6 10 25 16,6-10-25-16,-4 14 6 0,4-14 5 0,-2 17 1 15,2-17 1-15,-1 18 3 0,1-18 2 16,-1 20-2-16,1-20 2 0,1 22 2 0,-1-12-2 16,1 3-1-16,0-1 0 0,0 3 2 15,1 1-1-15,1 1-4 0,0-3 0 0,-1 3 1 16,4-2 2-16,-3 0-5 0,1 0 4 0,0 1-3 15,1-3 2-15,0 1-1 0,-1-1 2 16,3 0 2-16,-2 0-2 0,0-1 2 16,1 1 0-16,0-1 0 0,0 1 0 0,1 1 0 15,0-3 3-15,0 3-9 0,1-1 31 0,1-1-27 16,-2 2 23-16,1-2-30 0,0 1 25 16,1-1-27-16,-1 0 27 0,1-1-30 0,0 1 34 15,-2-1-32-15,1-3 26 0,0 4-27 16,1-3 28-16,-2 0-24 0,-1-2 24 0,1 0-24 15,-1-1 17-15,3 4-19 0,-1-2 26 0,-1-1-27 16,-1-1 28-16,2 1-28 0,1 1 26 16,0 1-26-16,1-2 27 0,-1 1-29 15,1 1 34-15,1-1-35 0,-2-1 32 0,2 1-31 16,-1 0 31-16,1-1-28 0,-2 0 30 0,-1 0-31 16,3-1 28-16,-2 0-26 0,-3-1 22 15,4 0-21-15,-2-1 23 0,0 1-25 0,-8-5 29 16,17 8-25-16,-17-8 27 0,17 8-26 0,-17-8 26 15,18 8-23-15,-9-4 25 0,1-2-25 16,0 1 22-16,1 0-22 0,-1-1 22 0,2 3-26 16,-1-4 28-16,5 3-23 0,-3-2 24 15,0 1-28-15,-1-1 30 0,0-2-23 0,1 1 22 16,-1 1-28-16,2-2 29 0,-3 3-25 0,3-3 25 16,0 0-24-16,-1 0 25 0,2 0-20 15,3-3 25-15,0 2-23 0,0-1 24 0,-1 1-25 16,1-1 3-16,0 0 1 0,0-1 3 15,1 0 5-15,0 1 22 0,2-2-31 0,-1 2 26 16,3-3-27-16,0 1 21 0,1-1-22 16,-1 1 25-16,1-2-26 0,0 1 29 0,1-1-23 15,0 0 25-15,-1-1-29 0,0 1 26 16,1-1-28-16,0 1 21 0,-1-1-26 0,-1 1 26 16,2 0-28-16,-1-1 27 0,0 0-29 0,-2 1 25 15,1-1-31-15,0 1 30 0,-1 0-29 16,-2 0 28-16,-3 1-26 0,1-1 25 0,1 0-27 15,-1 2 30-15,-2-1-35 0,1 0 29 0,-1 0-30 16,0 1 30-16,-1 0-30 0,0-1 30 16,0 1-30-16,-2 1 30 0,-2-1-27 0,-1 2 29 15,2-1-27-15,-12 3 25 0,19-6-27 16,-19 6 28-16,20-4-29 0,-20 4 28 0,19-5-29 16,-19 5 32-16,18-6-34 0,-18 6 30 0,17-4-25 15,-17 4 26-15,17-4-28 0,-17 4 27 16,17-3-27-16,-17 3 27 0,15-3-26 15,-15 3 27-15,15-4-29 0,-15 4 28 0,12-2-24 16,-12 2 24-16,13-3-26 0,-13 3 30 0,13-2-31 16,-13 2 27-16,10-3-24 0,-10 3 25 15,0 0-26-15,17-3 25 0,-17 3-22 0,0 0 23 16,14-2-28-16,-14 2 31 0,0 0-32 16,13-3 29-16,-13 3-25 0,0 0 23 0,11-2-27 15,-11 2 28-15,0 0-27 0,0 0 27 0,12-3-26 16,-12 3 25-16,0 0-25 0,0 0 22 15,0 0-25-15,12-3 27 0,-12 3-28 16,0 0 26-16,0 0-25 0,0 0 27 0,0 0-28 16,0 0 29-16,12-1-25 0,-12 1 23 0,0 0-24 15,0 0 24-15,0 0-22 0,0 0 26 16,0 0-28-16,0 0 29 0,0 0-28 0,0 0 26 16,11-4-27-16,-11 4 30 0,0 0-27 15,0 0 22-15,0 0-24 0,0 0 29 0,0 0-28 16,0 0 25-16,0 0-28 0,0 0 25 0,0 0-27 15,0 0 30-15,0 0-26 0,0 0 24 16,0 0-27-16,0 0 30 0,0 0-28 0,0 0 26 16,0 0-27-16,0 0 28 0,0 0-27 0,0 0 26 15,0 0-27-15,0 0 27 0,0 0-26 16,0 0 26-16,0 0-24 0,0 0 23 16,0 0-24-16,0 0 21 0,0 0-25 0,0 0 28 15,0 0-23-15,0 0 21 0,0 0-28 0,0 0 25 16,0 0-26-16,0 0 29 0,0 0-27 15,11-1 32-15,-11 1-29 0,0 0 25 0,0 0-25 16,0 0 24-16,0 0-26 0,0 0 30 16,0 0-28-16,0 0 27 0,0 0-30 0,0 0 28 15,0 0-26-15,0 0 26 0,0 0-25 0,11-2 25 16,-11 2-23-16,0 0 25 0,0 0-24 16,0 0 27-16,0 0-31 0,0 0 30 0,0 0-27 15,0 0 25-15,0 0-26 0,0 0 25 16,0 0-28-16,0 0 29 0,0 0-27 0,0 0 25 15,0 0-26-15,0 0 26 0,0 0-25 0,0 0 29 16,0 0-29-16,0 0 27 0,0 0-28 16,0 0 28-16,0 0-29 0,0 0 31 0,12-4-29 15,-12 4 28-15,0 0-27 0,0 0 25 16,0 0-28-16,0 0 32 0,0 0-33 0,0 0 27 16,0 0-25-16,0 0 24 0,0 0-27 15,0 0 32-15,0 0-29 0,0 0 27 0,0 0-28 16,0 0 28-16,0 0-26 0,0 0 26 0,0 0-24 15,0 0 25-15,0 0-26 0,0 0 23 16,0 0-25-16,0 0 22 0,0 0-42 0,0 0 9 16,0 0-46-16,0 0 0 0,0 0-68 15,0 0-13-15,0 0-69 0,0 0-40 0,0 0-65 16,0 0-72-16,0 0-88 0,0 0-481 16,0 0-555-16</inkml:trace>
  <inkml:trace contextRef="#ctx0" brushRef="#br0" timeOffset="28370.4">10517 11862 194 0,'0'0'410'0,"0"0"-71"0,0 0-34 15,0 0-46-15,-7 7-31 0,7-7-35 0,0 0-27 16,0 0-19-16,-3 10-23 0,3-10-18 0,0 0-12 16,0 0-16-16,-5 12-1 0,5-12-16 15,0 0-5-15,-2 10 0 0,2-10-13 0,0 0-7 16,-2 11-8-16,2-11-6 0,0 0-4 16,-3 11-4-16,3-11-2 0,0 0 2 0,-3 14 1 15,3-14 6-15,0 0 5 0,-3 13 11 16,3-13 1-16,0 0 6 0,-2 14 1 0,2-14 4 15,-2 10 1-15,2-10 0 0,0 0-2 0,-3 15 6 16,3-15 10-16,0 0-11 0,-3 14 33 16,3-14-26-16,0 0 31 0,-2 15 51 0,2-15 186 15,0 16 13-15,0-16-34 0,0 18-61 16,0-18-55-16,0 14-48 0,0-14-31 0,0 13-24 16,0-13-21-16,0 12-15 0,0-12-9 15,0 12-10-15,0-12-8 0,0 0-7 0,0 15-5 16,0-15 1-16,0 0-3 0,1 14-6 15,-1-14 0-15,0 0-3 0,0 0 0 0,0 15 0 16,0-15-1-16,0 0 3 0,0 0-7 0,1 15 2 16,-1-15 1-16,0 0 6 0,0 13 64 15,0-13 41-15,0 14 1 0,0-14-19 0,0 12-19 16,0-12-22-16,0 0 21 0,0 17-40 0,0-17-6 16,0 0-8-16,1 15-4 0,-1-15-3 15,0 0 13-15,-1 13-29 0,1-13 26 16,0 0-26-16,1 13 23 0,-1-13-25 0,0 0 29 15,0 18 7-15,0-18 41 0,1 16-29 0,-1-16 11 16,0 19-39-16,0-19 20 0,0 16-31 16,0-16 26-16,-1 13-35 0,1-13 31 0,0 13-33 15,0-13 27-15,0 12-29 0,0-12 43 16,0 17-25-16,0-17 29 0,0 17-42 0,0-17 34 16,-1 16-32-16,1-16 25 0,0 12-37 0,0-12 32 15,0 13-33-15,0-13 28 0,0 12-24 16,0-12 31-16,0 15-26 0,0-15 32 0,0 15-35 15,0-15 30-15,0 13-36 0,0-13 36 0,0 0-36 16,0 16 31-16,0-16-28 0,0 0 25 16,1 15-34-16,-1-15 36 0,0 0-31 15,0 13 28-15,0-13-34 0,0 0 30 0,2 12-14 16,-2-12 26-16,0 0-40 0,3 10 24 0,-3-10-27 16,0 0 28-16,4 10-31 0,-4-10 28 15,0 0-20-15,4 9 20 0,-4-9-24 0,0 0 30 16,7 9-27-16,-7-9 40 0,0 0-42 15,10 9 32-15,-10-9-31 0,0 0 40 0,12 9-33 16,-12-9 34-16,0 0-38 0,12 6 37 0,-12-6-33 16,9 4 31-16,-9-4-22 0,9 3 24 15,-9-3-40-15,11 3 33 0,-11-3-30 16,11 4 34-16,-11-4-33 0,13 3 31 0,-13-3-25 16,13 2 29-16,-13-2-38 0,14 3 30 0,-14-3-28 15,12 3 38-15,-12-3-34 0,14 1 29 16,-14-1-28-16,15 1 22 0,-15-1-33 0,14 0 35 15,-14 0-27-15,16 0 27 0,-16 0-33 16,20 0 41-16,-20 0-28 0,20 0 21 0,-20 0-30 16,20 0 27-16,-20 0-24 0,22 2 26 0,-22-2-28 15,20 0 27-15,-20 0-36 0,20 1 39 16,-20-1-26-16,19 2 30 0,-19-2-32 0,18 0 33 16,-18 0-29-16,17 1 25 0,-17-1-33 15,18-1 42-15,-18 1-32 0,20 0 28 0,-20 0-31 16,20-1 34-16,-20 1-33 0,21-2 33 15,-21 2-29-15,21-2 26 0,-21 2-31 0,20-1 32 16,-20 1-36-16,20-1 28 0,-20 1-22 0,20 0 39 16,-20 0-23-16,20 0 22 0,-20 0-37 15,18 0 42-15,-18 0-32 0,21-2 33 0,-21 2-42 16,21-2 33-16,-21 2-25 0,20-2 32 16,-20 2-45-16,23-2 35 0,-12 0-30 0,2 1 29 15,-13 1-32-15,24-1 30 0,-24 1-33 0,23-3 37 16,-23 3-34-16,22-1 28 0,-22 1-33 15,23-1 30-15,-23 1-31 0,21 0 36 16,-21 0-32-16,22 0 34 0,-22 0-36 0,21 0 37 16,-21 0-37-16,20 0 42 0,-20 0-46 0,21 0 38 15,-21 0-34-15,21-1 36 0,-21 1-39 16,20 0 36-16,-20 0-34 0,22 0 36 0,-22 0-39 16,22 1 34-16,-22-1-32 0,22 0 46 15,-22 0-52-15,20 0 37 0,-20 0-23 0,19 2 31 16,-19-2-34-16,22 1 34 0,-22-1-40 0,19 0 44 15,-19 0-37-15,21 0 34 0,-21 0-38 16,20-1 43-16,-20 1-42 0,20-1 33 0,-20 1-31 16,21-1 34-16,-21 1-38 0,21-1 36 0,-21 1-28 15,20 0 33-15,-20 0-48 0,20 0 40 16,-20 0-30-16,18 1 39 0,-18-1-41 16,19 0 34-16,-19 0-33 0,19 0 37 0,-19 0-31 15,16 0 28-15,-16 0-32 0,21 0 39 0,-21 0-38 16,22-3 34-16,-22 3-34 0,21-3 33 15,-8 3-38-15,-13 0 40 0,22-2-38 0,-10-1 34 16,0 1-34-16,-12 2 35 0,23-3-35 16,-23 3 34-16,22-3-38 0,-10 3 38 0,-12 0-36 15,22-3 33-15,-22 3-35 0,22-3 26 0,-22 3-27 16,22-1 33-16,-22 1-32 0,20-2 37 16,-20 2-38-16,21-1 36 0,-21 1-31 15,18-2 31-15,-18 2-39 0,17 0 35 0,-17 0-33 16,14 0 36-16,-14 0-33 0,17 0 37 0,-17 0-36 15,17 0 36-15,-17 0-36 0,17 2 37 16,-17-2-40-16,17 0 39 0,-17 0-35 0,18 0 33 16,-18 0-33-16,17 0 33 0,-17 0-40 0,17 1 40 15,-17-1-35-15,18 0 35 0,-18 0-37 16,18 1 36-16,-18-1-33 0,18 1 37 0,-18-1-38 16,18 1 30-16,-18-1-28 0,19 1 39 15,-19-1-37-15,17 1 39 0,-17-1-44 0,18 1 39 16,-18-1-41-16,17 0 39 0,-17 0-33 0,18 0 35 15,-18 0-38-15,19-1 41 0,-19 1-44 16,18 0 43-16,-18 0-38 0,19-1 34 16,-19 1-34-16,19 0 35 0,-19 0-36 0,19-1 36 15,-19 1-35-15,17 0 43 0,-17 0-46 0,17 1 41 16,-17-1-36-16,18-1 34 0,-18 1-38 16,20 0 36-16,-20 0-36 0,18-1 41 0,-18 1-40 15,20-2 37-15,-20 2-46 0,21-3 45 16,-21 3-33-16,20-2 37 0,-20 2-38 0,21-3 38 15,-21 3-37-15,22-3 32 0,-22 3-37 0,21-2 42 16,-21 2-44-16,21-3 35 0,-21 3-30 16,21-2 34-16,-21 2-33 0,20-4 34 15,-20 4-33-15,21-3 32 0,-21 3-29 0,20-4 29 16,-20 4-33-16,18-4 35 0,-18 4-37 0,18-4 32 16,-18 4-26-16,14-4 29 0,-14 4-32 15,13-3 31-15,-13 3-35 0,11-3 34 0,-11 3-34 16,10-3 35-16,-10 3-31 0,0 0 35 0,14-4-34 15,-14 4 34-15,9-4-33 0,-9 4 40 16,0 0-40-16,12-7 34 0,-12 7-33 0,9-7 33 16,-9 7-35-16,7-6 35 0,-7 6-37 15,5-8 34-15,-5 8-33 0,8-12 35 0,-8 12-36 16,7-13 32-16,-7 13-30 0,5-14 28 16,-5 14-32-16,3-17 30 0,-3 17-35 0,2-19 2 15,-2 19-4-15,0-24-2 0,0 8-10 16,-1 0-2-16,1-2 9 0,-1 2 0 0,0 0 5 15,0 0 4-15,0 0-1 0,0-1 3 0,0 3 1 16,0-3 0-16,-1 1 3 0,1 0-3 16,-1 1 1-16,-2-1 4 0,2 0 0 0,1 0 3 15,-2 1-1-15,0-1-10 0,0 0 18 16,1 1-5-16,-2-2 1 0,2 2-8 0,-1-2 4 16,0 4 3-16,-1-3-2 0,2 1-1 15,0 2 0-15,1 1 8 0,-1 2-5 0,2 10 4 16,-3-19 1-16,3 19 0 0,-2-18-5 0,2 18 11 15,-2-16 2-15,2 16-4 0,-2-12 14 16,2 12-3-16,-2-12 4 0,2 12 2 0,-2-10 1 16,2 10-4-16,-3-10-2 0,3 10-17 15,-2-10 24-15,2 10-4 0,-5-10-3 0,5 10 0 16,-3-9-1-16,3 9-2 0,-3-10 0 16,3 10 6-16,-4-10-9 0,4 10 5 0,-4-7 3 15,4 7-3-15,0 0 4 0,-7-12 0 16,7 12-7-16,0 0 3 0,-7-11-2 0,7 11-3 15,-7-8-3-15,7 8 1 0,0 0 0 0,-9-8-4 16,9 8 4-16,-8-6 0 0,8 6-2 16,0 0 2-16,-13-7-1 0,13 7-3 0,-10-6-3 15,10 6-1-15,-12-5 3 0,12 5-1 16,-14-6 1-16,14 6 1 0,-14-4-5 0,14 4 2 16,-15-5 3-16,15 5-7 0,-15-3-1 0,15 3 1 15,-16-3 4-15,16 3-2 0,-16-3-3 16,16 3 33-16,-18 0-40 0,18 0 27 0,-17 0-28 15,17 0 32-15,-19 0-32 0,19 0 33 16,-20 0-34-16,20 0 27 0,-20 2-24 0,20-2 30 16,-21 1-35-16,21-1 37 0,-19 1-36 15,19-1 31-15,-20 2-27 0,20-2 27 0,-21 2-34 16,21-2 6-16,-22 1 1 0,22-1 31 0,-21 2-36 16,21-2 34-16,-23 1-30 0,23-1 29 15,-23 3-35-15,10-3 34 0,13 0-33 0,-24 2 34 16,11-2-35-16,-1 1 33 0,2-1-46 15,-1 1 50-15,13-1-36 0,-26 0 32 0,14 1-34 16,12-1 37-16,-25 0-38 0,25 0 32 0,-25 1-30 16,25-1 36-16,-24 0-24 0,24 0 19 15,-25 0-32-15,25 0 31 0,-25 0-32 16,13 0 33-16,-2 1-33 0,2-1 28 0,-2 0-29 16,14 0-13-16,-26 2 24 0,14-2 9 0,12 0-4 15,-25 0 3-15,25 0 4 0,-25 1-4 16,12-1-22-16,13 0 24 0,-26-1 2 0,26 1 30 15,-25 0-39-15,25 0 36 0,-24 0-42 16,11 1 34-16,0-1-39 0,-1 0 38 0,1 0-35 16,-5 2 30-16,1-1-36 0,0 0 37 0,0 1-30 15,-1-1 34-15,0 1-37 0,1-1 37 16,-1 0-36-16,1 0 34 0,0 1-29 0,1-1 30 16,-2 1-36-16,2-1 35 0,0 0-35 15,2 0 34-15,-4 0-30 0,4-1 25 0,-2 1-24 16,0 0 27-16,-1 1-31 0,0-2 34 15,2 3-38-15,0-2 35 0,3-1-36 0,-1 2 35 16,1-1-28-16,0 1 29 0,1-1-32 0,-3 0 37 16,14-1-30-16,-23 2 24 0,23-2-29 15,-24 2 34-15,24-2-36 0,-23 2 39 0,23-2-35 16,-23 0 29-16,23 0-26 0,-23 1 32 16,23-1-43-16,-23 1 35 0,23-1-33 0,-21 1 35 15,21-1-35-15,-22 1 33 0,22-1-34 0,-23 1 40 16,23-1-42-16,-21 2 34 0,21-2-34 15,-23 1 34-15,23-1-32 0,-23 1 33 16,23-1-34-16,-22 2 31 0,8-1-37 0,14-1 38 16,-22 3-35-16,22-3 35 0,-22 3-33 0,22-3 33 15,-22 2-36-15,22-2 39 0,-22 2-37 16,22-2 35-16,-20 1-34 0,20-1 28 0,-20 2-33 16,20-2 47-16,-20 2-58 0,20-2 34 15,-20 2-33-15,20-2 35 0,-19 1-27 0,19-1 46 16,-18 3-45-16,18-3 42 0,-15 0-36 0,15 0 38 15,-14 1-41-15,14-1 34 0,-13 2-43 16,13-2 38-16,-14 0-34 0,14 0 39 0,-14 1-38 16,14-1 42-16,-13 0-43 0,13 0 42 0,0 0-33 15,-20 0 34-15,20 0-34 0,0 0 34 16,-17 0-38-16,17 0 36 0,-13 0-63 16,13 0 11-16,-14 0-26 0,14 0 44 0,-19 2-18 15,19-2 29-15,-21 2-26 0,21-2 40 0,-21 2-23 16,21-2 28-16,-20 2-30 0,20-2 28 15,-23 3-25-15,23-3 37 0,-20 2-38 0,20-2 32 16,-21 1-29-16,21-1 38 0,-22 3-31 16,22-3 27-16,-17 1-35 0,17-1 36 0,-19 2-29 15,19-2 33-15,-15 0-30 0,15 0 37 0,-12 1-33 16,12-1 28-16,0 0-32 0,-16 0 29 16,16 0-29-16,0 0 29 0,-16 0-34 15,16 0 34-15,0 0-31 0,-14-1 30 0,14 1-32 16,0 0 30-16,-15-2-34 0,15 2 42 0,0 0-41 15,-12-1 30-15,12 1-32 0,0 0 16 16,-15-3-20-16,15 3 30 0,0 0-25 0,-15-3 35 16,15 3-28-16,0 0 35 0,-12 0-35 0,12 0 29 15,0 0-30-15,0 0 32 0,-15-2-32 16,15 2 37-16,0 0-29 0,0 0 27 0,0 0-33 16,-11-2 32-16,11 2-36 0,0 0 34 15,0 0-38-15,0 0 32 0,0 0-33 0,-12-1 37 16,12 1-41-16,0 0 33 0,0 0-32 0,0 0 28 15,0 0-31-15,0 0 30 0,0 0-35 16,0 0 31-16,0 0-30 0,0 0 24 16,0 0-27-16,0 0 31 0,0 0-24 0,0 0 29 15,-13 1-25-15,13-1 24 0,0 0-21 0,0 0 29 16,0 0-27-16,0 0 29 0,0 0-29 16,0 0 31-16,4 10-30 0,-4-10 30 0,0 0-29 15,0 0 31-15,3 8-32 0,-3-8 29 16,0 0-30-16,6 8 31 0,-6-8-29 0,0 0 38 15,5 9-44-15,-5-9 29 0,0 0-23 0,5 10 26 16,-5-10-29-16,0 0 42 0,5 9-39 16,-5-9 25-16,0 0-27 0,4 10 27 0,-4-10-28 15,0 0 30-15,4 12-29 0,-4-12 35 16,0 0-33-16,4 13 7 0,-4-13 5 0,2 11 31 16,-2-11-38-16,2 11 32 0,-2-11-27 15,2 11 32-15,-2-11-41 0,1 10 41 0,-1-10-42 16,2 11 0-16,-2-11 6 0,2 11-1 0,-2-11 4 15,3 11-1-15,-3-11 5 0,1 13-1 16,-1-13-9-16,1 11 11 0,-1-11-3 0,0 14 1 16,0-14 3-16,0 13 0 0,0-13-3 15,1 16 4-15,-1-16-2 0,1 17-4 0,-1-17 0 16,0 15 1-16,0-15 7 0,0 17-4 16,0-17 3-16,1 14-21 0,-1-14 27 0,-1 15-10 15,1-15 3-15,0 13 2 0,0-13 1 16,-1 17-5-16,1-17 4 0,-1 18 4 0,1-18 4 15,-2 17-8-15,2-17-2 0,-3 13-2 0,3-13 0 16,0 16 4-16,0-16-2 0,-2 15 1 16,2-15 28-16,0 16-39 0,0-16 34 0,-2 13-34 15,2-13 28-15,0 13-35 0,0-13 34 16,0 12-32-16,0-12 31 0,0 12-30 0,0-12 28 16,0 13-26-16,0-13 5 0,0 12 20 15,0-12-27-15,0 13 31 0,0-13-37 0,2 15 37 16,-2-15-30-16,0 19 30 0,0-19-28 0,-2 21 32 15,2-21-34-15,0 20 33 0,0-20-34 16,-1 17 30-16,1-17-34 0,0 16 31 0,0-16-39 16,0 14 42-16,0-14-35 0,0 12 43 15,0-12-41-15,0 12 32 0,0-12-33 0,1 12 6 16,-1-12 1-16,0 0 38 0,2 14-31 0,-2-14 29 16,0 0-35-16,2 13 37 0,-2-13-33 15,0 0 29-15,4 12-32 0,-4-12 39 0,0 0-45 16,0 0 35-16,3 12-35 0,-3-12 38 15,0 0-42-15,3 10 38 0,-3-10-34 0,0 0 30 16,4 9-33-16,-4-9 39 0,0 0-33 16,5 11 47-16,-5-11-37 0,0 0 33 0,6 10-37 15,-6-10 38-15,0 0-42 0,5 9 33 16,-5-9-38-16,0 0 39 0,7 8-31 0,-7-8 40 16,0 0-39-16,9 9 39 0,-9-9-37 0,0 0 37 15,8 8-35-15,-8-8 36 0,0 0-34 16,10 8 35-16,-10-8-28 0,0 0 28 0,11 6-36 15,-11-6 38-15,0 0-38 0,11 5 32 16,-11-5-39-16,12 2 32 0,-12-2-29 0,11 2 30 16,-11-2-32-16,12 3 26 0,-12-3-31 15,13 3 31-15,-13-3-26 0,13 1 23 0,-13-1-29 16,14 2 30-16,-14-2-30 0,15 1 10 0,-15-1 4 16,18 3 26-16,-18-3-30 0,17 0 29 15,-17 0-32-15,19 1 26 0,-19-1-29 0,21 0 39 16,-21 0-38-16,19 0 31 0,-19 0-27 15,22 0 21-15,-22 0-20 0,23-1 0 0,-23 1 0 16,22-1 0-16,-22 1 0 0,22-2 0 0,-22 2 0 16,22 0 0-16,-22 0 0 0,22 0 0 15,-22 0 0-15,21 0 0 0,-21 0 0 16,22 0 0-16,-22 0 0 0,22 1 0 0,-22-1 0 16,21 0 0-16,-21 0 0 0,22 1 0 0,-22-1 0 15,24 0 0-15,-24 0 0 0,24-1 0 16,-24 1 0-16,25 1 0 0,-25-1 0 0,25 0 0 15,-11 0 0-15,-1 0 0 0,1 0 0 16,0 1 0-16,-2-1 0 0,2 0 0 0,0 0 0 16,0 0 0-16,-1 0 0 0,5 0 0 0,-2 0 0 15,-1 0 0-15,-2-1 0 0,1 0 0 16,-2 0 0-16,1 1 0 0,2 0 0 0,-2 0 0 16,1 0 0-16,-1-1 0 0,0 1 0 15,-1-1 0-15,-12 1 0 0,26-1 0 0,-26 1 0 16,25 0 0-16,-25 0 0 0,23-1 0 15,-9 1 0-15,-14 0 0 0,25-2 0 0,-25 2 0 16,22 0 0-16,-8-1 0 0,-14 1 0 0,25-1 0 16,-25 1 0-16,22 0 0 0,-22 0 0 15,25 0 0-15,-25 0 0 0,24 0 0 0,-24 0 0 16,23-2 0-16,-23 2 0 0,24 0 0 16,-24 0 0-16,23-1 0 0,-23 1 0 0,24-1 0 15,-24 1 0-15,24-1 0 0,-24 1 0 0,25-1 0 16,-25 1 0-16,24-2 0 0,-11 2 0 15,-1-1 0-15,-12 1 0 0,25-1 0 16,-13 0 0-16,2 1 0 0,-14 0 0 0,24-1 0 16,-12 0 0-16,-12 1 0 0,25-1 0 0,-25 1 0 15,24-3 0-15,-24 3 0 0,24 0 0 16,-24 0 0-16,24-2 0 0,-10 0 0 0,-14 2 0 16,23-2 0-16,-10 1 0 0,1 0 0 15,3-1 0-15,-1 1 0 0,0-1 0 0,-3 1 0 16,0 1 0-16,4-2 0 0,-2 0 0 0,-1 1 0 15,-1 0 0-15,0 0 0 0,-1 0 0 16,6-2 0-16,-3 3 0 0,-2-1 0 0,0-1 0 16,0 1 0-16,-1-1 0 0,2 2 0 0,-2-1 0 15,0 0 0-15,2 1 0 0,-2-2 0 16,1 2 0-16,0-1 0 0,0 0 0 16,-13 1 0-16,23-1 0 0,-23 1 0 0,24-1 0 15,-24 1 0-15,22-2 0 0,-22 2 0 0,23-3 0 16,-23 3 0-16,20-1 0 0,-20 1 0 15,19-1 0-15,-19 1 0 0,17-1 0 0,-17 1 0 16,16-1 0-16,-16 1 0 0,15-1 0 16,-15 1 0-16,16-1 0 0,-16 1 0 0,15 0 0 15,-15 0 0-15,17-1 0 0,-17 1 0 0,16-1 0 16,-16 1 0-16,19-1 0 0,-19 1 0 16,17-3 0-16,-17 3 0 0,14 0 0 15,-14 0 0-15,16-2 0 0,-16 2 0 0,13-3 0 16,-13 3 0-16,12-1 0 0,-12 1 0 0,0 0 0 15,16-2 0-15,-16 2 0 0,0 0 0 16,12 0 0-16,-12 0 0 0,0 0 0 0,0 0 0 16,15-2 0-16,-15 2 0 0,0 0 0 0,0 0 0 15,11-3 0-15,-11 3 0 0,0 0 0 16,0 0 0-16,0 0 0 0,0 0 0 0,0 0 0 16,14 0 0-16,-14 0 0 0,0 0 0 15,0 0 0-15,0 0 0 0,0 0 0 0,14-1 0 16,-14 1 0-16,0 0 0 0,15-2 0 0,-15 2 0 15,14-3 0-15,-14 3 0 0,21-6 0 16,-7 2 0-16,4 0 0 0,1-2 0 16,4-1 0-16,2 1 0 0,-1-3 0 0,4 0 0 15,-2 0 0-15,-1 1 0 0,-2 1 0 0,-1 0 0 16,-5 2 0-16,-1 1 0 0,-2 0 0 16,-2-1 0-16,-12 5 0 0,17-6 0 0,-17 6-20 15,13-2-193-15,-13 2-83 0,0 0-28 16,8-5-108-16,-8 5-41 0,0 0-62 0,0 0-42 15,0 0-44-15,-11-6-112 0,11 6-519 0,0 0-862 16</inkml:trace>
  <inkml:trace contextRef="#ctx0" brushRef="#br0" timeOffset="54270.52">18001 11847 71 0,'0'0'532'0,"0"0"-92"15,0 0-31-15,-5-8-37 0,5 8-16 0,0 0-33 16,0 0-35-16,0 0 10 0,-5-10-57 16,5 10 23-16,0 0-31 0,0 0 7 0,0 0-38 15,0 0-1-15,0 0-46 0,-4-7 9 16,4 7-29-16,0 0 35 0,0 0-27 0,0 0 35 15,0 0-28-15,0 0 25 0,0 0-29 0,0 0 10 16,-5 9-14-16,5-9-27 0,0 0-17 16,0 0-13-16,3 15-10 0,-3-15-15 0,0 0-11 15,0 18-7-15,0-18 6 0,2 17-23 16,-2-17-4-16,3 19-1 0,-3-19-7 0,2 21-1 16,-1-10-7-16,2 4 15 0,0 2 47 15,-1-3-7-15,1 2-9 0,0 0-15 0,0-1 8 16,-1 0-1-16,1 1-5 0,0-1-5 15,0-1 11-15,0 1-8 0,-1-1 10 0,3 0-5 16,-2 1 0-16,-1-2-2 0,0 0 1 0,2 1-5 16,-1-1-6-16,-1-3 4 0,0 0-5 15,1 0-3-15,-3-10-4 0,4 18-4 0,-4-18-2 16,5 18-4-16,-5-18-3 0,3 15 1 0,-3-15 2 16,3 10-8-16,-3-10 1 0,2 11 2 15,-2-11-6-15,0 0 1 0,3 14 0 16,-3-14 3-16,0 0-2 0,4 13 1 0,-4-13-1 15,0 0 5-15,1 14-5 0,-1-14 8 0,0 0 6 16,3 14 2-16,-3-14-4 0,0 0 6 16,2 15-9-16,-2-15 0 0,0 0 25 0,2 15-33 15,-2-15 19-15,2 11-26 0,-2-11 31 16,2 12-37-16,-2-12 32 0,2 10-34 0,-2-10 30 16,4 12-32-16,-4-12 36 0,2 12-31 0,-2-12 31 15,3 12-25-15,-3-12 28 0,3 12-24 16,-3-12 30-16,3 11-28 0,-3-11 26 0,3 12-22 15,-3-12 24-15,4 13-17 0,-4-13 8 16,3 11-22-16,-3-11 0 0,6 13 0 0,-6-13 0 16,4 11 0-16,-4-11 0 0,5 12 0 15,-5-12 0-15,6 11 0 0,-6-11 0 0,5 10 0 16,-5-10 0-16,4 9 0 0,-4-9 0 0,4 8 0 16,-4-8 0-16,0 0 0 0,8 12 0 15,-8-12 0-15,0 0 0 0,6 12 0 0,-6-12 0 16,5 7 0-16,-5-7 0 0,7 9 0 15,-7-9 0-15,10 9 0 0,-10-9 0 0,9 10 0 16,-9-10 0-16,9 8 0 0,-9-8 0 0,9 7 0 16,-9-7 0-16,11 7 0 0,-11-7 0 15,11 6 0-15,-11-6 0 0,13 5 0 16,-13-5 0-16,14 4 0 0,-14-4 0 0,18 5 0 16,-18-5 0-16,18 3 0 0,-18-3 0 0,21 2 0 15,-21-2 0-15,21 3 0 0,-21-3 0 16,21 2 0-16,-21-2 0 0,22 0 0 0,-22 0 0 15,23 0 0-15,-23 0 0 0,22-1 0 16,-22 1 0-16,24-1 0 0,-24 1 0 0,23-3 0 16,-23 3 0-16,23 0 0 0,-23 0 0 0,20-1 0 15,-20 1 0-15,20 0 0 0,-20 0 0 16,19-1 0-16,-19 1 0 0,16 0 0 0,-16 0 0 16,20 0 0-16,-20 0 0 0,19-2 0 15,-19 2 0-15,20-1 0 0,-20 1 0 0,21-3 0 16,-21 3 0-16,22-2 0 0,-22 2 0 15,21-2 0-15,-21 2 0 0,19-2 0 0,-19 2 0 16,17-1 0-16,-17 1 0 0,15-1 0 0,-15 1 0 16,13-1 0-16,-13 1 0 0,14-1 0 15,-14 1 0-15,0 0 0 0,17-1 0 0,-17 1 0 16,0 0 0-16,17 0 0 0,-17 0 0 16,0 0 0-16,15-1 0 0,-15 1 0 0,0 0 0 15,14-1 0-15,-14 1 0 0,0 0 0 16,14-1 0-16,-14 1 0 0,0 0 0 0,13-3 0 15,-13 3 0-15,0 0 0 0,14-2 0 16,-14 2 0-16,15-3 0 0,-15 3 0 0,26-4 0 16,-8 0 0-16,1 1 0 0,4-1 0 0,1-1 0 15,1 1 0-15,0 0 0 0,0-1 0 16,-2 0 0-16,2 2 0 0,0-1 0 0,-5 2 0 16,-1-1 0-16,0 0 0 0,-2 1 0 15,0-1 0-15,-3 2 0 0,0 0 0 0,-14 1 0 16,23-3 0-16,-23 3 0 0,21-1 0 15,-21 1 0-15,23-1 0 0,-23 1 0 0,23-2 0 16,-23 2 0-16,24-1 0 0,-24 1 0 0,23-2 0 16,-23 2 0-16,23 0 0 0,-23 0 0 15,23-1 0-15,-23 1 0 0,20 0 0 0,-20 0 0 16,19-1 0-16,-19 1 0 0,17-2 0 16,-17 2 0-16,13 0 0 0,-13 0 0 0,14-1 0 15,-14 1 0-15,13 0 0 0,-13 0 0 0,13-1 0 16,-13 1 0-16,14-1 0 0,-14 1 0 15,17-1 0-15,-17 1 0 0,21 0 0 16,-21 0 0-16,22-2 0 0,-22 2 0 0,22-2 0 16,-22 2 0-16,25-1 0 0,-25 1 0 0,25-1 0 15,-13-1 0-15,1 2 0 0,-1-1 0 16,-12 1 0-16,24-2 0 0,-24 2 0 0,24-1 0 16,-24 1 0-16,24-2 0 0,-24 2 0 15,22-1 0-15,-22 1 0 0,23-2 0 0,-23 2 0 16,22 0 0-16,-22 0 0 0,22 0 0 0,-22 0 0 15,23 0 0-15,-23 0 0 0,21-1 0 16,-21 1 0-16,20 0 0 0,-20 0 0 0,17 0 0 16,-17 0 0-16,16 0 0 0,-16 0 0 0,12-1 0 15,-12 1 0-15,0 0 0 0,18 0 0 16,-18 0 0-16,0 0 0 0,16 0 0 16,-16 0 0-16,0 0 0 0,19-2 0 0,-19 2 0 15,0 0 0-15,17 0 0 0,-17 0 0 0,0 0 0 16,17 0 0-16,-17 0 0 0,0 0 0 15,13-1 0-15,-13 1 0 0,0 0 0 0,0 0 0 16,17 0 0-16,-17 0 0 0,0 0 0 16,0 0 0-16,16 0 0 0,-16 0 0 0,0 0 0 15,14 0 0-15,-14 0 0 0,0 0 0 0,13 0 0 16,-13 0 0-16,0 0 0 0,0 0 0 16,17 0 0-16,-17 0 0 0,0 0 0 0,0 0 0 15,0 0 0-15,15 0 0 0,-15 0 0 16,0 0 0-16,0 0 0 0,0 0 0 0,0 0 0 15,14 0 0-15,-14 0 0 0,0 0 0 16,0 0 0-16,0 0 0 0,0 0 0 0,0 0 0 16,0 0 0-16,0 0 0 0,13 0 0 0,-13 0 0 15,0 0 0-15,0 0 0 0,0 0 0 16,0 0 0-16,0 0 0 0,0 0 0 0,0 0 0 16,0 0 0-16,0 0 0 0,0 0 0 15,0 0 0-15,14 0 0 0,-14 0 0 0,0 0 0 16,0 0 0-16,0 0 0 0,0 0 0 0,0 0 0 15,0 0 0-15,0 0 0 0,0 0 0 16,0 0 0-16,0 0 0 0,0 0 0 16,0 0 0-16,0 0 0 0,0 0 0 0,0 0 0 15,0 0 0-15,0 0 0 0,0 0 0 0,0 0 0 16,0 0 0-16,0 0 0 0,0 0 0 16,0 0 0-16,0 0 0 0,0 0 0 0,0 0 0 15,11 1 0-15,-11-1 0 0,0 0 0 16,0 0 0-16,0 0 0 0,0 0 0 0,0 0 0 15,0 0 0-15,0 0 0 0,0 0 0 0,0 0 0 16,0 0 0-16,0 0 0 0,0 0 0 16,0 0 0-16,0 0 0 0,0 0 0 0,0 0 0 15,0 0 0-15,0 0 0 0,0 0 0 16,0 0 0-16,0 0 0 0,0 0 0 0,0 0 0 16,0 0 0-16,0 0 0 0,0 0 0 15,0 0 0-15,0 0 0 0,0 0 0 0,0 0 0 16,0 0 0-16,13 2 0 0,-13-2 0 0,0 0 0 15,0 0 0-15,0 0 0 0,0 0 0 16,0 0 0-16,0 0 0 0,0 0 0 0,0 0 0 16,0 0 0-16,0 0 0 0,0 0 0 15,0 0 0-15,0 0 0 0,0 0 0 0,0 0 0 16,0 0 0-16,0 0 0 0,0 0 0 0,0 0 0 16,0 0 0-16,0 0 0 0,0 0 0 15,0 0 0-15,0 0 0 0,0 0 0 0,0 0 0 16,0 0 0-16,0 0 0 0,0 0 0 15,0 0 0-15,0 0 0 0,0 0 0 0,0 0 0 16,0 0 0-16,0 0 0 0,0 0 0 16,0 0 0-16,0 0 0 0,0 0 0 0,0 0 0 15,0 0 0-15,0 0 0 0,9-5 0 16,-9 5 0-16,0 0 0 0,0 0 0 0,-2-13 0 16,2 13 0-16,-2-12 0 0,2 12 0 0,-4-18 0 15,4 18 0-15,-5-18 0 0,2 9 0 16,0-5 0-16,0 3 0 0,0-1 0 0,-1 0 0 15,1-1 0-15,-2 1 0 0,1 2 0 16,1-1 0-16,0 0 0 0,-1-1 0 0,0-1 0 16,-1 1 0-16,1-1 0 0,-1-1 0 15,1 1 0-15,-1 0 0 0,1-1 0 0,-1 0 0 16,0-1 0-16,1 0 0 0,-2-1 0 0,2 1 0 16,0 0 0-16,-1-1 0 0,1 3 0 15,1-1 0-15,0 2 0 0,-1 1 0 0,1 2 0 16,3 9 0-16,-5-19 0 0,5 19 0 15,-5-17 0-15,5 17 0 0,-4-16 0 0,4 16 0 16,-4-15 0-16,4 15 0 0,-4-14 0 16,4 14 0-16,-4-15 0 0,4 15 0 0,-5-15 0 15,5 15 0-15,-3-16 0 0,3 16 0 16,-4-15 0-16,4 15 0 0,-4-14 0 0,4 14 0 16,-3-11 0-16,3 11 0 0,-4-10 0 0,4 10 0 15,-3-11 0-15,3 11 0 0,-5-8 0 16,5 8 0-16,-5-9 0 0,5 9 0 0,-6-8 0 15,6 8 0-15,-4-8 0 0,4 8 0 0,-6-6 0 16,6 6 0-16,-5-9 0 0,5 9 0 16,-7-6 0-16,7 6 0 0,-6-7 0 0,6 7 0 15,-6-6 0-15,6 6 0 0,-7-6 0 16,7 6 0-16,-7-6 0 0,7 6 0 0,-9-6 0 16,9 6 0-16,-8-6 0 0,8 6 0 15,-10-5 0-15,10 5 0 0,-10-5 0 0,10 5 0 16,-9-6 0-16,9 6 0 0,-9-5 0 15,9 5 0-15,-9-5 0 0,9 5 0 0,-10-4 0 16,10 4 0-16,-9-5 0 0,9 5 0 0,-9-4 0 16,9 4 0-16,-12-4 0 0,12 4 0 15,-15-5 0-15,15 5 0 0,-16-6 0 0,16 6 0 16,-14-5 0-16,14 5 0 0,-15-4 0 16,15 4 0-16,-14-4 0 0,14 4 0 0,-15-4 0 15,15 4 0-15,-16-6 0 0,16 6 0 16,-16-4 0-16,16 4 0 0,-15-4 0 0,15 4 0 15,-16-3 0-15,16 3 0 0,-15-4 0 16,15 4 0-16,-17-3 0 0,17 3 0 0,-17-3 0 16,17 3 0-16,-19-2 0 0,19 2 0 0,-16-2 0 15,16 2 0-15,-17 0 0 0,17 0 0 16,-21-1 0-16,21 1 0 0,-17-1 0 0,17 1 0 16,-18-1 0-16,18 1 0 0,-16 0 0 15,16 0 0-15,-16 0 0 0,16 0 0 0,-17-1 0 16,17 1 0-16,-17-1 0 0,17 1 0 15,-18 1 0-15,18-1 0 0,-20 0 0 0,20 0 0 16,-22 0 0-16,22 0 0 0,-22 0 0 0,22 0 0 16,-20 0 0-16,20 0 0 0,-22 0 0 15,22 0 0-15,-21-1 0 0,21 1 0 0,-20 0 0 16,20 0 0-16,-21-2 0 0,21 2 0 16,-20-1 0-16,20 1 0 0,-18-1 0 0,18 1 0 15,-20-2 0-15,20 2 0 0,-20 0 0 0,20 0 0 16,-18 0 0-16,18 0 0 0,-19-1 0 15,19 1 0-15,-19 0 0 0,19 0 0 0,-20 0 0 16,20 0 0-16,-20-2 0 0,20 2 0 16,-19 0 0-16,19 0 0 0,-20 0 0 0,20 0 0 15,-22 2 0-15,22-2 0 0,-22 0 0 16,22 0 0-16,-23 1 0 0,23-1 0 0,-25 0 0 16,13 0 0-16,12 0 0 0,-23 1 0 15,23-1 0-15,-23 1 0 0,23-1 0 0,-25 0 0 16,25 0 0-16,-23 0 0 0,23 0 0 0,-25-1 0 15,25 1 0-15,-25 0 0 0,13-1 0 16,12 1 0-16,-27 0 0 0,14 0 0 0,-1 0 0 16,0 0 0-16,1 0 0 0,-6 0 0 0,4 1 0 15,0-1 0-15,2 1 0 0,13-1 0 16,-27 1 0-16,14-1 0 0,0 0 0 16,13 0 0-16,-27 1 0 0,27-1 0 0,-25 0 0 15,12 0 0-15,13 0 0 0,-25 0 0 0,25 0 0 16,-23 0 0-16,23 0 0 0,-24 0 0 15,24 0 0-15,-22 0 0 0,22 0 0 0,-22 0 0 16,22 0 0-16,-21 0 0 0,21 0 0 16,-24 0 0-16,24 0 0 0,-25 2 0 0,11-2 0 15,1 0 0-15,0 0 0 0,-2 0 0 0,2 0 0 16,-6 0 0-16,2 0 0 0,0 0 0 16,2 0 0-16,0 0 0 0,2 0 0 0,-1-2 0 15,2 2 0-15,12 0 0 0,-25 0 0 16,25 0 0-16,-22 0 0 0,22 0 0 0,-19 0 0 15,19 0 0-15,-17-1 0 0,17 1 0 16,-13 0 0-16,13 0 0 0,0 0 0 0,-19 0 0 16,19 0 0-16,0 0 0 0,-17-1 0 0,17 1 0 15,0 0 0-15,-17 0 0 0,17 0 0 16,0 0 0-16,-14-2 0 0,14 2 0 0,0 0 0 16,-15 0 0-16,15 0 0 0,0 0 0 15,-13 0 0-15,13 0 0 0,0 0 0 0,-14-1 0 16,14 1 0-16,0 0 0 0,-12-1 0 0,12 1 0 15,0 0 0-15,-14-1 0 0,14 1 0 16,0 0 0-16,-12-1 0 0,12 1 0 16,0 0 0-16,0 0 0 0,-14-1 0 0,14 1 0 15,0 0 0-15,0 0 0 0,-14-2 0 0,14 2 0 16,0 0 0-16,0 0 0 0,-13-1 0 16,13 1 0-16,0 0 0 0,0 0 0 0,0 0 0 15,-13-2 0-15,13 2 0 0,0 0 0 16,0 0 0-16,0 0 0 0,0 0 0 0,0 0 0 15,0 0 0-15,-13 0 0 0,13 0 0 0,0 0 0 16,0 0 0-16,0 0 0 0,0 0 0 16,0 0 0-16,0 0 0 0,0 0 0 0,0 0 0 15,0 0 0-15,-11 3 0 0,11-3 0 16,0 0 0-16,0 0 0 0,0 0 0 0,0 0 0 16,-7 7 0-16,7-7 0 0,0 0 0 15,0 0 0-15,-2 11 0 0,2-11 0 0,0 0 0 16,0 0 0-16,-3 13 0 0,3-13 0 0,0 0 0 15,0 12 0-15,0-12 0 0,0 0 0 16,-1 15 0-16,1-15 0 0,0 0 0 0,0 16 0 16,0-16 0-16,0 0 0 0,0 15 0 15,0-15 0-15,1 11 0 0,-1-11 0 0,0 13 0 16,0-13 0-16,1 13 0 0,-1-13 0 0,1 14 0 16,-1-14 0-16,2 17 0 0,-2-17 0 15,1 18 0-15,-1-18 0 0,2 18 0 16,-2-18 0-16,1 18 0 0,-1-18 0 0,1 18 0 15,-1-18 0-15,3 18 0 0,-3-18 0 0,1 19 0 16,-1-19 0-16,1 20 0 0,-1-20 0 16,2 20 0-16,-2-20 0 0,3 20 0 0,-1-9 0 15,0-1 0-15,0 0 0 0,0 2 0 16,-2-12 0-16,3 21 0 0,-3-21 0 0,4 20 0 16,-2-10 0-16,-2-10 0 0,4 19 0 0,-4-19 0 15,5 19 0-15,-5-19 0 0,4 18 0 16,-4-18 0-16,4 19 0 0,-4-19 0 15,4 18 0-15,-4-18 0 0,4 18 0 0,-4-18 0 0,5 18 0 16,-5-18 0-16,4 19 0 0,-4-19 0 16,6 17 0-16,-6-17 0 0,3 16 0 15,-3-16 0-15,4 17 0 0,-4-17 0 0,5 16 0 16,-5-16 0-16,4 16 0 0,-4-16 0 0,4 16 0 16,-4-16 0-16,4 16 0 0,-4-16 0 15,5 17 0-15,-5-17 0 0,5 17 0 0,-5-17 0 16,5 17 0-16,-5-17 0 0,5 17 0 15,-5-17 0-15,6 16 0 0,-6-16 0 0,5 16 0 16,-5-16 0-16,7 14 0 0,-7-14 0 0,4 15 0 16,-4-15 0-16,5 14 0 0,-5-14 0 15,6 13 0-15,-6-13 0 0,5 13 0 16,-5-13 0-16,7 14 0 0,-7-14 0 0,6 13 0 16,-6-13 0-16,7 13 0 0,-7-13 0 0,6 13 0 15,-6-13 0-15,6 13 0 0,-6-13 0 16,9 12 0-16,-9-12 0 0,6 11 0 0,-6-11 0 15,5 9 0-15,-5-9 0 0,5 7 0 16,-5-7 0-16,0 0 0 0,7 10 0 0,-7-10 0 16,0 0 0-16,6 8 0 0,-6-8 0 0,0 0 0 15,5 7 0-15,-5-7 0 0,0 0 0 16,0 0 0-16,6 8 0 0,-6-8 0 0,0 0 0 16,0 0 0-16,7 7 0 0,-7-7 0 0,0 0 0 15,8 5 0-15,-8-5 0 0,0 0 0 16,0 0 0-16,12 5 0 0,-12-5 0 15,0 0 0-15,11 3 0 0,-11-3 0 0,0 0 0 16,17 1 0-16,-17-1 0 0,13-1 0 0,-13 1 0 16,15-2 0-16,-15 2 0 0,19 0 0 15,-19 0 0-15,20-1 0 0,-20 1 0 0,22-3 0 16,-22 3 0-16,21-2 0 0,-8 1 0 16,-13 1 0-16,22-1 0 0,-22 1 0 0,23-3 0 15,-23 3 0-15,24-3 0 0,-24 3 0 0,23-2 0 16,-12-1 0-16,1 2 0 0,5-2 0 15,-2 1 0-15,3 0 0 0,-1 0 0 16,0 0 0-16,1 1 0 0,-1 0 0 0,0-1 0 16,-1 0 0-16,1 1 0 0,2 0 0 0,-3 1 0 15,1-2 0-15,0 1 0 0,-1 0 0 16,-2 1 0-16,0-1 0 0,-2 1 0 0,6 0 0 16,-2 0 0-16,2-1 0 0,-2 1 0 15,-1 0 0-15,-2 0 0 0,6-1 0 0,-1 1 0 16,0-1 0-16,0 1 0 0,0-1 0 0,-1 1 0 15,0-1 0-15,0 0 0 0,-4 1 0 16,1 0 0-16,-1 0 0 0,0-1 0 0,0 1 0 16,-1-1 0-16,-12 1 0 0,25-1 0 0,-25 1 0 15,23 0 0-15,-23 0 0 0,23 0 0 16,-23 0 0-16,21 0 0 0,-21 0 0 16,23 0 0-16,-23 0 0 0,25 0 0 0,-25 0 0 15,26 0 0-15,-13 0 0 0,-13 0 0 0,26 1 0 16,-13-1 0-16,0 0 0 0,0 1 0 15,2-1 0-15,-2 0 0 0,7 0 0 0,-5 0 0 16,3 0 0-16,0 0 0 0,2 0 0 16,-2 1 0-16,-1-1 0 0,2 0 0 0,-2 1 0 15,2 0 0-15,-3 0 0 0,0 0 0 0,3 0 0 16,-4-1 0-16,0 1 0 0,-2-1 0 16,-1 0 0-16,1 1 0 0,-13-1 0 15,24 2 0-15,-24-2 0 0,20 0 0 0,-20 0 0 16,20 0 0-16,-20 0 0 0,17 2 0 0,-17-2 0 15,16 0 0-15,-16 0 0 0,14 0 0 16,-14 0 0-16,15 0 0 0,-15 0 0 0,14 0 0 16,-14 0 0-16,15 1 0 0,-15-1 0 0,13 0 0 15,-13 0 0-15,14 0 0 0,-14 0 0 16,14 0 0-16,-14 0 0 0,16-1 0 0,-16 1 0 16,19-2 0-16,-19 2 0 0,23-2 0 15,-11 1 0-15,1 0 0 0,4-1 0 0,-2 0 0 16,-2 1 0-16,0 0 0 0,0 1 0 15,0-2 0-15,-1 1 0 0,-12 1 0 0,25-2 0 16,-25 2 0-16,19-1 0 0,-19 1 0 16,21 0 0-16,-21 0 0 0,19-1 0 0,-19 1 0 15,16-2 0-15,-16 2 0 0,17 0 0 0,-17 0 0 16,17-1 0-16,-17 1 0 0,18 0 0 16,-18 0 0-16,19 0 0 0,-19 0 0 0,16-2 0 15,-16 2 0-15,16 0 0 0,-16 0 0 16,15-1 0-16,-15 1 0 0,16 0 0 0,-16 0 0 15,12-2 0-15,-12 2 0 0,14 0 0 16,-14 0 0-16,14-1 0 0,-14 1 0 0,0 0 0 16,17-2 0-16,-17 2 0 0,0 0 0 0,15 0 0 15,-15 0 0-15,0 0 0 0,14-1 0 16,-14 1 0-16,0 0 0 0,0 0 0 0,14-2 0 16,-14 2 0-16,0 0 0 0,0 0 0 15,0 0 0-15,14-1 0 0,-14 1 0 0,0 0 0 16,0 0 0-16,0 0 0 0,0 0 0 0,0 0 0 15,0 0 0-15,12-1 0 0,-12 1 0 16,0 0 0-16,0 0 0 0,0 0 0 16,0 0 0-16,0 0 0 0,0 0 0 0,0 0 0 15,0 0 0-15,0 0 0 0,0 0 0 0,0 0 0 16,0 0 0-16,0 0 0 0,0 0 0 16,0 0 0-16,0 0 0 0,0 0 0 0,0 0 0 15,0 0 0-15,0 0 0 0,0 0 0 16,0 0 0-16,0 0 0 0,0 0 0 0,0 0 0 15,0 0 0-15,0 0 0 0,0 0 0 0,0 0 0 16,0 0 0-16,0 0 0 0,0 0 0 16,0 0 0-16,0 0 0 0,0 0 0 0,0 0 0 15,0 0 0-15,0 0 0 0,0 0 0 16,0 0 0-16,0 0 0 0,0 0 0 0,0 0 0 16,0 0 0-16,0 0 0 0,0 0 0 15,11-1 0-15,-11 1 0 0,0 0 0 0,0 0 0 16,0 0 0-16,0 0 0 0,0 0 0 0,0 0 0 15,0 0 0-15,0 0 0 0,0 0 0 16,0 0 0-16,0 0 0 0,0 0 0 0,0 0 0 16,0 0 0-16,0 0 0 0,0 0 0 15,0 0 0-15,0 0 0 0,0 0 0 0,0 0 0 16,0 0 0-16,0 0 0 0,0 0 0 0,0 0 0 16,0 0 0-16,0 0 0 0,0 0 0 15,0 0 0-15,0 0 0 0,0 0 0 16,0 0 0-16,0 0 0 0,0 0 0 0,0 0 0 15,0 0 0-15,0 0 0 0,0 0 0 0,0 0 0 16,0 0 0-16,0 0 0 0,0 0 0 16,0 0 0-16,0 0 0 0,0 0 0 0,0 0 0 15,0 0 0-15,0 0 0 0,0 0 0 16,0 0 0-16,0 0 0 0,0-13 0 0,0 13 0 16,0 0 0-16,0 0 0 0,0 0 0 0,0 0 0 15,0 0 0-15,0 0 0 0,0 0 0 16,0 0 0-16,0 0 0 0,0 0 0 0,0 0 0 15,-4-9 0-15,4 9 0 0,0 0 0 0,0 0 0 16,0 0 0-16,0 0 0 0,0 0 0 16,-3-9 0-16,3 9 0 0,0 0 0 15,0 0 0-15,0 0 0 0,0 0 0 0,0 0 0 16,0 0 0-16,-4-10 0 0,4 10 0 0,0 0 0 16,0 0 0-16,0 0 0 0,0 0 0 15,-4-11 0-15,4 11 0 0,0 0 0 0,0 0 0 16,0 0 0-16,-4-11 0 0,4 11 0 15,0 0 0-15,0 0 0 0,0 0 0 0,-2-10 0 16,2 10 0-16,0 0 0 0,0 0 0 0,-5-9 0 16,5 9 0-16,0 0 0 0,0 0 0 15,-3-11 0-15,3 11 0 0,0 0 0 16,-3-10 0-16,3 10 0 0,0 0 0 0,-5-11 0 16,5 11 0-16,0 0 0 0,-3-14 0 0,3 14 0 15,0 0 0-15,-3-13 0 0,3 13 0 16,0 0 0-16,-3-13 0 0,3 13 0 0,0 0 0 15,-5-13 0-15,5 13 0 0,0 0 0 0,-3-14 0 16,3 14 0-16,0 0 0 0,-3-16 0 16,3 16 0-16,-3-11 0 0,3 11 0 0,-3-13 0 15,3 13 0-15,-4-16 0 0,4 16 0 16,-4-19 0-16,4 19 0 0,-3-18 0 16,3 18 0-16,-7-17 0 0,7 17 0 0,-3-16 0 15,3 16 0-15,-5-16 0 0,5 16 0 0,-4-14 0 16,4 14 0-16,-4-14 0 0,4 14 0 15,-4-14 0-15,4 14 0 0,-5-16 0 0,5 16 0 16,-6-13 0-16,6 13 0 0,-5-14 0 16,5 14 0-16,-5-16 0 0,5 16 0 0,-7-16 0 15,7 16 0-15,-6-18 0 0,6 18 0 0,-7-17 0 16,7 17 0-16,-6-13 0 0,6 13 0 16,-5-14 0-16,5 14 0 0,-5-13 0 0,5 13 0 15,-6-14 0-15,6 14 0 0,-7-15 0 0,7 15 0 16,-6-14 0-16,6 14 0 0,-7-17 0 15,7 17 0-15,-7-15 0 0,7 15 0 16,-7-17 0-16,2 10 0 0,2-4 0 0,-1 3 0 16,0-5 0-16,-1 1 0 0,0-1 0 15,1 3 0-15,-1 0 0 0,2 1 0 0,-1 1 0 16,1-3 0-16,-1 2 0 0,0-2 0 0,-1-1 0 16,-1-1 0-16,0 1 0 0,0-1 0 0,1 1 0 15,-1-1 0-15,0 2 0 0,-1-1 0 16,1 2 0-16,3 2 0 0,3 8 0 0,-8-16 0 15,8 16 0-15,-7-12 0 0,7 12 0 16,-8-13 0-16,8 13 0 0,-8-12 0 0,8 12 0 16,-7-10 0-16,7 10 0 0,-5-8 0 15,5 8 0-15,0 0 0 0,-8-9 0 0,8 9 0 16,0 0 0-16,-6-9 0 0,6 9 0 16,0 0 0-16,-5-7 0 0,5 7 0 0,0 0 0 15,0 0 0-15,-7-9 0 0,7 9 0 0,0 0 0 16,0 0 0-16,0 0 0 0,-6-8 0 15,6 8 0-15,0 0 0 0,0 0 0 0,0 0 0 16,0 0 0-16,-9-6 0 0,9 6 0 16,0 0 0-16,0 0 0 0,0 0 0 0,-9-4 0 15,9 4 0-15,0 0 0 0,-10-2 0 0,10 2 0 16,0 0 0-16,-13-2 0 0,13 2 0 16,0 0 0-16,-15-3 0 0,15 3 0 0,-12-1 0 15,12 1 0-15,-13-2 0 0,13 2 0 16,-13-1 0-16,13 1 0 0,-15-1 0 0,15 1 0 15,-16-2 0-15,16 2 0 0,-16-2 0 16,16 2 0-16,-13-2 0 0,13 2 0 0,-16-1 0 16,16 1 0-16,-14 0 0 0,14 0 0 0,-14-2 0 15,14 2 0-15,-13-1 0 0,13 1 0 16,-14-2 0-16,14 2 0 0,-16-2 0 0,16 2 0 16,-13 0 0-16,13 0 0 0,-12-2 0 15,12 2 0-15,-12-1 0 0,12 1 0 0,-14-1 0 16,14 1 0-16,-13 0 0 0,13 0 0 15,-15 0 0-15,15 0 0 0,-14 0 0 0,14 0 0 16,-16 0 0-16,16 0 0 0,-14 0 0 16,14 0 0-16,-16-2 0 0,16 2 0 0,-15 0 0 15,15 0 0-15,-19 0 0 0,19 0 0 0,-17-1 0 16,17 1 0-16,-18-2 0 0,18 2 0 16,-15 0 0-16,15 0 0 0,-15-1 0 0,15 1 0 15,-17-2 0-15,17 2 0 0,-18-3 0 16,18 3 0-16,-19-2 0 0,19 2 0 0,-21 0 0 15,21 0 0-15,-21-3 0 0,21 3 0 16,-22-1 0-16,22 1 0 0,-21-2 0 0,21 2 0 16,-24-2 0-16,24 2 0 0,-25-1 0 15,12 0 0-15,-1 0 0 0,1 1 0 0,-5-1 0 16,3-1 0-16,1 2 0 0,14 0 0 0,-25-2 0 16,25 2 0-16,-24-1 0 0,11 0 0 15,0 1 0-15,-4-2 0 0,3 0 0 0,0 1 0 16,1 1 0-16,13 0 0 0,-23-3 0 0,23 3 0 15,-22-3 0-15,10 3 0 0,12 0 0 16,-24-4 0-16,24 4 0 0,-21-2 0 16,21 2 0-16,-22-2 0 0,22 2 0 0,-21-3 0 15,21 3 0-15,-22-3 0 0,22 3 0 0,-22-5 0 16,22 5 0-16,-21-3 0 0,21 3 0 16,-21-3 0-16,21 3 0 0,-18-3 0 0,18 3 0 15,-18-3 0-15,18 3 0 0,-16-4 0 16,16 4 0-16,-19-4 0 0,19 4 0 0,-21-4 0 15,21 4 0-15,-20-4 0 0,20 4 0 0,-21-3 0 16,21 3 0-16,-21-4 0 0,21 4 0 16,-20-3 0-16,20 3 0 0,-22-4 0 0,22 4 0 15,-21-3 0-15,21 3 0 0,-21-3 0 16,21 3 0-16,-23-2-9 0,11 0 5 0,12 2-1 16,-22-2-4-16,22 2 5 0,-23-2 5 15,23 2-5-15,-21-1 3 0,21 1 0 0,-19-2 1 16,19 2-2-16,-20-1-6 0,20 1 7 0,-19 0 1 15,19 0-1-15,-16-1-3 0,16 1-8 16,-20-1-2-16,20 1-1 0,-19 1 0 0,19-1 7 16,-21 1-1-16,21-1 3 0,-20 0-2 15,20 0 4-15,-19 1 0 0,19-1 1 0,-21 3 2 16,21-3 3-16,-22 2-3 0,22-2-1 16,-19 2-2-16,19-2 1 0,-22 4 5 0,11-2 0 15,-5 1-7-15,1 1 3 0,-1 0 1 16,2-1 1-16,-2 0 1 0,1 1-1 0,-2 1 4 15,3-1-4-15,-2 2-3 0,2-2 6 0,-2 0-2 16,2 2 2-16,-2-2-1 0,1 0-2 16,2-1 9-16,-2 1-8 0,3 0-6 0,1-2 12 15,1 2-7-15,0-2 0 0,-1 1 0 16,2 0 4-16,9-3-4 0,-21 5 1 0,21-5-1 16,-20 5 4-16,20-5-1 0,-19 5-3 0,19-5-1 15,-20 4 2-15,20-4-25 0,-17 5 32 16,17-5-11-16,-18 2 9 0,18-2-4 0,-16 2 1 15,16-2-3-15,-12 3-3 0,12-3 2 0,-13 1-7 16,13-1-6-16,-13 3 6 0,13-3 0 16,-12 1 0-16,12-1 4 0,-12 3 0 15,12-3 1-15,-11 2 4 0,11-2-4 0,-11 2 1 16,11-2 0-16,0 0 1 0,-15 1 3 0,15-1-4 16,0 0 6-16,-12 3-1 0,12-3-6 15,0 0 3-15,0 0-2 0,-15 2 2 0,15-2 0 16,0 0 5-16,0 0-8 0,-10 1 2 15,10-1-7-15,0 0 7 0,0 0 2 0,0 0-4 16,-13 3 3-16,13-3 2 0,0 0-2 0,0 0 0 16,0 0 1-16,-13 1-2 0,13-1 2 15,0 0-4-15,0 0 1 0,0 0 1 16,0 0-1-16,-11 3-2 0,11-3 2 0,0 0 5 16,0 0-7-16,0 0 1 0,0 0 0 0,0 0 1 15,0 0 0-15,0 0 2 0,0 0-2 16,-10 3-1-16,10-3 3 0,0 0 0 0,0 0-2 15,0 0 1-15,0 0 2 0,0 0 0 16,0 0-3-16,0 0 2 0,0 0 0 0,0 0 2 16,0 0 0-16,0 0-2 0,0 0 3 0,0 0-2 15,0 0 0-15,0 0 0 0,0 0 0 16,0 0 0-16,0 0 1 0,0 0-25 0,0 0 27 16,0 0-2-16,0 0 0 0,0 0-1 15,0 0-1-15,0 0-1 0,0 0 2 0,0 0-2 16,0 0 1-16,0 0-2 0,0 0 0 15,-10 3 0-15,10-3 0 0,0 0 1 0,0 0 0 16,0 0 7-16,0 0-7 0,0 0 0 0,0 0 7 16,0 0-5-16,0 0-1 0,0 0 5 15,0 0 1-15,0 13 9 0,0-13-8 0,0 0-1 16,0 0-1-16,0 0 4 0,0 0-7 16,0 0 3-16,0 12-1 0,0-12 0 0,0 0 23 15,0 0-27-15,0 0 28 0,-1 12-27 0,1-12 25 16,0 0-41-16,0 0 38 0,0 0-21 15,-1 10 23-15,1-10-28 0,0 0 19 16,0 0-19-16,0 0 26 0,0 0-27 0,-1 14 21 16,1-14-23-16,0 0 23 0,0 0-17 0,-1 12 0 15,1-12 0-15,0 0 0 0,-1 13 0 16,1-13 0-16,0 0 0 0,-2 12 0 0,2-12 0 16,0 0 0-16,-2 15 0 0,2-15 0 15,0 0 0-15,0 16 0 0,0-16 0 0,-2 11 0 16,2-11 0-16,0 11 0 0,0-11 0 0,0 12 0 15,0-12 0-15,0 12 0 0,0-12 0 16,2 12 0-16,-2-12 0 0,0 11 0 0,0-11 0 16,1 13 0-16,-1-13 0 0,1 12 0 0,-1-12 0 15,1 13 0-15,-1-13 0 0,1 11 0 16,-1-11 0-16,0 0 0 0,2 16 0 16,-2-16 0-16,0 0 0 0,2 15 0 0,-2-15 0 15,0 0 0-15,3 12 0 0,-3-12 0 0,0 0 0 16,2 13 0-16,-2-13 0 0,0 0 0 15,2 12 0-15,-2-12 0 0,4 10 0 0,-4-10 0 16,0 0 0-16,4 13 0 0,-4-13 0 16,3 10 0-16,-3-10 0 0,3 10 0 0,-3-10 0 15,4 9 0-15,-4-9 0 0,3 9 0 0,-3-9 0 16,4 10 0-16,-4-10 0 0,4 9 0 16,-4-9 0-16,7 13 0 0,-7-13 0 0,6 13 0 15,-6-13 0-15,7 16 0 0,-2-7 0 16,-1 0 0-16,1 3 0 0,2 0 0 0,-2 0 0 15,1 0 0-15,-1 0 0 0,1 0 0 16,0-2 0-16,-2 0 0 0,1 2 0 0,-1-2 0 16,1 2 0-16,1 1 0 0,1-2 0 0,-2 2 0 15,1-1 0-15,0 0 0 0,1 1 0 16,0-2 0-16,-1 2 0 0,1-2 0 0,-1 2 0 16,0-1 0-16,2-1 0 0,-2 1 0 15,1 0 0-15,-1-1 0 0,2 0 0 0,-2 0 0 16,0-1 0-16,0 0 0 0,0-1 0 0,-1 1 0 15,1-2 0-15,0 2 0 0,0-1 0 16,-1-1 0-16,0-2 0 0,-5-6 0 16,10 16 0-16,-10-16 0 0,10 13 0 0,-10-13 0 15,10 13 0-15,-10-13 0 0,11 13 0 0,-11-13 0 16,9 12 0-16,-9-12 0 0,9 11 0 16,-9-11 0-16,10 12 0 0,-10-12 0 0,8 10 0 15,-8-10 0-15,9 11 0 0,-9-11 0 16,11 10 0-16,-11-10 0 0,8 10 0 0,-8-10 0 15,8 8 0-15,-8-8 0 0,9 9 0 0,-9-9 0 16,9 7 0-16,-9-7 0 0,8 7 0 16,-8-7 0-16,8 5 0 0,-8-5 0 0,7 6 0 15,-7-6 0-15,9 7 0 0,-9-7 0 16,9 6 0-16,-9-6 0 0,9 6 0 0,-9-6 0 16,10 4 0-16,-10-4 0 0,10 7 0 15,-10-7 0-15,12 6 0 0,-12-6 0 0,12 4 0 16,-12-4 0-16,10 5 0 0,-10-5 0 15,11 5 0-15,-11-5 0 0,11 2 0 0,-11-2 0 16,8 4 0-16,-8-4 0 0,0 0 0 0,18 4 0 16,-18-4 0-16,11 3 0 0,-11-3 0 15,12 1 0-15,-12-1 0 0,16 3 0 0,-16-3 0 16,17 2 0-16,-17-2 0 0,20 1 0 0,-20-1 0 16,21 2 0-16,-21-2 0 0,22 1 0 15,-22-1 0-15,21 2 0 0,-21-2 0 16,23 2 0-16,-23-2 0 0,22 2 0 0,-22-2 0 15,22 2 0-15,-22-2 0 0,23 2 0 0,-23-2 0 16,25 0 0-16,-13 1 0 0,-12-1 0 16,24 2 0-16,-24-2 0 0,26 0 0 0,-14 1 0 15,-12-1 0-15,25 1 0 0,-25-1 0 16,24 1 0-16,-24-1 0 0,24 0 0 0,-24 0 0 16,23 2 0-16,-23-2 0 0,25 1 0 0,-11-1 0 15,5 0 0-15,1 0 0 0,1 0 0 16,0 0 0-16,1 0 0 0,1 0 0 0,-1-1 0 15,2 0 0-15,-1 0 0 0,0 1 0 16,0 0 0-16,0 0 0 0,0-1 0 0,-1 1 0 16,0-1 0-16,0 0 0 0,0 0 0 15,0 0 0-15,-1 0 0 0,1 0 0 0,-1 1 0 16,-2-2 0-16,2 1 0 0,-1-1 0 0,-1 2 0 16,0 0 0-16,-2 0 0 0,0-1 0 15,-4 1 0-15,2 0 0 0,-15 0 0 0,25 0 0 16,-25 0 0-16,25 1 0 0,-11-2 0 15,-14 1 0-15,25 0 0 0,-13 0 0 16,-12 0 0-16,27-1 0 0,-15 2 0 0,1-2 0 0,-1 1 0 16,2-2 0-16,-2 2 0 0,-12 0 0 15,24-1 0-15,-24 1 0 0,23-2 0 16,-23 2 0-16,21-1 0 0,-21 1 0 0,19 0 0 16,-19 0 0-16,20 0 0 0,-20 0 0 0,19-2 0 15,-19 2 0-15,19-1 0 0,-19 1 0 16,19-2 0-16,-19 2 0 0,19-1 0 0,-19 1 0 15,19-1 0-15,-19 1 0 0,18-3 0 16,-18 3 0-16,16 0 0 0,-16 0 0 0,15-1 0 16,-15 1 0-16,15 0 0 0,-15 0 0 0,14 0 0 15,-14 0 0-15,16 0 0 0,-16 0 0 16,16 0 0-16,-16 0 0 0,19-1 0 0,-19 1 0 16,20-1 0-16,-20 1 0 0,23-2 0 15,-23 2 0-15,23-2 0 0,-7 0 0 0,-3 0 0 16,-1 1 0-16,-12 1 0 0,22-3 0 15,-22 3 0-15,22-2 0 0,-22 2 0 0,22-2 0 16,-22 2 0-16,21-2 0 0,-21 2 0 0,20-2 0 16,-20 2 0-16,18-3 0 0,-18 3 0 15,17-1 0-15,-17 1 0 0,14-1 0 0,-14 1 0 16,13-2 0-16,-13 2 0 0,13-2 0 16,-13 2 0-16,12-2 0 0,-12 2 0 0,11-2 0 15,-11 2 0-15,0 0 0 0,16-3 0 16,-16 3 0-16,0 0 0 0,15-2 0 0,-15 2 0 15,0 0 0-15,15-3 0 0,-15 3 0 16,11-2 0-16,-11 2 0 0,0 0 0 0,14-2 0 16,-14 2 0-16,0 0 0 0,14-4 0 0,-14 4 0 15,0 0 0-15,13-3 0 0,-13 3 0 16,0 0 0-16,12-4 0 0,-12 4 0 0,0 0 0 16,15-4 0-16,-15 4 0 0,0 0 0 0,10-4 0 15,-10 4 0-15,0 0 0 0,12-4 0 16,-12 4 0-16,0 0 0 0,9-5 0 15,-9 5 0-15,0 0 0 0,0 0 0 0,11-4 0 16,-11 4 0-16,0 0 0 0,0 0 0 0,0 0 0 16,12-4 0-16,-12 4 0 0,0 0 0 15,0 0 0-15,0 0 0 0,0 0 0 0,0 0 0 16,9-5 0-16,-9 5 0 0,0 0 0 16,0 0 0-16,0 0 0 0,0 0 0 0,0 0 0 15,0 0 0-15,0 0 0 0,0 0 0 0,0 0 0 16,0 0 0-16,0 0 0 0,0 0 0 15,9-3 0-15,-9 3 0 0,0 0 0 16,0 0 0-16,0 0 0 0,0 0 0 0,0 0 0 16,0 0 0-16,0 0 0 0,0 0 0 0,0 0 0 15,0 0 0-15,0 0 0 0,0 0 0 16,0 0 0-16,0 0 0 0,0 0 0 0,0 0 0 16,0 0 0-16,0 0 0 0,0 0 0 15,0 0 0-15,0 0 0 0,0 0 0 0,0 0 0 16,0 0 0-16,0 0 0 0,0 0 0 0,0 0 0 15,0 0 0-15,0 0 0 0,0 0 0 16,0 0 0-16,0 0 0 0,0 0 0 0,0 0 0 16,6-7 0-16,-6 7 0 0,0 0 0 15,0 0 0-15,0 0 0 0,0 0 0 0,0 0 0 16,0 0 0-16,0 0 0 0,0 0 0 16,0 0 0-16,0 0 0 0,0 0 0 0,0 0 0 15,0 0 0-15,0 0 0 0,-3-10 0 0,3 10 0 16,0 0 0-16,0 0 0 0,0 0 0 15,0 0 0-15,0 0 0 0,0 0 0 0,0 0 0 16,0 0 0-16,-2-10 0 0,2 10 0 16,0 0 0-16,0 0 0 0,0 0 0 0,0 0 0 15,0 0 0-15,-1-11 0 0,1 11 0 0,0 0 0 16,0 0 0-16,0 0 0 0,0 0 0 16,0 0 0-16,0 0 0 0,-3-10 0 15,3 10 0-15,0 0 0 0,0 0 0 0,0 0 0 0,0 0 0 16,0 0 0-16,0 0 0 0,0 0 0 15,0 0 0-15,0 0 0 0,-3-9 0 16,3 9 0-16,0 0 0 0,0 0 0 0,0 0 0 16,0 0 0-16,0 0 0 0,0 0 0 0,0 0 0 15,0 0 0-15,0 0 0 0,0 0 0 16,0 0 0-16,-4-8 0 0,4 8 0 0,0 0 0 16,0 0 0-16,0 0 0 0,0 0 0 15,0 0 0-15,0 0 0 0,0 0 0 0,0 0 0 16,0 0 0-16,-5-8 0 0,5 8 0 0,0 0 0 15,0 0 0-15,0 0 0 0,0 0 0 16,0 0 0-16,0 0 0 0,0 0 0 16,0 0 0-16,0 0 0 0,0 0 0 0,0 0 0 15,0 0 0-15,-5-8 0 0,5 8 0 0,0 0 0 16,0 0 0-16,0 0 0 0,0 0 0 16,0 0 0-16,0 0 0 0,0 0 0 0,-5-7 0 15,5 7 0-15,0 0 0 0,0 0 0 16,0 0 0-16,0 0 0 0,-5-10 0 0,5 10 0 15,0 0 0-15,0 0 0 0,0 0 0 0,0 0 0 16,-5-7 0-16,5 7 0 0,0 0 0 16,0 0 0-16,0 0 0 0,0 0 0 0,0 0 0 15,-8-7 0-15,8 7 0 0,0 0 0 16,0 0 0-16,0 0 0 0,0 0 0 0,0 0 0 16,-6-7 0-16,6 7 0 0,0 0 0 15,0 0 0-15,0 0 0 0,0 0 0 0,-7-7 0 16,7 7 0-16,0 0 0 0,0 0 0 15,0 0 0-15,0 0 0 0,-6-8 0 0,6 8 0 16,0 0 0-16,0 0 0 0,0 0 0 0,0 0 0 16,0 0 0-16,-6-7 0 0,6 7 0 15,0 0 0-15,0 0 0 0,0 0 0 0,0 0 0 16,-4-9 0-16,4 9 0 0,0 0 0 0,0 0 0 16,0 0 0-16,0 0 0 0,-5-9 0 15,5 9 0-15,0 0 0 0,0 0 0 16,0 0 0-16,0 0 0 0,-3-11 0 0,3 11 0 15,0 0 0-15,0 0 0 0,0 0 0 0,0 0 0 16,-3-11 0-16,3 11 0 0,0 0 0 16,0 0 0-16,0 0 0 0,-5-11 0 0,5 11 0 15,0 0 0-15,0 0 0 0,0 0 0 16,-4-9 0-16,4 9 0 0,0 0 0 0,0 0 0 16,0 0 0-16,0 0 0 0,-3-10 0 0,3 10 0 15,0 0 0-15,0 0 0 0,0 0 0 16,0 0 0-16,0 0 0 0,-2-9 0 15,2 9 0-15,0 0 0 0,0 0 0 0,0 0 0 16,0 0 0-16,0 0 0 0,0 0 0 0,-5-9 0 16,5 9 0-16,0 0 0 0,0 0 0 15,0 0 0-15,0 0 0 0,0 0 0 0,0 0 0 16,0 0 0-16,-4-9 0 0,4 9 0 0,0 0 0 16,0 0 0-16,0 0 0 0,0 0 0 15,0 0 0-15,0 0 0 0,0 0 0 0,0 0 0 16,-4-9 0-16,4 9 0 0,0 0 0 15,0 0 0-15,0 0 0 0,0 0 0 0,0 0 0 16,0 0 0-16,-7-8 0 0,7 8 0 0,0 0 0 16,0 0 0-16,0 0 0 0,0 0 0 15,-5-8 0-15,5 8 0 0,0 0 0 16,0 0 0-16,0 0 0 0,0 0 0 0,0 0 0 16,-4-9 0-16,4 9 0 0,0 0 0 0,0 0 0 15,0 0 0-15,0 0 0 0,0 0 0 16,-5-6 0-16,5 6 0 0,0 0 0 0,0 0 0 15,0 0 0-15,0 0 0 0,0 0 0 0,-7-8 0 16,7 8 0-16,0 0 0 0,0 0 0 16,0 0 0-16,0 0 0 0,0 0 0 0,0 0 0 15,0 0 0-15,0 0 0 0,0 0 0 16,-7-6 0-16,7 6 0 0,0 0 0 0,0 0 0 16,0 0 0-16,0 0 0 0,0 0 0 15,0 0 0-15,0 0 0 0,0 0 0 0,0 0 0 16,0 0 0-16,0 0 0 0,0 0 0 15,0 0 0-15,0 0 0 0,0 0 0 0,0 0 0 16,0 0 0-16,0 0 0 0,-8-5 0 0,8 5 0 16,0 0 0-16,0 0 0 0,0 0 0 15,0 0 0-15,0 0 0 0,0 0 0 0,0 0 0 16,0 0 0-16,0 0 0 0,0 0 0 16,0 0 0-16,0 0 0 0,0 0 0 0,0 0 0 15,0 0 0-15,0 0 0 0,0 0 0 16,0 0 0-16,0 0 0 0,0 0 0 0,0 0 0 15,0 0 0-15,0 0 0 0,0 0 0 0,0 0 0 16,0 0 0-16,0 0 0 0,0 0 0 16,0 0 0-16,0 0 0 0,0 0 0 0,0 0 0 15,0 0 0-15,0 0 0 0,0 0 0 16,0 0 0-16,0 0 0 0,0 0 0 0,0 0 0 16,0 0 0-16,0 0 0 0,0 0 0 0,-6-7 0 15,6 7 0-15,0 0 0 0,0 0 0 16,0 0 0-16,0 0 0 0,0 0 0 15,0 0 0-15,0 0 0 0,0 0 0 0,0 0 0 16,0 0 0-16,0 0 0 0,0 0 0 0,0 0 0 16,0 0 0-16,0 0 0 0,-5-7 0 15,5 7 0-15,0 0 0 0,0 0 0 0,0 0 0 16,0 0 0-16,0 0 0 0,0 0 0 16,0 0 0-16,0 0 0 0,0 0 0 0,0 0 0 15,0 0 0-15,0 0 0 0,0 0 0 0,0 0 0 16,0 0 0-16,0 0 0 0,-6-6 0 15,6 6 0-15,0 0 0 0,0 0 0 16,0 0 0-16,0 0 0 0,0 0 0 0,0 0 0 16,0 0 0-16,0 0 0 0,-5-8 0 0,5 8 0 15,0 0 0-15,0 0 0 0,0 0 0 16,0 0 0-16,0 0 0 0,0 0 0 0,0 0 0 16,0 0 0-16,0 0 0 0,-6-8 0 15,6 8 0-15,0 0 0 0,0 0 0 0,0 0 0 16,0 0 0-16,0 0 0 0,0 0 0 0,0 0 0 15,-3-9 0-15,3 9 0 0,0 0 0 16,0 0 0-16,0 0 0 0,0 0 0 0,0 0 0 16,-5-8 0-16,5 8 0 0,0 0 0 0,0 0 0 15,0 0 0-15,0 0 0 0,0 0 0 16,-4-9 0-16,4 9 0 0,0 0 0 16,0 0 0-16,0 0 0 0,0 0 0 0,0 0 0 15,0 0 0-15,0 0 0 0,-6-7 0 0,6 7 0 16,0 0 0-16,0 0 0 0,0 0 0 15,0 0 0-15,0 0 0 0,0 0 0 0,0 0 0 16,-5-7 0-16,5 7 0 0,0 0 0 16,0 0 0-16,0 0 0 0,0 0 0 0,0 0 0 15,0 0 0-15,0 0 0 0,-6-8 0 0,6 8 0 16,0 0 0-16,0 0 0 0,0 0 0 16,0 0 0-16,0 0 0 0,0 0 0 15,0 0 0-15,0 0 0 0,-4-9 0 0,4 9 0 16,0 0 0-16,0 0 0 0,0 0 0 0,0 0 0 15,0 0 0-15,0 0 0 0,-4-8 0 16,4 8 0-16,0 0 0 0,0 0 0 0,0 0 0 16,0 0 0-16,0 0 0 0,0 0 0 0,0 0 0 15,0 0 0-15,-6-7 0 0,6 7 0 16,0 0 0-16,0 0 0 0,0 0 0 0,0 0 0 16,0 0 0-16,0 0 0 0,-5-8 0 15,5 8 0-15,0 0 0 0,0 0 0 0,0 0 0 16,0 0 0-16,0 0 0 0,0 0 0 0,0 0 0 15,0 0 0-15,-5-9 0 0,5 9 0 16,0 0 0-16,0 0 0 0,0 0 0 16,0 0 0-16,0 0 0 0,0 0 0 0,0 0 0 15,0 0 0-15,-4-7 0 0,4 7 0 0,0 0 0 16,0 0 0-16,0 0 0 0,0 0 0 16,0 0 0-16,0 0 0 0,0 0 0 0,0 0 0 15,0 0 0-15,-6-8 0 0,6 8 0 16,0 0 0-16,0 0 0 0,0 0 0 0,0 0 0 15,0 0 0-15,0 0 0 0,0 0 0 0,0 0 0 16,0 0 0-16,0 0 0 0,0 0 0 16,0 0 0-16,0 0 0 0,0 0 0 15,0 0 0-15,-6-7 0 0,6 7 0 0,0 0 0 16,0 0 0-16,0 0 0 0,0 0 0 0,0 0 0 16,0 0 0-16,0 0 0 0,0 0 0 15,0 0 0-15,0 0 0 0,0 0 0 0,0 0 0 16,0 0 0-16,0 0 0 0,-6-7 0 0,6 7 0 15,0 0 0-15,0 0 0 0,0 0 0 16,0 0 0-16,0 0 0 0,0 0 0 0,0 0 0 16,0 0 0-16,0 0 0 0,0 0 0 15,0 0 0-15,0 0 0 0,0 0 0 0,0 0 0 16,0 0 0-16,0 0 0 0,0 0 0 0,0 0 0 16,0 0 0-16,0 0 0 0,0 0 0 15,0 0 0-15,0 0 0 0,0 0 0 16,0 0 0-16,0 0 0 0,0 0 0 0,0 0 0 15,0 0 0-15,0 0 0 0,0 0 0 0,0 0 0 16,0 0 0-16,0 0 0 0,0 0 0 16,0 0 0-16,0 0 0 0,0 0 0 0,0 0 0 15,0 0 0-15,0 0 0 0,0 0 0 16,0 0 0-16,0 0 0 0,0 0 0 0,0 0 0 16,0 0 0-16,0 0 0 0,0 0 0 0,0 0 0 15,-9-3 0-15,9 3 0 0,0 0 0 16,0 0 0-16,0 0 0 0,0 0 0 0,0 0 0 15,0 0 0-15,0 0 0 0,0 0 0 0,0 0 0 16,0 0 0-16,0 0 0 0,0 0 0 16,0 0 0-16,0 0 0 0,0 0 0 15,0 0 0-15,0 0 0 0,0 0 0 0,0 0 0 16,0 0 0-16,0 0 0 0,0 0 0 0,0 0 0 16,0 0 0-16,0 0 0 0,0 0 0 15,0 0 0-15,0 0 0 0,0 0 0 0,0 0 0 16,0 0 0-16,0 0 0 0,0 0 0 15,0 0 0-15,0 0 0 0,0 0 0 0,0 0 0 16,0 0 0-16,0 0 0 0,0 0 0 0,0 0 0 16,0 0 0-16,0 0 0 0,0 0 0 15,0 0 0-15,0 0 0 0,0 0 0 16,0 0 0-16,0 0 0 0,0 0 0 0,0 0 0 16,0 0 0-16,0 0 0 0,0 0 0 0,0 0 0 15,0 0 0-15,0 0 0 0,0 0 0 16,-3-9 0-16,3 9 0 0,0 0 0 0,0 0 0 15,0 0 0-15,0 0 0 0,0 0 0 16,0 0 0-16,0 0 0 0,0 0 0 0,0 0 0 16,0 0 0-16,0 0 0 0,0 0 0 0,0 0 0 15,0 0 0-15,0 0 0 0,0 0 0 16,0 0 0-16,0 0 0 0,0 0 0 0,0 0 0 16,0 0 0-16,0 0 0 0,0 0 0 15,0 0 0-15,0 0 0 0,0 0 0 0,0 0 0 16,0 0 0-16,0 0 0 0,0 0 0 15,0 0 0-15,0 0 0 0,0 0 0 0,0 0 0 16,0 0 0-16,0 0 0 0,0 0 0 0,0 0 0 16,0 0 0-16,0 0 0 0,0 0 0 15,0 0 0-15,0 0 0 0,0 0 0 0,0 0 0 16,-5-10 0-16,5 10 0 0,0 0 0 16,0 0 0-16,0 0 0 0,0 0 0 0,0 0 0 15,0 0 0-15,0 0 0 0,0 0 0 16,0 0 0-16,0 0 0 0,0 0 0 0,0 0 0 15,0 0 0-15,0 0 0 0,0 0 0 16,0 0 0-16,0 0 0 0,0 0 0 0,0 0 0 16,0 0 0-16,0 0 0 0,0 0 0 0,0 0 0 15,0 0 0-15,0 0 0 0,0 0 0 16,0 0 0-16,0 0 0 0,0 0 0 0,0 0 0 16,0 0 0-16,0 0 0 0,0 0 0 15,0 0 0-15,0 0 0 0,0 0 0 0,0 0 0 16,0 0 0-16,0 0 0 0,0 0 0 15,0 0 0-15,0 0 0 0,0 0 0 0,0 0 0 16,0 0 0-16,0 0 0 0,0 0 0 0,0 0 0 16,0 0 0-16,0 0 0 0,0 0 0 15,0 0 0-15,0 0 0 0,0 0 0 0,0 0 0 16,0 0 0-16,0 0 0 0,0 0 0 16,0 0 0-16,0 0 0 0,0 0 0 0,0 0 0 15,0 0 0-15,0 0 0 0,0 0 0 0,0 0 0 16,0 0 0-16,0 0 0 0,0 0 0 15,0 0 0-15,0 0 0 0,0 0 0 0,0 0 0 16,0 0 0-16,0 0 0 0,0 0 0 16,0 0 0-16,0 0 0 0,0 0 0 0,0 0 0 15,0 0 0-15,0 0 0 0,0 0 0 16,0 0 0-16,0 0 0 0,0 0 0 0,0 0 0 16,0 0 0-16,0 0 0 0,0 0 0 0,0 0 0 15,0 0 0-15,0 0 0 0,0 0 0 16,0 0 0-16,0 0 0 0,0 0 0 0,0 0 0 15,0 0 0-15,0 0 0 0,0 0 0 16,0 0 0-16,0 0 0 0,0 0 0 0,0 0 0 16,-5-6 0-16,5 6 0 0,0 0 0 15,0 0 0-15,0 0 0 0,0 0 0 0,0 0 0 16,0 0 0-16,0 0 0 0,0 0 0 16,0 0 0-16,0 0 0 0,0 0 0 0,0 0 0 15,0 0 0-15,0 0 0 0,0 0 0 0,0 0 0 16,0 0 0-16,0 0 0 0,0 0 0 15,0 0 0-15,0 0 0 0,0 0 0 0,0 0 0 16,0 0 0-16,0 0 0 0,0 0 0 16,-4-9 0-16,4 9 0 0,0 0 0 0,0 0 0 15,0 0 0-15,0 0 0 0,0 0 0 0,0 0 0 16,0 0 0-16,0 0 0 0,0 0 0 16,0 0 0-16,0 0 0 0,0 0 0 15,0 0 0-15,0 0 0 0,0 0 0 0,0 0 0 16,0 0 0-16,0 0 0 0,0 0 0 0,0 0 0 15,-5-7 0-15,5 7 0 0,0 0 0 16,0 0 0-16,0 0 0 0,0 0 0 0,0 0 0 16,0 0 0-16,0 0 0 0,0 0 0 0,0 0 0 15,0 0 0-15,0 0 0 0,0 0 0 16,0 0 0-16,0 0 0 0,0 0 0 0,0 0 0 16,0 0 0-16,0 0 0 0,-5-8 0 15,5 8 0-15,0 0 0 0,0 0 0 0,0 0 0 16,0 0 0-16,0 0 0 0,0 0 0 15,0 0 0-15,0 0 0 0,0 0 0 0,0 0 0 16,0 0 0-16,0 0 0 0,0 0 0 0,0 0 0 16,0 0 0-16,0 0 0 0,0 0 0 15,0 0 0-15,0 0 0 0,0 0 0 0,0 0 0 16,0 0 0-16,0 0 0 0,0 0 0 0,-6-7 0 16,6 7 0-16,0 0 0 0,0 0 0 15,0 0 0-15,0 0 0 0,0 0 0 0,0 0 0 16,0 0 0-16,0 0 0 0,0 0 0 15,0 0 0-15,0 0 0 0,0 0 0 0,0 0 0 16,0 0 0-16,0 0 0 0,0 0 0 0,0 0 0 16,0 0 0-16,0 0 0 0,0 0 0 0,0 0 0 15,0 0 0-15,0 0 0 0,0 0 0 16,0 0 0-16,0 0 0 0,0 0 0 0,0 0 0 16,0 0 0-16,0 0 0 0,0 0 0 15,0 0 0-15,0 0 0 0,0 0-4 0,0 0-4 16,0 0 4-16,0 0-4 0,0 0 4 0,0 0-2 15,0 0 2-15,0 0 1 0,0 0 2 16,0 0-3-16,0 0 3 0,-7-6 1 0,7 6 1 16,0 0-2-16,0 0 1 0,0 0 0 15,0 0 0-15,0 0-1 0,0 0 1 0,0 0 3 16,0 0-5-16,0 0 2 0,0 0 0 0,0 0 0 16,0 0 0-16,0 0-1 0,0 0-2 15,0 0 4-15,0 0-2 0,0 0 1 0,0 0 1 16,0 0 1-16,0 0 0 0,0 0 0 15,0 0 2-15,0 0 0 0,0 0-3 0,0 0 3 16,0 0-2-16,0 0 4 0,0 0-5 0,0 0 1 16,0 0 4-16,0 0-7 0,0 0-1 15,-5-7 2-15,5 7-1 0,0 0 3 0,0 0 0 16,0 0 1-16,0 0-9 0,0 0 4 16,0 0 0-16,0 0 0 0,0 0 1 0,0 0 2 15,0 0-4-15,0 0 5 0,0 0-8 0,0 0-1 16,0 0-1-16,0 0-1 0,0 0-3 15,0 0-3-15,0 0 2 0,0 0-2 0,0 0-2 16,0 0 2-16,0 0-5 0,0 0 3 16,-2-11 0-16,2 11 2 0,0 0-1 0,0 0-5 15,0 0 1-15,0 0 0 0,0 0 1 0,0 0 4 16,0 0 1-16,0 0 4 0,0 0 1 16,-2-10 2-16,2 10 2 0,0 0 2 0,0 0-3 15,0 0-1-15,0 0 2 0,0 0-1 16,0 0 3-16,0 0-3 0,0 0-1 0,0 0-4 15,0 0 2-15,-3-11 0 0,3 11 0 0,0 0 4 16,0 0-6-16,0 0 2 0,0 0 4 0,0 0-3 16,0 0 5-16,0 0-4 0,0 0 1 15,0 0 8-15,-2-11-2 0,2 11-1 16,0 0-3-16,0 0 3 0,0 0 1 0,0 0-1 16,0 0 0-16,0 0 1 0,0 0 1 0,0 0-3 15,0 0 1-15,0 0 2 0,0 0 0 0,0 0 0 16,0 0 1-16,0 0-2 0,0 0-2 15,0 0 0-15,-2-11 2 0,2 11 6 0,0 0-8 16,0 0 8-16,0 0-7 0,0 0 1 16,0 0 0-16,0 0 2 0,0 0 2 0,0 0-5 15,0 0 3-15,0 0-1 0,0 0 4 0,0 0-1 16,0 0-3-16,0 0 3 0,0 0-3 16,0 0 1-16,0 0 3 0,0 0-7 0,0 0 1 15,0 0-1-15,0 0 2 0,-2-10-2 0,2 10 1 16,0 0 1-16,0 0 1 0,0 0-2 15,0 0-1-15,0 0 1 0,0 0 1 0,0 0 6 16,0 0-4-16,0 0-3 0,0 0 0 16,0 0-4-16,0 0 11 0,0 0 0 0,-2-10-7 15,2 10-1-15,0 0-1 0,0 0 2 16,0 0-6-16,0 0 8 0,0 0-7 0,0 0 6 16,0 0-8-16,0 0 0 0,0 0 1 0,0 0-1 15,0 0 2-15,-2-12 5 0,2 12-6 16,0 0 3-16,0 0-4 0,0 0 5 0,0 0-6 15,0 0-5-15,0 0 6 0,0 0 4 0,0 0-3 16,-1-10-1-16,1 10-2 0,0 0 2 16,0 0 2-16,0 0 6 0,0 0-9 0,0 0 5 15,0 0-9-15,0 0 0 0,0-12 3 16,0 12 0-16,0 0 0 0,0 0 4 0,0 0 1 16,0 0-2-16,0 0 1 0,0 0 2 15,0 0 3-15,0 0 0 0,-1-11-1 0,1 11 3 16,0 0-3-16,0 0 1 0,0 0 0 15,0 0-2-15,0 0-1 0,0 0-5 0,0 0 3 16,0 0-1-16,0 0 8 0,0 0-5 0,-1-13 2 16,1 13-5-16,0 0-6 0,0 0 1 15,0 0-3-15,0 0-5 0,0 0 5 0,0 0 0 16,0 0-3-16,0 0 1 0,0-11 0 16,0 11 3-16,0 0 1 0,0 0 3 0,0 0 0 15,0 0 4-15,0 0 4 0,0 0-4 0,-4-9 2 16,4 9 1-16,0 0-1 0,0 0 0 15,0 0-3-15,0 0 10 0,0 0-4 0,-3-10 8 16,3 10-9-16,0 0 9 0,0 0-1 16,0 0-3-16,0 0-6 0,0 0 9 0,0 0-4 15,-4-9-1-15,4 9 1 0,0 0 1 16,0 0 1-16,0 0-3 0,0 0 6 0,0 0-5 16,0 0 0-16,-3-11 1 0,3 11-3 15,0 0 4-15,0 0-3 0,0 0 3 0,0 0 3 16,0 0-5-16,0 0-1 0,-3-10 3 0,3 10-4 15,0 0 4-15,0 0 1 0,0 0-4 16,0 0 1-16,0 0 1 0,-4-8 1 0,4 8-1 16,0 0 3-16,0 0 0 0,0 0-3 0,0 0 4 15,0 0-3-15,-4-11 3 0,4 11-2 16,0 0 4-16,0 0-1 0,0 0-1 16,0 0 7-16,0 0 0 0,0 0-4 0,-3-10-2 15,3 10-1-15,0 0 0 0,0 0-2 0,0 0 0 16,0 0-1-16,0 0-5 0,-4-11 2 15,4 11-1-15,0 0 0 0,0 0 3 0,0 0 2 16,0 0 3-16,0 0-5 0,-4-8 1 16,4 8 5-16,0 0-2 0,0 0 1 0,0 0 1 15,0 0-2-15,0 0 0 0,0 0 5 0,-3-10-2 16,3 10-1-16,0 0 2 0,0 0 1 16,0 0-3-16,0 0 3 0,0 0-8 15,0 0 1-15,-3-9 0 0,3 9-10 0,0 0 10 16,0 0 1-16,0 0 1 0,0 0-9 0,0 0 1 15,0 0 1-15,0 0 4 0,0 0-3 16,-4-10 4-16,4 10 2 0,0 0-3 0,0 0-1 16,0 0 3-16,0 0 32 0,0 0-37 15,0 0-1-15,0 0 4 0,0 0 0 0,0 0-1 16,0 0 3-16,0 0-4 0,0 0 5 0,-3-8-5 16,3 8-6-16,0 0 14 0,0 0-10 15,0 0 0-15,0 0 0 0,0 0 1 0,0 0-1 16,0 0-1-16,0 0-1 0,0 0 7 0,0 0-6 15,-4-10-2-15,4 10 3 0,0 0-1 16,0 0 0-16,0 0 5 0,0 0-7 16,0 0 6-16,0 0-2 0,-2-9 1 0,2 9-3 15,0 0-1-15,0 0 9 0,0 0-7 0,0 0 0 16,0 0-1-16,0 0 10 0,0 0-11 16,0 0 5-16,-3-11-7 0,3 11 2 0,0 0 1 15,0 0-1-15,0 0 2 0,0 0 0 16,0 0 1-16,0 0 0 0,0 0 2 0,0 0 2 15,0 0-4-15,-3-8 2 0,3 8 0 16,0 0 2-16,0 0-2 0,0 0 0 16,0 0 0-16,0 0 1 0,0 0-1 0,0 0-1 15,0 0-1-15,0 0-10 0,0 0 13 16,0 0-4-16,-5-9 1 0,5 9 6 0,0 0-14 16,0 0 8-16,0 0 7 0,0 0-7 15,0 0 0-15,0 0 0 0,0 0-2 0,0 0 5 16,-6-6-9-16,6 6 5 0,0 0 1 0,0 0 2 15,0 0-3-15,0 0 0 0,0 0 7 16,0 0-6-16,0 0-5 0,0 0 3 0,0 0 1 16,-7-6-1-16,7 6-2 0,0 0 2 15,0 0 0-15,0 0-1 0,0 0-5 0,0 0 5 16,0 0-5-16,0 0 8 0,0 0-1 16,0 0 2-16,0 0-3 0,0 0 5 0,0 0-5 15,0 0-2-15,0 0 1 0,-4-8 3 16,4 8-6-16,0 0 6 0,0 0-4 0,0 0 2 15,0 0-7-15,0 0 12 0,0 0-5 0,0 0 1 16,0 0 3-16,0 0 1 0,0 0-1 16,0 0 3-16,0 0-2 0,0 0-1 0,0 0 0 15,0 0 1-15,0 0-3 0,0 0-3 16,0 0 1-16,0 0-1 0,0 0-5 0,0 0 4 16,0 0-3-16,0 0 0 0,0 0-3 15,0 0-2-15,0 0 5 0,-12-2-1 0,12 2-5 16,0 0 10-16,0 0-9 0,0 0 2 0,0 0 2 15,0 0 0-15,0 0-2 0,0 0 2 16,0 0-2-16,0 0 2 0,-10-4 3 0,10 4 2 16,0 0-1-16,0 0 1 0,0 0 2 15,0 0 5-15,0 0-5 0,0 0-2 0,-10-4 5 16,10 4 3-16,0 0-7 0,0 0-1 0,0 0 3 16,0 0-1-16,-9-5-11 0,9 5-16 15,0 0-22-15,-13-5 13 0,13 5 14 16,-9-3 20-16,9 3 8 0,0 0-3 0,-14-4 4 15,14 4 3-15,0 0-3 0,-11-6 6 0,11 6-3 16,0 0-3-16,-11-3 2 0,11 3-1 16,0 0-3-16,-11-5-6 0,11 5 4 0,0 0 1 15,-11-4 6-15,11 4 0 0,0 0-3 16,-10-3-5-16,10 3-1 0,0 0 1 0,0 0 3 16,-11-4-5-16,11 4 0 0,0 0 2 0,0 0-2 15,0 0 4-15,-11-4-3 0,11 4-2 16,0 0 1-16,0 0-3 0,0 0 4 0,0 0-4 15,-11-5 2-15,11 5-2 0,0 0 3 16,0 0-2-16,0 0 0 0,0 0 2 0,0 0-5 16,-13-3 0-16,13 3 7 0,0 0-2 15,0 0-2-15,-12-2 7 0,12 2 6 0,0 0-1 16,0 0 1-16,0 0 5 0,-14-1-11 0,14 1-1 16,0 0 2-16,0 0-4 0,0 0-3 15,-15 0 1-15,15 0 3 0,0 0 9 0,0 0 4 16,-13-1-1-16,13 1-3 0,0 0-4 15,0 0 0-15,0 0-2 0,-12 0-2 0,12 0-2 16,0 0 4-16,0 0-3 0,0 0-3 0,0 0-1 16,-16 0 3-16,16 0 1 0,0 0 13 15,0 0 0-15,0 0-2 0,0 0 3 16,-14 0-4-16,14 0-8 0,0 0-2 0,0 0-1 16,0 0 5-16,-13 0 0 0,13 0 0 0,0 0-1 15,0 0-1-15,0 0-5 0,-15-2-4 16,15 2 1-16,0 0 1 0,0 0 2 0,-14-1 4 15,14 1-5-15,0 0 1 0,0 0-3 16,-16 0-3-16,16 0 2 0,0 0 6 0,-12 0-3 16,12 0 0-16,0 0 2 0,-13-2-1 0,13 2 0 15,0 0 0-15,0 0 0 0,-14-1-4 16,14 1-6-16,0 0 1 0,-13 0-2 0,13 0 8 16,0 0-22-16,-12-1 39 0,12 1-12 15,0 0-2-15,0 0-1 0,-14 0 0 0,14 0 2 16,0 0 1-16,0 0 2 0,0 0-6 15,-14-2 2-15,14 2 0 0,0 0-3 0,0 0-4 16,0 0-4-16,-15 0-15 0,15 0 27 0,0 0 2 16,0 0 2-16,-14-1 0 0,14 1-3 15,0 0 3-15,0 0-8 0,0 0 4 0,-15-1 1 16,15 1 0-16,0 0-4 0,0 0 2 16,-16-1 4-16,16 1 1 0,0 0 0 0,0 0-1 15,-13-1-1-15,13 1-2 0,0 0 0 0,0 0 6 16,0 0-6-16,-14-1-2 0,14 1 2 15,0 0-2-15,0 0-1 0,0 0 4 0,0 0 0 16,-12-1 0-16,12 1-1 0,0 0-1 16,0 0-6-16,0 0 6 0,0 0 2 0,0 0-1 15,0 0 0-15,-12-2 1 0,12 2-2 16,0 0 0-16,0 0 0 0,0 0 0 0,0 0-1 16,0 0 0-16,0 0 3 0,0 0-3 0,0 0 2 15,0 0 0-15,0 0 0 0,0 0-1 16,0 0-1-16,-12-1 2 0,12 1 1 0,0 0-5 15,0 0 3-15,0 0 1 0,0 0-2 16,0 0 1-16,0 0 2 0,0 0-1 0,0 0 1 16,0 0-2-16,0 0 0 0,0 0 0 0,0 0-1 15,0 0-1-15,0 0 5 0,0 0-3 16,0 0 1-16,0 0-1 0,0 0-1 16,0 0 2-16,0 0 2 0,0 0-4 0,0 0 4 15,0 0 2-15,0 0-7 0,0 0 5 0,0 0-6 16,0 0 5-16,0 0-3 0,0 0 6 15,0 0-7-15,0 0 6 0,0 0-6 0,0 0 1 16,0 0 0-16,0 0 0 0,0 0 6 16,0 0-5-16,0 0 0 0,0 0 0 0,0 0-2 15,0 0 0-15,0 0 2 0,0 0 4 0,0 0-4 16,0 0-2-16,0 0 1 0,0 0 3 16,0 0 0-16,0 0-3 0,0 0-7 0,0 0 10 15,0 0 4-15,0 0-5 0,0 0 0 0,0 0 0 16,0 0 2-16,0 0-2 0,0 0 3 15,0 0-4-15,0 0 9 0,0 0-8 16,0 0 2-16,0 0-2 0,0 0 1 0,0 0 1 16,0 0 0-16,0 0 2 0,0 0-2 15,0 0 2-15,0 0-3 0,0 0 7 0,0 0-9 16,0 0 1-16,0 0-1 0,0 0 4 0,0 0-2 16,0 0 1-16,0 0-2 0,0 0 3 15,-11-3 0-15,11 3-2 0,0 0 1 0,0 0-1 16,0 0 3-16,0 0-2 0,0 0-2 0,0 0 2 15,0 0-1-15,0 0 3 0,0 0 2 16,0 0-6-16,0 0 2 0,0 0 1 16,0 0-1-16,0 0-1 0,0 0-1 0,0 0 3 15,0 0-1-15,0 0 3 0,0 0 0 0,0 0-2 16,0 0-1-16,0 0-2 0,0 0 2 16,0 0-1-16,0 0 0 0,0 0 1 0,0 0-2 15,0 0 0-15,0 0-1 0,0 0 1 16,0 0 0-16,0 0 0 0,-11-3 1 0,11 3 2 15,0 0-6-15,0 0 2 0,0 0-2 0,0 0 2 16,0 0-1-16,0 0 1 0,0 0-2 16,0 0 1-16,0 0 1 0,0 0-1 15,0 0 1-15,0 0 1 0,0 0 5 0,0 0-6 16,0 0-1-16,0 0 2 0,0 0-1 0,0 0 2 16,0 0-3-16,0 0 0 0,0 0 1 15,0 0-1-15,-9-4-1 0,9 4 1 0,0 0 1 16,0 0-10-16,0 0 11 0,0 0 0 0,0 0-2 15,0 0 7-15,0 0-7 0,0 0 0 16,0 0 1-16,0 0 0 0,0 0 0 0,0 0-11 16,0 0 14-16,0 0-2 0,0 0 1 15,0 0 0-15,0 0-2 0,0 0 0 0,0 0 0 16,0 0 4-16,0 0-3 0,0 0 15 16,0 0-20-16,0 0 1 0,-9-3 1 0,9 3 3 15,0 0-2-15,0 0 0 0,0 0-4 16,0 0 4-16,0 0-1 0,0 0 3 0,0 0-2 15,0 0 2-15,0 0-1 0,0 0-3 0,0 0-1 16,0 0 4-16,0 0 1 0,0 0-4 16,0 0 1-16,0 0 2 0,0 0-2 0,0 0-2 15,0 0 1-15,0 0-2 0,0 0 1 16,0 0 0-16,0 0 2 0,0 0 0 0,0 0 1 16,0 0 1-16,0 0 0 0,0 0-3 15,0 0-1-15,0 0 5 0,0 0-3 0,-9-3 0 16,9 3 0-16,0 0-1 0,0 0 2 0,0 0 3 15,0 0-6-15,0 0 3 0,0 0 5 16,0 0-7-16,0 0 5 0,0 0-4 0,0 0 1 16,0 0 2-16,0 0-2 0,0 0-1 15,0 0 1-15,0 0-2 0,0 0 4 0,0 0 3 16,0 0-7-16,0 0 5 0,0 0-3 0,0 0-3 16,0 0 5-16,0 0 0 0,0 0-6 15,0 0 4-15,0 0 2 0,0 0-3 16,0 0 2-16,0 0 0 0,0 0 0 0,0 0 0 15,0 0-1-15,0 0-3 0,0 0 2 0,0 0 0 16,0 0 0-16,0 0 5 0,0 0-6 16,0 0-1-16,0 0 2 0,0 0 0 0,0 0-1 15,0 0 4-15,0 0-9 0,0 0 3 16,0 0-6-16,0 0 7 0,0 0-4 0,0 0-5 16,0 0 0-16,0 0 1 0,0 0-1 0,0 0 4 15,0 0-9-15,0 0 13 0,0 0-2 16,0 0 6-16,0 0-4 0,-9-6 2 15,9 6 0-15,0 0 2 0,0 0 0 0,0 0 3 16,0 0-1-16,0 0 1 0,0 0-2 0,0 0 0 16,0 0 0-16,0 0 3 0,0 0-2 15,0 0-3-15,0 0 3 0,0 0-1 0,0 0 1 16,0 0 4-16,0 0-6 0,0 0-2 0,0 0 2 16,0 0 1-16,0 0-1 0,0 0 0 15,0 0 1-15,0 0-2 0,0 0 3 0,0 0 4 16,0 0-7-16,0 0 2 0,0 0 0 15,0 0 0-15,0 0-2 0,0 0 1 0,0 0 0 16,0 0-1-16,0 0-1 0,0 0 2 0,0 0 0 16,0 0-2-16,0 0-1 0,0 0 3 15,0 0-1-15,0 0 0 0,0 0 3 16,0 0-6-16,-8-5 4 0,8 5 2 0,0 0 3 16,0 0-1-16,0 0-4 0,0 0 0 0,0 0 1 15,0 0-2-15,0 0 5 0,0 0-3 16,0 0-1-16,0 0 2 0,0 0 3 0,0 0-2 15,0 0-4-15,0 0 5 0,0 0 2 0,0 0-6 16,0 0 1-16,-8-4 1 0,8 4-2 16,0 0 1-16,0 0 0 0,0 0-1 0,0 0 1 15,0 0 0-15,0 0 0 0,0 0-1 16,0 0 1-16,0 0 2 0,0 0-2 0,0 0 2 16,0 0 2-16,0 0-4 0,0 0 2 15,0 0 2-15,0 0-27 0,0 0 30 0,0 0-5 16,0 0 5-16,0 0-4 0,0 0-6 15,0 0 5-15,-8-4 1 0,8 4-2 0,0 0 0 16,0 0-1-16,0 0 3 0,0 0-5 0,0 0 2 16,0 0 1-16,0 0-15 0,0 0 18 15,0 0-3-15,0 0-1 0,0 0 2 0,0 0-1 16,0 0 5-16,0 0-8 0,0 0 2 16,0 0 2-16,0 0 10 0,0 0-14 0,0 0-1 15,0 0-1-15,0 0 3 0,0 0 0 0,0 0 1 16,0 0 0-16,0 0 2 0,0 0-4 15,0 0 2-15,0 0 0 0,0 0 2 16,0 0 1-16,0 0-3 0,0 0-5 0,0 0-4 16,-10-4 7-16,10 4 1 0,0 0-1 0,0 0 0 15,0 0 7-15,0 0-7 0,0 0 0 16,0 0 1-16,0 0-2 0,0 0 2 0,0 0 1 16,0 0-1-16,0 0-1 0,0 0-1 15,0 0 2-15,0 0 0 0,0 0 0 0,0 0-2 16,-8-5 1-16,8 5 1 0,0 0 1 0,0 0-1 15,0 0 0-15,0 0 7 0,0 0-8 16,0 0 0-16,0 0 3 0,0 0-2 0,0 0-1 16,0 0 2-16,0 0 0 0,0 0 0 15,0 0-2-15,0 0 0 0,0 0 3 0,0 0-4 16,0 0 2-16,0 0 0 0,0 0 1 16,0 0-2-16,0 0 1 0,0 0 0 0,0 0 1 15,0 0 2-15,0 0-1 0,0 0 0 0,0 0 0 16,0 0 1-16,0 0-3 0,0 0 2 15,0 0-3-15,0 0 10 0,0 0-5 0,0 0-6 16,0 0 2-16,0 0-2 0,0 0 2 16,0 0 4-16,0 0-5 0,0 0-2 0,0 0 5 15,0 0-4-15,0 0 1 0,0 0-1 0,-13-1 4 16,13 1-6-16,0 0 5 0,0 0 2 16,0 0-5-16,0 0 3 0,0 0-1 15,0 0 2-15,0 0-3 0,0 0 4 0,0 0-20 16,0 0 18-16,0 0 1 0,0 0-2 0,0 0 1 15,0 0 0-15,0 0 3 0,0 0-4 16,0 0-3-16,0 0 2 0,0 0 14 0,0 0-16 16,0 0 0-16,0 0-3 0,0 0 2 0,0 0-1 15,0 0 4-15,0 0 0 0,0 0 1 16,0 0-4-16,0 0 2 0,0 0 2 0,0 0 3 16,0 0-2-16,0 0-2 0,0 0 4 15,0 0-1-15,0 0 0 0,0 0-1 0,0 0 0 16,0 0 0-16,0 0-5 0,0 0 4 0,0 0 2 15,0 0-3-15,0 0 0 0,0 0-3 16,0 0 1-16,0 0 2 0,0 0-1 16,0 0-2-16,0 0-3 0,0 0 6 0,0 0-6 15,0 0-10-15,0 0-2 0,-12 0 4 0,12 0 4 16,0 0 4-16,0 0 1 0,0 0 1 16,-13 4 2-16,13-4 2 0,0 0-1 0,0 0 7 15,0 0-4-15,-11 2-3 0,11-2 8 16,0 0-3-16,0 0-4 0,0 0 0 0,-11 4 2 15,11-4 2-15,0 0 2 0,0 0-1 0,0 0 1 16,0 0 1-16,-11 3 3 0,11-3-5 16,0 0 3-16,0 0-8 0,0 0 4 15,0 0 1-15,0 0-1 0,0 0 1 0,-11 2-2 16,11-2 9-16,0 0-11 0,0 0 1 0,0 0-1 16,0 0 2-16,0 0-2 0,0 0 1 15,0 0 0-15,0 0 0 0,-10 3 4 0,10-3-6 16,0 0 2-16,0 0-3 0,0 0 9 0,0 0-5 15,0 0-4-15,0 0 8 0,0 0-5 16,0 0 3-16,-11 3 0 0,11-3-1 0,0 0 0 16,0 0 0-16,0 0 2 0,0 0-1 15,0 0-14-15,0 0 16 0,-14 3 3 16,14-3-6-16,0 0 1 0,0 0-1 0,0 0-3 16,-10 2 4-16,10-2-6 0,0 0 5 0,0 0 16 15,0 0-18-15,-12 3 1 0,12-3 5 0,0 0 0 16,0 0-8-16,-10 2 4 0,10-2 0 15,0 0-2-15,0 0 4 0,-11 2 0 0,11-2-1 16,0 0 0-16,0 0-2 0,-12 2 0 16,12-2 2-16,0 0-21 0,0 0 27 0,-10 3-3 15,10-3 0-15,0 0 1 0,0 0 2 16,-13 1 10-16,13-1 5 0,0 0 9 0,0 0-1 16,-14 1-1-16,14-1-1 0,0 0-7 15,0 0-9-15,-14 2-3 0,14-2-1 0,0 0-3 16,-14 0 4-16,14 0-5 0,0 0 4 0,-16 1 25 15,16-1-29-15,0 0 0 0,-12 0 1 16,12 0-1-16,0 0 5 0,0 0-1 0,-16 0 0 16,16 0-3-16,0 0 1 0,-13 0-2 15,13 0 5-15,0 0-2 0,-13 0 0 0,13 0 5 16,0 0-4-16,-15-1 4 0,15 1-3 0,0 0 1 16,-16 0 1-16,16 0-7 0,0 0-6 15,-17 0 0-15,17 0 0 0,0 0 0 16,-15-1 0-16,15 1 0 0,0 0 0 0,-17-1 0 15,17 1 0-15,0 0 0 0,-13-1 0 0,13 1 0 16,0 0 0-16,-15 0 0 0,15 0 0 16,0 0 0-16,-15-1 0 0,15 1 0 0,0 0 0 15,-16-1 0-15,16 1 0 0,-11-2 0 16,11 2 0-16,0 0 0 0,-16 0 0 0,16 0 0 16,0 0 0-16,-17-1 0 0,17 1 0 0,0 0 0 15,-18-2 0-15,18 2 0 0,0 0 0 16,-16-1 0-16,16 1 0 0,-11-2 0 0,11 2 0 15,0 0 0-15,-17-2 0 0,17 2 0 0,0 0 0 16,-17-3 0-16,17 3 0 0,0 0 0 16,-17-3 0-16,17 3 0 0,-13-3 0 15,13 3 0-15,-12-1 0 0,12 1 0 0,-12-2 0 16,12 2 0-16,-14-1 0 0,14 1 0 0,-13-2 0 16,13 2 0-16,-13-1 0 0,13 1 0 15,-11-1 0-15,11 1 0 0,-12-2 0 0,12 2 0 16,-14-1 0-16,14 1 0 0,-14-1 0 15,14 1 0-15,-17 0 0 0,17 0 0 0,-21 0 0 16,21 0 0-16,-20 1 0 0,20-1 0 0,-21 2 0 16,21-2 0-16,-22 1 0 0,22-1 0 15,-20 2 0-15,20-2 0 0,-21 2 0 16,21-2 0-16,-21 3 0 0,21-3 0 0,-19 3 0 16,19-3 0-16,-21 3 0 0,21-3 0 0,-21 4 0 15,10-2 0-15,11-2 0 0,-21 5 0 16,10-3 0-16,1 1 0 0,-6 0 0 0,0 2 0 15,2-2 0-15,0 1 0 0,-2 0 0 16,1 1 0-16,0-1 0 0,1 0 0 0,0 0 0 16,1 0 0-16,3-1 0 0,-1 0 0 0,11-3 0 15,-20 4 0-15,10 0 0 0,0-2 0 16,10-2 0-16,-20 6 0 0,10-3 0 0,10-3 0 16,-20 5 0-16,10-2 0 0,0-1 0 15,-1 1 0-15,1 0 0 0,-1 0 0 0,11-3 0 16,-21 5 0-16,12-2 0 0,-3-1 0 15,12-2 0-15,-18 6 0 0,18-6 0 0,-20 4 0 16,20-4 0-16,-16 5 0 0,16-5 0 0,-18 4 0 16,18-4 0-16,-17 5 0 0,17-5 0 15,-15 4 0-15,15-4 0 0,-17 3 0 0,17-3 0 16,-14 4 0-16,14-4 0 0,-16 5 0 16,16-5 0-16,-13 3 0 0,13-3 0 0,-16 5 0 15,16-5 0-15,-15 2 0 0,15-2 0 0,-16 4 0 16,16-4 0-16,-12 3 0 0,12-3 0 15,-11 3 0-15,11-3 0 0,0 0 0 16,-16 5 0-16,16-5 0 0,0 0 0 0,-11 3 0 16,11-3 0-16,0 0 0 0,-12 3 0 0,12-3 0 15,0 0 0-15,0 0 0 0,0 0 0 16,-12 2 0-16,12-2 0 0,0 0 0 0,0 0 0 16,0 0 0-16,0 0 0 0,0 0 0 15,-11 2 0-15,11-2 0 0,0 0 0 0,0 0 0 16,0 0 0-16,0 0 0 0,0 0 0 0,0 0 0 15,0 0 0-15,0 0 0 0,0 0 0 16,0 0 0-16,0 0 0 0,0 0 0 0,0 0 0 16,0 0 0-16,0 0-3 0,0 0-6 0,0 0 1 15,0 0-3-15,0 0 7 0,0 0 1 16,0 0-7-16,0 0 9 0,0 0 2 16,0 0 0-16,0 0 6 0,0 0-5 0,0 0 0 15,0 0-1-15,5 12-6 0,-5-12 7 0,0 0 5 16,11 5 0-16,-11-5-7 0,0 0 1 15,12 7 1-15,-12-7 4 0,11 6 5 0,-11-6-7 16,11 5-4-16,-11-5 0 0,13 8 0 16,-13-8 0-16,13 6 0 0,-13-6 0 0,13 6 0 15,-13-6 0-15,11 5 0 0,-11-5 0 0,10 6 0 16,-10-6 0-16,9 5 0 0,-9-5 0 16,0 0 0-16,11 4 0 0,-11-4 0 15,0 0 0-15,10 8 0 0,-10-8 0 0,0 0 0 16,10 8 0-16,-10-8 0 0,0 0 0 0,8 8 0 15,-8-8 0-15,0 0 0 0,6 8 0 16,-6-8 0-16,6 8 0 0,-6-8 0 0,5 8 0 16,-5-8 0-16,5 8 0 0,-5-8 0 0,4 11 0 15,-4-11 0-15,4 10 0 0,-4-10 0 16,4 11 0-16,-4-11 0 0,4 11 0 0,-4-11 0 16,3 12 0-16,-3-12 0 0,3 12 0 15,-3-12 0-15,2 13 0 0,-2-13 0 0,3 12 0 16,-3-12 0-16,2 13 0 0,-2-13 0 0,2 12 0 15,-2-12 0-15,2 14 0 0,-2-14 0 16,3 16 0-16,-3-16 0 0,1 16 0 16,-1-16 0-16,2 18 0 0,-2-18 0 0,3 18 0 15,-3-18 0-15,3 18 0 0,-3-18 0 0,3 18 0 16,-3-18 0-16,2 18 0 0,-2-18 0 16,4 16 0-16,-4-16 0 0,2 19 0 0,-2-19 0 15,3 18 0-15,-3-18 0 0,3 16 0 16,-3-16 0-16,3 16 0 0,-3-16 0 0,1 17 0 15,-1-17 0-15,3 16 0 0,-3-16 0 0,3 15 0 16,-3-15 0-16,3 15 0 0,-3-15 0 16,3 14 0-16,-3-14 0 0,2 13 0 0,-2-13 0 15,3 12 0-15,-3-12 0 0,2 12 0 16,-2-12 0-16,2 12 0 0,-2-12 0 0,2 11 0 16,-2-11 0-16,2 12 0 0,-2-12 0 15,5 16 0-15,-5-16 0 0,3 14 0 0,-3-14 0 16,4 14 0-16,-4-14 0 0,4 13 0 0,-4-13 0 15,3 12 0-15,-3-12 0 0,4 12 0 16,-4-12 0-16,3 11 0 0,-3-11 0 0,4 13 0 16,-4-13 0-16,7 13 0 0,-7-13 0 15,6 14 0-15,-6-14 0 0,6 15 0 0,-6-15 0 16,8 13 0-16,-8-13 0 0,8 14 0 16,-8-14 0-16,8 12 0 0,-8-12 0 0,8 13 0 15,-8-13 0-15,9 11 0 0,-9-11 0 0,9 10 0 16,-9-10 0-16,7 10 0 0,-7-10 0 15,9 8 0-15,-9-8 0 0,12 11 0 0,-12-11 0 16,12 8 0-16,-12-8 0 0,13 9 0 16,-13-9 0-16,16 9 0 0,-7-4 0 0,0-3 0 15,1 4 0-15,1-1 0 0,1 0 0 16,1 0 0-16,-2-1 0 0,3 1 0 0,-2-1 0 16,2 0 0-16,-4 0 0 0,5 0 0 0,0 0 0 15,-3-1 0-15,1 0 0 0,-3-1 0 16,1 2 0-16,1-3 0 0,-2 2 0 15,2-2 0-15,-1 2 0 0,-11-3 0 0,22 3 0 0,-22-3 0 16,21 2 0-16,-21-2 0 0,21 5 0 16,-21-5 0-16,22 1 0 0,-22-1 0 0,21 2 0 15,-21-2 0-15,23 2 0 0,-23-2 0 16,24 1 0-16,-24-1 0 0,25 0 0 16,-11 0 0-16,5-1 0 0,-1 0 0 0,1 0 0 15,1 1 0-15,-1-2 0 0,1 1 0 0,1-2 0 16,-3 1 0-16,3 0 0 0,-3 0 0 0,3-1 0 15,-2 2 0-15,-1-2 0 0,1 1 0 16,-1 1 0-16,0-1 0 0,-1-1 0 0,0 2 0 16,-2 1 0-16,-2-2 0 0,1 1 0 15,-2 1 0-15,0-2 0 0,-12 2 0 0,24-1 0 16,-24 1 0-16,25-1 0 0,-25 1 0 0,22 0 0 16,-22 0 0-16,22-2 0 0,-22 2 0 15,23-2 0-15,-23 2 0 0,23-1 0 0,-23 1 0 16,23-1 0-16,-23 1 0 0,21-2 0 0,-21 2 0 15,22-2 0-15,-22 2 0 0,22-1 0 16,-22 1 0-16,20 0 0 0,-20 0 0 0,20 0 0 16,-20 0 0-16,19 0 0 0,-19 0 0 15,18 0 0-15,-18 0 0 0,19-1 0 0,-19 1 0 16,19-1 0-16,-19 1 0 0,20-3 0 0,-20 3 0 16,22-1 0-16,-22 1 0 0,23-2 0 15,-23 2 0-15,22-2 0 0,-22 2 0 0,23-2 0 16,-23 2 0-16,23-1 0 0,-23 1 0 15,20-3 0-15,-20 3 0 0,21-1 0 0,-21 1 0 16,21-2 0-16,-21 2 0 0,20-1 0 0,-20 1 0 16,21-1 0-16,-21 1 0 0,20-2 0 15,-20 2 0-15,20-2 0 0,-20 2 0 0,21-2 0 16,-21 2 0-16,22-3 0 0,-22 3 0 16,23-2 0-16,-12 1 0 0,1-1 0 0,-12 2 0 15,24-3 0-15,-11 3 0 0,-1-1 0 0,0-1 0 16,-12 2 0-16,24-2 0 0,-24 2 0 0,23-2 0 15,-23 2 0-15,22-1 0 0,-22 1 0 16,21-2 0-16,-21 2 0 0,21-2 0 16,-21 2 0-16,23-1 0 0,-23 1 0 0,22-2 0 15,-22 2 0-15,22-2 0 0,-22 2 0 0,22-1 0 16,-22 1 0-16,19-1 0 0,-19 1 0 0,17 0 0 16,-17 0 0-16,14-2 0 0,-14 2 0 15,0 0 0-15,19 0 0 0,-19 0 0 0,12-1 0 16,-12 1 0-16,0 0 0 0,19 0 0 15,-19 0 0-15,13-2 0 0,-13 2 0 0,14 0 0 16,-14 0 0-16,13 0 0 0,-13 0 0 0,14-1 0 16,-14 1 0-16,11 0 0 0,-11 0 0 15,13-1 0-15,-13 1 0 0,13 0 0 0,-13 0 0 16,0 0 0-16,19-2 0 0,-19 2 0 16,12-1 0-16,-12 1 0 0,13-1 0 0,-13 1 0 15,15-1 0-15,-15 1 0 0,14-1 0 0,-14 1 0 16,14-2 0-16,-14 2 0 0,14-2 0 15,-14 2 0-15,14-1 0 0,-14 1 0 0,13-2 0 16,-13 2 0-16,13-2 0 0,-13 2 0 16,12-2 0-16,-12 2 0 0,11-1 0 0,-11 1 0 15,12-2 0-15,-12 2 0 0,0 0 0 0,15-3 0 16,-15 3 0-16,0 0 0 0,13-1 0 16,-13 1 0-16,0 0 0 0,10-3 0 0,-10 3 0 15,0 0 0-15,0 0 0 0,0 0 0 16,14-1 0-16,-14 1 0 0,0 0 0 0,0 0 0 15,0 0 0-15,14-2 0 0,-14 2 0 0,0 0 0 16,0 0 0-16,0 0 0 0,13-1 0 16,-13 1 0-16,0 0 0 0,0 0 0 0,0 0 0 15,0 0 0-15,0 0 0 0,14 0 0 16,-14 0 0-16,0 0 0 0,0 0 0 0,0 0 0 16,0 0 0-16,0 0 0 0,0 0 0 0,10-5 0 15,-10 5 0-15,0 0 0 0,0 0 0 16,0 0 0-16,7-6 0 0,-7 6 0 0,0 0 0 15,0 0 0-15,4-10 0 0,-4 10 0 16,0 0 0-16,2-9 0 0,-2 9 0 0,0 0 0 16,0-13 0-16,0 13 0 0,0-12 0 0,0 12 0 15,-2-14 0-15,2 14 0 0,-4-20 0 0,-1 6 0 16,1-1 0-16,-1-2 0 0,0 1 0 16,-3-2 0-16,2-2 0 0,-1 1 0 0,-1-2 0 15,0 1 0-15,-2 0 0 0,4-1 0 16,-3 0 0-16,0 1 0 0,1-1 0 0,0 1 0 15,1 0 0-15,-2 1 0 0,3-1 0 0,-2 1 0 16,1-2 0-16,0 2 0 0,0-1 0 16,2 1 0-16,-2-1 0 0,1 1 0 0,-1 0 0 15,2 1 0-15,0 0 0 0,-2-1 0 16,3 1 0-16,1 2 0 0,-4-1 0 0,3-1 0 16,1 2 0-16,-3 0 0 0,2-1 0 0,1 2 0 15,-1-2 0-15,-2 2 0 0,2-1 0 16,0 0 0-16,0 2 0 0,-1-1 0 15,1 0 0-15,-1 2 0 0,0-1 0 0,0 1 0 16,0 0 0-16,0 3 0 0,0-1 0 0,0 2 0 16,0 1 0-16,0 0 0 0,1 0 0 15,-1 2 0-15,0-2 0 0,-2 1 0 0,0 0 0 16,1 0 0-16,0 0 0 0,6 7 0 0,-12-11 0 16,12 11 0-16,-11-11 0 0,11 11 0 15,-10-8 0-15,10 8 0 0,-9-9 0 0,9 9 0 16,-8-6 0-16,8 6 0 0,-9-8 0 15,9 8 0-15,-9-5 0 0,9 5 0 0,-9-6 0 16,9 6 0-16,-9-6 0 0,9 6 0 0,-9-5 0 16,9 5 0-16,-9-4 0 0,9 4 0 15,-10-4 0-15,10 4 0 0,-9-6 0 16,9 6 0-16,-11-4 0 0,11 4 0 0,-12-3 0 16,12 3 0-16,-15-4 0 0,15 4 0 0,-16-4 0 15,16 4 0-15,-18-4 0 0,18 4 0 16,-20-3 0-16,20 3 0 0,-22-1 0 0,22 1 0 15,-21-2 0-15,21 2 0 0,-22-2 0 16,22 2 0-16,-22-1 0 0,22 1 0 0,-22-1 0 16,22 1 0-16,-22-1 0 0,22 1 0 0,-25-1 0 15,11 1 0-15,1 0 0 0,1 0 0 16,-2 0 0-16,1-1 0 0,0 0 0 0,13 1 0 16,-25 0 0-16,25 0 0 0,-25 0 0 0,11-1 0 15,0 1 0-15,-1 0 0 0,-3 0 0 16,-1 0 0-16,1 0 0 0,2 0 0 15,2 0 0-15,0 0 0 0,1 0 0 0,-2 0 0 16,-3 0 0-16,-3 1 0 0,0 0 0 0,0 0 0 16,-2 1 0-16,-2-1 0 0,3 0 0 15,1 1 0-15,-1 0 0 0,1-1 0 0,2 0 0 16,-2 1 0-16,2-2 0 0,1 1 0 16,0 1 0-16,1-1 0 0,1-1 0 0,2 1 0 15,-5 0 0-15,2 0 0 0,1-1 0 0,-2 1 0 16,0-1 0-16,-3 2 0 0,1-1 0 15,0 2 0-15,-1-2 0 0,-1 0 0 16,2 2 0-16,-1-3 0 0,1 2 0 0,2 0 0 16,-1 0 0-16,2-2 0 0,1 1 0 0,2-1 0 15,1 1 0-15,0 0 0 0,-5-1 0 16,3 1 0-16,0-1 0 0,-2 0 0 0,-2 1 0 16,4 0 0-16,0 0 0 0,-2-1 0 15,-2 1 0-15,1-1 0 0,1 0 0 0,0 2 0 16,4-2 0-16,-1 0 0 0,1 0 0 0,1 1 0 15,12-1 0-15,-26 1 0 0,12 0 0 16,0-1 0-16,-4 0 0 0,0 0 0 0,-1 1 0 16,-1 0 0-16,1 0 0 0,-1 1 0 0,-1-1 0 15,1 1 0-15,1-1 0 0,1 1 0 16,1-1 0-16,-1 0 0 0,4 1 0 16,1-1 0-16,1 1 0 0,12-2 0 0,-23 2 0 15,23-2 0-15,-20 2 0 0,20-2 0 0,-19 1 0 16,19-1 0-16,-16 2 0 0,16-2 0 15,-15 2 0-15,15-2 0 0,-12 0 0 0,12 0 0 16,-12 1 0-16,12-1 0 0,-12 1 0 16,12-1 0-16,-11 2 0 0,11-2 0 0,-14 2 0 15,14-2 0-15,-12 1 0 0,12-1 0 0,-14 3 0 16,14-3 0-16,-15 3 0 0,15-3 0 16,-16 3 0-16,16-3 0 0,-16 2 0 15,16-2 0-15,-17 5 0 0,17-5 0 0,-18 4 0 16,18-4 0-16,-18 4 0 0,18-4 0 0,-16 4 0 15,16-4 0-15,-16 4 0 0,16-4 0 16,-11 3 0-16,11-3 0 0,-11 3 0 0,11-3 0 16,-10 3 0-16,10-3 0 0,0 0 0 0,-13 4 0 15,13-4 0-15,0 0 0 0,-12 4 0 16,12-4 0-16,0 0 0 0,-9 4 0 0,9-4 0 16,0 0 0-16,-8 5 0 0,8-5 0 15,-7 8 0-15,7-8 0 0,-5 12 0 16,5-12 0-16,-6 16 0 0,4-5 0 0,-1 4 0 15,0 0 0-15,0 0 0 0,0 2 0 16,1-2 0-16,-1 4 0 0,1-2 0 0,0 1 0 16,1 2 0-16,0-1 0 0,0 3 0 0,2 0 0 15,0 4 0-15,1 0 0 0,-1 0 0 0,1-1 0 16,3 2 0-16,-1-1 0 0,-1-1 0 16,1 0 0-16,1 0 0 0,0 0 0 0,-1-1 0 15,3-1 0-15,-3 2 0 0,1-2 0 16,0 0 0-16,-1 0 0 0,2-1 0 0,0 2 0 15,0-3 0-15,0 2 0 0,0-1 0 16,-1 0 0-16,2-2 0 0,-2 1 0 0,1-2 0 16,-1 0 0-16,-1-3 0 0,1 1 0 0,0-3 0 15,-1 1 0-15,1-2 0 0,-2-3 0 16,0 0 0-16,-1-1 0 0,-2-9 0 0,5 16 0 16,-5-16 0-16,5 15 0 0,-5-15 0 15,5 12 0-15,-5-12 0 0,4 12 0 0,-4-12 0 16,3 9 0-16,-3-9 0 0,4 9 0 0,-4-9 0 15,3 10 0-15,-3-10 0 0,5 8 0 16,-5-8 0-16,5 8 0 0,-5-8 0 16,9 9 0-16,-9-9 0 0,11 9 0 0,-11-9 0 15,16 7 0-15,-16-7 0 0,16 8 0 0,-6-5 0 16,5 1 0-16,-2 0 0 0,4-1 0 16,-1-1 0-16,3 1 0 0,0 0 0 0,0-2 0 15,2 1 0-15,2-1 0 0,-1 1 0 16,4-2 0-16,1 0 0 0,0 0 0 0,0 1 0 15,1-2 0-15,0 1 0 0,1 0 0 0,-1 0 0 16,-1-1 0-16,1 0 0 0,1 1 0 16,-1-2 0-16,0 1 0 0,-1 1 0 0,1-1 0 15,-2 0 0-15,1 0 0 0,-2-2 0 16,2 3 0-16,1-1 0 0,1 0 0 0,2 0 0 16,1 0 0-16,4-1 0 0,2 0 0 0,-1 2 0 15,0-2 0-15,0 2 0 0,0-1 0 16,-5 1 0-16,-1-2 0 0,1 2 0 0,-2 0 0 15,0 0 0-15,0 1 0 0,-2-1 0 16,-1 1 0-16,0-1 0 0,-4 0 0 0,-2 1 0 16,2-1 0-16,-2 0 0 0,0 2 0 0,-3-2 0 15,4 0 0-15,-1 0 0 0,-1 0 0 0,2 0 0 16,1-2 0-16,-2 2 0 0,1-1 0 16,1 1 0-16,-1-2 0 0,0 1 0 0,-1 1 0 15,1-2 0-15,-2 0 0 0,0 1 0 16,-2 1 0-16,1-1 0 0,-3 0 0 0,0-1 0 15,-1 1 0-15,-2 1 0 0,-13 0 0 0,22-1 0 16,-22 1 0-16,21 0 0 0,-21 0 0 16,21-1 0-16,-21 1 0 0,22 0 0 0,-22 0 0 15,18-2 0-15,-18 2 0 0,20 0 0 16,-20 0 0-16,17-1 0 0,-17 1 0 0,14 0 0 16,-14 0 0-16,15-2 0 0,-15 2 0 0,0 0 0 15,16 0 0-15,-16 0 0 0,0 0 0 16,18 0 0-16,-18 0 0 0,0 0 0 0,14-1 0 15,-14 1 0-15,0 0 0 0,15-1 0 0,-15 1 0 16,0 0 0-16,15-2 0 0,-15 2 0 16,12-3 0-16,-12 3 0 0,11-1 0 0,-11 1 0 15,11-3 0-15,-11 3 0 0,0 0 0 16,15-3 0-16,-15 3 0 0,0 0 0 0,14-4 0 16,-14 4 0-16,0 0 0 0,13-2 0 15,-13 2 0-15,0 0 0 0,12-3 0 0,-12 3 0 16,0 0 0-16,12-3 0 0,-12 3 0 0,0 0 0 15,11-1 0-15,-11 1 0 0,0 0 0 16,11-4 0-16,-11 4 0 0,0 0 0 0,13-2 0 16,-13 2 0-16,0 0 0 0,12-3 0 15,-12 3 0-15,0 0 0 0,13-2 0 0,-13 2 0 16,0 0 0-16,11-3 0 0,-11 3 0 0,0 0 0 16,12-3 0-16,-12 3 0 0,0 0 0 15,12-1 0-15,-12 1 0 0,0 0 0 0,13-2 0 16,-13 2 0-16,0 0 0 0,12-3 0 0,-12 3 0 15,0 0 0-15,12-2 0 0,-12 2 0 16,0 0 0-16,11-2 0 0,-11 2 0 0,0 0 0 16,0 0 0-16,12-3 0 0,-12 3 0 15,0 0 0-15,0 0 0 0,14-1 0 0,-14 1 0 16,0 0 0-16,0 0 0 0,13-2 0 0,-13 2 0 16,0 0 0-16,0 0 0 0,15-2 0 15,-15 2 0-15,0 0 0 0,0 0 0 0,13-2 0 16,-13 2 0-16,0 0 0 0,0 0 0 15,13-2 0-15,-13 2 0 0,0 0 0 0,0 0 0 16,12-4 0-16,-12 4 0 0,0 0 0 0,0 0 0 16,12-3 0-16,-12 3 0 0,0 0 0 0,0 0 0 15,12-4 0-15,-12 4 0 0,0 0 0 16,0 0 0-16,0 0 0 0,11-4 0 0,-11 4 0 16,0 0 0-16,0 0 0 0,0 0 0 15,0 0 0-15,12-4 0 0,-12 4 0 0,0 0 0 16,0 0 0-16,0 0 0 0,9-4 0 0,-9 4 0 15,0 0 0-15,0 0 0 0,0 0 0 16,11-5 0-16,-11 5 0 0,0 0 0 0,0 0 0 16,0 0 0-16,9-4 0 0,-9 4 0 15,0 0 0-15,0 0 0 0,0 0 0 0,10-4 0 16,-10 4 0-16,0 0 0 0,0 0 0 0,11-3 0 16,-11 3 0-16,0 0 0 0,0 0 0 15,0 0 0-15,11-4 0 0,-11 4 0 0,0 0 0 16,0 0 0-16,0 0 0 0,0 0 0 15,0 0 0-15,11-3 0 0,-11 3 0 0,0 0 0 16,0 0 0-16,0 0 0 0,0 0 0 0,0 0 0 16,0 0 0-16,0 0 0 0,0 0 0 15,0 0 0-15,11-1 0 0,-11 1 0 0,0 0 0 16,0 0 0-16,0 0 0 0,0 0 0 16,0 0 0-16,0 0 0 0,0 0 0 0,0 0 0 15,0 0 0-15,0 0 0 0,0 0 0 0,0 0 0 16,0 0 0-16,0 0 0 0,0 0 0 15,0 0 0-15,0 0 0 0,0 0 0 0,0 0 0 16,0 0-327-16,0 0-179 0,-16-3-181 16,16 3-260-16,-22 0-860 0,3 0-1509 0</inkml:trace>
  <inkml:trace contextRef="#ctx0" brushRef="#br0" timeOffset="98846.32">9325 2953 182 0,'0'0'640'0,"0"0"-97"16,0 0-56-16,0 0-36 0,0 0-46 16,0 0-34-16,11-3-34 0,-11 3-30 0,0 0-27 15,0 0-9-15,0 0-20 0,0 0-12 0,5-6-5 16,-5 6-5-16,0 0-14 0,0 0-2 16,7-11 7-16,-7 11-25 0,0 0-17 0,2-10-24 15,-2 10-32-15,0 0-21 0,-2-14-15 16,2 14-14-16,-2-13-10 0,2 13-17 0,-5-17-12 15,5 17-5-15,-5-16-2 0,5 16-3 16,-4-17 3-16,4 17 3 0,-7-15 2 0,7 15-3 16,-8-14-5-16,8 14-6 0,-10-10-15 0,10 10-10 15,-10-4-10-15,10 4 2 0,-10 3 6 16,10-3-7-16,-20 13 4 0,9 0 0 0,-1 0 108 16,-1 3-122-16,1 2 113 0,1 1-127 15,3 0 121-15,-1 0-129 0,2 2 117 0,2-2-123 16,-1 1 11-16,3-3 10 0,1 1 7 0,0-3 0 15,0 2 13-15,2-3-9 0,0-2 9 16,2 0-15-16,-2-12-4 0,4 19-19 16,-4-19-9-16,7 16-1 0,-7-16 5 0,9 12-19 15,-9-12-16-15,14 3-20 0,-14-3-35 0,15-6-32 16,-1-1-17-16,1-5-1 0,1-1 5 16,0-6 16-16,2-2 19 0,-1-1 22 0,0-2 23 15,-1-7 19-15,-1 1 12 0,-2 2 19 16,-1-1 6-16,-3 2 13 0,-1 3 14 0,0 4 5 15,-4 1 11-15,1 3 12 0,-1 2 9 0,0 4-7 16,-4 10-6-16,4-13 19 0,-4 13 21 16,0 0 36-16,0 0 33 0,0 0 9 0,0 14 0 15,-2-4-4-15,0 6-3 0,-2 2-1 16,2 3 12-16,-5 3 122 0,5-1-123 0,-5 2-6 16,4 2-5-16,-1-2-7 0,2 1-4 15,-1-1-20-15,2-1-23 0,0-4-9 0,2-2-15 16,0 0-20-16,2-2-16 0,1-1-30 0,1-2-26 15,2-3-24-15,0-3-13 0,1-2 0 16,-8-5-30-16,19 3-19 0,-19-3-29 0,25-8 10 16,-10 1 1-16,3-3 21 0,-3-1 16 15,1-2-12-15,-2-2 17 0,0-2 20 0,-2 0 16 16,-3-1 11-16,3 0 25 0,-3 2-20 0,-2 2 33 16,-1 3-12-16,1 1-9 0,-7 10 6 15,7-13 19-15,-7 13 16 0,0 0 35 16,9-4 30-16,-9 4 20 0,0 0 7 0,6 9 4 15,-6-9 2-15,2 12 2 0,-2-12 10 0,4 16-7 16,-4-16 18-16,4 19-7 0,-4-19-9 16,4 18-12-16,0-9-6 0,-4-9-9 0,5 16-4 15,-5-16-6-15,8 15-2 0,-8-15-6 16,8 11 4-16,-8-11-7 0,11 7 4 0,-11-7 3 16,0 0-9-16,18 1-9 0,-18-1 10 0,15-6 1 15,-8 1 7-15,5-3 2 0,-3-2 5 16,-1 2 10-16,-1-4 9 0,-2 2 1 0,-1 0 1 15,-4 10 11-15,3-19-7 0,-3 19 8 16,0-18-12-16,0 18 2 0,-5-17-15 0,5 17-17 16,-10-10-13-16,10 10-10 0,-14-4-5 15,14 4-17-15,-21 1 10 0,12 4-5 0,-7-1 3 16,3 2-2-16,0 2-32 0,1-1-49 0,1 0-58 16,-1-1-60-16,6-1-72 0,6-5-62 15,-11 8-66-15,11-8-51 0,0 0-74 0,0 0-92 16,0 0-445-16,0 0-677 0</inkml:trace>
  <inkml:trace contextRef="#ctx0" brushRef="#br0" timeOffset="99100.21">10033 2707 751 0,'8'-3'667'15,"-8"3"-44"-15,17 0-51 0,-17 0-23 16,8 10-21-16,-8-10-4 0,1 18-35 0,-1-1-35 15,-2 3-34-15,-3 5-74 0,-3 2 11 16,-3 10 44-16,-3 0-154 0,0 1 56 0,-2 0-147 16,0 1-35-16,-1-1-16 0,0-2-25 0,2 0-17 15,-1-4-11-15,3-5-13 0,3-2-9 16,2-5-29-16,-1 0-40 0,4-5-44 0,-2-3-65 16,3 1-61-16,2-5-59 0,2-8-33 15,-5 14-38-15,5-14-93 0,0 0-114 0,0 0-158 16,0 0-178-16,11-4-357 0,-4-3-848 15</inkml:trace>
  <inkml:trace contextRef="#ctx0" brushRef="#br0" timeOffset="99449.53">10460 2886 560 0,'9'-4'770'16,"-9"4"-103"-16,15-6-49 0,-15 6-57 15,9-6-65-15,-9 6-64 0,7-6-41 16,-7 6-55-16,7-7-52 0,-7 7-43 0,0 0-38 16,4-9-31-16,-4 9-32 0,0 0-19 0,-1-15-15 15,1 15-11-15,-6-12 1 0,6 12-2 16,-11-11-2-16,11 11-19 0,-9-10-21 0,9 10-16 16,-13-5-16-16,13 5-5 0,-13 1-4 0,13-1-2 15,-17 9-1-15,8 0 2 0,-4 3 15 16,2 3 3-16,0 1 3 0,-1 3 119 0,1 5-123 15,-1 2 103-15,0 0-110 0,1 1 4 16,-1 1 2-16,3 0-5 0,1 0-2 0,0 0-7 16,-1 0 0-16,3-5-5 0,-1 0-30 0,2 0-45 15,1-4-41-15,-1-1-59 0,1-1-62 16,1-2-59-16,-1-1-65 0,2-3-61 16,2-11-89-16,-3 16-129 0,3-16-165 0,-3 11-347 15,3-11-759-15</inkml:trace>
  <inkml:trace contextRef="#ctx0" brushRef="#br0" timeOffset="100149.53">10149 3130 375 0,'-3'-9'776'0,"3"9"-176"0,-8-13-85 15,8 13-67-15,-2-10-22 0,2 10-3 0,0 0-17 16,0 0-40-16,0 0-57 0,2-13-45 16,-2 13-32-16,0 0-27 0,11-6-40 15,-11 6-11-15,16-9-27 0,-4 3-16 0,3 1-28 16,0-2-17-16,1 1-5 0,5-2-19 0,-2 2-8 15,2-2-7-15,-3 3-10 0,-2-1-10 16,2 2-15-16,-1 2-13 0,-3-1-1 0,-2 3 6 16,-12 0 6-16,25 5 10 0,-13 3 4 0,-1 2 11 15,-3 4 17-15,2 2 8 0,-2 3 17 16,-3 1 4-16,3 0 13 0,-3 0-30 0,1-1-1 16,-2-1-15-16,2-3-5 0,-1 0-9 15,1-1 2-15,-2-2-11 0,1-2-8 0,-1-1-3 16,-4-9-3-16,12 8-19 0,-12-8-19 15,0 0-22-15,19-3-14 0,-19 3-8 0,15-9-13 16,-7-1 5-16,1-3-9 0,-1 1 19 16,-2-3 10-16,0-2 25 0,-3 1 17 0,-1 0 32 15,-1 3 50-15,-1 1 17 0,-1 0 28 0,-2 3 14 16,-1 1 1-16,-1 0-16 0,-1 2-1 16,6 6-10-16,-18-8-1 0,18 8-19 0,-18-3-6 15,18 3-10-15,-22 0-8 0,22 0-17 16,-18 1-2-16,18-1-13 0,-16 2-47 0,16-2-77 15,0 0-27-15,-14 0 8 0,14 0-4 16,0 0-6-16,0 0-31 0,0 0-21 0,5-7 39 16,-5 7 35-16,16-8 29 0,-2 2-3 0,1 2 12 15,0-1 5-15,2 1 15 0,-2 1-17 16,3-2 1-16,-3 4 11 0,0-2 19 0,-3 3 7 16,-12 0 12-16,23 0-3 0,-23 0 53 15,20 4 29-15,-20-4 19 0,16 10 13 0,-8-5 22 16,-2 3 27-16,-2 5 21 0,2-1 25 0,-3 2 40 15,-1 1 9-15,1 1-25 0,-2 1-36 16,0-3-30-16,-2 2-25 0,0-1-17 16,1-3-23-16,-3 0-6 0,3-2-8 0,0-10-5 15,-2 19-4-15,2-19-14 0,-1 13-6 0,1-13-8 16,0 0 8-16,0 0-12 0,0 0-1 16,0 0 4-16,0 0-1 0,0 0 5 0,15-7-3 15,-9-2 1-15,1-2-3 0,1-1 1 16,-2-1-6-16,5 1-3 0,-2-2-4 0,-1 1-20 15,2 0-34-15,-1-1-42 0,0 1-55 0,0-1-81 16,0 1-78-16,0 0-92 0,2 2 22 16,2-3 34-16,-2 4-149 0,4-2-768 15,0 2-874-15</inkml:trace>
  <inkml:trace contextRef="#ctx0" brushRef="#br0" timeOffset="101641.51">11304 2724 196 0,'0'0'406'0,"0"0"-56"15,7-8-10-15,-7 8-33 0,0 0-24 0,8-8-15 16,-8 8-25-16,0 0-27 0,9-6-14 0,-9 6-11 16,0 0 122-16,10-7-187 0,-10 7 138 15,0 0-141-15,0 0 157 0,13-1-152 0,-13 1 139 16,0 0-157-16,7 5 125 0,-7-5-144 15,4 9 5-15,-4-9 9 0,1 16 5 0,-1-16-5 16,1 22 8-16,0-9-2 0,-1 5-9 16,-1 1-9-16,0 2-6 0,0 3-5 0,-1 4-6 15,-2 3-2-15,0 2-9 0,-1 1 13 16,-2 0 10-16,1-2-11 0,1-1-8 0,2-4-14 16,0-1-8-16,1-2-12 0,1-5 0 0,0 0-12 15,2-2-7-15,0 0-10 0,0-5 3 16,2-2-10-16,-3-10-4 0,7 14-17 0,-7-14-16 15,10 5-31-15,-10-5-9 0,16-2-24 16,-7-2-24-16,4-3-41 0,0-2-19 0,2-4-9 16,-1-2-12-16,0-1 10 0,2-2 13 0,-4 1 17 15,3 1 4-15,-3-1 11 0,1 2 14 16,-1 2 12-16,-2 1 12 0,-1 2 2 0,-1 3 24 16,-8 7 31-16,12-9 57 0,-12 9 54 0,0 0 42 15,15-2 13-15,-15 2 19 0,6 8 14 16,-6-8 17-16,5 14 11 0,-5-14 10 15,4 18 8-15,-4-18-9 0,2 19-18 0,-2-19-24 16,3 19-5-16,-3-19-18 0,6 18-22 0,-6-18-18 16,6 15-10-16,-6-15-10 0,7 13 0 15,-7-13 5-15,10 6-31 0,-10-6-5 0,13 2-9 16,-13-2-9-16,17-7-28 0,-4 1 5 16,-2-2-2-16,2-1-2 0,-3-1-7 0,-1-1 0 15,0-1 16-15,-2-1 6 0,-1 1 7 0,-2-2 3 16,-1 3 9-16,-3 11 22 0,2-19 7 15,-2 19 8-15,-2-14 4 0,2 14-12 0,-6-13-9 16,6 13-3-16,-10-6 1 0,10 6 1 16,-15-2 8-16,15 2-4 0,-18 2-3 0,6 0-7 15,-2 2 3-15,-1 0 1 0,1 2-2 16,0-2-10-16,4-1-5 0,10-3-5 0,-18 6-21 16,18-6-37-16,-12 3 0 0,12-3 2 15,0 0 9-15,0 0-1 0,0 0-7 0,0 0-16 16,0 0-17-16,0 0-18 0,11-5-11 0,-1 1-3 15,-1 1-2-15,5-3 10 0,1 0 18 16,1 0 6-16,1 2-11 0,1-1-25 0,-1 0-4 16,2 2 6-16,-2 1 12 0,2 0 16 0,-4 1 19 15,0 3 12-15,1-1 16 0,0 4 5 16,-2-1 19-16,0 2 40 0,-1 1 24 16,-1 1 20-16,-1 1 19 0,-2 1 20 0,1-1 1 15,-3 1-10-15,-1-1-4 0,-1-1-11 0,-5-8-9 16,10 13-9-16,-10-13-11 0,8 13-11 15,-8-13-7-15,7 7-10 0,-7-7 6 0,7 6 9 16,-7-6-6-16,0 0-10 0,15-2-8 16,-15 2-15-16,13-9-13 0,-4 0-9 0,2-1 5 15,-3-1-3-15,1-1-8 0,0 0-14 0,-3-3-6 16,1 1-7-16,-2-2-1 0,0 1-2 16,-3-1 10-16,1 1 7 0,-2 2 14 0,-1 13 1 15,-1-19 27-15,1 19 4 0,-5-17 16 16,5 17 2-16,-8-8 13 0,8 8 0 0,-9-6 11 15,9 6-6-15,0 0 9 0,-18 0 0 16,18 0-9-16,0 0-5 0,-16 2-15 0,16-2-7 16,0 0-10-16,-14 4-6 0,14-4 2 0,0 0 2 15,0 0 5-15,0 0 1 0,0 0-6 16,0 0-5-16,0 0-18 0,0 0-18 0,10-6-18 16,-10 6 15-16,14-6 4 0,-5 1-10 15,2 3-4-15,-1-1-8 0,1 1 9 0,1 0 5 16,-1 0 11-16,-11 2 0 0,22-2 13 15,-22 2 3-15,19 4 11 0,-19-4 24 0,20 7 31 16,-10-1 16-16,0 4 11 0,-1 0 8 16,-3 3 10-16,2 2 11 0,-4 3 15 0,0 2 7 15,-1 2 0-15,-1 3 2 0,-1 1-6 0,-1 3-5 16,-2-1-17-16,0 4-8 0,-1-2-9 16,0 2-29-16,0-3-5 0,-1-2-8 0,1-2-4 15,0-2-21-15,1 1-11 0,0-5-34 16,1-3-29-16,0 2-32 0,0-2-26 0,0-4-35 15,1-12-34-15,-1 19-26 0,1-19-40 16,-1 13-70-16,1-13-94 0,0 0-118 0,0 0-153 16,0 0-642-16,0 0-931 0</inkml:trace>
  <inkml:trace contextRef="#ctx0" brushRef="#br0" timeOffset="101908.54">12120 2938 56 0,'3'-12'574'0,"2"3"-84"0,-5 9-46 16,9-13 125-16,-9 13-222 0,12-10-24 16,-12 10-10-16,14-6-38 0,-14 6 6 0,17-5-32 15,-17 5-28-15,19-2-30 0,-19 2-18 0,22 1-31 16,-22-1-3-16,21 3-17 0,-21-3 5 16,19 6-5-16,-10-2 6 0,-9-4-8 0,14 10-5 15,-14-10-7-15,9 14-16 0,-9-14 3 16,4 18-15-16,-4-18-8 0,-2 20-9 0,-2-4-12 15,-2-1-10-15,-3 1-18 0,-1 1-38 0,-1 0-58 16,-1-2-64-16,-1-1-53 0,3-2-36 16,1-2-56-16,-1-1-84 0,1-2-91 15,9-7-144-15,-9 8-595 0,9-8-806 0</inkml:trace>
  <inkml:trace contextRef="#ctx0" brushRef="#br0" timeOffset="103461.65">13197 2977 267 0,'0'0'693'0,"6"-6"-92"0,-6 6-37 16,0 0-68-16,10-7-51 0,-10 7-42 15,0 0-36-15,7-9-37 0,-7 9-55 0,0 0-43 16,5-9-25-16,-5 9-15 0,0 0-26 15,0 0-20-15,0-13-20 0,0 13-12 0,0 0-12 16,-11-8-11-16,11 8-23 0,-13-4-10 0,13 4-27 16,-19-1 3-16,19 1-5 0,-22 3-10 15,11 0-1-15,0-2-8 0,-3 4-3 16,1-1-4-16,3 1 0 0,-1-1-3 0,3 1-4 16,1-1-3-16,7-4 6 0,-14 12-3 0,14-12 3 15,-7 11-2-15,7-11 2 0,-4 13-2 16,4-13 3-16,2 14-1 0,-2-14 3 0,5 16-2 15,-1-8 0-15,3 3 3 0,2-1-6 0,-2 0-25 16,1 1-21-16,1-2-10 0,-2 1-26 16,-1-1-29-16,0-1-30 0,-1 0-16 0,-5-8-25 15,8 15-45-15,-8-15-36 0,3 17-44 16,-3-17 127-16,-3 20-172 0,-2-10 165 0,0 2-123 16,-1-2 201-16,-1 2-114 0,0-5 212 15,-1 1-95-15,8-8 222 0,-13 10-127 0,13-10 182 16,-13 7-138-16,13-7 31 0,-8 4 9 15,8-4 8-15,0 0 24 0,0 0 27 0,0 0 13 16,0 0-10-16,0 0-2 0,0 0-19 0,4-8-6 16,-4 8-17-16,17-8-11 0,-8 4-14 15,5-2-12-15,-1-1-10 0,4 1 11 0,1-3 16 16,1 0 11-16,1-1-4 0,3 1-5 16,2-4-12-16,1 1-4 0,0-1-6 0,0 0-4 15,-1 1-9-15,-2-1-7 0,-2 2 0 0,-3 1-8 16,-1 0 0-16,-3 1 0 0,0 1 4 15,-4 0 1-15,-1-1-8 0,-1 1 3 16,-8 8-5-16,8-13-4 0,-8 13 10 0,2-10 11 16,-2 10 19-16,-3-11-3 0,3 11-6 0,-7-11-3 15,7 11-11-15,-13-7-9 0,13 7-8 16,-15-5 0-16,15 5-7 0,-18 0 0 0,18 0 2 16,-20 6-1-16,6 0 5 0,2 1 7 15,-2 2-8-15,3 1 1 0,0 1 4 0,0 0 11 16,2 3 11-16,1-2 9 0,0 1 2 0,4 1 0 15,0 0-4-15,1 0-6 0,3 0-3 16,0-2 0-16,1-2 1 0,3 3 2 0,1 0-7 16,4-2-3-16,-2 0-4 0,1-2-2 0,2-1-2 15,2-4-3-15,-2 0-5 0,-10-4-7 16,22 3-12-16,-22-3-2 0,28-4-3 16,-12 0-2-16,2-3-19 0,-1-1-8 0,4-2-5 15,-1-1-12-15,-2-1 1 0,1-1-9 0,-2-2 12 16,0-1-3-16,-1 0 6 0,-2-2 4 15,0 1 8-15,-2-1 9 0,0 2 9 0,-2-1 9 16,-2 4 15-16,-1-1 26 0,-2 3 39 16,0 1 26-16,-5 10 10 0,6-15-17 0,-6 15-20 15,0 0-7-15,0 0-5 0,0 0 7 0,0 0 1 16,0 0-6-16,-15 3 107 0,10 5-138 16,-2 0 108-16,-2 4-138 0,4-1 2 0,-1 2 7 15,1 0 5-15,-1 0-8 0,3 2-1 16,-1 0 4-16,1-1-1 0,1-2 2 0,1 1 0 15,1-13-4-15,0 21 10 0,0-21-8 16,2 21-4-16,-2-21-3 0,6 16-7 0,-6-16-6 16,7 13-16-16,-7-13-18 0,9 9-19 0,-9-9-20 15,11 3-7-15,-11-3-26 0,17-1-23 16,-8-4-34-16,4-1-14 0,-1-2-2 0,5-3-4 16,-2-1 15-16,1-2 20 0,-1-1 23 15,1-2 26-15,0-2 24 0,-2-1 23 0,1-2 37 16,-5 3 38-16,3 1 41 0,-4-1 42 15,1 3 27-15,-3 1 37 0,-1 2 36 0,-1 1 42 16,0 3 8-16,-5 9-8 0,6-15-34 16,-6 15-27-16,7-10-42 0,-7 10-23 0,0 0-16 15,0 0 0-15,0 0 4 0,0 0-2 0,0 0 4 16,-5 12-1-16,0-3-30 0,0 4 39 16,-1 2 88-16,0 4-115 0,-1 0-3 0,-1 3 6 15,0 0-2-15,3-1-4 0,-1 1-5 16,-1-2-5-16,4-1-14 0,0-2-8 0,1 0-3 15,0-1-16-15,2-3-5 0,0-1 3 16,0-12 4-16,2 19-9 0,-2-19-4 0,6 17 11 16,-6-17-1-16,13 7-21 0,-13-7 0 0,18 1 0 15,-6-2 0-15,3-5-52 0,2 1-56 16,1-6-56-16,1 2-74 0,-1-2-78 0,-3 2-77 16,-1-2-75-16,-2 1-82 0,-1 1-54 15,-1 0-31-15,-4 0-41 0,0 3-583 0,-6 6-868 16</inkml:trace>
  <inkml:trace contextRef="#ctx0" brushRef="#br0" timeOffset="103662.56">13863 2966 1171 0,'0'0'763'0,"-13"-3"-93"16,13 3-63-16,0 0-47 0,-13-5-67 0,13 5-56 15,0 0-34-15,0 0-39 0,0 0-35 16,0 0-29-16,0 0 65 0,0 0-159 0,0 0-26 15,11-4-30-15,-11 4-20 0,15-2-32 0,-15 2-18 16,22-3-21-16,-7 0-29 0,3 1-88 16,-1-1-118-16,-1 0-154 0,3 0-123 0,1 0-128 15,0-1-272-15,2-1-714 0,-1 1-1209 16</inkml:trace>
  <inkml:trace contextRef="#ctx0" brushRef="#br0" timeOffset="103965.27">14160 2824 740 0,'0'0'841'16,"-9"-4"-28"-16,9 4-267 0,0 0-49 16,0 0-57-16,-13-3-55 0,13 3-36 0,0 0-56 15,0 0-44-15,0 0-51 0,0 0-33 16,-8 4-36-16,8-4-25 0,0 0-23 0,0 0-42 16,0 0-92-16,0 0-82 0,4 11-100 0,-4-11-107 15,0 0 11-15,7 7-327 0,-7-7-646 16,0 0-906-16</inkml:trace>
  <inkml:trace contextRef="#ctx0" brushRef="#br0" timeOffset="104184.29">14149 2920 541 0,'0'0'779'16,"-8"11"-113"-16,8-11-17 0,-7 13-27 15,7-13-44-15,-7 13-51 0,4-3-92 0,-1-1-58 16,-2 3-65-16,1 2-48 0,0 0-51 15,0 0-28-15,0 1-35 0,0 0-27 0,-2-1-27 16,2 0-23-16,0 0-18 0,1-1-33 0,0-2-46 16,1 0-57-16,3-11-52 0,-7 15-53 15,7-15-72-15,-3 15-53 0,3-15-57 16,0 0-74-16,-3 12-119 0,3-12-209 0,0 0-335 16,0 0-722-16</inkml:trace>
  <inkml:trace contextRef="#ctx0" brushRef="#br0" timeOffset="105177.35">14256 2966 86 0,'0'0'792'0,"5"7"-128"0,-5-7-15 15,2 12-44-15,-2-12-34 0,0 20-45 16,-1-8-45-16,0 3-71 0,-1 1-58 0,1 0-59 16,0 1-49-16,1-3-48 0,0-2-38 15,0-12-31-15,3 22-24 0,-3-22-21 0,5 19-19 16,-5-19-9-16,11 12-28 0,-11-12-16 15,13 5-3-15,-13-5-10 0,16 0-8 0,-16 0-17 16,18-6 0-16,-8 1 0 0,0-3 2 0,0 0 0 16,-1-3 4-16,1 1 7 0,-3-3 5 15,-2 1 9-15,0 0 0 0,-3 1 11 0,-2 11 24 16,1-19 18-16,-1 19 12 0,-2-14 5 16,2 14-3-16,-7-12-1 0,7 12-7 0,-13-5-16 15,13 5-1-15,-20-3 95 0,20 3-130 16,-23 3-7-16,12-2 1 0,-1 0 3 0,1 2-6 15,11-3-33-15,-19 3-35 0,19-3-54 0,-15 2-51 16,15-2-13-16,0 0-2 0,0 0-2 16,-11-2-16-16,11 2-18 0,0 0-9 0,10-10-6 15,-10 10-9-15,20-11-5 0,-9 4 1 16,3 2 23-16,0-1 58 0,0 0 54 0,2 1 60 16,-1 1 28-16,0 1 44 0,-2 2 21 15,-13 1 49-15,23 0 39 0,-23 0 35 0,20 4 41 16,-8 2 4-16,-3 3 9 0,1 1 5 0,-3 2 14 15,-2 1-6-15,0 2-11 0,-2-1-21 16,0 0-23-16,-2 0-18 0,0-2-24 0,-1-1-20 16,0-11-22-16,0 20-2 0,0-20-10 0,0 16-3 15,0-16 0-15,0 0-26 0,0 15-18 16,0-15-21-16,0 0-5 0,0 0-11 16,0 0-18-16,8-8-12 0,-8 8-20 0,10-19-14 15,-3 6-11-15,0-3-4 0,2 0-5 0,-1-3-10 16,3 2-5-16,-2 1-7 0,1 0 8 15,-2 4 7-15,2 2 14 0,-2 1 11 0,0 3 23 16,-8 6 28-16,13-6 58 0,-13 6 43 16,0 0 38-16,11 10 27 0,-11-10 4 0,5 15-9 15,-3-4-5-15,-1 5 0 0,-1 0-11 0,-1 1 3 16,1 0-28-16,-1 0-16 0,0 0-12 16,0 1-17-16,0-2-5 0,1-1-10 0,0-2-9 15,0-13-6-15,0 20-14 0,0-20-15 16,1 16-10-16,-1-16-4 0,3 9-2 0,-3-9-19 15,0 0-13-15,0 0-23 0,14 0-16 16,-14 0-3-16,14-16-16 0,-7 6-15 0,4-7-14 16,-1-1-14-16,2 0 0 0,2-4-1 0,0-1 22 15,0 2 8-15,-2 3 27 0,1 0 18 16,-2 2 20-16,-1 1 7 0,0 2 22 0,-3 2 32 16,0 2 46-16,-2 2 43 0,-5 7 38 15,9-13 14-15,-9 13 5 0,5-7-6 0,-5 7-4 16,0 0 7-16,0 0-5 0,0 0-5 15,0 0-1-15,0 0-36 0,-3 11-12 0,3-11-6 16,-3 14-12-16,3-14-4 0,-2 18-13 16,2-18 1-16,2 18 2 0,0-8-13 0,1 0-2 15,2 5-9-15,1-5 2 0,1 3-2 0,2-1-2 16,-1-2-3-16,1 1 2 0,1-3 6 16,0 3-3-16,-1-3 2 0,-2-1-4 0,1 0-2 15,-8-7 0-15,11 10-3 0,-11-10 3 0,9 9 19 16,-9-9 33-16,6 8 12 0,-6-8-12 15,0 0-13-15,1 11-15 0,-1-11-7 16,-5 11 1-16,5-11-17 0,-15 14-14 0,2-5-27 16,-2 1-42-16,-2 0-67 0,-1 1-53 15,-7 0-78-15,-1 2-94 0,-1-2-151 0,-1 0-136 16,-5 4-192-16,4-4-645 0,0-1-1101 0</inkml:trace>
  <inkml:trace contextRef="#ctx0" brushRef="#br0" timeOffset="106008.94">16025 2965 507 0,'0'0'688'0,"11"-7"-90"16,-11 7-32-16,9-7-76 0,-9 7-30 0,6-7-47 15,-6 7-38-15,5-7-39 0,-5 7-46 16,0 0-25-16,5-11-35 0,-5 11-23 0,0 0-19 15,-3-10-23-15,3 10-9 0,0 0-36 16,-12-7-17-16,12 7-10 0,-11-1-18 0,11 1-8 16,-18 1-2-16,18-1-3 0,-20 4 9 15,10-1-20-15,-1 0-5 0,2 1-11 0,-1-1-11 16,10-3-6-16,-18 7-3 0,18-7-5 0,-15 9 6 16,15-9-16-16,-11 9-1 0,11-9-2 15,-6 12-1-15,6-12 2 0,0 0-13 0,1 14-10 16,-1-14-5-16,8 11-24 0,-8-11 0 15,13 11-2-15,-1-4 1 0,-1 0 1 0,1-1 10 16,-1-2 4-16,-2 1 17 0,-1 0-6 0,2 0 5 16,-10-5 5-16,14 8 9 0,-14-8 7 15,12 11 8-15,-12-11 23 0,5 12 30 16,-5-12-1-16,0 13 9 0,0-13 15 0,-5 14 11 16,-1-5-5-16,0 1-6 0,-2-1-10 0,-1 1-1 15,-1-2-19-15,0 0-11 0,2-1-14 16,-2-3-34-16,10-4-61 0,-15 8-62 0,15-8-76 15,-14 2-79-15,14-2-87 0,-11-1-97 0,11 1-112 16,-9-7-132-16,9 7-629 0,-5-13-946 16</inkml:trace>
  <inkml:trace contextRef="#ctx0" brushRef="#br0" timeOffset="106309.67">16053 2867 856 0,'0'0'557'0,"11"-8"-70"15,-11 8-56-15,8-5-84 0,-8 5-48 0,0 0-60 16,9-3-45-16,-9 3-45 0,0 0-70 0,0 0-101 16,13 1-102-16,-13-1-74 0,0 0-61 15,10 5-41-15,-10-5-20 0,0 0-14 0,12 6 38 16,-12-6 70-16,10 7 140 0,-10-7 122 0,9 10 119 16,-9-10 90-16,9 14 69 0,-9-14 23 15,6 16 37-15,-6-16 3 0,4 19-6 16,-3-9-13-16,-1 3-16 0,0 4-37 0,-2-1-7 15,-3 2-27-15,3 0-39 0,-2 1-37 16,-1 1-40-16,2-3-26 0,-1 1-29 0,0-1-17 16,1-3-18-16,-1 0-32 0,1-2-69 0,3-12-78 15,-4 18-84-15,4-18-67 0,-2 11-72 16,2-11-98-16,0 0-142 0,0 0-201 0,0 0-319 16,0 0-713-16</inkml:trace>
  <inkml:trace contextRef="#ctx0" brushRef="#br0" timeOffset="106983.79">16324 2969 490 0,'0'0'644'16,"17"-2"-55"-16,-17 2-3 0,10 4-52 0,-10-4-17 15,7 11-25-15,-7-11-42 0,3 16-62 16,-3-16-39-16,0 19-18 0,-1-9-29 16,0 2-48-16,-3 1-43 0,0 1-34 0,2-3-46 15,-1 0-23-15,-1-3-19 0,4-8-14 0,-3 17-12 16,3-17-2-16,-4 10-17 0,4-10-30 15,0 0-16-15,0 0-37 0,0 0-27 0,0 0-28 16,0 0-20-16,9-10-16 0,-5 1-12 16,3-3-4-16,0-2-5 0,2 0 6 0,0-4 15 15,0 2 1-15,1 0-3 0,-1 0-12 0,-1 3 0 16,0 1-11-16,2 2-16 0,-2-2 20 16,-2 5 20-16,-6 7 23 0,11-11 24 15,-11 11 24-15,0 0 44 0,12-4 64 0,-12 4 41 16,0 0 5-16,10 6 30 0,-10-6 21 0,6 9 11 15,-6-9-13-15,8 13-9 0,-8-13-6 16,8 16-4-16,-4-7 2 0,2 1-11 0,-1 0-2 16,3 1-12-16,0-1-13 0,-1-1-6 0,1 1 1 15,3-2-15-15,-2-1 1 0,-1-1-7 16,2-3-1-16,-10-3-9 0,18 4-8 0,-18-4-8 16,23-1-6-16,-23 1-2 0,24-6-7 15,-9 0-15-15,-1 0-26 0,-1-1-15 0,0-2-12 16,-2 1-6-16,0 0-11 0,-1-4 13 0,-2 3 9 15,-2-2 10-15,-1 0 7 0,-5 11 1 16,4-19 9-16,-4 19 11 0,0-17 19 16,0 17 2-16,-4-15 10 0,4 15 1 0,-9-12-1 15,9 12 0-15,-12-8-8 0,12 8 10 0,-13-3-2 16,13 3-4-16,-12 2 3 0,12-2-8 16,-14 6 3-16,14-6 8 0,-11 9-3 0,11-9 5 15,-8 10-5-15,8-10 1 0,-5 16 0 16,5-16-1-16,-2 18-3 0,2-18 3 0,3 19-6 15,-1-9 0-15,0 5-5 0,1-1-1 0,1 0-5 16,-1-1 8-16,1 3-5 0,-1-2 10 16,0 2-13-16,0-3 2 0,0 3 0 0,-2-3-1 15,0 0 0-15,-1 0 5 0,-2 3-2 16,-2 1-2-16,0 1 0 0,-2 1-1 0,-2 0-1 16,0-1-13-16,-3-1-42 0,0-1-61 15,-2 1-76-15,1-4-67 0,-1-1-76 0,-1-3-75 16,3-1-71-16,-2-2-134 0,3-3-215 0,10-3-393 15,-19 3-822-15</inkml:trace>
  <inkml:trace contextRef="#ctx0" brushRef="#br0" timeOffset="107245.33">16874 2777 304 0,'0'0'678'0,"12"-7"-111"16,-12 7-19-16,0 0-34 0,14 4-39 16,-14-4-23-16,4 11-41 0,-4-11-29 0,1 21-52 15,0-6-10-15,0 6-25 0,-1 0 93 16,0 4-155-16,0 1-13 0,0 0-22 0,-2 1-35 16,2 0-34-16,-2 0-27 0,0 0-15 15,0-2-29-15,-1 0-16 0,1-2-61 0,0 0-79 16,-1-4-95-16,0-3-112 0,1 0-113 0,1-4-77 15,1-12-134-15,-2 17-189 0,2-17-419 16,0 0-846-16</inkml:trace>
  <inkml:trace contextRef="#ctx0" brushRef="#br0" timeOffset="107607.41">17001 3125 502 0,'0'0'735'0,"14"-6"-91"15,-14 6-23-15,10-5-56 0,-10 5-53 16,0 0-55-16,13-4-45 0,-13 4-62 0,11-4-40 15,-11 4-26-15,15-7-13 0,-2 2-54 0,1-2-37 16,2-1-41-16,2 0-21 0,1 0-19 16,-1-1-28-16,-2 1-16 0,-2 1-14 0,0 0-17 15,-3-1-18-15,1 3-23 0,-4-3-1 16,-1 2-8-16,-7 6-7 0,9-11 1 0,-9 11 2 16,4-11 4-16,-4 11 8 0,0 0 13 0,-3-17-8 15,3 17 15-15,-9-13 7 0,9 13 10 16,-14-9 13-16,14 9 2 0,-19-6-10 0,19 6-11 15,-23 1 7-15,8 4-5 0,-2 1-3 16,0 4 112-16,-1 3-128 0,-1 5 15 0,3 1 25 16,3-2 29-16,1 2 33 0,3 0 120 15,3-1-122-15,3 0 6 0,2-2 4 0,1 1 114 16,4-1-122-16,2-2-12 0,4-1-10 16,3-2-11-16,1-5-11 0,4-2-18 0,2-1-55 15,5-6-85-15,3 0-114 0,3-4-133 0,2-4-156 16,5-2-129-16,-3 0-223 0,1-4-838 15,-3 0-1373-15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2-08-24T08:04:16.130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5346 4044 367 0,'-17'-2'277'0,"17"2"-39"0,-12 0-26 16,12 0-7-16,0 0 10 0,-13-1 11 15,13 1 3-15,0 0-14 0,0 0-4 0,-13-3-19 16,13 3-4-16,0 0-29 0,0 0-24 0,-10-3-31 15,10 3-30-15,0 0-24 0,0 0-10 16,0 0-21-16,0 0-14 0,-12-1-7 0,12 1 9 16,0 0-5-16,0 0 8 0,0 0 1 0,0 0 13 15,0 0 7-15,0 0-1 0,0 0 2 16,3 8 0-16,-3-8-9 0,0 0 4 16,0 0-7-16,10 9 1 0,-10-9-5 0,0 0 4 15,11 6 3-15,-11-6 3 0,9 6 5 0,-9-6 3 16,15 6 0-16,-15-6-3 0,17 7 2 15,-6-4-4-15,2 3 5 0,1-1-10 0,0 0 9 16,2 0-1-16,-1 1 3 0,1-2-4 0,-2 1 4 16,1-1 0-16,1 1 7 0,0-1-5 15,-2 0-2-15,1-1-7 0,0 0 0 0,-1 1-7 16,0-1-2-16,0-2-1 0,1 2-2 16,0 0 6-16,2-1-7 0,-1 1-7 0,-1-1 6 15,2 1-6-15,1-1 3 0,-3 1-7 16,2-1 5-16,1 0-9 0,-1 1 14 0,0 1 19 15,2-3 6-15,2 0-2 0,0 0-2 16,0 0 0-16,2-2 7 0,0 0-7 0,3 0-1 16,0 0-13-16,-1-1 0 0,2 0-7 0,-1 1 1 15,0-1-7-15,0 1 5 0,0-2-8 16,-2 3 1-16,-1-1-3 0,0 0 1 0,0 1-4 16,-2 1 3-16,0-1-3 0,0 1 1 15,1-1-1-15,-1 2 5 0,0-1-5 0,-1 0 5 16,1 2-3-16,0 1 0 0,-2-3 2 15,1 2 4-15,1-1-5 0,-2 0 2 0,0 1-4 16,1 0 7-16,-2 0-7 0,0 0 3 16,-1 0-3-16,2-1 2 0,-3 1-6 0,1 0 4 15,1-1 4-15,-2 0-2 0,0 1-1 0,0-1-6 16,0 0 9-16,-2 1-2 0,0-3 3 16,-2 3-5-16,-1-2 9 0,3 0-6 0,-1-1 1 15,-1 1 1-15,0 1-5 0,1-1 1 16,2-1 3-16,-4 2-2 0,2-2-9 0,5 1 7 15,0 0 1-15,-3-1-1 0,5 2-3 16,-2-1 5-16,-1 1-4 0,2-1 5 0,0-1-5 16,0 1 8-16,1 0-6 0,-1 0 6 15,2-1-5-15,-1 0 10 0,0 0-7 0,0 0 4 16,1 0-5-16,-1 0 9 0,0-1-2 0,3 1 0 16,-4-1-3-16,2 1 3 0,0-1-3 15,0 1 1-15,0 0 0 0,1 0 0 0,-2 0-7 16,1 0 5-16,0 0-2 0,0 0 1 0,0-1 4 15,2 1-1-15,-3 0 1 0,4-1 6 16,-2 0-2-16,0 0 2 0,1-1-4 16,0 2 5-16,2-1-1 0,0-2 4 0,2 2 4 15,-3-1 0-15,3 1 1 0,-2-1-5 0,2 1-1 16,0-1-11-16,-2 2 2 0,-3-2-4 16,5 2 2-16,-3 0-5 0,0 0 8 0,3 0-9 15,-1 2 3-15,0-2-1 0,1 1 0 16,-1-1 1-16,1 1 7 0,2 0 0 0,-2-2 7 15,2 1-7-15,-2-1 3 0,-1 1 2 0,1-1 3 16,3 1-2-16,1 0-5 0,-2-2-1 16,-1 2-3-16,3 0-5 0,-2 0 4 15,0 0-4-15,3 0 4 0,-4 2-4 0,4-2 2 16,0 0-3-16,-1 1 4 0,5 1 1 0,-4-2-2 16,1 0-5-16,1 0 5 0,3 0-4 15,0 0 4-15,1 0-7 0,-2-1 7 0,-2 0-10 16,-3 1 5-16,0 0-3 0,1 0 4 0,-1 0-5 15,1 0 5-15,-3 1-1 0,2-1-6 16,-1 1 3-16,-1-1 5 0,1 2-3 0,1-2 0 16,0 0 1-16,-2 0 5 0,1 0-6 15,1 0 4-15,0 0-4 0,1 0 7 0,-1 0-13 16,0 0 11-16,-1 0-5 0,1-1 3 0,-1 1-4 16,1-1 7-16,0 1-11 0,-1 0 4 15,1 1-2-15,-1-1 6 0,1 1-4 16,-2-1 3-16,1 0-5 0,1 1 1 0,-2-1 2 15,3 1-1-15,-1 1 1 0,-2-2 0 0,4 2 0 16,-1-2 3-16,1 0 0 0,-1 1-3 16,7-1 3-16,-3 0-2 0,2 0-1 0,0 0-2 15,0 0 5-15,2 0-7 0,-1 0 5 16,0 0-18-16,1 0 22 0,-2 0-5 0,4 0 6 16,-4 1-6-16,5-1 3 0,-3 0-2 0,0 2-3 15,2-1 0-15,-1 1 0 0,0-1-2 16,1 2 5-16,-1-2-2 0,7 2 1 15,0 1 4-15,-1-3-5 0,-5 2 5 0,7-1-4 16,-6-1 5-16,7-1-5 0,-7 0 2 0,8 0-6 16,0-1 8-16,1-1-5 0,-1 0 4 15,-1 1-9-15,3-2 6 0,-1 1-3 0,-1-1 1 16,3 2 4-16,-1 0-7 0,0-1 7 0,-1 2-6 16,1 0 4-16,1 0-19 0,-2 0 20 15,-1 0 2-15,0 0 3 0,-2 0-6 0,-4 1 4 16,-1-1-6-16,0 0 8 0,0 1-7 15,0-1 3-15,-1 0 2 0,0 0 0 0,8 0 1 16,-9-1-5-16,8 0 5 0,-6 1-9 0,6 0 9 16,-5 0-6-16,4 0-1 0,0 2-1 15,-6-1 6-15,7 0-1 0,-7-1 4 16,6 2-5-16,0-2-1 0,-5 1 4 0,5 0-2 16,-5-1 3-16,6 0 5 0,1-1-7 0,2 0-1 15,-3 1-2-15,3-2 2 0,-1 0 3 16,-1 0-5-16,1 0 2 0,0 0-2 0,-2 0 3 15,1 0-2-15,-2 0 0 0,0 0-5 16,-7 1 3-16,0 0 1 0,0 0-2 0,1 0 4 16,-2-2-3-16,8 1 1 0,0-2 1 0,0 0 4 15,2 1-1-15,1 0-1 0,1 0 2 16,0-1-6-16,0-1 3 0,2 2-4 0,-2-1 5 16,2 0-6-16,-3 1 4 0,1-2-3 0,-1 2 5 15,-2 0-5-15,0 0 2 0,-1 0-1 16,0 1 0-16,-1 0 3 0,-1-1-1 15,-4 2 1-15,0-1-3 0,1 1 3 0,4 1-4 16,-4-1 3-16,4-1 0 0,2 0 2 0,-3 0-1 16,-4 1 0-16,4-1-2 0,-4 0 3 15,4-1-1-15,-7 1 2 0,2 0-7 0,-1-1 3 16,-1 0-2-16,2 2 0 0,-3-1 4 16,0 0-5-16,1 2 5 0,-3 0-9 0,1-2 11 15,-1 2-8-15,0 0 8 0,0 2-11 0,0-2 7 16,-1 0-2-16,1 2 2 0,-2-1 3 15,-1-1 3-15,3 2-5 0,-4-2 4 16,-1 0-4-16,0 0 8 0,2 0-6 0,2 0 4 16,1-2-6-16,0 2 5 0,0-1 2 0,0-1 30 15,2 0 8-15,0 1 10 0,3-2-4 16,6 2-4-16,1-2 1 0,1 0 4 0,0 0-7 16,2-1 5-16,2-1 1 0,-2 2-2 15,2-1-4-15,-1 1-12 0,-1 0 4 0,0 0-1 16,-2 0-6-16,-2 2 1 0,-5-1-5 0,-3 1-5 15,-1 0-4-15,-2 1-3 0,-3 0-2 16,-4 1-8-16,0 0 8 0,-4-1-4 0,-4 1-3 16,-2 0-18-16,-2-1-59 0,-3 0-70 0,-15 0-197 15,18 0-326-15,-18 0-1083 0,0 0-1434 16</inkml:trace>
  <inkml:trace contextRef="#ctx0" brushRef="#br0" timeOffset="3285.99">7109 4219 363 0,'0'0'719'16,"-17"1"-169"-16,17-1-63 0,-15-3-32 0,15 3-63 16,-19-6-58-16,11 4-41 0,-3-6-33 0,-3-2-29 15,1-3-11-15,-1-3-30 0,-2-5-13 16,0-4-7-16,0-6-20 0,-1-1-17 0,2-4-46 15,0 1 34-15,2-2 108 0,-1 1-131 16,3 0 0-16,0 1-23 0,2 4-13 0,1-1-8 16,1-1-12-16,1 2-7 0,-1-1-15 15,3-1-1-15,0 1-5 0,1 2 6 0,2 1 0 16,-2 2-1-16,3 1 0 0,0 0-1 16,0 2-14-16,4-1 0 0,-1 1-3 0,1 2 1 15,3 0-3-15,-1 1-3 0,1 0-2 0,1 2-1 16,2 1 2-16,0 1 0 0,0 0-4 15,3 2 1-15,-1 0-1 0,3 1-1 0,0 2 2 16,3-1-7-16,-1 3 6 0,3 0 0 0,0 1-2 16,2 2 7-16,2 0-2 0,0 1 0 15,-1-1 1-15,6 3 2 0,3 0-2 16,2-2 6-16,1 1-1 0,0 1-2 0,1 0 2 16,0-1 7-16,3 1-6 0,0 0-1 0,6-1 0 15,2-1-1-15,0 2 3 0,3-2-1 16,2 3 1-16,-1-5 1 0,2 3 0 0,2-1-2 15,-1-2-5-15,2 2 6 0,0 1-4 16,-2-1-12-16,1 1 19 0,0 1-1 0,1 0-4 16,-1 0 4-16,3 2 1 0,-1 0-4 0,3 1 5 15,-2 0-4-15,0 0 1 0,3 1-3 16,-1-1 0-16,-1 1-5 0,-1 0 7 0,-1 0-3 16,-1 0 6-16,0-1-4 0,-5 1 1 0,3 0-4 15,-2 1-3-15,0-1 7 0,1 0-1 16,0 1-1-16,-1-1 7 0,-1 2-8 15,3-1-2-15,-4 1 2 0,2 0-1 0,-2 0-4 16,0 1 6-16,-3 0-4 0,-1 0 8 0,-7 2-9 16,-3-1-1-16,2 1 2 0,-4 1 0 15,0 2-2-15,-3-1-1 0,0 1 4 0,-3 0 5 16,0 1-4-16,-5 1 2 0,0-2 0 16,-3 2-2-16,3-1 0 0,-1 1 1 0,-1-1 5 15,0 2 4-15,-2-1-6 0,2 0-1 0,-2 0 4 16,-1 1-4-16,0-1 2 0,-2 1-2 15,1 0 3-15,-2-1 5 0,-1 2-1 0,0 1 12 16,-2-1 9-16,0 3 5 0,-2 0-4 16,-1 1 3-16,1 1 7 0,-4 1 11 0,2 1-13 15,-3 3-7-15,1 0-3 0,-3 0-1 16,0 2-1-16,1 0-3 0,-3 1 0 0,-1-1 10 16,0 1-14-16,-1 1 111 0,-1 1-125 15,0-1 119-15,-2 6-125 0,0-1-1 0,-2 0 3 16,3-1 16-16,-3 0-11 0,2-1 3 0,0-4-3 15,-2-1 5-15,2-1-2 0,0 0 2 16,-1-1-2-16,1-2 2 0,1-2-5 0,-2-1-2 16,1-1-9-16,1-1 7 0,-1-1 3 0,2 0-3 15,-2-1-32-15,2-4-32 0,2-9-65 16,-3 17-65-16,3-17-64 0,-4 15-75 16,4-15-87-16,-2 10-125 0,2-10-118 0,0 0-703 15,-2 14-966-15</inkml:trace>
  <inkml:trace contextRef="#ctx0" brushRef="#br0" timeOffset="5682.73">13199 4221 263 0,'-16'0'362'0,"16"0"-84"0,0 0-38 16,-14-1-52-16,14 1-16 0,0 0 7 16,-18-3 15-16,18 3 22 0,-13-1-11 0,13 1-11 15,-17-5-9-15,17 5-25 0,-17-2-14 16,17 2 9-16,-19-6-8 0,9 2 0 0,0 0-10 16,-3-1-22-16,1 0-15 0,-1-2-11 0,1 0 8 15,-1 0 1-15,1-3-7 0,1 1-11 16,-2-1 1-16,3-1-4 0,-2 0-9 15,0-3 13-15,3 3-1 0,-4-2-6 0,5 0-9 16,-1-1-3-16,-1 0-8 0,2-2-1 0,0 0 1 16,0-1-5-16,0-2-12 0,1-1-3 15,2 1-1-15,1-1-3 0,1 1-1 0,0-3-1 16,1 2-6-16,0 2-2 0,2-1 0 0,-3-1-1 16,5 1 4-16,-1 0-9 0,1 0 2 15,1 0-9-15,1-2 3 0,1-1-7 0,0 2-1 16,1-1 0-16,3 2-3 0,0-2-2 15,1 2 3-15,3-3-5 0,1 0 2 0,2 0-5 16,1 0 9-16,1 0-5 0,1 1 4 0,2 0-5 16,3-2 1-16,2-1 4 0,-3 2 4 15,2 4 0-15,2-3 2 0,-3 3-5 16,1 0 10-16,1 3-6 0,0 0 5 0,1-1-4 16,0 2 2-16,2 2 1 0,0-1-2 0,1 1 1 15,1 2 0-15,1-1-5 0,1 1 6 16,2 2-4-16,5-3 6 0,1 1-1 0,2 0 7 15,2-1-7-15,2 3 4 0,1-2-4 16,1 1 8-16,2 0-8 0,0 0 6 0,3 2-4 16,-2-1 1-16,2 1-5 0,0 1 2 0,1 0 0 15,-1 1 6-15,4 0-12 0,-1 0 3 16,2 1-7-16,0 1 4 0,2 0 0 16,0 0 3-16,1 1-11 0,2-1 12 0,-1 1-7 0,1 0 6 15,9-2-6-15,-9 3-1 0,11-1 10 16,1 0-13-16,0 2 11 0,0-1-10 15,1 0 11-15,-1 1-10 0,-10 0 3 0,10 1-1 16,-10-1 5-16,8 1-5 0,-11 1-1 0,12 2 5 16,-11-2-3-16,10 2 6 0,2 0-4 15,-3 0-2-15,1 0-1 0,-3 2 6 0,-1 0-6 16,-10-2 7-16,0 2-7 0,0 0 6 16,-2 0-8-16,-1 2 3 0,0-1 4 0,-1 0 5 15,1 1-9-15,1 0 4 0,-2 1-1 0,1 0-10 16,-1 1 12-16,-1-3 5 0,0 4-4 15,-1-3 4-15,0 3-2 0,-2-1 2 16,-1 0 3-16,-1 1 5 0,-2 1-6 0,-1 1 2 16,-2-3 3-16,-1 5-1 0,-2-2-3 0,-1 0 3 15,0 2 2-15,-1 1 0 0,-1-1-1 16,0 1 2-16,-2 2-2 0,1-3-1 0,-2 0-2 16,-1 2 5-16,0-1-2 0,-3 0 1 15,-3-1-3-15,-1-2 0 0,-2 1 10 0,1 1 5 16,-3 0-3-16,1 0-6 0,-2 1 5 0,0-1-1 15,-2 1 2-15,1-2 1 0,-2 3 1 16,0-3-3-16,-3 0-2 0,1 1 1 0,-1-1 3 16,-1-2-5-16,-1 2-6 0,0 0 109 0,-1-1-133 15,0 1 113-15,-1 0-130 0,-1-1 114 16,-2-1-127-16,0 0 122 0,0 1-129 16,-1-2 19-16,-1 0-7 0,0 1 10 0,-2-1 5 15,0 0 9-15,-1-1-2 0,-1-1 8 0,-4-9-2 16,7 16 2-16,-7-16 1 0,7 15 1 15,-7-15 1-15,4 16 3 0,-4-16 0 0,4 15 1 16,-4-15 4-16,3 12 3 0,-3-12 0 16,1 13 9-16,-1-13-4 0,1 11-1 0,-1-11 1 15,0 0-4-15,1 17 2 0,-1-17 3 0,0 0-1 16,-1 14-2-16,1-14 3 0,0 0 0 16,-2 12-7-16,2-12 3 0,0 0-4 15,-5 13 1-15,5-13-1 0,0 0-2 0,-6 12 2 16,6-12-5-16,-7 7 3 0,7-7-2 0,-8 7-6 15,8-7 2-15,-10 7 1 0,10-7 0 16,-12 7 0-16,12-7-2 0,-12 6 3 0,12-6-6 16,-15 6 2-16,15-6 8 0,-16 4-10 0,16-4 7 15,-19 4-5-15,19-4 2 0,-19 2 0 16,19-2-3-16,-20 3 7 0,20-3-8 0,-23 3-2 16,23-3-1-16,-21 2-3 0,9-1-1 15,12-1 2-15,-22 2 0 0,9-1-2 0,13-1 5 16,-23 3 2-16,12-1-4 0,11-2-1 0,-23 3 5 15,23-3 0-15,-21 3-3 0,21-3-1 16,-23 2 11-16,23-2-1 0,-22 4-4 16,22-4-4-16,-20 2 6 0,20-2-2 0,-21 3-4 15,21-3 1-15,-21 2 2 0,21-2 1 0,-17 1-2 16,17-1-3-16,-17 3 2 0,17-3-3 16,-13 2 0-16,13-2 2 0,-13 1 0 0,13-1-2 15,-11 2 4-15,11-2-3 0,0 0 4 16,-16 1-3-16,16-1 5 0,0 0 0 0,-12 2 7 15,12-2-2-15,0 0-1 0,-13 1-5 0,13-1 6 16,0 0-11-16,-14 1 4 0,14-1 2 16,0 0 2-16,0 0-3 0,-14 2 0 0,14-2-4 15,0 0 4-15,0 0 2 0,-16 1-1 16,16-1 1-16,0 0 1 0,0 0 0 0,-13 1-1 16,13-1 2-16,0 0-1 0,0 0 0 15,-13-1-1-15,13 1 0 0,0 0 2 0,0 0 2 16,0 0 1-16,-13 1-3 0,13-1 4 0,0 0-7 15,0 0 6-15,0 0-8 0,0 0 4 16,-14 0-2-16,14 0 1 0,0 0 0 0,0 0 1 16,0 0 3-16,0 0 5 0,0 0-8 15,0 0 2-15,0 0 1 0,-12-1-1 0,12 1-2 16,0 0 1-16,0 0 2 0,0 0-4 16,0 0 3-16,0 0-1 0,0 0-4 0,0 0 104 15,0 0-114-15,0 0 6 0,0 0 3 16,0 0 6-16,0 0-5 0,0 0 8 0,0 0-3 15,0 0 1-15,0 0-1 0,0 0 7 0,0 0-11 16,0 0 7-16,0 0-23 0,0 0 19 16,-10-3-2-16,10 3 6 0,0 0-3 0,0 0-5 15,0 0-1-15,0 0 2 0,0 0 0 0,0 0-1 16,0 0-1-16,0 0-2 0,0 0-2 16,0 0 12-16,0 0-10 0,0 0 10 15,0 0-9-15,0 0 4 0,0 0-1 0,0 0 6 16,0 0 3-16,0 0 2 0,0 0 0 0,0 0 1 15,0 0-2-15,0 0 0 0,0 0-4 16,0 0-1-16,0 0 6 0,0 0-8 0,0 0 2 16,0 0-7-16,0 0-2 0,0 0-2 15,0 0 2-15,0 0 0 0,0 0 0 0,0 0 8 16,0 0-26-16,0 0 22 0,0 0-1 0,0 0-5 16,0 0-40-16,0 0-34 0,0 0 59 15,-5-7-213-15,5 7-133 0,0 0-235 16,0 0-437-16,0 0-683 0,-10-4-1401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2-08-24T08:06:51.217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5275 9456 255 0,'0'0'577'0,"-11"2"-105"16,11-2-66-16,-10 5-33 0,10-5 86 0,-9 4-218 15,9-4-13-15,-9 4-5 0,9-4-5 16,-8 5 12-16,8-5 9 0,0 0 12 0,-13 6 0 16,13-6-7-16,0 0-8 0,-11 5 2 15,11-5-20-15,0 0-19 0,-9 3-30 0,9-3-25 16,0 0-25-16,0 0-23 0,-11 4-23 0,11-4-16 15,0 0-13-15,0 0-9 0,0 0-9 16,-9 6-11-16,9-6-3 0,0 0-3 0,0 0-6 16,0 0 1-16,0 0-5 0,0 0 0 0,0 0-1 15,-7 5 0-15,7-5-2 0,0 0 4 16,0 0 3-16,0 0 1 0,0 0 12 16,8 7 5-16,-8-7 4 0,0 0 5 0,13 6 3 15,-13-6 0-15,12 7 6 0,-12-7 3 0,16 7 11 16,-8-2-7-16,1 0-3 0,-9-5-4 15,18 7-2-15,-9-3 4 0,0 0-2 0,-9-4-4 16,18 5 0-16,-7-2-3 0,0 0-1 16,-11-3-3-16,19 6 9 0,-8-4-7 0,-11-2-9 15,21 5 2-15,-9-4 0 0,-12-1-4 0,21 5-4 16,-21-5-5-16,23 3-2 0,-23-3 5 16,22 3-4-16,-22-3 1 0,22 2-1 15,-22-2-2-15,23 1-1 0,-23-1 5 0,22 1-5 16,-22-1-1-16,24-1 1 0,-24 1 0 0,21-2 0 15,-8 1 1-15,-1 1-2 0,0-3 0 16,0 1 1-16,3 0 3 0,-1 0-8 0,-1 0 2 16,-1 0 1-16,0 0-3 0,-1 0 0 0,5 0 0 15,-3-2 2-15,0 2 0 0,-2-1-3 16,6 0-2-16,-4 1 5 0,0-1 0 0,2 1 0 16,2-2 0-16,-2 2-3 0,1-1 9 15,-1 1-13-15,2-1 6 0,-3 0 1 0,3 2 2 16,-2-3-5-16,3 2 5 0,-2 0-4 15,1-1-3-15,-1 1 1 0,1 0 4 0,-1-1-1 16,1 2-4-16,1 0 1 0,-1-1 0 16,-1 0 7-16,-2 2-6 0,0 0 1 0,3-1 1 15,2 1 2-15,-2 0-1 0,0 0 0 0,1 0-2 16,1 0 4-16,0 0 6 0,0 1-4 16,1-1 17-16,0 0 4 0,0 0-7 0,0 0 2 15,0 0-1-15,-1 0-5 0,2 1 1 16,-2-1-1-16,1 0-3 0,-1 0-1 0,-1 0-1 15,0 1 1-15,0-1 7 0,1 0-7 16,-3 0-4-16,2 2 2 0,0-4 3 0,-2 2-3 16,0 0-1-16,1 0 1 0,2 0-1 0,-2-1 2 15,2 0-5-15,-1 1 2 0,-3-1 0 16,1 1-4-16,-3 0 2 0,1 0-2 0,4 0-1 16,-2-1 2-16,-2 0 0 0,0 1 2 15,-1-1-5-15,5-1 5 0,-4 2-6 0,1-1 1 16,1-1 6-16,0 1-6 0,-3-1-2 0,-1 1 12 15,5 0-7-15,-2 1 1 0,-1-2-3 16,-1 2 6-16,1-1-7 0,1 1 15 16,-1 0-18-16,3 1 16 0,2 1-16 0,-1-2 3 15,1 1-1-15,1-1 10 0,-2 1-10 0,1-1 13 16,0 2-11-16,0-2 12 0,-1 1-8 16,2-1 5-16,-2 1-7 0,1 0 1 0,-1 0 7 15,1 0 4-15,-1 1-10 0,0 0 0 16,1-1 2-16,-1 1-3 0,0 1 0 0,0-2 2 15,-1 1-2-15,1 1 4 0,0-2-6 0,-1 2 0 16,0-1 4-16,1 0-10 0,-2 0 10 16,2 1-7-16,-1 0-2 0,0-1 0 0,-1 0 0 15,1 1 0-15,1-1 0 0,-2 0 0 16,2 1 0-16,-3 0 0 0,1 0 0 0,2-1 0 16,-4-1 0-16,1 3 0 0,1-3 0 15,-3 1 0-15,-1-1 0 0,1 2 0 0,-2-2 0 16,-11-1 0-16,25 3 0 0,-11-2 0 0,1 1 0 15,0-1 0-15,-2 0 0 0,-2 1 0 16,2 0 0-16,0-2 0 0,4 2 0 0,-3-1 0 16,1 2 0-16,-2-2 0 0,-2 0 0 15,7 0 0-15,-2 0 0 0,0 1 0 0,2-1 0 16,-3 0 0-16,2 2 0 0,-1-2 0 0,3 1 0 16,-4-1 0-16,2 1 0 0,-3 0 0 15,1-1 0-15,-2-1 0 0,1 2 0 16,-4-1 0-16,2 0 0 0,1 0 0 0,-13-1 0 15,24 1 0-15,-12-1 0 0,1 1 0 0,6 0 0 16,1-1 0-16,-2 1 0 0,2 1 0 16,-2-2 0-16,0 1 0 0,1 0 0 0,2-1 0 15,-3 3 0-15,1-2 0 0,-2 0 0 16,2 0 0-16,-2 0 0 0,-1 1 0 0,-3-1 0 16,-13-1 0-16,23 1 0 0,-23-1 0 0,21 1 0 15,-21-1 0-15,21 0 0 0,-21 0 0 16,15 0 0-16,-15 0-35 0,13 0-238 15,-13 0-90-15,13-1-105 0,-13 1-178 0,13-3-428 16,-13 3-612-16,5-10-1359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2-08-24T07:49:24.27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5222 8024 228 0,'0'0'273'0,"-2"-17"83"0,2 17-220 16,-2-19-39-16,2 19-13 0,-3-16-24 0,3 16-13 16,-3-20-15-16,3 20-4 0,-2-20-6 0,0 10-1 15,2 10 23-15,-4-20 78 0,4 20 10 16,-4-20 43-16,1 10 4 0,3 10 12 0,-4-17-20 16,4 17-6-16,-5-19-8 0,5 19-5 15,-6-18-7-15,6 18-9 0,-4-18-1 0,1 9 1 16,1-1-3-16,0-1 3 0,2 11 5 0,-5-19-14 15,5 19 8-15,-4-18-6 0,4 18-30 16,-3-12-22-16,3 12-13 0,-5-11-11 0,5 11-1 16,0 0 9-16,-3-13 3 0,3 13 3 15,0 0-3-15,-3-11-3 0,3 11-1 0,0 0-7 16,0 0-9-16,0 0-2 0,-5-5-3 16,5 5 7-16,0 0 8 0,0 0 3 0,0 0 4 15,-4 12 6-15,4-12 2 0,-1 17 7 16,0-5-3-16,1 6-3 0,-1 1-3 0,0 4-6 15,1 2-9-15,-1 4-7 0,0-2-4 0,1 1 6 16,0 0 6-16,0 0 20 0,0 1 20 16,0-1-2-16,1-1-13 0,0-1-3 0,-1-1-13 15,0 0 5-15,-1 0-8 0,0-4 10 0,1 0-9 16,-1 2-4-16,0 0-5 0,-1 2-6 16,1-1-2-16,-1-1-5 0,1-1 0 15,-1-2-17-15,0-1 12 0,0-2-12 0,1 0-3 16,1-3-6-16,-1-2-1 0,1-12-4 0,-2 19 3 15,2-19-2-15,-1 17 2 0,1-17-8 16,0 14 9-16,0-14-15 0,-1 11 5 0,1-11 3 16,0 0-5-16,1 14-5 0,-1-14 11 15,0 0-6-15,5 12 8 0,-5-12 0 0,6 7 2 16,-6-7-7-16,8 6 8 0,-8-6-5 0,9 5 5 16,-9-5-9-16,15 4 6 0,-15-4-5 15,17 4 10-15,-17-4-11 0,21 2 13 0,-8-1-1 16,1 0 9-16,4-2 2 0,3 1 2 0,1-1-2 15,-1-1-1-15,3 2-3 0,3-1-1 16,0 0-4-16,0-1-3 0,1 1-4 16,0-1 2-16,-1 1-5 0,0-1-5 0,1 1 9 15,0-2-8-15,-1 2 7 0,0-2-5 0,1 1 6 16,-1-1-7-16,1 0 12 0,-1 0 2 16,8-1 16-16,-2-1-9 0,1-1 7 0,0 3-13 15,1-1 5-15,-1 1-15 0,2-1 11 16,-1 0-15-16,2 2 11 0,-2 0-11 0,1 0 8 15,0 1-12-15,0-1 12 0,0 1-9 0,2 0 6 16,-2-2 5-16,0 2 4 0,-1-3-9 16,1 2 15-16,-1-1-8 0,0 0 7 15,-1-1-9-15,-1 1-16 0,1-1 20 0,0 0 8 16,0 0-12-16,-1 2 12 0,-3-1-16 0,4-1 8 16,-4 2-7-16,0-2 7 0,0 2-18 15,-3 0 18-15,0-1-10 0,-2 0-1 0,-4 1 0 16,-1-1 7-16,-2 2-10 0,-4 1 9 0,0-2-7 15,-14 2 10-15,21-3-24 0,-21 3-31 16,16-1-35-16,-16 1-52 0,11-3-52 0,-11 3-48 16,0 0-56-16,8-8-24 0,-8 8-14 15,0 0-17-15,-6-13-39 0,6 13-32 0,-17-13-55 16,2 6-74-16,-1-4-254 0,-5 1-347 0,-7-2-753 16</inkml:trace>
  <inkml:trace contextRef="#ctx0" brushRef="#br0" timeOffset="628.67">5355 7772 164 0,'-8'-5'540'16,"8"5"-125"-16,-14-7-44 0,14 7-63 0,-10-5-2 16,10 5-22-16,0 0 0 0,-11-6-33 15,11 6-34-15,0 0-31 0,-10-6-34 0,10 6-24 16,0 0-5-16,0 0-1 0,-9-5-1 0,9 5 1 16,0 0-20-16,0 0-8 0,0 0 0 15,-6-7-3-15,6 7 6 0,0 0 19 0,6-6 4 16,-6 6-6-16,20-11-16 0,-5 4-10 15,6-1-8-15,6-3-10 0,3 1-7 0,0-1-5 16,3 0 10-16,5 0 1 0,1 0 2 0,0 2-10 16,-3 0-7-16,-1 3-9 0,2-1-5 15,1 3-5-15,7-3-4 0,-5 4 0 0,8-1 0 16,0 1-1-16,1 2-4 0,2-2-2 16,0 1 25-16,1 0 13 0,0-3 6 0,1 2-3 15,0-2-8-15,-2 3-6 0,-1-1-4 16,-1-1-3-16,-2 1-7 0,-8-1 0 0,1 1-10 15,-2 2-2-15,0-2-5 0,-6 3-5 0,-2 0-7 16,-1 0 6-16,-1 0-5 0,-1 3-1 16,-2 0-3-16,-1 0-1 0,-1 3 8 0,-3 0 15 15,1 4 24-15,-3 2 15 0,2 6 4 16,-5 1-5-16,1 5-3 0,-3 3-5 16,-2 3 2-16,-1 7 7 0,-4 4 5 0,-1 0 2 15,-3 4 3-15,-2 1 1 0,-1 2-8 0,-2 2-3 16,-1 3-16-16,-1 0 24 0,-1 10 110 15,-1 2-154-15,-1-5-2 0,0-7-8 0,2-4-1 16,1-2-9-16,-3-5 8 0,4-8-8 0,2-4-4 16,-2-5-4-16,1-3-4 0,2-4-37 15,0-2-49-15,0-3-52 0,0-1-52 0,1-12-96 16,-2 14-155-16,2-14-188 0,0 0-335 16,-4 9-703-16,4-9-1337 0</inkml:trace>
  <inkml:trace contextRef="#ctx0" brushRef="#br0" timeOffset="33072.1">8068 4955 1418 0,'-13'-5'774'16,"-1"0"-147"-16,2 1-2 0,0-1-24 15,4 3-34-15,-3-1-99 0,11 3-32 0,-18-4-91 16,18 4-41-16,-16-5-44 0,16 5-43 0,-12-3-34 15,12 3 7-15,0 0-57 0,-14-3 16 16,14 3-55-16,0 0 24 0,-10-3-25 0,10 3 51 16,0 0-26-16,0 0 10 0,0 0-35 15,0 0 11-15,18 0-102 0,-18 0-2 0,21 1 0 16,-10 0 0-16,9 0 0 0,-4 0 0 0,4-1 0 16,-2 2 0-16,0-1 0 0,0 1 0 15,0-2 0-15,2 1 0 0,-2-1 0 16,-2 0 0-16,0 0 0 0,-3 0 0 0,0-1-256 15,-13 1-66-15,23-2-109 0,-23 2-33 0,22 0-123 16,-22 0-150-16,19 2-969 0,-19-2-1381 16</inkml:trace>
  <inkml:trace contextRef="#ctx0" brushRef="#br0" timeOffset="33352.55">7760 5198 1696 0,'0'0'795'0,"14"2"-168"16,-14-2-25-16,19 2-28 0,-19-2-41 15,23 0-34-15,-10-1-26 0,1 0-39 0,1-1-60 16,2 1-42-16,2-4-50 0,3 2-36 0,6-2-35 16,3-2-34-16,-1 0-30 0,1 0-24 15,1-2-57-15,1 0-66 0,-3 0 0 0,1-1 0 16,-2 0 0-16,0 0 0 0,-2 0 0 15,-4 0 0-15,-5 3 0 0,0 1 0 0,-3 0-58 16,-3 0-90-16,-1 2-39 0,-3 0-87 0,-8 4-65 16,12-6-128-16,-12 6-99 0,0 0-40 15,7-8-385-15,-7 8-455 0,0 0-1062 16</inkml:trace>
  <inkml:trace contextRef="#ctx0" brushRef="#br0" timeOffset="33592.6">8214 4617 867 0,'0'0'637'16,"0"0"-69"-16,0 0 9 0,-9 3-51 0,9-3 7 15,-7 16-66-15,2 1-16 0,1 4-55 16,-2 3-8-16,1 5-62 0,-2 3 8 0,2 0-53 16,-2 8-32-16,1 1-30 0,-2-3-34 15,0 0-33-15,1-6-27 0,1 1-26 0,-1-3-17 16,0 0-14-16,0 0 113 0,-1-2-165 15,3-5-42-15,1 0-63 0,0-5-78 0,0-2-69 16,1 0-67-16,2-4-75 0,1-12-70 0,1 17-43 16,-1-17-73-16,4 10-161 0,-4-10-641 15,0 0-967-15</inkml:trace>
  <inkml:trace contextRef="#ctx0" brushRef="#br0" timeOffset="33816.79">8333 4569 289 0,'6'-6'841'0,"-6"6"-28"0,13-2-84 0,-13 2-33 16,10 15-51-16,-6 0-60 0,-2 7-60 0,1 3-40 15,-1 9-24-15,-2 3-40 0,-2 7-38 16,-1 1-74-16,1-1-46 0,0-1-54 0,-2-5-36 16,1-2-35-16,-1-3-27 0,2-1-21 15,1-5-65-15,-1 0-25 0,0-2 0 0,0-2-74 16,-1 0-81-16,1-4 50 0,0-1-220 0,0 0-89 15,0-1-111-15,2-4-124 0,0-13-172 16,0 19-801-16,0-19-1278 0</inkml:trace>
  <inkml:trace contextRef="#ctx0" brushRef="#br0" timeOffset="34328.68">9482 4811 428 0,'-10'-9'740'0,"10"9"-190"0,-5-7-90 15,5 7-77-15,0 0 9 0,-7-7-55 16,7 7 0-16,0 0-61 0,0 0-5 0,0 0-60 16,0 0 1-16,0 0-36 0,0 0 22 15,2-10-37-15,-2 10 6 0,0 0-57 0,0 0 14 16,0 0-36-16,14-1 31 0,-14 1-24 0,0 0 46 15,9 9-10-15,-9-9 31 0,6 17-27 16,-3-2 48-16,-2 3-32 0,0 3 1 16,-2 4 2-16,0 3-8 0,-2 3-5 0,1 3-6 15,-5 1-19-15,1 6-12 0,-1-1 121 0,-2 0-174 16,0 0-7-16,0-2-9 0,0-8-11 16,2-1-7-16,1-5-30 0,1-1-52 0,1-3-44 15,0-2-37-15,1-4-37 0,0-1-29 16,3-13-16-16,0 18-2 0,0-18-6 0,0 0 2 15,2 11-67-15,-2-11-66 0,0 0-32 0,6-10-41 16,-6 10-51-16,6-23-120 0,-3 4-591 16,-1-6-812-16</inkml:trace>
  <inkml:trace contextRef="#ctx0" brushRef="#br0" timeOffset="34560.8">9478 4934 584 0,'9'-19'590'0,"0"2"-48"15,2 1-7-15,0 2-94 0,1 3 14 0,-1 1-17 16,0 1-35-16,3 1-66 0,-1 1-7 0,1 2-58 15,-1 0 3-15,0 2-52 0,-1 2 3 16,-12 1-41-16,23 0 16 0,-23 0-21 0,19 2 32 16,-19-2-37-16,16 11 25 0,-11-5-49 15,-3 4 21-15,-2-10-53 0,1 21 15 0,-1-5-53 16,-3 0 19-16,-4 3-41 0,-2 1 14 0,0 0-46 16,-2-1 28-16,-3 3-42 0,-1 0-9 15,-1-3-33-15,3-1-46 0,-1-2-57 16,2-1-58-16,0-2-67 0,2-2-90 0,1-1-117 15,3-4-157-15,6-6-216 0,-10 5-697 0,10-5-1171 16</inkml:trace>
  <inkml:trace contextRef="#ctx0" brushRef="#br0" timeOffset="34878.48">9692 4894 219 0,'13'-9'619'15,"-1"2"-78"-15,1 0-28 0,-1 0-21 0,2 3-81 16,-2 1-45-16,0 1-16 0,-12 2-36 0,21 2-11 15,-21-2-27-15,21 9-33 0,-10-1-22 16,-2 2-12-16,-2 3 80 0,-1 0-142 0,-2 2-41 16,-3 1 24-16,1 0-35 0,-4-1 18 15,2-1-28-15,-1 3 22 0,-3-3-16 0,2 0 34 16,-2-3-7-16,2 0 47 0,2-11-30 0,-5 14 1 16,5-14 6-16,-2 12-5 0,2-12-28 15,0 0-24-15,0 0-20 0,0 0 21 0,0 0-47 16,0 0 29-16,7-6-42 0,-3-2 23 15,4-4-31-15,-1-2 24 0,5-3-41 0,-3-1 31 16,0-1-41-16,2 0 32 0,-2 0-39 16,0 0 35-16,4 0-50 0,-4 0-6 0,0 1-80 15,1 2-20-15,-1 2-72 0,-1 1-33 16,-2 1-109-16,0 4-71 0,1 0 2 0,-7 8-303 16,8-12-906-16,-8 12-1287 0</inkml:trace>
  <inkml:trace contextRef="#ctx0" brushRef="#br0" timeOffset="35461.1">10395 4909 161 0,'0'0'971'0,"0"0"-178"0,0 0-72 16,0 0-65-16,0-12-92 0,0 12 31 0,-6-9-206 16,6 9-76-16,-10-10-27 0,1 1-49 15,-3 0-10-15,-1 2-43 0,0-3 6 16,-1 2-51-16,1 1 10 0,1 2-56 0,-1 0 2 16,2 4-50-16,11 1 15 0,-21 2-36 0,7 5 16 15,0 1-30-15,-3 5 25 0,2 1-35 16,1 3 37-16,-2 3-40 0,4-3 27 0,0 2-34 15,1-1 31-15,4 0-30 0,0-2 32 16,3 1-30-16,-1-2 10 0,3 1 2 0,0-3 2 16,2-1 0-16,0-12-8 0,0 20 7 0,0-20 6 15,7 15 1-15,-7-15-7 0,8 10-11 16,-8-10-28-16,16 3-22 0,-16-3-7 0,21-3-48 16,-6-3 11-16,1-3-36 0,0-1 26 15,0-2 100-15,-1-2-102 0,1 0 20 0,-1-2 14 16,-1-1 17-16,-3 1 15 0,-2-1 14 15,1 4 26-15,-4 1 36 0,1 0 127 0,-3 4-126 16,-4 8 107-16,7-11-141 0,-7 11 103 0,0 0-112 16,0 0 0-16,0 0 38 0,0 0-8 15,0 12 25-15,0-12-18 0,-3 16 18 0,3-16-27 16,-2 18 26-16,2-18-26 0,-2 21 20 16,2-21-24-16,2 19 15 0,-2-19-26 0,5 20 16 15,-5-20-27-15,7 17 13 0,-7-17-36 0,9 14-5 16,-3-7-59-16,-6-7-18 0,13 10-72 15,-13-10-15-15,17 7-80 0,-17-7-18 16,20 1-62-16,-20-1-54 0,19-3-68 0,-5-1-61 16,-1-3-120-16,2-1-314 0,-2-1-571 0</inkml:trace>
  <inkml:trace contextRef="#ctx0" brushRef="#br0" timeOffset="36024.79">10644 4840 752 0,'0'0'628'16,"0"0"-54"-16,6 8-21 0,-6-8-54 0,1 12-44 15,-1-12-52-15,-1 21-58 0,-1-10-59 16,1 6-60-16,-2-1-38 0,1 0-35 0,0 2-25 16,1-3-20-16,-3 0-46 0,2 0 16 15,1-2-40-15,-1-2 21 0,2-11-39 0,-2 18 21 16,2-18-30-16,-2 15 31 0,2-15-33 16,0 0 27-16,-1 13-40 0,1-13 23 0,0 0 95 15,0 0-134-15,0 0-16 0,8-7-10 0,-5-1-2 16,3-8 6-16,1-3 6 0,-1-2 8 15,2-1-2-15,0 0 5 0,-1-1 0 0,3 3 1 16,-3 1 4-16,3 0-3 0,-1 5 2 16,-1 1-3-16,0 2 6 0,-2 2 7 0,0 3 5 15,-6 6 9-15,11-6 13 0,-11 6 8 0,0 0 12 16,11 4 16-16,-11-4 9 0,5 11 7 16,-5-11 3-16,3 17 12 0,-3-17 6 0,0 22 12 15,0-9 109-15,0-1-145 0,0 1 95 16,0-1-138-16,0-12 98 0,0 22-126 0,0-22 104 15,0 19-133-15,0-19 118 0,2 15-125 16,-2-15 123-16,2 11-110 0,-2-11 119 0,0 0-114 16,0 0 103-16,9 3-122 0,-9-3 118 0,10-8-127 15,-10 8 123-15,12-18-126 0,-8 5 120 16,5 1-113-16,-1-1 104 0,-1 0-123 0,1 1 116 16,-1 0-121-16,1 2 115 0,-2 3-116 15,1-1 119-15,-7 8-111 0,10-6 130 0,-10 6-102 16,0 0 158-16,15 0-97 0,-15 0 25 0,11 13 47 15,-5-2-44-15,2 1 20 0,-3 2-36 16,0 1 33-16,0 1-41 0,-1 1 23 16,-1-3-38-16,1 3 24 0,-1-1-38 0,-1 0-1 15,0-2-19-15,0-1-44 0,0-1-64 0,-2-12-26 16,2 18-74-16,-2-18 20 0,1 16-49 16,-1-16-35-16,2 11-85 0,-2-11-35 0,0 0-92 15,0 0-117-15,4 8-690 0,-4-8-917 16</inkml:trace>
  <inkml:trace contextRef="#ctx0" brushRef="#br0" timeOffset="36616.06">11201 4961 793 0,'10'-8'646'0,"-10"8"-73"16,0 0-66-16,7-12-68 0,-7 12-30 0,0 0-21 16,5-12-31-16,-5 12-32 0,0 0-46 15,0-13-36-15,0 13-12 0,-5-10-5 0,5 10 98 16,-7-11-141-16,7 11-32 0,-7-11 25 0,7 11-46 16,-11-8 16-16,11 8-57 0,-11-6 7 15,11 6-43-15,0 0 13 0,-19 2-35 16,19-2 27-16,-16 9-42 0,7 1 33 0,-1 2-35 15,2 1 27-15,-1 5-24 0,1-1 46 0,0-1-26 16,2 1 9-16,1-1-7 0,3 0-1 16,0-3-5-16,2 0-10 0,0-13-1 0,2 19-1 15,-2-19-2-15,5 18-2 0,-5-18-1 16,8 13 3-16,-8-13-11 0,11 9-7 0,-11-9-16 16,11 3-17-16,-11-3-14 0,13-1 24 0,-13 1-46 15,15-8 23-15,-7 2-21 0,2-3 28 16,-1-1-15-16,-2-1 29 0,1-3 113 0,0 1-130 15,-2 1 118-15,0-1-119 0,-2 1 119 16,1 2-115-16,-5 10 130 0,4-16-104 0,-4 16-11 16,5-12 44-16,-5 12-39 0,0 0 32 15,3-11-34-15,-3 11 32 0,0 0-22 0,0 0 45 16,0 0-26-16,0 0 50 0,4 10-29 0,-4-10 57 16,5 12-20-16,-5-12 41 0,6 17-23 15,-1-9 33-15,-1 5-31 0,4-2 28 0,-2 0-52 16,1 0 9-16,0 1-43 0,2-2-29 15,-2 2 0-15,1-1 0 0,3-2 0 0,-3 1 0 16,2 0 0-16,-1-1 0 0,2-2-81 16,-2 0-104-16,-1-1-56 0,-8-6-38 0,14 10-100 15,-14-10-32-15,12 7-93 0,-12-7-120 16,10 4-227-16,-10-4-620 0,0 0-1093 0</inkml:trace>
  <inkml:trace contextRef="#ctx0" brushRef="#br0" timeOffset="38352.08">8189 6036 466 0,'0'0'540'0,"2"23"-44"0,-2-12-51 15,2 0-33-15,2 2-56 0,1 2-19 16,0-4-2-16,2 0-20 0,-1-1-22 0,1-1-23 15,1-3-21-15,-8-6-14 0,15 8-15 0,-15-8-19 16,18 2-6-16,-18-2-28 0,17-6-22 16,-8 3-22-16,3-4-15 0,-2-1-17 0,0 0-18 15,1-3-2-15,-4 4 7 0,1-2-13 16,-3 2 2-16,-5 7 0 0,9-14-2 0,-9 14-1 16,5-13-1-16,-5 13 4 0,0-12-4 0,0 12-18 15,-7-11-9-15,7 11-10 0,-12-9-8 16,12 9-3-16,-15-6-13 0,15 6-8 15,-18-1-7-15,18 1-35 0,-20 0-31 0,20 0-38 16,-22 2-49-16,22-2-55 0,-19 4-46 0,19-4-58 16,-17 4-47-16,17-4-62 0,-16 4-82 15,16-4-77-15,-9 5-579 0,9-5-782 0</inkml:trace>
  <inkml:trace contextRef="#ctx0" brushRef="#br0" timeOffset="39114.19">8319 6004 167 0,'12'-4'573'0,"-2"1"-97"0,-10 3-39 16,19-2-43-16,-19 2-30 0,17 0-41 0,-17 0-15 16,14 2-1-16,-14-2-16 0,14 7-24 0,-14-7-25 15,12 13-15-15,-6-5-15 0,-2 1-8 16,-2 0-11-16,0 1-11 0,1 0-17 0,-3-10-16 16,4 19-18-16,-4-19-12 0,2 18-34 0,-2-18-19 15,3 14-12-15,-3-14-14 0,0 0-19 16,4 14-7-16,-4-14-6 0,0 0-28 0,0 0-30 15,16-5-27-15,-16 5-22 0,12-14-1 16,1 3 0-16,-5-1 17 0,3 2 7 0,-1-2 8 16,-1 1 10-16,2-1 9 0,-2 0 28 15,0 2-18-15,2 1 22 0,-2 1-26 0,0 1 28 16,-9 7-20-16,13-9 42 0,-13 9-3 16,0 0 68-16,17 2-21 0,-17-2-1 0,12 9-6 15,-7-2-3-15,-2 2 5 0,4 0-1 0,-7-9-7 16,4 19-6-16,0-9-4 0,-4-10-8 15,3 16-8-15,-3-16-3 0,4 17 0 0,-4-17-2 16,4 10-4-16,-4-10 1 0,0 0-10 16,8 6-24-16,-8-6-50 0,9-5-44 0,-9 5-25 15,12-11-5-15,-2 0 20 0,-3 1 17 16,1-2-26-16,-1-1 20 0,2 0-14 0,-2-1 11 16,0 2 13-16,-1-1 23 0,-1 5 11 15,0-1 11-15,-5 9 2 0,8-13 2 0,-8 13 16 16,5-8 23-16,-5 8 30 0,0 0 6 0,0 0 47 15,0 0-7-15,0 0 19 0,9 8 12 16,-9-8 16-16,0 0 5 0,4 11-5 0,-4-11 10 16,0 0 19-16,7 11-3 0,-7-11-6 15,7 7-16-15,-7-7-15 0,9 6-5 0,-9-6-6 16,10 4-10-16,-10-4-11 0,14 1-9 16,-14-1-6-16,19-4-12 0,-19 4 21 0,19-4-38 15,-10 1 6-15,5-2-49 0,-3 0 16 0,1-1-30 16,-3 0 21-16,-1 2-24 0,-8 4 25 15,14-11-21-15,-14 11 34 0,13-10-17 0,-13 10 31 16,9-9-13-16,-9 9 58 0,0 0-20 16,8-7 22-16,-8 7-34 0,0 0 27 0,0 0-3 15,8 8 47-15,-8-8-17 0,0 17 10 0,2-1 16 16,-1 3 25-16,1 5-3 0,0 2-15 16,2 5-14-16,-2 2-6 0,0-1 28 15,-1 0-28-15,2-4-14 0,-1 0-13 0,-2-1-12 16,2-1-4-16,-2-1-11 0,2-3-17 15,-2-3-40-15,0 0-42 0,0-3-20 0,-2-2-76 16,2-14-34-16,0 19-70 0,0-19-10 0,-2 11-46 16,2-11-10-16,0 0-25 0,0 0-30 0,0 0-68 15,-8-16-45-15,6 2-33 0,-2-9 141 16,-1 1-317-16,1-4-219 0</inkml:trace>
  <inkml:trace contextRef="#ctx0" brushRef="#br0" timeOffset="39340.92">8968 6193 1147 0,'-2'-21'148'15,"2"4"28"-15,0 2 57 0,0 3 16 0,0 12 31 16,2-21-16-16,-2 21-11 0,7-21-19 0,-4 13 18 15,3-4-43-15,1 1 28 0,1 0-23 16,2 2 30-16,1 0-16 0,-1 0 10 16,5 2-61-16,-2 1-2 0,3 0-56 0,-1 1 12 15,-1 3-41-15,-14 2 20 0,20-2-25 0,-20 2 3 16,18 2 14-16,-18-2 4 0,15 6 13 16,-15-6 5-16,10 10 6 0,-10-10-3 0,2 15-1 15,-2-15-6-15,-2 19-18 0,-2-6-9 16,-4 0-22-16,2 0-21 0,-4 1-4 0,2-1-9 15,-1-2-35-15,0 0-56 0,0-1-57 0,-2 0-60 16,4-2-68-16,2-2-75 0,5-6-125 16,-10 8-93-16,10-8-160 0,0 0-701 15,0 0-997-15</inkml:trace>
  <inkml:trace contextRef="#ctx0" brushRef="#br0" timeOffset="39514.1">9143 6138 998 0,'0'0'633'0,"17"0"-16"15,-17 0-55-15,17 0-29 0,-17 0-49 16,21 0-50-16,-21 0-60 0,19 0-53 0,-19 0-61 16,23-2-51-16,-23 2-38 0,23-1-36 15,-11 0-23-15,0-1-24 0,2-1-35 0,4 0-73 16,-5-1-97-16,3 0-96 0,-1 0-94 0,1 0-68 16,-4 1-85-16,-2 0-153 0,0 0-610 15,1 0-832-15</inkml:trace>
  <inkml:trace contextRef="#ctx0" brushRef="#br0" timeOffset="40013.99">9887 6002 847 0,'0'0'712'15,"8"-7"-41"-15,-8 7-80 0,6-9-14 16,-6 9-70-16,0 0-28 0,2-13-101 0,-2 13-25 15,0 0-76-15,-2-14-15 0,2 14-61 16,-5-17-14-16,0 10-55 0,-2-3-2 0,-1 1-43 16,-2 0 11-16,-1 1-41 0,2 2 5 15,-4 1-36-15,2 1 13 0,0 2-32 0,11 2 17 16,-29 2-26-16,13 2 22 0,-1 1-24 0,0 4 7 16,0 0-6-16,-2 2-2 0,3-1 14 15,1 0 7-15,4 1-2 0,-1-1-11 0,3-2-3 16,3 0-6-16,6-8 3 0,-10 12-5 15,10-12 13-15,0 0-4 0,0 0-9 0,5 13-17 16,-5-13-27-16,0 0-23 0,20-2-24 0,-10-2-16 16,5 1 14-16,-2-3-44 0,3 1 26 15,-3-1-25-15,3 0 29 0,-3 1-19 16,-2-1 33-16,-1 4-11 0,-10 2 39 0,18-5-7 16,-18 5 65-16,11-1 14 0,-11 1 59 0,11 6 4 15,-11-6 50-15,8 11-10 0,-8-11 25 16,6 18 8-16,-4-3 3 0,2 2 4 0,-3-1-9 15,1 4-8-15,-2 1-4 0,-1-1 0 16,-1 4-1-16,-2 0-16 0,2 0-13 0,-3 0-18 16,-2 0-7-16,1 0-17 0,-1-2-21 0,-1 0-34 15,-2-1-58-15,1-1-42 0,0-2-89 16,1-1-47-16,0-1-108 0,2-4-77 0,1-3-111 16,5-9-91-16,-6 11-206 0,6-11-343 0,0 0-788 15</inkml:trace>
  <inkml:trace contextRef="#ctx0" brushRef="#br0" timeOffset="40635.66">9849 6242 784 0,'11'-7'580'0,"3"-1"-6"15,-2 0-50-15,3 0-31 0,-2 0-49 0,3-2-49 16,-1 3-46-16,1-4-57 0,0 2-52 16,0-1-37-16,-1 0-32 0,3-2-29 0,-3 0-27 15,2 1-22-15,-2-2-18 0,2 0-17 0,-2 0-14 16,0-2 26-16,-1 1-37 0,0 0 21 15,-3 0-31-15,-3 1 25 0,-1-1-35 16,0 0 21-16,-4 1-28 0,-1 3 28 0,-2 10-37 16,0-16 20-16,0 16-34 0,-3-10 24 0,3 10-32 15,0 0 31-15,-14-3-39 0,14 3 43 16,-13 6-29-16,13-6 32 0,-18 12-29 0,9-4 3 16,0 3 3-16,-2-3 29 0,5 3 15 15,-1 0 10-15,0 1 8 0,1 0 17 0,3 2 10 16,1-1 5-16,1 0 0 0,1-2-16 0,2 4-13 15,2 0-12-15,-2 1-2 0,3-3-2 16,1 0-9-16,0-1-2 0,1-1-14 0,1-3-17 16,-2-2-33-16,3-1-55 0,-9-5-52 15,16 4-40-15,-16-4-77 0,21-3-52 0,-8-1-25 16,1-2-24-16,1-2-13 0,-2 0-62 16,3-4-25-16,-1 0-12 0,1-2 13 0,-2-1 28 15,1 0 56-15,-2-2 90 0,-1 0 177 0,1-2 156 16,-2 0 110-16,-2-2 65 0,1 2 23 15,-1 2 17-15,-3 2-7 0,2 1 16 0,-4 1 32 16,0 3 11-16,1 1 3 0,-5 9-33 16,4-11-54-16,-4 11-49 0,0 0-8 0,0 0-7 15,0 0-32-15,0 0 22 0,0 0-37 16,0 0 20-16,-3 10-40 0,3-10 34 0,-6 17-20 16,2-3 10-16,1 0 7 0,-1 2 22 15,-1 1-17-15,2-1-3 0,0 2-6 0,1-1-12 16,-1 1-13-16,1 0-14 0,2-2-5 0,0-2-13 15,0-2-14-15,2-2-3 0,1 1-10 16,1 1 1-16,2-4-20 0,1 1-10 0,0-3-3 16,2-3-2-16,-9-3-72 0,21 1-66 0,-21-1-26 15,21 0-63-15,-21 0-12 0,21-4-92 16,-10 0-47-16,3-1-66 0,-4-1-35 16,-2 2-85-16,0-2-147 0,-8 6-430 0,11-10-749 15</inkml:trace>
  <inkml:trace contextRef="#ctx0" brushRef="#br0" timeOffset="40858.6">10310 6000 1350 0,'-17'-2'795'16,"17"2"-197"-16,0 0-107 0,-11-1-35 15,11 1-12-15,0 0-30 0,0 0-45 0,0 0-39 16,0 0-35-16,0 0-31 0,0 0-32 0,0 0-32 15,18 0-41-15,-18 0-31 0,18-5-24 16,-4 1-19-16,1 0-17 0,1-1-64 0,-1-1-54 16,2 0-90-16,-2 2-40 0,3-2-130 15,-1 1-120-15,0 0-137 0,-4 3-204 0,1 0-608 16,-3 1-979-16</inkml:trace>
  <inkml:trace contextRef="#ctx0" brushRef="#br0" timeOffset="41393.08">10633 6161 577 0,'0'0'588'15,"0"0"-73"-15,0 0 19 0,0 0-62 0,0 0 18 16,9 6-37-16,-9-6 4 0,0 0-66 16,15-3-48-16,-15 3-50 0,17-5-52 0,-7 1-50 15,-1 2-38-15,3-2-33 0,-2 2-28 16,3-3-56-16,3 1-88 0,-2 1-104 0,2-1-101 16,-1 1-88-16,2-1-109 0,-1 2-147 0,-1-1-691 15,4 0-896-15</inkml:trace>
  <inkml:trace contextRef="#ctx0" brushRef="#br0" timeOffset="42993.09">11080 5785 467 0,'0'0'672'0,"0"0"-121"15,0 0-33-15,6-7-84 0,-6 7-7 0,0 0-87 16,0 0-27-16,0 0-57 0,0 0 13 16,-2 16-51-16,2-16 18 0,-6 23-35 15,4-8-5-15,-3 1-7 0,0 2-5 0,1 0-9 16,-1-1-5-16,2 4-8 0,-1-4-15 0,1 1-20 16,0-1-23-16,2 1-20 0,-1-1-16 15,0 1-18-15,2-2-12 0,0 1-5 0,2-2-9 16,1 1-5-16,0-3-6 0,0-1-9 0,2-3-3 15,0 0-8-15,0-2-3 0,3-1-25 16,-8-6-30-16,11 9-30 0,-11-9-29 0,14 4-37 16,-14-4-47-16,0 0-39 0,17 0-58 15,-17 0-23-15,11-5-43 0,-11 5-42 0,8-8-106 16,-8 8-133-16,8-11-332 0,-8 11-581 0</inkml:trace>
  <inkml:trace contextRef="#ctx0" brushRef="#br0" timeOffset="43570.63">11038 6011 627 0,'0'0'698'16,"0"0"-136"-16,0 0-9 0,-13-1-29 0,13 1-18 15,0 0-21-15,0 0-36 0,0 0-62 16,0 0-45-16,0 0-45 0,0 0-44 0,14 0-35 16,-14 0-39-16,13-1-35 0,-13 1-30 0,22-4-14 15,-12 2-26-15,7-1-19 0,-2 0-27 16,1-2-63-16,-1 1-66 0,1 0-11 0,-2-1-75 15,1 0-7-15,-2 1-56 0,0-2-2 16,1-1-40-16,-3 0 10 0,1-1 17 0,-4 0-1 16,2-1 7-16,-2 0 17 0,0-1 14 15,-3-1 19-15,-1 2 38 0,-1-1 36 0,0 0 40 16,0 0 54-16,-3 10 53 0,3-18 50 0,-3 18 50 16,5-14 22-16,-5 14 6 0,1-10 10 15,-1 10 18-15,0 0 17 0,0 0 8 0,0 0 4 16,0 0-8-16,0 0-21 0,-1 17 22 15,-2-7-43-15,1 5 16 0,-1 2-37 0,-1 1-6 16,0 2 1-16,0 1 6 0,0 0-9 0,0-1-9 16,-1-1-15-16,2-1-12 0,1-1-13 15,-1-2-18-15,0 0-6 0,1-2-8 16,1-2-13-16,1-11-4 0,-2 16-20 0,2-16-20 16,-3 12-5-16,3-12 6 0,0 0 1 0,0 0-11 15,0 0-18-15,0 0-14 0,14 0-8 16,-14 0-3-16,12-12 2 0,-2 4 2 0,-2-2 7 15,1 1 31-15,1-1-18 0,0 2 31 16,-2-1-25-16,2 2 31 0,-10 7-27 0,13-9 28 16,-13 9-19-16,11-7 53 0,-11 7-1 0,0 0 42 15,12-1-26-15,-12 1 7 0,6 7 0 16,-6-7 6-16,5 16 38 0,-2-1-7 0,-1 0-13 16,0 2 5-16,0 0-34 0,-1 0 9 15,0 2-45-15,0-2-26 0,-1 1-74 0,0-2-6 16,1 0-85-16,-1-5-26 0,0-11-84 15,1 20-25-15,-1-20 94 0,2 13-168 0,-2-13-70 16,0 0-88-16,5 10-503 0,-5-10-672 0</inkml:trace>
  <inkml:trace contextRef="#ctx0" brushRef="#br0" timeOffset="43864.73">11543 6036 165 0,'5'-7'640'0,"-5"7"-102"16,9-8-73-16,-9 8-27 0,0 0-85 15,0 0-39-15,14 1-25 0,-14-1-23 16,0 0-18-16,5 12-22 0,-5-12-19 0,5 17-7 16,-5-17 2-16,2 21 16 0,-2-21-40 0,1 20 23 15,-1-20-16-15,1 19 40 0,-1-19-23 16,0 20-5-16,0-20-2 0,0 16-6 0,0-16-14 16,0 12-5-16,0-12-17 0,0 0-9 15,1 13-23-15,-1-13-24 0,0 0-22 0,0 0-18 16,0 0-10-16,0 0-11 0,9-5-11 0,-9 5-7 15,6-14-30-15,-6 14-24 0,6-17-25 16,-1 4-30-16,0 1-36 0,1 0-38 0,-1-1-47 16,-1 4-18-16,0-1-75 0,0 2-40 0,-4 8-65 15,8-15-54-15,-8 15-99 0,7-9-116 16,-7 9-503-16,6-7-794 0</inkml:trace>
  <inkml:trace contextRef="#ctx0" brushRef="#br0" timeOffset="44222.13">11744 6038 645 0,'0'0'561'0,"12"6"-21"16,-12-6-20-16,12 4-43 0,-12-4-53 16,12 5-45-16,-12-5-38 0,12 3-40 0,-12-3-44 15,0 0-38-15,20 0-40 0,-20 0-35 0,17-4-26 16,-17 4-22-16,19-8-19 0,-10 5-11 16,0-2-10-16,-1 0-4 0,1 0-1 15,-9 5 0-15,13-10 4 0,-13 10 31 0,10-12-30 16,-10 12 18-16,4-11-42 0,-4 11 24 0,0 0-33 15,0-15 24-15,0 15-40 0,-5-9 22 16,5 9-40-16,-9-5 30 0,9 5-36 0,0 0 46 16,-14-1-12-16,14 1 25 0,-11 7 20 15,11-7 20-15,-14 12 11 0,7-3 15 0,0 3 17 16,-1-1 4-16,2 2 2 0,-1 1-3 0,3-1-9 16,0 0-1-16,0 2-23 0,0-1-17 15,1-1-14-15,2-3-11 0,1-10-14 0,-1 20-9 16,1-20-10-16,1 20-7 0,-1-20-28 15,4 16-34-15,-4-16-38 0,9 11-54 0,-9-11-54 16,11 9-57-16,-11-9-57 0,15 3-64 16,-15-3-79-16,17-1-91 0,-17 1-145 0,19-3-736 15,-9 0-1032-15</inkml:trace>
  <inkml:trace contextRef="#ctx0" brushRef="#br0" timeOffset="45173.74">12321 5995 717 0,'0'0'635'16,"-6"-10"-78"-16,6 10 15 0,0 0-71 15,-10-7-22-15,10 7-71 0,-10-8-16 0,10 8-84 16,-15-9-18-16,15 9-50 0,-17-9 7 0,8 4-41 15,0 0-7-15,-2 2-40 0,2 0 1 16,9 3-60-16,-22-2 3 0,22 2-31 16,-25 2-4-16,9 4-7 0,1-1 2 0,-1 3-5 15,-1 3 12-15,3 1-8 0,0 0-6 0,0 2-1 16,3 2-5-16,0-1 4 0,2 2-12 16,1-3-3-16,4 1 0 0,-1 0-8 0,0-1-5 15,4-2-4-15,0 1-4 0,1-13 1 16,3 18-3-16,-3-18-9 0,7 14 3 0,-7-14-20 15,12 11-10-15,-12-11-20 0,19 2-19 0,-19-2-18 16,21-3-23-16,-6-2-15 0,0-2-3 16,1-1-5-16,-1-2 1 0,2-1 2 0,-3 0 25 15,1-1 19-15,-4 2 16 0,0-2 12 16,-2 2 19-16,-1 1 37 0,-2 0-3 0,-6 9 50 16,11-11 0-16,-11 11-4 0,0 0-21 15,6-8-2-15,-6 8 5 0,0 0-11 0,0 0 9 16,-1 15 5-16,1-15-7 0,-4 19-6 0,2-9-3 15,0 0-6-15,-1 6 7 0,2-2-18 16,0-3-4-16,1-11-31 0,2 21-22 0,2-10-68 16,-1-2-7-16,0 0-53 0,3-1 6 15,-1-1-48-15,-5-7-7 0,14 10-51 0,-14-10-9 16,16 6-25-16,-16-6-10 0,20 0-13 0,-20 0 32 16,18-4 10-16,-3-1 47 0,-2 0 31 15,1-3 50-15,-2 1 34 0,-1 0 68 16,1-4 50-16,-1 2 71 0,0-2 27 0,-2 0 48 15,-1 0 22-15,-1-1 28 0,0 2 13 0,-3-2 21 16,-4 12 42-16,7-15 26 0,-7 15 6 16,4-11-18-16,-4 11-37 0,0 0-16 0,0 0 6 15,-4-10 8-15,4 10 5 0,0 0 10 0,-11 6-29 16,11-6-25-16,-9 9-21 0,9-9-30 16,-10 10-22-16,10-10-29 0,-10 15-17 0,4-7-9 15,3 0-18-15,-1 2-9 0,4-10-13 16,-6 17-7-16,6-17-6 0,-1 17-16 0,1-17-10 15,0 14-10-15,0-14-6 0,1 11-1 16,-1-11-9-16,6 8-10 0,-6-8-28 0,0 0-36 16,14-1-48-16,-14 1-50 0,13-9-34 15,-4 0-14-15,1 0-13 0,1-2 17 0,-2-2 25 16,1 1 27-16,1-3 31 0,-2-2 49 0,2-1 12 16,-2-1 44-16,-1 0 12 0,0-1 70 15,0-1 10-15,-3 4 88 0,-1 1 42 0,0 2 13 16,-1 2 59-16,0 4-19 0,-3 8 26 15,2-14-60-15,-2 14 17 0,0 0-21 0,0 0 25 16,0 0-16-16,0 0-13 0,0 0-15 0,-8 14-14 16,8-14-11-16,-4 19-19 0,1-6-22 15,0 2-10-15,1 0 105 0,1-1-156 0,-1 2-9 16,2-1-12-16,0-2-44 0,1 3-49 16,0-1-61-16,0 0-58 0,2 1-58 0,0-2-60 15,0 0-65-15,0-1-22 0,3-1-41 16,0 1-81-16,-1-2-70 0,2 1-18 0,-2-3-329 15,1-1-541-15</inkml:trace>
  <inkml:trace contextRef="#ctx0" brushRef="#br0" timeOffset="45346.87">12673 6281 496 0,'0'0'689'16,"9"3"-98"-16,-9-3-46 0,0 0-26 0,0 0-18 15,0 0-26-15,13 0-40 0,-13 0-52 16,0 0-52-16,15 1-44 0,-15-1-45 15,0 0-47-15,15 0-18 0,-15 0-58 0,13-1-81 16,-13 1-60-16,16-3-34 0,-16 3-84 0,21-5-139 16,-6 1-128-16,2 0-156 0,1 2-155 15,-3-3-491-15,3 3-819 0</inkml:trace>
  <inkml:trace contextRef="#ctx0" brushRef="#br0" timeOffset="45932.18">12985 6097 369 0,'-11'-6'660'0,"11"6"-162"0,0 0-84 0,-12-7-45 16,12 7-57-16,0 0-19 0,0 0-8 16,0 0-18-16,0 0-37 0,-8 5-34 0,8-5-28 15,0 0-19-15,-1 18-13 0,1-18-21 0,0 19-7 16,0-19-6-16,-1 22-9 0,0-10 7 15,1 4 26-15,-2 0-37 0,0 1 16 0,-1-1-35 16,0 0 24-16,0-2-37 0,0-2 23 16,1-1-34-16,2-11 28 0,-3 18-33 0,3-18 34 15,-4 13-11-15,4-13 35 0,0 0-36 0,-2 13-17 16,2-13-10-16,0 0-5 0,0 0-7 16,0 0-8-16,6-13-3 0,-3 3-2 0,2-4-3 15,0-1-4-15,3-3-4 0,-1-2 1 16,2 1-3-16,-1 0-7 0,2 1-1 0,-1 1-6 15,0 0 0-15,0 5-8 0,-1 0-2 16,0 3-7-16,-1 2-1 0,-7 7 11 0,13-10 18 16,-13 10 14-16,0 0 9 0,13 1 6 15,-13-1 8-15,7 10-6 0,-7-10-1 0,7 15-5 16,-7-15-5-16,3 21-1 0,-1-10 17 0,-2 0-29 16,2 1 17-16,-2 1-76 0,1-2-28 15,-1-11-84-15,1 25-27 0,-1-25-90 0,2 20-6 16,-2-20-58-16,1 19-37 0,-1-19-62 15,4 14-83-15,-4-14-85 0,4 7-250 0,-4-7-419 16</inkml:trace>
  <inkml:trace contextRef="#ctx0" brushRef="#br0" timeOffset="46348.27">13217 6113 697 0,'0'0'603'15,"0"0"-73"-15,0 0-41 0,0 0-47 16,2 9-33-16,-2-9-40 0,-2 16-41 0,2-16-13 15,-2 21-55-15,0-10 1 0,2 1-63 16,0-1 3-16,0-11-46 0,1 23 6 0,0-11-51 16,1-1 6-16,0-2-48 0,-2-9 17 15,6 19-36-15,-6-19 19 0,6 15-41 0,-6-15 16 16,9 9-52-16,-9-9-4 0,9 3-67 0,-9-3-13 16,14-3-59-16,-14 3-3 0,15-7-27 15,-3-3 1-15,-2 2 14 0,0-4 4 0,1 0 8 16,-2 0 27-16,-1-2 22 0,0 1 26 0,0-2 17 15,-2 2 35-15,-1 2 38 0,-1 1 56 16,-4 10 38-16,4-15-6 0,-4 15-17 16,0 0 13-16,0 0 29 0,0 0 23 0,0 0 9 15,0 0-2-15,0 0-3 0,0 0-6 0,-2 14-8 16,2-14-7-16,-3 16-8 0,3-16-12 16,-1 21 17-16,1-21-39 0,2 21 4 0,1-6-11 15,0-2-12-15,2 0-19 0,0-2-6 16,-2-2-36-16,3 1-20 0,-2-3-31 0,-4-7-80 15,11 14-17-15,-11-14-64 0,10 8-1 0,-10-8-40 16,10 6-12-16,-10-6-46 0,0 0-32 16,16 1-43-16,-16-1-43 0,9-4-53 15,-9 4-81-15,12-9-352 0,-12 9-473 0</inkml:trace>
  <inkml:trace contextRef="#ctx0" brushRef="#br0" timeOffset="47113.26">13530 6193 708 0,'0'0'623'0,"0"0"-97"16,4-9-39-16,-4 9-47 0,0 0-34 0,0 0-33 15,0 0-36-15,1 10-42 0,-1-10-38 16,-2 15-39-16,2-15-32 0,-3 19-14 0,1-8 6 16,1 0-59-16,-1 0 8 0,1 0-41 15,1-11 25-15,-3 20-37 0,3-20 11 0,-1 19-39 16,1-19 20-16,-1 15-37 0,1-15 28 0,-1 12-35 16,1-12 15-16,0 0-35 0,0 0 19 15,0 0-35-15,3 9-21 0,-3-9-20 0,0 0 17 16,7-11-34-16,-7 11-11 0,9-14-11 15,-6 6-8-15,4-5-7 0,-1 0-12 0,1 0-12 16,1 2 10-16,-3-1-1 0,3 2 9 16,-2 2 13-16,-1 0 10 0,-5 8 20 0,10-9 26 15,-10 9 20-15,0 0 42 0,0 0 32 16,0 0 33-16,14 5 10 0,-14-5-8 0,3 12 0 16,-3-12 2-16,2 14 24 0,-2-14-45 0,1 19-5 15,-1-19-14-15,0 14-5 0,0-14 18 16,0 13-35-16,0-13-4 0,0 11 0 0,0-11 23 15,0 0-36-15,3 13 18 0,-3-13-20 16,0 0 26-16,0 0-27 0,0 0 19 0,11 2-41 16,-11-2 9-16,8-7-42 0,-8 7 14 15,10-13-29-15,-2 5 4 0,-1-2 12 0,1 0-1 16,-1 2 2-16,0 1 10 0,-7 7 3 0,11-11 22 16,-11 11 32-16,11-10 14 0,-11 10 40 15,11-4 38-15,-11 4 13 0,0 0-7 0,14 2-5 16,-14-2 5-16,11 7 0 0,-11-7 7 15,10 11 3-15,-10-11 0 0,9 15-7 0,-9-15-25 16,8 17-4-16,-3-10-11 0,-1 2-2 0,-4-9-5 16,7 15-9-16,-7-15-14 0,7 14-9 15,-7-14-7-15,9 12-15 0,-9-12-2 0,10 9-4 16,-10-9-5-16,11 4-17 0,-11-4-24 16,15 0-32-16,-15 0-32 0,18-7-19 0,-5 0-57 15,-1-1 6-15,1-2-54 0,1-2 2 16,-1-2-36-16,0-3-1 0,0-1 23 0,-1 1 33 15,-1-1 36-15,-1 1 32 0,1-1 26 16,-2 1 19-16,-2 4 16 0,-1 1 21 0,0 2 45 16,-6 10 62-16,7-13 47 0,-7 13 12 0,4-9 18 15,-4 9 23-15,0 0 16 0,0 0 15 16,0 0 6-16,0 0-9 0,-6 7-14 0,6-7-20 16,-7 12-9-16,7-12-14 0,-6 18-9 15,4-7-17-15,0-1-13 0,0 1-13 0,1 5-5 16,-1-2 6-16,2 1-17 0,0-3-17 15,0 0-16-15,2 4-7 0,2-2-23 0,1 0-57 16,1 0-49-16,2-2-61 0,0-2 21 0,2-1-74 16,0 0-29-16,2-3-83 0,-1-2-30 15,1-1-87-15,-2 0-105 0,5-3-167 0,-15 0-348 16,23-2-691-16</inkml:trace>
  <inkml:trace contextRef="#ctx0" brushRef="#br0" timeOffset="47307.1">14405 6150 329 0,'0'0'792'0,"0"0"-129"0,0 0-23 15,0 0-34-15,9 3-31 0,-9-3-37 16,2 12-38-16,-2-12-23 0,2 26-29 0,-2-8-52 16,-1 3-57-16,-1 3-66 0,-2 3-47 15,1 3-40-15,-3 1-37 0,-3 2-36 0,-1 3-74 16,-1-1-88-16,-4-2-133 0,-1-1-163 0,-3 0-217 15,-5 0-295-15,1-3-817 0,-5-4-1345 16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2-08-24T08:04:51.629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14689 4209 171 0,'0'0'456'0,"0"0"-105"15,0 0-34-15,0 0-26 0,0 0-1 16,0 0-15-16,-10-4-15 0,10 4-24 0,0 0-14 16,0 0-2-16,0 0-44 0,0 0 0 15,0 0-17-15,0 0-17 0,0 0-19 0,0 0-12 16,0 0-21-16,0 0-14 0,0 0-13 0,0 0 6 15,0 0-9-15,0 0 25 0,0 0 3 16,0 0 12-16,0 0-3 0,0 0 1 0,0 0-4 16,0 0 1-16,10 4-6 0,-10-4 3 0,0 0-9 15,15 2-5-15,-15-2-4 0,12 3-3 16,-12-3-4-16,12 2-8 0,-12-2-9 16,14 1-3-16,-14-1-8 0,14 2-9 0,-14-2-3 15,16 2-7-15,-16-2-1 0,17 0-1 0,-17 0 0 16,20 2 20-16,-20-2 9 0,23 3-3 15,-10-1-3-15,4-2-7 0,0 1 0 0,1 1-5 16,0-1 1-16,2 1-5 0,-1-2-2 16,0 1 2-16,1-1 2 0,0 1-4 0,0-1-3 15,1 0 1-15,0 0 0 0,0 0-8 0,1 0 0 16,0 0-2-16,0 0 1 0,1 0-1 16,2 0 4-16,2 0-4 0,1 0 4 15,1 0-4-15,1 0 3 0,0 0-2 0,2 0 1 16,0 0-5-16,0 0 5 0,5 0 0 0,0-1-2 15,0 0 0-15,2-1 3 0,-1 2-9 16,0-3-1-16,0 2 7 0,1-2-3 0,-1 1-3 16,0 0 2-16,0-1-3 0,-1 1 0 0,0-1-2 15,-1 1-2-15,0 0 1 0,-4 2 4 16,3-2-2-16,-3 1 6 0,-1-1-10 0,1 2 6 16,0-1-3-16,5 1-2 0,-1-2 2 15,0 1 2-15,0-1-4 0,1 2-2 0,0-3 4 16,1 1 3-16,1 1-8 0,-1-1 10 15,1 0-4-15,-1 0-3 0,0 1 3 0,0 0 3 16,-1-1-4-16,2 2-4 0,-2-1 3 16,0 1 0-16,0 1 2 0,0-1-4 0,2 2 4 15,-1-2 1-15,0 2-2 0,1 0 3 0,3-1-1 16,-3 1-4-16,2-1 2 0,2-1 8 16,-1 1-11-16,1 0 3 0,0 0 3 0,0-1-1 15,1 1-2-15,-2-1 1 0,2 0-1 16,-2 0 0-16,1 2 3 0,0-2 0 0,-1 1-4 15,0 0 0-15,2 0-1 0,4 1 5 16,-5-2-3-16,-1 2-3 0,0 0 1 0,-1 0 2 16,7 0-5-16,-6 0 5 0,-1 0-1 0,1 0 3 15,-2 0-2-15,0 0-1 0,1 0-2 16,-1-1-2-16,0 1 6 0,0 0-3 0,0 0 0 16,-2 0 1-16,1 0 0 0,0 0 0 15,1 1-2-15,0-1-1 0,-1-1 2 0,1 2 0 16,-2-2 1-16,1 2 0 0,0-1-2 0,0 0 7 15,-1 0-5-15,-1 0-3 0,0 0 3 16,-1-2-5-16,1 2 8 0,-5-2-7 16,0 2 1-16,-1-1 3 0,0 0-2 0,-2 0 1 15,3 0 1-15,-2-1-2 0,0 3 1 0,0-2-2 16,0 1 4-16,0-2-3 0,1 3-1 16,-1-2-5-16,2 0 4 0,-2 0-7 0,2 0-7 15,-1 1 1-15,1-2 1 0,-1 2 0 16,2-2 7-16,3 1-13 0,0-1-2 0,1 1-6 15,-1-1 8-15,2 0 1 0,-2 0 3 0,1 2 4 16,0-2-3-16,-1 0 6 0,3 1-4 16,-3 0-2-16,0 0-4 0,-3-1 1 0,4 1 6 15,-1-1 3-15,3 0-2 0,-2 0 0 16,2 0-1-16,-1 0 2 0,3 0-1 0,0 0 5 16,-1-1 0-16,2 1-1 0,0-2-2 15,0 1 7-15,1-1-5 0,0 1 4 0,-1 0-3 16,-1-1 1-16,1 1 2 0,-1-1-1 15,-1 1 1-15,0-1 15 0,1 1-21 0,-1-1 7 16,0 0-3-16,2 0-3 0,-2 0 3 0,2 1-7 16,-1-1 0-16,-1-1 5 0,3 2-3 15,0 0-2-15,-3-1-2 0,0 1-1 0,0-1-9 16,-1 1 8-16,-1-1 0 0,0 0 7 0,-2 1 0 16,3-1 3-16,-5 2-1 0,-1-1 6 15,-3 0-2-15,3-1 2 0,-4 2 2 16,1-1 2-16,1 0-9 0,0 0 7 0,-3 0-3 15,1-1 2-15,2 2-1 0,-4-1 1 0,-1 1 0 16,1-1 0-16,-4 1 0 0,2-2 0 16,-4 2-5-16,2 0 8 0,-2-1-2 0,2 0 1 15,-4 0-2-15,2 0 3 0,-1 1-1 16,-2 0 1-16,0-1 2 0,3 0 0 0,-4 0-3 16,4-1 7-16,-2 0-5 0,2 1-2 0,1-1 3 15,4 0 2-15,-1-1-3 0,1 1 1 16,1 0-4-16,0 0 7 0,0-2-22 0,0 2 24 15,0 0-7-15,2-1 5 0,-3 2-1 16,1-2-2-16,-2 3-4 0,2-1 12 0,-6-1 4 16,0 2 5-16,-2 0-5 0,-4-1 1 15,-1 1-2-15,-14 0 13 0,23 0 10 0,-23 0 13 16,17-2 2-16,-17 2-5 0,16 0 1 0,-16 0 3 16,13 0 3-16,-13 0 2 0,14 0 2 15,-14 0 7-15,0 0-5 0,16-1-6 0,-16 1-8 16,0 0-8-16,14 0-3 0,-14 0-8 15,0 0-28-15,0 0-38 0,12-1-45 0,-12 1-69 16,0 0-75-16,0 0 61 0,0 0-217 0,0 0 79 16,0 0-172-16,-10-8 9 0,-2 5-65 15,-7 0-73-15,-7 0-517 0,-11-1-738 16</inkml:trace>
  <inkml:trace contextRef="#ctx0" brushRef="#br0" timeOffset="1587.52">2460 5360 272 0,'0'0'642'15,"0"0"-171"-15,0 0-106 0,0 0-45 0,0 0-41 16,0 0-35-16,0 0 6 0,0 0-7 16,0 0 46-16,0 0-36 0,0 0 19 0,4-10-48 15,-4 10 8-15,0 0-50 0,0 0 20 16,13-2-38-16,-13 2 18 0,0 0-52 0,14-1 16 15,-14 1-46-15,0 0 21 0,14-2-36 0,-14 2 20 16,14-1-15-16,-14 1 25 0,13-1-28 16,-13 1 11-16,18-1-30 0,-18 1 10 0,22 0-31 15,-22 0 32-15,25 0-2 0,-6 0 26 16,2 0-41-16,-1 0 8 0,3 0-27 0,-1 0 15 16,2 0-33-16,-1 1 40 0,1-1-43 15,0 1 17-15,2-1-30 0,1 1 29 0,-2-1-31 16,2 1 31-16,1-1-36 0,-1 0 30 0,0 1-33 15,1 0 31-15,0-1-36 0,0 1 5 16,1 1 1-16,0-2 1 0,1 1 6 0,0 0-1 16,1-1 0-16,0 0 5 0,1 0-3 15,1 0 3-15,-1 0 0 0,6 0-2 0,-1 0 1 16,0 0-1-16,2 0-5 0,-2 0 3 0,2-1-4 16,0 1 1-16,1-1 3 0,-1 1-1 15,1 0-6-15,0-1 16 0,1 1-10 16,-2 0 9-16,2 0-5 0,1 1 0 0,1-1-1 15,1 0 0-15,5-1 3 0,2 2 0 0,2-2-1 16,-1 1 8-16,0-1 4 0,3 1 3 16,0-1 1-16,-1 1-1 0,1-1 1 0,1 0-9 15,-1 0 5-15,-1 0 7 0,1-1-10 16,-2 2 1-16,1-1 0 0,-1 0-4 0,1-1-5 16,-1 0-1-16,1 1 0 0,-2 0-6 0,0 1 2 15,0-2 0-15,-3 1-3 0,1-1 1 16,-8 1-2-16,0 1 0 0,-2 0-48 0,-3 0-97 15,-5 0-151-15,-3 0-187 0,-2 3-279 0,-5-2-1139 16,-2-2-1627-16</inkml:trace>
  <inkml:trace contextRef="#ctx0" brushRef="#br0" timeOffset="93189.23">18565 148 27 0,'0'0'86'0,"0"-21"-27"16,0 21 8-16,-1-19 12 0,1 19 6 15,-4-18 17-15,4 18-15 0,-7-15-36 0,7 15-40 16,-10-12-44-16,10 12-63 0,-13-11-69 0,13 11 43 15</inkml:trace>
  <inkml:trace contextRef="#ctx0" brushRef="#br0" timeOffset="95202.78">16656 3998 531 0,'0'0'395'0,"0"0"-51"16,-7 8-73-16,7-8-28 0,0 0-22 15,0 0-18-15,-8 7-22 0,8-7-19 0,0 0-11 16,0 0-15-16,-6 6-20 0,6-6-3 0,0 0-21 16,0 0-5-16,-7 6 7 0,7-6 7 15,0 0 12-15,0 0 3 0,0 0 14 0,0 0-2 16,-9 5-3-16,9-5 3 0,0 0-34 15,0 0-14-15,0 0-17 0,-11-4 7 0,11 4-10 16,-9-8-4-16,4 3-11 0,-3-5-3 16,-3-1-1-16,2-1 4 0,-4-3-25 0,-1-2 22 15,1 1-24-15,-1-2 34 0,2 0-28 16,-4-3 28-16,3 0-29 0,2 2 29 0,-1 0-31 16,2-1 28-16,1 1-2 0,0 1 3 0,2 0 4 15,0 0-5-15,1 2-3 0,0 1 3 16,1 0-4-16,1-1-7 0,1 0-10 0,-1-1 0 15,1 1-8-15,0-2-4 0,2 0 1 0,0-1 8 16,0 0 6-16,1-2-1 0,0 0 3 16,2-2-4-16,-1 1-3 0,1-1-1 0,2 1-5 15,0 1-3-15,0 0-4 0,0 1 7 16,3 0 0-16,-1 1 2 0,-1 2-3 0,0 0 4 16,1 3-4-16,-1-1 2 0,2 2-6 15,-1-2 1-15,1 2 2 0,0 0 3 0,3-1 8 16,-1 1 6-16,2-2 6 0,3 1 117 15,0-1-135-15,1 0 115 0,2 2-127 0,2 0 108 16,-1 0-134-16,5 0 11 0,-2 2 2 0,0 2 4 16,0 0 8-16,1 2 111 0,1 2-127 15,0 0 124-15,1 2-127 0,0 0-12 0,2 0 36 16,0 3-14-16,2-1 37 0,3 1-12 16,1 1 38-16,7-2-29 0,2 1 31 0,2 0-35 15,6 0 31-15,4-2-30 0,-1 1 34 0,1 1-34 16,1-2 27-16,2 1-36 0,-1-2 30 15,-1 1-45-15,0 1 38 0,0-2-39 16,2 1 36-16,0-1 86 0,0 2-113 0,3-2 95 16,1 2-114-16,0-1 100 0,1 0-107 0,2 1 92 15,-1 0-114-15,1-1 107 0,-1-1-114 16,1 2-20-16,-2 1 46 0,1-2 100 0,-1 1-104 16,1 1 98-16,0-1-116 0,-2 0 116 0,2 0-112 15,0-1 108-15,-2 1-109 0,0 1 105 16,0-2-107-16,0 1 86 0,-2 0-74 0,-1-1 44 15,0 4-22-15,-3-4 0 0,3-1 0 16,-1 2 0-16,0 1 0 0,0-1 0 0,0 0 0 16,-1 0 0-16,0 1 0 0,1-2-16 15,-2 2-3-15,-2-1 7 0,1 1 2 0,0 0 67 16,-4 0-57-16,-4 0 0 0,-2 0 0 16,0-2 0-16,1 2 0 0,0-1 0 0,-2 1 0 15,-1 0 0-15,3 0 0 0,-4 0 0 0,1 0 0 16,1 0 0-16,-2 0 0 0,1 1 0 15,0-1 0-15,-3-1 0 0,2 1 0 0,-2 0 0 16,3 0 0-16,-3 0-11 0,0 1 0 16,0 0 33-16,-1-1-22 0,-4 0 0 0,-1 1 0 15,0-1 0-15,0 0 0 0,0 1 0 16,-2 1 0-16,1-1 0 0,-1 1 0 0,0-2 0 16,0 1 0-16,1 1 0 0,-2-1 0 0,1 1 0 15,-1-1 0-15,1 0 0 0,0 1 0 16,0-2 0-16,1 2 0 0,-4-1 0 0,2 0 0 15,2 1 0-15,-2-1 0 0,-1 1 0 16,1-1 0-16,1 1 0 0,0-1 0 0,-2 0 0 16,3 0 0-16,-2-1 0 0,0 0 0 0,1 0 0 15,-1 0 0-15,2 0 0 0,-2 0 0 16,1-1 0-16,-3 0 0 0,2 0 0 16,-3-1 0-16,3 1 0 0,-4 1 0 0,0 0 0 15,-2 0 0-15,-1 0 0 0,0 0 0 0,1 1 0 16,0 1 0-16,-1-2-9 0,0 2-6 15,-1-1 10-15,2 0 0 0,-2 0 39 0,0 1-34 16,0 0 0-16,-2-1 0 0,2 0 0 16,-1 1 0-16,-2 0 0 0,0 0 0 0,-1 0 0 15,-1 1 0-15,-2 0 0 0,2 0 0 0,-5-2 0 16,0 2-11-16,-11-3 3 0,20 4 2 16,-11-1 0-16,-9-3 1 0,20 5 3 15,-20-5-8-15,17 6 0 0,-17-6 2 0,13 7-6 16,-13-7 1-16,11 6 1 0,-11-6 4 0,11 8 3 15,-11-8 0-15,8 9 3 0,-8-9-2 16,10 9 4-16,-10-9 1 0,4 10-1 0,-4-10 0 16,8 10 0-16,-8-10 0 0,4 13 5 15,-4-13 0-15,4 13-3 0,-4-13 3 0,0 17 1 16,0-17 0-16,0 18 8 0,0-18-10 0,-4 22 7 16,2-11-9-16,0 3 3 0,-1 1-1 15,1 0 2-15,-3-1-7 0,3 2 17 0,-3-2-14 16,3 1-24-16,-2-1 32 0,2 0 1 0,0-1-3 15,-1-1-3-15,3-12-4 0,-2 20 10 16,2-20-10-16,-4 21 2 0,1-11-1 16,3 2 4-16,-2 0-6 0,1 3 0 0,-1-1 0 15,0 1 0-15,0 1 0 0,0 0 0 0,0-1 0 16,1 1 0-16,-1-1-18 0,2 1 36 16,-2 0-46-16,2-1 35 0,-2-2-126 0,0 3 78 15,2-3-169-15,-2-1 56 0,0 0-191 16,2-1-74-16,-4 0-64 0,4 1-71 0,-5 2-98 15,2 1-91-15,0-1-672 0,-1 0-1019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2-08-24T08:06:03.310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16012 5170 201 0,'0'0'342'0,"-14"-4"-97"0,14 4-54 0,-15-3-32 15,15 3-36-15,-14 0-38 0,14 0-15 16,-17 0-18-16,17 0-7 0,-20 1-3 0,20-1-11 16,-20 2-7-16,20-2-18 0,-21 4-15 15,21-4-6-15,-22 3-19 0,22-3-32 0,-21 5-60 16,21-5-306-16,-21 2 99 0</inkml:trace>
  <inkml:trace contextRef="#ctx0" brushRef="#br0" timeOffset="2840.91">15518 5148 429 0,'-8'-6'443'0,"8"6"-30"16,-13-11-45-16,13 11-33 0,-11-9-24 0,11 9-52 15,-11-8-26-15,11 8-8 0,-12-8 2 0,12 8-6 16,-9-6-15-16,9 6-22 0,-7-6-22 16,7 6-24-16,0 0-22 0,-10-6-16 15,10 6-15-15,0 0-12 0,-7-6-9 0,7 6-11 0,0 0-7 16,0 0-12-16,0 0 10 0,-7-6 24 15,7 6 36-15,0 0 6 0,0 0-5 16,0 0 0-16,0 0-4 0,0 0 0 0,17 2 13 16,-17-2-21-16,13 1 117 0,-13-1-123 15,20 5 105-15,-20-5-120 0,25 2 119 0,-8 2-137 16,0-2-16-16,1 3 28 0,1-3-29 0,-1 2 28 16,2-1-21-16,0 1 18 0,-1 0-27 15,1 0 24-15,3 1-33 0,-3 0 31 0,-1-1-33 16,0 0 33-16,0 2-37 0,3-1 47 0,-1 1-42 15,-1-3 10-15,1 1 3 0,2 1 1 16,0-1 1-16,1 1-9 0,0-1-5 16,0 0-5-16,0-1 4 0,1 1-3 0,0-1 2 15,1 1 4-15,-1-2-8 0,1 2-3 0,-2-2-22 16,0 3 26-16,2-3 1 0,-1 0-4 16,1 1 1-16,-1-1 4 0,1 1-6 0,1-1 3 15,-1 1-4-15,2-1 2 0,-1-1-2 16,1 0-2-16,0 0-4 0,-2 0 6 0,2 1-7 15,-1-2-2-15,0 1 0 0,-1-1 0 0,1 1 2 16,0-2 0-16,-2 2 2 0,2-1 0 16,0 0-3-16,0-1 2 0,0 1 0 0,0-1 1 15,0 1-2-15,2-2-2 0,-1 1 30 16,1-1-37-16,-1 1 30 0,1 0-25 0,-1-2 20 16,1 2-34-16,0 0 32 0,-1-1-34 15,1 1 28-15,-1-1-30 0,0 2 33 0,0-1-33 16,1 1 30-16,-2-1-30 0,-1 0 35 0,3 0-39 15,-1 1 31-15,-1-2-23 0,1 2 24 16,-1 0-30-16,0 0 33 0,0-1-31 0,-1 1 29 16,1 0-23-16,-3 0 23 0,0 0-32 15,0 0 32-15,-2 0-28 0,3 1 29 0,-2-1-28 16,1 0 24-16,3 0-29 0,-4 0 38 0,4 0-31 16,1 0 25-16,-1 2-29 0,1-2 29 15,0 0-33-15,0 1 34 0,0-2-29 16,0 2 26-16,1-1-28 0,-2 0 32 0,1 1-32 15,0 0 31-15,0-1-32 0,-1 1 32 0,1-1-46 16,0 1 48-16,0 0-30 0,0 0 28 16,0 0-30-16,-1 0 33 0,1 0-31 0,2-1 31 15,-1 0-29-15,0 0 29 0,1 0-16 16,-1 0 11-16,2 0-33 0,-1 0 31 0,1 0-28 16,0 0 31-16,0 0-31 0,1 0 26 0,-1-1-24 15,2 1 31-15,3-1-33 0,2 0 34 16,-2 0-33-16,1 0 30 0,-2 0-30 0,2 0 28 15,0-1-51-15,0 1 53 0,-1-1-20 16,-1 1 21-16,-2 0-29 0,2 1 29 0,0-3-29 16,-3 1 30-16,-1 1-31 0,0 0 30 15,6-2-28-15,-6 2 28 0,3-1-31 0,-3 1 31 16,0-2-31-16,3 2 29 0,1-1-23 0,0-1 25 16,0 1-28-16,-1 0 29 0,2-1 32 15,-2 1-50-15,1-2 0 0,-1 3 0 0,1-4 0 16,-5 4 0-16,1-1 0 0,0-1 0 15,3 1 0-15,-3 0 0 0,0 0 0 0,-1 0 0 16,0 1 0-16,0-3 0 0,0 4 0 0,0-2 0 16,0 0 0-16,-2 0 0 0,0 0 0 15,1 1 0-15,-1-2 0 0,1 3 0 16,-3-1 0-16,1 0 0 0,0-1 0 0,0 1 0 16,0 0 0-16,0 0 0 0,-4 1 0 0,4 0 0 15,-1 0 0-15,1 0 0 0,0 0 0 16,-3 0 0-16,3 0 0 0,0 0 0 0,-1 0 0 15,1 1 0-15,-1-1 0 0,1 1 0 0,-3-1 0 16,3 0 0-16,-5 1 0 0,2 1 0 16,-1-2 0-16,0 0 0 0,-2 1 0 0,0-1 0 15,2 1 0-15,-3-1 0 0,2 2 0 16,-1-1 0-16,-2 0 0 0,3 1 0 0,-2-2 0 16,4 2 0-16,-5-1 0 0,2 1 0 15,2-2 0-15,-3 1 0 0,2 0 0 0,-1 1 0 16,0 0 0-16,2-2 0 0,0 1 0 15,0 0 0-15,-1 0 0 0,2-1 0 0,-1 1 0 16,0-1 0-16,0 2 0 0,0-2 0 0,3 0 0 16,-2 1 0-16,-1-1 0 0,1 0 0 15,-1 1 0-15,0-1 0 0,1 0 0 0,-2 2 0 16,1-2 0-16,-2 1 0 0,0-1 0 16,2 1 0-16,-1 0 0 0,-2-1 0 0,1 1 0 15,1-1 0-15,-1 0 0 0,-2 1 0 0,2-1 0 16,-2 1 0-16,2-1 0 0,-2 0 0 15,0-1 0-15,2 2 0 0,-1-1 0 16,0 0 0-16,0 0 0 0,-1 0 0 0,0 1 0 16,0-1 0-16,-2 1 0 0,3-1 0 0,-1 0 0 15,0 0 0-15,0-1 0 0,1 0 0 16,-2 1 0-16,2 0 0 0,-2-1 0 0,2 1 0 16,-1-1 0-16,-2 1 0 0,2 0 0 0,0 0 0 15,-1-1 0-15,1 1 0 0,0-1 0 16,-1 0 0-16,0 1 0 0,1 0 0 0,-1-1 0 15,-3 1 0-15,1 0 0 0,-3 0 0 16,0-2 0-16,1 2 0 0,0 0 0 0,0 0 0 16,-1 0 0-16,5-1 0 0,-3 1 0 15,-1 0 0-15,-14 0 0 0,27 0 0 0,-27 0 0 16,24 0 0-16,-10 0 0 0,-1 0 0 16,1 0 0-16,-2 0 0 0,3 0 0 0,-1 0 0 15,4-1 0-15,-3 1 0 0,1 0 0 0,-3 0 0 16,1 0 0-16,-1 0 0 0,-2 0 0 15,-11 0 0-15,25-2 0 0,-25 2 0 0,25 0 0 16,-25 0 0-16,25-1 0 0,-25 1 0 16,23 0 0-16,-23 0 0 0,19-1 0 0,-19 1 0 15,17-1 0-15,-17 1 0 0,14 0 0 16,-14 0 0-16,14 0 0 0,-14 0 0 0,0 0 0 16,16 0 0-16,-16 0 0 0,0 0 0 15,18 0 0-15,-18 0 0 0,0 0 0 0,16 0 0 16,-16 0 0-16,0 0 0 0,16 0 0 0,-16 0 0 15,0 0 0-15,15 1 0 0,-15-1 0 16,0 0 0-16,18 1 0 0,-18-1 0 0,10 0 0 16,-10 0 0-16,17 1 0 0,-17-1 0 0,18 2 0 15,-18-2 0-15,21 0 0 0,-21 0 0 16,20 0 0-16,-20 0 0 0,22 1 0 16,-22-1 0-16,24 1 0 0,-24-1 0 0,25 0 0 15,-25 0 0-15,26 0 0 0,-26 0 0 0,24 0 0 16,-24 0 0-16,24 0 0 0,-24 0 0 15,25 0 0-15,-25 0 0 0,22 0 0 0,-22 0 0 16,18 2 0-16,-18-2 0 0,14 0 0 16,-14 0 0-16,0 0 0 0,18 0 0 0,-18 0 0 15,0 0 0-15,16 0 0 0,-16 0 0 0,0 0 0 16,0 0 0-16,15 1 0 0,-15-1 0 16,0 0 0-16,0 0 0 0,0 0 0 15,14 0 0-15,-14 0 0 0,0 0 0 0,0 0 0 16,0 0 0-16,0 0 0 0,0 0 0 0,0 0 0 15,13-1 0-15,-13 1 0 0,0 0 0 16,0 0 0-16,0 0 0 0,0 0 0 0,0 0 0 16,0 0 0-16,0 0 0 0,0 0 0 0,0 0 0 15,0 0 0-15,0 0 0 0,0 0 0 16,0 0 0-16,0 0 0 0,0 0 0 0,0 0 0 16,0 0 0-16,0 0 0 0,0 0 0 15,14 1 0-15,-14-1 0 0,0 0 0 0,0 0 0 16,0 0 0-16,0 0 0 0,0 0 0 0,0 0 0 15,0 0 0-15,0 0 0 0,0 0 0 16,0 0 0-16,0 0 0 0,0 0 0 16,0 0 0-16,0 0 0 0,0 0 0 0,0 0 0 15,0 0 0-15,0 0 0 0,0 0 0 0,0 0 0 16,0 0 0-16,0 0 0 0,0 0 0 16,0 0 0-16,0 0 0 0,0 0 0 0,0 0 0 15,0 0 0-15,0 0 0 0,0 0 0 16,0 0 0-16,0 0 0 0,0 0 0 0,0 0 0 15,0 0 0-15,0 0 0 0,0 0 0 0,0 0 0 16,0 0 0-16,0 0 0 0,0 0 0 16,0 0 0-16,0 0 0 0,0 0 0 0,0 0 0 15,0 0 0-15,0 0 0 0,0 0 0 0,0 0 0 16,0 0 0-16,0 0 0 0,0 0 0 16,0 0 0-16,0 0 0 0,0 0 0 15,0 0 0-15,0 0 0 0,0 0 0 0,0 0 0 16,0 0 0-16,0 0 0 0,0 0 0 0,0 0 0 15,0 0 0-15,0 0 0 0,0 0 0 16,0 0 0-16,0 0 0 0,0 0 0 0,0 0 0 16,0 0 0-16,0 0 0 0,0 0 0 15,0 0 0-15,0 0 0 0,0 0 0 0,0 0 0 16,0 0 0-16,0 0 0 0,-14 2 0 0,14-2 0 16,0 0 0-16,0 0 0 0,0 0 0 15,0 0 0-15,0 0 0 0,0 0 0 0,0 0 0 16,-9-3 0-16,9 3 0 0,0 0 0 15,0 0 0-15,0 0 0 0,0 0 0 0,0 0 0 16,-10-3 0-16,10 3 0 0,0 0 0 16,0 0 0-16,0 0 0 0,0 0 0 0,-13-1 0 15,13 1 0-15,0 0 0 0,0 0 0 16,0 0 0-16,0 0 0 0,0 0 0 0,0 0 0 16,0 0 0-16,-10-3 0 0,10 3 0 0,0 0 0 15,0 0 0-15,0 0 0 0,0 0 0 16,0 0 0-16,0 0 0 0,0 0 0 0,0 0 0 15,0 0 0-15,0 0 0 0,0 0 0 0,0 0 0 16,0 0 0-16,0 0 0 0,0 0 0 16,-11-2 0-16,11 2 0 0,0 0 0 15,0 0 0-15,0 0 0 0,0 0 0 0,0 0 0 16,0 0 0-16,-14-1 0 0,14 1 0 0,0 0 0 16,0 0 0-16,0 0 0 0,0 0 0 15,-13 0 0-15,13 0 0 0,0 0 0 0,0 0 0 16,-12-2 0-16,12 2 0 0,0 0 0 15,-11-3 0-15,11 3 0 0,0 0 0 0,-15-1 0 16,15 1 0-16,-12-1 0 0,12 1 0 0,-15-2 0 16,15 2 0-16,-21-1 0 0,21 1 0 15,-23-1 0-15,11 0-177 0,-7 0-209 16,2 0-138-16,-4 1-159 0,-6 2-273 0,0-2-771 16,0-1-1410-16</inkml:trace>
  <inkml:trace contextRef="#ctx0" brushRef="#br0" timeOffset="5791.27">2716 6082 205 0,'0'0'280'15,"0"0"-37"-15,-12 4-18 0,12-4 4 16,0 0-31-16,-11 6-13 0,11-6-20 0,0 0 17 16,-13 3-21-16,13-3 9 0,0 0-21 15,-12 4 0-15,12-4-25 0,0 0-3 0,-13 4-15 16,13-4 1-16,0 0-15 0,-14 6 15 15,14-6-3-15,-11 2 28 0,11-2-12 0,-12 4 8 16,12-4 15-16,-10 2 10 0,10-2 4 0,-12 2 4 16,12-2-4-16,0 0-6 0,-15 3-6 15,15-3-3-15,0 0-9 0,-15 0-4 0,15 0-6 16,0 0-5-16,-12 1-13 0,12-1-3 16,0 0-7-16,0 0-10 0,-12 2-13 0,12-2-14 15,0 0-13-15,0 0-12 0,0 0-12 0,0 0-7 16,-14 2-3-16,14-2-6 0,0 0-6 15,0 0 3-15,0 0 2 0,0 0 18 16,0 0 18-16,0 0 8 0,0 0 2 0,0 0-5 16,14 1-1-16,-14-1-2 0,14 0-6 0,-14 0-2 15,20-1-12-15,-20 1 22 0,26 0 11 16,-13 0-3-16,7 0-11 0,0 0-6 0,2 1-5 16,1-1-4-16,1 1-5 0,0 0-3 15,3 1 16-15,-1 0-26 0,1 0 17 0,1 1-9 16,1 0 24-16,4 2-21 0,2-2 2 0,0 1-3 15,1 1-4-15,2-3 3 0,-1 4-2 16,3-3 7-16,7 2-12 0,0-1-3 0,2 1 0 16,0-1 26-16,1 1-31 0,1-1 26 0,0 2-31 15,1-2 36-15,1 0-43 0,-1 2 40 16,0-1-44-16,2 1 40 0,-3-2-41 16,1 2 9-16,0-2 0 0,0 1 7 0,0 1-7 15,1 0 2-15,1-2 25 0,-1 0-28 0,1 2 27 16,0-1-29-16,1 1 33 0,-2-1-38 15,1 0 28-15,0 1-26 0,-1-2 31 0,-2 2-35 16,1 0 27-16,-2-2-20 0,-1 1-3 16,0-1 13-16,0 2-6 0,2-2 0 0,0-1-1 15,-3 2 29-15,3-4-31 0,-2 4 35 0,2-4-38 16,0 2 40-16,-1-1-45 0,1-1 38 16,0 0-38-16,-1-1 34 0,-7 2-35 0,6-1 32 15,-5-1-29-15,-2 1 9 0,2-1-4 16,-2 0 0-16,1-1 4 0,0 1 0 0,-1 0-1 15,0 0 41-15,1 0-43 0,-1 0 38 16,0 0-45-16,-1 0 33 0,0 0-31 0,-2 0 27 16,1 1-31-16,-2-1 31 0,0 1-23 0,-1-1 31 15,-4 0-37-15,0 0 28 0,0 0-29 16,-1 1 33-16,-1-1-31 0,1 0 30 16,0 0-28-16,0 0 34 0,-2 0-40 0,2-1 4 15,4-1-10-15,-4 1 47 0,0-1-33 0,3 1 29 16,-3 0-31-16,3-1 36 0,-4 1-36 15,0-1 30-15,0 2-32 0,0-2 32 0,0 0-48 16,-2 0 49-16,0 1-33 0,1-1 37 16,-1 1-38-16,0-1 32 0,-1 2-34 0,1-1 34 15,-2 1-35-15,0-1 36 0,2 0-31 0,-2-2 37 16,-1 2-41-16,2 0 33 0,0-1-28 16,-1 0 34-16,3 0-38 0,-3 2 2 0,2-3 3 15,-1 1 12-15,1 1-8 0,2-2 25 16,-1 1-25-16,1 1 27 0,4-1-33 0,1-1 32 15,0 1-33-15,2-2 37 0,1 2-36 16,-1-2 30-16,0 2-34 0,1-3 35 0,3 2-31 16,0 0 31-16,4 1-29 0,-6-1 32 0,0 0-37 15,1-1 3-15,-1 2-1 0,0-1 6 16,0 1 5-16,1-1-6 0,6 0 2 0,-6 1 10 16,6-3-7-16,1 3 2 0,0-2-1 15,0 3 5-15,-6-1-2 0,6-1-1 0,-1 1 1 16,-6 0 0-16,-1 0-4 0,0 0 10 0,1 0-7 15,-1 1 1-15,-2 0 2 0,2-1 2 16,-1 1-6-16,-1-1 8 0,2-1-6 16,-2 2-4-16,3-1 1 0,-3 0 0 0,1 0 5 15,3 0-4-15,-2 0 7 0,-1 0-2 16,4-1-3-16,-3 1 2 0,7-1-2 0,-6 0-2 16,-1 1-2-16,0-1 2 0,1 1 8 0,-3 0-2 15,0-1-3-15,0 1-1 0,1-2-2 16,-3 2 4-16,1-1-3 0,-3 1 1 0,2 1 4 15,-1-2 3-15,2 1-7 0,-7 0-1 0,7 0 0 16,-5 0 1-16,2 1 2 0,-1 0 5 16,3 1-11-16,-3-2 7 0,2 2-2 15,-4-1 3-15,4 1-5 0,-2-1 2 0,-1 0 8 16,5 0-1-16,-1 1 10 0,0-1 4 0,2-1-6 16,-1 1 2-16,0 0-4 0,-5 1-8 15,1-1 5-15,-1 1-7 0,0-1 3 0,0 0-1 16,1 0-1-16,-1 1 7 0,5 0-9 0,-4 2-3 15,0-1 4-15,-1-1-3 0,0 1 0 16,0-1 0-16,-2 1 2 0,1 0-7 0,0 0 9 16,-2 0 0-16,0 0-2 0,-3-1-2 15,1 1-1-15,-2 1 4 0,-2-1-1 0,-3-1-3 16,3 2 3-16,-2-2 1 0,-1 1-1 0,1 0 3 16,-2 1 1-16,2-1 4 0,-3 0 3 15,3 0 6-15,-3 0 3 0,2-1 1 16,0 1-2-16,-1 0 2 0,1-1-5 0,0 1-3 15,-1-1 1-15,0 0-7 0,3 0 1 0,-4 1 1 16,2-1 1-16,0 1-8 0,0-1 0 16,2 0 1-16,-1 0-1 0,0 0 2 0,3 0-1 15,-1 0 3-15,1 0 1 0,3 0 7 16,1 0-9-16,0 0 2 0,2-2 0 0,0 1 1 16,1-1 3-16,0 1-9 0,5-1 7 0,-1-1-4 15,-3 2 2-15,-1 0 0 0,0 1-6 16,-1 0 3-16,1 0-6 0,-2 1 2 0,1-1 1 15,-1 1 4-15,0 1-5 0,0 0 0 16,1-1 0-16,0 0 1 0,1-1 2 0,0 2-6 16,1 0 0-16,0-1 1 0,3-1-2 15,-3 1 1-15,0-1-10 0,2 1 19 0,-1-1-10 16,2 1 3-16,-3-1-2 0,0 0 5 0,-2 0-5 16,0 0 2-16,0-1-1 0,1 0 2 15,-1 0-2-15,0 0 1 0,1 1-1 0,0-2 9 16,0 1-11-16,0 0 1 0,0 0 0 15,0 0 6-15,0 0-8 0,0 1 6 0,0-1-3 16,-1-1-1-16,1 2 0 0,-1 0 2 0,0-1-2 16,0 0 2-16,-1 1-2 0,-1 0 6 15,-2 0-6-15,1 0-1 0,-4-2 0 16,-1 2 2-16,-2 0-1 0,0 0 0 0,-1 0 1 16,-3 0-2-16,-1 0 2 0,-2 2 1 0,0-2 0 15,5 1-1-15,0-1 2 0,-1 1 0 16,0 1 0-16,1 0 2 0,0 0 17 0,1-1 6 15,-1 1 10-15,2 0 1 0,1 0 0 16,0 1-6-16,4-1-3 0,1 0-8 0,-1 1-22 16,0-1 0-16,0-2 0 0,0 3 0 0,-1-1 0 15,-1-1 0-15,1 1 0 0,0 1 0 16,0 1 0-16,0-1 0 0,-1 2 0 0,0-1 0 16,0 0 0-16,0 2 0 0,-3-1 0 15,-1-1 0-15,0 0 0 0,-4 1 0 0,0-1 0 16,-3-2 0-16,-12-2 0 0,17 5 0 15,-17-5-113-15,12 3-207 0,-12-3-146 0,0 0-92 16,0 0-33-16,-9 12-543 0,-12-7-452 0,-11 2-1236 16</inkml:trace>
  <inkml:trace contextRef="#ctx0" brushRef="#br0" timeOffset="8690.1">8903 9341 554 0,'0'0'689'0,"0"0"-190"0,0 0-91 15,-13-1-76-15,13 1-38 0,0 0-40 0,0 0-14 16,0 0-5-16,0 0 3 0,-12-2-11 0,12 2-25 16,0 0-28-16,0 0-32 0,0 0-15 15,0 0-11-15,0 0 0 0,0 0-12 16,0 0-14-16,0 0-2 0,0 0 11 0,0 0 6 15,0 0 2-15,0 0-10 0,0 0-8 0,0 0-1 16,0 0-7-16,14-4-4 0,-14 4 3 16,13 0-8-16,-13 0-2 0,21 1 0 0,-21-1-5 15,24 0-4-15,-11 1-8 0,0-1-1 16,2 1-2-16,3-1-10 0,2 1 13 0,0-1 3 16,1 1-4-16,-2 0-4 0,4 0-4 0,-2 1 1 15,6-2 0-15,1 1-3 0,1 1 3 16,-1-1-4-16,5 1-3 0,3-1-1 15,0 0 0-15,2 1-1 0,0-1-1 0,3 1 7 16,0-3 1-16,1 2-1 0,1-1-10 0,1 0 3 16,-1 0-5-16,7-2-2 0,-5 2-3 15,-2-1-3-15,-1 1-8 0,8-2 9 0,-8 2-1 16,3 0 1-16,-1 0-1 0,7-1 4 16,-3 0-10-16,-3 1 0 0,4 0 0 0,1-2 3 15,-7 2-8-15,8-1 2 0,-7 1 1 0,-1-2-1 16,-1 2 0-16,1-1-7 0,-1 1 6 15,0-1-1-15,0 0 1 0,-1 0 3 0,0 1 1 16,2-1-4-16,-1 0 2 0,0 1 5 0,0 1-6 16,1-1-8-16,1 1 6 0,-1-2 2 15,2 2-2-15,-1-1 2 0,-1 0-3 16,1-1-3-16,-2 1 7 0,2 0 1 0,-3 1 0 16,0-2-13-16,-1 1 13 0,-1 1 2 0,-1-1 0 15,-1 0-7-15,-4 0 7 0,2 0 3 16,2 1-1-16,-1 0 3 0,1-1-3 0,-1 1 0 15,1 0-1-15,1 0-8 0,-2 0 7 0,1 0-1 16,0 1-6-16,-1-2-10 0,3 1 0 16,-3 0 0-16,1-1 0 0,-4 0 0 0,4 0 0 15,1 0 0-15,-5 0 0 0,4 0 0 16,-4 0 0-16,0 0 0 0,4 0 0 0,0 0 0 16,0 2 0-16,-2 0 0 0,1 0 0 15,-1-1 0-15,1 2 0 0,0-1 0 0,1 2 0 16,-1-2 0-16,0 1 0 0,1 0 0 15,1 0 0-15,1-1 0 0,-1-1 0 0,2 0 0 16,0 1 0-16,1 1 0 0,0-2 0 0,0-1 0 16,1 2 0-16,-1-1 0 0,-1 1 0 15,2-1 0-15,-3 1 0 0,1-1 0 0,-1 2 0 16,0-2 0-16,-1 2 0 0,1-1 0 16,0 0 0-16,0 1 0 0,-1-1 0 0,0 0 0 15,2-1 0-15,-1 1 0 0,0-2 0 16,1 0 0-16,-1 0 0 0,1 0 0 0,-2-1 0 15,2-1 0-15,-3 2 0 0,1-2 0 16,-1 2 0-16,-5-1 0 0,0-1 0 0,-2 1 0 16,1-1 0-16,0 1 0 0,-1 0 0 0,0-1 0 15,-1 0 0-15,0 1 0 0,-1 0 0 16,0-1 0-16,-1 1 0 0,-1-1 0 0,-3 2 0 16,3-1 0-16,-5 1 0 0,5-3 0 0,-4 3 0 15,-1 0 0-15,2 0 0 0,0-1 0 16,-2 2 0-16,2-2 0 0,0 1 0 15,-1 0 0-15,1-1 0 0,-1 1 0 0,1 0 0 16,0-1 0-16,-1 1 0 0,0-1 0 0,0-1 0 16,-1 1 0-16,0 0 0 0,0 1 0 15,-2 0 0-15,1 0 0 0,-1 0 0 0,0-1 0 16,0 1 0-16,1 0 0 0,-1-1 0 16,1 0 0-16,0 1 0 0,1-1 0 0,1-1 0 15,1 2 0-15,-1-1 0 0,3 0 0 16,-3-1 0-16,1 1 0 0,-2-1 0 0,1 1 0 15,-1 0 0-15,-3-1 0 0,-1 0 0 16,-4 2 0-16,-13 0 0 0,21-2 0 0,-21 2-169 16,14-2-259-16,-14 2-116 0,0 0-188 0,0 0-398 15,0 0-512-15,0 0-1303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2-08-24T10:00:31.2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1984 6297 300 0,'0'0'290'0,"0"0"-47"16,0 0-19-16,0 0-24 0,0 0-33 0,0 0-17 16,0 0-28-16,4-9-17 0,-4 9-13 15,0 0 1-15,0 0-7 0,0 0 0 0,0 0-1 16,3-9 9-16,-3 9-2 0,0 0 4 0,0 0 3 16,0 0 8-16,0 0-2 0,4-10 8 15,-4 10-7-15,0 0-4 0,0 0 2 16,0 0-4-16,0 0 1 0,0 0 10 0,0 0-41 15,0 0 21-15,0 0-35 0,2-10 10 0,-2 10-30 16,0 0 12-16,0 0-36 0,0 0 25 16,0 0-34-16,1-12 22 0,-1 12-28 0,0 0 12 15,0 0-13-15,3-12 25 0,-3 12-31 16,0 0 22-16,0 0-27 0,4-10 15 0,-4 10-19 16,0 0 12-16,0 0-14 0,0 0 23 0,4-9-20 15,-4 9 22-15,0 0-21 0,0 0 20 16,0 0-15-16,0 0 11 0,0 0-5 0,0 0 25 15,0 0-14-15,6-7 56 0,-6 7-28 0,0 0 52 16,0 0-22-16,0 0 26 0,0 0-6 16,3 12-13-16,-3-12-4 0,0 0-7 15,3 15-3-15,-3-15-10 0,1 16-6 0,-1-16-8 16,2 16-5-16,-2-16-6 0,3 18-4 0,-3-18-3 16,2 20-7-16,-2-20-46 0,3 19-30 15,-3-19-19-15,3 19-28 0,-3-19-38 0,3 19-45 16,-3-19-49-16,4 19-67 0,-4-19-67 15,3 17-204-15,-3-17-245 0,6 16-369 0</inkml:trace>
  <inkml:trace contextRef="#ctx0" brushRef="#br0" timeOffset="1332.01">1574 6753 367 0,'-1'-12'444'15,"1"12"-94"-15,0 0-59 0,0 0-26 0,0 0-17 16,0 0-12-16,-2-11-16 0,2 11-21 0,0 0-16 15,0 0-21-15,0 0 5 0,0 0-36 16,0 0 15-16,0 0-33 0,0 0 27 16,0 0-39-16,0 0 35 0,0 0-42 0,0 0-12 15,-5 9 15-15,5-9-3 0,0 0-3 0,-1 17-6 16,1-17 2-16,0 16 2 0,0-16 2 16,0 19-2-16,0-19 1 0,0 22-6 0,0-22-2 15,1 21-4-15,-1-9 1 0,0-12-2 16,1 23 0-16,-1-6 21 0,0 0-32 0,0 2 19 15,0 0-39-15,0 0 24 0,0 3-38 0,2 3 33 16,-1 2-27-16,-1-1 24 0,0 5-27 16,0 2 21-16,0 0-32 0,-1 2 16 0,-1-1-21 15,2 1-2-15,0 1 2 0,-2-1-7 0,1 0 6 16,-1 1 0-16,1-1-3 0,-1 2-3 16,2-2-2-16,-2 0-1 0,1 2 2 15,0 0 16-15,0 1-23 0,1-1 30 0,-2 2-32 16,2 2 22-16,-2-4-25 0,1 3 20 0,1 0-18 15,0-2-7-15,0 1 14 0,0 0 11 16,0 1 9-16,3 6 0 0,-3 0 127 0,0 1-152 16,1-1-4-16,-1 0-1 0,1 0 5 15,0 0 2-15,1 0-3 0,-1 1 2 0,1-2 4 16,-1 1-3-16,1-1 5 0,0-1-11 0,-1-6 7 16,0 1 1-16,-1 0 4 0,2-1-2 15,-1 2 3-15,-1 5 125 0,1-1-147 16,-2 1-6-16,1-5 14 0,0 5 4 0,0 0 1 15,0 1 1-15,0 0 2 0,0-1-1 0,-1 0 4 16,-1-4 3-16,2 3-3 0,0-5 3 16,0 1 0-16,0-2 1 0,-1 1 2 0,0-1 5 15,1 0 2-15,-1 1-3 0,0 0 4 0,1 0 4 16,-1 6-5-16,0-7 2 0,1 7-6 16,-2-1 1-16,2 1-4 0,-2-1 0 0,2-4-1 15,-1 4-4-15,1-5 3 0,-1 0-3 16,0 0-1-1,1 0 1-15,-1-1-2 0,1-1 2 0,-1 1-5 0,1-1 4 0,0-1-2 0,-2 1 2 16,2 0 124-16,0 0-145 0,0-1 9 16,0 3 4-16,2-1 4 0,-2 2-2 15,0-1 4-15,0 7 3 0,1-2 1 0,-1-4 1 16,1-1 0-16,-1 0-6 0,1-1 4 0,-1 2-3 16,1-4 3-16,-1 2-6 0,1-2 1 0,-1 0-1 15,0-1-6-15,2 0 14 0,-1-1 125 16,0-1-153-16,1 3 1 0,0-2 7 0,0 1 6 15,-2 2-4-15,3-2 4 0,-1 2 2 16,-1 1 1-16,1 0 1 0,0 5 7 0,-1 1-11 16,1-1 5-16,1-5 1 0,-2 0-2 0,1 2 1 15,0-4 0-15,-1 3 4 0,1-3-5 16,0 2 15-16,0-2-9 0,1 0 4 0,-1-1-7 16,0 0 2-16,0-1-4 0,0-2-2 15,1 1-1-15,-1-7 0 0,2 2 6 0,-1-2-7 16,0-1 3-16,2 1-3 0,0 3-3 0,2 0 3 15,1 1 2-15,-1 1 1 0,2 0-1 16,0 6 1-16,3 1-2 0,-3-2 4 0,-1-3-6 16,0-2-18-16,-1 0-63 0,1-2-51 0,-1 0-50 15,0-5-40-15,-1-1-52 0,0-1-24 16,0-2-68-16,-1-4-7 0,0-2-28 0,1-1 15 16,-1-1 15-16,0-3-22 0,-5-9-112 15,9 12-622-15,-9-12-744 0</inkml:trace>
  <inkml:trace contextRef="#ctx0" brushRef="#br0" timeOffset="2725.21">1437 6622 486 0,'0'0'447'0,"0"0"-64"0,0 0-78 16,0 0-42-16,0 0-37 0,0 0-22 16,0 0-22-16,0 0-16 0,0 0-6 0,0 0-14 15,0 0 6-15,9 4-3 0,-9-4 4 0,0 0-13 16,11 2-39-16,-11-2 30 0,0 0-51 16,17 4 42-16,-17-4-31 0,13 2 36 0,-13-2-44 15,18 2 57-15,-18-2-19 0,21 3 30 0,-9-2-36 31,0 0 22-31,7 0-38 0,0-1 18 16,1 1-38-16,1 0 21 0,-1-1-37 0,3 0 20 16,0 2-38-16,1-2 21 0,2 1-32 15,0-1 25-15,0 1-37 0,1 1 35 0,0 1-28 16,1-2 25-16,1 1-28 0,0 1 29 0,1-1-32 16,5 1 33-16,-1 0-28 0,1 1 26 15,2-2-25-15,-1 1 29 0,1 0-26 0,-2 0 18 16,3-1-25-16,1 0 2 0,0 0 18 15,1 2-25-15,0-2 8 0,8 1-17 0,0 1 21 16,0 0-23-16,0 1 16 0,0-1-23 16,1 1 21-16,-1-1-18 0,2 2 19 0,-5-1-18 15,4 0-2-15,-2 0 5 0,-1-1 8 0,1 1-1 16,-2-1 1-16,3 0 2 0,-2 0 13 16,3-1-10-16,0 1-3 0,2-3-2 0,-1 2-3 15,1-1 5-15,0-1-2 0,1 2-3 16,-1 0-1-16,0-2-3 0,-1 1 1 0,-1 0 1 15,-1 0-5-15,0 0 1 0,-5 1-1 0,-2 0 1 16,1-1-5-16,0 0-3 0,4 1 8 16,-4-1-1-16,-2 0 2 0,7 0-5 15,-5 2 1-15,-2-1-6 0,8-1 9 0,-7 1 4 16,5 1 0-16,-5-2-6 0,0 1 8 0,0-1 1 16,1 0 1-16,-3 1 0 0,2-2-1 15,0 1-2-15,-1-2 2 0,0 2-7 0,0-1 4 16,-1-1-5-16,0 1 10 0,1 0-11 0,0-1-2 15,-1 1 1-15,0 2-11 0,2-2 13 16,-2 2-2-16,1-1-1 0,-1-1 6 0,3 2-3 16,-1 0-3-16,7-2 15 0,-7 1-2 15,1 0 7-15,2-1-19 0,-1-1 14 0,0-1 6 16,1 1-5-16,5-3 0 0,0 2-4 0,0-2 3 16,-2 0-8-16,1 1 0 0,-2-3-8 15,-6 3 6-15,0-1-8 0,-3 1 6 16,2-1-10-16,-1 1 10 0,-7 2-10 0,-1-2-25 15,-1 0 80-15,-3 2-172 0,-2 0-35 0,0 0-9 16,-3 0-6-16,0 2 2 0,0 0 0 16,-1-2-4-16,-1 2-17 0,0 0-4 0,0 0 20 15,-1-1 23-15,0 2 23 0,-1-2 0 16,0 0-8-16,-3 1-4 0,-1-1-14 0,-13-1-23 16,23 2-27-16,-23-2-29 0,21 1-28 0,-21-1-3 15,19 1-32-15,-19-1 5 0,15 0-26 16,-15 0-56-16,15 2-78 0,-15-2-190 0,14 0-150 15</inkml:trace>
  <inkml:trace contextRef="#ctx0" brushRef="#br0" timeOffset="3444.43">6552 6886 6 0,'0'0'608'0,"-13"2"-140"0,13-2-80 0,0 0-24 16,-15 3-35-16,15-3-7 0,0 0-39 15,0 0-33-15,-16 1 2 0,16-1-33 0,0 0-26 16,0 0-23-16,0 0-15 0,0 0 0 0,-12 0 4 16,12 0-7-16,0 0-7 0,0 0-1 15,0 0 0-15,11-4-2 0,-11 4-7 0,18-6-7 16,-6 2-14-16,4-1-7 0,-1-1 18 16,2 2-4-16,2 0-3 0,2-2-2 0,2 2 4 15,2-1 7-15,2 0-13 0,0 0-14 16,1 2-26-16,0-1-8 0,5-1-4 0,-4 2-14 15,-2-1-9-15,1 0-9 0,-3 2-5 0,-3 0-3 16,-2 0-5-16,0 0-3 0,-1 1-6 16,-3-1-2-16,-1 0-2 0,-5 1-4 0,-10 1-19 15,20-2-23-15,-20 2-11 0,14-1-21 16,-14 1-14-16,0 0-16 0,19-1-17 0,-19 1-26 16,0 0-28-16,12-1-11 0,-12 1 9 15,0 0 26-15,0 0 26 0,11-2 9 0,-11 2 17 16,0 0 14-16,0 0 22 0,0 0 2 15,0 0 8-15,0 0 10 0,0 0 5 0,0 0 14 16,11 2 19-16,-11-2 16 0,0 0 14 0,-2 13 9 16,2-13 13-16,-3 17 36 0,-1-4 25 15,-1 5 19-15,3 7 39 0,-1 4-33 0,-1 6 24 16,-1 8-32-16,1 6 20 0,0 1-20 16,-1 2 8-16,2 4-3 0,-1 12-11 0,1 4 125 15,0 2-153-15,0 3-1 0,0 3 1 16,-1 0 8-16,0 1 10 0,-2-2 2 0,0 0-10 15,2 2 4-15,-1 0-12 0,2 1-3 0,0 5-2 16,3 3-4-16,0 4-5 0,0 1-7 16,0 1-2-16,0 3-3 0,0 2-67 0,0-1 0 15,-2 0 0-15,2-1 0 0,0-5 0 16,2-4 0-16,-2-5 0 0,5-4 0 0,1-3 0 16,-2-3 0-16,2-2 0 0,1-1 0 0,-1-1 0 15,0-1 0-15,0-1 0 0,0 0 0 16,2-1 0-16,-2-3 0 0,0 0 0 0,0-11 0 15,-3-1 0-15,2 2 0 0,0-3 0 16,-1 2 0-16,-1-2 0 0,0-3-29 0,-1-2-104 16,0-3-12-16,0-8-12 0,0-1-30 0,-1-7-28 15,0-3-37-15,2-2-14 0,-3-3-69 16,0-4-26-16,2-2-67 0,-2-14-12 0,0 20-51 16,0-20-39-16,0 11-143 0,0-11-438 15,0 0-726-15</inkml:trace>
  <inkml:trace contextRef="#ctx0" brushRef="#br0" timeOffset="3743.93">7142 10018 1712 0,'-2'27'745'0,"0"3"-224"15,4 3-104-15,-2 3-10 0,0 1-23 16,0 1 30-16,0 0-27 0,-3-1-5 0,3 8-27 16,-2 4-37-16,0 3-28 0,1 4 83 0,1 1-179 15,0 14-24-15,1-1-28 0,1 4-21 0,3 2-25 16,-3 2-15-16,1 0-28 0,1 0-51 16,0 0-58-16,-2-3-49 0,3-3-72 0,-1-2-80 15,1-3-47-15,0-12-84 0,1-3-27 16,0-2-63-16,2-4-14 0,-4-2-51 0,1-1-197 15,-5-7-391-15,-2-1-746 0</inkml:trace>
  <inkml:trace contextRef="#ctx0" brushRef="#br0" timeOffset="4683.72">2064 11550 323 0,'-32'10'456'0,"0"-1"-257"15,-1 0-30-15,3 0 4 0,-2-2-4 16,0 0 56-16,0 1-23 0,2-1-14 0,3-2-1 15,1 0 0-15,1 1 5 0,3-1-3 0,3-2-24 16,1 1-4-16,4-1-47 0,2-1-5 16,0 0-36-16,12-2 4 0,-17 5-27 0,17-5 16 15,-12 2-28-15,12-2 10 0,0 0-13 0,-12 3 25 16,12-3-28-16,0 0 33 0,0 0-28 16,0 0 10-16,0 0 21 0,0 0 5 0,0 0 11 15,16-6 15-15,-4 4-2 0,5-4-1 16,5 2 7-16,2-2-1 0,7-1-6 0,1-1-5 15,9-3-12-15,1 0-5 0,2 0 1 0,3-3-6 16,0 1 6-16,2-2 2 0,3 2-7 16,8-2-5-16,1 0-6 0,1 1 122 0,2 0-159 15,3 2 3-15,-1-1 5 0,4 2 7 16,1 1 3-16,2 0-1 0,-1 1-1 0,1-1 1 16,0 2-5-16,0-3-1 0,-1 3 1 15,1-2 3-15,-1 2 1 0,1-1 3 0,-2 2 1 16,0-2-3-16,-1 2 0 0,0 1-6 0,-10 0-1 15,-1 1-4-15,-1 1-2 0,1 1 0 16,-2 1-6-16,0 1 2 0,0 1-3 0,0 0 3 16,0 2 4-16,-1 0 5 0,1 0-1 0,0 0 2 15,1 0-2-15,-1-1 6 0,0 0-4 16,1-1 3-16,-2 0 4 0,0 0 0 0,1-1 4 16,-2 0 2-16,0-1-4 0,0 0-3 15,0 2 7-15,1 0-14 0,-1 0 10 0,2 0 3 16,0 3 5-16,-1-2-4 0,1 3 0 0,-2 0 3 15,1 0 3-15,-1-1 1 0,-1 0-1 16,-3-2 0-16,3 2-6 0,-4-1 6 0,1-2-15 16,-7 0 14-16,8 0-11 0,-3-2 12 15,0 1-2-15,0-1-2 0,-1 0-1 0,1 0 2 16,1 0 3-16,-2 1-27 0,3 0-24 0,1-1 0 16,-1 0 0-16,2 0 0 0,1-1 0 15,0 0 0-15,1 0 0 0,2-3 0 0,-1 0 0 16,0 0 0-16,0-1 0 0,-3 0 0 15,-1 1 0-15,-7-1 0 0,-6 0 0 0,-5 3 0 16,-6 1 0-16,-3 0 0 0,-5 1 0 0,-1 0 0 16,-3 0 0-16,-2 1-174 0,-14 1-184 15,21-1-61-15,-21 1-56 0,16 1-59 0,-16-1-66 16,12 2-64-16,-12-2-248 0,0 0-370 0,13 4-890 16</inkml:trace>
  <inkml:trace contextRef="#ctx0" brushRef="#br0" timeOffset="4855.59">7195 11212 2925 0,'0'0'1089'0,"0"0"-261"0,0 0-232 0,0 0-157 15,0 0-118-15,0 0-90 0,0 0-82 16,0 0-74-16,0 0-61 0,0 0-41 0,0 0-40 16,0 0-31-16,0 0-32 0,0 0-60 15,0 0-26-15,0 0-100 0,5-9-68 0,-5 9-159 16,0 0-947-16,-6-12-1115 0</inkml:trace>
  <inkml:trace contextRef="#ctx0" brushRef="#br0" timeOffset="7332.55">12068 8616 429 0,'0'0'744'0,"0"0"-186"0,0 0-88 0,-13 0-59 16,13 0-2-16,0 0-4 0,0 0-13 15,0 0-16-15,0 0-33 0,0 0-35 0,-15 0-30 16,15 0-35-16,0 0-38 0,0 0-38 16,0 0-35-16,0 0-23 0,0 0-26 0,0 0-8 15,0 0-26-15,0 0-8 0,0 0-6 0,0 0-5 16,0 0-2-16,-12 0 6 0,12 0 3 16,0 0 17-16,0 0-7 0,0 0 1 15,0 0 3-15,0 0 0 0,0 0-3 0,0 0 5 16,7 6 0-16,-7-6 3 0,0 0-13 0,0 0-7 15,0 0 2-15,0 0 5 0,8 6-1 16,-8-6-3-16,0 0-2 0,0 0-6 0,0 0 4 16,0 0-2-16,9 4 4 0,-9-4 9 0,0 0 0 15,0 0 7-15,0 0 9 0,10 6-2 16,-10-6 2-16,0 0 2 0,0 0-4 0,9 5 1 16,-9-5-5-16,0 0 0 0,0 0-5 15,9 4-5-15,-9-4 0 0,0 0-3 0,0 0 4 16,11 4-8-16,-11-4-12 0,0 0-27 0,0 0 0 15,12 6 0-15,-12-6 0 0,9 4 0 16,-9-4 0-16,12 4 0 0,-12-4 0 16,14 5 0-16,-14-5 0 0,15 6 0 0,-15-6 0 15,15 5 0-15,-15-5 0 0,16 6 0 0,-16-6 0 16,15 6 0 0,-15-6 0-16,16 4 0 0,-16-4 0 0,16 4 0 0,-16-4 0 0,17 5 0 15,-17-5 0-15,17 4 0 0,-17-4 0 0,17 5 0 16,-17-5 0-16,17 4 0 0,-17-4 0 15,17 5 0-15,-17-5 0 0,19 2 0 0,-19-2 0 16,18 5 0-16,-18-5 0 0,20 2 0 16,-20-2 0-16,22 3 0 0,-10-2 0 0,1-1 0 15,2 0 0-15,5 0 0 0,-2 0 0 16,1 0 0-16,1-2 0 0,0 1 0 0,-1-1 0 16,-1 1 0-16,2-1 0 0,-2 1 0 15,0-1 0-15,1 2 0 0,-2-2 0 0,1 2 0 16,-2-2 0-16,3 1 0 0,1-1 0 0,-1 0 0 15,2 1 0-15,0-2 0 0,-1 2 0 16,3-2 0-16,1 1 0 0,1-1 0 0,-4 2 0 16,1-1 0-16,1 0 0 0,-2 0 0 15,1 1 0-15,0-1 0 0,0 1 0 0,-1 1 0 16,1-2 0-16,0 1 0 0,-2-1 0 16,1 2 0-16,0-1 0 0,-1 0 0 0,1 0 0 15,0 0 0-15,0-1 0 0,1 1 0 0,0 0 0 16,-1-1 0-16,0 0 0 0,5 1 0 15,-3-2 0-15,-2 2 0 0,2-1 0 0,-1 1 0 16,1 1 0-16,-2-2 0 0,0 1 0 16,1 0 0-16,-1 0 0 0,1 1 0 0,-1 0 0 15,-1-1 0-15,1 1 0 0,0 0 0 0,-1 0 0 16,1-1 0-16,0 0 0 0,-1-1 0 16,2 2 0-16,0-1 0 0,-1 1 0 15,0-1 0-15,0-1 0 0,1-1 0 0,-2 3 0 16,2-1 0-16,0 0 0 0,-2-1 0 0,1 1 0 15,-2-2 0-15,1 3 0 0,-1 0 0 0,0-2 0 16,-1 1 0-16,0-1 0 0,-3 2 0 16,-1-1 0-16,-1 1 0 0,1-2 0 0,-2 1 0 15,4-1 0-15,0 2 0 0,-3-1 0 16,5-1 0-16,0 1 0 0,-1-1 0 0,1 1 0 16,-1 0 0-16,1 1 0 0,0-2 0 0,1 1 0 15,1 1 0-15,-2-1 0 0,2 1 0 16,-3-1 0-16,5 1 0 0,-2-1 0 0,1 1 0 15,-1 0 0-15,1 0 0 0,0-2 0 16,1 0 0-16,0 1 0 0,4 0 0 0,0-1 0 16,-1-1 0-16,2 3 0 0,1-2 0 0,0 0 0 15,-1 0 0-15,-1 1 0 0,2 0 0 16,-1-2 0-16,-2 2 0 0,1 0 0 16,1 0 0-16,-4 1 0 0,1 0 0 0,-2 0 0 15,5-2 0-15,-1 2 0 0,0-1 0 0,2 0 0 16,-1 0 0-16,2 1 0 0,-1-1 0 15,2-1 0-15,-2 0 0 0,1 1 0 0,1-1 0 16,0 0 0-16,1 0 0 0,0 1 0 16,-1 0 0-16,0-1 0 0,-1-1 0 0,1 2 0 15,-1-1 0-15,0-1 0 0,1 3 0 0,-1-1 0 16,-1-3 0-16,1 3 0 0,-1 0 0 16,-1-1 0-16,1 1 0 0,-2-1 0 0,0 1 0 15,-5 1 0-15,2 0 0 0,-3 0 0 0,0 0 0 16,-3 0 0-16,-3 0 0 0,-14 0 0 15,23 0 0-15,-23 0 0 0,20 1 0 16,-20-1 0-16,15 0 0 0,-15 0 0 0,12 0 0 16,-12 0 0-16,0 0 0 0,14 0 0 0,-14 0 0 15,0 0 0-15,0 0 0 0,0 0-257 16,-14 3-315-16,14-3-81 0,-25 9-33 0,4-2-75 16,-1 1-903-16,-1-1-1333 0</inkml:trace>
  <inkml:trace contextRef="#ctx0" brushRef="#br0" timeOffset="9214.41">16601 9979 673 0,'0'0'730'0,"0"0"-173"0,-12 3-122 15,12-3-97-15,0 0-16 0,0 0 11 0,-14 3 13 16,14-3 0-16,0 0-6 0,0 0-23 15,-12 2-21-15,12-2-32 0,0 0-28 0,0 0-1 16,-14 0-9-16,14 0 1 0,0 0-19 0,0 0-27 16,0 0-5-16,0 0-14 0,0 0-10 15,-12 1-8-15,12-1-3 0,0 0-3 0,0 0-8 16,0 0-4-16,0 0-4 0,0 0-10 31,0 0-6-31,12 1-34 0,-12-1-72 0,0 0 0 16,15-1 0-16,-15 1 0 0,0 0 0 0,16 0 0 15,-16 0 0-15,16-1 0 0,-16 1 0 16,22-4 0-16,-6 2 0 0,2 0 0 0,2-1 0 16,1 2 0-16,3-2 0 0,1 0 0 0,2 2 0 15,-2-3 0-15,2 2 0 0,2-1 0 16,0 1 0-16,1 1 0 0,2-1 0 0,2 1 0 16,4-1 0-16,-1 0 0 0,0-1 0 0,1 1 0 15,1 1 0-15,1-2 0 0,0 1 0 16,-1 1 0-16,1-2 0 0,-1 2 0 0,-1 0 0 15,1 0 0-15,-1 0 0 0,0 0 0 16,-1-2 0-16,-1 2 0 0,0 0 0 0,1-1 0 16,-1 1 0-16,-5 0 0 0,6 0 0 0,-1 0 0 15,-4 0 0-15,4 0 0 0,-4 0 0 16,1 1 0-16,0 0 0 0,0 0 0 16,-1 0 0-16,0 1 0 0,0 0 0 0,-1 0 0 15,-1 0 0-15,0-1 0 0,0 1 0 0,0 0 0 16,0 0 0-16,0-1 0 0,0 0 0 15,-1 2 0-15,1-2 0 0,0 0 0 0,0 0 0 16,-1 0 0-16,1 0 0 0,0 1 0 16,-1-1 0-16,0 0 0 0,1 1 0 0,-2 1 0 15,1-1 0-15,0 1 0 0,0-1 0 0,0 1 0 16,1-1 0-16,0 1 0 0,1-1 0 16,-1 0 0-16,2 0 0 0,1-1 0 0,4 0 0 15,0 0 0-15,0 0 0 0,1 0 0 0,-6 0 0 16,6 0 0-16,-6 0 0 0,1 0 0 0,-1 0 0 15,4 2 0-15,-4-1 0 0,0-1 0 16,-1 1 0-16,1 0 0 0,-1 1 0 16,1 0 0-16,-1-1 0 0,6 0 0 0,-1 1 0 15,-5-1 0-15,1 0 0 0,0 0 0 0,4 0 0 16,-4-1 0-16,-1 2 0 0,1-2 0 16,-2 2 0-16,0-1 0 0,1-1 0 0,-1 0 0 15,-1 1 0-15,-1 1 0 0,-1 0 0 16,0-1 0-16,-1 0 0 0,-4 0 0 0,1 0 0 15,-1 0 0-15,-2 1 0 0,2-2 0 16,-1 1 0-16,0 0 0 0,0-1 0 0,0 0 0 16,-2 2 0-16,3-2 0 0,-1-2 0 0,-1 2 0 15,1 0 0-15,1-1 0 0,0 0 0 0,-1 1 0 16,2-2 0-16,0 1 0 0,2 0 0 16,0 0 0-16,1 0 0 0,-3 0 0 0,3-1 0 15,-3 0 0-15,3 1 0 0,-4 1 0 16,4-2 0-16,-3 1 0 0,0-1 0 0,0 1 0 15,-1-1 0-15,-1 1 0 0,1-2 0 0,0 2 0 16,0-2 0-16,2 0 0 0,0 1 0 16,1-1 0-16,0 1 0 0,0-1 0 0,-1 1 0 15,3-1 0-15,-3 0 0 0,2 0 0 16,-2 1 0-16,1 0 0 0,-1 1 0 0,2-2 0 16,0 1 0-16,0 1 0 0,1-1 0 0,0 0 0 15,2 1 0-15,2-1 0 0,-1 1 0 16,5-2 0-16,1 2 0 0,2-4 0 0,0 2 0 15,1-1 0-15,1-1 0 0,-2 1 0 16,7 0 0-16,-7-2 0 0,5 0 0 0,2-2 0 16,-3 1 0-16,-2-2 0 0,2 0 0 0,-2 0 0 15,0-1 0-15,-7 1 0 0,-3-2 0 16,1 0 0-16,-4 0 0 0,-2-3 0 0,-2-1 0 16,-4 0 0-16,-3 0 0 0,-2-1 0 15,-2-2 0-15,-4-1 0 0,-1-2 0 0,-5-2 0 16,-2-2 0-16,-7-2 0 0,-3-3 0 0,-7-6 0 15,-8 1 0-15,-8-7 0 0,-7 1 0 16,-7 3 0-16,-7 0 0 0,-7 1 0 0,-4 5 0 16,-8 1 0-16,0 3 0 0,-1 5 0 0,-3 0 0 15,-3 3 0-15,3 2 0 0,-5 4 0 16,2-1 0-16,-2 5 0 0,0-1 0 0,1 3 0 16,1 2 0-16,2 0 0 0,2 5 0 15,11 2 0-15,2 1 0 0,-8 3 0 0,11 2 0 16,-5 3 0-16,2 2 0 0,3 4 0 15,4 3 0-15,2 4 0 0,2 2 0 0,6 6 0 16,1 2 0-16,5 6 0 0,3 1 0 16,6 2 0-16,8-2 0 0,6-1 0 0,3 4 0 15,7-1 0-15,5-4 0 0,6 4 0 0,6-1 0 16,6 2 0-16,3-4 0 0,12 5 0 16,5-2 0-16,4-5 0 0,3-2 0 0,4-2 0 15,6-3 0-15,0-4 0 0,4-3 0 0,1-1 0 16,2-4 0-16,2-3 0 0,-1-1 0 15,-7-5 0-15,-1 0 0 0,1-4 0 0,-4 1 0 16,-1-1 0-16,-1-3 0 0,-8 0 0 16,-1-1 0-16,-6 0 0 0,-2-1 0 0,-1-1 0 15,-1 1 0-15,-8-1 0 0,0 0 0 0,-2-1 0 16,-4 1 0-16,-2 1 0 0,-13 0 0 16,18-5 0-16,-18 5 0 0,11-6-115 0,-11 6-730 15,2-8-1434-15,-2 8-2072 0</inkml:trace>
  <inkml:trace contextRef="#ctx0" brushRef="#br0" timeOffset="71026.73">14757 5378 259 0,'0'0'674'0,"-15"4"-136"16,15-4-95-16,-16 6-12 0,16-6-55 16,-16 6-9-16,16-6-21 0,-17 8-8 0,17-8-12 15,-16 7-24-15,16-7-25 0,-15 7-21 16,15-7-29-16,-12 6-30 0,12-6-32 0,-9 3-25 16,9-3-32-16,0 0-25 0,-11 6-15 0,11-6 25 15,0 0-4-15,-7 5 20 0,7-5 1 16,0 0-8-16,0 0-1 0,0 0 0 0,1 12 2 15,-1-12 1-15,0 0-5 0,10 9 3 16,-10-9-1-16,11 4 4 0,-11-4-6 0,15 4 6 16,-15-4-9-16,21 2-11 0,-21-2 0 0,25 0-9 15,-12 0-12-15,6-1-6 0,0-1-3 16,1 1-11-16,1-1-3 0,0 0-7 16,4 0 5-16,1-1-12 0,0 0-3 0,1 0-5 15,1-1-19-15,-1 1 0 0,1-2 0 0,5 1 0 16,1-1 0-16,0 0 0 0,1 0 0 15,3-1 0-15,0 1 0 0,8-2 0 0,1 0 0 16,0 0 0-16,0 0 0 0,5 0 0 16,-1 0 0-16,-1 0 0 0,2 0 0 0,0-1 0 15,-1 1 0-15,1 1 0 0,0-1 0 0,-1 1 0 16,2 0 0-16,0 0 0 0,0 0 0 16,0 0 0-16,1 3 0 0,0-1 0 0,-1-1 0 15,1 3 0-15,1-3 0 0,-2 3 0 16,0-2 0-16,0 1 0 0,1-2 0 0,-2 1 0 15,0 0 0-15,1 0 0 0,1-2 0 16,1 1 0-16,-1 0 0 0,2-1 0 0,1 1 0 16,-1-1 0-16,1 2 0 0,-3-2 0 0,2 3 0 15,-2-1 0-15,0-1 0 0,-3 2 0 16,2-1 0-16,-2 1 0 0,-3-1 0 0,2 2 0 16,1-2 0-16,-5-1 0 0,5 2 0 15,0 0 0-15,1-1 0 0,2 0 0 0,0-1 0 16,-2 1 0-16,3 0 0 0,-1 0 0 15,-1 0 0-15,-1 0 0 0,1 1 0 0,-2 1 0 16,-4-1 0-16,-3 1 0 0,-2 1 0 0,-1 0 0 16,1 1 0-16,0-1 0 0,-1 0 0 15,0 1 0-15,2 0 0 0,-1 0 0 0,2 0 0 16,6-3 0-16,1 2 0 0,1 0 0 16,-1-1 0-16,2-1 0 0,0 0 0 0,0-1 0 15,-4-1 0-15,3 1 0 0,-1 0 0 0,-1 0 0 16,0 1 0-16,-1-1 0 0,0 1 0 15,-1 0 0-15,-1 0 0 0,-5 0 0 0,0 2 0 16,6 0 0-16,-6-2 0 0,0 1 0 0,7 0 0 16,-4-1 0-16,5 1 0 0,-3 0 0 15,0-1 0-15,1 0 0 0,1 0 0 0,-1 1 0 16,1-2 0-16,1 2 0 0,-1-1 0 16,1 1 0-16,1-2 0 0,-1 2 0 0,1-1 0 15,0 2 0-15,-1-2 0 0,-2 2 0 16,1-1 0-16,0 0 0 0,1 0 0 0,-9 2 0 15,10-2 0-15,-4-1 0 0,2 2 0 0,-1-1 0 16,1 0 0-16,0 1 0 0,1 0 0 16,0-1 0-16,0 1 0 0,0-1 0 0,-1 1 0 15,1 0 0-15,0 1 0 0,-8-2 0 16,0 1 0-16,2 1 0 0,-2-1 0 0,2 1 0 16,-2 0 0-16,0-1 0 0,1 1 0 0,0 0 0 15,8-1 0-15,-8 1 0 0,6 0 0 16,-6-1 0-16,7 0 0 0,-2-1 0 15,-4 1 0-15,0 1 0 0,-1-1 0 0,-2 1 0 16,1-2 0-16,-1 2 0 0,-6-1 0 0,4 0 0 16,-8 0 0-16,-2 1 0 0,1 0 0 15,-3 0 0-15,0-1 0 0,-4 1 0 0,-2 0 0 16,0 1 0-16,-3-1 0 0,2 0 0 16,-4 0 0-16,-3 0 0 0,-13 0 0 0,23 0 0 15,-23 0 0-15,19 0 0 0,-19 0 0 0,13 0 0 16,-13 0 0-16,0 0 0 0,0 0 0 15,0 0 0-15,0 0 0 0,-13-4-161 0,-11 2-297 16,-17 2-68-16,-12-1-93 0,-24 1-138 0,-10 1-1033 16,-14-1-1489-16</inkml:trace>
  <inkml:trace contextRef="#ctx0" brushRef="#br0" timeOffset="72263.14">2812 6210 722 0,'-8'-6'663'16,"8"6"-145"-16,-11-7-82 0,11 7-82 0,-7-6-35 15,7 6-35-15,0 0-27 0,-8-5-6 0,8 5 20 16,0 0-11-16,0 0-26 0,0 0-22 16,0 0-22-16,0 0-7 0,0 0-16 0,17 2-2 15,-17-2-14-15,13 4-9 0,-13-4-9 16,20 5-8-16,-5 1-6 0,1-2 3 0,0 0-11 15,2 2-9-15,4-1-15 0,1 1 2 16,0 0-2-16,2-1-3 0,2 1-6 0,4 1-5 16,0-2 2-16,1 1-10 0,2-2 2 0,1 1 14 15,0 0-12-15,4-1-7 0,0-1-5 16,2-1 0-16,1 1-11 0,-1-1-7 0,8-1-4 16,0 1 5-16,1-2 2 0,0 0 0 15,1-2-4-15,0 1-4 0,-2-1-8 0,2-1 2 16,-1 2-7-16,-1-3 4 0,2 1-4 0,-1 0 0 15,3 0 1-15,1-2-4 0,0 2-2 16,1-1 0-16,2-2 1 0,1 0 0 0,1 0-5 16,0-1 2-16,10 0-4 0,-10 1 0 15,0-1 0-15,10-1 2 0,-10 2-11 0,10-2 9 16,1 1-26-16,-10 0 29 0,9 0-6 16,0 2-3-16,-8-1 0 0,0 2-10 0,-1 0 6 15,0 0 5-15,1 2-2 0,-2-3-2 0,0 4 5 16,1-1-12-16,1-1 17 0,2 2-11 15,9-2 0-15,5 0-4 0,-2 0 8 0,4-1-4 16,-2 1 0-16,2 0 0 0,0-2 0 16,1 3 0-16,2-4 0 0,1 3 0 0,2 0 0 15,5-2 0-15,2 3 0 0,2-3 0 0,1 1 0 16,-1 1 0-16,2-2 0 0,1-1 0 16,4 0 0-16,-2 1 0 0,2-3 0 15,0 1 0-15,1 0 0 0,-3-3 0 0,-1 1 0 16,0-2 0-16,-1-1 0 0,-3 1 0 0,2-3 0 15,-9 1 0-15,0-1-39 0,-8-2-214 16,-9 1-95-16,-8-2-205 0,-12 4-195 0,-10-5-1221 16,-10-1-1711-16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2-08-24T09:59:54.35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1240 15126 444 0,'0'0'518'0,"6"-10"-67"0,-6 10-45 15,0 0-29-15,0 0-35 0,0 0 115 0,5-8-190 16,-5 8 113-16,0 0-191 0,0 0 124 15,0 0-161-15,0 0 134 0,0 0-150 0,0 0 130 16,0 0-157-16,4-9 133 0,-4 9-154 0,0 0 1 16,0 0 16-16,0 0 25 0,0 0 12 15,0 0 0-15,0 0-12 0,0 0-11 0,4 9-3 16,-4-9-7-16,0 0 2 0,3 13-9 16,-3-13 2-16,2 10-6 0,-2-10-6 0,3 14-12 15,-3-14-7-15,2 16-7 0,-2-16-5 0,4 19-11 16,-4-19-3-16,4 22-2 0,-2-6 17 15,-1-1 8-15,1 3-12 0,1-1-2 0,-1 1-9 16,0 1-7-16,-1 1 8 0,2 3-8 16,-1 0 3-16,1 1-25 0,-2-1 14 0,1 2-9 15,0 0 8-15,-1 0-11 0,2 0 3 0,-1 0-5 16,-1 1 5-16,0-1-17 0,1 1 10 16,0 1-11-16,-1-2 7 0,0 1-12 0,1-1 12 15,0 2-10-15,-1 0 9 0,-1-2-15 16,2 3 11-16,-1-2 1 0,0 1 5 0,-1 1 2 15,0-1-13-15,1 2-2 0,-1-3 0 0,1 4 0 16,-1-2 0-16,0 0 0 0,0-1 0 16,0 1 0-16,0-1 0 0,-1 1 0 0,0 0 0 15,1 1 0-15,0-1 0 0,0 2 0 16,0-1 0-16,0 0 0 0,0 2 0 0,0-2 0 16,0 0 0-16,0 0 0 0,0 0 0 0,0-1 0 15,0 2 0-15,0-3 0 0,0 2 0 0,0-3 0 16,0 4 0-16,1-4 0 0,-2 3 0 15,1-1 0-15,0 1 0 0,0 0 0 0,0 0 0 16,0 1 0-16,0-3 0 0,-2 3 0 16,2-1 0-16,-1 0 0 0,0 0 0 0,0 0 0 15,0-1 0-15,0 1 0 0,1-1 0 0,-2 1 0 16,0-2 0-16,0 0 0 0,0 0 0 0,1-1 0 16,-1-1 0-16,0-1 0 0,0-1 0 15,1 2 0-15,-1-2 0 0,1 1 0 0,-1 0 0 16,0 0 0-16,1-2 0 0,0 2 0 15,0 0 0-15,-1-1 0 0,1-2 0 0,0-2 0 16,-1 4 0-16,1-2 0 0,0-2 0 0,1 0 0 31,-1 0 0-31,0 0 0 0,1 0 0 0,-1 0 0 0,0 1 0 0,1-3 0 0,0 2 0 16,0-1 0-16,-1 1 0 0,1-1 0 0,1-1 0 16,-2 1 0-16,1-2 0 0,-1 2 0 15,2-5 0-15,-1 0 0 0,0 0 0 0,0-1 0 16,0 0 0-16,0 1 0 0,1 4 0 0,-1 0 0 15,0 1 0-15,0 2 0 0,-1-2 0 0,0 1 0 16,0 0 0-16,1-1 0 0,0 1 0 16,0 0 0-16,-1 0 0 0,-1 0 0 0,2 1 0 15,0-1 0-15,-2-1 0 0,2-1 0 16,0 1 0-16,0-1 0 0,0-2 0 0,0-2 0 16,0-1 0-16,0-12 0 0,2 23 0 0,-2-10 0 15,0 1 0-15,3 2 0 0,-2 1 0 0,1 0 0 31,0 1 0-31,-1 1 0 0,0 1 0 0,1 0 0 16,0 0 0-16,-1-1 0 0,1-1 0 16,0 1 0-16,0-1 0 0,0-2 0 0,0 0 0 15,-1-1 0-15,1-2 0 0,1-1 0 0,-1-1 0 16,1 3 0-16,-1-2 0 0,0 3 0 16,1 1 0-16,1-1 0 0,-2 0 0 0,0 1 0 15,0-1 0-15,0 0 0 0,0 1 0 16,0-2 0-16,-1-2 0 0,2 0 0 0,-3-12 0 15,3 20 0-15,-3-20 0 0,1 18-28 0,-1-18-186 16,3 12-112-16,-3-12-66 0,0 0-163 0,2 12-117 16,-2-12-253-16,0 0-684 0,0 0-1260 15</inkml:trace>
  <inkml:trace contextRef="#ctx0" brushRef="#br0" timeOffset="6476.94">1249 15077 95 0,'0'0'443'0,"0"0"-70"0,0 0-5 16,0 0-26-16,0 0-33 0,0 0-45 0,-9-5-46 15,9 5-40-15,0 0-26 0,0 0-18 0,0 0-6 16,0 0 14-16,0 0-11 0,0 0 131 16,0 0-168-16,0 0 147 0,0 0-173 0,0 0 142 15,0 0-161-15,0 0 145 0,0 0-152 16,0 0 153-16,13-2-151 0,-13 2 143 0,0 0-137 15,13 0 134-15,-13 0-150 0,0 0 137 0,19 1-148 16,-19-1 142-16,15 1-155 0,-15-1 135 0,19 0-153 16,-19 0 6-16,22 2 13 0,-22-2 5 15,21 3 13-15,-8-3 9 0,-2 2 0 16,3-1 3-16,-2 1 2 0,6-1-9 0,-2-1 2 16,2 1-3-16,-2 0 0 0,2-1-2 0,-1 0-5 15,3 0 9-15,0 0 2 0,-1-1-10 0,2 0 16 16,0 1 2-16,1-3-7 0,3 2 10 0,1-1-5 15,2 0 5-15,0-1-2 0,2 1-4 16,0 0-3-16,4-2-5 0,1-1 8 0,1 1-1 16,0 1-1-16,-1-3-5 0,3 0-3 0,-2 0-8 15,1 1 8-15,-1-3-17 0,7 0 5 16,-7 3-9-16,0-4-5 0,1 1 7 0,5 1-8 16,0 0 1-16,-5 2 6 0,1-2-7 15,6 1-1-15,-6 1 4 0,4-2-4 0,3 1 5 16,-7 2-1-16,6-2 4 0,1 0-2 0,-1 1 4 15,0 0-4-15,-6-1-5 0,0 3 3 16,1-2 0-16,-1 0 9 0,1 0-2 0,-2 1-2 16,0 0-8-16,2 0 3 0,-2 1-2 15,1-1-2-15,-1 0 3 0,3 1 0 0,-1 1-3 16,-2 0 2-16,2-1-7 0,0 0 2 0,-1 0 10 16,0 1-7-16,0-1-1 0,2 1 6 15,-3-2-5-15,0 2 1 0,1-2 5 16,-2 2-6-16,1-1 0 0,-2 2-3 0,-4-1 1 15,-1 0 3-15,1 1-3 0,-2-1 3 0,1 2 0 16,-1-1 0-16,1 1 2 0,-1-1 3 0,-1 1-4 16,0-2 2-16,1 2 0 0,-1-2 5 15,1 2 3-15,-1-1-1 0,1 0 2 16,0-1 0-16,-1 1-2 0,2 1 8 0,-1-1-9 16,0 1 1-16,2 0 2 0,-1-1-1 0,0 0-2 15,0 1-1-15,0 0 0 0,0 0 0 16,1-2 1-16,0 4 0 0,0-2 0 0,0 0-1 15,-1 0 3-15,2 0-7 0,-1-2 5 16,0 2-1-16,1 0-3 0,0-1 9 0,5 1-5 16,0 0 2-16,0 0-1 0,2 0 7 0,0 0-7 15,0 0 2-15,0 0-4 0,1 1-5 16,1-1-1-16,-1 2 1 0,2-2 4 0,-1 0-3 16,0 1 3-16,1 0-2 0,-1-1-6 0,-1 0-3 15,2 0 4-15,-2 0 2 0,1 0-5 16,0 0 1-16,0 0 11 0,0 0-14 0,1 0-3 15,-1 0 5-15,2 0-3 0,0-1-2 16,-1 1 3-16,2-1 0 0,-1 1 1 0,0 0-5 16,0 0 6-16,-1 0-2 0,1 0 0 0,-2 0 0 15,0 0-5-15,1 0 3 0,-2 0 1 16,-1 1 2-16,-1 0-1 0,2 0 4 16,-2 0-5-16,0 1 1 0,-1 0 2 0,1-2-5 15,-1 2 3-15,0 1 0 0,-1-2 6 0,0 1-7 16,0 1 1-16,1-3 0 0,0 3-3 15,-4 0 2-15,2-2 0 0,0 2 9 0,-4-1-9 16,-1-1-1-16,2 2 1 0,3-1 0 16,-5-1 0-16,0 0 3 0,2 1 1 0,-2-1-2 15,0 1 4-15,0-2-6 0,0 0-3 0,-1 2 6 16,2-1-2-16,-4-1 0 0,2 2 0 16,-1-1-1-16,-1 0-3 0,0 1 2 0,1 0-1 15,0-1 6-15,-2 1-8 0,3-2 7 16,-1 2-1-16,0-1 10 0,2 1-11 0,1-1 2 15,-2-2 0-15,3 1 12 0,-1 0-11 16,5-2-1-16,-2-1 2 0,3 2-5 0,-3-1 2 16,3 0 4-16,-2-1-4 0,1-1-2 0,0 0 1 15,-2 1 3-15,1-1-1 0,0 1 1 16,-1 0-3-16,0-1 2 0,1 1-4 0,-6 0-3 16,3 1 8-16,-3-1-4 0,1 2-1 15,1-2 0-15,-2 1 9 0,2 1-9 0,-1 0-1 16,-1-1 2-16,0 1 2 0,0 0-1 0,-1 1 0 15,1-1 9-15,-3 1-12 0,1 0 3 16,-2-1-4-16,0 1 4 0,0 0 0 0,-3 0 1 16,2 0-2-16,1 0 0 0,-2 0 1 15,2 0-1-15,-3 0 2 0,2 0-3 0,-1 1 0 16,0 0 2-16,1-1 0 0,1 1-1 16,-2-1 2-16,1 1-2 0,0 1-6 0,-1-1 8 15,4-1 2-15,0 1-4 0,-2 1 7 0,2-2-10 16,0 2 3-16,1-1 4 0,-1-1-5 15,3 1 3-15,1 1-3 0,0-4-2 0,-1 2 3 16,4 0 11-16,-3 0-15 0,8 0 3 16,-1-1 3-16,-2 0-4 0,3-1 1 0,-1 2 7 15,-1-2-9-15,1 1 5 0,-2 0 2 0,2-2-4 16,3 2 2-16,-3-1 1 0,2 0-4 16,-1 0-1-16,3 0 9 0,-2-1 0 0,2 1-13 15,5 0 5-15,-6-2 13 0,1 3-15 0,0 0 0 16,1-2 2-16,-3 1 1 0,3 1 1 15,-2 1-2-15,-1-2 4 0,0 2-1 16,0 0-4-16,-1 0-1 0,-1 2 7 0,-1-2-3 16,5 1 6-16,-4 1-5 0,0-1-1 0,0 1-1 15,3-1 0-15,-2 0-1 0,1 1 5 16,0 0-1-16,2-1-1 0,-1 0 4 0,1 0 0 16,0 0-8-16,-1 1 8 0,3-1-7 0,-2 1 7 15,0-1-6-15,-1 0 6 0,1 1-2 16,0-1 1-16,0 1 0 0,0-1-4 0,7 2 2 15,-7-2 4-15,7-1-6 0,-7 2 4 0,8 0-2 16,-2-1 4-16,-4 0-6 0,5-1 0 16,-5 2-1-16,-2-1 5 0,1-1-3 0,0 2 4 15,-1-2-11-15,1 0 6 0,-2 2 6 16,-1-2-6-16,1 1-2 0,-1-1 2 0,-2 0-1 16,0 2 0-16,1-2-23 0,-3 1 27 0,-3 0-1 15,-2-1 2-15,1 1-5 0,-1 0 2 16,-1 0-1-1,0 0 0-15,0 0-1 0,-1 0 9 0,-1 0-9 0,-2-1 2 0,1 2-6 16,-1-2 7-16,0 2-1 0,0-1 4 0,-3 0-13 16,-1-1 11-16,1 2-1 0,-1-1 10 15,1 1-15-15,-1-2 0 0,0 2 4 0,0-1-2 16,-2 1 0-16,2-1-1 0,-1 0 8 0,-1 1-10 16,1 0 5-16,-1-1 2 0,0 0-3 15,1 0 1-15,0 1-6 0,-1-1 7 0,2 1-2 16,-1-2-1-16,0 1-1 0,1 1 4 0,0 0 3 15,0-1-8-15,0 1 6 0,3-2-4 16,1 3 1-16,0-2 1 0,0 0-3 16,-1 1 5-16,2-1-3 0,-1 0 1 0,1 2 5 15,1-3-5-15,-1 2 1 0,1-1-2 0,0 1 2 16,0-1 0-16,1-1 2 0,-1 1-4 16,1-1 0-16,1 1 2 0,-1 1-1 0,2-2 2 15,0 1-4-15,-1-2 9 0,2 2 3 16,0-1-8-16,-1 0-8 0,2 0 3 0,1 0 3 15,3 0-1-15,1 0-1 0,-1 0 1 0,1 0 6 16,1 0-7-16,-1 0-9 0,0-1 10 16,1 1 1-16,2 0 2 0,-1-2-3 15,0 1 0-15,1 1 0 0,-2-1-30 0,0 2 35 16,2-2 0-16,-2 1 2 0,0 0-3 0,0 0-5 16,1-1 2-16,-2 1 2 0,0 0 5 15,2 0-2-15,0 0-12 0,1 0 11 0,0 0-9 16,2 0 9-16,0 0-7 0,7 0 3 15,0 0-3-15,0 0-4 0,2 0 6 0,-3 0 3 16,3 0-4-16,1-2 2 0,-2 1 1 0,0-1-6 16,2 2 4-16,-2 0 0 0,2-1 1 15,1-1-4-15,0 2 3 0,-1 0-2 0,3-1 0 16,0 1 7-16,1 0-5 0,0 0 0 0,-2 1 6 16,2-1-6-16,-1 0-3 0,1 2 8 15,-2-2-8-15,0 1-3 0,-1 1 8 16,2-1-3-16,1 1 3 0,-1-1 1 0,1 1-3 15,0 0-3-15,0-1 5 0,0 1-2 0,2 0 2 16,-1 0-3-16,0-2 10 0,0 1-13 16,-1 2 12-16,1-2-8 0,-2 1 2 0,2-1-4 15,2-1 3-15,-1 2-2 0,0 0 3 16,3-1-2-16,-1 0 2 0,-1 0-3 0,0 0 2 16,-1 2 1-16,0-3-4 0,-1 2 0 0,-2 0 4 15,1-2 2-15,-2 2-1 0,1-1 0 16,-1-1-1-16,-2 1 0 0,2 0 6 0,-1 0 0 15,0 0-11-15,-2 1 3 0,0-2 0 16,0 1-1-16,-1-1 0 0,-2 2 2 0,1-2 3 16,-7 2-1-16,5 0-1 0,-6 0-1 15,-1-1 2-15,1 1 3 0,-2-2-3 0,0 2-4 16,2 1 1-16,-2-2 2 0,0 1 3 0,1-1 2 16,-1 0-8-16,0 2 0 0,0-2 3 15,1 2 0-15,-1-1-5 0,0-1 6 0,0 1-1 16,0-1 0-16,0 1-2 0,0-2 5 15,-1 2-2-15,1-1-3 0,-1 1 0 0,1-1-1 16,-1 0-1-16,-1 1 2 0,1-1 8 0,1 2-6 16,-1-2-1-16,1 1-1 0,3-1 1 15,-3 2 5-15,2-3-6 0,7 2-1 16,0 0 2-16,2-1-1 0,-1-1 1 0,0 2 2 16,3-2-8-16,1 0 7 0,0 0 2 0,-1 0 2 15,0 0-5-15,2-2-7 0,2 1 11 16,-1 1 0-16,-1 0-3 0,4-2 1 0,-1 1 0 15,3 0-1-15,-3 1 1 0,2 0-3 16,0-1 0-16,0 1-1 0,1-2 2 0,-2 2-1 16,0-1 6-16,1 1-5 0,0 0 1 0,3 0 0 15,-2-2 0-15,4 4-5 0,0-4 3 16,0 4 9-16,-1-2-9 0,14 0 7 0,-13 0-8 16,2 0-1-16,-2 0-2 0,0 0 3 0,-2 0 2 15,2 1 0-15,-2-1 7 0,0 2-6 16,-2-1 4-16,2-1-13 0,-5 0 15 15,1 2-12-15,-3 1 8 0,-2-1-10 0,-5 0 10 16,0 0-10-16,-10-1 11 0,-1 2-13 0,-7-2 0 16,-2 1 6-16,-4-1 5 0,-2-1-9 15,-3 2 10-15,-3-1-12 0,-2 1 9 0,-4-2-10 16,-11 0 12-16,20 1-4 0,-20-1-4 16,18 1 1-16,-18-1 10 0,14 1-13 0,-14-1 11 15,0 0-6-15,17 2 9 0,-17-2-11 0,0 0 11 16,14 1-14-16,-14-1 9 0,0 0-8 15,13 0 11-15,-13 0-11 0,0 0 12 0,16 2-13 16,-16-2 6-16,15 2-4 0,-15-2 13 0,28 3-14 16,-8 0 11-16,4 0 2 0,6-2-8 15,6 4 10-15,2-3-13 0,2 2 9 16,8 0-10-16,-1 0 10 0,2 1-11 0,-4 0 5 16,-6-1-7-16,0 2 9 0,-5 1-13 0,-3-1 5 15,-5 1-14-15,-3 0 14 0,-4 0-14 16,-2 1 3-16,-3 1 6 0,-3 1 10 0,-1 1-12 15,-3 0 1-15,-3 1 7 0,1 0 1 16,-4 0 4-16,0 0 10 0,-3 4-14 0,-3 1 13 16,1 2-10-16,-3 2 13 0,-2 2 13 0,-2 0 20 15,-1 5-9-15,-2-3-25 0,-1 2 122 16,-3 4-132-16,1 1 0 0,-4 0 0 16,2 0 0-16,0 2 0 0,-1-1 0 0,-1-1 0 15,2 4 0-15,-2-2 0 0,-2 3 0 0,5-1 0 16,-4 1 0-16,3 2 0 0,-2-1 0 31,2 3 0-31,-1 1 0 0,-2 7 0 0,4-6 0 0,-5 7 0 0,7-7 0 0,-1 2 0 0,-1-1 0 16,2 0 0-16,1 2 0 0,0-1 0 15,0 0 0-15,-1-1 0 0,3 3 0 0,1-1 0 16,-1 0 0-16,2 2 0 0,-1 0 0 16,1 1 0-16,0-1 0 0,-2 2 0 0,3 0 0 15,2 0 0-15,-2 0 0 0,2 0 0 0,-1 0 0 16,0 0 0-16,2 0 0 0,0-1 0 0,-1 0 0 15,1 1 0-15,0-3 0 0,2 3 0 16,-1 0 0-16,0-1 0 0,-2 0 0 0,5 0 0 16,-3-2 0-16,2 0 0 0,0 0 0 15,-1-1 0-15,1 0 0 0,-1-1 0 0,0 0 0 16,1-2 0-16,1-1 0 0,-1 1 0 0,0-6 0 16,1 6 0-16,0-8 0 0,-3 1 0 15,4 0 0-15,-1 1 0 0,0-2 0 0,0-1 0 16,-1 1 0-16,2 0 0 0,0 1 0 0,-3-1 0 15,3-1 0-15,-1-2 0 0,2-4 0 16,0 5 0-16,0-4 0 0,0-1 0 0,0 0 0 16,-1 0 0-16,2-2 0 0,0 0 0 15,0-1 0-15,0-3 0 0,0-2 0 0,0-2 0 16,0-1 0-16,0-2 0 0,0-4 0 0,0-11 0 16,0 21 0-16,0-21 0 0,0 18 0 0,0-18 0 15,0 13 0-15,0-13 0 0,0 0 0 16,0 17 0-16,0-17 0 0,0 0 0 0,-2 13 0 15,2-13 0-15,0 0 0 0,-4 10 0 16,4-10 0-16,0 0 0 16,-11 4 0-16,11-4 0 0,0 0 0 0,-20 0 0 0,20 0 0 0,-19-4 0 15,6 0 0-15,-4 1 0 0,2-4 0 0,-3 3 0 16,-2-3 0-16,-2 1 0 0,1-2 0 31,0 3 0-31,-2-4 0 0,-2 3 0 0,-2-3 0 0,-3 2 0 16,-1-1 0-16,-5 1 0 0,1 0 0 15,-9-2 0-15,0 1 0 0,-4 3 0 0,-2-2 0 16,-2 1 0-16,0 1 0 0,0-1 0 16,-4 1 0-16,0 0 0 0,-3 0 0 0,3-1 0 15,-2 2 0-15,-2 0 0 0,-13-2 0 0,2 1 0 16,10-1 0-16,-11 2 0 0,-4-1 0 0,1-1 0 16,3 0 0-16,0 1 0 0,-1-2 0 15,0 3 0-15,0-3 0 0,1 1 0 0,-5 1 0 16,3 1 0-16,-3-2 0 0,2 0 0 15,0-1 0-15,-1 2 0 0,0-1 0 0,1-1 0 16,0-1 0-16,4 0 0 0,-2 1 0 0,0-3 0 16,-2 3 0-16,3-2 0 0,-1 0 0 15,0 1 0-15,1 0 0 0,0-1 0 0,1 2 0 16,1-1 0-16,1 1 0 0,8 1 0 0,2 1 0 16,-13-2 0-16,2 1 0 0,9 2 0 15,1 0 0-15,-2-2 0 0,-9 1 0 0,10 1 0 16,0 0 0-16,0-1 0 0,1 1 0 0,0 0 0 15,0 0 0-15,1-2 0 0,0 2 0 0,-2 0 0 16,1 0 0-16,0-3 0 0,-1 3 0 16,0 0 0-16,0 1 0 0,-1 0 0 0,-1-1 0 15,0 2 0-15,0-2 0 0,0 2 0 16,-10-1 0-16,11 1 0 0,0 0 0 0,-2 0 0 16,-1 1 0-16,1-1 0 0,-10 0 0 0,0-1-10 15,-1 1 10-15,11 0-8 0,-10-1 5 16,11 3-10-16,-1-2 9 0,0 0 4 0,-10-1-6 15,8 2 6-15,-10 1 1 0,11-2-1 0,-1 2-1 16,0 0-5-16,1 0 8 0,-1 0-1 16,1 2-5-16,-12-2-1 0,13 1-1 0,0-1 4 15,0 1-6-15,0-1-2 0,0 3 5 0,-1-1-1 16,1-1 1-16,-11 1-6 0,12 0 11 16,0-1-3-16,0 1 0 0,0 1 0 0,1-1 3 15,1 3-3-15,0-3 1 0,1 2-2 0,0-1 0 16,0 3 4-16,-1-2 7 0,2 2-3 15,-1-2 3-15,0 1-7 0,-9 2 0 0,11-1 7 16,0 1-8-16,-2-1-3 0,3 0 4 16,-1 1 3-16,2-1-1 0,0 1-1 0,-1 1 3 15,2-1-8-15,0-1 5 0,0 2 5 0,-1 0-4 16,-1 1-2-16,1 0 4 0,0 1-7 0,-10 2 5 16,13-2-3-16,-3 0 2 0,3 1-1 15,-1-1 1-15,2 1 7 0,0 0-9 0,3-1 5 16,1 1 4-16,-1-1-10 0,2 0 5 15,-1-1 3-15,3 0-5 0,-2 0 5 0,2 1-7 16,-1-1 3-16,1 0 1 0,0 0-4 0,0 1 9 16,0-2 2-16,0 1-11 0,0 1 1 0,1-2 1 15,2-1-5-15,-1 2 5 0,6-3-7 16,-6 0-4-16,6 2 10 0,1-2 5 0,-1-1-8 16,-6 1 6-16,7-1-2 0,-2 1 1 15,-5 0-1-15,5 0-8 0,-7-1 7 0,6-2 3 16,-6 4-2-16,1-2-6 0,0 0 9 0,4-2 1 15,-6 3-5-15,1-1-6 0,0-1 3 0,-2 0 2 16,8 1 0-16,-7 0-3 0,0-1 6 16,1-1-2-16,3 0-2 0,-5 0 5 0,-3-3 2 15,2 0-3-15,-3 0 0 0,-2 0-2 16,1 0 1-16,-1 0 2 0,0 0-9 0,-1 0 12 16,0 0-11-16,1 0 4 0,-1 0 3 0,1 0-13 15,1 0 16-15,-1 0-3 0,2 0 3 0,0 0-8 16,-1 0 5-16,-1 0-3 0,0 0 9 15,1 0-5-15,-1 0-4 0,-1 0 3 0,-1 0-6 16,1 0 5-16,2 0 3 0,3 0-5 16,-5-2 1-16,6-2-2 0,0-1 5 0,0 0-6 15,3-2-6-15,-2 1 9 0,2-1-46 0,2-2 35 16,-1 3 2-16,0-2 3 0,2 1 1 0,1-1-33 16,-1 0 37-16,-1-1-20 0,1 1 15 15,5 1-21-15,-5-1 50 0,0 2-46 0,3 1 22 16,1 0-5-16,0 0 6 0,0 0-10 15,-3 2 4-15,3-1-6 0,0 1 6 0,-2 0 1 16,1-1-2-16,-2 1 0 0,3-1-11 0,-3 3 15 16,1-2-7-16,-2 1 12 0,-1 1-25 0,-4-2 22 15,4 2-6-15,1-1 11 0,-1 1-15 16,-6 0 2-16,8-1 10 0,-8 2 1 0,6-1-3 16,2 1 0-16,-3 0 8 0,2 0-14 15,-2 0 8-15,4 0-4 0,-5 1 3 0,4-1 6 16,-1 0-21-16,-10 1 12 0,10 0-4 0,-1-1 8 15,0 1-14-15,1-1 18 0,-2-1-8 0,2 0 6 16,-1 0-10-16,1 1 12 0,1-1-5 0,0 1 2 16,0-2-2-16,2 2-5 0,-1-2 10 0,1 1-9 15,1-1 4-15,-1 1-2 0,1 0 2 16,1 0-2-16,1 0 9 0,0 1-5 0,-4-2-6 16,3 1-1-16,-1 0 14 0,1-1-9 15,1 2-16-15,0-3 24 0,-1 2-18 0,1-3 8 16,0 2-7-16,0-1 4 0,3 0 3 0,-3 0 0 15,2 0-2-15,-2 0 3 0,6-1-2 0,-3 1 2 16,3 0-4-16,-3 0 3 0,3 0-1 16,1 0-9-16,0 1 15 0,1-1-3 0,1 1-3 15,-3 0 8-15,2 1-2 0,0-2-8 16,0 0 5-16,0 0-1 0,-1 1 2 0,1-2-2 16,-1 2-3-16,0 0 6 0,0 0 2 0,0-1-9 15,2 2 6-15,-2-3-39 0,0 2 45 0,-1 1 1 16,0-1 3-16,0 0-17 0,1 2 7 15,-2-2-4-15,1 2-5 0,0 0 1 0,-2 0 7 16,2 0 8-16,-2 1-6 0,4-1-6 16,-3 0-1-16,2 0 12 0,-1 0-12 0,1 0 2 15,-1 1 14-15,0-1-8 0,0-1-1 0,0 1-7 16,-1-1 7-16,0 0 1 0,1 0 2 0,-2 1-9 16,0 0 6-16,1 0-2 0,-1 0 1 15,1 0-9-15,-1-2 5 0,0 2-2 0,0 2 0 16,-1-2 6-16,1 0 0 0,0 0 0 15,0 0 0-15,-1 0 2 0,0 0 6 0,1 0-12 16,0 0 7-16,-1 0-5 0,1 0-8 0,1 0 13 16,-6-2-5-16,5 2-3 0,2 0 6 0,-2-1 6 15,1 0-13-15,-2 1 8 0,0-1 0 16,1 0-2-16,-5 2-7 0,0 1 3 0,-1-1-9 16,3 1 22-16,-3-1-7 0,1 1-4 15,2 0 8-15,-2 2-9 0,0-1 4 0,3 0 1 16,-2 0-9-16,1 0 8 0,0-1 5 0,4 1-2 15,0 0-8-15,1-1 9 0,0 1-8 16,1-3 3-16,-1 2-1 0,0-1-2 0,0 2-1 16,1-3 12-16,-1 2-15 0,1-1 7 0,-2 0 0 15,1 1-4-15,0-1 1 0,0 0 5 0,0 2-1 16,-1-1-1-16,1-1-1 0,-4 2 5 16,4 1 4-16,-4-3-9 0,4 2 3 0,-4 1 0 15,4-2-1-15,0 0 6 0,-5 1-8 0,6 0 1 16,0-1-3-16,0 0 4 0,1 1 3 15,-1-2 4-15,2 2-5 0,0-2-7 0,0 1 0 16,1-1-1-16,-3 1 7 0,2 0-5 0,1 0 4 16,0-2 1-16,-1 3 1 0,0-2-1 15,2 1-9-15,-3 1 12 0,1-1-1 0,-1-2-3 16,1 2-1-16,-1 0-1 0,-1-1 3 0,1 0-17 16,-1 1 16-16,0-2 6 0,0 1-9 15,-1 1 1-15,0-1 2 0,2-1 7 0,-1 0-12 16,0 2 1-16,-1-2 2 0,3 0-6 0,-2 0 12 15,2 0-7-15,-3 0 8 0,4-2-6 16,2 2-3-16,-2 0-1 0,2 0 2 0,0 0 2 16,1-1-1-16,-1 1 3 0,2 0-3 0,-4-2 12 15,0 1-15-15,2 1-3 0,0-1 9 16,-1-1-3-16,4 2-6 0,-3-1 7 0,4 0 2 16,-4 0 3-16,1 0-5 0,0 1 2 0,2-1 0 15,-2 1-7 1,-4-2 8-16,5 2-1 0,0-1 6 0,0 1-1 0,0-1 2 0,0 1 1 15,1-1-2-15,-1 1-4 0,1 1 1 16,0 1-6-16,-2-2 3 0,0 2-9 0,1-1 15 16,-2 1-14-16,-1 0 13 0,0 1-7 0,0 1-1 15,1 1 1-15,-1 0 1 0,0-1 6 0,-1 2-9 16,-1-1 3-16,1 1 0 0,1-1-2 16,-3 3 6-16,3-3-4 0,-1 1 6 0,1 0-2 15,0 0 3-15,0-2 1 0,2 2 1 16,0-1 3-16,0 1 1 0,3-2 21 0,1 0-45 15,0-1 26-15,2 0 21 0,0-2 0 0,1 2-2 16,2-1-49-16,2 1 34 0,12-3 6 0,-22 2-13 16,22-2-30-16,-19 3 32 0,19-3-16 15,-16 1-4-15,16-1 8 0,-15 1-4 0,15-1 0 16,-14 1 0-16,14-1 0 0,0 0 0 16,-16 1 0-16,16-1 0 0,0 0-8 0,-17 1-27 15,17-1-32-15,0 0-52 0,-13 4-62 0,13-4-80 16,-10 5-107-16,10-5-58 0,-8 8-163 0,8-8-128 15,-7 8-179-15,7-8-541 0,0 0-1049 16</inkml:trace>
  <inkml:trace contextRef="#ctx0" brushRef="#br0" timeOffset="7981.42">16031 561 688 0,'0'0'890'0,"0"0"-241"16,0 0 29-16,0 0-168 0,0 0 54 15,0-13-174-15,0 13-101 0,0 0-6 0,0 0-83 16,0 0-6-16,0 0-73 0,0 0 2 15,0 0-62-15,0 0 20 0,0 0-48 0,0 0 22 16,0 0-33-16,0 0 35 0,-8 10-16 0,8-10 38 16,-3 21-14-16,0-6 13 0,1 3 4 15,0 0 0-15,1 0-9 0,0 1 12 0,1 2-29 16,0-4-6-16,1 2-6 0,0 1-9 0,1-4-2 16,1-1-10-16,1 2-1 0,1-5 0 15,0 1 8 1,0-4-3-16,1-2 4 0,-6-7-3 0,13 7-4 0,-13-7-3 0,18 1-2 15,-18-1 5-15,19-5-11 0,-8-2-5 0,0-2 8 16,1 0-1-16,-2-3-4 0,-1 1 1 16,3-6 9-16,-4-1-7 0,-1 1 6 0,-4 0-6 15,0-1 7-15,-1-1-3 0,-2 1 31 16,-2 0-14-16,-1 3 17 0,0 0 45 0,-1 3-36 16,0 2 26-16,-1 1-49 0,-2 1 11 0,7 8-39 15,-16-7 22-15,16 7-58 0,-21-1-50 16,21 1-65-16,-20 1-18 0,20-1-95 0,-19 3-64 15,19-3-185-15,-16 4-112 0,16-4-149 0,-13 4-758 16,13-4-1154-16</inkml:trace>
  <inkml:trace contextRef="#ctx0" brushRef="#br0" timeOffset="8800.09">16378 473 838 0,'5'8'884'0,"-1"5"-179"16,-2-3-87-16,-2 2 9 0,0-1-95 15,-2 6-62-15,-2 0-50 0,1 1-47 16,-3 2-41-16,0 1-32 0,-2-3-44 0,1 2-42 16,2-5-29-16,-1 0-45 0,1-2-24 0,0-2-30 15,2-2-14 1,3-9-14-16,-4 15-18 0,4-15-19 15,-4 10-6-15,4-10-5 0,0 0-16 0,0 0-14 16,0 0-22-16,11-8-10 0,-3-3 8 16,0-1 0-16,1-4-5 0,3-3 20 0,1-3-30 15,-1-2 24-15,3 2-7 0,0-1-12 0,1 3-7 16,-3 1 2-16,0 2-5 0,0 4-9 16,0 3-12-16,-3 1 0 0,0 4 14 15,-10 5 20-15,16-2 24 0,-16 2 30 0,10 7 41 16,-10-7-10-16,6 15 45 0,-6-15-28 0,2 22 50 15,-3-8-51-15,-2 4 6 0,-1-1-6 16,0 0-6-16,0 0-7 0,-2-2-1 0,3 0-13 16,-1-2-12-16,2-2-9 0,2-11-33 15,-4 17-3-15,4-17 6 0,0 0-3 0,2 10-11 16,-2-10-17-16,0 0-29 0,10-1-19 0,-10 1-6 16,15-14 21-16,-6 3-38 0,1-1 46 15,0-1 88-15,1 0-106 0,1-4 4 0,-1 2 9 16,1 1 5-16,-2 3-3 0,-1 0-14 15,-1 4 1-15,-8 7 23 0,12-8 44 0,-12 8 47 16,0 0 54-16,11 3 13 0,-11-3 97 16,3 11 4-16,-3-11 51 0,1 19-75 0,-1-19 19 15,-1 23-10-15,1-11-21 0,0 1-21 0,0-1-31 16,1-2-19-16,-1 2-16 0,0-12-11 16,3 20-10-16,-3-20-34 0,6 17 28 0,-6-17-12 15,7 9-12-15,-7-9-13 0,12 3-28 16,-12-3-26-16,16-5-13 0,-16 5-5 0,19-12-2 15,-5 4-11-15,-1-4 21 0,1-3-45 16,0-3 32-16,2-4 93 0,-1 0-108 0,0-2 8 16,-1 1 12-16,0 3 13 0,-5 1 6 0,1 3 18 15,-2 4 1-15,-1 1 29 0,-1 4 19 0,-6 7 42 16,7-6 47-16,-7 6 58 0,0 0-21 16,5 13 52-16,-5-13-31 0,-2 29 2 0,-1-3 14 15,-1 8-7-15,-2 8-9 0,-1 4-25 16,-1 1-24-16,-1 5-5 0,-2 6-22 0,0-8-6 15,1-1-6-15,1-1-16 0,-2-2-7 0,3-5-14 16,0-1-12-16,1-9-19 0,1-6 0 16,1-3 0-16,1-4 0 0,0-3 0 0,0-1 0 15,1-4-209-15,3-10-114 0,-8 7-89 16,8-7-73-16,0 0-24 0,-8-9 35 0,8 9-208 16,-6-26 107-16,3 2-157 0,0-2-461 0,1-9-803 15</inkml:trace>
  <inkml:trace contextRef="#ctx0" brushRef="#br0" timeOffset="9065.7">16763 737 376 0,'11'-43'349'0,"-1"1"-43"16,3 4-10-16,-2 10 3 0,0 0 25 0,1 3 3 16,-1 5 4-16,-1 2-2 0,1 2 4 15,-1 4-10-15,-1 0 2 0,2 2-16 0,-1 3-9 16,-1 0-32-16,2 3-15 0,-11 4-30 0,19-3-23 16,-19 3-28-16,22 1-19 0,-11 1-19 15,2 4-15-15,0 0-15 0,0 1-7 0,-3 2-31 16,0 1 22-16,-3 2-35 0,0 2 50 15,-4-1-26-15,-1 2 28 0,-3-1 26 0,-2 3 11 16,-1 0 2-16,-4 3 0 0,0-1 0 0,-4 5-16 16,-4-2-14-16,-1 2-28 0,-5 2-8 15,-3 0-20-15,0-1-4 0,-1-1-50 16,6-5-42-16,1-2-75 0,5-3-97 0,2-4-127 16,3-1-142-16,9-9-63 0,-9 11-74 0,9-11-375 15,0 0-483-15,0 0-1094 0</inkml:trace>
  <inkml:trace contextRef="#ctx0" brushRef="#br0" timeOffset="9394.39">17223 912 555 0,'-8'5'1057'0,"8"-5"-202"0,0 0-26 16,-11 4-80-16,11-4-82 0,0 0-110 0,0 0-93 16,-10 5-90-16,10-5-70 0,0 0-35 15,0 0-26-15,0 0-19 0,0 0-30 0,0 0-33 16,17-5-25-16,-17 5-31 0,15-2-16 16,-15 2-19-16,18-4-16 0,-18 4-6 0,21-2-9 15,-21 2-7-15,20-2-8 0,-20 2-2 0,21-3-4 16,-21 3-4-16,23 0 3 0,-23 0-11 15,22 0-7-15,-22 0-24 0,20-1-39 0,-20 1-47 16,19 0-39-16,-19 0-58 0,17-2-71 16,-17 2-184-16,14-2-125 0,-14 2-87 0,11-2-349 15,-11 2-433-15,0 0-1073 0</inkml:trace>
  <inkml:trace contextRef="#ctx0" brushRef="#br0" timeOffset="9770.89">17674 410 673 0,'0'0'767'0,"0"0"-135"0,-6-8-74 15,6 8-51-15,0 0-8 0,0 0-38 16,0 0-50-16,0 0-70 0,0 0-53 0,0 0-46 15,0 0-46-15,0 0-39 0,0 0-27 0,13 0-26 16,-13 0-25-16,0 0-57 0,11 4-92 16,-11-4-119-16,0 0-128 0,10 11-115 0,-10-11-161 15,5 7-185-15,-5-7-379 0,4 9-773 16</inkml:trace>
  <inkml:trace contextRef="#ctx0" brushRef="#br0" timeOffset="10005.25">17687 545 205 0,'0'0'810'0,"-3"9"-170"0,3-9 11 15,-3 11-123-15,3-11 12 0,-2 18-86 0,2-18 4 16,-5 23-78-16,1-8 7 0,1 2-62 16,-1-2-25-16,0 3-30 0,-2 3-23 0,-1-2-30 15,1 0-43-15,1-3-36 0,1-1-31 0,-1 1-25 16,1-1-23-16,0-2-29 0,1-1-42 15,0-2-59-15,3-10-56 0,-2 15-130 0,2-15-87 16,-3 10-133-16,3-10-101 0,0 0-139 0,0 0-688 16,0 0-1008-16</inkml:trace>
  <inkml:trace contextRef="#ctx0" brushRef="#br0" timeOffset="10396.2">17859 605 821 0,'0'0'680'0,"6"7"5"0,-6-7-105 16,1 12 0-16,-1-12-76 0,-3 21-18 0,0-6-47 16,-1 1-39-16,-2 0-42 0,1 0-45 0,-1 2-41 15,0-2-38-15,1-1-48 0,0-1-36 16,2-2-34-16,-1 0-23 0,4-12-6 0,-6 16-15 16,6-16-12-16,-4 12-7 0,4-12-12 15,0 0-6-15,0 0-6 0,0 0-30 0,0 0-36 16,0 0-30-16,12-10-21 0,-5-2-20 15,1-1-7-15,3-4-20 0,0-2 19 0,3-5-38 16,2 3 50-16,0-2 95 0,2 2-104 0,0 2 5 16,-2 3-3-16,0 4 4 0,-3 2-4 15,-3 2 13-15,1 4 31 0,-11 4 45 0,15-2 6 16,-15 2 103-16,12 3 22 0,-12-3 57 16,8 13-21-16,-4-4 13 0,-2 1 1 0,-1 2-10 15,0 6-9-15,-1-2-42 0,-1 1 27 0,0 1-31 16,0 1-16-16,0-2-14 0,-1 0-15 15,0-1-17-15,0-1-35 0,1-3-67 16,1-12-40-16,-2 20-55 0,2-20-110 0,-2 14-33 16,2-14-132-16,0 0-69 0,0 0 0 0,4 8-302 15,-4-8-466-15,0 0-885 0</inkml:trace>
  <inkml:trace contextRef="#ctx0" brushRef="#br0" timeOffset="10537.66">18184 554 474 0,'5'-10'1126'15,"-5"10"-187"-15,6-16-154 0,-6 16-89 16,5-11-108-16,-5 11-108 0,0 0-87 0,6-11-79 16,-6 11-86-16,0 0-99 0,5-10-115 0,-5 10-117 15,0 0-142-15,0 0-144 0,0 0-175 16,0 0-177-16,12 3-566 0,-12-3-909 16</inkml:trace>
  <inkml:trace contextRef="#ctx0" brushRef="#br0" timeOffset="10709.59">18264 611 520 0,'0'0'850'0,"-1"20"-50"0,-1-7-101 16,1-4-23-16,-1 7-91 0,0-1-42 0,-2 2-116 16,1-1-17-16,1-1-116 0,0-1-54 15,-1 1-44-15,0-2-44 0,2-1-34 0,-1-2-21 16,2-10-19-16,-3 18-34 0,3-18 14 16,-2 13-92-16,2-13-45 0,-3 12-106 0,3-12-32 15,0 0-98-15,-5 10-32 0,5-10 34 16,0 0-246-16,0 0-109 0,0 0-621 0,0 0-891 15</inkml:trace>
  <inkml:trace contextRef="#ctx0" brushRef="#br0" timeOffset="10930.91">18405 621 812 0,'0'0'1034'16,"7"-7"-140"-16,-7 7-272 0,7-6-74 0,-7 6 3 15,7-6-103-15,-7 6-2 0,12-6-121 0,-12 6 3 16,15-6-119-16,-15 6 5 0,17-7-101 16,-8 1 36-16,1 5-79 0,1-2 30 0,3-1-65 15,1-1 23-15,-1-1-107 0,0 3-77 0,-4 0-30 16,-10 3-246-16,19-4 8 0,-19 4-229 16,16-4-73-16,-16 4-86 0,15-5-390 15,-15 5-783-15</inkml:trace>
  <inkml:trace contextRef="#ctx0" brushRef="#br0" timeOffset="11212.28">18647 448 37 0,'0'0'904'0,"-5"-10"-216"15,5 10-96-15,0 0-100 0,-7-10-79 0,7 10-42 16,0 0-12-16,0 0-12 0,-12 5-29 0,12-5-22 16,-8 11-16-16,0-1-17 0,2 3-12 15,-2 1 43-15,2 4-48 0,-4 2-3 0,0 0-12 16,1 6 14-16,-3 3-6 0,0-2-18 15,-2 7-16-15,2-6-23 0,-1 6-22 0,2-5-15 16,1-2-10-16,1-1-101 0,2-4-34 16,2-1 0-16,1-4 0 0,2 0 0 0,1-4 0 15,1-13 0-15,3 19 0 0,-3-19 0 0,7 13 0 16,-7-13 0-16,13 6 0 0,-13-6 0 16,16 0 0-16,-16 0 0 0,20-4 0 0,-10 1 0 15,5-3-6-15,-1 0-474 0,1 0-131 16,-1 0-60-16,3 2-421 0,-4-3-593 0,3 2-1360 15</inkml:trace>
  <inkml:trace contextRef="#ctx0" brushRef="#br0" timeOffset="11477.91">18822 878 486 0,'0'0'748'16,"0"0"-54"-16,0 0-112 0,0 0-42 0,0 0-69 16,0 0 37-16,0 0-61 0,0 0-32 15,14 3-84-15,-14-3-21 0,10-4-83 0,-10 4 10 16,19-6-79-16,-10 5 7 0,2-2-73 16,1 0 28-16,-2 0-71 0,0 0-23 0,-10 3-1 15,19-5-83-15,-19 5-21 0,18-4-83 16,-18 4-28-16,13-3-127 0,-13 3-86 0,13-5-77 15,-13 5-371-15,12-3-445 0,-12 3-898 0</inkml:trace>
  <inkml:trace contextRef="#ctx0" brushRef="#br0" timeOffset="11978.88">19457 377 446 0,'0'0'897'0,"0"0"-159"0,-7-10-92 16,7 10-69-16,0 0-56 0,0 0-69 0,0 0-83 16,-7-8-72-16,7 8-51 0,0 0-14 0,0 0 11 15,0 0-4-15,-4 10 12 0,4-10-57 16,-1 14 50-16,-1-3-37 0,1 4 28 0,-1 2-40 15,1 2-7-15,-1 3-17 0,-2 0-16 16,0 3 1-16,1 2-24 0,-4 2-12 0,0 2-80 16,0-1-40-16,-1 0 0 0,-2-1 0 15,1 0 0-15,0-3 0 0,1-4 0 0,1 0 0 16,-1-3 0-16,3-2 0 0,-1-2 0 0,1-2 0 16,0-2 0-16,3-1 0 0,2-10 0 15,-5 14 0-15,5-14-119 0,0 0-178 0,0 0-108 16,0 0-71-16,0 0-103 0,0 0-20 15,6-7 70-15,0-5-171 0,1-2 121 0,2-3-653 16,1-2-843-16</inkml:trace>
  <inkml:trace contextRef="#ctx0" brushRef="#br0" timeOffset="12276">19463 669 220 0,'7'-6'663'0,"-7"6"54"16,12-10-169-16,-12 10-59 0,0 0 12 0,0 0-50 16,10 10-22-16,-10-10-24 0,1 13-48 15,-1-13-21-15,2 20-26 0,-2-8-27 16,1 0-32-16,1 4-24 0,1 0-26 0,-1-1-24 15,3-2-26-15,-2-1-28 0,0-2-16 0,1-1-9 16,-4-9-15-16,10 14-9 0,-10-14-13 16,14 7-8-16,-14-7-18 0,13 1-22 0,-13-1-16 15,18-4-10-15,-10 0-4 0,3-4-6 16,0 0-10-16,-1-2-6 0,-2 0-10 0,1-2 2 16,-2-2 0-16,-2 2 8 0,0-1 1 0,-3 1 10 15,-2 12 2-15,1-19-4 0,-1 19 28 16,-4-17-38-16,4 17 50 0,-11-10-46 15,11 10 1-15,-17-9 10 0,17 9 5 0,-23-2 5 16,23 2-11-16,-24 0 16 0,10 1-6 0,-2 0-19 16,2 1-62-16,1 1-86 0,13-3-139 15,-19 4-102-15,19-4-32 0,-14 6-297 0,14-6-660 16,0 0-1019-16</inkml:trace>
  <inkml:trace contextRef="#ctx0" brushRef="#br0" timeOffset="12823.59">19841 649 919 0,'0'0'917'0,"0"0"-121"16,0 0-147-16,0 0-37 0,0 0-97 0,0 0-88 16,0 0-58-16,0 0-55 0,0 0-34 0,-8 12-30 15,2-6-18-15,-2 4-38 0,-1 1-17 16,0-1-20-16,1 1-22 0,0 3-16 0,-1 1-18 15,2-1-14-15,0 1-16 0,2 1-15 0,0-3-7 16,3 3 1-16,2-2-5 0,0-2-2 16,2-1-4-16,2 3-2 0,2-3 7 0,1 0-20 15,2-2 0-15,2-1-4 0,0-2-7 16,-1 0-4-16,1-3-5 0,-11-3-17 0,22 2-34 16,-9-2-38-16,3-5-41 0,1-1-39 0,0 0-15 15,2-1-69-15,0-3 1 0,0-1-73 16,0-3 6-16,1-2-24 0,-1-2 39 15,0-1-4-15,-2-5 63 0,0 4 135 0,-3-5-98 16,2 1 47-16,-3-1 24 0,-1 3 50 0,-3 1 39 16,-1 2 54-16,0 0 66 0,-2 3 72 15,0 1 70-15,-2 5 60 0,-1-2 27 0,-3 12 9 16,6-17-10-16,-6 17-26 0,3-12-93 16,-3 12 10-16,0 0-68 0,5-9 35 0,-5 9-48 15,0 0 50-15,0 0-49 0,-2 11 0 0,2-11 6 16,-5 23-1-16,2-5-13 0,-3 4 3 15,1 1 0-15,-1 8-13 0,-2-1-3 0,1 0-21 16,-1 1-15-16,2-2-9 0,-2 0-23 16,2-4-26-16,0-2 0 0,1-2 0 0,1-2 0 15,0-3-18-15,1-1-96 0,0-5-41 16,3-10-36-16,-4 15-38 0,4-15-44 0,0 0-127 16,0 0-53-16,0 0 26 0,10-4-207 0,-4-3-64 15,3-7-51-15,2-3 42 0,0-1-276 16,3-3-576-16</inkml:trace>
  <inkml:trace contextRef="#ctx0" brushRef="#br0" timeOffset="13136.59">20277 680 801 0,'9'-13'662'0,"-1"4"-63"16,-2 2 11-16,-6 7-56 0,11-12 40 0,-11 12-61 15,0 0-7-15,5-8-120 0,-5 8-52 16,0 0-48-16,0 0-38 0,0 0-54 16,0 0-41-16,-10 11-37 0,10-11-27 0,-12 10-17 15,6-4-17-15,-4 3-22 0,-1-1-9 0,0 0-3 16,-2 1-26-16,1 0-6 0,2-2-22 15,-4 2-14-15,3-2 2 0,-2 1-3 0,3-1 9 16,-1 0 1-16,1-1-7 0,3 0 11 0,7-6-3 16,-13 12 1-16,13-12 42 0,-8 10 34 15,8-10 21-15,-4 12 17 0,4-12 23 0,4 10 12 16,-4-10 2-16,12 13 2 0,-1-7-7 16,2 3-13-16,0-3-36 0,3 2 18 0,4-3-98 15,-1 3-1-15,2-1 0 0,-5-1 0 0,2 0 0 16,-2-1 0-16,1-1 0 0,-3 0 0 15,-1-1 0-15,-3 1-41 0,-10-4-221 16,17 5-77-16,-17-5-48 0,12 6-131 0,-12-6-49 16,0 0-10-16,10 5-236 0,-10-5-674 0,0 0-1112 15</inkml:trace>
  <inkml:trace contextRef="#ctx0" brushRef="#br0" timeOffset="13996.52">16109 1571 204 0,'0'0'730'0,"0"0"-146"0,-11 6-78 16,11-6-36-16,-5 6-38 0,5-6-27 0,-9 13-25 16,9-13-33-16,-5 18-39 0,3-8-31 0,0 1-10 15,1-1-14-15,-1 3-19 0,2-2-20 16,-1 1-21-16,1 1-20 0,0-2-22 0,1 1-14 16,-1-12-3-16,2 22-39 0,0-12-12 15,1 0 117-15,0 0-158 0,-3-10 127 0,8 16-158 16,-8-16 128-16,10 13-145 0,-10-13 129 0,14 6-144 15,-14-6 130-15,18 0-150 0,-18 0 135 16,23-8-145-16,-11 3 136 0,2-3-144 16,-3 0 137-16,0-1-143 0,-1-1 154 0,-2-1-150 15,-1-1 135-15,-2 0-142 0,-2 1 149 0,-3 11-139 16,2-20 119-16,-2 20-153 0,-2-19 128 16,2 19-150-16,-7-14 133 0,7 14-159 0,-11-13 144 15,11 13-158-15,-15-11 3 0,15 11-4 0,-16-7-25 16,16 7-36-16,-19-3-63 0,19 3-61 15,-18 0-30-15,18 0-77 0,-14 0-102 0,14 0-165 16,-12 1-434-16,12-1-763 0</inkml:trace>
  <inkml:trace contextRef="#ctx0" brushRef="#br0" timeOffset="14763.77">16256 1598 485 0,'0'0'680'16,"20"3"-119"-16,-20-3-29 0,15 6-77 0,-7 0-61 15,2 1-42-15,-3 3-31 0,0 1-21 16,-1 2-26-16,0-1-32 0,-2 3-4 0,-1-1-12 16,-1-1-7-16,0 0-21 0,0-2-20 0,-2-11-27 15,2 19-9-15,-2-19-38 0,2 16-21 16,-2-16-16-16,2 13-13 0,-2-13-14 0,0 0-6 16,5 10-14-16,-5-10-44 0,0 0-48 15,13-2-34-15,-13 2-11 0,14-11 2 0,-3 3-4 16,-2-3 10-16,0-2 17 0,2-1 10 0,0-3 12 15,-1 1 7-15,2 0 17 0,-3 3-1 16,0 1 6-16,-1 0 2 0,1 3 5 16,-2 1 3-16,-7 8 15 0,12-7 22 0,-12 7 20 15,0 0 28-15,11 5 25 0,-11-5 15 0,5 15 25 16,-5-15 31-16,2 20 16 0,-2-20-5 16,0 23-18-16,0-11-17 0,-1 1-21 0,1-1-19 15,0 0-12-15,-1 0-16 0,1-12-17 16,0 19-19-16,0-19-17 0,1 17-22 0,-1-17-16 15,4 10-28-15,-4-10-33 0,0 0-9 0,11 4-1 16,-11-4 5-16,12-4-17 0,-12 4-8 16,13-8 4-16,-8 1 10 0,6-3 8 0,-3-2 2 15,-1-1 3-15,0 0 3 16,2 0 7-16,-2 1 6 0,-1 3 9 0,-1-1 4 0,-5 10 0 16,10-11 22-16,-10 11 59 0,0 0 38 15,0 0 30-15,0 0 24 0,11 3 26 0,-11-3 17 16,1 15 21-16,-1-15 8 0,2 19-16 0,-2-19-21 15,1 23-21-15,0-12-16 0,-1-11-25 16,3 21-14-16,-3-21 10 0,4 18-37 0,-4-18-8 16,4 17-15-16,-4-17-2 0,7 12-9 0,-7-12-1 15,6 7-21-15,-6-7-20 0,0 0-12 16,12 2-10-16,-12-2-20 0,12-6-13 0,-12 6-2 16,11-10-6-16,-6 3-18 0,3-3-5 15,0-2 12-15,-1-1 15 0,0-2 9 0,0-3 14 16,2 1 8-16,-2 2 11 0,-1 0 14 15,0 3 3-15,1-1 5 0,-3 5 14 0,-4 8 29 16,7-14 42-16,-7 14 41 0,0 0 34 16,0 0 23-16,0 0 13 0,8 4 1 0,-8-4-2 15,0 18 2-15,0-1 1 0,0 3-5 0,-1 4-15 16,1 5 121-16,-2 5-161 0,1 3-15 16,-1 7-6-16,-2-1-26 0,1 0-10 0,-1 0-1 15,-1-1-8-15,2-6-12 0,0-2-2 16,1 0 6-16,-1-8-19 0,2-1-1 0,-1-1-34 15,0-5-34-15,1-5-55 0,-1 2-41 16,1-5 64-16,1-11-213 0,-4 15 72 0,4-15-209 16,0 0 80-16,0 0-233 0,0 0-94 0,0 0-729 15,-8-11-1023-15</inkml:trace>
  <inkml:trace contextRef="#ctx0" brushRef="#br0" timeOffset="15045.13">16810 1709 519 0,'5'-13'646'0,"0"5"-96"0,-1 0-38 0,-4 8-54 16,10-10-37-16,-10 10-38 0,10-7-36 0,-10 7-49 15,10-3-54-15,-10 3-51 0,14-1-33 0,-14 1-32 16,17 4-23-16,-17-4-16 0,19 6 0 16,-10-2 2-16,3 0 0 0,-1 3 12 0,-2 0 8 15,-1 0 15-15,-2 0 6 0,-6-7 15 16,9 14 13-16,-6-5-3 0,-3-9-6 0,2 18 117 15,-2-18-167-15,-2 23 107 0,-3-10-169 0,0 0 118 16,-1 1-156-16,-3 0 112 0,2 0-180 0,-1-3 102 16,1 1-193-16,-1-2-27 0,1-1-55 15,2-1-52-15,5-8-66 0,-11 11-69 0,11-11-75 16,-10 9-95-16,10-9-189 0,-8 6-384 16,8-6-780-16</inkml:trace>
  <inkml:trace contextRef="#ctx0" brushRef="#br0" timeOffset="15501.98">17099 1960 716 0,'0'0'796'0,"0"0"-118"16,0 0 485-16,0 0-661 16,0 0-39-16,0 0-69 0,0 0-52 0,-6 6-42 15,6-6-41-15,0 0-33 0,0 0 109 16,0 0-189-16,0 0 109 0,-10 4-174 0,10-4 128 16,0 0-179-16,0 0 119 0,0 0-156 0,0 0 121 15,0 0-140-15,0 0 147 0,0 0-137 0,0 0 19 16,0 0 18-16,0 0 14 0,0 0 9 15,6 7 2-15,-6-7 199 0,12 1-200 16,-12-1 126-16,0 0-138 0,20 1 128 16,-20-1-136-16,18-1 107 0,-18 1-132 0,20 0 0 15,-20 0 0-15,23-1 0 0,-23 1 0 0,24 0 0 16,-24 0 0-16,23 0 0 0,-23 0 0 16,18 0 0-16,-18 0 0 0,16 0 0 0,-16 0 0 15,0 0 0-15,19 0 0 0,-19 0 0 0,0 0 0 16,0 0 0-16,16 0-111 0,-16 0-207 15,0 0-43-15,0 0-46 0,0 0-35 0,0 0-45 16,0 0-46-16,0 0-28 0,0 0-58 0,0 0-80 16,-15-1-447-16,15 1-760 0</inkml:trace>
  <inkml:trace contextRef="#ctx0" brushRef="#br0" timeOffset="17562.61">17703 1846 695 0,'0'0'591'0,"0"0"-97"0,8-8-45 16,-8 8-45-16,0 0-39 0,4-12-36 16,-4 12-36-16,3-10-37 0,-3 10-39 0,1-11-34 15,-1 11-31-15,0-14-17 0,0 14-18 16,-3-17-10-16,3 17-10 0,-4-17-10 0,1 8 8 16,3 9 18-16,-8-16 5 0,8 16-3 0,-10-13-14 15,10 13-12-15,-14-10-12 0,14 10-6 0,-15-2-7 16,15 2 0-16,-18 5 4 0,7 2-10 15,-1 1-2-15,-1 5-5 0,-1 2-8 0,3 1-6 16,2 2 3-16,-1 0 27 0,2 0-3 0,2-2 0 16,1 0-2-16,2-2 123 0,0 2-169 15,1-4 133-15,2 0-156 0,0-12 130 0,1 17-146 16,-1-17 127-16,4 14-154 0,-4-14 123 0,8 9-181 16,-8-9-36-16,0 0-35 0,20 0-37 15,-11-5-37-15,4-2-22 0,1-2-9 0,1-2-4 16,1-3 12-16,-1-2 23 0,3-3 40 0,-3-2 27 15,0-1 23-15,-1-3 31 0,-1-1 20 16,-1-1 28-16,-2-1 17 0,-1 2 13 0,0 0 16 16,-3 6 20-16,-1 3 24 0,1 2 37 15,-1 1 38-15,-2 5 18 0,-3 9 3 0,3-11 27 16,-3 11 13-16,0 0 14 0,0 0-4 0,0 0-8 16,-5 18-9-16,2-4-5 0,-1 3 2 0,-2 2 4 15,2 3-5-15,-1 0-1 0,2 2-9 16,1-1-8-16,1 1-8 0,0-2-7 0,2-2-3 15,0-1-14-15,1 0 127 0,1-1-166 0,2 0 116 16,0-4-150-16,2 1 134 0,0-3-153 0,0-2 11 16,0-3-2-16,-7-7 131 0,16 8-150 15,-16-8 125-15,15 1-157 0,-15-1 138 0,19-5-156 16,-6-1-8-16,-1-1 10 0,0-3 5 0,-1 1 3 16,2-5 0-16,-1-1 0 0,-2-2-2 15,-1 0 11-15,-1-2 13 0,-2 1 6 0,-1 1 12 16,-2-1 8-16,-2 3 8 0,-1-1 21 0,0 5 24 15,0 11 1-15,-4-18 0 0,4 18-12 16,-8-12-2-16,8 12-8 0,-11-5 14 0,11 5 6 16,-14 2-1-16,14-2 6 0,-15 9-12 0,6-1 2 15,-1 2-8-15,1 0-4 0,2 2-4 0,1 0 11 16,-1 2-7-16,3 0-1 0,1 2 129 16,0 0-152-16,2 0 128 0,1 1-153 0,0-3 0 15,0 1 14-15,3 1-3 0,0-3-2 16,2 0-2-16,1-1-11 0,0-3 117 0,1-2-162 15,0-2 120-15,3-1-151 0,-10-4 125 0,19 5-169 16,-19-5-7-16,24-3 2 0,-9 0 2 0,2-3 9 16,3 0 11-16,-2-4 12 0,0 1 13 15,0-3 2-15,0-1-6 0,-2 0 7 0,0-4 14 16,1-2 16-16,-1-1 12 0,-1-1 9 16,-3 3 14-16,-1 1 4 0,0 1 8 0,-3 1 18 15,-1 2 26-15,-1 2 45 0,-1 1 25 0,-5 10 14 16,3-14 13-16,-3 14 4 0,0 0 20 0,-5-9 5 15,5 9-2-15,0 0-3 0,-15 2-8 16,15-2-9-16,-14 9-11 0,4-4-6 0,0 2-24 16,1 2-12-16,-1-2-16 0,3 2-13 0,2-1-4 15,5-8-8-15,-7 13-9 0,7-13 1 0,-3 14-7 16,3-14 8-16,1 12-33 0,-1-12 26 16,7 13-8-16,-7-13-4 0,11 11-5 0,-4-5 4 15,5 0-2-15,-1 0 1 0,3 0-1 0,-2-2-1 16,1 1 6-16,2-1 1 0,-4-1-4 0,0 1-5 15,-11-4-1-15,17 6 5 0,-17-6 3 16,15 6 9-16,-15-6 3 0,7 5 10 0,-7-5 13 16,0 0-3-16,0 13 2 0,0-13 120 15,-13 12-161-15,3-4 123 0,-4 1-176 0,0-1 86 32,-1 0-204-32,0-2-44 0,0 0-55 0,0 0-38 15,3-1-70-15,2-2-95 0,10-3-204 0,-18 5-809 16,18-5-1119-16</inkml:trace>
  <inkml:trace contextRef="#ctx0" brushRef="#br0" timeOffset="18000.18">18431 1692 884 0,'-16'2'764'16,"16"-2"-85"-16,-13 1-80 0,13-1-27 0,0 0-36 16,-16 1-66-16,16-1-80 0,0 0-72 15,0 0-49-15,0 0-23 0,-12 2-11 0,12-2-6 16,0 0-9-16,0 0 104 0,0 0-163 0,17-2 101 16,-17 2-166-16,17-2 110 0,-17 2-158 15,22-5 109-15,-7 1-153 0,1 1 122 0,-1-2-150 16,1 2-20-16,-1-1-42 0,2-2 72 15,-2 2-212-15,-1 0-43 0,0 0-61 0,-3 0-48 16,0 0-49-16,-11 4-38 0,16-6-38 0,-16 6-61 16,14-6-63-16,-14 6-582 0,8-6-819 0</inkml:trace>
  <inkml:trace contextRef="#ctx0" brushRef="#br0" timeOffset="18250.28">18588 1521 478 0,'0'0'549'0,"-10"-8"-84"0,10 8-82 0,0 0-46 15,-11-4-24-15,11 4-11 0,0 0-6 0,-8 8-6 16,8-8-22-16,-9 15-20 0,5-3-23 16,-1 3-13-16,0 3-17 0,1 1-2 0,-1 4-4 15,1 0 2-15,-2 2 2 0,2 2-1 16,0-2-6-16,1 1-12 0,0-1-10 0,0 0 120 16,1 0-179-16,2-5-4 0,0 0-5 0,0-3-22 15,0 1-16-15,2-2-12 0,-1-4-14 0,1-1-13 16,-2-11-5-16,5 15-23 0,-5-15-50 15,9 8 68-15,-9-8-225 0,0 0-59 0,17 1-74 16,-17-1-62-16,15-6-58 0,-6 0-54 16,-2 1-50-16,3-4-71 0,-1-2-401 0,-1 0-662 15</inkml:trace>
  <inkml:trace contextRef="#ctx0" brushRef="#br0" timeOffset="19284.79">18686 1663 649 0,'7'-11'513'0,"-7"11"-66"15,6-6-48-15,-6 6-47 0,0 0-40 0,0 0-14 16,13-1-27-16,-13 1-30 0,0 0-30 0,9 12-20 16,-9-12-14-16,5 16-6 0,-5-6-16 0,3 2 13 15,-3 1 8-15,0 3 1 0,-1 1 9 16,-1-1 0-16,0 0-4 0,0 0 4 0,0 0-9 16,-1-2 121-16,0-2-170 0,1-2 116 15,2-10-160-15,-3 17 116 0,3-17-153 0,-2 11 111 16,2-11-173-16,0 0 123 0,0 0-168 0,0 0 124 15,0 0-162-15,0 0-16 0,0 0-15 0,11-5-11 16,-6-2-4-16,2-5 5 0,2-2-2 16,-2-1 7-16,2-1-2 0,0-1 5 0,1-1 1 0,0 1 7 15,0 1 18-15,1 1 1 0,-2 3 3 16,-1 1 15-16,1 0-3 0,-2 5 6 0,-7 6 8 16,12-8 23-16,-12 8 18 0,0 0 18 15,0 0 35-15,15 4 19 0,-15-4 25 0,5 15 11 16,-5-15 2-16,2 20 23 0,-2-8 14 0,0 0-4 15,0 1-1-15,0-1 10 0,1 0-20 16,0-1-31-16,-1 0-3 0,0-11 0 0,3 20-7 16,-3-20-1-16,4 16-5 0,-4-16-5 0,7 9-5 15,-7-9-14-15,10 3-24 0,-10-3-26 16,13-2-6-16,-13 2-11 0,17-10-5 0,-5 4-5 16,-1-2-1-16,1-3-4 0,-2 0-3 15,2-2-8-15,-4-1-10 0,2 1-10 0,-3-3 4 16,0 1 8-16,-5 0 14 0,3 0 18 0,-5 2 36 15,0 0 56-15,0 13 55 0,-2-19 21 0,2 19-6 16,-7-13 0-16,7 13-4 0,-14-9-7 16,14 9-16-16,-16-4-7 0,16 4-15 0,-22 1-16 15,22-1-8-15,-22 4-18 0,8-1 0 16,0 2-8-16,2-1-18 0,2-1-27 0,10-3-34 16,-16 7-48-16,16-7-52 0,-12 6-17 0,12-6-7 15,0 0-5-15,-8 6-5 0,8-6-16 0,0 0-21 16,0 0-14-16,0 0-7 0,0 0-14 15,18-1-7-15,-18 1 53 0,18-5 61 0,-8 2 75 16,5-2 32-16,2 0 43 0,0 0 16 16,0 1 23-16,3 0 22 0,-3 1 19 0,1 0 17 15,-1 2 17-15,0 1 8 0,-4 0 24 0,2 2 24 16,0 3 32-16,-2 2 14 0,-2 1 24 0,-1 2 4 16,-1 2-3-16,-3 0-12 0,0 1-4 15,-1 1-1-15,-3 1-6 0,1 0-12 0,-2-2 95 16,0-1-162-16,-1-12 100 0,3 20-158 15,-3-20 109-15,1 19-163 0,-1-19 114 0,1 17-153 16,-1-17 116-16,2 11-152 0,-2-11 126 0,0 0-172 16,5 9 118-16,-5-9-183 0,0 0-21 0,11-1-3 15,-11 1 0-15,12-7 4 0,-12 7 1 16,13-12 1-16,-4 2 36 0,0-1-32 0,-1-1 14 16,1-1 15-16,-2-2 9 0,3-2 11 15,-2 1 29-15,-1-3 16 0,0 2 16 0,0 1 10 16,-2 3 11-16,1 0 7 0,-2 4-4 0,0 0-8 15,-4 9 8-15,5-12 25 0,-5 12 20 16,0 0 28-16,0 0 12 0,0 0 22 0,0 0 9 16,0 0-2-16,0 0 11 0,4 10 13 0,-4-10 42 15,-3 23 30-15,3-5 19 0,-2 2 21 16,1 5 164-16,0 1-135 0,0 7-15 0,-1 2-1 16,-1 0-19-16,0 0 10 0,0 1-7 15,0-2-22-15,-1 0-13 0,0-2-19 0,-1-1-12 16,2-6-32-16,-1-2-103 0,1-2 0 0,-1-2 0 15,0-3 0-15,-1-1 0 0,-1-2 0 16,-1-1 0-16,-1-3 0 0,-2-1 0 0,-3-2 0 16,0 0 0-16,-2-2 0 0,-2-2-221 0,-1 0-190 15,-1-2-95-15,-1-2-120 0,-1-1-151 16,0-3-166-16,-2-1-550 0,2-2-1120 0</inkml:trace>
  <inkml:trace contextRef="#ctx0" brushRef="#br0" timeOffset="20698.39">19492 1920 628 0,'0'0'648'0,"0"0"-112"0,0 0-41 0,0 0-49 15,0 0-22-15,0 0-10 0,0 0-17 16,0 0-26-16,0 0-39 0,0 0-25 0,0 0 103 15,16 0-181-15,-16 0 114 0,11-3-188 0,-11 3 116 16,16-3-180-16,-16 3 116 0,19-4-174 0,-19 4 124 16,19-3-162-16,-19 3 137 0,18-4-161 15,-18 4 135-15,19-2-165 0,-19 2 64 0,16-3-208 16,-16 3-49-16,16-3-41 0,-16 3-44 16,13-1-28-16,-13 1-32 0,15-6-30 0,-15 6-56 15,13-4-125-15,-13 4-547 0,14-7-768 0</inkml:trace>
  <inkml:trace contextRef="#ctx0" brushRef="#br0" timeOffset="21339.04">19868 1555 651 0,'0'0'584'16,"4"-11"-106"-16,-4 11-54 0,3-11-41 0,-3 11-36 15,0 0-33-15,7-9-40 0,-7 9-37 16,0 0-17-16,6-8-3 0,-6 8 1 0,0 0-15 16,0 0-14-16,8 5-11 0,-8-5-10 0,5 13-3 15,-3-2 8-15,0 5 0 0,-1 3 0 0,-1 2-11 16,0 4-2-16,-2 1-17 0,-1 2-4 16,0 2 122-16,0 1-145 0,1-3 2 0,-2-3 5 15,1 0-21-15,1-2-12 0,0-4-24 16,1-1-5-16,-1-1-27 0,2-2 2 0,-1-5-22 15,1-10 5-15,0 20-19 0,0-20 0 0,2 14-27 16,-2-14-28-16,0 0 81 0,9 8-207 16,-9-8 86-16,0 0-183 0,14 0-4 0,-14 0-8 15,15-8-5-15,-8 2 11 0,4-2 5 0,0-1 12 16,-1-4 13-16,2-2 38 0,-1-1 28 16,0-1 35-16,1 1 20 0,0-1 27 0,-1 0 19 15,2 2 10-15,-3 3 8 0,-1 1 8 0,1 1 29 16,-2 3 9-16,-8 7 34 0,11-8 27 15,-11 8 27-15,0 0 18 0,13 5 10 0,-13-5 3 16,6 7 3-16,-6-7 5 0,5 14 25 0,-5-14 4 16,4 16 8-16,-4-16 8 0,4 19 10 15,-4-19-15-15,6 17-21 0,-6-17-13 0,6 16 6 16,-6-16-5-16,6 17-14 0,-6-17-7 16,8 12-7-16,-8-12-12 0,9 7-13 0,-9-7-9 15,9 3-9-15,-9-3-21 0,14 0-8 0,-14 0-6 16,15-6-5-16,-15 6-1 0,15-8-4 0,-8 2 3 15,1 0 13-15,-2-1-8 0,-6 7-4 16,11-19 1-16,-7 8-1 0,-1 2 0 0,-1-2 4 16,-2 11-2-16,0-23-4 0,-2 12 6 15,-2-4-2-15,0 1 1 0,0 2-5 0,-2-1 1 16,-1 1-18-16,-1 2-10 0,2 3-20 0,-1 0-18 16,7 7-23-16,-15-8-32 0,15 8-49 0,-16-5-54 15,16 5-73-15,-15-2-71 0,15 2-109 16,-12 1-207-16,12-1-417 0,0 0-718 0</inkml:trace>
  <inkml:trace contextRef="#ctx0" brushRef="#br0" timeOffset="21904.55">20422 1639 686 0,'0'0'893'0,"10"-5"-142"15,-10 5-110-15,0 0-41 0,9-7-53 0,-9 7-65 16,0 0 49-16,0 0-229 0,0 0 80 0,0 0-206 16,0 0 107-16,0 0-189 0,0 0 134 15,-14 3-152-15,14-3 125 0,-13 10-154 0,4-1 130 16,-1 2-147-16,1 0-7 0,-1 2 18 16,-1 2-13-16,1 1 19 0,0 1-7 0,2-1 14 15,0-1-8-15,3-1 0 0,-1 0-20 0,2 0 0 16,1-2-7-16,1-2 6 0,2-10-8 0,0 19 9 15,0-19-4-15,2 17 10 0,-2-17-8 16,5 13 1-16,-5-13-8 0,9 9 5 0,-9-9-12 16,14 5 6-16,-14-5-25 0,15 1-26 15,-15-1-33-15,19-4-22 0,-6 0 63 0,1-2-202 16,0-1-38-16,1 0-51 0,-2-1-33 0,3-3-40 16,0-1-34-16,-2 0 0 0,0-1 6 15,1-2-8-15,-1 0 24 0,-4-1 23 0,3-1 74 16,-2-1 65-16,-1-1 106 0,0 0 78 0,-1 0 102 15,0 1 67-15,-1 3 59 0,-2 0 74 0,0 2 56 16,-3 3 62-16,1 0 50 0,-4 10 100 16,6-14-214-16,-6 14 75 0,3-9-201 0,-3 9 129 15,0 0-157-15,0 0 128 0,0 0-154 16,0 0-6-16,0 0 2 0,-3 14-16 0,3-14 6 16,-5 23 118-16,2-5-145 0,-2 4 116 0,0 1-148 15,-2 6-8-15,-1 0 6 0,1 0-12 0,0 1-5 16,-2-2-14-16,2 0 5 0,3-5-24 15,-3-1-18-15,3-3-64 0,-2-2-42 0,3-1-49 16,1-5-43-16,1 0 84 0,1-11-173 0,-4 16 102 16,4-16-202-16,0 0-69 0,0 0-140 15,8 7-217-15,-8-7-460 0,9-7-899 0</inkml:trace>
  <inkml:trace contextRef="#ctx0" brushRef="#br0" timeOffset="22248.71">20808 1671 701 0,'0'0'953'0,"6"-9"-163"0,-6 9-109 16,0 0-43-16,0 0-52 0,0 0-89 15,-15 3-53-15,15-3 74 0,-18 11-208 0,5-4 69 16,0 2-196-16,0-2 97 0,-1 2-180 0,1 0-28 16,-3-1-1-16,3 0-27 0,1 0-1 15,1-1-19-15,-1-1 6 0,3-1-15 0,9-5 6 16,-13 8-14-16,13-8 5 0,-9 6-11 0,9-6 9 15,-9 4-19-15,9-4 0 0,0 0 127 16,-6 9-142-16,6-9 0 0,0 0 27 0,1 10 125 16,-1-10-135-16,7 11 145 0,0-5-134 0,2 2 135 15,1 3-128-15,1-2 148 0,2 2-135 16,2 0 6-16,-1 1 25 0,3-1-10 0,0-1-45 16,0 1 0-16,-2-1 0 0,1 0 0 0,-1-2 0 15,-5 1 0-15,4-3 0 0,-4 0 0 16,-1-2 0-16,-9-4 0 0,13 9 0 0,-13-9 0 15,11 7 0-15,-11-7 0 0,9 4 0 0,-9-4-80 16,0 0-384-16,0 0-164 0,9 4-140 16,-9-4-288-16,0 0-588 0,0 0-1306 0</inkml:trace>
  <inkml:trace contextRef="#ctx0" brushRef="#br0" timeOffset="23391.88">16015 2960 208 0,'0'0'686'0,"0"0"-103"0,9-7-62 16,-9 7-13-16,0 0-60 0,0 0-35 16,8-7-40-16,-8 7-45 0,0 0-38 0,0 0-45 15,0 0-21-15,0 0-25 0,0 0-18 0,0 0-28 16,-1-11-31-16,1 11-17 0,0 0-12 16,0 0-6-16,-11 4 12 0,11-4-3 15,-8 7 7-15,8-7 5 0,-10 15-2 0,2-3-3 16,2 3-5-16,-1 5-10 0,-1 1 7 0,2 1-19 15,-1 2 1-15,2-1-3 0,2 2-2 16,1-2-22-16,1-2-13 0,2 0 5 0,0-2-5 16,2-2-17-16,2 0-12 0,0-3-8 15,3 0 94-15,1-4-147 0,0-2-21 0,3-3-29 16,-2-2-28-16,-10-3-22 0,21 1-34 0,-10-2-10 16,4-3-23-16,0-2-13 0,1-1-2 15,-2-1 7-15,2-2 22 0,-1-1 16 0,-2-1 27 16,1-2 23-16,-4 1 10 0,0-1 39 15,-2 0 19-15,-1 1 17 0,-1-2 16 0,-1 3 34 16,0 2 25-16,-1-1 38 0,-4 11 32 16,3-11-2-16,-3 11-10 0,0 0 2 0,0 0 17 15,0 0 18-15,0 0-5 0,0 0-11 0,0 0-8 16,4 13-5-16,-4-13 6 0,2 17-3 16,-2-17-6-16,3 18-2 0,-3-18-13 0,5 19-4 15,-5-19-6-15,6 17-7 0,-6-17-7 16,10 15-2-16,-10-15-6 0,9 10-3 0,-9-10-6 15,11 5-3-15,-11-5-5 0,13 2-2 0,-13-2-7 16,14-3-15-16,-14 3-16 0,15-7-11 16,-15 7-2-16,14-9-2 0,-8 1 9 15,3-1 3-15,-3 0 12 0,-2-1 5 0,-1 2 11 16,-3 8 15-16,3-19 28 0,-3 19 27 0,-1-21 11 16,-2 12 14-16,0-1 14 0,-2 2 106 15,-1 1-134-15,-1 0 101 0,-1 2-136 0,8 5 93 16,-18-7-133-16,18 7 103 0,-23-3-128 15,23 3 99-15,-22-2-159 0,22 2 80 0,-18 0-167 16,18 0-46-16,-17-1-59 0,17 1-68 0,0 0-64 16,-18 0-44-16,18 0-30 0,0 0-67 15,0 0-162-15,0 0-464 0,-13-1-781 0</inkml:trace>
  <inkml:trace contextRef="#ctx0" brushRef="#br0" timeOffset="24003.5">16084 3004 749 0,'0'0'564'0,"-10"-2"-116"0,10 2-66 0,0 0-67 16,0 0-28-16,-11-4-10 0,11 4-25 0,0 0-28 16,0 0-16-16,0 0-21 0,0 0-21 15,0 0-29-15,0 0-18 0,12-3-20 0,-12 3-19 16,11-1-9-16,-11 1-10 0,16 0-9 16,-16 0-9-16,15 0 4 0,-15 0 10 0,18 2 11 15,-18-2 18-15,19 7 9 0,-12-2 4 16,3 4 0-16,-2 0 12 0,0 1 7 0,-1 0 13 15,-3 1-1-15,-1-1 7 0,0 0 1 0,-3-10-1 16,3 21-2-16,-3-21-6 0,-2 23-11 16,2-8-3-16,-4 0-4 0,1 0 3 0,-1-1 80 15,-1 0-123-15,-1 1 95 0,0-4-126 16,1 1-8-16,0-2 3 0,5-10-11 0,-7 14-5 16,7-14-7-16,-5 11-5 0,5-11-22 0,-5 8-37 15,5-8-50-15,0 0-40 0,0 0-49 16,0 0-59-16,0 0-45 0,0 0-39 15,0 0-30-15,0 0-38 0,0 0-27 0,0 0-11 16,-4-8-37-16,4 8-12 0,4-10-34 0,-4 10-2 16,5-11-257-16,-5 11-301 0</inkml:trace>
  <inkml:trace contextRef="#ctx0" brushRef="#br0" timeOffset="25046.05">16253 3077 300 0,'8'-6'538'0,"-8"6"-60"0,0 0-56 0,0 0-38 15,14 2-48-15,-14-2-33 0,7 6-17 16,-7-6-22-16,7 13-9 0,-7-13-20 16,5 19-2-16,-3-9-3 0,0 6-3 0,-1-2-14 15,0-2-1-15,-2 0-7 0,1 1-9 0,0-3-14 16,0-10-14-16,-2 22-13 0,2-22-11 16,-2 19-8-16,2-19-14 0,0 13-19 0,0-13-19 15,0 0-25-15,-1 13-16 0,1-13-16 0,0 0-18 16,0 0-5-16,0 0-16 0,0 0 1 15,6-10-5-15,-6 10-9 0,5-13-8 0,-5 13-10 16,4-19-6-16,1 5-15 0,-1-1-9 16,1-2-16-16,0 3-22 0,2-1-6 0,-1 0-15 15,1 3-12-15,0-1 0 0,0 4 10 0,0 2 16 16,-7 7 33-16,13-7 26 0,-13 7 31 16,0 0 27-16,15 3 26 0,-15-3 22 15,7 13 22-15,-7-13 33 0,6 16 21 0,-6-16 23 16,3 21 17-16,-3-21 11 0,0 22 0 0,-1-11-14 15,0 6-21-15,-1-5-23 0,1 1-9 16,1-13-24-16,-3 19-18 0,3-19-13 0,-2 16-13 16,2-16-6-16,-1 13-24 0,1-13-15 15,0 0 6-15,0 0-17 0,2 10-14 0,-2-10-27 16,0 0-28-16,8-5-20 0,-8 5-13 0,8-14-3 16,-4 6-10-16,3-5 4 0,-1-2 4 15,-1 0-4-15,3-4-3 0,1 1-4 0,-2 2-5 16,1-2-15-16,-1 4 7 0,1 0 17 0,-1 2 14 15,1 2 11-15,-2 3 23 0,-6 7 21 16,11-9 31-16,-11 9 23 0,0 0 28 16,0 0 32-16,14 2 18 0,-14-2 19 0,4 11 6 15,-4-11 24-15,4 17 20 0,-4-17 15 0,3 19-5 16,-3-19-8-16,2 19-8 0,-1-9-11 16,-1-10-11-16,6 20-15 0,-6-20-10 0,3 17-18 15,-3-17-5-15,4 15-19 0,-4-15 1 16,4 8-10-16,-4-8-6 0,0 0-12 0,9 7-24 15,-9-7-26-15,0 0-17 0,15-4-21 0,-15 4-10 16,11-9-7-16,-11 9 2 0,16-15-3 16,-8 5 14-16,0-3 8 0,-1 1 8 0,2-2 5 15,-1-2 19-15,1-2 0 0,0 0 4 0,-2 1-2 16,1 3 0-16,-2 2 4 0,0 1-9 16,0 1 3-16,-6 10 14 0,8-11 36 15,-8 11 28-15,0 0 31 0,0 0 27 0,0 0 10 16,12 8 6-16,-12-8 9 0,2 25 17 0,-1-6 8 15,-2 6-2-15,1 4-6 0,-1 6-21 16,-2 3-9-16,0 5 7 0,-1 1 92 0,0 1-123 16,1-2-37-16,-1-8 34 0,1 0-49 15,-2-3 35-15,2-5-54 0,1-2 33 0,-1-2-47 16,1-4 34-16,0-1-45 0,1-3 9 0,0-2-68 16,1-13-19-16,-4 16-78 0,4-16-26 15,-3 10 43-15,3-10-186 0,0 0-62 16,0 0-58-16,0 0-31 0,-8-9-19 0,8 9 4 15,-1-20 16-15,0 3 27 0,1-4 27 0,0-4 15 16,-1-1 39-16,2-5 108 0,-1-4 205 16,1-2 144-16,4-6 72 0,-1 1 36 0,3 2-7 15,1 1 12-15,4 4 7 0,1 1 2 0,2 2 20 0,1 6 3 0,1 3-8 16,1 1-2-16,1 3-5 0,0 3 5 16,-1 4 34-16,0 2 8 0,-3 3-24 15,0 2-15-15,-2 2 2 0,-13 3-4 0,21 4-19 16,-11 2-8-16,-1 5-8 0,-3 0-16 15,1 4-9 1,-4 3 94-16,-2 0-124 0,-3 3-6 16,0 3-26-16,-2 1-12 0,-4 2-25 0,1 1-31 15,-3-2-59-15,0 1-74 0,-1-2-75 0,0-2-90 16,-2-1-83-16,2-3-85 0,-3-2-116 16,-1 2-200-16,0-4-757 0,-1-1-1138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2-08-24T08:09:59.89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9856 14526 823 0,'0'0'677'0,"-9"-5"-159"0,9 5-25 15,0 0-73-15,0 0 11 0,0 0-49 0,0 0 5 16,0 0-67-16,0 0-9 0,-9-6-60 16,9 6-4-16,0 0-56 0,0 0-5 15,0 0-55-15,0 0-5 0,0 0-42 0,0 0 44 0,0 0-3 16,0 0 17-16,0 0-36 0,0 0 30 15,0 0-47-15,0 0 22 0,17 1-33 16,-17-1 0-16,14 3-3 0,-14-3-7 0,15 3 1 16,-15-3 2-16,19 2-1 0,-19-2-9 0,19 3-7 15,-19-3-8-15,21 3-3 0,-8-2-7 16,-1 1-1-16,-1-1-4 0,7 2-5 0,-3-1-1 16,1 0-6-16,0 0 3 0,2 1-11 15,-2-2-1-15,0 1 29 0,1 1-38 0,2-2 33 16,-1 2-42-16,-1-1 34 0,2-1-34 0,-3 0 31 15,5 0-37-15,-2 2 35 0,-2-2-27 16,2 0 21-16,0-1-31 0,0 0 42 16,-1 2-44-16,1-2 30 0,0 2-29 0,-1-2 31 15,0 0-36-15,2 1 39 0,-2-1-36 0,2 1 34 16,-2-1-34-16,0 1 35 0,1 0-35 16,0-1 37-16,2 1-37 0,-1 1 35 0,-1-2-34 15,0 2 39-15,3-2-38 0,-2 1 35 0,1-1-33 16,1 0 36-16,-1 1-30 0,1-2 25 15,1 1-29-15,-1 0 31 0,2 0-39 0,-1 0 38 16,6 0-36-16,-2 0 35 0,2 0-32 16,0 0 39-16,-1 0-44 0,4 0 42 0,-1 1-40 15,0-1 45-15,2 0-48 0,4 0 39 16,0 0-35-16,0 0 30 0,1-1-30 0,1 1 37 16,-2 0-34-16,2-1 34 0,-1 1-38 15,2 0 38-15,-2-2-38 0,0 1 37 0,1 0-36 16,0 0 32-16,-1-1-30 0,1 1 3 0,1 0 2 15,-1-1 37-15,-1 0-37 0,5 0 31 16,-3-1-39-16,1 1 36 0,1 1-34 0,0-2 35 16,6 0-39-16,-6 2 44 0,-1-2-42 15,1 2 35-15,0-1-34 0,0 0 31 0,0 0-32 16,-1 2 5-16,0-2 4 0,0 2 3 0,0-3-1 16,-1 1 5-16,2 2-3 0,-1-1 0 15,0 0 2-15,1 0 0 0,-1 0 3 16,1 0 0-16,1 0 34 0,-2 0-42 0,0 1 11 15,2-1-10-15,-2-1 3 0,3 1 7 0,-3 0-9 16,0 1 6-16,1-1 0 0,-1-1 1 16,-1 1 0-16,1 1-1 0,-2-2 1 0,1 2 1 15,-1-1-2-15,1 1 5 0,0 0-5 0,-2-1 5 16,1 1-4-16,1 0 3 0,0 0 3 16,0 0-5-16,0 0 2 0,-1 0-5 0,1 0 1 15,-1 0 1-15,0 1-5 0,0 0 0 16,-1-1 10-16,0 0-5 0,1 0 3 0,-2 0-1 15,0 0 0-15,-6 2 0 0,3-2-4 16,-1 0 2-16,5 0 2 0,-6 1-4 0,0-1 2 16,1 0 0-16,-1 0 0 0,2 0-3 15,-2 0 0-15,1 0 0 0,0 2 3 0,-1-2 2 16,1 0-2-16,5 0 4 0,-7 0-4 0,1 1-2 16,2-2 5-16,-2 1-5 0,0 0 4 15,-1 1-6-15,1-1 4 0,-2 0 4 0,1 0-5 16,-1 0-2-16,0-1 2 0,-1 1-2 15,0-2 7-15,-1 2-2 0,1-1-1 0,0-1-1 16,-1 1-2-16,1 1 5 0,-1-1-2 0,1-1-6 16,-1 2 9-16,1-2-2 0,0 1-2 15,0 0 0-15,-1 1 2 0,1-1-1 0,-1-1-2 16,1 0-1-16,1 1 2 0,-1-1 1 16,0 2 0-16,1-3-1 0,0 3 2 0,-1 0-5 15,0-2 2-15,1 1-5 0,-1 0 5 16,0 1 3-16,0-2 0 0,1 1 0 0,-1 0-4 15,0 1 6-15,0-2-4 0,1 1-2 16,-2 0 3-16,0 0-3 0,1 1 2 0,1-1 0 16,0 0 2-16,-1 1-2 0,1 0 0 0,1-1 0 15,-1-1 6-15,1 2-8 0,0-1 0 16,0 1 9-16,1 0-6 0,1-1 31 0,4 1-39 16,-5 0 28-16,4-2-32 0,1 2 36 15,-5-1-38-15,1 0 37 0,3 0-36 0,-4 1 1 16,6 0 4-16,-2-1 5 0,0 0-4 15,-4-1 1-15,0 2 2 0,4 0 2 0,1-2 0 16,1 1 2-16,-2 1 29 0,2 0-36 0,-1-1 33 16,0 1-39-16,2 0 35 0,0-2-35 15,0 2 33-15,-1 0-35 0,3-1 37 0,-2 1-37 16,1-2 29-16,0 3-31 0,1-2 39 16,-2 1-41-16,3-1 36 0,-3 1-33 0,2 0 33 15,-1 0-30-15,1-2 2 0,1 2 0 0,1-1 35 16,-1 1-33-16,1 0 36 0,1 0-27 15,6-2 28-15,0 2-37 0,1-1 38 16,-2 1-40-16,1 0 35 0,-1-1-33 0,-5 0 29 16,5 0-29-16,1 0 29 0,-1 0-27 0,-1-2 31 15,1 0-32-15,-1 2 33 0,1-2-31 16,1 1 28-16,-2 0-33 0,2 0 29 0,-1-1-30 16,2 2 32-16,1-2-32 0,-2 0 28 0,1 1-25 15,0 1 29-15,-1-1-30 0,0 1 29 16,0 0-29-16,-1-1 28 0,1 1-29 0,-3-1 29 15,2 0-28-15,-1-1 29 0,0 2-25 16,1-1 24-16,-1 0-29 0,0 0 31 0,0 1-32 16,-6-2 24-16,1 1-19 0,6 1 12 15,-7 0-13-15,0 1 14 0,1-3-16 0,-2 1 18 16,1 2-15-16,-1-1 12 0,-1 0-7 16,-1-1 2-16,2 0-1 0,-3 2 0 0,1-1 0 15,-1-1 0-15,0 2 0 0,-1-1 0 0,1-1 0 16,-3 2 0-16,2 0 0 0,-4-1 0 15,-2 1 0-15,2-1 0 0,-1 0 0 0,1 1 0 16,-3-1 0-16,1 1 0 0,0 0 0 16,-2 0 0-16,1 0 0 0,-2 0 0 0,1 0 0 15,-1 0 0-15,0 0 0 0,0 1 0 16,0 0 0-16,0-1 0 0,-1 0 0 0,-4 1 0 16,3-1 0-16,-1 0 0 0,-2 0 0 15,5 0 0-15,-2 0 0 0,1 1 0 0,-1-1 0 16,3 0 0-16,-4 0 0 0,4 0 0 0,-2 0 0 15,0 0 0-15,0 0 0 0,1 0 0 16,0 0 0-16,-1 0 0 0,-1 0 0 0,4 0 0 16,-3 0 0-16,1 0 0 0,1 0 0 0,0 0 0 15,-2 2 0-15,2-2 0 0,-2 0 0 16,0 1 0-16,0-1 0 0,0 0 0 16,0 2 0-16,0-2 0 0,-3 0 0 0,-1 0 0 15,1 0 0-15,-1 1 0 0,-2-1 0 0,3 2 0 16,-2-2 0-16,1 2 0 0,0-1 0 15,4 0 0-15,-1-1 0 0,1 2 0 0,-2-1 0 16,2 1 0-16,0-2 0 0,0 0 0 16,0 1 0-16,2-1 0 0,-3 1 0 0,1-1 0 15,1 0 0-15,-2 0 0 0,2 0 0 0,-1 2 0 16,0-2 0-16,0 0 0 0,-3 0 0 16,3 0 0-16,0 0 0 0,0 0 0 15,-4 1 0-15,2-1 0 0,-2 0 0 0,2 2 0 16,3-2 0-16,-4 1 0 0,-1-1 0 0,-1 0 0 15,1 0 0-15,-1 0 0 0,1 2 0 16,-3-2 0-16,0-2 0 0,-2 2 0 0,-2 0 0 16,-5 2 0-16,-11-2 0 0,20 0 0 0,-20 0-17 15,0 0-301-15,16-2-93 0,-16 2-316 16,0 0-289-16,0 0-784 0,0 0-1501 0</inkml:trace>
  <inkml:trace contextRef="#ctx0" brushRef="#br0" timeOffset="-120253.61">10582 2125 108 0,'0'0'672'16,"0"0"-129"-16,0 0-55 0,0 0-28 0,0 0-43 15,0 0-37-15,0 0-40 0,-1-12-45 0,1 12-25 16,0 0-27-16,0 0-19 0,0 0-18 15,0 0 7-15,0-12-8 0,0 12-9 0,0 0-18 16,0 0-15 0,0-12-16-16,0 12-13 0,0 0-12 0,-4-13-12 0,4 13-15 0,-6-11-8 15,6 11-10-15,-8-13-3 0,8 13-9 16,-7-12 7-16,7 12 2 0,-9-10 0 0,9 10-2 16,-12-9-3-16,12 9-11 0,-13-4 11 0,13 4 108 15,-14-1-145-15,14 1 109 0,-19 3-145 16,19-3 4-16,-19 5 10 0,6-2-1 0,0 3 3 15,1 0-14-15,-1 1 13 0,0-1-12 0,4 4 18 16,-3-3-21-16,3 1 10 0,1 0-16 16,2-1 6-16,6-7-6 0,-11 13-3 0,11-13-3 15,-6 14 7-15,6-14 0 0,-2 11 0 16,2-11-2-16,2 11 12 0,-2-11-15 0,9 11-17 16,-3-4-9-16,6 0-11 0,-1 1-8 0,3-2-6 15,-1 2 3-15,1-2 12 0,1 1 5 16,-1-1 13-16,0 1 5 0,-1-1 7 15,0 1 14-15,-1-1-13 0,-3-1 14 0,0 1 19 16,-9-6 46-16,13 8 32 0,-13-8 30 0,11 11-2 16,-11-11 6-16,5 8-5 0,-5-8 2 15,0 0-19-15,-2 16-8 0,2-16-25 0,-5 11 1 16,5-11-23-16,-12 12-2 0,6-6-12 16,-4 2-10-16,-1 0-28 0,0-1-35 0,0 0-49 15,-2 0-35-15,2-1-74 0,-1 0-56 0,12-6 9 16,-15 6-274-16,15-6-119 0,-11 3-151 15,11-3-154-15,0 0-406 0,-14-3-948 0</inkml:trace>
  <inkml:trace contextRef="#ctx0" brushRef="#br0" timeOffset="-119768.46">10592 2200 763 0,'0'0'757'0,"16"-1"-32"16,-16 1 84-16,15-1-215 0,-15 1 87 0,13-2-234 16,-13 2-62-16,19 0-32 0,-19 0-44 0,23-2-48 15,-23 2-44-15,23-4-38 0,-12 2-43 16,0 1-11-16,-11 1-43 0,22-4-9 0,-11 3-18 16,-11 1 1-16,21-5-23 0,-21 5 7 15,20-4-34-15,-20 4 13 0,14-6-20 0,-14 6 6 16,17-6-4-16,-17 6 16 0,12-8-5 15,-12 8 7-15,10-8 13 0,-10 8 23 0,6-7 2 16,-6 7 11-16,0 0 124 0,1-17-138 0,-1 17 128 16,-7-11-143-16,7 11 124 0,-9-10-145 15,9 10 122-15,-13-11-141 0,13 11 35 0,-17-6-34 16,17 6 0-16,-16-3 0 0,16 3 0 16,-19 1 0-16,8 1 0 0,1 1 0 0,-3 2-16 15,-1 2-1-15,2 2 6 0,1 0 22 0,-1 1 2 16,3 1 7-16,0 0-20 0,0 1 0 15,5 1 0-15,-1 0 0 0,0 1 0 0,5-1 0 16,0 0 0-16,0-1 0 0,3 2 0 16,3 1 0-16,-1 0 0 0,4-2 0 0,0-1 0 15,0 0 0-15,3-4 0 0,1 1 0 16,3-1 0-16,-3-3 0 0,3-2 0 0,-2-1 0 16,-1-1 0-16,-13-1 0 0,24-2 0 0,-24 2 0 15,21-4-271-15,-9 1-117 0,-2-1 18 16,1-3-268-16,-2 1-11 0,0 1-317 0,0-3-590 15,-2-1-1196-15</inkml:trace>
  <inkml:trace contextRef="#ctx0" brushRef="#br0" timeOffset="-119485.89">10967 2083 621 0,'0'0'919'0,"0"0"-171"0,0 0-71 0,0 0-20 0,0 0-49 15,0 0-77-15,0 0 63 0,6-7-218 0,-6 7-58 16,0 0-36-16,12-2-56 0,-12 2-22 16,0 0-50-16,15-4-13 0,-15 4-31 0,13-3-18 15,-13 3 110-15,15-4-153 0,-15 4 102 0,16-5-156 16,-16 5 117-16,15-4-187 0,-15 4 80 16,12-3-179-16,-12 3-23 0,11-3-29 0,-11 3-33 15,0 0-23-15,13-3-41 0,-13 3-28 0,0 0-26 16,13-1 2-16,-13 1 1 0,0 0 9 0,0 0-27 15,0 0 3-15,11 1-28 0,-11-1-20 16,0 0-36-16,0 0-253 0,0 0-233 0</inkml:trace>
  <inkml:trace contextRef="#ctx0" brushRef="#br0" timeOffset="-119235.67">11103 2057 563 0,'0'0'504'16,"0"0"-62"-16,0 0-42 0,-15-2 1 0,15 2-8 16,0 0-20-16,0 0-20 0,-10-3-26 0,10 3-28 15,0 0-42-15,0 0-31 0,0 0-5 16,-12 3 17-16,12-3 8 0,0 0 4 0,-6 12-3 15,6-12-12-15,-5 16-7 0,2-5 17 16,-1 3-23-16,0 3-11 0,0 2-3 0,-2 1-10 16,2 3-12-16,1-1-25 0,0 1-13 15,0-1-23-15,-1-2-9 0,3 0-26 0,0-3-12 16,0 0-78-16,1 0 0 0,-1-4 0 0,1 0 0 16,0-13 0-16,0 19 0 0,0-19 0 15,1 15 0-15,-1-15 0 0,1 12 0 0,-1-12 0 16,0 0 0-16,4 8 0 0,-4-8-36 15,0 0-205-15,0 0-71 0,13 1 43 0,-13-1-268 16,0 0-79-16,14-5-103 0,-14 5-61 0,11-2-705 16,-11 2-1110-16</inkml:trace>
  <inkml:trace contextRef="#ctx0" brushRef="#br0" timeOffset="-118123.48">11223 2296 253 0,'0'0'688'0,"0"0"-81"16,-9 6-26-16,9-6-58 0,0 0-39 0,0 0 106 16,0 0-184-16,0 0 98 0,0 0-185 0,9 6-16 15,-9-6-16-15,0 0-16 0,13 1-13 16,-13-1-22-16,13-1-26 0,-13 1-29 0,14-2-4 16,-14 2-30-16,22-5-4 0,-22 5-32 15,19-6-43-15,-5 1 13 0,-3-1 1 0,1 1-24 16,1 0-6-16,-2 0-9 0,-2-2-10 0,0 2 14 15,-2 0-21-15,-7 5 4 0,13-12-5 16,-13 12 6-16,11-13-21 0,-11 13 13 0,7-13-11 16,-7 13 4-16,3-15-10 0,-3 15 9 15,1-13 113-15,-1 13-142 0,-3-11 128 0,3 11-153 16,-4-12 104-16,4 12-85 0,-8-11 40 0,8 11-20 16,-14-6-65-16,14 6 25 0,-15-1-6 0,15 1 12 15,-21 3-1-15,5 1 20 0,1 2-12 16,1 2 9-16,-4 2-1 0,1 2 7 0,3-1 0 15,-2 3 4-15,3-1 9 0,2 2-3 16,2 1 23-16,1 0-9 0,3-1 15 0,0-1-9 16,3 3 2-16,0-3-13 0,4-1 10 0,0 3-9 15,2-4 16-15,1 1-10 0,2-4-1 16,2 2-7-16,0-3 6 0,1 0-9 0,3-3 9 16,-1-1-16-16,-3-1 0 0,-9-3-34 15,23 3-21-15,-23-3-42 0,23 0-26 0,-11-1 83 16,4-3-189-16,-2-1 98 0,1 0-180 15,-1-1-18-15,0-1-9 0,0-1-3 0,-2 0 15 16,0-2 19-16,0 0 22 0,-1 0 40 0,-2-1 42 16,-1 0 42-16,0 0 34 0,-1-1 34 15,-1 1 38-15,-2 1 35 0,1 1 44 0,-5 9 39 16,7-13 30-16,-7 13 16 0,5-12 10 16,-5 12 1-16,6-8-2 0,-6 8 3 0,0 0 5 15,0 0 138-15,0 0-146 0,0 0 127 0,0 0-160 16,0 0 126-16,0 0-159 0,2 11 132 0,-2-11-145 15,-7 17 141-15,4-3-151 0,-2 0 146 16,0 0-148-16,0 0 146 0,0 0-156 0,1-1 128 16,-1-3-157-16,3 1 132 0,2-11-149 15,-5 15 143-15,5-15-157 0,-4 11 149 0,4-11-145 16,0 0 138-16,-3 11-150 0,3-11 134 16,0 0-176-16,0 0 133 0,0 0-157 0,6-11 146 15,-6 11-144-15,6-15 142 0,0 1-149 0,-1 0 131 16,0-3-140-16,3-2 135 0,-1 1-143 15,2 0 16-15,-1-2 20 0,0 3 16 0,1 0 19 16,-1 4 5-16,0 0 11 0,0 1 8 16,-2 3 11-16,1 2 29 0,-7 7 41 0,10-9 34 15,-10 9 31-15,0 0 137 0,13 0-152 0,-13 0 8 16,8 6-2-16,-8-6 3 0,8 13 9 0,-5-4-12 16,1 5-1-16,-1 0-23 0,-1 3 0 15,-1-1-29-15,0 3 6 0,1-1-26 16,-2 1-54-16,0-1 83 0,0 0-215 0,0 0 70 15,0-4-212-15,0-2-57 0,0-12-69 0,2 21-34 16,-2-21-36-16,0 17-94 0,0-17-120 16,0 0-378-16,1 13-718 0</inkml:trace>
  <inkml:trace contextRef="#ctx0" brushRef="#br0" timeOffset="-117779.34">11778 2225 49 0,'0'0'808'0,"0"0"-135"15,0 0 92-15,11 4-236 0,-11-4 129 0,4 9-185 16,-4-9 107-16,6 15-198 0,-3-5-13 0,1 3-38 16,0 2-34-16,0-1-11 0,0 1-32 15,0 1-16-15,1-1-32 0,-1 0-14 0,-1 0-24 16,2-2-24-16,0 0-31 0,-1-1-3 15,-1-4-9-15,-3-8 5 0,6 14 0 0,-6-14 6 16,7 8-15-16,-7-8-53 0,0 0-44 0,14 2 0 16,-14-2 0-16,9-7 0 0,-9 7 0 15,11-14 0-15,-3 3 0 0,-2-4 0 16,1 0 0-16,1-3 0 0,1 0 0 0,-1 0 0 16,-1 0-108-16,-1 2-22 0,0 3-44 0,0-2-39 15,-2 0 54-15,0 2-236 0,-1 3-85 0,0-1-96 16,-3 11-181-16,3-17-888 0,-3 17-1308 15</inkml:trace>
  <inkml:trace contextRef="#ctx0" brushRef="#br0" timeOffset="72107.39">18201 11575 636 0,'0'0'705'0,"0"0"-180"15,0 0-39-15,0 0-84 0,0 0 16 0,0 0-48 16,-6-6 4-16,6 6-54 0,0 0-7 16,0 0-65-16,0 0 1 0,0 0-60 0,0 0 14 15,0 0-42-15,0 0 20 0,0 0-9 0,0 0 26 16,0 0-39-16,0 0-15 0,0 0-7 15,0 0-25-15,0 0-7 0,0 0-13 0,0 0-12 16,4 9-12-16,-4-9-7 0,0 0-14 16,6 9-5-16,-6-9-4 0,7 6-7 0,-7-6 4 15,10 5-11-15,-10-5 2 0,11 7-2 0,-11-7-1 16,13 6-3-16,-13-6 2 0,12 6-2 16,-12-6 24-16,10 4-40 0,-10-4-3 0,11 4 2 15,-11-4 35-15,11 3-43 0,-11-3 56 16,11 3-43-16,-11-3 35 0,18 5-36 0,-18-5 50 15,22 3-15-15,-5-1 31 0,1 0-37 16,1-1 30-16,3 1-44 0,1-1 10 0,0-1-5 16,1 2-5-16,2-1 0 0,0 0-4 0,1 1-7 15,-4-2-1-15,-1 0-5 0,2 0 7 16,-1 0-8-16,0 0 3 0,-2 0-2 0,3 0 1 16,0-2 16-16,2 1-22 0,1-1 21 15,0 1-24-15,0-2 23 16,1 2-27-16,0-2 14 0,2 0-7 0,-2 0 0 0,1 0 0 0,0 0 0 15,0 0 0-15,-1 0-5 0,0 0-2 16,0 1 5-16,-1-3 3 0,-2 2 0 16,2 0-2-16,-1-2-3 0,1 1 5 0,0 0 3 15,1 0-3-15,0-1 1 0,3-1-1 0,0 0 1 16,1 2 0-16,-1-2-6 0,-3 2 5 16,1-1 2-16,-2 0-2 0,0 1-2 0,1 0 2 15,0-1 0-15,0 2-1 0,-1-1-5 0,1 1 5 16,-1-1 0-16,1 1 1 0,0-1-1 15,-1 0 2-15,1 2-2 0,1-3 2 0,-1 2-10 16,1 0 10-16,0 0 1 0,-1 1-1 16,-1-1-2-16,0 1 2 0,-1-1-1 0,-2 1-1 15,-3 0-8-15,0 0 7 0,-4 2-2 16,1-2-6-16,-5 2 2 0,1-1 3 0,-14 1 1 16,19-1 1-16,-19 1 0 0,23-1 5 15,-23 1-2-15,23 0 7 0,-23 0 14 0,25 0-17 16,-7-1-5-16,1 1 0 0,3 0 0 0,-2 0 0 15,2 0 0-15,1 0 0 0,-1 1 0 16,2 1 0-16,-1-2 0 0,4 1 0 0,-2-1 0 16,1 2 0-16,-1-1 0 0,2 1 0 0,0-1 0 15,-2 0 0-15,4 0 0 0,-1-1 0 0,2 0 0 16,0 0 0-16,1 0 0 0,1-1 0 16,4 2 0-16,0-2 0 0,-3 0 0 0,-2 0 0 15,3 1 0-15,-4-1 0 0,2-1 0 16,0 2 0-16,-3 0 0 0,0 0 0 0,1 0 0 15,-3-2 0-15,-2 2 0 0,-2 2 0 0,-1-2 0 16,0 0 0-16,0 0 0 0,-2 1 0 16,1-1 0-16,0 1 0 0,0 0 0 0,-2-1 0 15,1 0 0-15,-2 2 0 0,1-2 0 16,-3 0 0-16,-2 1 0 0,-3-1 0 0,-11 0 0 16,25 1 0-16,-25-1 0 0,23 2 0 15,-23-2 0-15,22 2 0 0,-8-2 0 0,3 1 0 16,0 0 0-16,3 1 0 0,-1-2 0 0,0 1 0 15,-2 1 0-15,2-2 0 0,-1 1 0 16,-3-1 0-16,-1 2 0 0,-14-2 0 0,22 2 0 16,-22-2 0-16,20 2 0 0,-20-2 0 15,19 0 0-15,-19 0 0 0,15 1 0 0,-15-1 0 16,11 1 0-16,-11-1 0 0,0 0 0 0,18 1 0 16,-18-1 0-16,0 0 0 0,13 1 0 15,-13-1 0-15,0 0 0 0,0 0 0 16,0 0-313-16,0 0-217 0,10 3-187 0,-10-3-328 15,-10 5-719-15,10-5-1457 0</inkml:trace>
  <inkml:trace contextRef="#ctx0" brushRef="#br0" timeOffset="79454.35">19518 13608 594 0,'0'0'457'0,"0"0"-109"0,0 0-78 0,0 0-43 16,0 0-29-16,0 0-24 0,0 0-33 16,0 0-28-16,4-9-15 0,-4 9-9 0,0 0-11 15,0 0-6-15,0 0 4 0,0 0 5 16,0 0-1-16,0 0 10 0,0 0 6 0,0 0 5 16,0 0-4-16,0 0-12 0,0 0 24 0,0 0-14 15,0 0 38-15,0 0-22 0,0 0 23 16,13 2-31-16,-13-2 26 0,0 0-27 0,0 0 16 15,0 0-29-15,0 0 19 0,6 9-27 16,-6-9 28-16,0 0-28 0,0 0 25 0,0 0-30 16,2 12 20-16,-2-12-36 0,0 0 26 15,2 11-30-15,-2-11 21 0,0 0-33 0,1 13 0 16,-1-13-2-16,1 12 0 0,-1-12-4 0,1 13 28 16,-1-13-21-16,0 18 29 0,0-18-26 15,1 18 22-15,-1-18-34 0,0 19 8 0,0-19-30 16,0 20 22-16,0-20-16 0,0 23 28 15,1-12-19-15,-1-11 18 0,0 23 99 0,0-11-141 16,0 0 120-16,1 0-135 0,-1 4 125 0,1 0-124 16,-1 0 111-16,2 0-132 0,-1 0 117 15,-1 2-121-15,2-2 125 0,0 2-116 16,-1-2 116-16,0 0-125 0,1 0 111 0,-1 1-118 16,1-1 111-16,1-2-115 0,-1 3 122 0,0-2-125 15,0 1 118-15,-1-3-120 0,1-1 120 16,0-1-119-16,0 3 118 0,0-1-114 0,0-1-9 15,-1 0 28-15,1-2-12 0,0 0 27 0,0 1-21 16,0 0 33-16,0-2-21 0,-1 3 31 16,2-2-17-16,-1 0 26 0,-1 2-23 0,2-3 21 15,-1 2-24-15,0-1 24 0,0 1-29 16,0-1 40-16,0 2-33 0,0-1 4 0,1 3 26 16,-1-1-33-16,0-1 25 0,0 1-20 0,0 2 23 15,1-1-28-15,-1-1 33 0,-1-4-41 16,1 3 28-16,0-2 91 0,0 0-113 15,0 1 100-15,-2-11-124 0,3 21 114 0,-1-11-134 16,0 1 87-16,-2-11-150 0,3 19 90 0,-3-19-149 16,3 18-21-16,-3-18-2 0,4 15-22 15,-4-15-17-15,3 14-17 0,-3-14-11 0,2 10-9 16,-2-10-15-16,0 0-36 0,3 10-46 0,-3-10-83 16,0 0-53-16,0 0-88 0,0 0-303 15,6-7-461-15</inkml:trace>
  <inkml:trace contextRef="#ctx0" brushRef="#br0" timeOffset="80508.71">19610 13657 776 0,'0'0'709'16,"0"-16"-129"-16,0 16-161 0,0 0-58 0,0 0-68 15,0 0 24-15,0-13-47 0,0 13-2 16,0 0-63-16,0 0-20 0,0 0-71 0,0 0-5 15,0 0-55-15,1-12 20 0,-1 12-30 16,0 0 22-16,0 0-30 0,0 0 27 0,0 0-24 16,12-4 34-16,-12 4-20 0,0 0 22 15,0 0-22-15,17 2 36 0,-17-2-24 0,0 0 27 16,18 0-36-16,-18 0 27 0,16 0-25 0,-16 0 37 16,21 0-27-16,-21 0 21 0,22 1-24 15,-9-1 25-15,-13 0-18 0,27 1 15 0,-10-1-29 16,2 2 19-16,-1-1-28 0,1 0 20 15,0 0-26-15,0-1 27 0,1 0-29 0,-2 1 14 16,3-1-26-16,-1 0 26 0,0 0-18 16,1 0 8-16,1-1-21 0,0 0 30 0,-1 0-37 15,1-2 26-15,3 2-30 0,0-2 25 16,-1 0-34-16,1 1 32 0,0-2-35 0,0 1 30 16,0 0-34-16,0 0 33 0,2-1-35 0,0 0 33 15,0 0-28-15,2-1 37 0,-1 0-36 16,4 1 32-16,0 0-31 0,-1-2 39 0,-2 1-48 15,-1 1 36-15,0-1-33 0,1 1 30 16,0 0-37-16,-3-1 39 0,1 1-39 0,1-1 38 16,-1-1-34-16,0 2 35 0,0-1-38 15,4-2 3-15,-1 1 4 0,-3 1 34 0,3-2-45 16,-2 2 34-16,-4 0-40 0,3-1 48 0,0 2-43 16,-2 0 31-16,0 0-30 0,0 0 33 15,-2 1-30-15,2-1 31 0,-4 2-44 0,0 0 46 16,0-1 91-16,0 1-117 0,0 0 95 15,0-2-103-15,2 2 70 0,2-2-90 0,-2 2 106 16,0-2-109-16,2 2 99 0,0-1-111 0,0 0 111 16,-3 0-105-16,3 0 98 0,-2 1-110 15,-1-1 109-15,-2 2-108 0,1-1 109 16,1-1-107-16,-3 2 106 0,2 0-106 0,0-1 107 16,-2 1-108-16,2-1 106 0,-2 1-109 0,2-2 111 15,-2 1-108-15,1 1 109 0,0-2-115 16,0 1 111-16,1 1-109 0,-2-1 102 0,0-1-107 15,3 2-22-15,-4 0 48 0,2-1-24 0,0 0 39 16,0 1 97-16,-1 0-110 0,0 0 101 16,2-2-117-16,-3 2 113 0,0 0-118 0,2 0 109 15,-4 0-113-15,4-1 104 0,-5 1-118 16,2 0 108-16,-1-1-116 0,-3 2 116 0,-13 0-106 16,24-3 109-16,-24 3-117 0,25 0 7 0,-25 0 11 15,22-1 12-15,-22 1 8 0,23-1 7 16,-23 1-9-16,23 0-4 0,-23 0 3 15,19-2-8-15,-19 2 2 0,21-1 3 0,-21 1 8 16,16-1-5-16,-16 1-1 0,15 0 7 0,-15 0 6 16,16 0-2-16,-16 0 1 0,14 0 4 15,-14 0 1-15,12 1 2 0,-12-1-3 0,15 1-6 16,-15-1 1-16,13 2-10 0,-13-2-8 16,0 0-7-16,15 1-14 0,-15-1-15 0,0 0-15 15,16 1-15-15,-16-1-16 16,0 0-18-16,12 3-19 0,-12-3-20 0,0 0 8 0,11 3 4 15,-11-3 6-15,0 0-27 0,6 7-29 0,-6-7-46 16,0 0-66-16,2 11-122 0,-2-11-589 0,0 0-669 16</inkml:trace>
  <inkml:trace contextRef="#ctx0" brushRef="#br0" timeOffset="81045.31">22497 13408 485 0,'0'0'718'0,"0"0"-237"16,0 0-147-16,0 0-85 0,0 0-56 0,0 0-21 15,0 0-1-15,0 0-18 0,0 0-14 16,0 0-23-16,0 0-14 0,13 0-27 0,-13 0-14 15,0 0-13-15,0 0-4 0,0 0 1 16,6 8 7-16,-6-8 2 0,0 0 5 0,7 9 0 31,-7-9 9-31,5 8 13 0,-5-8 9 0,6 8 8 0,-6-8 5 0,7 16 1 0,-7-16 10 16,6 15 12-16,-3-5 1 0,-1-1 4 0,3 4 1 16,0 1-2-16,-3 1-12 0,2-1-9 0,-2 1 0 15,2 0-13-15,-1 2 102 0,0 0-133 16,0 1-2-16,2 0-4 0,-2 3 1 15,-1 1-4-15,2 2-13 0,0-3 2 0,-1 2-7 16,-1 0-4-16,2-1-1 0,-1 3-3 0,-1-1-2 16,3 1-9-16,-1 0 0 0,-1-2-2 15,1 3-6-15,0-1-3 0,-2-1 1 0,3 2-3 16,-1 0-3-16,1-1-2 0,-2 0-1 16,3 0-7-16,-1 0 2 0,-1 1-11 0,0-1-40 15,2-1-10-15,-2 1 5 0,0-3-7 0,1 1 21 16,-1-2-2-16,2 1-14 0,-3-4-22 15,2-2-31-15,-1 1-18 0,-1 0-23 0,1-3-21 16,0 3-12-16,-2-4-18 0,1 0-22 16,-1-3-11-16,-2-10-20 0,4 18-24 0,-4-18-44 15,3 15-58-15,-3-15-53 0,4 13-415 0,-4-13-401 16</inkml:trace>
  <inkml:trace contextRef="#ctx0" brushRef="#br0" timeOffset="81436.13">22635 13858 1381 0,'0'0'746'0,"2"-17"-194"0,-2 17-127 0,2-11-90 16,-2 11-47-16,0 0-24 0,3-12-21 16,-3 12-23-16,0 0-5 0,0 0-2 0,0 0-12 15,4-7-16-15,-4 7-11 0,0 0-15 16,8 10-1-16,-8-10-1 0,6 18 6 0,-1-5 4 16,1 4-22-16,-2 3-8 0,2 3-19 0,0 6-4 15,-1 1-25-15,1 3-18 0,0 2-14 16,0 7-20-16,0 4 88 0,-1-1-181 0,4 3 110 15,-3-2-176-15,2 3 2 0,0-4 0 16,-1-1 16-16,-1-1 3 0,4-3-8 0,-4-6-16 16,1-3-37-16,-1 0-23 0,-1-2-31 0,2-5-19 15,-4-4-16-15,1-3-32 0,0-1 84 16,-1-6-220-16,-3-10-108 0,4 16-157 0,-4-16-308 16,0 0-590-16</inkml:trace>
  <inkml:trace contextRef="#ctx0" brushRef="#br0" timeOffset="81798.81">22588 13641 1798 0,'0'0'840'16,"0"0"-228"-16,0 17-139 0,0-17-99 0,5 19-71 31,-1-9-16-31,1 3 115 0,1 1-119 0,1 0-3 16,2 5 91-16,-1 4-161 0,4 4-35 0,2 9-37 16,-1 5-25-16,0 4-23 0,5 10-23 15,-1 4-15-15,-4-1-26 0,1 3 50 0,-1 2-190 16,-3 1-49-16,2 3-36 0,-3 1-19 0,0 1-78 15,1-3-9-15,0 0-33 0,-3-2 5 0,-3-11 25 16,4-2 11-16,-3-1 55 0,3-4 20 16,-2-7 35-16,-1-5 37 0,0-4 27 15,-1-7 7-15,-1-6-26 0,1-1-33 0,-2-4-47 16,-2-12-105-16,2 16-463 0,-2-16-312 0</inkml:trace>
  <inkml:trace contextRef="#ctx0" brushRef="#br0" timeOffset="82080.11">22769 14279 1339 0,'0'0'716'0,"1"11"-206"15,2 0-164-15,1 4-92 0,2 9-53 0,-1 6-28 16,2 11-2-16,2 4-11 0,-2 4-38 0,2 16-91 16,-1 2-51-16,0 1-140 0,-4 1-130 15,-2 0-158-15,-1 1-523 0,-1-1-562 0</inkml:trace>
  <inkml:trace contextRef="#ctx0" brushRef="#br0" timeOffset="83257.13">19732 14556 913 0,'0'0'636'16,"0"0"-86"-16,-12-8-127 0,12 8 7 0,0 0-38 15,-7-7 12-15,7 7-53 0,0 0-5 0,-6-7-70 16,6 7 9-16,0 0-46 0,0 0 5 15,0 0-41-15,-7-5 8 0,7 5-5 0,0 0 28 16,0 0-54-16,0 0-10 0,0 0-26 0,7 10 28 16,-7-10-45-16,11 9 14 0,0 1-47 15,-1 0 26-15,3 3 67 0,3 1-132 16,0 0 85-16,2 4-121 0,2-1 95 0,0 1-124 16,1 3 100-16,2-4-120 0,-3 1-4 0,3 1-24 15,-1-1-21-15,0-1-24 0,-2 1 70 16,1-3-177-16,-6-2-28 0,3 1-40 0,-1-1-45 15,-2-1-35-15,-1-3-48 0,-3 1-40 16,0-3-35-16,-1 0-14 0,-2-3-39 0,-8-4-63 16,11 8-458-16,-11-8-672 0</inkml:trace>
  <inkml:trace contextRef="#ctx0" brushRef="#br0" timeOffset="83601.42">19943 14759 1204 0,'-11'-5'697'16,"11"5"-121"-16,-14-8-84 0,14 8-18 16,-13-7-6-16,13 7-2 0,0 0-35 0,-12-6-34 15,12 6-34-15,0 0 73 0,-9-4-169 0,9 4-71 16,0 0 3-16,0 0 80 0,0 0-120 16,0 0 93-16,0 0-121 0,0 0 95 0,0 0-121 15,0 0 91-15,11 10-119 16,-1-2 23-16,4-1-100 0,3 3 0 0,2-1 0 0,2 1 0 15,4 0 0-15,0 2 0 0,4-1 0 0,1 0 0 16,0-1 0-16,0 0 0 0,0 2 0 16,0-3 0-16,-1 2 0 0,0-3 0 0,0 1 0 15,-1 0 0-15,-4-2 0 0,-2 1 0 16,-1-1 0-16,-2 0 0 0,-2-3 0 0,-2 1 0 16,-2 1 0-16,-2-1-30 0,-2-1-320 15,-9-4-105-15,13 6-121 0,-13-6-102 0,6 8-216 16,-6-8-754-16,0 0-1311 0</inkml:trace>
  <inkml:trace contextRef="#ctx0" brushRef="#br0" timeOffset="84040.96">20196 15009 1237 0,'-14'3'904'16,"14"-3"-264"-16,0 0-179 0,-13 1-91 0,13-1-36 16,0 0-8-16,0 0-23 0,-13 2-34 15,13-2-50-15,0 0-52 0,0 0-42 0,0 0-29 16,-14 1-21-16,14-1-8 0,0 0-6 0,0 0 9 16,0 0 12-16,0 0 10 0,0 0 4 15,0 0 20-15,0 0 5 0,0 0 8 0,0 0 4 16,0 0-1-16,0 0 0 0,8 8 92 0,-8-8-117 15,0 0-5-15,0 0-1 0,16 2-13 16,-16-2-11-16,0 0-6 0,14 0-7 0,-14 0 93 16,0 0-121-16,19-4 105 0,-19 4-111 15,20-6 9-15,-5 2 111 0,0-3-122 0,5-2-9 16,2-1-19-16,5-4 0 0,8 0 0 16,1-3 0-16,4-1 0 0,1 0 0 0,4 0 0 15,9-5 0-15,-2 2 0 0,1 0 0 0,-6 4 0 16,-1 1 0-16,1-1 0 0,-2-1 0 15,0 3 0-15,-3 1 0 0,1 0 0 0,-5 1 0 16,-4 4-229-16,-5-1 19 0,-1 0-198 16,-4 3-38-16,-5 3-27 0,-2-2-35 0,-2 1-7 15,-3 4-29-15,-12 1-47 0,11-3-76 0,-11 3-461 16,0 0-743-16</inkml:trace>
  <inkml:trace contextRef="#ctx0" brushRef="#br0" timeOffset="84447.78">20558 14991 835 0,'-11'7'838'0,"11"-7"-196"0,0 0-171 0,-9 6-70 15,9-6-29-15,0 0-20 0,0 0 2 16,0 0-12-16,0 0-10 0,0 0-14 16,0 0-5-16,0 0-13 0,0 0-15 0,0 0 74 15,0 0-154-15,8-8-6 0,-8 8-16 0,13-9-17 16,0 2-14-16,2-1-13 0,-1 0-15 16,4-1-18-16,0-3-10 0,8-1-9 0,0-2-3 15,6-4-5-15,2 0-22 0,2-1-57 16,2-2 0-16,3 1 0 0,-4 0 0 0,4 1 0 15,-2 1 0-15,-1 1 0 0,-2 0 0 0,-2 4 0 16,-5 1 0-16,0 2 0 0,-7 2 0 16,-1 0-135-16,-1 2-28 0,-2 3-180 0,-5-1-41 15,0-1-24-15,-1 3-21 0,-3 0-53 16,-9 3-34-16,16-5-41 0,-16 5-65 0,11-2-142 16,-11 2-293-16,0 0-673 0</inkml:trace>
  <inkml:trace contextRef="#ctx0" brushRef="#br0" timeOffset="84851.4">21245 14576 1770 0,'0'0'899'15,"0"0"-269"-15,0 0-141 0,0 0-68 0,0 0-43 16,0 0-24-16,0 0 101 0,0 0-150 0,0 0-49 16,0 0 4-16,0 0-51 0,0 0 19 15,0 0-46-15,0 0 17 0,4 8 93 0,-4-8-133 16,11 6 101-16,-1 0-133 0,1 0 103 16,3 3-142-16,3 2-88 0,1 0 0 0,4 3 0 15,4 1 0-15,1 0 0 0,6 4 0 0,-1-1 0 16,3 2 0-16,2-2 0 0,-1 2 0 15,1-2 0-15,0 0 0 16,0-2 0-16,0 1 0 0,-3 0 0 0,-5-4 0 16,-3-1 0-16,1-1 0 0,-2 0 0 15,-4-1 0-15,-2-2 0 0,-3 0 0 0,-3-1 0 16,1-2-195-16,-3 1-29 0,-3-1-27 0,-8-5-33 16,15 5-30-16,-15-5-22 0,9 3-42 15,-9-3-34-15,0 0-19 0,0 0-26 16,0 0 98-16,0 0-223 0,0 0-104 0,-7-5-338 0,7 5-633 15</inkml:trace>
  <inkml:trace contextRef="#ctx0" brushRef="#br0" timeOffset="85163.98">21595 14805 365 0,'-15'-8'744'0,"1"2"-146"16,1-1-54-16,4 2-51 0,-1 2-12 0,10 3-3 15,-16-7-19-15,16 7-41 0,-11-4-44 0,11 4-50 16,-10-3-10-16,10 3 17 15,0 0 1-15,0 0-19 0,0 0-12 16,0 0-10-16,14 4-23 0,-3-2-24 0,7 2-26 0,4-2-22 16,3 3-91-16,2 0-105 0,4 1 0 0,1 0 0 15,3 2 0-15,-1-2 0 0,-1 0 0 16,3 0 0-16,-2 2 0 0,0-2 0 0,0 1 0 16,0-1 0-16,-1 0 0 0,-1 1 0 0,-1-1 0 15,0 0 0-15,-4-1 0 0,0 0 0 16,-2 1 0-16,-2-2 0 0,3-1 0 0,-3 1 0 15,-3-1 0-15,0-1 0 0,-2 0 0 16,0-2 0-16,-2 0 0 0,-3 1 0 0,-13-1 0 16,23 0-219-16,-23 0-276 0,18 0-73 0,-18 0-66 15,15-1 46-15,-15 1-236 0,12-3-718 16,-12 3-1178-16</inkml:trace>
  <inkml:trace contextRef="#ctx0" brushRef="#br0" timeOffset="85602.18">21862 15027 1006 0,'0'0'746'0,"-14"7"-177"0,14-7-153 15,-12 4-58-15,12-4-7 0,0 0 13 0,-11 5-8 16,11-5-21-16,0 0-22 0,0 0 7 0,0 0-17 16,0 0-1-16,0 0 0 0,0 0-5 15,10-10-14-15,4 3-20 0,2-3-26 0,4 2-21 16,2-7-10-16,5 1-22 0,5-4 95 0,1 0-146 16,6-3-81-16,-1 0-52 0,12-6 0 15,-1 0 0-15,3 0 0 16,2-2 0-16,-1 3 0 0,1-2 0 0,0 1 0 0,0 0 0 15,-3 2 0-15,-1 0 0 0,-10 6 0 0,-2-2 0 16,-1 1 0-16,-3 3 0 0,-5 2 0 0,-5 1 0 16,-1 2 0-16,-5 4 0 0,1-2 0 15,-5 2-70-15,-3 2-32 0,-2 0-139 0,-9 6 101 16,12-7-158-16,-12 7-28 0,0 0-42 16,0 0-36-16,0 0-31 0,0 0-18 0,-16-2 5 15,3 6-14-15,-3 2-56 0,-4 2-161 0,-7 3-335 16,-7 4-618-16</inkml:trace>
  <inkml:trace contextRef="#ctx0" brushRef="#br0" timeOffset="85993.54">22051 14891 582 0,'-13'13'869'0,"-1"-6"-195"15,1 2-157-15,1-2-92 0,3-1-37 16,9-6-20-16,-13 7-10 0,13-7 10 0,0 0-4 15,-9 6-11-15,9-6-9 0,0 0-6 0,0 0-25 16,0 0-28-16,14-8-25 0,-3 1-19 16,3-2-15-16,3-1-25 0,6-4-15 0,3 0-6 15,6-5-7-15,4 1-10 0,2-2-148 16,5-2-15-16,6-4 0 0,3-1 0 0,2 0 0 16,-1-1 0-16,0 2 0 0,3-1 0 0,-4 1 0 15,-1 1 0-15,-1 0 0 0,-8 5 0 16,-1 0 0-16,-3 1 0 0,-2 3 0 0,-5 0 0 15,-4 1 0-15,-2 2 0 0,-5 1 0 16,-2 3 0-16,1-1 0 0,-5 3 0 0,-2-2 0 16,-1 3 0-16,-2-1 0 0,0 2 0 0,-9 5 0 15,14-7 0-15,-14 7 0 0,13-9 0 16,-13 9 0-16,10-6 0 0,-10 6 0 0,0 0 0 16,10-6 0-16,-10 6 0 0,0 0-224 0,7-4-70 15,-7 4-25-15,0 0-23 0,0 0-41 16,0 0-54-16,0 0-61 0,0 0-62 0,-11-5-156 15,11 5-689-15,-18 5-1007 0</inkml:trace>
  <inkml:trace contextRef="#ctx0" brushRef="#br0" timeOffset="87129.18">19463 13822 12 0,'0'0'622'16,"0"0"-187"-16,-16 0-100 0,16 0-75 15,0 0-45-15,-15 2-22 0,15-2 9 0,0 0 4 16,-15 4 3-16,15-4-8 0,0 0-17 0,-14 4-24 16,14-4-17-16,0 0-22 0,-11 2-25 15,11-2 20-15,0 0-31 0,0 0 39 0,0 0-11 16,-12 2 69-16,12-2 12 0,0 0 50 16,0 0-23-16,0 0 29 0,0 0-33 0,7-15 26 15,-1 9-37-15,4-5-8 0,4-2-11 16,0-1-16-16,7-5-25 0,4-6-15 0,3 0-3 15,5-5-21-15,5-4-18 0,2-1 11 0,3-3-40 16,2 1 19-16,0-1-42 0,1 0 29 16,-2 0-42-16,1 1 23 0,-3 1-36 0,-2 3-11 15,-5 3 6-15,-2 1-2 0,-1 1-14 16,-3-1-28-16,-1 2-27 0,-2 0-29 0,0 2-36 16,-1 1-51-16,-6 3-39 0,-1 2-36 0,-4 5-14 15,-3 3-3-15,-1 1-11 0,-3 2-32 16,-7 8-45-16,7-9-18 0,-7 9-36 0,0 0 8 15,0 0 13-15,-14 3 9 0,1 5 61 16,-4 4-490-16,-4 3-349 0</inkml:trace>
  <inkml:trace contextRef="#ctx0" brushRef="#br0" timeOffset="87487.97">19535 13653 4 0,'-26'31'561'0,"-2"-1"-121"15,3-3-60-15,1-2-47 0,7-5-41 0,2-4-43 16,3-2-58-16,1-2-34 0,3-1-1 0,0-3 12 16,2 0 5-16,6-8 2 0,-10 13 20 15,10-13 28-15,-6 9 0 0,6-9 23 0,0 0 12 16,0 0 4-16,0 0-3 0,0 0-25 0,0 0 25 16,11-3-39-16,1-6 24 0,2-4-36 15,6-6-10-15,5-5-30 0,3-2-15 0,4-4-15 16,7-7-15-16,4-1 13 0,2-1-53 0,1-2 24 15,2-1-48-15,0 0 20 0,2 0-49 16,-2-1 28-16,0 3-42 0,0-2 27 16,-3 3-37-16,1 1-4 0,-4 1-2 0,-1 3-7 15,-8 6-10-15,-2 1-20 0,-3 2 93 0,-1 3-170 16,-5 3-27-16,-7 5-16 0,0 1-7 16,-4 2-25-16,0 1-48 0,-3 1-34 0,-3 2-27 15,-5 7-35-15,5-13 14 0,-5 13 3 0,0 0 5 16,-3-11-10-16,3 11-17 0,-9-4-22 15,9 4-1-15,-14-1-40 0,14 1-502 0,-17 0-466 16</inkml:trace>
  <inkml:trace contextRef="#ctx0" brushRef="#br0" timeOffset="87848.52">20112 12974 170 0,'0'0'647'0,"0"0"-117"0,-14-3-92 0,14 3-35 15,0 0-70-15,0 0-16 0,-13-5-59 16,13 5-19-16,0 0-25 0,0 0-27 0,0 0-16 15,-10-2-10-15,10 2 14 0,0 0 19 16,0 0 20-16,0 0 7 0,4 9 27 0,-4-9-31 16,15 17 23-16,-5-5-26 0,4 2 39 0,5 3-28 15,3 2 31-15,6 2-54 0,-1 3 22 16,3-2-44-16,4 0 18 0,-1 1-54 0,2-1 14 16,1 1-39-16,1-1 13 0,1 0-37 15,0-1 11-15,0 0-40 0,0 0-24 0,-3 0-42 16,-1-3 0-16,2 0 0 0,-4 0 0 15,-7-3 0-15,0 0 0 0,-1-2 0 0,-3-1 0 16,-4 0 0-16,1-1 0 0,-2-2 0 0,0 2 0 16,-5-3 0-16,3-1 0 0,-3 1-67 15,-3-1-56-15,-1-1-47 0,-7-6 17 0,14 9-29 16,-14-9 2-16,9 7 66 0,-9-7-165 16,0 0-49-16,5 7-44 0,-5-7-32 0,0 0-17 15,0 0 4-15,0 0 4 0,-14-4-17 0,14 4-12 16,-16-9-21-16,7 1-100 0,-4-3-279 15,-3 0-385-15</inkml:trace>
  <inkml:trace contextRef="#ctx0" brushRef="#br0" timeOffset="88192.23">20600 13255 551 0,'-22'-21'512'16,"2"2"-101"-16,0 1-54 0,1 1-30 0,2 3-22 16,1 4-37-16,4 0 27 0,0 1-30 15,1 1 21-15,2 1-44 0,2 1-8 0,7 6-62 16,-12-8-3-16,12 8-53 0,-9-8 41 0,9 8 20 15,0 0 50-15,0 0-15 0,0 0 30 16,0 0-14-16,0 0 27 0,15 16-22 0,0-4 12 16,1 3-54-16,7 3 27 0,6 4-46 0,5-1 32 15,0 2 90-15,5-1-144 0,0 0 95 16,9 4-143-16,1-1 27 0,1 0-129 16,-8-4 0-16,0 0 0 0,2-1 0 0,-4 1 0 15,0 1 0-15,1-3 0 0,-3 1 0 0,-2-2 0 16,-2 0 0-16,-1-1 0 0,-6-3 0 15,-1-1 0-15,0-1 0 0,-5-2 0 0,-3-1 0 16,2 0 0-16,-5-1 0 0,-1-1 0 16,-1 0 0-16,1-1 0 0,-5-2-66 0,0 0-177 15,-9-4-83-15,15 7-32 0,-15-7-83 0,12 7-21 16,-12-7-68-16,10 4-90 0,-10-4-163 16,0 0-603-16,0 0-989 0</inkml:trace>
  <inkml:trace contextRef="#ctx0" brushRef="#br0" timeOffset="88709.93">21027 13646 529 0,'0'0'437'16,"0"0"-42"-16,0 0-40 0,0 0-23 0,0 0-18 16,0 0-29-16,-14-2-16 0,14 2-23 15,0 0-23-15,0 0-23 0,0 0-6 16,0 0-6-16,0 0 12 0,0 0 10 0,0 0-2 0,0 0 9 15,0 0 109-15,0 0-137 0,-10-3-39 16,10 3 25-16,0 0-23 0,0 0 31 0,0 0-6 16,0 0 36-16,7-13-48 0,-7 13 26 15,15-14-47-15,-4 2 14 0,3-3-41 0,2-6 29 16,10-2-48-16,2-4 24 0,5-3-48 0,5-8 15 16,8 1-45-16,2-2 22 0,4-3-42 15,3 2 22-15,5-3-36 0,1 1 25 0,1 1-33 16,2 1 4-16,0 0-6 0,-1 2 26 0,-2 0-51 15,-3 2 12-15,-1 4-58 0,-8 1 16 16,-2 5-48-16,-12 4 22 0,-1 2 83 16,-9 7-144-16,-7 1 104 0,0 2-135 0,-6 1 101 15,1 2-158-15,-4 0-32 0,-9 7-20 0,9-11-49 16,-9 11-25-16,0 0-29 0,4-11-6 16,-4 11 2-16,0 0 10 0,-13-5 3 0,13 5-19 15,-22 3-118-15,6 2-389 0,-5 1-465 16</inkml:trace>
  <inkml:trace contextRef="#ctx0" brushRef="#br0" timeOffset="89135.73">20778 13720 1179 0,'-11'4'579'16,"11"-4"-176"-16,-14 7-135 0,14-7-79 15,-13 2-24-15,13-2 9 0,0 0 9 0,-14-1-21 16,14 1 15-16,0 0-66 0,-8-5 12 16,8 5-3-16,0 0 70 0,2-12-4 0,4 5 45 15,3-4-20-15,7-4 42 0,6-3-13 16,4-7-18-16,9-2-18 0,7-4 87 0,3-3-152 15,1-1 101-15,4 0-153 0,1-2 103 0,3 0-123 16,0 2 112-16,4 0-115 0,-2-1-9 16,4 1 33-16,0 1-28 0,2-1-9 0,0 2-4 15,-1 0-2-15,-2-1-3 0,-1 2-12 16,-1 1-3-16,-3 1-3 0,-4 0-9 0,0 1 32 16,-12 6-48-16,-2 1-5 0,-2 0-59 0,-2 3-18 15,-8 3 76-15,-1 2-167 0,-5 3-27 16,-3 0-35-16,-1 3-54 0,-5 0-54 0,0 2-32 15,-9 6-36-15,9-12-39 0,-9 12-51 16,0 0-124-16,0 0-497 0,-5-8-737 0</inkml:trace>
  <inkml:trace contextRef="#ctx0" brushRef="#br0" timeOffset="89577.49">21676 12853 936 0,'0'0'764'0,"-10"-2"-155"15,10 2-148-15,0 0-75 0,-13-5-29 16,13 5 2-16,0 0-5 0,-10-5-42 0,10 5 14 16,0 0-44-16,0 0-6 0,-9-2-52 0,9 2-15 15,0 0-49-15,0 0 0 0,0 0-18 0,0 0 54 16,0 0-18-16,0 0 44 0,0 0-35 15,11 2 18-15,-3 1-37 0,9 2 5 0,3 2-30 16,4-1 12-16,5 4-30 0,3 1-6 0,6 3-116 16,3 1-3-16,-1 1 0 0,2 0 0 15,4 2 0-15,0 0 0 0,6 4 0 0,-6-3 0 16,7 1 0-16,-8 0 0 0,0-3 0 16,0 2 0-1,0 0 0-15,-2-2 0 0,0 2 0 0,-3-3 0 0,-2 0 0 16,1 1 0-16,-4-2 0 0,-1 2 0 0,-5-4 0 0,0 0 0 15,-1 0 0-15,-6 0 0 0,4-1 0 0,-3-1 0 16,-2-3 0-16,-2 2 0 0,0-2 0 0,-1 1 0 16,-3-2 0-16,1 0 0 0,-3-2 0 15,0 1 0-15,-3-2 0 0,-1 1-11 0,-9-5-410 16,11 6-36-16,-11-6-50 0,11 6-42 16,-11-6-19-16,0 0-99 0,0 0-200 0,0 0-446 15,0 0-917-15</inkml:trace>
  <inkml:trace contextRef="#ctx0" brushRef="#br0" timeOffset="90218.51">22070 12961 1267 0,'-23'-14'666'0,"4"1"-143"0,4 1-124 16,-3 1-87-16,5 2-59 0,0 0-31 16,3 0 15-16,1 3 14 0,1 0 0 0,8 6-21 15,-14-10-29-15,14 10-30 0,-11-7-21 16,11 7-19-16,-10-7-11 0,10 7 5 0,0 0 129 16,-7-5-100-16,7 5 2 0,0 0 31 15,0 0-19-15,14 8 38 0,-5-3-47 0,4 3-1 16,3 4-5-16,7 2 1 0,1 2 0 0,5 4 24 15,3 0-27-15,5 2 24 0,1 1-38 16,7 4 1-16,2 1-138 0,1-1 0 0,4 2 0 16,-2-3 0-16,-1 2 0 0,1-1 0 0,-1-2 0 15,-6-3 0-15,-1 0 0 0,-1-2 0 16,-3 1 0-16,0 0 0 0,-2-2 0 16,-2-1 0-16,-1 0 0 0,-1-1 0 0,-3-2 0 15,-2 0 0-15,0-2 0 0,-2 1 0 0,0 1 0 16,0-2 0-16,-3-1 0 0,2 1 0 15,-1 0 0-15,0 0 0 0,0 0 0 0,1-1 0 16,0 1 0-16,-1-1 0 0,-3 0 0 16,2-2 0-16,-3 2 0 0,2-2 0 0,-2 1 0 15,-2-1 0-15,2-1 0 0,-3 1 0 0,-3-2 0 16,0-1 0-16,-1-1 0 0,-1 0 0 16,-1-2 0-16,-10-4 0 0,13 9 0 0,-13-9 0 15,11 6 0-15,-11-6 0 0,9 5 0 16,-9-5 0-16,9 4 0 0,-9-4 0 0,0 0 0 15,10 5 0-15,-10-5 0 0,0 0 0 16,7 6 0-16,-7-6 0 0,0 0 0 0,0 0 0 16,0 0 0-16,0 0 0 0,0 0 0 0,7 7 0 15,-7-7-98-15,0 0 16 0,0 0-143 16,0 0 97-16,0 0-144 0,0 0 4 0,0 0-1 16,-11 6-31-16,11-6-24 0,0 0-26 15,0 0-14-15,0 0-33 0,-13 2-53 0,13-2-68 16,0 0-129-16,0 0-447 0,-14-1-710 0</inkml:trace>
  <inkml:trace contextRef="#ctx0" brushRef="#br0" timeOffset="90708.24">23442 13652 1212 0,'0'0'736'0,"0"0"-159"0,0 0-136 0,0 0-64 15,0 0-27-15,0 0-7 0,0 0-11 0,0 0-39 16,0 0-36-16,0 0-34 0,0 0-29 0,-9 6-11 15,9-6 5-15,0 0 14 0,-9 11 129 0,9-11-123 16,-10 14-18-16,1-3 38 0,-1 2 89 0,-2 2-121 16,-1 3-11-16,-3 2-7 0,1 2-19 15,-2 0-3-15,0 2-21 0,-4 3-135 16,-1 2 0-16,0 1 0 0,-3-1 0 0,1 2 0 16,-2 0 0-16,2 1 0 0,-3 2 0 0,0 0 0 15,-4 7 0-15,-1 0 0 0,-1 0 0 0,1 2 0 16,1 1 0-16,-1-1 0 0,1-2 0 15,6-4 0-15,0-1 0 0,1-1 0 16,3-3 0-16,1-3 0 0,4-4 0 0,1 0 0 16,3-6 0-16,1-2 0 0,2-1 0 0,1-3 0 15,-2-1 0-15,5-1-77 0,-1-2-178 0,6-9-33 16,-9 14-24-16,9-14-41 0,-7 10 0 16,7-10-23-16,0 0-32 0,-7 5 7 0,7-5 10 15,0 0 134-15,0 0-210 0,-6-11-100 16,6 11-590-16,2-18-771 0</inkml:trace>
  <inkml:trace contextRef="#ctx0" brushRef="#br0" timeOffset="91067.64">23114 13793 1811 0,'-10'10'835'16,"-1"3"-194"-16,0 3-120 0,-2-1-58 0,0 2-20 16,-1 0 10-16,1 2 2 0,-4 3 59 0,-2 5-178 15,-6 7-55-15,-6 8-46 0,-5 4-37 16,-5 3-10-16,-2 3 89 0,-5 4-156 0,-11 15 92 15,-5 4-149-15,-2 1-15 0,0 3-22 16,-1 2-23-16,0 0-26 0,1 1-60 0,-4 0 39 16,3 0-176-16,0-3-17 0,-1 2-1 0,1-3 2 15,4-2-17-15,1-3-35 0,3-4 87 16,12-13-204-16,2-1 110 0,2-5-171 0,3-5 122 16,2-3-175-16,8-10-34 0,0-4-47 15,4-5-383-15,3-4-576 0</inkml:trace>
  <inkml:trace contextRef="#ctx0" brushRef="#br0" timeOffset="92188.4">19548 13678 1649 0,'-7'6'856'0,"-2"1"-107"0,-1 1-79 0,1 1-43 16,-3-2-59-16,1 1-44 0,-1 2-49 0,-1-2-68 15,-1 3-34-15,-1 1-79 0,-2 2-23 16,-4 4-59-16,-2 1-4 0,-3 3-51 0,0 2-6 16,-2 4-151-16,-2-2 0 0,-1 3 0 15,-1 0 0-15,-7 6 0 0,-1 1 0 0,0 0 0 16,-2 0 0-16,1 0 0 0,0 1 0 0,-3-2 0 15,3 1 0-15,0 0 0 0,-1-4 0 16,7-3 0-16,1-2 0 0,2 0 0 16,1-5-188-16,3 0-29 0,7-7 95 0,4-2-172 15,4-3-12-15,3-3 6 0,2-3 1 0,8-4-8 16,0 0-35-16,0 0-74 0,0 0-83 16,-7-5-117-16,12-3-745 0,2-5-962 0</inkml:trace>
  <inkml:trace contextRef="#ctx0" brushRef="#br0" timeOffset="92565.45">19600 13614 2043 0,'-7'9'881'16,"-3"-4"-209"-16,0 1-160 0,-1 1-52 0,1 0-38 15,0 2 15-15,-1-1-31 0,1 1-34 0,-2 1-54 16,-2 3-48-16,-1 1-18 0,-5 3-58 16,-5 7 12-16,-3 1-45 0,0 1 8 0,-4 5 83 15,-8 6-155-15,-3 1-30 0,-2 0-67 16,-2 4 0-16,-3 1 0 0,-1-2 0 0,-1 2 0 15,-1 0 0-15,0 0 0 0,0-1 0 0,1-3 0 16,1 0 0-16,3-2 0 0,2-3-66 16,3-3-65-16,8-6 32 0,2-2-183 0,1-1-35 15,9-4-17-15,-1-2-10 0,5-3-12 0,3-2-25 16,2-2-24-16,2-2-24 0,1 2-33 16,1-3-60-16,10-6-78 0,-13 7-481 15,13-7-700-15</inkml:trace>
  <inkml:trace contextRef="#ctx0" brushRef="#br0" timeOffset="92957.15">18571 14290 1463 0,'0'0'969'0,"13"-8"-247"0,-13 8-171 16,9-8-111-16,-9 8-39 0,7-6 0 0,-7 6 128 15,9-4-139-15,-9 4-64 0,13-5-4 16,-13 5-71-16,14-6 13 0,-14 6-49 16,21-1 16-16,-9-1-32 0,2 2 5 0,5 2-37 15,3-2-21-15,6 3-146 0,4 2 0 0,3-1 0 16,10 4 0-16,0-1 0 0,4 3 0 16,1-1 0-16,2 2 0 0,10 3 0 0,0 3 0 15,0-2 0-15,1 2 0 0,-1 2 0 16,0 1 0-16,-1 2 0 0,-3 0 0 0,0 0 0 15,-3 3 0-15,-4-1 0 0,-1 1 0 0,-1 1 0 16,-10-3 0-16,-1-1 0 0,-3 2 0 16,-2-2 0-16,-2 1 0 0,-2-3 0 0,-5-2 0 15,-2-3 0-15,-2 0 0 0,-2-1 0 16,-2-1 0-16,-2-3-275 0,-1 0-78 0,-2-1-57 16,-3-3-40-16,-8-6-41 0,13 8-51 0,-13-8-85 15,0 0-186-15,12 1-529 0,-12-1-945 16</inkml:trace>
  <inkml:trace contextRef="#ctx0" brushRef="#br0" timeOffset="93348.13">19095 14166 1546 0,'0'0'748'0,"-13"-6"-209"0,13 6-116 0,-15-8-82 15,15 8-28-15,-10-5 7 0,10 5 7 0,0 0 2 16,0 0-11-16,0 0-32 0,0 0-50 16,0 0-19-16,0 0-2 0,0 0 22 15,0 0 89-15,9 5-122 0,6 2 102 0,4 2-110 16,10 2 117-16,7 5-143 0,7 1-25 0,7 6-9 15,6 2-136-15,3 4 0 0,5 1 0 16,3 6 0-16,4 2 0 0,12 12 0 0,0 3 0 16,0 2 0-16,-5 2 0 0,-2 0 0 15,-2 0 0-15,-16-7 0 0,1-1 0 0,-1 1 0 16,1-3 0-16,-2 1 0 0,0-2 0 0,1 0 0 16,-2 0 0-16,-1-5 0 0,-5 2 0 0,-3-2 0 15,-4 0-441-15,-7-2-77 0,-8-7 15 16,-6 0-246-16,-4 1-167 0,-6-7-688 0,0 0-1255 15</inkml:trace>
  <inkml:trace contextRef="#ctx0" brushRef="#br0" timeOffset="94210.85">20006 15079 978 0,'0'0'746'0,"-5"-7"-157"0,5 7-141 0,0 0-59 15,-9-8-43-15,9 8-21 0,0 0-1 16,0 0-14-16,-7-6-27 0,7 6-16 0,0 0-20 16,0 0-1-16,0 0-21 0,0 0-17 0,0 0-10 15,3-11-10-15,-3 11-2 0,10-6-3 0,-10 6-11 16,21-10-8-16,-7 5-15 0,1-3-9 15,5-1-16-15,-1-1-6 0,3 1-7 16,5-2-2-16,0 0 8 0,3 0-6 0,6-3 79 16,2 0-190-16,1 0 0 0,6-2 0 0,-2 1 0 15,4-1 0-15,10-3 0 0,3-1 0 0,-4-1 0 16,6 0 0-16,-1 0 0 0,0 1 0 16,-1-1 0-16,1 1 0 0,-5 1 0 0,-6 3 0 15,-4 0 0-15,1 2 0 0,-4 0 0 16,1 2 0-16,-4 0 0 0,-9 3 0 0,-1 1 0 15,-5 2 0-15,-3-1 0 0,-2 3 0 0,-4-2 0 16,-1 2-103-16,-1 2-83 0,-3-2 17 16,-2 1 94-16,-9 3-145 0,16-5 91 0,-16 5-139 15,11-4-16-15,-11 4-2 0,0 0-12 16,11-6-18-16,-11 6-9 0,0 0-6 0,0 0-10 16,0 0-23-16,0 0-50 0,0 0-53 0,0 0-109 15,-9-3-376-15,9 3-534 0</inkml:trace>
  <inkml:trace contextRef="#ctx0" brushRef="#br0" timeOffset="94555.19">21384 14540 1218 0,'0'0'781'0,"0"0"-171"15,0 0-123-15,0 0-73 0,0 0-29 16,0 0-9-16,0 0-8 0,0 0-15 0,12-3 98 15,-12 3-162-15,0 0 84 0,12-1-160 16,-12 1-41-16,0 0 21 0,15 0-46 0,-15 0 36 16,11 3 96-16,-11-3-120 0,20 4 123 0,-5 1-129 15,8 5 111-15,6 0-223 0,7 4-41 0,4 1 0 16,6 2 0-16,12 5 0 0,1 1 0 16,4 1 0-16,4 4 0 0,2 1 0 15,1 3 0-15,4 2 0 0,14 9 0 16,-4 4 0-16,-2 0 0 0,1 1 0 0,-18-6 0 0,-2 2 0 15,0 1 0-15,-2 1 0 0,-3 0 0 0,-2-1 0 16,-5 0 0-16,-1-1 0 0,-5-4-62 16,-2-1-166-16,-3-2-35 0,-9-6 79 15,-2-2-198-15,-3-1-47 0,-2-4-40 0,-4-4-85 16,-4-3-87-16,-2-1-100 0,-3-4-604 0,-2-1-947 16</inkml:trace>
  <inkml:trace contextRef="#ctx0" brushRef="#br0" timeOffset="95714.19">21063 13583 414 0,'-11'3'391'15,"11"-3"-92"-15,-20 5-63 0,20-5-28 16,-18 6 13-16,18-6 1 0,-14 7 8 0,14-7-27 15,-16 6-24-15,16-6-22 0,-13 6-29 0,13-6-16 16,-12 6-12-16,12-6-3 0,-10 5-5 0,10-5 4 16,-9 6-4-16,9-6-5 0,0 0 28 15,-10 7-32-15,10-7 37 0,0 0-34 0,-9 6 24 16,9-6-25-16,0 0 74 0,0 0 24 16,0 0 51-16,0 0-12 0,0 0 37 0,0 0-28 15,6 9 16-15,-6-9-24 0,14-2 35 16,-14 2-41-16,26-6 0 0,-9 0-11 0,4-2 24 15,8-3-45-15,7-7-6 0,7-3-56 0,10-7 6 16,6-5 85-16,7-3-152 0,18-10 94 16,3-3-137-16,4 2-36 0,-3-1 10 0,0 1-46 15,-2 2-10-15,-15 7-12 0,0 5-22 16,-4 0-21-16,-2 4-62 0,-6 1-48 0,-3 3-100 16,-14 4-54-16,-1 5-112 0,-7 0-59 0,-7 4-96 15,-7 5-140-15,-2 0-504 0,-5 2-896 16</inkml:trace>
  <inkml:trace contextRef="#ctx0" brushRef="#br0" timeOffset="96170.5">22080 13009 888 0,'0'0'902'0,"-2"-10"-211"0,2 10-170 0,0 0-106 15,-2-10-82-15,2 10-29 0,0 0 15 0,0 0 9 16,0 0 10-16,2-14-5 0,-2 14-13 15,0 0-18-15,0 0-22 0,7-7-16 0,-7 7-12 16,0 0-25-16,22 3-4 0,-8 3-9 16,6 1-6-16,1 2-2 0,4 5 4 0,12 2-97 15,1 4-113-15,3 1 0 0,10 4 0 16,2 1 0-16,2 2 0 0,6 1 0 0,-1 1 0 16,3 1 0-16,3 0 0 0,-3 1 0 0,2-1 0 15,-4 1 0-15,1-1 0 0,-3 0 0 16,-1 0 0-16,-3-2 0 0,0-2 0 0,1 1 0 15,0 0 0-15,-1-2 0 0,-2-1 0 16,3 1 0-16,-2-2 0 0,-1 1 0 0,-2-1 0 16,-8-3-66-16,-3 0-604 0,-1 1-132 0,-2 1-303 15,-1 0-648-15,-7 0-1441 0</inkml:trace>
  <inkml:trace contextRef="#ctx0" brushRef="#br0" timeOffset="96656.54">23574 13678 1216 0,'7'-7'710'16,"-7"7"-160"-16,0 0-131 0,0 0-65 0,0 0-23 15,0 0 6-15,0 0 3 0,0 0-11 0,0 0-19 16,-16 0-14-16,16 0 91 0,-16 8-131 16,2 0 121-16,-2 2-103 0,-3 4 101 0,-4 2-109 15,-5 6 101-15,-3 3-139 0,-4 4 94 16,-5 9-175-16,-5 5-147 0,-4 4 0 0,-4 5 0 15,-16 13 0-15,-5 7 0 0,-9 4 0 0,-7 10 0 16,-11 7 0-16,-29 31 0 0,-7 6 0 16,-2 7 0-16,-10 8-174 0,-5 8-271 0,1 6-366 15,2 4-295-15,6-1-679 0,8-2-1484 0</inkml:trace>
  <inkml:trace contextRef="#ctx0" brushRef="#br0" timeOffset="97960.26">20225 13037 783 0,'0'0'555'0,"0"0"-128"0,12-3-79 16,-12 3-44-16,0 0-42 0,0 0 7 0,0 0-22 15,0 0 39-15,0 0-17 0,12-1 14 0,-12 1-39 16,0 0-1-16,0 0-52 0,0 0 9 16,0 0-41-16,0 0 12 0,0 0-41 15,0 0 36-15,0 0-16 0,-1 11 54 0,1-11 10 16,-13 17 45-16,3-6-34 0,-4 4 35 0,-6 4-42 15,-8 5 18-15,-2 4-42 0,-10 5 8 0,-4 3-49 16,-4 2-2-16,-5 2-44 0,-2 2-26 16,-6 6-81-16,-16 10 0 0,-8 5 0 15,-9 8 0-15,-6 4 0 0,-7 9-128 0,-4 3 17 16,-2 6-190-16,-27 21-55 0,26-18-61 0,-26 21-65 16,28-18-62-16,3-2-57 0,2 2-46 0,7-4-111 15,5-4-454-15,7-9-821 0</inkml:trace>
  <inkml:trace contextRef="#ctx0" brushRef="#br0" timeOffset="98604.16">18785 14047 867 0,'0'0'630'16,"0"0"-144"-16,9-6-100 0,-9 6-76 0,0 0-2 16,0 0 8-16,12-4 4 0,-12 4-19 0,0 0-10 15,12-2-33-15,-12 2-35 0,0 0-25 16,18 0-6-16,-18 0-10 0,15 2-10 0,-15-2-6 16,22 4 3-16,-8-1 6 0,4 2 15 15,3 1 31-15,2 1 104 0,6 1-130 16,3 1 92-16,8 5-120 0,2 2 93 0,0 2-132 0,12 5 93 15,1 3-136-15,0 3-23 0,4 1 23 16,1 3-70-16,3 2-15 0,3 3 0 0,2 4 0 16,15 8 0-16,-1 3 0 0,1 2 0 15,-2 3 0-15,-4 1 0 0,2 4 0 0,-3 2 0 16,-2 3 0-16,-2 1 0 0,0 2 0 0,-2 3 0 16,-2 5 0-16,-3 0-2 0,0 4-309 15,-2-1-72-15,0 3-94 0,0-2-104 0,-1-1-103 16,1 3-96-16,-2-1-795 0,2 1-1222 0</inkml:trace>
  <inkml:trace contextRef="#ctx0" brushRef="#br0" timeOffset="100251.69">21297 16071 359 0,'-12'-10'250'0,"12"10"-107"0,-10-9-71 0,10 9-43 16,-9-10-28-16,9 10 8 0,-10-12 54 0,10 12 33 15,-8-9 36-15,8 9-7 0,-10-10-20 16,10 10-17-16,-11-9-5 0,11 9-10 0,-11-10-4 16,11 10-6-16,-13-8-5 0,13 8-7 15,-12-8-7-15,12 8-5 0,-13-7-16 0,13 7-12 16,-12-7 19-16,12 7 6 0,-11-6 27 0,11 6 20 15,-11-2 16-15,11 2 142 0,-10-5-177 16,10 5 2-16,-10-4 134 0,10 4-178 0,-9-5 138 16,9 5-176-16,-10-4 129 0,10 4-176 0,-9-5-10 15,9 5 6-15,-10-4-5 0,10 4-5 16,-12-6-3-16,12 6 8 0,-13-6 8 0,13 6 15 16,-17-4 10-16,17 4 9 0,-16-6 5 15,16 6-2-15,-18-6-7 0,18 6-7 0,-16-7-7 16,16 7-26-16,-17-8 16 0,17 8-5 0,-15-7-2 15,15 7-5-15,-16-7 2 0,16 7 5 16,-15-8 9-16,15 8 42 0,-12-6 34 0,12 6 34 16,-12-6 36-16,12 6 41 0,-8-6 36 15,8 6 25-15,0 0 13 0,-11-8 146 0,11 8-162 16,0 0 16-16,-5-10-2 0,5 10-15 0,0 0-4 16,-2-12 3-16,2 12 13 0,0 0-3 15,0-12 16-15,0 12 5 0,0 0 14 0,0 0-9 16,-2-13-11-16,2 13-30 0,0 0-36 15,0 0-11-15,0 0 1 0,2-12-20 0,-2 12-15 16,0 0-6-16,0 0-1 0,2-12 3 0,-2 12-3 16,0 0 2-16,6-7 7 0,-6 7 22 15,0 0-4-15,17 1 6 0,-8 2 4 16,6 5-14-16,4 3-13 0,7 6-1 0,3 4-14 16,3 5-7-16,3 3-10 0,7 7-55 0,2 2-19 15,4 0 0-15,-2 1 0 0,5 2 0 16,0 1 0-16,1 0 0 0,-1 0 0 0,0 0-65 15,-1 0-9-15,-2 1-242 0,-4-1-106 16,-2 1-119-16,2-1-119 0,-8 1-205 0,2-2-795 16,-3 1-1327-16</inkml:trace>
  <inkml:trace contextRef="#ctx0" brushRef="#br0" timeOffset="101285.78">21879 15525 396 0,'0'0'326'15,"0"0"-38"-15,0-14-22 0,0 14-26 0,0 0-9 16,2-12-8-16,-2 12 0 0,0 0 124 16,0 0-192-16,0-13 140 0,0 13-186 0,0 0 18 15,0 0-7-15,0-13-7 0,0 13 0 0,0 0 0 16,0 0 2-16,0 0-5 0,0-14-5 16,0 14 1-16,0 0-5 0,0 0-6 0,0 0 1 15,-2-12-6-15,2 12 0 0,0 0-5 0,0 0-6 16,0 0-1-16,-3-10 0 0,3 10-4 15,0 0 4-15,0 0-1 0,0 0 5 16,0 0 0-16,-4-8 9 0,4 8-5 0,0 0 7 16,0 0-4-16,0 0 6 0,0 0-4 0,0 0 3 15,0 0 0-15,-5-6 14 0,5 6-6 16,0 0-7-16,0 0-1 0,0 0-2 0,0 0-3 16,0 0-15-16,-11-5-4 0,11 5-2 15,0 0-1-15,0 0 0 0,-14 3-12 0,14-3 8 16,-11 4-5-16,11-4 9 0,-20 12 4 0,5-2 17 15,-6 5 15-15,-6 7-11 0,-4 7-5 16,-12 12-13-16,-7 10-21 0,-21 16-49 0,-13 13-79 16,-12 13 4-16,-34 38-160 0,-12 11-332 0,-4 8-169 15,-10 13-293-15,1 7-585 0,-1 6-1262 16</inkml:trace>
  <inkml:trace contextRef="#ctx0" brushRef="#br0" timeOffset="102475.62">21258 16037 179 0,'0'0'396'16,"0"0"-90"-16,0 0-52 0,0 0-48 0,0 0-25 15,3-10-18-15,-3 10-11 0,0 0-14 0,0 0-16 16,0 0-22-16,0 0-6 0,0 0-14 15,0 0-7-15,0 0-5 0,0 0 5 0,0 0-1 16,0 0 9-16,0 0-3 0,5-8 13 16,-5 8 6-16,0 0 4 0,0 0-7 0,0 0-5 15,0 0-8-15,0 0 1 0,0 0-9 0,0 0-3 16,0 0 0-16,0 0 5 0,0 0-6 0,0 0 3 16,-6 8-2-16,6-8 8 0,0 0 1 15,0 0-7-15,-7 9-1 0,7-9 2 0,0 0-5 16,-6 7-7-16,6-7-7 0,0 0-2 15,-6 7-11-15,6-7-5 0,0 0-7 0,-7 9-9 16,7-9-3-16,0 0-10 0,-9 9 4 16,9-9-1-16,-5 9-8 0,5-9 6 0,-8 7-13 15,8-7 7-15,-7 9 128 0,7-9-155 0,-10 12 137 16,10-12-155-16,-9 12 138 0,3-5-148 16,1 0 141-16,-2 0-143 0,0 3 147 0,-1 0-141 15,-1 1 145-15,-1 0-133 0,0 0 17 0,-1 3 17 16,-3 1 17-16,0 1 5 0,-5 3 3 15,3 3-1-15,-6 5 7 0,-3 0 0 0,-1 3-4 16,-2 2-4-16,-6 8-7 0,-2 1-2 16,-2 2 124-16,-4 2-157 0,-2 2 136 0,0 5-155 15,-4 0 6-15,-2 4 4 0,-11 13 2 0,-1 2-4 16,-1 3-23-16,-2 1-18 0,-5 3-34 16,0 1-33-16,-3 4-48 0,-1 2-45 0,0 4-27 15,-5 1 65-15,5 4-211 16,-2 0-45-16,2-2-42 0,1-3-360 0,3-1-401 0</inkml:trace>
  <inkml:trace contextRef="#ctx0" brushRef="#br0" timeOffset="103415.55">21375 16202 448 0,'0'0'297'0,"0"0"-110"0,0 0-69 15,0 0-29-15,0 0-20 0,0 0-6 16,4-9-6-16,-4 9-12 0,0 0-8 0,0 0-7 16,0 0-5-16,0 0-7 0,0 0 4 0,10-3 21 15,-10 3 19-15,0 0 10 0,0 0 9 16,0 0 7-16,0 0 8 0,0 0 10 0,0 0 9 15,0 0-6-15,0 0-11 0,0 0-12 16,0 0-8-16,11-3-12 0,-11 3-14 0,0 0-6 16,0 0-7-16,0 0-8 0,0 0-11 15,0 0-4-15,0 0-13 0,0 0-15 0,0 0-9 16,0 0 10-16,0 0-3 0,0 0 0 16,0 0 10-16,0 0 4 0,0 0-8 0,0 0 7 15,0 0-9-15,0 0 12 0,0 0 2 0,0 0 6 16,10 1 10-16,-10-1 10 0,0 0 10 15,0 0 9-15,0 0 7 0,0 0 11 0,0 0 11 16,0 0 13-16,0 0 19 0,15 0 16 16,-15 0 152-16,0 0-150 0,0 0 150 0,11 4-161 15,-11-4 142-15,0 0-156 0,9 6 133 16,-9-6-145-16,11 6 132 0,-11-6-150 0,13 8 136 16,-13-8-140-16,14 9 141 0,-7-3-146 0,4 1 147 15,1 2-152-15,-1 0 145 0,1 1-148 16,5 2 134-16,-2 3-151 0,1 0 144 0,3 4-143 15,-1 0 126-15,4 1-146 0,0 4 136 16,2 2-138-16,1-1 18 0,2 1 24 0,1 3-10 16,3 0 1-16,7 6-7 0,0 1-5 0,5 1-5 15,-3 1-5-15,8 0 5 0,-2 2 110 16,4 2-155-16,1 2 9 0,5 1-2 0,-1 3-5 16,1 1-18-16,0 2-18 0,12 11-13 15,-3 1-7-15,0 0-10 0,2 4 5 0,-2-1 9 16,-2 3-5-16,3 4 20 0,-4 1-51 0,1 4 38 15,0 3-40-15,0 4-43 0,0 1-56 0,-2 0-48 16,-1 4-58-16,-1 1-60 0,1 5-49 16,-4-2 16-16,0 2-31 0,-6 2-95 0,2-4-94 15,-7 4-375-15,-1 1-590 0</inkml:trace>
  <inkml:trace contextRef="#ctx0" brushRef="#br0" timeOffset="104797.78">20119 17034 456 0,'-6'15'251'0,"6"-15"104"0,-6 13-191 16,6-13 134-16,-3 15-152 0,3-15 123 0,-8 15-150 15,8-15 129-15,-8 16-163 0,8-16 129 0,-9 16-144 16,5-7-2-16,-1 0 21 0,1 1-2 16,-4 1 27-16,3-1-16 0,-1 1 23 15,-1-1-29-15,1 1 21 0,-2-1-42 0,1 1 30 16,0 0-52-16,-1-1 43 0,0 1-68 0,1-1 33 15,0 2-52-15,-1 0 40 0,-2 0-46 0,2-1 40 16,0 0-37-16,0 1-1 0,-2 2 7 16,1-1-6-16,-1 2 4 0,-2 0-10 0,3 1 2 15,-2 0-7-15,-1 1 0 0,1 1-2 0,-1 0-5 16,2 0 34-16,-1 0-31 0,-2 0 39 16,3 2-51-16,-3 2 59 0,2-2-47 0,-2 2 41 15,0 2-38-15,0 0 32 0,3-1-39 16,-3 2 35-16,1 0 98 0,-2 1-133 0,2 1 107 15,1 0-123-15,-1 2 109 0,-3 2-116 0,0 2 113 16,3-5-117-16,-3 5 114 0,4-5-121 16,-1 2 112-16,0-1-113 0,0-1-22 0,2 2 58 15,-2 0 110-15,2 1-124 0,0-2 105 16,-2 6-124-16,3-2 3 0,2-1 9 0,-3 5 0 16,2-1 9-16,-1 2-1 0,1-5-1 0,4 0-2 15,-3 1 35-15,2-2-52 0,-1 2 47 16,2-2-47-16,1-1 43 0,-2 2-37 0,2-3 42 15,1 3-43-15,0-4 45 0,2-1-61 16,0 1 31-16,0-1-62 0,1 1 22 0,1 3-64 16,1 2-11-16,-2 0-72 0,2-2-1 0,1-4-48 15,-4-28 27-15,0 0-38 0,9 4 19 16,-9-4 4-16,0 0 3 0,0 0 88 0,16 0-197 16,-16 0 184-16</inkml:trace>
  <inkml:trace contextRef="#ctx0" brushRef="#br0" timeOffset="105978.05">20119 18903 418 0,'-19'9'598'0,"-1"2"-209"0,3-3-87 0,-1 2-99 16,-1-2 2-16,4-1-39 0,-1 0 27 0,3 0-25 15,0 0 55-15,-1-1-42 0,2 0 34 0,2-1-41 16,-1 0-7-16,11-5 2 0,-13 6 2 16,13-6 9-16,-13 5 15 0,13-5 12 0,0 0-8 15,-12 4-10-15,12-4-13 0,0 0-2 16,0 0 11-16,0 0 15 0,-12-2 12 0,12 2 9 16,0 0 17-16,9-13-18 0,-1 3-18 0,2 1 0 15,6-4-21-15,4-3-7 0,3-2-14 16,8-4-9-16,3-3-9 0,13-9-7 0,3-3-13 15,7-3-2-15,6-6-56 0,21-11-64 0,8-4 0 16,6-4 0-16,7-2 0 0,4-6 0 16,0 1 0-16,3-1 0 0,2 1 0 0,-4 3 0 15,-2 1 0-15,-2 6 0 0,-9 3 0 16,-4 5 0-16,-7 6 0 0,-21 10-131 0,-6 3-284 16,-8 4-83-16,-4 4-52 0,-13 6-23 0,-7 5-7 15,-7 0 35-15,-2 6-22 0,-5 0-32 16,-1 2-14-16,-5 1-363 0,-7 7-567 0</inkml:trace>
  <inkml:trace contextRef="#ctx0" brushRef="#br0" timeOffset="106556.85">20910 18047 1353 0,'0'0'1016'0,"0"0"-286"0,-10-6-111 15,10 6-149-15,0 0-43 0,0 0-52 16,-11-5 41-16,11 5-74 0,0 0 29 0,0 0-89 16,0 0-13-16,0 0-75 0,-8-5-2 0,8 5-32 15,0 0 33-15,0 0-18 0,0 0-4 16,22 2-20-16,-4 1-15 0,7 2-4 0,6 1-115 16,11 2-17-16,4 1 0 0,6 3 0 15,13 4 0-15,2 1 0 0,8 3 0 16,1 2 0-16,3 3 0 0,4 3 0 0,15 7 0 0,-1 6 0 15,0 2 0-15,-1 4 0 0,-1 4 0 0,1 2 0 16,1 4 0-16,-1 1 0 0,-2 5 0 16,-4 4 0-16,0 0 0 0,-6 3-237 15,-1 5-123-15,-7-4-68 0,-3-22-55 0,-2-49-91 16,-8 0-141-16,-14 0-111 0,-4 0-625 0,-3 0-1065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2-08-24T07:55:15.53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12279 3056 568 0,'0'0'426'15,"0"0"104"-15,2-14-220 0,-2 14 145 16,0 0-207-16,0 0 3 0,1-12 6 0,-1 12 0 16,0 0-7-16,0 0-25 0,0 0-4 15,2-10-25-15,-2 10-18 0,0 0-42 0,0 0-19 16,0 0 3-16,0 0 27 0,0 0 16 0,0 0 0 16,0 0 1-16,0 0-1 0,-1 18-3 15,1-18-12-15,-3 19-12 0,1-5 2 0,-2 3-5 16,1 0 0-16,-3 4-4 0,2 1-6 15,-2 1-2-15,-1 5-4 0,0 2-1 0,-1 1-3 16,-1 7-11-16,-2 2-15 0,0-1 12 0,0 4-6 16,0 0 85-16,-3 1-124 0,4 1 88 15,-1-2-117-15,3 0 89 0,0-4-114 16,2-4 97-16,2-4-116 0,-1 1 8 0,5-6 2 16,0-1 8-16,0-1 0 0,3-1 2 0,0 0 4 15,1-2-4-15,0 0 2 0,3-2 1 16,-3-3-1-16,2-1 0 0,2 1 3 0,0 0-1 15,0-2-4-15,2 0 4 0,0-3 2 16,0 1-2-16,4 1 2 0,0-2 0 0,-1-1 3 16,2 1-5-16,1-1-1 0,0-1-4 0,2 0-1 15,-2 0 9-15,2 0-6 0,-3-3 1 16,3 4 0-16,0-3-2 0,1 0 6 0,1 1-7 16,0-1 4-16,1-1 5 0,2 1-10 15,1-1 13-15,1-3-12 0,3 0 0 0,6 1 0 16,2-2 0-16,2-1 0 0,1 0 0 15,3-2 0-15,7 0 0 0,2-2 0 0,-1 0 0 16,2 1 0-16,1-1 0 0,0-1 0 0,1 1 0 16,0 0 0-16,-1-1 0 0,-1 0 0 15,1 2 0-15,2-2 0 0,0 1 0 0,-1-2 0 16,4 2 0-16,-2-1 0 0,1 0 0 16,1 1 0-16,1-2 0 0,-1 2 0 0,-1-2 0 15,2 3 0-15,-1-2 0 0,-1-1 0 0,0 2 0 16,0 0 0-16,0 0 0 0,1 1 0 15,-2-2 0-15,2 2 0 0,0-1 0 16,1 1 0-16,-1-1 0 0,0 1 0 0,1 0 0 16,0 0 0-16,-1-1 0 0,-1 0 0 0,0 1 0 15,0 0 0-15,-1 0 0 0,0 1 0 16,0 0 0-16,-1-1 0 0,0 2 0 0,1 0 0 16,-2 0 0-16,0 0 0 0,2 0 0 15,-1-1 0-15,1 1 0 0,-1 0 0 0,0 0 0 16,0-2 0-16,0 2 0 0,1-3 0 0,1 2 0 15,0-2 0-15,-1 2 0 0,1-2 0 16,0 2 0-16,1-1 0 0,-2 1 0 0,1 1 0 16,-1-1 0-16,0 1 0 0,0-2 0 15,1 2 0-15,-2-1 0 0,0 0 0 0,1-1 0 16,1 1 0-16,-1-1 0 0,0 0 0 16,0 0 0-16,-1 1 0 0,0-1 0 0,-2 0 0 15,0 0 0-15,-2 2 0 0,-1-1 0 0,-7 0 0 16,1 1 0-16,-3 0 0 0,0-1 0 15,-1 0 0-15,-1 1 0 0,-2 0 0 0,-6 0 0 16,-1-1 0-16,-1 0 0 0,-2 0-52 16,-4 0-1-16,-4 1-149 0,0 0 0 0,-5-2-8 15,-14 2-59-15,22-2-73 0,-22 2-85 0,16-5-83 16,-16 5-52-16,0 0-57 0,6-6-169 16,-6 6-460-16,0 0-858 0</inkml:trace>
  <inkml:trace contextRef="#ctx0" brushRef="#br0" timeOffset="1378.8">12433 3042 539 0,'0'0'468'15,"0"0"-64"-15,-8 6-33 0,8-6 118 0,0 0-227 16,0 0 115-16,0 0-184 0,8 5 0 0,-8-5 7 15,0 0 3-15,18 2-8 0,-18-2-14 16,20 0-13-16,-20 0-23 0,25 0-12 0,-7-1-9 16,1 1 0-16,1-2-13 0,0 1 0 15,1 0-7-15,1-1-10 0,4 0-6 0,0 2 19 16,2-2 4-16,3 0 2 0,5 0-17 0,2 0-9 16,2-3-10-16,9 2 0 0,0-1 3 15,4-1-6-15,1 1-5 0,3 0-1 16,0-2-10-16,2 0-11 0,11-1 3 0,0 1-2 15,2-2 2-15,3-1-7 0,0 1 2 0,5-1-7 16,-1 0-11-16,2-1-3 0,1 1 9 16,-2-1-17-16,2 1-1 0,-1-2 1 0,2 2 2 15,1-1-6-15,1 2 125 0,-1-1-159 16,1 1 143-16,0 0-156 0,-2 1 136 0,-1-1-147 16,1 0 134-16,-1 3-142 0,-1-3 143 0,1 2-149 15,0 2 143-15,-2-2-150 0,1 2 151 16,-2-2-152-16,2 2 145 0,-4 1-149 0,0-1 144 15,-2 2-144-15,1-1 144 0,-1 1-141 16,1 1 144-16,-1 0-146 0,-9 0 147 0,11 1-146 16,-2 0 142-16,1 2-139 0,-11-2 139 15,0 1-147-15,0 1 19 0,10-1 10 0,-12 1 149 16,1 0-158-16,10 1 144 0,-12-1-145 0,2-1 140 16,0 1-147-16,-1 1 142 0,0-1-144 15,0 1 142-15,-3-1-146 0,-1 3 142 0,-2-3-142 16,-4 1 16-16,-2 2 8 0,-2-2 9 15,-3 3 9-15,-8-2 3 0,-2 0 2 0,-2 1 3 16,-2 1 4-16,-4-2 6 0,-2 1 0 0,-1 0 4 16,-3 1 2-16,0 0-1 0,1-1 5 15,-3 2-6-15,3-1 4 0,-2 0 0 16,2 1 3-16,-2 0-5 0,1 1 4 0,-1 0-6 16,-1-1-1-16,1 1 14 0,-2 1-2 0,-1 0 3 15,-1 1 14-15,-2 2 17 0,0 0 4 16,-2 3 5-16,1 1 12 0,-4 1-1 0,1 4-1 15,0 0 6-15,-3 5 12 0,0 2-1 16,-1 1 5-16,0 1-7 0,-3 3 9 0,-1 1-8 16,-1 2-5-16,-1 0 0 0,-2 2-6 0,-2 4 1 15,-1 0 1-15,-1 2 15 0,-2-2-81 16,-1 0 0-16,-1 1 0 0,1-1 0 0,-2-2 0 16,1-1 0-16,1 0 0 0,-2 1 0 0,1-1 0 15,0-2 0-15,2-4 0 0,-2-2 0 16,2-1 0-16,1 0 0 0,1-5 0 15,-1-1 0-15,2-2 0 0,1-1 0 0,0-4 0 16,1 0 0-16,-1-3 0 0,2-1 0 0,-1-2 0 16,2-11 0-16,-2 17 0 0,2-17 0 15,-1 14 0-15,1-14 0 0,0 0-63 0,-1 15-332 16,1-15-80-16,0 0-74 0,0 0-75 16,-1 14-129-16,1-14-933 0,0 0-1359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2-08-24T07:55:35.544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2634 14575 411 0,'0'0'728'0,"0"0"-183"15,0 0-85-15,0 0-48 0,0 0-44 16,0 0-41-16,0 0-34 0,0 0-38 0,0 0-36 16,0 0 4-16,0 0-12 0,0 0 5 15,0 0 18-15,0 0-19 0,0 0-24 0,0 0-24 16,7 6-14-16,-7-6-9 0,10 4-12 0,-10-4-13 15,16 4-16-15,-16-4-11 0,18 6-16 16,-2-2-9-16,-1-1-11 0,2 0-7 0,0 1-9 16,2 1-7-16,1-4 2 0,0 2-13 0,1 0 1 15,1-2-8-15,-1 1-4 0,2 0 1 16,0-1-3-16,3 1-3 0,-1-1-6 0,0 1 5 16,0-1 2-16,1 0-2 0,-4 1-3 15,4 1 1-15,-3-2-5 0,2 0 1 0,0 2 9 16,1 0-7-16,0-3 4 0,-1 4-6 0,2-1 6 15,0-3-3-15,2 0-1 0,-1 1 2 16,1-1-2-16,2 0 0 0,-1 0 1 0,1 0 1 16,0-1-2-16,0 1 3 0,1-2-3 15,4 1-1-15,-5-3-2 0,4 4 4 0,-4-3-7 16,-1 2 6-16,1-1-1 0,0 2-2 0,-1-1-2 16,0 1 4-16,0-1 0 0,-1 1 1 15,1 0 0-15,0-2 108 0,-1 2-129 16,1-1 110-16,1 1-126 0,0-2 8 0,0 1 5 15,5 1 7-15,-1-3-1 0,2 2 6 0,0-1 7 16,0-1 2-16,0 1-5 0,1 1 17 16,1-2-15-16,-1 0 6 0,0 2 2 0,1-3-5 15,1 2 111-15,-1-1-128 0,1 0 110 16,0 1-120-16,-1-2 115 0,0 1-109 0,0-1-30 16,3 1 37-16,3 0-18 0,2-1 35 0,-1-1-27 15,-5 2 24-15,5-2 108 0,0 3-126 16,0-3 111-16,0 2-128 0,-5-1-10 0,4 0 24 15,-4 1-11-15,6-1 25 0,-6 2-15 0,-1-1 26 16,-1 1-19-16,2 1 27 0,-1-2-26 16,-1 2 22-16,1 0-22 0,0 0 30 0,0 0-30 15,-1-1 26-15,3 2-9 0,-2-2 13 16,2 2-26-16,0 0 24 0,0-1-21 0,0-1 29 16,1 1-27-16,-1-1 24 0,-1 1-22 15,2 1 22-15,-1 0-21 0,-2-1 24 0,1 1-26 16,0 0 25-16,-2 1-25 0,0 0 29 15,-1 1-31-15,0-1 23 0,0 1-24 0,-1-1 32 16,0-1-33-16,0 2 21 0,0 1-23 0,-1-2 24 16,2 1-24-16,-2 0 23 0,1-1 107 15,-1 2-132-15,0 0 112 0,0-1-127 0,0 0 110 16,-2-1-123-16,-2 2 115 0,3-2-117 16,1 2 110-16,-6-2-119 0,1 3 118 0,0-2-115 15,0 2 114-15,-2-1-123 0,1-2 121 0,-3 4-119 16,7-1 115-16,-6 0-116 0,0-1 118 15,1 1-118-15,1-1 117 0,3 1-118 16,-5 0 118-16,5 1-120 0,0-2 122 0,1 1-119 16,0 1 12-16,1-3 7 0,-1 1 8 0,2 0 5 15,1 1 11-15,-1 0 0 0,3-1 3 16,-1 1 5-16,1-1-1 0,0 0 6 0,7 1 6 16,-5 0 7-16,-1-1 115 0,7 1-134 15,0-3 110-15,3 2-120 0,-1 0 112 0,3 0-116 16,2-1-1-16,-1 0 11 0,-1-1 4 0,5-1 1 15,-1 1 1-15,0-1 4 0,0 0 106 16,0 0-120-16,2 0 98 0,-1-1-117 0,-1 0 107 16,3 0-115-16,-4 1 108 0,6-2-111 15,-3 1 104-15,3-1-112 0,0 1 18 0,-1 0 104 16,-1 1-116-16,2-2 12 0,-1 2 105 16,-1-1-112-16,-1 1 107 0,0-2-110 0,-1 1 106 15,0 1-110-15,0 0 107 0,-1-2-108 0,3 1 106 16,-1 1-110-16,2 0 10 0,-1-1 2 15,0 1 13-15,-4 1 3 0,3-1 9 0,-1 0 8 16,-1 3 0-16,-1-3-6 0,-1 0 108 16,-1 1-115-16,0 1 102 0,0-1-118 0,-2-1 116 15,1 0-124-15,0 2 9 0,0-1 6 0,0 0 9 16,0 1 3-16,-1-1 2 0,1 0 9 16,-1 0-2-16,-1 0 4 0,1 0 0 15,-1-1 3-15,-7 1-3 0,1-1 4 0,-1 2 10 16,0-2 94-16,-1 0-125 0,3 0 109 0,-1 0-121 15,0-2 112-15,6 2-115 0,0-1 1 16,-1 0 8-16,0 0 9 0,-5 0 8 0,5 0-4 16,0 0 0-16,-6 1 9 0,0-2 1 15,-1 2 1-15,2 0 4 0,-2-1 102 0,0 1-123 16,0-1 107-16,-1-1-115 0,1 2 107 0,1 0-117 16,-2-1 114-16,4-1-115 0,3 1 111 15,1-2-114-15,0 2 113 0,0-1-113 0,0-1 119 16,-1 1-119-16,1-1 111 0,-2 0-115 0,-5 1 117 15,-2 0-117-15,0-1 110 0,2 2-109 16,-3-3 106-16,0 4-108 0,-1-3-19 16,0 1 45-16,-1 0-26 0,-1 1 41 0,0-2-24 15,-5 3 34-15,1-2 96 0,-2 1-112 0,1 0-26 16,-1 1 38-16,-1 0 98 0,0-3-114 16,-1 2-28-16,0 0 35 0,1 1-20 0,-2-1 37 15,0 1-27-15,0 0 35 0,0 0-28 16,-2 0 36-16,1 0-29 0,2 1 32 0,-2-1 95 15,0 1-116-15,0 0 96 0,-3 0-114 0,0 1 107 16,0-2-122-16,0 1-21 0,0 0 43 16,0 1-31-16,0-2 46 0,-1 0-31 0,4 3 42 15,1-2-35-15,-2-1 39 0,2 2-60 16,1-1 66-16,-1 0 93 0,2 0-122 0,0 1 106 16,2-1-125-16,-1 1 103 0,2-1-112 15,5 2 106-15,-1 0-111 0,1-2 100 0,0 0-105 16,2 2 110-16,2-1-111 0,-1-1 112 0,0 3-108 15,2-4 103-15,-1 3-106 0,1-3 103 16,1 1-107-16,6 2 109 0,-1-2-104 0,1 1 101 16,-1-1-103-16,2 2 99 0,-2-2-102 15,2 2 6-15,-1 0 10 0,2-1 5 0,0 1 3 16,-2 1 6-16,2-2 0 0,-1 0 4 0,-1 0 6 16,0 1 6-16,0-2-10 0,-6-1 5 15,0 2 96-15,0-2-115 0,0 0 100 16,0 0-109-16,7 0 2 0,-6 0 7 0,7-2 2 15,0 2 6-15,-2 0 1 0,1 0 3 0,1 0 8 16,-1-1 0-16,0 1-7 0,2-1 5 16,-3-1 1-16,-5 2-2 0,4-3 1 0,2 2 0 15,-8 1 98-15,7-3-116 0,0 2 104 16,-1-1-112-16,2-1 4 0,-2 2 5 0,2-1 6 16,0 0 1-16,-1 1 10 0,2-1-6 0,-3 0 5 15,3 0 3-15,-8 2-6 0,6 0 3 16,-6-1 1-16,0 1-3 0,-1 0 4 0,0 0-1 15,1 0 4-15,-1 0-4 0,0 0 0 16,2 1 3-16,-2-1-3 0,8 0 4 0,-6 2 1 16,6-1 4-16,-1-1-4 0,2 1-4 15,0-1 4-15,-2 2 5 0,2-2 1 0,-2 1-11 16,-7-1 5-16,2 1-6 0,0 0 5 0,-1-1 2 16,1 0-3-16,-2 0 3 0,1 1-3 15,2-1-1-15,-2 0 10 0,1 1-7 0,6-1-1 16,-6 0 1-16,5 1 5 0,1 1-2 15,1-1-1-15,-3-1 0 0,1 3-1 0,0-2 2 16,-1 1 5-16,-1-1-5 0,2 2-1 16,-1 0 0-16,-7-2 0 0,1 1 4 0,7 1 3 15,-2-1-1-15,3 2 4 0,-1-1-3 16,0 0 1-16,1-1-1 0,0-1 1 0,1 2-3 16,2-1 1-16,0 0-3 0,-1-2 1 0,1 2-2 15,0-1-1-15,-2-1-3 0,1 1 1 16,-1-1 7-16,0 0-5 0,1-1-1 0,0 1-4 15,0-1 0-15,2-1 0 0,1 0 0 16,0 1 0-16,2 0 0 0,0-1 0 0,2 0 0 16,-1 1 0-16,1 0 0 0,2-1 0 15,-2 1 0-15,0 0 0 0,3-1 0 0,-1 2 0 16,1-3 0-16,3 3 0 0,-2 0 0 0,2-1 0 16,0 0 0-16,0 1 0 0,1-1 0 15,-1 0 0-15,0 1 0 0,0-2 0 0,0 2 0 16,0-2 0-16,10 2 0 0,-10-1 0 15,0-2 0-15,-3 3 0 0,15-3 0 0,-14 2 0 16,3 1 0-16,-3 0 0 0,-1 0 0 0,-1-2 0 16,-3 4 0-16,-1-2 0 0,-2 0 0 15,-1 0 0-15,0 0 0 0,-6 1 0 16,-3-1 0-16,-3 1 0 0,-2-1 0 0,1 1 0 16,-3 0 0-16,0 1 0 0,-5-2 0 0,-1 0 0 15,-3 0 0-15,1 1 0 0,-1-1 0 16,-6 0 0-16,-2 1 0 0,-2-1 0 0,-1 0 0 15,-5 0 0-15,-13 0 0 0,23 0 0 16,-23 0 0-16,15 0 0 0,-15 0 0 0,16 0 0 16,-16 0-29-16,11 0-67 0,-11 0-22 0,0 0-22 15,17 2-27-15,-17-2-43 0,0 0-56 16,0 0-41-16,0 0 74 0,0 0-193 0,0 0 107 16,-11-2-180-16,-1 1-68 0,-9 1-103 0,-8-1-643 15,-5-3-917-15</inkml:trace>
  <inkml:trace contextRef="#ctx0" brushRef="#br0" timeOffset="2299.69">2515 15636 383 0,'0'0'583'0,"0"0"-122"0,0 0-84 16,0 0-50-16,0 0-49 0,0 0-54 0,0 0-33 16,-10-5-21-16,10 5-4 0,0 0 129 15,0 0-184-15,0 0 149 0,0 0-162 0,0 0 128 16,0 0-174-16,0 0 133 0,13 0-165 15,-13 0 131-15,0 0-146 0,0 0 163 0,14 2-124 16,-14-2 198-16,13 1-108 0,-13-1 143 0,21 1-181 16,-9-2 110-16,7 1-185 0,1-1 148 0,2-1-155 15,0 1 140-15,2 0-154 0,2-1 135 16,2 1-150-16,0-1 137 0,0 1-151 16,2-1 136-16,-1 0-151 0,1 1 142 0,0-1-147 15,0 1 11-15,0-1 8 0,0 1 7 0,1 0 8 16,-1-1 2-16,0 1-6 0,1-1 13 15,-1 2 0-15,1-1 5 0,0 0 0 0,0-1 3 16,0 1 2-16,1 1 6 0,-2-2 1 16,2 2 7-16,-1-1 1 0,1 1-2 0,-2 0 4 15,2 0-2-15,0 0 0 0,1 0-3 0,0-1-1 16,-1 1-2-16,1 0 0 0,3-1 1 16,1-1-3-16,-5 2 0 0,6-1-1 0,-6 1 0 15,5-2 2-15,-1 2 2 0,0-1 11 16,0-1-6-16,2 1-3 0,-1-2-2 0,-2 2 5 15,4-1-4-15,-2 0 3 0,2 0-9 0,-1-1 11 16,0 0-5-16,0 0-7 0,0-1 7 16,1 2-8-16,-1-1-3 0,-1-1 2 0,2 3-3 15,-2-3 2-15,0 1-1 0,-2-1 3 16,2 1-3-16,-1 0-3 0,-1 1-1 0,-1 0 0 16,0-2-1-16,0 0 2 0,-4 2 3 0,3-3-3 15,-3 3-4-15,4-1 2 0,-4 1 3 16,3-1 0-16,-2 1-2 0,0 0-5 0,0 0 8 15,0-1-1-15,4 2-1 0,-5-1 2 0,2-1-3 16,-1 1 5-16,0 1-3 0,5-2 2 16,-1 0-4-16,-1 2 3 0,1-2-2 15,-4 0 0-15,-1 0-2 0,0 1-5 0,0-2 11 16,0 2-3-16,0 0-2 0,0 0 3 0,-1-1-1 16,1 3-3-16,0-1 1 0,0-2-4 0,-1 2 12 15,1 1-8-15,-1-2-3 0,1 2 10 16,1-1-3-16,0 0-1 0,0 0 4 15,0 1-8-15,2-1 6 0,2-1-3 0,1 0-1 16,-1 1 2-16,0-2-2 0,1 0-2 0,-1 2 4 16,2-1-2-16,-1 0 3 0,0 0-4 15,-1-1 6-15,0 1-3 0,-3 1-1 0,4 0-2 16,0-1 8-16,0-1-8 0,0 3 1 16,0-3 1-16,1 3-3 0,1-2 2 0,0 0 7 15,-1 1-7-15,1 0-3 0,2 0 1 0,-1 0-3 16,-1-1 10-16,3 1-3 0,-2-1-3 15,1 1 5-15,0-1-3 0,-2 1-2 16,2-1 1-16,-1 1-3 0,-1 1 7 0,0 0-6 16,-1 0 0-16,3 0 1 0,-9 0 1 0,7 1-2 15,2-1-1-15,-1 3 8 0,-2-2-12 16,3 1 9-16,1-2 4 0,-1 0-4 0,2 2 5 16,-1-1-8-16,1 1 2 0,-2-1 5 15,4-1 1-15,-2 1 2 0,0-1-1 0,1 1 2 16,-2-1-2-16,2 1 3 0,-1-1 0 0,-1 0-2 15,1 0 0-15,-1 0-2 0,3-1-3 16,-2 1 1-16,-1 0-1 0,2 0 2 0,0 0-4 16,-1 0 3-16,0 0-3 0,2 0-1 15,-4 0 0-15,3 0-1 0,-2 0 5 0,1 0-6 16,1 0 2-16,-1 0 0 0,-3 1 8 16,2-1-9-16,-1 0 0 0,-1 0 0 0,3 0 3 15,-4 1-2-15,0-1-2 0,2 0-1 0,-1 0 4 16,-1 0 1-16,0 0-6 0,0 0 3 15,3-1-1-15,-3 1 7 0,0 0-7 0,0-1 6 16,1 1-6-16,0-1 7 0,-1 0-8 16,-2 1 5-16,3 0 2 0,-3-1-5 0,2 0 2 15,-6 0 4-15,-1 1-6 0,3 0-2 0,-3 0 1 16,1-1 1-16,-1 1-4 0,2 0 4 16,-3 0 1-16,3-2 1 0,-2 2 4 15,-1 0-7-15,3 0-1 0,-3 0 4 0,1-1-5 16,3 1 2-16,-5-1-1 0,2-1-1 0,-1 2-3 15,1 0 3-15,-1 0-2 0,0 0 4 16,0-2 1-16,1 2-1 0,-1 0-2 0,-1 0 1 16,2 0-2-16,-2 0 5 0,1 0 3 0,1 0-10 15,-1-1 3-15,-1 1 0 0,2-2 2 16,-1 2-1-16,0 0 2 0,0-2 5 0,2 2 2 16,-1-1-7-16,0-1-5 0,0 0 1 15,4 2 1-15,-4-3 2 0,1 3-4 0,0-2 4 16,-1 1 4-16,1 0-7 0,-2-1 2 0,3 1-1 15,-1-1 2-15,-2 1-1 0,3 1 4 16,-4-2 4-16,2 1-2 0,0-1-7 16,-2 0 2-16,0 1-2 0,0-1-1 0,-1 0-1 15,-2-1 11-15,0 3-6 0,-4-3 9 0,-2 2-11 16,0 1 2-16,-1-3 93 0,-4 1-156 16,-3 2-5-16,-12 0-2 0,21-1 9 0,-21 1 10 15,18-2-21-15,-18 2-17 0,13 0-35 16,-13 0-50-16,11-2-62 0,-11 2-55 0,0 0-42 15,15-3-37-15,-15 3-43 0,0 0-42 0,0 0-111 16,0 0-635-16,0 0-810 0</inkml:trace>
  <inkml:trace contextRef="#ctx0" brushRef="#br0" timeOffset="4781.18">2594 16747 555 0,'0'0'530'0,"0"0"-67"15,10-4-37-15,-10 4-43 0,0 0-48 16,0 0-24-16,14-1-26 0,-14 1-13 0,0 0-13 16,15 1 6-16,-15-1 18 0,14 3 109 0,-14-3-178 15,20 4 101-15,-9-2-177 0,7 0 116 0,-3 0-169 16,5 1 121-16,-2 0-148 0,3 0 13 15,4 0 20-15,1 0 6 0,1-1-9 0,2 0-7 16,2 0-7-16,0 0-12 0,6-2-10 16,0 1 0-16,1-2 1 0,0 1-8 0,2-2 2 15,1-1-4-15,7 2-1 0,0-2-4 0,1 0-3 16,1-1-10-16,1 2 3 0,0-1-11 16,0-1 4-16,2 1-8 0,0-2 4 0,0 1-10 15,-2-1 7-15,2 2-12 0,-1-1 10 16,-1-1-11-16,1 1 8 0,0 0-10 0,0-1 10 15,0 1-8-15,0 0 18 0,1 0-19 0,1 1 8 16,-2-1-14-16,3 0 13 0,-3 1-10 16,2 1 8-16,-2-1-2 0,1 2 0 0,-1 0-4 15,0-1 5-15,0 1-8 0,-1 0 8 16,0 0-5-16,1 1 5 0,0-1-9 0,0 1 8 16,2-1 0-16,-2 0 0 0,1 1-4 0,0 0 2 15,0-2-2-15,-1 2 2 0,1-1-5 16,0 1 7-16,-2 0-11 0,0-1 9 0,-8 1-8 15,8-1 10-15,0 0-11 0,-1 1 13 16,1 0-12-16,0 0 8 0,0 0-5 0,0 0 8 16,0 0-11-16,-1 0 10 0,2 1-7 15,0 0 6-15,-2-1-5 0,1 0 5 0,0 1-9 16,-1-1 10-16,0 0-9 0,-6 0 19 0,0 0-23 16,6 0 15-16,1 0-12 0,-1 0 8 15,-1-1-7-15,2 0 15 0,-1-1-13 0,-1 1 6 16,3 0-4-16,-4 1 8 0,-3-1-9 15,2 1 8-15,-2-1-12 0,-4 1 14 0,2 0-6 16,1 1 3-16,-1-1-10 0,-1 1 11 0,0-1-10 16,1 1 14-16,-2 0-1 0,0 0-8 15,1 1-7-15,1-1 13 0,-1-1-14 0,1 1 11 16,0 0-8-16,-1-1 10 0,1 1-10 16,0-2 11-16,2 1-11 0,-2-1 18 0,1 0-21 15,-1 1 13-15,0 0-4 0,2 0 1 0,-3-1-8 16,0 2 11-16,2-1-13 0,-2-1 20 15,0 1-10-15,2 0 3 0,0 0-9 16,0 0 8-16,6 0-9 0,0 0 7 0,-4 0-1 16,3 0 11-16,2-2-13 0,-1 2 2 0,1 0-8 15,1-1 15-15,-3-1-4 0,1 2 0 16,2 0-9-16,-3-1 18 0,-4 1-20 0,4-1 11 16,1 1-5-16,2 0 9 0,-10 1-11 0,10-1 12 15,1 1-11-15,-1-1 5 0,2 2-4 16,-2-1 10-16,2 1-10 0,-1-1 9 0,0 1-8 15,0 0 7-15,1 0-13 0,0 0 13 16,2 1-11-16,-1-1 11 0,-2 0-12 0,3-1 11 16,2 1 5-16,-1-1-7 0,2 2-9 0,-1 0 10 15,2-3-10-15,0 2 10 0,-1 0-5 16,2-1 2-16,-1 0-9 0,0 1 12 0,1 1-11 16,-2-3 10-16,2 2-7 0,1 0 5 15,-1-1-5-15,2 1 8 0,0-1-7 0,1-1 9 16,0 2-11-16,1 0 8 0,-1-1-8 15,0 0 8-15,0 0-5 0,-1 1 8 0,1 0-8 16,0-2 5-16,1 2-3 0,8 0 6 16,3 0-13-16,-13 0 7 0,1 0-5 0,10 0 12 15,-9-1-7-15,0 0 5 0,-2 2-13 0,1-2 10 16,0 0 0-16,0 0 4 0,-1 0-11 16,1 1 9-16,1 0-10 0,-1-1 8 0,12 1-5 15,-12-1 9-15,1 1-11 0,-1-1 7 16,0 0-7-16,0 2 9 0,-2-1-8 0,1-1 14 15,-1 1-17-15,0 1 8 0,0-2-6 16,0 2 8-16,0 0-11 0,0-1 10 0,0 1-7 16,-1 1 5-16,1-1-3 0,-2-2 7 0,0 2-11 15,0 0 7-15,0-1-6 0,-2 0 9 16,-1-1-12-16,0 1 19 0,1 0-16 0,-2 1 11 16,2-2-8-16,0 2 7 0,-1-1-4 0,1-1-1 15,-1 1-7-15,1 1 10 0,-3-2-9 16,2 2 9-16,-1-1-9 0,0 1 9 0,-2 0-6 15,-2-1 10-15,2 0-3 0,-1-1 0 0,0 1-9 16,0-1 9-16,1 2-7 0,-1-1 5 16,0-1 119-16,0 1-144 0,2-1 132 0,-1 1-147 15,-1-2 132-15,1 0-142 0,-1 1 4 0,0 0 12 16,-1 0 0-16,-1 0 2 0,0-1 20 16,-2 2 2-16,3-1-7 0,-2 0 12 0,-1 1-8 15,2-2 13-15,-2 1 122 0,2 1-147 0,-1-1 123 16,0-1-138-16,-6 0 127 0,5 0-140 15,-5 0 135-15,6 1-140 0,-6-1 1 0,4-1 20 16,-3 1 0-16,-3 1 16 0,2-2-6 0,0 2 19 16,-2-1-12-16,2 1 14 0,5 0 121 15,-4-1-142-15,4 1 130 0,1 0-149 0,-7-1 132 16,1 0-140-16,0 1 132 0,0-1-137 16,1 0 136-16,5 0-134 0,-6-1 121 0,0 2-129 15,-1-1 9-15,0 0 17 0,0-1-2 0,0 1 23 16,1 0-8-16,-2 0 8 0,1 0-2 0,0 0 16 15,1 0-10-15,0-1 14 0,0 1-14 16,0 0 13-16,5-1 118 0,-4 1-143 0,-1 0-2 16,7 0 17-16,-8-1-2 0,7 0 4 15,-1 0-1-15,-5 1 3 0,-2 0-4 0,0-1 10 16,2 1-10-16,-1-2 12 0,6 1-10 0,-1-1 9 16,-5 1-6-16,1 0 8 0,5 1-8 15,0-3 8-15,1 2-4 0,-8 0 16 0,1 0-14 16,0 0 3-16,7-1-9 0,-2 0 6 0,-5 2-12 15,-1-1 13-15,1-1-8 0,0 1 9 16,-2-1-8-16,2 2 12 0,0-1-4 0,5-2 0 16,-6 1-8-16,8 1 11 0,-3-2-14 0,3 0 16 15,-1 0-12-15,0 0 9 0,0 1-3 16,-1-2 2-16,0 2-8 0,4-2 10 0,-3 2-15 16,1-1 14-16,-1 0-10 0,1 1 7 0,-3-1-7 15,2-1 13-15,-2 1-12 0,2-2 10 16,0 3-9-16,-2-3 17 0,2 1-19 0,-2-1 7 15,2 0-5-15,-2 0 6 0,0 1-4 0,-2-1 7 16,1 1-10-16,-7-1 5 0,-1 2-6 16,0 0 11-16,-2-1-15 0,1 2 16 15,-8 0-11-15,0-1 3 0,1 1-35 0,-5 1-35 16,-5-1 74-16,0 1-196 0,-5 0 107 16,-1 0-150-16,-14 1-6 0,21 0-10 0,-21 0-32 15,18-1-22-15,-18 1-28 0,16 0-3 0,-16 0-15 16,0 0-39-16,16-1-53 0,-16 1-99 15,0 0-522-15,0 0-680 0</inkml:trace>
  <inkml:trace contextRef="#ctx0" brushRef="#br0" timeOffset="7168.12">2689 17927 400 0,'-11'7'757'0,"2"-2"-298"16,-1 0 87-16,10-5-187 0,-14 8-66 15,14-8 18-15,-11 6-93 0,11-6-3 0,-10 4-70 16,10-4-2-16,0 0-57 0,-10 6 21 16,10-6-41-16,0 0 44 0,0 0-38 0,-6 8 32 15,6-8-48-15,0 0 31 0,0 0-44 0,7 8 32 16,-7-8-38-16,10 4 35 0,-10-4-36 0,16 5 39 15,-16-5-46-15,22 5 37 0,-7-2-48 16,3 0 46-16,0-1-47 0,2 1 34 0,0-1-48 16,1-1 40-16,3 3-45 0,1-2 38 15,0 3-47-15,0-3 45 0,2 2-21 0,2-2 54 16,0 3-49-16,4-2 43 0,2 0-52 0,0 0 39 16,0 0-47-16,0-1 43 0,1 0-53 15,0 0 44-15,0-1-47 0,4-1 56 0,-1 1-11 16,2-1 42-16,10-1-49 0,-3 0 34 15,3-1-48-15,2-1 38 0,1 1-43 0,-1-2 38 16,1 0-26-16,1 0 39 0,2-1-34 0,0-1 31 16,-1 0-35-16,13-1 34 0,-2 0-32 15,2-4 33-15,2 3-31 0,0-1 28 0,0-1-37 16,0 0 31-16,2-1-30 0,-1 1 27 16,-1-2-37-16,0 1 2 0,0 1 1 0,1 0 1 15,1-1-4-15,-1 3-2 0,1-2 3 0,-1 2-3 16,0-1 2-16,0 1-5 0,0 0-1 15,-1 1 9-15,-1 0-4 0,0-1 12 0,0 0 0 16,1 0 3-16,1 2 1 0,1-1 3 16,0 0-7-16,2 1 2 0,-1 1-3 0,-1-1-5 15,1 2 5-15,-2 0-5 0,-8 0 9 0,0 3-11 16,10-3 7-16,-1 2-3 0,3 1 0 16,-9 0-3-16,9 1 6 0,0-1-7 0,0-1-1 15,-9 2-2-15,10 0-1 0,-12-1-2 16,10 0 6-16,-9-1-3 0,9 1-3 0,2 0 2 15,0 0 3-15,-1 0-4 0,1 1-2 0,-1 1 1 16,1 0 0-16,-12 1 7 0,9 0 3 16,-11 0-13-16,11 1 7 0,-2 0 3 0,0 2-3 15,2 1 12-15,0-2-8 0,-1 2-1 16,0 0-2-16,-1-1 2 0,2-1-5 0,-2 2 3 16,-2-2 2-16,-6-1 0 0,-1-1-5 0,12 2 9 15,1-2-4-15,-1 2-3 0,0-3 37 0,4 2-39 16,-5-1 47-16,5 0-58 0,-3 0 46 15,1 1-53-15,-3-2 0 0,1 2 6 16,-10-1 5-16,11-1 0 0,0 1 44 0,0 0-54 16,3-1 48-16,-3-1-50 0,1 0 47 0,-1 0-57 15,3 1 67-15,-14-1-68 0,11-1 11 0,0 1-5 16,0-1 9-16,1 0 5 0,-1 0 41 16,2 1-46-16,-1 0 54 0,2 0-63 0,-3 1 7 15,1 0 48-15,-3 0-54 0,-9 0 5 16,12 1 5-16,-3 1 0 0,2-1 5 0,-1 1-5 15,0 0 55-15,2 0-53 0,-2 0 45 0,2 0-53 16,-2 0 49-16,1-1-49 0,0 2 3 16,-1-3 9-16,-12 2-3 0,13-1 57 0,0-1-63 15,0 2 53-15,1-1-62 0,-1 1 53 16,2 0-43-16,-3 0 39 0,1 0-51 0,-2-1 54 16,-11 2-55-16,10-2 50 0,1 3-41 0,-10-2 39 15,11 0-49-15,0 0 50 0,-1 0-46 16,1-1 47-16,0 3-52 0,-1-4 48 0,-8 1-40 15,-1 0 47-15,9-1-63 0,-10 0 57 16,11 2-52-16,-10-1 60 0,10-1-49 0,0 1 39 16,0 1-50-16,-11-2 58 0,10 0-57 0,1 2 45 15,-12 0-40-15,0 0 43 0,-1 0-47 16,-1 2 50-16,0-2-51 0,0 0 50 0,0 2-45 16,1-2 48-16,-1 3-46 0,-1-1 47 0,10 1-48 15,-11 0 41-15,0-1-45 0,0 1 51 16,0-1-52-16,0 0 48 0,-2 1-48 0,-1-1 51 15,1 1-46-15,-1 0 46 0,-1-1-45 16,1-1 46-16,0 2-47 0,1-1 44 0,-1 0-39 16,1 0 42-16,0-1-47 0,-1 0 40 15,-1 2-41-15,2-2 44 0,-1 0-44 0,0 1 46 16,-1-2-49-16,-2 1 46 0,1 1-35 0,-1-2 30 16,2 0-36-16,-3 1 44 0,2-1-50 15,1 0 53-15,-1 1-46 0,-1-1 43 0,2 1-45 16,1 0 46-16,-2-3-43 0,-1 2 41 15,3 1-42-15,-4-2 52 0,3 1-57 0,-3-2 49 16,0 1-47-16,2 1 42 0,1-2-40 0,-1 1 32 16,2 1-29-16,-1-2 44 0,2 0-40 0,0 1 45 15,0 0-46-15,0 0 42 0,2-2-41 16,-1 2 43-16,1-1-44 0,-1-2 39 0,1 1-42 16,-1 0 4-16,0-1 47 0,2 0-49 15,-1 1 47-15,2-2-43 0,1 0 42 0,-2 0-48 16,1 0 41-16,-1-2-33 0,0 2 32 0,-1 0-41 15,1-1 40-15,-4 1-41 0,1-1 41 16,-2 2-40-16,-2-1 46 0,2 0-48 0,-3-1 40 16,0 2-42-16,-1-1 42 0,-1 0-38 15,-2 1 41-15,-6 0-31 0,-2-1 32 0,-1 1-44 16,-1-1 39-16,-6 1-42 0,-3 1-24 0,-3-1 18 16,-4-1-74-16,-3 2 16 0,-3-1-38 15,-3 0 28-15,-13 1 60 0,21 0-157 0,-21 0-58 16,15-1-42-16,-15 1-52 0,0 0-49 0,12-3-45 15,-12 3-64-15,0 0-137 0,0 0-597 16,0 0-847-16</inkml:trace>
  <inkml:trace contextRef="#ctx0" brushRef="#br0" timeOffset="8324.17">6992 16992 176 0,'0'0'575'15,"0"0"-140"-15,0 0-62 0,0 0-28 16,2-11-23-16,-2 11-36 0,0 0-32 0,0 0-20 16,0 0-20-16,0 0-13 0,0 0-16 0,0 0-24 15,0 0-14-15,0 0-22 0,1-11-16 16,-1 11-17-16,0 0-13 0,0 0-8 0,0 0 8 15,0 0 8-15,1 20 72 0,1-5 46 16,-1 3-1-16,1 3-27 0,3 5-20 0,-2 1-1 16,1 5 5-16,0 3-4 0,2 6-11 0,0 1-13 15,2 0-12-15,-2 2 115 0,1-1-168 16,-1-1-12-16,-1 1-6 0,2 0-13 0,-1-4-8 16,-1-3 0-16,0-3-7 0,-1 0-2 15,0-1 46-15,2-1-66 0,-4-5 45 0,2 1-62 16,-3-2 1-16,1-2-81 0,0-3-14 0,0-4-78 15,-1 1-1-15,0-4 25 0,1-2-152 16,-2-11 60-16,2 13-175 0,-2-13-9 0,0 0-12 16,0 0-71-16,0 0-52 0,1-15-424 15,-1-2-598-15</inkml:trace>
  <inkml:trace contextRef="#ctx0" brushRef="#br0" timeOffset="8767.98">7052 17386 436 0,'-2'-15'571'0,"-3"2"-113"15,3 3-87-15,2 10-17 0,-4-18-52 16,4 18-29-16,-2-17-34 0,2 17-18 0,0-14-30 16,0 14-16-16,2-16-17 0,-2 16-23 0,7-16-20 15,-1 9-14-15,1-2-19 0,4 0-11 16,-1 1-10-16,1 1-12 0,3 0-10 0,-1 2-13 16,4 0 70-16,6 0 92 0,1-2 19 15,9-1-35-15,9-1-33 0,0-2-24 0,4-1-22 16,3-2-15-16,11-1-10 0,1-2-12 0,2 0-12 15,4 1-9-15,-2-1-1 0,-1 3-8 16,1 0-3-16,-2 3-4 0,-10 0-6 0,1 4-4 16,-2 0-1-16,0 2-4 0,-3-1 2 15,-2 5 124-15,-6 1-154 0,-1 1 1 0,1 5 8 16,3-1 3-16,-4 3 14 0,1 4 10 0,-3 3 22 16,-2 0 5-16,-2 4 14 0,-1 1 5 15,-3 3 1-15,-1 3 16 0,-4 3 3 0,-3 4 9 16,-2 2 12-16,-4 5 21 0,-1 3 22 0,-1 3 118 15,-5 4-162-15,-2 3 3 0,2 0-10 16,-4 2 0-16,-1-3 16 0,-2 0-45 0,0 0 2 16,1-2-26-16,-1-2 10 0,0-2-28 15,0-8 26-15,-2 0-38 0,0-3 17 0,0-2-51 16,0-4 13-16,0-2-68 0,0-1-28 0,0-5-46 16,0-2-28-16,0 0-108 0,2-3-49 15,-2-3-125-15,0-2-61 0,0-11 20 0,2 19-341 16,-2-19-516-16,0 0-965 0</inkml:trace>
  <inkml:trace contextRef="#ctx0" brushRef="#br0" timeOffset="12905">5047 11322 1650 0,'-6'6'833'0,"-1"-1"-160"15,-3 1-59-15,3-2-37 0,-2 0-72 0,0 0-54 16,9-4-50-16,-13 7-48 0,13-7-35 0,0 0-51 16,-10 6-60-16,10-6-43 0,0 0-35 15,0 0-15-15,0 0-19 0,0 0-2 0,0 0-5 16,0 0-8-16,0 0-10 0,0 0-9 16,14-3-8-16,-14 3-10 0,15-4-8 0,-15 4-2 15,16-4-11-15,-16 4-5 0,20-6-5 0,-20 6-4 16,19-3-6-16,-19 3 0 0,18-1-12 15,-18 1-2-15,14 0 2 0,-14 0 10 16,12 2-1-16,-12-2 4 0,7 8-6 0,-7-8 13 16,2 11-8-16,-2-11 9 0,-1 17-13 0,1-17 10 15,-3 17-14-15,3-17 4 0,-2 16-17 16,2-16 7-16,-2 11-3 0,2-11 5 0,-1 12-5 16,1-12 11-16,0 0 5 0,1 16-3 15,-1-16 2-15,3 11 1 0,-3-11 0 0,6 11-3 16,-6-11-2-16,9 10-10 0,-9-10-14 0,12 9-16 15,-12-9-7-15,13 9-15 0,-13-9-11 16,14 6-7-16,-14-6-8 0,12 9 6 0,-12-9 10 16,13 10 17-16,-13-10 15 0,8 15 13 15,-8-15 7-15,2 19 8 0,-2-8 2 0,-3 6 14 16,-1-1 5-16,-2 0 4 0,0 1 7 16,0-3 3-16,-1 0 6 0,1-1-5 0,-2 0 7 15,0-3-2-15,2-1-1 0,0-2-7 0,6-7-5 16,-13 11-32-16,13-11-20 0,-10 4-9 15,10-4-4-15,0 0-11 0,-17-6-4 0,17 6 4 16,-12-16 8-16,5 4 8 0,1-1 9 16,-1-1 2-16,2 0 11 0,1-1 7 0,-1 0 0 15,1 1 1-15,0 0 3 0,2 3 3 0,2 11 2 16,-5-18-2-16,5 18 5 0,-3-14 6 16,3 14 0-16,0 0-1 0,-3-11 20 0,3 11 35 15,0 0 18-15,0 0 16 0,-6 15 17 16,4 1 16-16,-2 6 10 0,0 3 10 0,0 6-6 15,-3 10 2-15,0 4-16 0,0 2-14 16,-2-2 1-16,-1 2-7 0,1-3-19 0,-1-3-9 16,1 1-51-16,2-10-21 0,1-1 0 0,0-2 0 15,1-5 0-15,0-2 0 0,0-2 0 16,2-3 0-16,0-3 0 0,1-2 0 0,2-12-14 16,-4 19-150-16,4-19-40 0,0 0-50 15,-2 11-58-15,2-11-61 0,0 0-64 0,5-17-72 16,-1 1-59-16,2-6-100 0,4-9-819 0,1-8-1113 15</inkml:trace>
  <inkml:trace contextRef="#ctx0" brushRef="#br0" timeOffset="13499.3">5239 11433 1041 0,'13'-17'575'0,"-3"1"-5"16,0 3-56-16,-2 2 11 0,-1 0-39 0,-1 3 8 15,-6 8-92-15,7-12-55 0,-7 12-46 16,0 0-28-16,0 0-21 0,0 0-5 0,0 0-25 15,-2 11-23-15,-2-3-34 0,-3 3-17 0,0 1-26 16,-1-2-17-16,3-1-38 0,5-9-21 16,-8 13-15-16,8-13-2 0,-4 10-13 0,4-10 3 15,0 0-7-15,0 0 0 0,7 8-23 16,-7-8-23-16,17-4 100 0,-5-1-156 0,2-2 11 16,3 1 11-16,1-1 5 0,0-2 4 15,1 2-29-15,-1-3 5 0,-2 4 1 0,-1-1-17 16,0 2-14-16,-4 0 30 0,-2 2-24 0,-9 3 49 15,14-2-11-15,-14 2 14 0,0 0 14 16,4 10 11-16,-4-10 9 0,-10 17 18 0,2-3 9 16,-6 3 8-16,3-1 16 0,-7 3 18 15,0 2 15-15,0-2 14 0,-1 1 18 0,1-2 16 16,2-2 12-16,1-2 2 0,3-1-6 0,1-3-6 16,2-1-21-16,0-2-18 0,9-7-14 15,-11 10-13-15,11-10-3 0,0 0-10 16,0 0-5-16,0 0-5 0,0 0-3 0,0 0-15 15,0 0-24-15,13-11-16 0,-2 3-8 0,0-1-4 16,2 1-10-16,1-4-2 0,2 1-7 16,-1 0 4-16,2 0 9 0,-1 2 6 0,-2 1 2 15,-1-1 4-15,0 5-4 0,-1 0 7 16,-12 4 17-16,19-3 25 0,-19 3 33 0,17 5 42 16,-7 3 20-16,-1 3 12 0,-2 2-1 0,0 4 4 15,-2 2 1-15,0 2-9 0,1 0-12 16,-1 3-9-16,-2-2-11 0,-1 0-10 0,1-2-8 15,-2-1-14-15,0-1 0 0,0 0-11 16,0-1-5-16,-2-2-5 0,0 1-7 0,1-5-35 16,-1 0-44-16,1-11-41 0,-1 19-32 0,1-19-37 15,-2 16-50-15,2-16-37 0,-3 12-87 16,3-12-34-16,0 0-60 0,-5 8-18 0,5-8-7 16,0 0-44-16,0 0-110 0,-15-5-18 15,15 5-340-15,-14-9-572 0</inkml:trace>
  <inkml:trace contextRef="#ctx0" brushRef="#br0" timeOffset="13847.35">5403 11806 1204 0,'-14'-5'535'0,"3"0"-52"0,0 1 6 16,2 1-20-16,9 3 36 0,-14-6-36 0,14 6-16 16,-13-7-71-16,13 7-46 0,-9-4-55 15,9 4-65-15,0 0-44 0,-10-6-2 0,10 6-43 16,0 0-14-16,0 0-14 0,0 0-16 16,2-13-17-16,-2 13-10 0,12-6-14 0,-12 6-3 15,16-8-10-15,-8 3-6 0,1 2-26 0,1 0-25 16,-10 3-59-16,18-7-7 0,-18 7-69 15,19-4-24-15,-19 4-67 0,12-1 17 0,-12 1-49 16,0 0 4-16,11 6-26 0,-11-6 18 16,-1 14 26-16,-3-4 14 0,-3 2 41 0,-4 3 38 15,-3 2 64-15,-1 2 106 0,-3 0 79 16,4-3 119-16,-1-1 22 0,1-2 52 0,1 2-24 16,3-5 31-16,0 1-29 0,0-3-3 15,3 0-17-15,7-8-36 0,-11 13-26 0,11-13-6 16,-6 9-10-16,6-9-18 0,0 0-13 0,0 0-17 15,2 12-19-15,-2-12-5 0,0 0-20 16,13 0-12-16,-13 0-16 0,19-5-41 0,-9 1-23 16,2-1-80-16,2 0-31 0,-1-1-98 0,0-1-60 15,0 2-126-15,1-1-70 0,-5 0-95 16,0 3-867-16,-9 3-1078 0</inkml:trace>
  <inkml:trace contextRef="#ctx0" brushRef="#br0" timeOffset="14034.03">5306 11945 235 0,'-9'12'685'16,"0"0"-156"-16,0 3-48 0,-1 2 13 16,1 1-28-16,1 2-31 0,-2-1-49 0,2 1-53 15,1-1-57-15,0 2-58 0,0-2-43 0,2-3-36 16,1-3-31-16,1 2-29 0,0-5-47 16,3-10-60-16,-3 18-57 0,3-18-49 15,-2 12-36-15,2-12-45 0,0 0-42 0,0 0-22 16,0 0-44-16,0 0-13 0,0 0-11 0,11-9-57 15,-11 9-386-15,7-15-312 0</inkml:trace>
  <inkml:trace contextRef="#ctx0" brushRef="#br0" timeOffset="14378.09">5253 12118 1229 0,'6'-7'397'0,"-6"7"-23"15,13-9-6-15,-13 9 29 0,13-5-28 0,-13 5 19 16,12 1 1-16,-12-1-5 0,15 7-27 0,-15-7-26 16,15 9-26-16,-7-3-23 0,0-1-23 15,-1 1-24-15,3 3-22 0,-1-2-39 0,0 0-29 16,-1 1-30-16,-8-8-16 0,13 9-22 0,-13-9-13 15,15 9-17-15,-15-9-20 0,13 6-14 16,-13-6-49-16,14 1-17 0,-14-1-24 0,12 0-27 16,-12 0-24-16,13-6-21 0,-13 6-11 15,12-11 3-15,-7 5 12 0,2-6 18 0,1 0 39 16,-2-1-13-16,0 0 42 0,0 2-14 0,-2 1 38 16,1 1-11-16,-5 9 60 0,7-12 5 15,-7 12 63-15,6-10 17 0,-6 10 53 16,0 0-8-16,8-4 6 0,-8 4 0 0,0 0-22 15,0 0-10-15,12 6-10 0,-12-6-13 0,6 5-7 16,-6-5-4-16,8 9-11 0,-8-9 4 16,10 11 25-16,-10-11-8 0,11 11-21 0,-11-11-14 15,11 12-12-15,-11-12-12 0,9 12-34 16,-9-12-58-16,8 10-52 0,-8-10-59 0,6 9-72 16,-6-9-88-16,5 8-128 0,-5-8-108 0,0 0-231 15,6 7-720-15,-6-7-1144 0</inkml:trace>
  <inkml:trace contextRef="#ctx0" brushRef="#br0" timeOffset="14872.39">5734 11699 2143 0,'0'0'801'0,"0"0"-121"0,0 0-119 15,0 0-54-15,0 0-87 0,15 0-48 0,-15 0-47 16,12-2-41-16,-12 2-44 0,18-3-42 15,-18 3-22-15,20-5-34 0,-5 0-26 0,1 0-21 16,1 0-21-16,1-1-18 0,-2 2-26 0,1-2-33 16,-1 1-36-16,0-1-28 0,-2 1-9 15,0 0-8-15,-3 0-6 0,-2 1 14 16,-9 4 1-16,15-7 1 0,-15 7-1 0,11-9 1 16,-11 9 10-16,6-9 9 0,-6 9 10 0,4-10 6 15,-4 10 8-15,1-11 9 0,-1 11-1 16,-3-16 12-16,3 16 16 0,-5-17 27 0,5 17 23 15,-6-16 15-15,6 16 2 0,-6-14 15 16,6 14-12-16,-3-9-6 0,3 9-20 0,0 0-10 16,-7-11-6-16,7 11 23 0,0 0 21 0,0 0 12 15,0 0-2-15,-6 10 5 0,6-10 7 16,-1 22 6-16,-1-3-2 0,2 4-7 0,2 5-8 16,0 5 1-16,0 4 11 0,1-1-7 0,2 6 2 15,1-1-8-15,0-1-35 0,1-6-52 16,-1-1 0-16,3-4 0 0,-1 0 0 15,2-2 0-15,0-6 0 0,-1-1 0 0,0 0 0 16,1-4 0-16,-1 0 0 0,-1-4 0 0,0-1 0 16,1-1 0-16,-4-2 0 0,-5-8 0 15,9 12-16-15,-9-12-146 0,7 7-43 0,-7-7-47 16,0 0-50-16,0 0-63 0,0 0-67 16,9 6-71-16,-9-6-58 0,0 0-111 0,0 0-825 15,-7-8-1126-15</inkml:trace>
  <inkml:trace contextRef="#ctx0" brushRef="#br0" timeOffset="15251.71">5845 11966 902 0,'-12'-4'851'0,"1"0"-166"0,11 4-148 16,-15-5-24-16,15 5-71 0,-11-6-35 0,11 6-99 16,0 0-32-16,-10-6-75 0,10 6-3 15,0 0-57-15,0 0 8 0,-3-10-40 0,3 10 5 16,0 0-46-16,7-8 9 0,-7 8-39 0,0 0 13 15,12-4-31-15,-12 4 17 0,0 0-33 16,13 1 12-16,-13-1-54 0,9 4 6 0,-9-4-48 16,10 9 27-16,-10-9-22 0,5 14 14 15,-5-14 8-15,2 18 10 0,-2-18 11 0,0 21 5 16,-1-10 4-16,0 0 10 0,1-11 7 0,-3 18 17 16,3-18 22-16,-2 17 24 0,2-17 33 15,-3 13 28-15,3-13 2 0,0 0-3 0,0 0 17 16,0 0 12-16,0 0-2 0,12-13-6 0,-5-2-26 15,2-5-21-15,3-7-13 0,0-1-15 16,2-7-3-16,-1 0-8 0,-1-1-16 16,1 1-9-16,0-1-3 0,-1 0-8 0,-1 0-28 15,-2 6-50-15,1 1-32 0,-2 1-36 0,0 0-34 16,-2 6-38-16,0 0-55 0,-2 5-77 16,0 0-86-16,0 2-37 0,-2 3-96 0,2 2-283 15,-4 10-345-15,6-15-791 0</inkml:trace>
  <inkml:trace contextRef="#ctx0" brushRef="#br0" timeOffset="16045.29">6397 11528 710 0,'3'-10'593'0,"-3"10"-127"0,0 0-40 16,6-11-61-16,-6 11-51 0,0 0-47 16,8-9-29-16,-8 9-32 0,0 0-20 0,10-3-24 15,-10 3-16-15,0 0-4 0,0 0 2 0,14 3 2 16,-14-3 12-16,0 0 15 0,9 10 10 15,-9-10 4-15,8 9 0 0,-8-9 10 16,6 14 4-16,-3-4 3 0,0 3 3 0,0 4-1 16,0 1-8-16,-1 5-3 0,0 2 0 0,1 2-18 15,-3 2-14-15,1 3-19 0,-1 2-16 16,-1 0-9-16,1 1-7 0,-3-1-13 0,1-5-18 16,0-1-15-16,0-3-14 0,1-1-9 15,-1-5-38-15,0 0-5 0,2-3 0 0,-2-2 0 16,1-3 0-16,1-11 0 0,-2 18-71 0,2-18-90 15,-1 12 56-15,1-12-201 0,0 0-29 16,0 0-16-16,0 0-1 0,0 0-23 0,1-19 2 16,0 8-24-16,0-6 26 0,0-1 37 15,1-5 36-15,0-1 40 0,0 2 49 0,2-1 37 16,-1 1 43-16,2 2 49 0,-3 1 61 16,5 3 44-16,-2-1 53 0,1 3-12 0,1 2 45 15,3 1-12-15,-2 2 45 0,0 2-12 0,2 2 38 16,-10 5-26-16,16-6 23 0,-16 6-28 15,17-2 21-15,-17 2-22 0,16 2 29 0,-16-2-10 16,16 9 9-16,-11-4-32 0,0 4 27 16,1 3-17-16,-3 2 8 0,-1 1 0 0,-2 2-7 15,-1 2-22-15,-2-1-10 0,-1 3-19 0,-4 0-13 16,1 1-12-16,-3-2-14 0,1 0-9 16,-1-1-8-16,-1-3-10 0,2 0-18 15,1-3-25-15,0-2-41 0,0 1-52 0,1-5-64 16,7-7-76-16,-9 12-66 0,9-12-78 0,0 0-32 15,0 0-33-15,0 0-64 0,0 0-226 16,0 0-398-16,0 0-758 0</inkml:trace>
  <inkml:trace contextRef="#ctx0" brushRef="#br0" timeOffset="16559.21">6780 11884 106 0,'10'-6'664'0,"-2"0"-59"0,-8 6-48 16,13-7-23-16,-13 7-32 0,10-7-61 15,-10 7-15-15,7-7-89 0,-7 7-31 0,7-8-92 16,-7 8-5-16,8-12-53 0,-8 12 10 16,4-13-29-16,-4 13 22 0,5-15-26 0,-5 15-1 15,2-16 1-15,-2 16-5 0,-1-19-1 0,1 19-5 16,-6-18 3-16,6 18-7 0,-4-17 3 16,4 17-9-16,-9-15-16 0,9 15-16 0,-10-9-25 15,10 9-16-15,0 0-8 0,-18 3-2 16,8 6 3-16,-1 3 2 0,1 4 1 0,0 2-8 15,-1 2 4-15,1 5-12 0,2-4 1 16,2 2 2-16,-1-1 4 0,2-3 7 0,1 0-2 16,3-2 2-16,-2-2 1 0,3-1 3 15,1-2-2-15,-1-12-8 0,3 17-4 0,-3-17-4 16,8 13-10-16,-8-13-34 0,12 4-38 0,-12-4-41 16,17-7-28-16,-5 2-6 0,1-5-33 15,1-2-44-15,-2-2-3 0,2-1-25 0,0-2 22 16,-4 1-13-16,1-2 29 0,-2 3 4 0,-1 2 61 15,-1 1 9-15,0 4 55 0,-3 1 4 16,-4 7 64-16,6-9 24 0,-6 9 71 16,0 0 9-16,0 0 52 0,0 0-18 0,4 13 19 15,-4-13-29-15,-1 13 4 0,1-13-25 0,-2 19-14 16,2-19-8-16,-2 21-14 0,2-21-7 16,0 22-14-16,0-22-11 0,0 22 2 0,0-22-9 15,0 22-22-15,0-22-33 0,1 20-44 16,-1-20-57-16,1 18-52 0,-1-18-39 0,3 14-25 15,-3-14-25-15,4 8-9 0,-4-8-40 0,0 0-45 16,0 0-110-16,12 3-104 0,-12-3-424 16,8-7-606-16</inkml:trace>
  <inkml:trace contextRef="#ctx0" brushRef="#br0" timeOffset="18031.16">6991 11829 666 0,'5'-10'536'15,"-5"10"-68"-15,8-13-36 0,-8 13-10 0,9-7-61 16,-9 7 8-16,0 0-43 0,0 0 3 0,14 2-55 15,-14-2 2-15,7 8-52 0,-7-8 11 16,5 13-61-16,-5-13 7 0,5 17-55 0,-5-17 10 16,2 19-45-16,-2-19 18 0,-1 23-28 15,0-7 30-15,-1-1-27 0,-1-1-7 0,3 0-9 16,-4-4 6-16,4-10 11 0,-4 18 26 0,4-18 24 16,-3 13 16-16,3-13-4 0,0 0-26 15,0 0-26-15,0 0-13 0,0 0 1 16,0 0-6-16,0 0-11 0,0 0-10 0,9-13-10 15,-9 13-6-15,6-15-9 0,-2 5-7 0,1 1-3 16,-1-3-5-16,3 2-2 0,0-2-5 16,0 1-7-16,-2-2-1 0,3 2-8 0,0-1-5 15,0 2 5-15,1 0-3 0,1-1-1 16,0 3-3-16,1 0-2 0,-2 2-5 0,0 1 1 16,-9 5 8-16,16-3 3 0,-16 3 7 0,14 3 9 15,-14-3 6-15,13 11 11 0,-5-2 7 16,-1 4 2-16,0 0 5 0,-2 1-6 0,-1 0 2 15,0 1-1-15,-1 1-6 0,0-1-1 0,0 0 5 16,-2-2 0-16,1 0 2 0,-2-13-5 16,0 22 5-16,0-22 2 0,-1 19 2 15,1-19 10-15,-1 15 9 0,1-15 4 0,0 10-60 16,0-10 0-16,0 0 0 0,0 0 0 0,0 0 0 16,0 0 0-16,0 0 0 0,0 0 0 15,7-10 0-15,-3 1 0 0,0-4-30 0,1-1-64 16,0 0-22-16,2-2-29 0,-2 0-37 15,1 0-11-15,-1-1-40 0,3 0 15 0,0-1-35 16,0 0 46-16,-1 0-49 0,2 3 21 0,0 0-36 16,-1 2 61-16,-1 0 12 0,0 1 57 15,1 1 0-15,-2 3 52 0,-1 0-11 16,-5 8 42-16,10-13-8 0,-10 13 62 0,8-10 8 16,-8 10 58-16,8-7-4 0,-8 7 42 0,0 0-21 15,9-5 18-15,-9 5-38 0,0 0 10 16,0 0-38-16,14 0 5 0,-14 0-62 0,0 0-15 15,0 0-72-15,8 4-21 0,-8-4-79 16,0 0-24-16,5 7-27 0,-5-7-7 0,0 0 15 16,6 11 44-16,-6-11 31 0,0 0 51 0,5 15 92 15,-5-15 95-15,2 11 90 0,-2-11 56 16,3 15 102-16,-3-15-1 0,2 19 16 0,-2-19-24 16,2 19 13-16,-2-19-26 0,1 24 1 15,-1-12-50-15,0 4-23 0,0 1-18 0,0 1-23 16,-1-1-28-16,1 1-23 0,-1 0-14 15,0-2-18-15,1 0-18 0,-1 0-20 0,0-3-10 16,1 0-21-16,0-13 82 0,-3 20-205 0,3-20-46 16,0 16-52-16,0-16-58 0,0 11-67 15,0-11-68-15,0 0-13 0,0 0-24 0,0 0-17 16,6 8-30-16,-6-8 71 0,0 0 137 16,10-7 176-16,-10 7 89 0,6-6 63 0,-6 6 38 15,7-6 81-15,-7 6 26 0,10-7 19 0,-10 7-16 16,7-7 11-16,-7 7-19 0,10-10 45 15,-10 10 17-15,18-12-49 0,-5 2-39 16,0 2-34-16,0-1-6 0,5-1-47 0,-2 0 17 16,1-1-55-16,-1 1 2 0,2 0-55 0,-6 2 11 15,1-1-29-15,0 2 30 0,-4-1-20 16,0 3 43-16,-2-2-41 0,-2 1 29 0,-5 6-27 16,10-14 31-16,-10 14-30 0,8-16 23 15,-8 16-24-15,4-16 37 0,-4 16-37 0,0-19 27 16,0 19-24-16,0-19 28 0,0 19-22 0,-4-17 42 15,4 17-4-15,-8-14 23 0,8 14-20 16,-10-10 10-16,10 10 6 0,-10-4 9 0,10 4 17 16,-14 3 10-16,14-3 11 0,-14 8 6 15,7-3 3-15,-2 1 2 0,1 4 14 0,0 1 3 16,1 0-3-16,0 3-11 0,1 0-8 16,2 1-4-16,1 2 12 0,1 2 0 0,2-2-8 15,0 1-11-15,2 1-49 0,0-1-47 0,2-1 0 16,3 0 0-16,0-2 0 0,0-1 0 15,0 0 0-15,2-3 0 0,0-2 0 0,0-1 0 16,-2-4 0-16,-7-4 0 0,15 4-131 16,-15-4-75-16,13-1-38 0,-13 1-29 0,15-7-23 15,-15 7-18-15,12-12 17 0,-5 5-34 0,0-5 25 16,2 1-27-16,-4-2 42 0,3 0-3 16,-3-1 47-16,2 0 44 0,-3 1 39 15,1-1 60-15,-1 2 47 0,-1 1 80 0,0 1 18 16,-3 10 100-16,5-17 11 0,-5 17 61 0,7-13-24 15,-7 13 17-15,5-10-38 0,-5 10 42 16,0 0 3-16,4-11 37 0,-4 11-31 0,0 0-9 16,0 0-12-16,0 0-32 0,11 5 14 15,-11-5-24-15,2 10-18 0,-2-10-13 0,2 17-17 16,-2-17-14-16,1 20-12 0,-1-20-15 0,-1 24-11 16,1-13-12-16,-1 5-7 0,0-3-8 15,-1-1-29-15,0-1-44 0,0-1-43 0,2-10-35 16,-3 16-35-16,3-16-43 0,-2 15-32 15,2-15-5-15,0 0 16 0,-2 12 25 0,2-12 32 16,0 0 29-16,0 0 28 0,0 0 46 16,0 0 49-16,0 0 66 0,0 0-3 0,5-9 46 15,-5 9-4-15,8-9 36 0,-8 9-11 0,12-13 16 16,-5 4-44-16,2-3 5 0,2 2-41 16,-2-3-7-16,1-2-77 0,3 1-34 0,0-1-81 15,-3 1-5-15,3-1-57 0,-1 1-26 16,3-1-80-16,0 2-87 0,-4 3-291 0,2 0-760 15,-2 1-1066-15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2-08-24T07:56:17.760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5492 4145 8 0,'0'0'547'0,"-4"-13"-96"16,4 13-42-16,-2-11-42 0,2 11-25 15,0 0-19-15,-4-11-20 0,4 11-17 0,0 0-25 16,0 0-22-16,-5-11-25 0,5 11-23 0,0 0-29 16,0 0-23-16,0 0-14 0,0 0-16 15,-9 4-2-15,9-4-10 0,-3 13-8 0,3-13-7 16,-3 21-29-16,2-4 24 0,-1 7-27 16,1 2 25-16,-1 6-26 0,0 3 12 0,-2 8 28 15,-2 4 6-15,0 1 2 0,-2 4 1 0,-1 0-10 16,1 9-3-16,1-7-6 0,-2-4-9 15,3-1-11-15,0-3-12 0,2-2-7 16,0-7-7-16,2-3-11 0,0-2-35 0,1-4-107 16,1-3-84-16,0 0-67 0,1 0-61 0,0-6-67 15,1 0-84-15,-1-2-188 0,2-3-466 16,0-3-750-16</inkml:trace>
  <inkml:trace contextRef="#ctx0" brushRef="#br0" timeOffset="557.36">5327 4142 554 0,'0'0'637'16,"5"-14"-156"-16,-5 14-67 0,6-9-33 15,-6 9-33-15,10-6-21 0,-10 6-36 0,12-4-32 16,-12 4 8-16,18-5-10 0,-7 4-13 0,6-2 0 16,1 1-16-16,3-1 80 0,4-1-148 15,3 0 87-15,4-4-141 0,2 2-37 0,1-1 20 16,6-4-34-16,2 1 19 0,0-1-34 16,1 0 19-16,2 1-33 0,-1 0 18 0,1 2-32 15,-1 1 21-15,2 0-28 0,-1 2 24 16,2 0-15-16,1 1 48 0,0 0-15 0,3-2 21 15,3 0-25-15,-1-2 20 0,3 0-19 16,8-4 15-16,0 1-19 0,2-1 24 0,-2 0-36 16,1-1 18-16,-1 2-30 0,-10 2 17 15,1 0-26-15,-2 4 22 0,0-2-27 0,-1 3 22 16,-3 2-26-16,0 0 27 0,-9 2-32 0,1 2 30 16,-2-1-32-16,0 4 35 0,-3 1-30 15,5 2 31-15,-3 3-20 0,-2 1 40 0,0 1-26 16,-3 2 23-16,-1 3-23 0,-5 2 31 0,2 2-30 15,-3 3 44-15,-3 1-55 0,-1 3 36 16,-2 2-41-16,-3 2 37 0,-2 1-43 16,-2 2 33-16,-2 0-29 0,-2-5-4 0,-2 0 2 15,-3-1 2-15,2 1 7 0,-5-6-30 0,2 2-48 16,-4-1-43-16,0 0-45 0,0 3-37 16,-4 1-16-16,-1 1-74 0,-2 0-35 0,-2 0-92 15,0-1-27-15,-2 0 53 0,-2 6-214 16,2-10-108-16,-6 0-429 0,1-1-748 0</inkml:trace>
  <inkml:trace contextRef="#ctx0" brushRef="#br0" timeOffset="946.18">5611 5111 1042 0,'-37'0'682'0,"8"0"-151"15,5 0-154-15,4 0-88 0,1 0-60 0,6-1-52 16,13 1-2-16,-19-1-7 0,19 1 17 0,0 0 6 16,-8-8 8-16,8 8 3 0,5-8 6 15,-5 8-17-15,21-11-16 0,-5 4 8 0,7-1 26 16,7 0 5-16,4-2-1 0,10 0-17 15,7 0-14-15,14-3-23 0,6 1-21 0,4 0-17 16,4 1-22-16,-1 2-11 0,5 0 20 0,-1 3 12 16,1 2 2-16,3-1-2 0,0 5-6 15,2 1-13-15,1 3-16 0,0 2-5 16,1 1-13-16,-3 2-14 0,-1 2-8 0,-2 1-6 16,-3 1-5-16,-1 0-7 0,0 2-5 0,-1-1-9 15,-3 0-49-15,3-2-62 0,-4 1-55 16,0 1-96-16,-1 0-97 0,-3 1-120 0,0 1-155 15,-6 5-247-15,2-1-758 0,-4 5-1283 16</inkml:trace>
  <inkml:trace contextRef="#ctx0" brushRef="#br0" timeOffset="2144.88">5499 12614 929 0,'-4'-15'580'15,"-2"1"-138"-15,3 0-105 0,-2-1-72 0,1-2-52 16,0-1-13-16,-1-1-11 0,1-2 3 15,-2-1 11-15,2 4 8 0,0 2 9 0,1 1 0 16,1 1-7-16,-2 3-22 0,2 1-27 16,2 10-18-16,-3-16-30 0,3 16-30 0,-5-12-16 15,5 12-4-15,0 0 42 0,0 0 8 0,0 0 9 16,-2 14-6-16,2 2 10 0,0 4 2 16,2 10 2-16,0 5-5 0,1 11-7 0,-1 3 19 15,0 4-5-15,2 14-12 0,-1 2-14 16,0 5-18-16,-1 0-17 0,1 1-8 0,-1 0-19 15,0-4-12-15,1-3-7 0,1-15-9 16,0-3-9-16,1-6-2 0,1-3-20 0,1-10-40 16,0-3-53-16,0-5-31 0,1-4-34 0,1-1-42 15,0-6-39-15,0-3-51 0,-1-4-42 16,-8-5-101-16,16-1-112 0,-8-5-153 0,3-8-537 16,0-4-857-16</inkml:trace>
  <inkml:trace contextRef="#ctx0" brushRef="#br0" timeOffset="2552.59">5424 12436 864 0,'-9'-18'651'0,"1"2"-125"0,0 1-80 0,3 2-61 16,0 1-51-16,1 0-39 0,2 2-22 15,2 10-20-15,-1-22-10 0,5 7-13 16,3 1-10-16,5-4-18 0,3-1-13 0,5-1-16 15,1 2-29-15,4 0-12 0,5 0-12 0,3 1-11 16,2 1-15-16,3 1-15 0,2 0-15 16,4 2-10-16,7-2-10 0,14-3-3 0,9-1-9 15,6-2 17-15,9 0-30 0,19-6 20 16,-1 0-26-16,3 1 1 0,-2 5-6 0,-15 5 22 16,-1 7-21-16,-1 2 21 0,-4 7-26 0,-5 6 27 15,-5 3-20-15,-6 9 28 0,-3 3-14 16,-6 8 21-16,-8 2 23 0,-4 4 5 0,-5 6 21 15,-3 3-8-15,-7 5 1 0,-3 4-7 16,-4 4-12-16,-2 4-6 0,-7 4-8 0,-2 2 1 16,-2 2-17-16,-5 1-12 0,-3 0 9 15,-1-1-9-15,-6-11-4 0,0 1-4 0,0-4-9 16,-4-2-3-16,1-5 1 0,-1-2-31 0,-1-6-48 16,-1-5-59-16,1-4-56 0,-1 0-99 15,-3-4-61-15,-1 0-136 0,-3-4-81 0,-2 1-164 16,-3-4-759-16,-4-2-1111 0</inkml:trace>
  <inkml:trace contextRef="#ctx0" brushRef="#br0" timeOffset="2859.97">5814 13322 1264 0,'-24'-1'668'0,"3"0"-272"0,3 0-116 16,2 0-68-16,4-1-48 0,12 2-31 0,-19-1 27 16,19 1 5-16,0 0 38 0,0 0-39 0,0 0 1 15,0 0-45-15,12-3 107 0,6 1-33 16,8-1 40-16,8-1-40 0,6-1 3 0,9 0-55 16,6-1 4-16,5 1-47 0,13-2 26 15,4 0-42-15,3-2 17 0,3 2-41 0,5-2 18 16,6 0-38-16,5-2 17 0,22-1-35 0,0-2 24 15,0 1-36-15,-1 0-22 0,-1 0-81 16,-16 2-24-16,19 0-75 0,-20 3-38 0,1 1-96 16,-1 1-71-16,-4 5-128 0,-1-2-820 15,-5 6-948-15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2-08-24T07:56:51.276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8844 11037 407 0,'0'0'731'0,"0"0"-167"0,0 0-73 16,0 0-75-16,1-11 11 0,-1 11-19 15,0 0-24-15,0 0 6 0,0 0-73 0,0 0-12 16,0 0-63-16,0 0 5 0,0 0-55 0,2-10-1 16,-2 10-48-16,0 0 7 0,0 0-42 15,0 0 1-15,0 0-34 0,0 0 15 16,0 0-19-16,0 0 32 0,7-9-24 0,-7 9 18 16,0 0-31-16,0 0 30 0,15-1-35 0,-15 1 41 15,16-1-32-15,-16 1-4 0,18-2-10 16,-18 2-8-16,23 0-2 0,-10 0-7 0,-1-2-10 15,1 2 1-15,5 0-7 0,-1-1-4 16,-3 1-1-16,3-1-5 0,-2 1-3 0,-2-2-2 16,1 1-1-16,-14 1-4 0,20-2-1 0,-20 2 0 15,22-1-1-15,-22 1-2 0,19-1 10 16,-19 1-7-16,19-2 0 0,-19 2-6 0,21-1 6 16,-21 1 2-16,22-2-7 0,-11 1-3 15,-11 1 4-15,25-2 2 0,-14 2-3 0,3-2-2 16,1 2 4-16,2 0 1 0,2 0 2 15,-1-1-3-15,1 0-2 0,0-1 2 0,2 2 2 16,-1-2-1-16,0 0 0 0,1 0 3 0,3 1-1 16,-4-2 0-16,3 2-3 0,0-2-2 15,0 3-1-15,-2-2 1 0,2-1 5 0,0 1-14 16,-2 2 12-16,2-1 0 0,0 0-1 16,-1 0 2-16,0 1 1 0,1-1-1 0,0 1 0 15,1 0 2-15,-2 0-5 0,3 0 11 0,2 0-13 16,0-2 5-16,3 2-4 0,-1-1 7 15,2 0-6-15,-1-1 4 0,5 1-6 16,1-1 7-16,0 1-1 0,0-1 32 0,1 0-42 16,-2 0 32-16,3 2-36 0,-6 0 25 0,-1-1-32 15,2 0 15-15,-3 1-3 0,3-1 31 16,-1 1-34-16,5-1 35 0,0 0-39 0,-1 0 34 16,-2-2-35-16,3 1 3 0,-3 0 2 15,0-3 3-15,1 2 1 0,-2 1 5 0,1-2-2 16,-3 1-5-16,-2 1 3 0,1 0-2 0,0-1 9 15,-2 2-8-15,3-2 3 0,-2 1-3 16,2 0 4-16,0-1 7 0,4 1-6 0,1-3 2 16,-1 3-2-16,0-2-1 0,0 2 2 15,1-2 4-15,-1 1-1 0,-1-2-3 0,1 1-2 16,0 0-2-16,-6 1 7 0,3-1 0 16,-1 1-2-16,-1 1-2 0,2-1 1 0,-2-1 2 15,0 1-1-15,2-1-5 0,2 0 5 0,1 1 2 16,-1 0-3-16,1-3 9 0,1 1-10 15,-1 1 0-15,3 0 2 0,0-1 0 0,-1 0 0 16,8-1-3-16,-7 1 3 0,0 2 0 16,0-1-4-16,0 0 7 0,0 1-5 0,-1-2-1 15,-1 3 4-15,-1 0-8 0,0 0 2 16,-4 0 4-16,-1 1 0 0,1-2 0 0,-2 2 0 16,3 0-2-16,0 0 7 0,-2 0-8 15,2 1 3-15,0-1 4 0,1 0-4 0,-4 1-1 16,4-1-1-16,-1 3 1 0,-2-3 1 0,2 1-3 15,-2 0 3-15,1 0-6 0,0 1 4 16,-1 0 4-16,0-1 0 0,-1 0 0 0,0 0-4 16,-1 1-2-16,3-1 0 0,-2 0 4 15,-1 0 3-15,0 1-3 0,0 0 0 0,-2-1 1 16,-3 1 3-16,-1-1-6 0,2 0 3 16,-1 0 2-16,0 0 0 0,-1 2-7 0,0-2 5 15,0 0 1-15,-1 0-4 0,1 1 4 0,0-1 1 16,0 1-3-16,-2-1 1 0,3 2-1 15,0-2 5-15,-1 0-3 0,1 0 1 0,1 0 0 16,3 0-2-16,-3 0-2 0,0 0 0 16,2 0 0-16,-2 0 2 0,-1 0 2 0,0 0 0 15,1 0 0-15,0 0-1 0,0 0-3 0,0 0 5 16,-2 0-2-16,2 0 0 0,-1 0 1 16,-2 0 0-16,3 0 4 0,-1 0 6 15,1 0 14-15,3 0 1 0,0 0 1 0,-1 0 2 16,3 0 6-16,0 1 11 0,2 0 12 0,0 0 0 15,1 0 6-15,5-1-1 0,0 2-15 16,1-2-8-16,-2 1-7 0,1 0-11 0,-4-2-24 16,5 1 0-16,-6 0 0 0,6-1 0 15,-6 0 0-15,-1 0 0 0,1 0 0 0,-1 0 0 16,-1-1 0-16,0 2 0 0,0-2 0 0,-1 1 0 16,-2 0 0-16,-1-1 0 0,-5 1 0 15,0 0 0-15,-2 0 0 0,-1 0 0 0,-2 1 0 16,-4 0 0-16,-12 0 0 0,25 0 0 15,-25 0 0-15,22 0 0 0,-22 0 0 0,21 0 0 16,-21 0 0-16,18 0 0 0,-18 0 0 0,13 0 0 16,-13 0-27-16,0 0-142 0,18 0-37 15,-18 0-61-15,0 0-90 0,13-3-76 0,-13 3-101 16,0 0-99-16,0 0-192 0,0 0-679 0,-7-16-1131 16</inkml:trace>
  <inkml:trace contextRef="#ctx0" brushRef="#br0" timeOffset="1509.7">4038 9688 95 0,'-14'5'680'0,"0"-1"-145"0,2 0-109 16,2 0-42-16,-4 1-79 0,2 0-40 16,-1 1-42-16,1-1-22 0,2 1-19 15,0-1-20-15,0 1-5 0,4-2-1 0,-2 0-2 16,8-4 8-16,-15 11 0 0,15-11-6 0,-12 6-17 16,12-6-19-16,-11 6-25 0,11-6-20 15,0 0-17-15,-10 7-21 0,10-7-4 0,0 0-6 16,-7 6-1-16,7-6 5 0,0 0-3 15,0 0 0-15,6 10 1 0,-6-10-6 0,10 8 5 16,-10-8 3-16,15 8 9 0,-6-3 6 0,0-1 9 16,5 0 14-16,0 1 3 0,1 1 6 15,1-3-2-15,0 0 6 0,1 0-5 0,1 0-6 16,1-1-14-16,-1-2 2 0,3 3-19 16,-1-1 5-16,2-1-7 0,3 1 16 0,2 0-9 15,0-1 6-15,1 1-2 0,2 0-1 16,0 0 0-16,2-2 2 0,5 0-4 0,-1 1 1 15,2-1-7-15,-1-1 3 0,2 1-6 0,-1-2 1 16,1 0-6-16,-1 0 0 0,1-1-4 16,0 1-5-16,-1-1-1 0,0 0-2 0,1-1-4 15,-1 1-8-15,1 1 5 0,0-2-5 16,1 3 2-16,-1-4-3 0,0 3 1 0,1 0 1 16,-2-1-4-16,1 2 4 0,-1-2-3 15,3 0 0-15,-2 0-2 0,-1 0 3 0,0 0-4 16,0 0-3-16,-1 0 7 0,-1-1-3 0,1 0 0 15,0-1 3-15,0 2 3 0,-2-3-6 16,0 1 2-16,0 0-3 0,-2-1 6 0,2 2-10 16,-1-2 2-16,0 1 4 0,2 0-2 15,-2 0-3-15,0 1 1 0,0 0 2 0,-2 0-6 16,-2 1-1-16,0-1 8 0,-2 2-6 0,1 0-5 16,0-1 5-16,-1 2 6 0,-1 0-6 15,0 1-4-15,1 0 3 0,-1 0 3 16,1 0-1-16,-1 0-1 0,1 1 5 0,0 0-1 15,-1 0 1-15,-1 1 1 0,1-1-9 0,0 0 1 16,1 0 9-16,-1 3-1 0,-1-3-4 16,2 0 2-16,-1 2 2 0,-1-1-1 0,1 0 0 15,2 1-1-15,-1-1 3 0,0 0 13 16,1 1 5-16,0-2 10 0,2 0-4 0,-1 0 7 16,2-1 4-16,-2 0 1 0,2 0-1 0,-2-2 1 15,3 1-3-15,3 1 5 0,-4-3-6 16,-2 2-3-16,5-1 1 0,-3 1-4 0,-2-1 1 15,2 0-1-15,-2 0-6 0,1 0-2 16,-2 0-2-16,0 0-5 0,-1 0-3 0,-1 0-1 16,-1 0-2-16,-3 0-2 0,-3 1-2 15,-1-1-15-15,1 1-46 0,-7 1-41 0,-2-2-52 16,-11 2-90-16,19 0-76 0,-19 0-107 16,15 0-130-16,-15 0-183 0,0 0-915 0,0 0-1314 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2-08-24T07:58:00.638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7178 4898 346 0,'-16'5'501'0,"2"-2"-122"0,-1 1-92 16,2 0-50-16,2-1-9 0,-5 0 28 16,3 0 20-16,3-1-1 0,10-2 11 0,-20 4-20 15,20-4-28-15,-16 3-30 0,16-3-28 16,-13 2-12-16,13-2-9 0,0 0-16 0,-15 2-16 15,15-2-7-15,0 0-23 0,-14 3-11 16,14-3-14-16,0 0-6 0,0 0-10 0,-13 2-4 16,13-2 2-16,0 0 17 0,0 0 12 0,0 0 10 15,0 0-2-15,0 0-1 0,0 0 0 16,0 0 5-16,0 0-5 0,0 0-3 0,8 7 3 16,-8-7 98-16,14 3-132 0,-14-3 97 15,19 2-129-15,-19-2 107 0,24 1-133 0,-7 0-1 16,1 0 112-16,1 0-127 0,0 1 2 0,1-1 4 15,-1 0 2-15,1 2 113 0,2-1-126 16,-1-1 119-16,0 2-123 0,4-1 119 16,-3-1-125-16,1 2 120 0,2-1-126 0,-3-1 118 15,2 1-120-15,-3 1 116 0,2-2-121 0,-2 0-8 16,1 2 33-16,0-1 114 0,-2-1-123 16,1 2 119-16,-1-1-122 0,0-1 116 0,1 3-128 15,-2-2 118-15,2 0-122 0,0 1 127 16,0-2-127-16,2 0 122 0,-2-1-120 0,1 2 122 15,2-2-114-15,-1 0 112 0,-1 0-120 0,1 1 118 16,1-1-118-16,-3 0 112 0,1 0-116 16,0 1 117-16,-1-1-122 0,-1 1 123 0,-2-1-122 15,2 1 119-15,-3-1-121 0,2 0 119 16,-1 0-112-16,-2 1 114 0,0 0-122 0,-3-1 117 16,1 1-116-16,1-1 122 0,3-1-120 15,0 0 120-15,1 0-115 0,3 1 114 0,-2-1-111 16,2-1 116-16,-1 1-112 0,1-1-12 0,2 1 38 15,1 0 102-15,1-2-115 0,-5 2 107 16,2-1-116-16,-2 2 106 0,1-2-113 0,-2 0 114 16,2 1-113-16,1 0 128 0,-1-1-108 15,3 0-19-15,0 1 56 0,2-2 102 0,-2 2-108 16,2-2 101-16,-1 2-114 0,-1-3 106 0,0 2-110 16,-1-2 104-16,-1 2-112 0,-3 0 99 15,0-1-114-15,-2 1 99 0,2-2-98 16,-3 3 95-16,2-2-99 0,-1 0 101 0,0 1-107 15,-2-2 106-15,2 2-105 0,-4-2 101 0,-2 2-139 16,0 0 61-16,-12 2-170 0,17-4 66 16,-17 4-175-16,15-3-57 0,-15 3-64 0,13-2-82 15,-13 2-68-15,0 0-101 0,0 0-140 16,14 0-450-16,-14 0-867 0</inkml:trace>
  <inkml:trace contextRef="#ctx0" brushRef="#br0" timeOffset="1066.69">7177 5891 80 0,'0'0'569'0,"-12"-2"-102"15,12 2-57-15,0 0-42 0,-17-1-14 16,17 1-36-16,-12-2-5 0,12 2-7 0,-13-2-36 16,13 2-29-16,-12-3-20 0,12 3-9 15,-17-3-22-15,17 3-25 0,-16-5-23 0,16 5-1 16,-19-3-25-16,19 3 34 0,-20-4-24 15,20 4 25-15,-19-5-39 0,19 5 36 0,-19-4-35 16,19 4 22-16,-18-4-30 0,18 4 11 0,-15-3-37 16,15 3 6-16,-11-3-36 0,11 3 8 15,0 0-36-15,-13-4 13 0,13 4-30 0,0 0 16 16,-11-2-32-16,11 2 20 0,0 0-27 16,0 0 30-16,0 0-19 0,0 0 33 0,0 0-16 15,0 0 31-15,0 0-13 0,0 0 22 0,0 0-17 16,10 9 19-16,-10-9-15 0,17 6 21 15,-7-3-20-15,5 2 27 0,0-2-19 16,3 2 21-16,1-1-29 0,-2 0 45 0,6 1-23 16,2-1 5-16,0 0-7 0,1 0 4 0,1 1 31 15,0-2-57-15,1 1-3 0,1-2 1 16,0 1-5-16,0-1-5 0,0 2 3 0,-2-2 1 16,2-1-7-16,-1 2 6 0,0-1-6 15,1 0 1-15,-1 0-9 0,2 0 21 0,0-2 27 16,-1 1-34-16,-1 0 27 0,2-1-31 0,0 0 25 15,1 2-36-15,-4-2 34 0,3 1-32 16,-1-1 36-16,0 0-45 0,1 1 30 0,-1 0-27 16,2-1 25-16,-4 0-34 0,0 1 32 15,1-1-29-15,-1 0 27 0,1 1-25 0,-1 0 30 16,-3 0-32-16,1-1-1 0,-3 0 0 16,5 1 0-16,-4 0 0 0,0-1 0 0,-1 1 0 15,2 0 0-15,-1 0 0 0,0 0 0 0,-1 0 0 16,1 0 0-16,1-1 0 0,-1 1 0 15,-1-1 0-15,0 2 0 0,1-1 0 0,2-1 0 16,-3 2 0-16,0-2 0 0,3 0 0 16,0 0 0-16,2 0 0 0,-2 0 0 15,2-2 0-15,2 2 0 0,-2 0 0 0,0 0 0 0,2-1 0 16,-2-1 0-16,2 1 0 0,-2 1 0 16,1-1 0-16,0-1 0 0,1 1 0 0,0 0 0 15,-2 0 0-15,1-1 0 0,1 0 0 16,0 0 0-16,-3 0 0 0,2-1 0 0,1 2 0 15,-2 0 0-15,-1-2 0 0,2 1 0 16,1-1 0-16,-2 1 0 0,4 0 0 0,-1 0 0 16,-1-1 0-16,7 1 0 0,0 0 0 15,-5 0 0-15,5 1 0 0,-7 0 0 0,3-2 0 16,-4 2 0-16,0 0 0 0,-2 0 0 0,-5-1 0 16,0 1 0-16,-4-1 0 0,1 1 0 15,-6 1 0-15,-12 0 0 0,20 0 0 0,-20 0 0 16,17-2-82-16,-17 2-527 0,16 2-211 15,-16-2-384-15,9 2-527 0,-9-2-1413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2-08-24T07:58:49.293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16169 12277 375 0,'-19'-5'209'0,"19"5"-41"0,-14-6-21 0,14 6 0 16,-13-7-13-16,13 7-45 0,-15-7 59 0,15 7 64 15,-13-8 59-15,13 8-27 0,-16-5-23 16,16 5-56-16,-12-3-3 0,12 3-11 16,-14-3 27-16,14 3-10 0,-14 0 2 0,14 0 29 15,-20 1 16-15,20-1 20 0,-20 3 15 0,20-3 3 16,-21 3 11-16,21-3 7 0,-23 3-6 16,12-1-6-16,11-2-15 0,-21 2-15 0,21-2-15 15,-21 5-17-15,21-5-17 0,-18 1-10 16,18-1-6-16,-17 3-11 0,17-3-19 0,-13 2-19 15,13-2-18-15,0 0-19 0,-16 0-20 0,16 0-12 16,0 0-11-16,-11 1-7 0,11-1-1 16,0 0-14-16,0 0-1 0,-11 3-10 15,11-3 10-15,0 0 20 0,0 0 9 0,0 0-1 16,0 0-3-16,0 0-1 0,4 10-1 0,-4-10-2 16,9 6-5-16,-9-6-1 0,14 7-2 15,-14-7-1-15,17 9 4 0,-2-6-6 0,-2 3-17 16,3-1-5-16,-1-1 0 0,2-1 0 15,0 1 0-15,1-1 0 0,-1 2 0 0,2-2 0 16,-1 0 0-16,2 1 0 0,1-2 0 0,-1 0 0 16,2 1 0-16,0-1 0 0,1-1 0 15,-2 1 0-15,4 0 0 0,-2-1 0 0,0 0 0 16,-2 0 0-16,1 1 0 0,-1-1 0 0,0 0 0 16,0-1 0-16,-1 1 0 0,-1 1 0 15,0-1 0-15,-2-1 0 0,2 2 0 16,-1-1 0-16,-1 0 0 0,-1-1 0 0,1 2 0 15,2-2 0-15,1 1 0 0,-1-1 0 0,2 1 0 16,0-1 0-16,-1 0 0 0,3 1 0 16,-2-1 0-16,1 0 0 0,0 0 0 0,1 0 0 15,1 0 0-15,-1-1 0 0,5 1 0 16,0-1 0-16,0 1 0 0,2-1 0 0,0-1 0 16,1 2 0-16,-1 0 0 0,0 0 0 0,0-1 0 15,2 1 0-15,-2 0 0 0,2 0 0 16,0 1 0-16,-2-1 0 0,3 0 0 0,4 2 0 15,-1-1 0-15,1 1 0 0,-3-1 0 16,1 2 0-16,-4-1 0 0,4 1 0 0,-5 0 0 16,0 1 0-16,0-2 0 0,-1 0 0 15,5 3 0-15,-1-1 0 0,0-1 0 0,0 2 0 16,0-1 0-16,0 0 0 0,-1 1 0 0,-3-2 0 16,4 1 0-16,1 1 0 0,-6-2 0 15,7 1 0-15,-7-1 0 0,2 0 0 0,0-1 0 16,6 1 0-16,-6-1 0 0,1 0 0 15,0 1 0-15,0-3 0 0,0 1 0 0,-1-1 0 16,1 0 0-16,-3 0 0 0,2 0 0 0,-2 0 0 16,-1-1 0-16,-4 1 0 0,-2-2 0 15,-1 2 0-15,-3-1 0 0,-2 0 0 16,-2 0 0-16,-13 1 0 0,21 0 0 0,-21 0 0 16,21-1 0-16,-21 1 0 0,20-1 0 0,-20 1 0 15,16-2 0-15,-16 2 0 0,14-2 0 16,-14 2 0-16,13-1 0 0,-13 1 0 0,16-3 0 15,-16 3 0-15,14-4 0 0,-14 4 0 16,15-5 0-16,-15 5 0 0,12-3 0 0,-12 3 0 16,12-4 0-16,-12 4 0 0,18-5 0 0,-18 5 0 15,26-7 0-15,-10 4 0 0,5-1 0 16,2 0 0-16,2 0 0 0,3 0 0 0,-1-1 0 16,2 1 0-16,3 0 0 0,-1-1 0 0,-2 2 0 15,1-1 0-15,-2 1 0 0,0-1 0 16,-1-1 0-16,-1 3 0 0,2-2 0 15,-3-1 0-15,0 3 0 0,-2-1 0 0,-2 0 0 16,-3 2 0-16,0-2 0 0,-4 1 0 0,-2 1 0 16,-12 1 0-16,20-2 0 0,-20 2 0 15,19-3 0-15,-19 3 0 0,17-1 0 0,-17 1 0 16,13-2 0-16,-13 2 0 0,13-1 0 16,-13 1 0-16,15-2 0 0,-15 2 0 0,13 0 0 15,-13 0 0-15,19 0 0 0,-19 0 0 0,24 0 0 16,-11 0 0-16,7 0 0 0,1 0 0 15,1 0 0-15,6 0 0 0,1 0 0 16,2 0 0-16,1 0 0 0,6 0 0 0,2 0 0 16,1 0 0-16,-2 0 0 0,3-1 0 0,-1-1 0 15,-2 1 0-15,-1-1 0 0,1 2 0 16,-7-1 0-16,-1 1 0 0,-4-1 0 0,0 1 0 16,-5-2 0-16,-2 2 0 0,1 0 0 0,-5 0 0 15,1 0 0-15,-4 0 0 0,-13 0 0 16,24 0 0-16,-24 0 0 0,23 0 0 0,-23 0 0 15,18 0 0-15,-18 0 0 0,17 0 0 16,-17 0 0-16,13 0 0 0,-13 0 0 0,16 0 0 16,-16 0 0-16,13 0 0 0,-13 0 0 0,15 2 0 15,-15-2 0-15,12 0 0 0,-12 0 0 16,13 1 0-16,-13-1 0 0,14 1 0 16,-14-1 0-16,12 0 0 0,-12 0 0 0,14 2 0 15,-14-2 0-15,12 0 0 0,-12 0 0 0,12 1 0 16,-12-1 0-16,15 2 0 0,-15-2 0 15,18 0 0-15,-18 0 0 0,18 1 0 0,-18-1 0 16,21 0 0-16,-21 0 0 0,20 0 0 16,-20 0 0-16,20 0 0 0,-20 0 0 0,16 0 0 15,-16 0 0-15,15-1 0 0,-15 1 0 0,16 0 0 16,-16 0 0-16,13 0 0 0,-13 0 0 16,14 0 0-16,-14 0 0 0,13 0 0 0,-13 0 0 15,12 1 0-15,-12-1 0 0,0 0 0 16,20 1 0-16,-20-1 0 0,0 0 0 0,14 1 0 15,-14-1 0-15,0 0 0 0,15 1 0 16,-15-1 0-16,0 0 0 0,0 0 0 0,13 2 0 16,-13-2 0-16,0 0 0 0,0 0 0 0,0 0 0 15,13 1 0-15,-13-1 0 0,0 0 0 16,0 0 0-16,0 0 0 0,0 0 0 0,0 0 0 16,0 0 0-16,0 0 0 0,13 0 0 15,-13 0 0-15,0 0 0 0,0 0 0 0,0 0 0 16,0 0 0-16,0 0 0 0,0 0 0 15,0 0 0-15,0 0 0 0,0 0 0 0,0 0 0 16,0 0 0-16,0 0 0 0,11-6 0 16,-11 6 0-16,0 0 0 0,0 0 0 0,0 0 0 15,0 0 0-15,0 0 0 0,0 0 0 0,-5-8 0 16,5 8 0-16,0 0 0 0,0 0 0 16,0 0 0-16,0 0 0 0,0 0 0 0,-2-11 0 15,2 11 0-15,0 0 0 0,0 0 0 16,0 0 0-16,0 0 0 0,-3-10 0 0,3 10 0 15,0 0 0-15,0 0 0 0,0 0 0 16,0 0 0-16,0 0 0 0,0 0 0 0,-1-11 0 16,1 11 0-16,0 0 0 0,0 0 0 15,0 0 0-15,0 0 0 0,0 0 0 0,0 0 0 16,0 0 0-16,0-12 0 0,0 12 0 0,0 0 0 16,0 0 0-16,0 0 0 0,-1-12 0 15,1 12 0-15,0 0 0 0,-2-11 0 0,2 11 0 16,0 0 0-16,-2-12 0 0,2 12 0 0,-3-12 0 15,3 12 0-15,-4-14 0 0,4 14 0 16,-4-18 0-16,4 18 0 0,-7-19 0 16,5 9 0-16,0 1 0 0,-1-1 0 0,3 10 0 15,-5-20 0-15,3 11 0 0,-1-1 0 0,0 0 0 16,-1 1-15-16,1-1 19 0,-2-3-31 16,0 1 29-16,-1-1-28 0,2 0 31 0,-1 1-22 15,1 1 21-15,-3-1-32 0,2-1 31 16,1 1-41-16,-2-2 36 0,2 3-32 0,-1-2 38 15,-2 1-29-15,2 1 25 0,1 2-25 0,0 2 37 16,-1-2-35-16,1 1 29 0,-2 0-29 16,-2-1 33-16,3 0-32 0,-5-1 33 0,1 2-28 15,1 0 29-15,-2-1-34 0,-2 1 37 16,3 1-36-16,-2 0 37 0,-1-2-30 0,1 2 28 16,-1 0-32-16,-1 0 2 0,0 0 6 15,-3 0 2-15,1 0 3 0,-1-1-4 0,0 2 4 16,-3-1 38-16,0 0-44 0,-3 0 31 0,-2-1-34 15,-5 1 34-15,-3-1-37 0,-1 1-18 16,-3 0 59-16,-8-2-37 0,1 0 4 0,-5 2 5 16,2-1-2-16,-3 1 1 0,1 1-2 15,-1-2 1-15,1 1 5 0,-2 0 3 0,1 0 1 16,-1 1-3-16,-1-1 0 0,3 1-1 0,-3 0 1 16,2 0 3-16,0-1-6 0,0 0 5 15,1 0 5-15,-2 1-6 0,3-1 0 16,1 0 0-16,-3 0-1 0,2 0 0 0,-1 0 1 15,2 0 1-15,-1-1-5 0,0 1 8 0,-2 0 1 16,2-2-1-16,-2 2-2 0,0-1 6 16,1 2-7-16,-1-3 0 0,-1 2 0 0,-2-2-3 15,0 0-1-15,0 2 0 0,-1 0 2 16,-1-2-1-16,1 1 7 0,1 0-11 0,-2-1 3 16,3 1 3-16,0 0-3 0,-1-2-1 0,-1 2 1 15,2-1 29-15,-1 0-38 0,-1 0 32 16,1 2-33-16,-2-2 32 0,1 2-31 15,-1 0 27-15,1 0-33 0,-1 0 37 0,1 1-42 16,0 1 37-16,2-2-35 0,-1 3 3 0,1-1 33 16,0 1-37-16,0 1 37 0,1-1-45 15,1 2 37-15,0-1-41 0,1 2 34 0,-1-2-39 16,1 1 37-16,4 1-40 0,-4 0 32 0,4 0-42 16,0 0 37-16,-6 2-33 0,7-1 34 15,-7 2-28-15,8-1 8 0,-7 1 3 0,9 1 6 16,-1-2 3-16,2 2 5 0,1 1 2 15,1 0 6-15,3-1-5 0,5 1 5 0,0-1 5 16,4 0 3-16,3-2-1 0,2 2 1 0,1-1 1 16,1 1-1-16,2-1 2 0,0-1-1 15,4 0-3-15,12-1 6 0,-23 3-9 16,23-3 2-16,-19 2-3 0,19-2-2 0,-18 2-1 16,18-2-7-16,-15 3 3 0,15-3 3 0,-16 5 7 15,16-5-8-15,-17 7 3 0,8-4 3 16,1 2 1-16,-3 2 6 0,-2-1-5 0,2 0 2 15,-1 1 3-15,1-1-1 0,0 0 1 16,0 0-2-16,2-1-1 0,1 0 8 0,-2 0-17 16,3 1 7-16,0-1-3 0,-4 2 0 0,1 2 1 15,1 0-2-15,-1 2 4 0,0 1 1 16,1-1 6-16,1 1-4 0,0 1 0 0,0 2 2 16,-1-2 1-16,2 2 9 0,-3 1 8 0,1 1 9 15,1 1 3-15,0 0 7 0,-2 3-1 16,2 1-3-16,-2 4 5 0,0 2 31 15,3 1-38-15,-1 2 32 0,2 0-34 0,1-1-9 16,-1 1 3-16,4-5-3 0,0 0-1 0,1-1-1 16,1 0-1-16,1-1 8 0,1-4-4 15,-1-1-1-15,2 0-1 0,0-1-3 0,-1-1-4 16,2-2 21-16,-2 2 13 0,1-1-1 16,0-1-6-16,0-2-7 0,0-1-34 0,-1 0 0 15,0-4 0-15,1 3 0 0,-1-2 0 0,3 0 0 16,0 5 0-16,1-1 0 0,0 2 0 15,2 2 0-15,1 0 0 0,0-1 0 16,0 1 0-16,1 1 0 0,1-3 0 0,0 1 0 16,1 1 0-16,1 0 0 0,2-2 0 0,2-1 0 15,3 1 0-15,-1-3 0 0,4-2 0 16,1-5 0-16,2-1 0 0,0-2 0 0,1-5-187 16,-1 0-370-16,5-5-212 0,-1-2-1334 15,-1-2-1871-15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2-08-24T07:58:56.056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10269 4207 224 0,'0'0'780'16,"0"0"-208"-16,0 0-83 0,0 0-56 15,0 0-62-15,0 0-32 0,0 0-44 0,0 0-23 16,0 0-27-16,0 0-37 0,0 0-7 0,0 0-8 15,0 0 25-15,0 0-22 0,0 0-1 16,0 0-11-16,16 0-13 0,-16 0-21 16,14 2-16-16,-14-2-10 0,19 2-7 0,-7 1-15 15,3 0-7-15,4-1-20 0,-2 0-12 0,5 2-3 16,2-1 2-16,2 1 4 0,0-1-1 16,4 0-7-16,6 0-5 0,0-1-4 0,2 1-6 15,0-1 1-15,4 0-10 0,1-1 2 16,8 1 97-16,1-2-119 0,3 0-11 0,1 0 8 15,4-2-4-15,0 0 2 0,2 1-5 0,1-1 0 16,-1 0-5-16,4 0 6 0,-2 1-3 16,0 0-1-16,1 0 1 0,-1 0 108 15,1 1-134-15,1 1 5 0,8 1 16 0,-1-1-16 16,-9 2 7-16,9 0 5 0,-11 2 1 0,1-3-4 16,8 3 11-16,-10-2-1 0,0 1 101 15,0 0-120-15,0-2 109 0,1 2-124 0,0-2 109 16,0 1-107-16,1 0 102 0,-2-2-119 0,2 3 15 15,-2-2 103-15,-1-1-111 0,0 2 107 16,-1-1-111-16,-1-2 111 0,-1 3-114 0,-3-3 111 16,1 2-116-16,0-2 115 0,0 1-115 15,0 0 113-15,-1 0-113 0,0 0 112 0,1-1-111 16,-1 0 113-16,0 0-115 0,1 0 110 0,0-2-109 16,-1 1 114-16,1 0-116 0,-3 0 113 15,0 0-115-15,-1-2 115 0,-1 1-113 16,1 1 110-16,-1-1-109 0,2 0 110 0,0 0-104 15,0-1 104-15,-1 1-116 0,0 0 11 0,1-1 8 16,-2 1 0-16,2-2 5 0,-3 2 7 16,2-1-2-16,-1 2 5 0,-2-2 6 0,1 0-1 15,-1 1 0-15,1 0 108 0,-1 0-121 16,0 0 8-16,1 0 5 0,0-1 1 0,1 1 9 16,0 1-1-16,0-1 6 0,2 1-2 0,0-1-1 15,0 0 7-15,1 0 3 0,0 1-4 16,-2-2 2-16,1 1 2 0,-2 0-3 0,1 1 9 15,0 0-8-15,0-1 110 0,-1 1-134 16,2 1 10-16,0 0 7 0,-2 0-3 0,3 3-1 16,0-2 2-16,-1 0 3 0,2 1 2 15,1 0 7-15,0 1-1 0,1-2 3 0,-2 1-4 16,0 0 5-16,3 0-8 0,-2-2 112 0,2 1-130 16,0 1 9-16,1-2 10 0,1 0-7 15,0 1 0-15,1-1 5 0,1 0 1 0,0 2-2 16,0-1 3-16,-1 1-2 0,-2 1 5 15,1-1 0-15,-2 1 2 0,-1-2 106 0,3 0-120 16,-1 1 100-16,0 0-118 0,2-1 4 0,1-1 4 16,1 0 9-16,0-1 8 0,2 0-8 15,0-2 9-15,1 2-4 0,-2 0 1 16,0-1 5-16,0 0 103 0,1 0-122 0,-2 0 2 16,0 1 15-16,-1-1-9 0,1 0 2 0,-1 2 3 15,-1-1-2-15,0-2 8 0,1 3-3 16,-3-1 3-16,0-1-4 0,-1 1 5 0,-2-1 1 15,0 2 4-15,-2-2-8 0,1 0 7 16,0 0-4-16,0 0 10 0,1 1-8 0,0-1-3 16,0 0 3-16,-1 2 1 0,0-2 7 0,-1 1-4 15,1-1-10-15,-2 1 6 0,0-1 4 16,1-2-8-16,-2 3 6 0,-1 0-5 0,0-1 2 16,-8 1 3-16,2 0 0 0,-1 0-5 0,1 1 5 15,5-1-3-15,1 1 1 0,0-2 3 16,2 1-5-16,0 0 4 0,-1 0-3 15,0-1 6-15,2 2-9 0,-3-1 2 0,1 0 4 16,1 0 3-16,-10 0-6 0,7 1-2 0,-7-1 0 16,0 0 4-16,3 0-3 0,-3 1 4 15,2 0-2-15,-4-1 7 0,2 1-3 0,-1-2-5 16,-1 2 6-16,0-1-8 0,1 0 9 16,-2 1-7-16,1-2 0 0,-2 2 2 0,3 0-2 15,-3-2 1-15,0 1 0 0,-2 0-1 0,2-1 4 16,-6 2-5-16,-1-2 2 0,1 1-2 15,-1 1 3-15,0-2 2 0,1 1 0 16,-3 0-5-16,1 0 2 0,1 0-2 0,-2 1 4 16,0-1-3-16,0 1 0 0,3-1 1 0,-1 0-4 15,1 0 6-15,-1 1-1 0,1-1-1 16,4 1-4-16,1-1 4 0,-5 0 4 0,1 1-5 16,-3 0-2-16,3-1 1 0,-3 1 0 0,1 0 0 15,-2 1 3-15,1-1-4 0,-1 1 2 16,-2 0 3-16,0-1 0 0,-5 1 1 0,0-1 3 15,1 1 10-15,-2-1-2 0,-2 1 5 16,2-1-2-16,-4 0 10 0,-1 1-4 0,-1-1-5 16,-15 0 3-16,22 0 1 0,-22 0 4 0,24 0 1 15,-24 0-5-15,20 0 1 0,-20 0-1 16,18-1-4-16,-18 1 4 0,18-1-8 16,-18 1-1-16,16-1 7 0,-16 1 3 0,16 0 4 15,-16 0 6-15,19-1-3 0,-19 1 11 0,25 0 19 16,-4 0 1-16,2 0 4 0,8 0-12 15,7 0-11-15,2-1 3 0,10 0-37 0,1 1-9 16,3-1 0-16,2 1 0 0,-2-2 0 16,-1 2 0-16,-1 0 0 0,-8 0 0 0,-2 0 0 15,-2 0 0-15,-8 0 0 0,-5 0 0 0,-3 0-4 16,-3 0-130-16,-3 0-48 0,-4 2-66 16,-14-2-70-16,20 1 40 0,-20-1-236 0,0 0 64 15,0 0-259-15,0 0-124 0,-9 4-603 16,-12-5-1048-16</inkml:trace>
  <inkml:trace contextRef="#ctx0" brushRef="#br0" timeOffset="3189.09">2496 5161 65 0,'0'0'513'15,"0"0"-89"-15,0 0-48 0,0 0-39 16,8-2-21-16,-8 2-18 0,0 0-26 0,0 0-20 15,15-2-7-15,-15 2-9 0,0 0-28 16,19-1-24-16,-19 1-20 0,18 0-14 0,-18 0-16 16,22-1 14-16,-10 2 9 0,2-1 7 15,5 0-17-15,1 1-13 0,1-1-18 0,0 2-19 16,2-1-9-16,4 0-17 0,-1 1-11 0,1 0-9 16,-2 0-11-16,2 1-5 0,1 0-4 15,0-1-8-15,0 1-4 0,-1 0-2 0,1 0-2 16,0-1-27-16,1 2 26 0,-1-2-17 15,2 2 52-15,5-2-24 0,1 1 28 0,1-1-34 16,1-1 33-16,4 2-38 0,-2-1 31 0,3-2 101 16,1 0-134-16,6-2 111 0,1 1-124 15,-2-1 106-15,1 1-121 0,0 0 107 16,-1 0-119-16,-2-2 108 0,-5 3-117 0,2-1-20 16,-3 0 38-16,3 0-21 0,-2 1 31 0,0 0-23 15,9-2 35-15,-1 2-25 0,-1-1 37 16,2 1 104-16,-1 0-130 0,3-1 110 0,-2 0-121 15,2 0 109-15,-1-2-117 0,0 3 113 0,0-2-120 16,-1 2 111-16,0-3-114 0,0 1-13 16,-2 1 32-16,2 0-19 0,0-1 31 0,-1 0-22 15,1 2 32-15,-1 0 99 0,1-1-118 16,0 0 107-16,-2 1-121 0,3 0 110 0,0 0-118 16,-2 1 111-16,0-2-118 0,2 1-13 15,-2 0 36-15,0-2-18 0,-1 1 31 0,2 0-20 16,0 0 31-16,-1-1-25 0,3 1 31 15,0-1 104-15,0 0-128 0,-1 0 110 0,1 1-125 16,1-1 112-16,-2 1-121 0,1 1 112 0,-1-2-117 16,0 0 110-16,-1 1-114 0,0 0-11 15,-1 1 34-15,0-2-16 0,1 0 33 0,-1 1-22 16,1 0 32-16,0-2 105 0,2 1-126 16,-1 0 108-16,1-2-119 0,0 2 110 0,0-2-119 15,-3 2 7-15,2-2 7 0,-3 2 109 16,1 0-113-16,-2-1 105 0,-6 2-120 0,-2 0 113 15,0-1-118-15,0 1-9 0,-1-1 33 16,0 1 109-16,0-1-119 0,1 0 110 0,1 1-115 16,-3-1 11-16,3-1 6 0,-1 2 5 0,0-2 1 15,0 2 8-15,1-2 2 0,-1 2-2 16,0-1 5-16,2 1 1 0,-4-1 6 0,0 2-6 16,3-1 5-16,-3 1-8 0,-1 0 6 15,-1 0 104-15,-2 0-122 0,-2 0 104 0,1 0-114 16,6 0 108-16,-1 0-119 0,-2 0 111 0,2 0-115 15,3 0 13-15,-3 0 5 0,2 0 4 16,3-2 12-16,-1 1 0 0,1-1 0 0,0 2 2 16,-1-1 4-16,1 0 2 0,0 0 2 0,-1 1-1 15,2-1 1-15,-3-1 108 0,2 2-128 16,-2-1 111-16,1 1-122 0,1-2 112 16,-2 1-119-16,1-1 112 0,1 1-116 0,6 0 7 15,-1-2 10-15,-1 1 5 0,2 0 1 0,-2-1 8 16,3 1 2-16,-1-1 3 0,-2 0 0 15,1 0 15-15,-1 0-15 0,-6 2 3 0,1-2 1 16,-2 1-1-16,0 1 109 0,1-1-127 16,1 0 110-16,-2 1-124 0,0 0 7 0,2-1 12 15,-2 1-1-15,4 0 0 0,-3 0 11 0,1 1 4 16,0 0-3-16,1 0 1 0,-1 0-2 16,-1 0 5-16,1 0 5 0,2 0-3 15,-3 0 0-15,0 0 1 0,0 0-2 0,1 0 1 16,0 0-1-16,-1 0-1 0,0-1 110 0,0 1-129 15,1 0 10-15,0 0-4 0,1 0-1 16,-1 0 3-16,-1-1 5 0,3 2 9 0,-2-1-3 16,1-1 0-16,0 0 1 0,-1 1 1 0,1-1 1 15,-1-1-1-15,-1 2 2 0,1-1-2 16,-1 0 0-16,0 1 0 0,0-2-1 0,-2 1-1 16,1 1-1-16,0-1 107 0,-1 0-125 15,-1 1 8-15,1-1-4 0,0 1 9 0,-2 0 1 16,2 0-3-16,0-1 5 0,2 1 4 15,-2-1 3-15,1 1-2 0,1-1 2 0,-2 1-6 16,1 0 8-16,0 0-4 0,0-1-3 16,0 1 7-16,-1-1-4 0,1 1 6 0,0-1 0 15,0-1 106-15,0 0-130 0,2 1 110 0,0-1-123 16,1 0 10-16,4 0 14 0,-3 1-16 16,-2 0 16-16,0-2-4 0,1 2 3 0,5-1 0 15,-5 1 8-15,4-1-4 0,1 0 1 16,-6 0 4-16,7-1 6 0,-2 2-11 0,-4-2 0 15,4 0 112-15,-4 3-135 0,5-2 118 16,2 0-125-16,-8 1 112 0,9 0-110 0,-2 0-4 16,1 0 6-16,0 1 9 0,-1 0 7 15,-5 0-2-15,0 0 3 0,5 0 7 0,-1 1 10 16,-4 1-13-16,-3-1 3 0,8 2 1 0,-8-2 107 16,-1 4-124-16,0-2 110 0,0 0-125 15,0 0 130-15,-1 0-136 0,2-2 113 0,-1 2-114 16,-1 0 110-16,2-2-118 0,-1 1 11 0,-1-1 10 15,2 1 15-15,-1-1-7 0,-1 1 10 16,1 0-2-16,-1 0 3 0,-1 2 1 16,0-2 2-16,-2 1 1 0,0 0 123 0,2 0-140 15,-3 0 112-15,1-1-125 0,-2 2 113 0,2-3-120 16,-6 2 120-16,2-2-114 0,3 0 118 16,3 0-132-16,-1 1 115 0,0-1-115 0,-1 1 116 15,4-1-115-15,-1 0 111 0,0 2-117 16,0-1 24-16,1 0-3 0,0 0 3 0,0 1 118 15,0-1-122-15,1 1 111 0,0-1-120 0,0 2 117 16,6-2-110-16,-6 1 107 0,0 0-122 16,6-1-10-16,1 1 38 0,-1-2 112 15,2 2-124-15,-1-1 114 0,2 0-112 0,1 0 105 16,-1 0-117-16,1-1 114 0,0 2-123 0,0-2 9 16,0 1 122-16,1 0-122 0,-3 1 127 15,1-1-132-15,-1 1 121 0,-1-1-122 0,2-1-10 16,-2 2 35-16,1-1 115 0,1-1-126 0,0 0 126 15,2 2-132-15,-1-1 114 0,1-1-120 16,2 0 8-16,-2 1 8 0,1-1 9 0,0 0 8 16,-1 0 15-16,0 0 98 0,-1 1-127 15,0 0 117-15,-2-2-122 0,1 2 114 0,-1 0-121 16,1 0 114-16,0 0-109 0,0 0 104 16,1 1-119-16,2-2 119 0,-2 2-118 0,3-1 120 15,0 0-122-15,2 2 118 0,-1-3-111 16,1 1 111-16,1-1-123 0,0 1-8 0,0 0 35 15,1-2 115-15,2 3-125 0,-1-1 121 0,2-1-124 16,-1 0 117-16,3 2-120 0,0-1 116 16,0 0-117-16,1 0 118 0,-1-1-122 0,1 0-9 15,0 1 35-15,-1 1-13 0,2-2 28 16,-1 0 111-16,11 2-125 0,0-1 112 0,-2-1-128 16,-8 2 123-16,10-1-124 0,-11-1 117 0,1-1-120 15,0 2 117-15,-1-1-124 0,0 1-8 16,-2-2 29-16,1 2-6 0,0-1 27 0,2 2 112 15,-2-2-129-15,0 0 116 0,0 1-126 16,-1-1 119-16,1 1-128 0,-2-1 121 0,0 0-121 16,-1 1-9-16,-1 0 33 0,-2-1-20 15,2 1 33-15,-3 1-17 0,0-2 27 0,1 1-22 16,-3-1 26-16,0 2 109 0,1-2-127 0,-3 1 108 16,2-1-126-16,-2 1 115 0,-1-1-120 15,0 2 111-15,-3-1-117 0,2-1-15 0,-8 1 35 16,6 0-13-16,-8-1 26 0,0 0-19 15,-1 1 24-15,-1-1-14 0,0 1 24 0,0-1-20 16,-2 0 24-16,1 2-22 0,0-1 23 16,-6-1-21-16,6-1 24 0,-6 2-20 0,0-1 18 15,1 1-20-15,-1-1 25 0,1-1-23 16,-1 0 22-16,-1 1 105 0,1 1-116 0,0-2 119 16,-3 0-134-16,1 2-19 0,-3-2 32 0,-2 0-17 15,-5 0 24-15,2 1-19 0,-6-1 20 16,-15 0-17-16,23 0 23 0,-23 0-22 0,22 0 20 15,-22 0-17-15,15 0 25 0,-15 0-18 16,14 1 45-16,-14-1-21 0,0 0 31 0,16 0-31 16,-16 0 20-16,0 0-32 0,16 0 23 0,-16 0-30 15,0 0 26-15,15-1-34 0,-15 1 23 16,0 0-27-16,18 0 23 0,-18 0-27 0,0 0 29 16,19-1-27-16,-19 1 24 0,11 0-24 0,-11 0 27 15,13 0-29-15,-13 0 23 0,14-2-19 16,-14 2 24-16,11-1-23 0,-11 1 24 15,14-2-27-15,-14 2 40 0,13 0-37 0,-13 0 41 16,16-1-21-16,-16 1 27 0,20-2-35 0,-20 2 49 16,25 0-36-16,-12-1 27 0,5 1-39 15,2 0 34-15,-2-1-33 0,-2 1 33 0,-1 0-39 16,-1-1 34-16,-3 1-34 0,-11 0 29 16,25 0-37-16,-25 0 39 0,23-1-35 0,-23 1 32 15,20 0-40-15,-20 0 37 0,16-1-30 0,-16 1 30 16,13-1-38-16,-13 1 40 0,0 0-59 15,18 0-23-15,-18 0-83 0,0 0-57 16,0 0 20-16,15-3-209 0,-15 3-78 0,0 0-59 16,0 0-44-16,0 0-60 0,-18-4-126 0,18 4-430 15,-28-5-789-15</inkml:trace>
  <inkml:trace contextRef="#ctx0" brushRef="#br0" timeOffset="4493.22">2702 6167 882 0,'-8'8'721'0,"-1"1"-176"16,2-4 1-16,7-5-28 0,-11 9 18 15,11-9-72-15,-9 8-35 0,9-8-72 0,-6 5-28 16,6-5-29-16,0 0-29 0,-9 6-28 0,9-6-26 15,0 0-28-15,-7 7-31 0,7-7-20 16,0 0-21-16,0 0-15 0,0 0-11 16,0 0 11-16,0 0 15 0,0 0 2 0,0 0-2 15,0 0 2-15,15 3-2 0,-15-3-3 0,29-4-8 16,-9 3-7-16,6-2-71 0,0 1-28 16,4-1 0-16,7 0 0 0,0-1 0 0,1 0 0 15,1 0 0-15,7-1 0 0,-1 1 0 16,2-1 0-16,-1 0 0 0,2 0 0 0,2 1 0 15,-1 0 0-15,1-2 0 0,-1 4 0 0,3-3 0 16,-2 1 0-16,-1-1 0 0,0 0 0 16,-2 1 0-16,0 0 0 0,-8 0 0 0,-2-1 0 15,-2 1 0-15,-1 1 0 0,-7 0 0 16,0 0 0-16,-1 0 0 0,-2-1 0 0,-3 3 0 16,-2-2 0-16,0 1 0 0,-1-1 0 15,0 0 0-15,0 0 0 0,-1 0 0 0,1-1 0 16,-1 1 0-16,1 0 0 0,-1 0 0 0,1-2 0 15,0 1 0-15,-3 0 0 0,2 0 0 16,-2 1 0-16,1-2 0 0,-1 0 0 0,-1 2 0 16,-1 0 0-16,-3 1 0 0,-10 2 0 15,20-6 0-15,-20 6 0 0,19-6 0 0,-19 6 0 16,14-3 0-16,-14 3 0 0,11-3 0 16,-11 3 0-16,0 0 0 0,14-5-255 0,-14 5-446 15,0 0-243-15,7-7-1037 0,-7 7-1728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32" tIns="49516" rIns="99032" bIns="49516" numCol="1" anchor="t" anchorCtr="0" compatLnSpc="1"/>
          <a:lstStyle>
            <a:lvl1pPr defTabSz="990600" eaLnBrk="0" hangingPunct="0">
              <a:buFont typeface="Arial" pitchFamily="34" charset="0"/>
              <a:buNone/>
              <a:defRPr sz="1300">
                <a:latin typeface="Times" panose="02020603050405020304" pitchFamily="18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32" tIns="49516" rIns="99032" bIns="49516" numCol="1" anchor="t" anchorCtr="0" compatLnSpc="1"/>
          <a:lstStyle>
            <a:lvl1pPr algn="r" defTabSz="990600" eaLnBrk="0" hangingPunct="0">
              <a:buFont typeface="Arial" pitchFamily="34" charset="0"/>
              <a:buNone/>
              <a:defRPr sz="1300">
                <a:latin typeface="Times" panose="02020603050405020304" pitchFamily="18" charset="0"/>
              </a:defRPr>
            </a:lvl1pPr>
          </a:lstStyle>
          <a:p>
            <a:pPr>
              <a:defRPr/>
            </a:pPr>
            <a:fld id="{19408C84-9C46-42BD-8710-A6E6F07E95B6}" type="datetimeFigureOut">
              <a:rPr lang="zh-CN" altLang="en-US"/>
              <a:pPr>
                <a:defRPr/>
              </a:pPr>
              <a:t>2022/8/24</a:t>
            </a:fld>
            <a:endParaRPr lang="zh-CN" altLang="en-US"/>
          </a:p>
        </p:txBody>
      </p:sp>
      <p:sp>
        <p:nvSpPr>
          <p:cNvPr id="4100" name="Rectangle 4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958850" y="685800"/>
            <a:ext cx="4941888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4101" name="Rectangle 5"/>
          <p:cNvSpPr>
            <a:spLocks noGrp="1" noRot="1" noChangeArrowheads="1"/>
          </p:cNvSpPr>
          <p:nvPr>
            <p:ph type="body" sz="quarter" idx="3"/>
          </p:nvPr>
        </p:nvSpPr>
        <p:spPr bwMode="auto">
          <a:xfrm>
            <a:off x="685800" y="4341813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32" tIns="49516" rIns="99032" bIns="49516" numCol="1" anchor="ctr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32" tIns="49516" rIns="99032" bIns="49516" numCol="1" anchor="b" anchorCtr="0" compatLnSpc="1"/>
          <a:lstStyle>
            <a:lvl1pPr defTabSz="990600" eaLnBrk="0" hangingPunct="0">
              <a:buFont typeface="Arial" pitchFamily="34" charset="0"/>
              <a:buNone/>
              <a:defRPr sz="1300">
                <a:latin typeface="Times" panose="02020603050405020304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32" tIns="49516" rIns="99032" bIns="49516" numCol="1" anchor="b" anchorCtr="0" compatLnSpc="1">
            <a:prstTxWarp prst="textNoShape">
              <a:avLst/>
            </a:prstTxWarp>
          </a:bodyPr>
          <a:lstStyle>
            <a:lvl1pPr algn="r" defTabSz="990600">
              <a:buFont typeface="Arial" panose="020B0604020202020204" pitchFamily="34" charset="0"/>
              <a:buNone/>
              <a:defRPr sz="1300">
                <a:latin typeface="Times" panose="02020603050405020304" pitchFamily="18" charset="0"/>
              </a:defRPr>
            </a:lvl1pPr>
          </a:lstStyle>
          <a:p>
            <a:pPr>
              <a:defRPr/>
            </a:pPr>
            <a:fld id="{352043B7-3654-42D2-9D44-9BD02F88AA9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3588" cy="3429000"/>
          </a:xfrm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1CD8826-7FE9-4780-B625-EB39FDBC2A05}" type="slidenum">
              <a:rPr lang="zh-CN" altLang="en-US" sz="1300" smtClean="0">
                <a:latin typeface="Times" panose="02020603050405020304" pitchFamily="18" charset="0"/>
              </a:rPr>
              <a:pPr/>
              <a:t>1</a:t>
            </a:fld>
            <a:endParaRPr lang="en-US" altLang="zh-CN" sz="1300">
              <a:latin typeface="Times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3588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52043B7-3654-42D2-9D44-9BD02F88AA91}" type="slidenum">
              <a:rPr lang="zh-CN" altLang="en-US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524430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3588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52043B7-3654-42D2-9D44-9BD02F88AA91}" type="slidenum">
              <a:rPr lang="zh-CN" altLang="en-US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082213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3588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52043B7-3654-42D2-9D44-9BD02F88AA91}" type="slidenum">
              <a:rPr lang="zh-CN" altLang="en-US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753578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7488" y="622300"/>
            <a:ext cx="1089025" cy="1087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直接连接符 5"/>
          <p:cNvCxnSpPr/>
          <p:nvPr userDrawn="1"/>
        </p:nvCxnSpPr>
        <p:spPr>
          <a:xfrm>
            <a:off x="819150" y="3416300"/>
            <a:ext cx="74676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标题 1"/>
          <p:cNvSpPr>
            <a:spLocks noGrp="1"/>
          </p:cNvSpPr>
          <p:nvPr>
            <p:ph type="ctrTitle"/>
          </p:nvPr>
        </p:nvSpPr>
        <p:spPr>
          <a:xfrm>
            <a:off x="895455" y="2440121"/>
            <a:ext cx="7315200" cy="874640"/>
          </a:xfrm>
          <a:prstGeom prst="rect">
            <a:avLst/>
          </a:prstGeom>
          <a:ln>
            <a:noFill/>
          </a:ln>
        </p:spPr>
        <p:txBody>
          <a:bodyPr anchor="b">
            <a:normAutofit/>
          </a:bodyPr>
          <a:lstStyle>
            <a:lvl1pPr algn="ctr">
              <a:defRPr sz="3600" b="1">
                <a:solidFill>
                  <a:srgbClr val="B7003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7" name="副标题 2"/>
          <p:cNvSpPr>
            <a:spLocks noGrp="1"/>
          </p:cNvSpPr>
          <p:nvPr>
            <p:ph type="subTitle" idx="1"/>
          </p:nvPr>
        </p:nvSpPr>
        <p:spPr>
          <a:xfrm>
            <a:off x="609704" y="3657594"/>
            <a:ext cx="7886700" cy="207702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66525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582561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5080184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375082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 userDrawn="1"/>
        </p:nvCxnSpPr>
        <p:spPr>
          <a:xfrm>
            <a:off x="819150" y="2347913"/>
            <a:ext cx="74676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标题 1"/>
          <p:cNvSpPr>
            <a:spLocks noGrp="1"/>
          </p:cNvSpPr>
          <p:nvPr>
            <p:ph type="ctrTitle"/>
          </p:nvPr>
        </p:nvSpPr>
        <p:spPr>
          <a:xfrm>
            <a:off x="895455" y="1371654"/>
            <a:ext cx="7315200" cy="874640"/>
          </a:xfrm>
          <a:prstGeom prst="rect">
            <a:avLst/>
          </a:prstGeom>
          <a:ln>
            <a:noFill/>
          </a:ln>
        </p:spPr>
        <p:txBody>
          <a:bodyPr anchor="b">
            <a:normAutofit/>
          </a:bodyPr>
          <a:lstStyle>
            <a:lvl1pPr algn="ctr">
              <a:defRPr sz="3600" b="1">
                <a:solidFill>
                  <a:srgbClr val="B7003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7" name="副标题 2"/>
          <p:cNvSpPr>
            <a:spLocks noGrp="1"/>
          </p:cNvSpPr>
          <p:nvPr>
            <p:ph type="subTitle" idx="1"/>
          </p:nvPr>
        </p:nvSpPr>
        <p:spPr>
          <a:xfrm>
            <a:off x="609704" y="2589127"/>
            <a:ext cx="7886700" cy="207702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820614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 userDrawn="1"/>
        </p:nvSpPr>
        <p:spPr>
          <a:xfrm>
            <a:off x="1198563" y="252413"/>
            <a:ext cx="7467600" cy="612775"/>
          </a:xfrm>
          <a:prstGeom prst="rect">
            <a:avLst/>
          </a:prstGeom>
        </p:spPr>
        <p:txBody>
          <a:bodyPr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0" kern="1200">
                <a:solidFill>
                  <a:srgbClr val="B7003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l">
              <a:defRPr/>
            </a:pPr>
            <a:endParaRPr lang="zh-CN" altLang="en-US" b="1" dirty="0">
              <a:solidFill>
                <a:srgbClr val="C00000"/>
              </a:solidFill>
            </a:endParaRPr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1198563" y="946150"/>
            <a:ext cx="74676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等腰三角形 6"/>
          <p:cNvSpPr/>
          <p:nvPr userDrawn="1"/>
        </p:nvSpPr>
        <p:spPr>
          <a:xfrm rot="10800000">
            <a:off x="444500" y="303213"/>
            <a:ext cx="368300" cy="274637"/>
          </a:xfrm>
          <a:prstGeom prst="triangle">
            <a:avLst/>
          </a:prstGeom>
          <a:solidFill>
            <a:srgbClr val="A50021"/>
          </a:solidFill>
          <a:ln>
            <a:solidFill>
              <a:srgbClr val="C00000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8" name="等腰三角形 7"/>
          <p:cNvSpPr/>
          <p:nvPr userDrawn="1"/>
        </p:nvSpPr>
        <p:spPr>
          <a:xfrm>
            <a:off x="661988" y="303213"/>
            <a:ext cx="369887" cy="274637"/>
          </a:xfrm>
          <a:prstGeom prst="triangle">
            <a:avLst/>
          </a:prstGeom>
          <a:solidFill>
            <a:srgbClr val="CC3300"/>
          </a:solidFill>
          <a:ln>
            <a:solidFill>
              <a:srgbClr val="CC3300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等腰三角形 8"/>
          <p:cNvSpPr/>
          <p:nvPr userDrawn="1"/>
        </p:nvSpPr>
        <p:spPr>
          <a:xfrm>
            <a:off x="444500" y="611188"/>
            <a:ext cx="368300" cy="273050"/>
          </a:xfrm>
          <a:prstGeom prst="triangle">
            <a:avLst/>
          </a:prstGeom>
          <a:solidFill>
            <a:srgbClr val="FF9900"/>
          </a:solidFill>
          <a:ln>
            <a:solidFill>
              <a:srgbClr val="FF9900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1" name="等腰三角形 10"/>
          <p:cNvSpPr/>
          <p:nvPr userDrawn="1"/>
        </p:nvSpPr>
        <p:spPr>
          <a:xfrm rot="10800000">
            <a:off x="669925" y="611188"/>
            <a:ext cx="369888" cy="273050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内容占位符 2"/>
          <p:cNvSpPr>
            <a:spLocks noGrp="1"/>
          </p:cNvSpPr>
          <p:nvPr>
            <p:ph idx="11"/>
          </p:nvPr>
        </p:nvSpPr>
        <p:spPr>
          <a:xfrm>
            <a:off x="481894" y="1107832"/>
            <a:ext cx="8184958" cy="5445286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342900" indent="-342900">
              <a:buFont typeface="Arial" panose="020B0604020202020204" pitchFamily="34" charset="0"/>
              <a:buChar char="♦"/>
              <a:defRPr sz="24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0" name="标题 1"/>
          <p:cNvSpPr>
            <a:spLocks noGrp="1"/>
          </p:cNvSpPr>
          <p:nvPr>
            <p:ph type="ctrTitle"/>
          </p:nvPr>
        </p:nvSpPr>
        <p:spPr>
          <a:xfrm>
            <a:off x="1249364" y="224769"/>
            <a:ext cx="7315200" cy="609584"/>
          </a:xfrm>
          <a:prstGeom prst="rect">
            <a:avLst/>
          </a:prstGeom>
          <a:ln>
            <a:noFill/>
          </a:ln>
        </p:spPr>
        <p:txBody>
          <a:bodyPr anchor="b">
            <a:normAutofit/>
          </a:bodyPr>
          <a:lstStyle>
            <a:lvl1pPr algn="l">
              <a:defRPr sz="3200" b="1" baseline="0">
                <a:solidFill>
                  <a:srgbClr val="B7003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073810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8289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>
            <a:lvl1pPr marL="342900" indent="-342900">
              <a:buFont typeface="Arial" panose="020B0604020202020204" pitchFamily="34" charset="0"/>
              <a:buChar char="♦"/>
              <a:defRPr/>
            </a:lvl1pPr>
            <a:lvl2pPr marL="742950" indent="-285750"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>
            <a:lvl1pPr marL="342900" indent="-342900">
              <a:defRPr lang="zh-CN" altLang="en-US" sz="3200" kern="1200" noProof="1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>
              <a:defRPr lang="zh-CN" altLang="en-US" sz="2800" kern="1200" noProof="1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763182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652805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787612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3942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788832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362" r:id="rId1"/>
    <p:sldLayoutId id="2147484363" r:id="rId2"/>
    <p:sldLayoutId id="2147484364" r:id="rId3"/>
    <p:sldLayoutId id="2147484353" r:id="rId4"/>
    <p:sldLayoutId id="2147484354" r:id="rId5"/>
    <p:sldLayoutId id="2147484355" r:id="rId6"/>
    <p:sldLayoutId id="2147484356" r:id="rId7"/>
    <p:sldLayoutId id="2147484357" r:id="rId8"/>
    <p:sldLayoutId id="2147484358" r:id="rId9"/>
    <p:sldLayoutId id="2147484359" r:id="rId10"/>
    <p:sldLayoutId id="2147484360" r:id="rId11"/>
    <p:sldLayoutId id="2147484361" r:id="rId12"/>
  </p:sldLayoutIdLst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customXml" Target="../ink/ink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customXml" Target="../ink/ink15.xml"/><Relationship Id="rId13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2.png"/><Relationship Id="rId12" Type="http://schemas.openxmlformats.org/officeDocument/2006/relationships/customXml" Target="../ink/ink17.xml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14.xml"/><Relationship Id="rId11" Type="http://schemas.openxmlformats.org/officeDocument/2006/relationships/image" Target="../media/image24.png"/><Relationship Id="rId5" Type="http://schemas.openxmlformats.org/officeDocument/2006/relationships/image" Target="../media/image21.png"/><Relationship Id="rId10" Type="http://schemas.openxmlformats.org/officeDocument/2006/relationships/customXml" Target="../ink/ink16.xml"/><Relationship Id="rId4" Type="http://schemas.openxmlformats.org/officeDocument/2006/relationships/customXml" Target="../ink/ink13.xml"/><Relationship Id="rId9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9.xm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customXml" Target="../ink/ink20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customXml" Target="../ink/ink21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hyperlink" Target="https://www.openmp.org/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customXml" Target="../ink/ink22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customXml" Target="../ink/ink23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customXml" Target="../ink/ink2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codeblocks.org/downloads/binaries/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ctrTitle"/>
          </p:nvPr>
        </p:nvSpPr>
        <p:spPr bwMode="auto">
          <a:xfrm>
            <a:off x="895350" y="1371600"/>
            <a:ext cx="7315200" cy="874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并行程序设计  </a:t>
            </a:r>
          </a:p>
        </p:txBody>
      </p:sp>
      <p:sp>
        <p:nvSpPr>
          <p:cNvPr id="5123" name="副标题 2"/>
          <p:cNvSpPr>
            <a:spLocks noGrp="1"/>
          </p:cNvSpPr>
          <p:nvPr>
            <p:ph type="subTitle" idx="1"/>
          </p:nvPr>
        </p:nvSpPr>
        <p:spPr bwMode="auto">
          <a:xfrm>
            <a:off x="609600" y="2589213"/>
            <a:ext cx="7886700" cy="20764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Lecture 6: </a:t>
            </a:r>
          </a:p>
          <a:p>
            <a:br>
              <a:rPr lang="en-US" altLang="zh-CN" dirty="0">
                <a:solidFill>
                  <a:srgbClr val="C00000"/>
                </a:solidFill>
              </a:rPr>
            </a:br>
            <a:r>
              <a:rPr lang="en-US" altLang="zh-CN" sz="3200" b="1" dirty="0" err="1">
                <a:solidFill>
                  <a:srgbClr val="C00000"/>
                </a:solidFill>
              </a:rPr>
              <a:t>OpenMP</a:t>
            </a:r>
            <a:r>
              <a:rPr lang="zh-CN" altLang="en-US" sz="3200" b="1" dirty="0">
                <a:solidFill>
                  <a:srgbClr val="C00000"/>
                </a:solidFill>
              </a:rPr>
              <a:t>并行编程基础</a:t>
            </a:r>
            <a:endParaRPr lang="en-US" altLang="zh-CN" sz="2800" b="1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solidFill>
                <a:srgbClr val="C00000"/>
              </a:solidFill>
            </a:endParaRPr>
          </a:p>
          <a:p>
            <a:endParaRPr lang="zh-CN" alt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>
          <a:xfrm>
            <a:off x="481894" y="1107832"/>
            <a:ext cx="8184958" cy="5597682"/>
          </a:xfrm>
        </p:spPr>
        <p:txBody>
          <a:bodyPr>
            <a:normAutofit/>
          </a:bodyPr>
          <a:lstStyle/>
          <a:p>
            <a:r>
              <a:rPr lang="en-US" altLang="zh-CN" dirty="0"/>
              <a:t>#include &lt;</a:t>
            </a:r>
            <a:r>
              <a:rPr lang="en-US" altLang="zh-CN" dirty="0" err="1"/>
              <a:t>omp.h</a:t>
            </a:r>
            <a:r>
              <a:rPr lang="en-US" altLang="zh-CN" dirty="0"/>
              <a:t>&gt;</a:t>
            </a:r>
          </a:p>
          <a:p>
            <a:pPr lvl="1"/>
            <a:r>
              <a:rPr lang="zh-CN" altLang="en-US" sz="2000" dirty="0"/>
              <a:t>包含</a:t>
            </a:r>
            <a:r>
              <a:rPr lang="en-US" altLang="zh-CN" sz="2000" dirty="0" err="1"/>
              <a:t>OpenMP</a:t>
            </a:r>
            <a:r>
              <a:rPr lang="zh-CN" altLang="en-US" sz="2000" dirty="0"/>
              <a:t>的库函数头文件</a:t>
            </a:r>
            <a:endParaRPr lang="en-US" altLang="zh-CN" sz="2000" dirty="0"/>
          </a:p>
          <a:p>
            <a:r>
              <a:rPr lang="nb-NO" altLang="zh-CN" dirty="0">
                <a:solidFill>
                  <a:srgbClr val="C00000"/>
                </a:solidFill>
              </a:rPr>
              <a:t>#pragma omp </a:t>
            </a:r>
            <a:r>
              <a:rPr lang="nb-NO" altLang="zh-CN" b="1" dirty="0">
                <a:solidFill>
                  <a:srgbClr val="C00000"/>
                </a:solidFill>
              </a:rPr>
              <a:t>parallel</a:t>
            </a:r>
            <a:r>
              <a:rPr lang="nb-NO" altLang="zh-CN" dirty="0"/>
              <a:t> </a:t>
            </a:r>
            <a:r>
              <a:rPr lang="nb-NO" altLang="zh-CN" dirty="0">
                <a:solidFill>
                  <a:srgbClr val="00B0F0"/>
                </a:solidFill>
              </a:rPr>
              <a:t>private</a:t>
            </a:r>
            <a:r>
              <a:rPr lang="nb-NO" altLang="zh-CN" dirty="0"/>
              <a:t>(nthreads, tid)</a:t>
            </a:r>
          </a:p>
          <a:p>
            <a:pPr lvl="1"/>
            <a:r>
              <a:rPr lang="zh-CN" altLang="en-US" sz="2000" dirty="0"/>
              <a:t>并行区域的编译制导语句</a:t>
            </a:r>
            <a:endParaRPr lang="en-US" altLang="zh-CN" sz="2000" dirty="0"/>
          </a:p>
          <a:p>
            <a:pPr lvl="1"/>
            <a:endParaRPr lang="en-US" altLang="zh-CN" sz="2000" b="1" dirty="0"/>
          </a:p>
          <a:p>
            <a:pPr lvl="1"/>
            <a:endParaRPr lang="en-US" altLang="zh-CN" sz="2000" b="1" dirty="0"/>
          </a:p>
          <a:p>
            <a:pPr lvl="1"/>
            <a:endParaRPr lang="en-US" altLang="zh-CN" sz="2000" b="1" dirty="0"/>
          </a:p>
          <a:p>
            <a:pPr lvl="1"/>
            <a:endParaRPr lang="en-US" altLang="zh-CN" sz="2000" b="1" dirty="0"/>
          </a:p>
          <a:p>
            <a:pPr lvl="1"/>
            <a:endParaRPr lang="en-US" altLang="zh-CN" sz="2000" b="1" dirty="0"/>
          </a:p>
          <a:p>
            <a:pPr lvl="1"/>
            <a:endParaRPr lang="en-US" altLang="zh-CN" sz="2000" b="1" dirty="0"/>
          </a:p>
          <a:p>
            <a:pPr lvl="1"/>
            <a:endParaRPr lang="en-US" altLang="zh-CN" sz="2000" b="1" dirty="0"/>
          </a:p>
          <a:p>
            <a:pPr lvl="1"/>
            <a:r>
              <a:rPr lang="zh-CN" altLang="en-US" sz="2000" dirty="0"/>
              <a:t>大小写敏感</a:t>
            </a:r>
            <a:endParaRPr lang="en-US" altLang="zh-CN" sz="2000" dirty="0"/>
          </a:p>
          <a:p>
            <a:pPr lvl="1"/>
            <a:r>
              <a:rPr lang="zh-CN" altLang="en-US" sz="2000" dirty="0"/>
              <a:t>每个指令最多应用于一个后继语句，语句必须是一个结构块（</a:t>
            </a:r>
            <a:r>
              <a:rPr lang="en-US" altLang="zh-CN" sz="2000" dirty="0"/>
              <a:t>structured block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pPr marL="457200" lvl="1" indent="0">
              <a:buNone/>
            </a:pPr>
            <a:endParaRPr lang="zh-CN" altLang="en-US" sz="2000" b="1" dirty="0"/>
          </a:p>
          <a:p>
            <a:pPr marL="0" indent="0">
              <a:buNone/>
            </a:pPr>
            <a:endParaRPr lang="nb-NO" altLang="zh-CN" dirty="0"/>
          </a:p>
          <a:p>
            <a:pPr marL="0" indent="0">
              <a:buNone/>
            </a:pPr>
            <a:endParaRPr lang="nb-NO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准备工作和编译制导</a:t>
            </a:r>
          </a:p>
        </p:txBody>
      </p:sp>
      <p:graphicFrame>
        <p:nvGraphicFramePr>
          <p:cNvPr id="4" name="Group 7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18901665"/>
              </p:ext>
            </p:extLst>
          </p:nvPr>
        </p:nvGraphicFramePr>
        <p:xfrm>
          <a:off x="174392" y="2895614"/>
          <a:ext cx="8424862" cy="2316480"/>
        </p:xfrm>
        <a:graphic>
          <a:graphicData uri="http://schemas.openxmlformats.org/drawingml/2006/table">
            <a:tbl>
              <a:tblPr/>
              <a:tblGrid>
                <a:gridCol w="2000316">
                  <a:extLst>
                    <a:ext uri="{9D8B030D-6E8A-4147-A177-3AD203B41FA5}">
                      <a16:colId xmlns:a16="http://schemas.microsoft.com/office/drawing/2014/main" val="811106753"/>
                    </a:ext>
                  </a:extLst>
                </a:gridCol>
                <a:gridCol w="2214496">
                  <a:extLst>
                    <a:ext uri="{9D8B030D-6E8A-4147-A177-3AD203B41FA5}">
                      <a16:colId xmlns:a16="http://schemas.microsoft.com/office/drawing/2014/main" val="4041641130"/>
                    </a:ext>
                  </a:extLst>
                </a:gridCol>
                <a:gridCol w="2103438">
                  <a:extLst>
                    <a:ext uri="{9D8B030D-6E8A-4147-A177-3AD203B41FA5}">
                      <a16:colId xmlns:a16="http://schemas.microsoft.com/office/drawing/2014/main" val="365996148"/>
                    </a:ext>
                  </a:extLst>
                </a:gridCol>
                <a:gridCol w="2106612">
                  <a:extLst>
                    <a:ext uri="{9D8B030D-6E8A-4147-A177-3AD203B41FA5}">
                      <a16:colId xmlns:a16="http://schemas.microsoft.com/office/drawing/2014/main" val="2367033796"/>
                    </a:ext>
                  </a:extLst>
                </a:gridCol>
              </a:tblGrid>
              <a:tr h="393700">
                <a:tc>
                  <a:txBody>
                    <a:bodyPr/>
                    <a:lstStyle>
                      <a:lvl1pPr marL="342900" indent="-342900" algn="l" defTabSz="914400" rtl="0" eaLnBrk="1" latinLnBrk="0" hangingPunct="1"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algn="l" defTabSz="914400" rtl="0" eaLnBrk="1" latinLnBrk="0" hangingPunct="1"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algn="l" defTabSz="914400" rtl="0" eaLnBrk="1" latinLnBrk="0" hangingPunct="1"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4pPr>
                      <a:lvl5pPr marL="2057400" indent="-228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5pPr>
                      <a:lvl6pPr marL="25146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6pPr>
                      <a:lvl7pPr marL="29718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7pPr>
                      <a:lvl8pPr marL="34290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8pPr>
                      <a:lvl9pPr marL="38862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#pragma omp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omic Sans MS" panose="030F0702030302020204" pitchFamily="66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indent="-342900" algn="l" defTabSz="914400" rtl="0" eaLnBrk="1" latinLnBrk="0" hangingPunct="1"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algn="l" defTabSz="914400" rtl="0" eaLnBrk="1" latinLnBrk="0" hangingPunct="1"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algn="l" defTabSz="914400" rtl="0" eaLnBrk="1" latinLnBrk="0" hangingPunct="1"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4pPr>
                      <a:lvl5pPr marL="2057400" indent="-228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5pPr>
                      <a:lvl6pPr marL="25146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6pPr>
                      <a:lvl7pPr marL="29718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7pPr>
                      <a:lvl8pPr marL="34290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8pPr>
                      <a:lvl9pPr marL="38862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directive-name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indent="-342900" algn="l" defTabSz="914400" rtl="0" eaLnBrk="1" latinLnBrk="0" hangingPunct="1"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algn="l" defTabSz="914400" rtl="0" eaLnBrk="1" latinLnBrk="0" hangingPunct="1"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algn="l" defTabSz="914400" rtl="0" eaLnBrk="1" latinLnBrk="0" hangingPunct="1"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4pPr>
                      <a:lvl5pPr marL="2057400" indent="-228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5pPr>
                      <a:lvl6pPr marL="25146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6pPr>
                      <a:lvl7pPr marL="29718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7pPr>
                      <a:lvl8pPr marL="34290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8pPr>
                      <a:lvl9pPr marL="38862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[clause, ...]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indent="-342900" algn="l" defTabSz="914400" rtl="0" eaLnBrk="1" latinLnBrk="0" hangingPunct="1"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algn="l" defTabSz="914400" rtl="0" eaLnBrk="1" latinLnBrk="0" hangingPunct="1"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algn="l" defTabSz="914400" rtl="0" eaLnBrk="1" latinLnBrk="0" hangingPunct="1"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4pPr>
                      <a:lvl5pPr marL="2057400" indent="-228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5pPr>
                      <a:lvl6pPr marL="25146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6pPr>
                      <a:lvl7pPr marL="29718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7pPr>
                      <a:lvl8pPr marL="34290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8pPr>
                      <a:lvl9pPr marL="38862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newline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1424135"/>
                  </a:ext>
                </a:extLst>
              </a:tr>
              <a:tr h="1838325">
                <a:tc>
                  <a:txBody>
                    <a:bodyPr/>
                    <a:lstStyle>
                      <a:lvl1pPr marL="342900" indent="-342900" algn="l" defTabSz="914400" rtl="0" eaLnBrk="1" latinLnBrk="0" hangingPunct="1"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algn="l" defTabSz="914400" rtl="0" eaLnBrk="1" latinLnBrk="0" hangingPunct="1"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algn="l" defTabSz="914400" rtl="0" eaLnBrk="1" latinLnBrk="0" hangingPunct="1"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4pPr>
                      <a:lvl5pPr marL="2057400" indent="-228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5pPr>
                      <a:lvl6pPr marL="25146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6pPr>
                      <a:lvl7pPr marL="29718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7pPr>
                      <a:lvl8pPr marL="34290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8pPr>
                      <a:lvl9pPr marL="38862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制导指令前缀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对所有</a:t>
                      </a: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OpenMP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语句都需要这样的前缀。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>
                      <a:lvl1pPr marL="342900" indent="-342900" algn="l" defTabSz="914400" rtl="0" eaLnBrk="1" latinLnBrk="0" hangingPunct="1"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algn="l" defTabSz="914400" rtl="0" eaLnBrk="1" latinLnBrk="0" hangingPunct="1"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algn="l" defTabSz="914400" rtl="0" eaLnBrk="1" latinLnBrk="0" hangingPunct="1"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4pPr>
                      <a:lvl5pPr marL="2057400" indent="-228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5pPr>
                      <a:lvl6pPr marL="25146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6pPr>
                      <a:lvl7pPr marL="29718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7pPr>
                      <a:lvl8pPr marL="34290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8pPr>
                      <a:lvl9pPr marL="38862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OpenMP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制导指令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在制导指令前缀和子句之间必须有一个正确的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OpenMP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制导指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令。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>
                      <a:lvl1pPr marL="342900" indent="-342900" algn="l" defTabSz="914400" rtl="0" eaLnBrk="1" latinLnBrk="0" hangingPunct="1"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algn="l" defTabSz="914400" rtl="0" eaLnBrk="1" latinLnBrk="0" hangingPunct="1"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algn="l" defTabSz="914400" rtl="0" eaLnBrk="1" latinLnBrk="0" hangingPunct="1"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4pPr>
                      <a:lvl5pPr marL="2057400" indent="-228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5pPr>
                      <a:lvl6pPr marL="25146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6pPr>
                      <a:lvl7pPr marL="29718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7pPr>
                      <a:lvl8pPr marL="34290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8pPr>
                      <a:lvl9pPr marL="38862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子句（可选）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在没有其它约束条件下，子句可以无序，也可以任意的选择。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>
                      <a:lvl1pPr marL="342900" indent="-342900" algn="l" defTabSz="914400" rtl="0" eaLnBrk="1" latinLnBrk="0" hangingPunct="1"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algn="l" defTabSz="914400" rtl="0" eaLnBrk="1" latinLnBrk="0" hangingPunct="1"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algn="l" defTabSz="914400" rtl="0" eaLnBrk="1" latinLnBrk="0" hangingPunct="1"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4pPr>
                      <a:lvl5pPr marL="2057400" indent="-228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5pPr>
                      <a:lvl6pPr marL="25146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6pPr>
                      <a:lvl7pPr marL="29718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7pPr>
                      <a:lvl8pPr marL="34290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8pPr>
                      <a:lvl9pPr marL="38862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换行符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表明这条制导语句的终止。可使用“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\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”分行书写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2951992"/>
                  </a:ext>
                </a:extLst>
              </a:tr>
            </a:tbl>
          </a:graphicData>
        </a:graphic>
      </p:graphicFrame>
      <p:cxnSp>
        <p:nvCxnSpPr>
          <p:cNvPr id="6" name="直接连接符 5"/>
          <p:cNvCxnSpPr/>
          <p:nvPr/>
        </p:nvCxnSpPr>
        <p:spPr bwMode="auto">
          <a:xfrm>
            <a:off x="914496" y="2362228"/>
            <a:ext cx="1828752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直接箭头连接符 7"/>
          <p:cNvCxnSpPr/>
          <p:nvPr/>
        </p:nvCxnSpPr>
        <p:spPr bwMode="auto">
          <a:xfrm flipH="1">
            <a:off x="838298" y="2375363"/>
            <a:ext cx="82551" cy="60749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" name="直接连接符 8"/>
          <p:cNvCxnSpPr/>
          <p:nvPr/>
        </p:nvCxnSpPr>
        <p:spPr bwMode="auto">
          <a:xfrm>
            <a:off x="2971842" y="2362228"/>
            <a:ext cx="838178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直接箭头连接符 13"/>
          <p:cNvCxnSpPr/>
          <p:nvPr/>
        </p:nvCxnSpPr>
        <p:spPr bwMode="auto">
          <a:xfrm>
            <a:off x="3800100" y="2375363"/>
            <a:ext cx="354350" cy="674775"/>
          </a:xfrm>
          <a:prstGeom prst="curvedConnector3">
            <a:avLst>
              <a:gd name="adj1" fmla="val 164512"/>
            </a:avLst>
          </a:prstGeom>
          <a:solidFill>
            <a:schemeClr val="accent1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" name="直接连接符 18"/>
          <p:cNvCxnSpPr/>
          <p:nvPr/>
        </p:nvCxnSpPr>
        <p:spPr bwMode="auto">
          <a:xfrm>
            <a:off x="3998485" y="2362227"/>
            <a:ext cx="2707059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直接箭头连接符 20"/>
          <p:cNvCxnSpPr/>
          <p:nvPr/>
        </p:nvCxnSpPr>
        <p:spPr bwMode="auto">
          <a:xfrm>
            <a:off x="5352016" y="2369013"/>
            <a:ext cx="134360" cy="61384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3674372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内容占位符 1"/>
          <p:cNvSpPr>
            <a:spLocks noGrp="1"/>
          </p:cNvSpPr>
          <p:nvPr>
            <p:ph idx="11"/>
          </p:nvPr>
        </p:nvSpPr>
        <p:spPr bwMode="auto">
          <a:xfrm>
            <a:off x="482600" y="1108075"/>
            <a:ext cx="8183563" cy="544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OpenMP</a:t>
            </a:r>
            <a:r>
              <a:rPr lang="zh-CN" altLang="en-US" sz="32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简介及</a:t>
            </a:r>
            <a:r>
              <a:rPr lang="en-US" altLang="zh-CN" sz="32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Hello World! </a:t>
            </a:r>
          </a:p>
          <a:p>
            <a:pPr>
              <a:lnSpc>
                <a:spcPct val="150000"/>
              </a:lnSpc>
            </a:pPr>
            <a:r>
              <a:rPr lang="zh-CN" altLang="en-US" sz="3200" dirty="0"/>
              <a:t>并行区域结构</a:t>
            </a:r>
            <a:endParaRPr lang="en-US" altLang="zh-CN" sz="3200" dirty="0"/>
          </a:p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bg1">
                    <a:lumMod val="75000"/>
                  </a:schemeClr>
                </a:solidFill>
              </a:rPr>
              <a:t>共享任务结构</a:t>
            </a:r>
            <a:endParaRPr lang="en-US" altLang="zh-CN" sz="3200" dirty="0">
              <a:solidFill>
                <a:schemeClr val="bg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bg1">
                    <a:lumMod val="75000"/>
                  </a:schemeClr>
                </a:solidFill>
              </a:rPr>
              <a:t>同步结构</a:t>
            </a:r>
            <a:endParaRPr lang="en-US" altLang="zh-CN" sz="3200" dirty="0">
              <a:solidFill>
                <a:schemeClr val="bg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bg1">
                    <a:lumMod val="75000"/>
                  </a:schemeClr>
                </a:solidFill>
              </a:rPr>
              <a:t>运行时库函数</a:t>
            </a:r>
            <a:endParaRPr lang="en-US" altLang="zh-CN" sz="3200" dirty="0">
              <a:solidFill>
                <a:schemeClr val="bg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bg1">
                    <a:lumMod val="75000"/>
                  </a:schemeClr>
                </a:solidFill>
              </a:rPr>
              <a:t>环境变量</a:t>
            </a:r>
            <a:endParaRPr lang="en-US" altLang="zh-CN" sz="32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zh-CN" altLang="en-US" sz="3200" dirty="0"/>
          </a:p>
        </p:txBody>
      </p:sp>
      <p:sp>
        <p:nvSpPr>
          <p:cNvPr id="7171" name="标题 2"/>
          <p:cNvSpPr>
            <a:spLocks noGrp="1"/>
          </p:cNvSpPr>
          <p:nvPr>
            <p:ph type="ctrTitle"/>
          </p:nvPr>
        </p:nvSpPr>
        <p:spPr bwMode="auto">
          <a:xfrm>
            <a:off x="1249363" y="225425"/>
            <a:ext cx="731520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大纲</a:t>
            </a:r>
          </a:p>
        </p:txBody>
      </p:sp>
    </p:spTree>
    <p:extLst>
      <p:ext uri="{BB962C8B-B14F-4D97-AF65-F5344CB8AC3E}">
        <p14:creationId xmlns:p14="http://schemas.microsoft.com/office/powerpoint/2010/main" val="41222996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>
          <a:xfrm>
            <a:off x="457308" y="1066862"/>
            <a:ext cx="8285742" cy="1219168"/>
          </a:xfrm>
        </p:spPr>
        <p:txBody>
          <a:bodyPr>
            <a:normAutofit/>
          </a:bodyPr>
          <a:lstStyle/>
          <a:p>
            <a:r>
              <a:rPr lang="zh-CN" altLang="en-US" dirty="0"/>
              <a:t>基本的</a:t>
            </a:r>
            <a:r>
              <a:rPr lang="en-US" altLang="zh-CN" dirty="0"/>
              <a:t>OpenMP</a:t>
            </a:r>
            <a:r>
              <a:rPr lang="zh-CN" altLang="en-US" dirty="0"/>
              <a:t>并行结构，</a:t>
            </a:r>
            <a:r>
              <a:rPr lang="en-US" altLang="zh-CN" dirty="0"/>
              <a:t>Fork-Join</a:t>
            </a:r>
            <a:r>
              <a:rPr lang="zh-CN" altLang="en-US" dirty="0"/>
              <a:t>模型，</a:t>
            </a:r>
            <a:endParaRPr lang="en-US" altLang="zh-CN" dirty="0"/>
          </a:p>
          <a:p>
            <a:r>
              <a:rPr lang="zh-CN" altLang="en-US" dirty="0"/>
              <a:t>格式：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并行区域结构（</a:t>
            </a:r>
            <a:r>
              <a:rPr lang="en-US" altLang="zh-CN" dirty="0"/>
              <a:t>Parallel Construct</a:t>
            </a:r>
            <a:r>
              <a:rPr lang="zh-CN" altLang="en-US" dirty="0"/>
              <a:t>）</a:t>
            </a:r>
          </a:p>
        </p:txBody>
      </p:sp>
      <p:sp>
        <p:nvSpPr>
          <p:cNvPr id="4" name="内容占位符 3"/>
          <p:cNvSpPr txBox="1">
            <a:spLocks/>
          </p:cNvSpPr>
          <p:nvPr/>
        </p:nvSpPr>
        <p:spPr bwMode="auto">
          <a:xfrm>
            <a:off x="2123744" y="1981239"/>
            <a:ext cx="4952870" cy="4114692"/>
          </a:xfrm>
          <a:prstGeom prst="rect">
            <a:avLst/>
          </a:prstGeom>
          <a:solidFill>
            <a:schemeClr val="accent5"/>
          </a:solidFill>
          <a:ln w="12700" cap="flat" algn="ctr">
            <a:round/>
            <a:headEnd type="none" w="med" len="med"/>
            <a:tailEnd type="none" w="med" len="med"/>
          </a:ln>
          <a:effectLst/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♦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altLang="zh-CN" sz="20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#pragma omp </a:t>
            </a:r>
            <a:r>
              <a:rPr lang="en-US" altLang="zh-CN" sz="20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parallel</a:t>
            </a:r>
            <a:r>
              <a:rPr lang="en-US" altLang="zh-CN" sz="20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[</a:t>
            </a:r>
            <a:r>
              <a:rPr lang="en-US" altLang="zh-CN" sz="200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[clause[[,]clause]…</a:t>
            </a:r>
            <a:r>
              <a:rPr lang="en-US" altLang="zh-CN" sz="20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  <a:r>
              <a:rPr lang="en-US" altLang="zh-CN" sz="200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altLang="zh-CN" sz="2000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  <a:defRPr/>
            </a:pP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    structured-block</a:t>
            </a:r>
          </a:p>
          <a:p>
            <a:pPr marL="0" indent="0">
              <a:buNone/>
              <a:defRPr/>
            </a:pPr>
            <a:r>
              <a:rPr lang="en-US" altLang="zh-CN" sz="20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clause:</a:t>
            </a:r>
          </a:p>
          <a:p>
            <a:pPr marL="0" indent="0">
              <a:buNone/>
              <a:defRPr/>
            </a:pP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altLang="zh-CN" sz="200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(scalar-expression)</a:t>
            </a:r>
          </a:p>
          <a:p>
            <a:pPr marL="0" indent="0">
              <a:buNone/>
              <a:defRPr/>
            </a:pP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altLang="zh-CN" sz="200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num_threads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(integer-expression)</a:t>
            </a:r>
          </a:p>
          <a:p>
            <a:pPr marL="0" indent="0">
              <a:buNone/>
              <a:defRPr/>
            </a:pP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altLang="zh-CN" sz="200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default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(shared | none)</a:t>
            </a:r>
          </a:p>
          <a:p>
            <a:pPr marL="0" indent="0">
              <a:buNone/>
              <a:defRPr/>
            </a:pP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altLang="zh-CN" sz="200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private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(list)</a:t>
            </a:r>
          </a:p>
          <a:p>
            <a:pPr marL="0" indent="0">
              <a:buNone/>
              <a:defRPr/>
            </a:pP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altLang="zh-CN" sz="200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firstprivate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(list)</a:t>
            </a:r>
          </a:p>
          <a:p>
            <a:pPr marL="0" indent="0">
              <a:buNone/>
              <a:defRPr/>
            </a:pP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altLang="zh-CN" sz="200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shared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(list)</a:t>
            </a:r>
          </a:p>
          <a:p>
            <a:pPr marL="0" indent="0">
              <a:buNone/>
              <a:defRPr/>
            </a:pP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altLang="zh-CN" sz="2000" dirty="0" err="1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copyin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(list)</a:t>
            </a:r>
          </a:p>
          <a:p>
            <a:pPr marL="0" indent="0">
              <a:buNone/>
              <a:defRPr/>
            </a:pP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altLang="zh-CN" sz="200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reduction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(reduction-identifier: list)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5FD39382-4943-7939-933E-B19056478B56}"/>
                  </a:ext>
                </a:extLst>
              </p14:cNvPr>
              <p14:cNvContentPartPr/>
              <p14:nvPr/>
            </p14:nvContentPartPr>
            <p14:xfrm>
              <a:off x="4361040" y="993960"/>
              <a:ext cx="2212560" cy="532800"/>
            </p14:xfrm>
          </p:contentPart>
        </mc:Choice>
        <mc:Fallback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5FD39382-4943-7939-933E-B19056478B5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51680" y="984600"/>
                <a:ext cx="2231280" cy="551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786306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>
          <a:xfrm>
            <a:off x="481894" y="4495772"/>
            <a:ext cx="8184958" cy="2057346"/>
          </a:xfrm>
        </p:spPr>
        <p:txBody>
          <a:bodyPr>
            <a:normAutofit fontScale="92500"/>
          </a:bodyPr>
          <a:lstStyle/>
          <a:p>
            <a:r>
              <a:rPr lang="zh-CN" altLang="en-US" dirty="0"/>
              <a:t>并行区域是多线程执行的代码块，是基本的</a:t>
            </a:r>
            <a:r>
              <a:rPr lang="en-US" altLang="zh-CN" dirty="0"/>
              <a:t>OpenMP</a:t>
            </a:r>
            <a:r>
              <a:rPr lang="zh-CN" altLang="en-US" dirty="0"/>
              <a:t>并行结构</a:t>
            </a:r>
          </a:p>
          <a:p>
            <a:r>
              <a:rPr lang="zh-CN" altLang="en-US" dirty="0"/>
              <a:t>一个线程执行到一个并行指令时，</a:t>
            </a:r>
            <a:r>
              <a:rPr lang="en-US" altLang="zh-CN" dirty="0"/>
              <a:t>Fork</a:t>
            </a:r>
            <a:r>
              <a:rPr lang="zh-CN" altLang="en-US" dirty="0"/>
              <a:t>一组线程并成为该线程组的主线程（线程号为</a:t>
            </a:r>
            <a:r>
              <a:rPr lang="en-US" altLang="zh-CN" dirty="0"/>
              <a:t>0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从并行区域开始，代码被复制，一组线程都执行该代码</a:t>
            </a:r>
            <a:endParaRPr lang="en-US" altLang="zh-CN" dirty="0"/>
          </a:p>
          <a:p>
            <a:r>
              <a:rPr lang="zh-CN" altLang="en-US" dirty="0"/>
              <a:t>并行区域出口隐含</a:t>
            </a:r>
            <a:r>
              <a:rPr lang="en-US" altLang="zh-CN" dirty="0"/>
              <a:t>barrier</a:t>
            </a:r>
            <a:r>
              <a:rPr lang="zh-CN" altLang="en-US" dirty="0"/>
              <a:t>，只有主线程继续执行</a:t>
            </a:r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并行区域结构例子</a:t>
            </a:r>
          </a:p>
        </p:txBody>
      </p:sp>
      <p:sp>
        <p:nvSpPr>
          <p:cNvPr id="5" name="内容占位符 3"/>
          <p:cNvSpPr txBox="1">
            <a:spLocks/>
          </p:cNvSpPr>
          <p:nvPr/>
        </p:nvSpPr>
        <p:spPr bwMode="auto">
          <a:xfrm>
            <a:off x="1447882" y="997361"/>
            <a:ext cx="6837980" cy="3352711"/>
          </a:xfrm>
          <a:prstGeom prst="rect">
            <a:avLst/>
          </a:prstGeom>
          <a:solidFill>
            <a:schemeClr val="accent5"/>
          </a:solidFill>
          <a:ln w="12700" cap="flat" algn="ctr">
            <a:round/>
            <a:headEnd type="none" w="med" len="med"/>
            <a:tailEnd type="none" w="med" len="med"/>
          </a:ln>
          <a:effectLst/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♦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zh-CN" sz="18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#pragma omp parallel</a:t>
            </a:r>
            <a:r>
              <a:rPr lang="en-US" altLang="zh-CN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80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private</a:t>
            </a:r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zh-CN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nthreads</a:t>
            </a:r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tid</a:t>
            </a:r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zh-CN" sz="18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         </a:t>
            </a:r>
            <a:r>
              <a:rPr lang="en-US" altLang="zh-CN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tid</a:t>
            </a:r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altLang="zh-CN" sz="1800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omp_get_thread_num</a:t>
            </a:r>
            <a:r>
              <a:rPr lang="en-US" altLang="zh-CN" sz="18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;  /*</a:t>
            </a:r>
            <a:r>
              <a:rPr lang="zh-CN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获得线程</a:t>
            </a:r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id*/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         </a:t>
            </a:r>
            <a:r>
              <a:rPr lang="en-US" altLang="zh-CN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printf</a:t>
            </a:r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("Hello World from OMP thread %d\n", </a:t>
            </a:r>
            <a:r>
              <a:rPr lang="en-US" altLang="zh-CN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tid</a:t>
            </a:r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         /*</a:t>
            </a:r>
            <a:r>
              <a:rPr lang="zh-CN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主线程工作</a:t>
            </a:r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*/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         if (</a:t>
            </a:r>
            <a:r>
              <a:rPr lang="en-US" altLang="zh-CN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tid</a:t>
            </a:r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==0) {</a:t>
            </a:r>
          </a:p>
          <a:p>
            <a:pPr marL="0" indent="0">
              <a:buNone/>
              <a:defRPr/>
            </a:pPr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              </a:t>
            </a:r>
            <a:r>
              <a:rPr lang="en-US" altLang="zh-CN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nthreads</a:t>
            </a:r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altLang="zh-CN" sz="1800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omp_get_num_threads</a:t>
            </a:r>
            <a:r>
              <a:rPr lang="en-US" altLang="zh-CN" sz="18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  <a:r>
              <a:rPr lang="zh-CN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/*</a:t>
            </a:r>
            <a:r>
              <a:rPr lang="zh-CN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获得线程数量*</a:t>
            </a:r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              </a:t>
            </a:r>
            <a:r>
              <a:rPr lang="en-US" altLang="zh-CN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printf</a:t>
            </a:r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("Number of threads %d\n", </a:t>
            </a:r>
            <a:r>
              <a:rPr lang="en-US" altLang="zh-CN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nthreads</a:t>
            </a:r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         }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   }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6E76C89B-DE67-E78D-8250-8D593BCDFBD3}"/>
                  </a:ext>
                </a:extLst>
              </p14:cNvPr>
              <p14:cNvContentPartPr/>
              <p14:nvPr/>
            </p14:nvContentPartPr>
            <p14:xfrm>
              <a:off x="901800" y="4075920"/>
              <a:ext cx="7509600" cy="2482560"/>
            </p14:xfrm>
          </p:contentPart>
        </mc:Choice>
        <mc:Fallback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6E76C89B-DE67-E78D-8250-8D593BCDFBD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92440" y="4066560"/>
                <a:ext cx="7528320" cy="2501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500954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>
          <a:xfrm>
            <a:off x="3352832" y="1107830"/>
            <a:ext cx="5314020" cy="5521485"/>
          </a:xfrm>
        </p:spPr>
        <p:txBody>
          <a:bodyPr>
            <a:normAutofit lnSpcReduction="10000"/>
          </a:bodyPr>
          <a:lstStyle/>
          <a:p>
            <a:r>
              <a:rPr lang="zh-CN" altLang="en-US" sz="2000" dirty="0"/>
              <a:t>三个函数都用了</a:t>
            </a:r>
            <a:r>
              <a:rPr lang="en-US" altLang="zh-CN" sz="2000" dirty="0" err="1"/>
              <a:t>OpenMP</a:t>
            </a:r>
            <a:r>
              <a:rPr lang="zh-CN" altLang="en-US" sz="2000" dirty="0"/>
              <a:t>指令，存在指令的嵌套，</a:t>
            </a:r>
            <a:r>
              <a:rPr lang="en-US" altLang="zh-CN" sz="2000" dirty="0" err="1"/>
              <a:t>OpenMP</a:t>
            </a:r>
            <a:r>
              <a:rPr lang="zh-CN" altLang="en-US" sz="2000" dirty="0"/>
              <a:t>指令有作用域：</a:t>
            </a:r>
            <a:endParaRPr lang="en-US" altLang="zh-CN" sz="2000" dirty="0"/>
          </a:p>
          <a:p>
            <a:pPr lvl="1"/>
            <a:r>
              <a:rPr lang="zh-CN" altLang="en-US" sz="2200" dirty="0"/>
              <a:t>静态范围：</a:t>
            </a:r>
            <a:endParaRPr lang="en-US" altLang="zh-CN" sz="2200" dirty="0"/>
          </a:p>
          <a:p>
            <a:pPr lvl="2"/>
            <a:r>
              <a:rPr lang="zh-CN" altLang="en-US" sz="1800" dirty="0"/>
              <a:t>文本代码在一个编译制导语句之后，被封装到一个结构块中 </a:t>
            </a:r>
            <a:endParaRPr lang="en-US" altLang="zh-CN" sz="1800" dirty="0"/>
          </a:p>
          <a:p>
            <a:pPr lvl="2"/>
            <a:r>
              <a:rPr lang="zh-CN" altLang="en-US" sz="1800" dirty="0"/>
              <a:t>这样的指令不能跨越程序或文件</a:t>
            </a:r>
            <a:endParaRPr lang="en-US" altLang="zh-CN" sz="1800" dirty="0"/>
          </a:p>
          <a:p>
            <a:pPr lvl="2"/>
            <a:r>
              <a:rPr lang="en-US" altLang="zh-CN" sz="1800" dirty="0"/>
              <a:t>fun()</a:t>
            </a:r>
            <a:r>
              <a:rPr lang="zh-CN" altLang="en-US" sz="1800" dirty="0"/>
              <a:t>中</a:t>
            </a:r>
            <a:r>
              <a:rPr lang="en-US" altLang="zh-CN" sz="1800" dirty="0"/>
              <a:t>do</a:t>
            </a:r>
            <a:r>
              <a:rPr lang="zh-CN" altLang="en-US" sz="1800" dirty="0"/>
              <a:t>指令出现在</a:t>
            </a:r>
            <a:r>
              <a:rPr lang="en-US" altLang="zh-CN" sz="1800" dirty="0"/>
              <a:t>parallel</a:t>
            </a:r>
            <a:r>
              <a:rPr lang="zh-CN" altLang="en-US" sz="1800" dirty="0"/>
              <a:t>的并行块中，就属于静态范围的指令</a:t>
            </a:r>
          </a:p>
          <a:p>
            <a:pPr lvl="1"/>
            <a:r>
              <a:rPr lang="zh-CN" altLang="en-US" sz="2200" dirty="0"/>
              <a:t>孤立指令：</a:t>
            </a:r>
            <a:endParaRPr lang="en-US" altLang="zh-CN" sz="2200" dirty="0"/>
          </a:p>
          <a:p>
            <a:pPr lvl="2"/>
            <a:r>
              <a:rPr lang="zh-CN" altLang="en-US" sz="1800" dirty="0"/>
              <a:t>一个不依赖于其它语句的编译制导语句</a:t>
            </a:r>
            <a:endParaRPr lang="en-US" altLang="zh-CN" sz="1800" dirty="0"/>
          </a:p>
          <a:p>
            <a:pPr lvl="2"/>
            <a:r>
              <a:rPr lang="zh-CN" altLang="en-US" sz="1800" dirty="0"/>
              <a:t>会跨函数或文件</a:t>
            </a:r>
            <a:endParaRPr lang="en-US" altLang="zh-CN" sz="1800" dirty="0"/>
          </a:p>
          <a:p>
            <a:pPr lvl="2"/>
            <a:r>
              <a:rPr lang="en-US" altLang="zh-CN" sz="1800" dirty="0"/>
              <a:t>critical</a:t>
            </a:r>
            <a:r>
              <a:rPr lang="zh-CN" altLang="en-US" sz="1800" dirty="0"/>
              <a:t>和</a:t>
            </a:r>
            <a:r>
              <a:rPr lang="en-US" altLang="zh-CN" sz="1800" dirty="0"/>
              <a:t>section</a:t>
            </a:r>
            <a:r>
              <a:rPr lang="zh-CN" altLang="en-US" sz="1800" dirty="0"/>
              <a:t>是孤立指令</a:t>
            </a:r>
          </a:p>
          <a:p>
            <a:pPr lvl="1"/>
            <a:r>
              <a:rPr lang="zh-CN" altLang="en-US" sz="2200" dirty="0"/>
              <a:t>动态范围：</a:t>
            </a:r>
            <a:endParaRPr lang="en-US" altLang="zh-CN" sz="2200" dirty="0"/>
          </a:p>
          <a:p>
            <a:pPr lvl="2"/>
            <a:r>
              <a:rPr lang="zh-CN" altLang="en-US" sz="1800" dirty="0"/>
              <a:t>包括静态范围和孤立指令的范围</a:t>
            </a:r>
            <a:endParaRPr lang="en-US" altLang="zh-CN" sz="1800" dirty="0"/>
          </a:p>
          <a:p>
            <a:pPr lvl="2"/>
            <a:r>
              <a:rPr lang="en-US" altLang="zh-CN" sz="1800" dirty="0"/>
              <a:t>fun()</a:t>
            </a:r>
            <a:r>
              <a:rPr lang="zh-CN" altLang="en-US" sz="1800" dirty="0"/>
              <a:t>调用了</a:t>
            </a:r>
            <a:r>
              <a:rPr lang="en-US" altLang="zh-CN" sz="1800" dirty="0"/>
              <a:t>sub1()</a:t>
            </a:r>
            <a:r>
              <a:rPr lang="zh-CN" altLang="en-US" sz="1800" dirty="0"/>
              <a:t>和</a:t>
            </a:r>
            <a:r>
              <a:rPr lang="en-US" altLang="zh-CN" sz="1800" dirty="0"/>
              <a:t>sub2()</a:t>
            </a:r>
            <a:r>
              <a:rPr lang="zh-CN" altLang="en-US" sz="1800" dirty="0"/>
              <a:t>，</a:t>
            </a:r>
            <a:r>
              <a:rPr lang="en-US" altLang="zh-CN" sz="1800" dirty="0"/>
              <a:t>critical</a:t>
            </a:r>
            <a:r>
              <a:rPr lang="zh-CN" altLang="en-US" sz="1800" dirty="0"/>
              <a:t>和</a:t>
            </a:r>
            <a:r>
              <a:rPr lang="en-US" altLang="zh-CN" sz="1800" dirty="0"/>
              <a:t>section</a:t>
            </a:r>
            <a:r>
              <a:rPr lang="zh-CN" altLang="en-US" sz="1800" dirty="0"/>
              <a:t>就出现在了</a:t>
            </a:r>
            <a:r>
              <a:rPr lang="en-US" altLang="zh-CN" sz="1800" dirty="0"/>
              <a:t>do</a:t>
            </a:r>
            <a:r>
              <a:rPr lang="zh-CN" altLang="en-US" sz="1800" dirty="0"/>
              <a:t>和</a:t>
            </a:r>
            <a:r>
              <a:rPr lang="en-US" altLang="zh-CN" sz="1800" dirty="0"/>
              <a:t>parallel</a:t>
            </a:r>
            <a:r>
              <a:rPr lang="zh-CN" altLang="en-US" sz="1800" dirty="0"/>
              <a:t>的动态范围内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OpenMP</a:t>
            </a:r>
            <a:r>
              <a:rPr lang="zh-CN" altLang="en-US" dirty="0"/>
              <a:t>指令作用域</a:t>
            </a:r>
          </a:p>
        </p:txBody>
      </p:sp>
      <p:sp>
        <p:nvSpPr>
          <p:cNvPr id="5" name="矩形 4"/>
          <p:cNvSpPr/>
          <p:nvPr/>
        </p:nvSpPr>
        <p:spPr>
          <a:xfrm>
            <a:off x="381110" y="1201642"/>
            <a:ext cx="2971722" cy="5262979"/>
          </a:xfrm>
          <a:prstGeom prst="rect">
            <a:avLst/>
          </a:prstGeom>
          <a:solidFill>
            <a:schemeClr val="accent5"/>
          </a:solidFill>
        </p:spPr>
        <p:txBody>
          <a:bodyPr wrap="square">
            <a:spAutoFit/>
          </a:bodyPr>
          <a:lstStyle/>
          <a:p>
            <a:r>
              <a:rPr lang="en-US" altLang="zh-CN" sz="1600" dirty="0"/>
              <a:t>fun(){</a:t>
            </a:r>
          </a:p>
          <a:p>
            <a:r>
              <a:rPr lang="en-US" altLang="zh-CN" sz="1600" dirty="0">
                <a:solidFill>
                  <a:srgbClr val="C00000"/>
                </a:solidFill>
              </a:rPr>
              <a:t>    #pragma omp parallel</a:t>
            </a:r>
          </a:p>
          <a:p>
            <a:r>
              <a:rPr lang="en-US" altLang="zh-CN" sz="1600" dirty="0"/>
              <a:t>    {</a:t>
            </a:r>
          </a:p>
          <a:p>
            <a:r>
              <a:rPr lang="en-US" altLang="zh-CN" sz="1600" dirty="0"/>
              <a:t>    </a:t>
            </a:r>
            <a:r>
              <a:rPr lang="en-US" altLang="zh-CN" sz="1600" dirty="0">
                <a:solidFill>
                  <a:srgbClr val="C00000"/>
                </a:solidFill>
              </a:rPr>
              <a:t>#pragma omp do</a:t>
            </a:r>
          </a:p>
          <a:p>
            <a:r>
              <a:rPr lang="en-US" altLang="zh-CN" sz="1600" dirty="0"/>
              <a:t>    …</a:t>
            </a:r>
          </a:p>
          <a:p>
            <a:r>
              <a:rPr lang="en-US" altLang="zh-CN" sz="1600" dirty="0"/>
              <a:t>    sub1();</a:t>
            </a:r>
          </a:p>
          <a:p>
            <a:r>
              <a:rPr lang="en-US" altLang="zh-CN" sz="1600" dirty="0"/>
              <a:t>    …</a:t>
            </a:r>
          </a:p>
          <a:p>
            <a:r>
              <a:rPr lang="en-US" altLang="zh-CN" sz="1600" dirty="0"/>
              <a:t>    sub2();</a:t>
            </a:r>
          </a:p>
          <a:p>
            <a:r>
              <a:rPr lang="en-US" altLang="zh-CN" sz="1600" dirty="0"/>
              <a:t>    …</a:t>
            </a:r>
          </a:p>
          <a:p>
            <a:r>
              <a:rPr lang="en-US" altLang="zh-CN" sz="1600" dirty="0"/>
              <a:t>    }</a:t>
            </a:r>
          </a:p>
          <a:p>
            <a:r>
              <a:rPr lang="en-US" altLang="zh-CN" sz="1600" dirty="0"/>
              <a:t>}</a:t>
            </a:r>
          </a:p>
          <a:p>
            <a:r>
              <a:rPr lang="en-US" altLang="zh-CN" sz="1600" dirty="0"/>
              <a:t>sub1(){</a:t>
            </a:r>
          </a:p>
          <a:p>
            <a:r>
              <a:rPr lang="en-US" altLang="zh-CN" sz="1600" dirty="0"/>
              <a:t>    …</a:t>
            </a:r>
          </a:p>
          <a:p>
            <a:r>
              <a:rPr lang="en-US" altLang="zh-CN" sz="1600" dirty="0">
                <a:solidFill>
                  <a:srgbClr val="C00000"/>
                </a:solidFill>
              </a:rPr>
              <a:t>    #pragma omp critical</a:t>
            </a:r>
          </a:p>
          <a:p>
            <a:r>
              <a:rPr lang="en-US" altLang="zh-CN" sz="1600" dirty="0"/>
              <a:t>    …</a:t>
            </a:r>
          </a:p>
          <a:p>
            <a:r>
              <a:rPr lang="en-US" altLang="zh-CN" sz="1600" dirty="0"/>
              <a:t>}</a:t>
            </a:r>
          </a:p>
          <a:p>
            <a:r>
              <a:rPr lang="en-US" altLang="zh-CN" sz="1600" dirty="0"/>
              <a:t>sub2(){</a:t>
            </a:r>
          </a:p>
          <a:p>
            <a:r>
              <a:rPr lang="en-US" altLang="zh-CN" sz="1600" dirty="0"/>
              <a:t>    …</a:t>
            </a:r>
          </a:p>
          <a:p>
            <a:r>
              <a:rPr lang="en-US" altLang="zh-CN" sz="1600" dirty="0">
                <a:solidFill>
                  <a:srgbClr val="C00000"/>
                </a:solidFill>
              </a:rPr>
              <a:t>    #pragma omp sections</a:t>
            </a:r>
          </a:p>
          <a:p>
            <a:r>
              <a:rPr lang="en-US" altLang="zh-CN" sz="1600" dirty="0"/>
              <a:t>    …</a:t>
            </a:r>
          </a:p>
          <a:p>
            <a:r>
              <a:rPr lang="en-US" altLang="zh-CN" sz="1600" dirty="0"/>
              <a:t>}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539EC0A4-A1B9-A363-F3B4-37062876B579}"/>
                  </a:ext>
                </a:extLst>
              </p14:cNvPr>
              <p14:cNvContentPartPr/>
              <p14:nvPr/>
            </p14:nvContentPartPr>
            <p14:xfrm>
              <a:off x="1917720" y="1377360"/>
              <a:ext cx="999720" cy="3488760"/>
            </p14:xfrm>
          </p:contentPart>
        </mc:Choice>
        <mc:Fallback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539EC0A4-A1B9-A363-F3B4-37062876B57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08360" y="1368000"/>
                <a:ext cx="1018440" cy="3507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984266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zh-CN" altLang="en-US" dirty="0"/>
              <a:t>也称为数据共享属性子句</a:t>
            </a:r>
            <a:endParaRPr lang="en-US" altLang="zh-CN" dirty="0"/>
          </a:p>
          <a:p>
            <a:r>
              <a:rPr lang="zh-CN" altLang="en-US" dirty="0"/>
              <a:t>理解和使用数据作用域</a:t>
            </a:r>
            <a:endParaRPr lang="en-US" altLang="zh-CN" dirty="0"/>
          </a:p>
          <a:p>
            <a:r>
              <a:rPr lang="en-US" altLang="zh-CN" dirty="0" err="1"/>
              <a:t>OpenMP</a:t>
            </a:r>
            <a:r>
              <a:rPr lang="zh-CN" altLang="en-US" dirty="0"/>
              <a:t>是基于共享内存架构的编程模型，大多数变量默认是共享的，例如</a:t>
            </a:r>
            <a:r>
              <a:rPr lang="en-US" altLang="zh-CN" dirty="0"/>
              <a:t>static</a:t>
            </a:r>
            <a:r>
              <a:rPr lang="zh-CN" altLang="en-US" dirty="0"/>
              <a:t>变量</a:t>
            </a:r>
            <a:endParaRPr lang="en-US" altLang="zh-CN" dirty="0"/>
          </a:p>
          <a:p>
            <a:r>
              <a:rPr lang="zh-CN" altLang="en-US" dirty="0"/>
              <a:t>默认是私有变量的：</a:t>
            </a:r>
            <a:endParaRPr lang="en-US" altLang="zh-CN" dirty="0"/>
          </a:p>
          <a:p>
            <a:pPr lvl="1"/>
            <a:r>
              <a:rPr lang="zh-CN" altLang="en-US" sz="2000" dirty="0"/>
              <a:t>循环索引变量</a:t>
            </a:r>
            <a:endParaRPr lang="en-US" altLang="zh-CN" sz="2000" dirty="0"/>
          </a:p>
          <a:p>
            <a:pPr lvl="1"/>
            <a:r>
              <a:rPr lang="zh-CN" altLang="en-US" sz="2000" dirty="0"/>
              <a:t>并行区域调用的子程序中的堆栈变量</a:t>
            </a:r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数据范围属性子句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578FEB00-AD65-A72D-7F45-0E5472DDF442}"/>
                  </a:ext>
                </a:extLst>
              </p14:cNvPr>
              <p14:cNvContentPartPr/>
              <p14:nvPr/>
            </p14:nvContentPartPr>
            <p14:xfrm>
              <a:off x="1381680" y="3487680"/>
              <a:ext cx="4086720" cy="486000"/>
            </p14:xfrm>
          </p:contentPart>
        </mc:Choice>
        <mc:Fallback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578FEB00-AD65-A72D-7F45-0E5472DDF44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72320" y="3478320"/>
                <a:ext cx="4105440" cy="504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076751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private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(list)</a:t>
            </a:r>
            <a:r>
              <a:rPr lang="zh-CN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：将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list</a:t>
            </a:r>
            <a:r>
              <a:rPr lang="zh-CN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中的变量声明为每个线程的私有变量</a:t>
            </a:r>
            <a:endParaRPr lang="en-US" altLang="zh-C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zh-CN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为线程组中每个线程声明一个相同类型的变量</a:t>
            </a:r>
            <a:endParaRPr lang="en-US" altLang="zh-CN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zh-CN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作用域只在并行区域内</a:t>
            </a:r>
            <a:endParaRPr lang="en-US" altLang="zh-CN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CN" sz="200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shared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(list)</a:t>
            </a:r>
            <a:r>
              <a:rPr lang="zh-CN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：将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list</a:t>
            </a:r>
            <a:r>
              <a:rPr lang="zh-CN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中的变量声明为线程组中线程之间的共享变量</a:t>
            </a:r>
            <a:endParaRPr lang="en-US" altLang="zh-C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CN" sz="200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default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(shared | none)</a:t>
            </a:r>
            <a:r>
              <a:rPr lang="zh-CN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：指定并行区域内变量的属性是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shared</a:t>
            </a:r>
            <a:r>
              <a:rPr lang="zh-CN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，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none</a:t>
            </a:r>
            <a:r>
              <a:rPr lang="zh-CN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作为默认值要求程序员必须显式地限定所有变量的作用域</a:t>
            </a:r>
            <a:endParaRPr lang="en-US" altLang="zh-C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CN" sz="200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firstprivate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(list)</a:t>
            </a:r>
            <a:r>
              <a:rPr lang="zh-CN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：在进入并行区域之前进行一次初始化，让并行区域的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list</a:t>
            </a:r>
            <a:r>
              <a:rPr lang="zh-CN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中变量的值初始化为同名共享变量的值</a:t>
            </a:r>
            <a:endParaRPr lang="en-US" altLang="zh-C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CN" sz="200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lastprivate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(list)</a:t>
            </a:r>
            <a:r>
              <a:rPr lang="zh-CN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：在退出并行区域时，将并行区域的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list</a:t>
            </a:r>
            <a:r>
              <a:rPr lang="zh-CN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中变量的值赋值给同名的共享变量</a:t>
            </a:r>
            <a:endParaRPr lang="en-US" altLang="zh-C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zh-CN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循环迭代：将最后一次循环迭代中的值赋给对应的共享变量</a:t>
            </a:r>
            <a:endParaRPr lang="en-US" altLang="zh-CN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section</a:t>
            </a:r>
            <a:r>
              <a:rPr lang="zh-CN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结构：将语法上最后一个</a:t>
            </a:r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section</a:t>
            </a:r>
            <a:r>
              <a:rPr lang="zh-CN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语句中的值赋给对应的共享变量</a:t>
            </a:r>
            <a:endParaRPr lang="en-US" altLang="zh-CN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CN" sz="2000" dirty="0" err="1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copyin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(list)</a:t>
            </a:r>
            <a:r>
              <a:rPr lang="zh-CN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：将主线程中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threadprivate</a:t>
            </a:r>
            <a:r>
              <a:rPr lang="zh-CN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变量的值拷贝到执行并行区域的各个线程的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threadprivate</a:t>
            </a:r>
            <a:r>
              <a:rPr lang="zh-CN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变量中，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list</a:t>
            </a:r>
            <a:r>
              <a:rPr lang="zh-CN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包含要复制的变量的名称</a:t>
            </a:r>
            <a:endParaRPr lang="en-US" altLang="zh-C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altLang="zh-CN" sz="1800" dirty="0"/>
              <a:t>threadprivate</a:t>
            </a:r>
            <a:r>
              <a:rPr lang="zh-CN" altLang="en-US" sz="1800" dirty="0"/>
              <a:t>是指令，指定全局变量被所有线程各自产生一个私有的副本，对于不同并行区域之间的同一个线程，该副本变量是共享的</a:t>
            </a:r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用于显示定义变量范围的子句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4873B14E-64D8-AC8F-E781-0DE7E07C7724}"/>
                  </a:ext>
                </a:extLst>
              </p14:cNvPr>
              <p14:cNvContentPartPr/>
              <p14:nvPr/>
            </p14:nvContentPartPr>
            <p14:xfrm>
              <a:off x="2495880" y="1763280"/>
              <a:ext cx="1052280" cy="382320"/>
            </p14:xfrm>
          </p:contentPart>
        </mc:Choice>
        <mc:Fallback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4873B14E-64D8-AC8F-E781-0DE7E07C772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86520" y="1753920"/>
                <a:ext cx="1071000" cy="401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390521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>
          <a:xfrm>
            <a:off x="481894" y="1107832"/>
            <a:ext cx="8184958" cy="2625960"/>
          </a:xfrm>
        </p:spPr>
        <p:txBody>
          <a:bodyPr>
            <a:normAutofit/>
          </a:bodyPr>
          <a:lstStyle/>
          <a:p>
            <a:r>
              <a:rPr lang="en-US" altLang="zh-CN" sz="2000" dirty="0" err="1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copyprivate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(list)</a:t>
            </a:r>
            <a:r>
              <a:rPr lang="zh-CN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：将单个线程私有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list</a:t>
            </a:r>
            <a:r>
              <a:rPr lang="zh-CN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变量的值广播到其他线程的私有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list</a:t>
            </a:r>
            <a:r>
              <a:rPr lang="zh-CN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变量</a:t>
            </a:r>
            <a:endParaRPr lang="en-US" altLang="zh-C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zh-CN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只用于</a:t>
            </a:r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single</a:t>
            </a:r>
            <a:r>
              <a:rPr lang="zh-CN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指令，在一个</a:t>
            </a:r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single</a:t>
            </a:r>
            <a:r>
              <a:rPr lang="zh-CN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块的结尾处完成广播操作</a:t>
            </a:r>
          </a:p>
          <a:p>
            <a:r>
              <a:rPr lang="en-US" altLang="zh-CN" sz="2000" dirty="0">
                <a:solidFill>
                  <a:srgbClr val="00B0F0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reduction</a:t>
            </a:r>
            <a:r>
              <a:rPr lang="en-US" altLang="zh-CN" sz="20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(reduction-identifier: list) </a:t>
            </a:r>
            <a:r>
              <a:rPr lang="zh-CN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：对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list</a:t>
            </a:r>
            <a:r>
              <a:rPr lang="zh-CN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中的变量进行约简操作</a:t>
            </a:r>
            <a:endParaRPr lang="en-US" altLang="zh-C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zh-CN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为每个线程创建并初始化</a:t>
            </a:r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list</a:t>
            </a:r>
            <a:r>
              <a:rPr lang="zh-CN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中变量的私有副本（</a:t>
            </a:r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list</a:t>
            </a:r>
            <a:r>
              <a:rPr lang="zh-CN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中变量为共享变量）</a:t>
            </a:r>
            <a:endParaRPr lang="en-US" altLang="zh-CN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zh-CN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对所有线程的私有副本进行约简操作，并将最终结果写入共享变量</a:t>
            </a:r>
            <a:endParaRPr lang="en-US" altLang="zh-CN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zh-CN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约简操作符和初始值：</a:t>
            </a:r>
            <a:endParaRPr lang="en-US" altLang="zh-CN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用于显示定义变量范围的子句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615653"/>
              </p:ext>
            </p:extLst>
          </p:nvPr>
        </p:nvGraphicFramePr>
        <p:xfrm>
          <a:off x="2286060" y="3657594"/>
          <a:ext cx="3886098" cy="1981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43049">
                  <a:extLst>
                    <a:ext uri="{9D8B030D-6E8A-4147-A177-3AD203B41FA5}">
                      <a16:colId xmlns:a16="http://schemas.microsoft.com/office/drawing/2014/main" val="1913006042"/>
                    </a:ext>
                  </a:extLst>
                </a:gridCol>
                <a:gridCol w="1943049">
                  <a:extLst>
                    <a:ext uri="{9D8B030D-6E8A-4147-A177-3AD203B41FA5}">
                      <a16:colId xmlns:a16="http://schemas.microsoft.com/office/drawing/2014/main" val="588285955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zh-CN" altLang="en-US" sz="2000" b="1" dirty="0"/>
                        <a:t>约简操作符（初始值）</a:t>
                      </a: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3296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/>
                        <a:t>+</a:t>
                      </a:r>
                      <a:r>
                        <a:rPr lang="zh-CN" altLang="en-US" sz="2000" dirty="0"/>
                        <a:t>（</a:t>
                      </a:r>
                      <a:r>
                        <a:rPr lang="en-US" altLang="zh-CN" sz="2000" dirty="0"/>
                        <a:t>0</a:t>
                      </a:r>
                      <a:r>
                        <a:rPr lang="zh-CN" altLang="en-US" sz="2000" dirty="0"/>
                        <a:t>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/>
                        <a:t>|</a:t>
                      </a:r>
                      <a:r>
                        <a:rPr lang="zh-CN" altLang="en-US" sz="2000" dirty="0"/>
                        <a:t>（</a:t>
                      </a:r>
                      <a:r>
                        <a:rPr lang="en-US" altLang="zh-CN" sz="2000" dirty="0"/>
                        <a:t>0</a:t>
                      </a:r>
                      <a:r>
                        <a:rPr lang="zh-CN" altLang="en-US" sz="2000" dirty="0"/>
                        <a:t>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8525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/>
                        <a:t>*</a:t>
                      </a:r>
                      <a:r>
                        <a:rPr lang="zh-CN" altLang="en-US" sz="2000" dirty="0"/>
                        <a:t>（</a:t>
                      </a:r>
                      <a:r>
                        <a:rPr lang="en-US" altLang="zh-CN" sz="2000" dirty="0"/>
                        <a:t>1</a:t>
                      </a:r>
                      <a:r>
                        <a:rPr lang="zh-CN" altLang="en-US" sz="2000" dirty="0"/>
                        <a:t>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/>
                        <a:t>^</a:t>
                      </a:r>
                      <a:r>
                        <a:rPr lang="zh-CN" altLang="en-US" sz="2000" dirty="0"/>
                        <a:t>（</a:t>
                      </a:r>
                      <a:r>
                        <a:rPr lang="en-US" altLang="zh-CN" sz="2000" dirty="0"/>
                        <a:t>0</a:t>
                      </a:r>
                      <a:r>
                        <a:rPr lang="zh-CN" altLang="en-US" sz="2000" dirty="0"/>
                        <a:t>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3465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/>
                        <a:t>-</a:t>
                      </a:r>
                      <a:r>
                        <a:rPr lang="zh-CN" altLang="en-US" sz="2000" dirty="0"/>
                        <a:t>（</a:t>
                      </a:r>
                      <a:r>
                        <a:rPr lang="en-US" altLang="zh-CN" sz="2000" dirty="0"/>
                        <a:t>0</a:t>
                      </a:r>
                      <a:r>
                        <a:rPr lang="zh-CN" altLang="en-US" sz="2000" dirty="0"/>
                        <a:t>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/>
                        <a:t>&amp;&amp;</a:t>
                      </a:r>
                      <a:r>
                        <a:rPr lang="zh-CN" altLang="en-US" sz="2000" dirty="0"/>
                        <a:t>（</a:t>
                      </a:r>
                      <a:r>
                        <a:rPr lang="en-US" altLang="zh-CN" sz="2000" dirty="0"/>
                        <a:t>1</a:t>
                      </a:r>
                      <a:r>
                        <a:rPr lang="zh-CN" altLang="en-US" sz="2000" dirty="0"/>
                        <a:t>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4082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/>
                        <a:t>&amp;</a:t>
                      </a:r>
                      <a:r>
                        <a:rPr lang="zh-CN" altLang="en-US" sz="2000" dirty="0"/>
                        <a:t>（</a:t>
                      </a:r>
                      <a:r>
                        <a:rPr lang="en-US" altLang="zh-CN" sz="2000" dirty="0"/>
                        <a:t>~0</a:t>
                      </a:r>
                      <a:r>
                        <a:rPr lang="zh-CN" altLang="en-US" sz="2000" dirty="0"/>
                        <a:t>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/>
                        <a:t>| |</a:t>
                      </a:r>
                      <a:r>
                        <a:rPr lang="zh-CN" altLang="en-US" sz="2000" dirty="0"/>
                        <a:t>（</a:t>
                      </a:r>
                      <a:r>
                        <a:rPr lang="en-US" altLang="zh-CN" sz="2000" dirty="0"/>
                        <a:t>0</a:t>
                      </a:r>
                      <a:r>
                        <a:rPr lang="zh-CN" altLang="en-US" sz="2000" dirty="0"/>
                        <a:t>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40169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39044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CD1EFF9D-88CF-4131-BBC8-58E02BC606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reduction</a:t>
            </a:r>
            <a:r>
              <a:rPr lang="zh-CN" altLang="en-US" dirty="0"/>
              <a:t>子句例子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7E876B3-2734-451F-8451-CE14F8A2E956}"/>
              </a:ext>
            </a:extLst>
          </p:cNvPr>
          <p:cNvSpPr txBox="1"/>
          <p:nvPr/>
        </p:nvSpPr>
        <p:spPr>
          <a:xfrm>
            <a:off x="724001" y="1143060"/>
            <a:ext cx="7695998" cy="4185761"/>
          </a:xfrm>
          <a:prstGeom prst="rect">
            <a:avLst/>
          </a:prstGeom>
          <a:solidFill>
            <a:schemeClr val="accent5"/>
          </a:solidFill>
        </p:spPr>
        <p:txBody>
          <a:bodyPr wrap="square">
            <a:spAutoFit/>
          </a:bodyPr>
          <a:lstStyle/>
          <a:p>
            <a:r>
              <a:rPr lang="en-US" altLang="zh-CN" sz="1400" dirty="0"/>
              <a:t>#include &lt;</a:t>
            </a:r>
            <a:r>
              <a:rPr lang="en-US" altLang="zh-CN" sz="1400" dirty="0" err="1"/>
              <a:t>omp.h</a:t>
            </a:r>
            <a:r>
              <a:rPr lang="en-US" altLang="zh-CN" sz="1400" dirty="0"/>
              <a:t>&gt;</a:t>
            </a:r>
          </a:p>
          <a:p>
            <a:r>
              <a:rPr lang="en-US" altLang="zh-CN" sz="1400" dirty="0"/>
              <a:t>int main ()</a:t>
            </a:r>
          </a:p>
          <a:p>
            <a:r>
              <a:rPr lang="en-US" altLang="zh-CN" sz="1400" dirty="0"/>
              <a:t>{</a:t>
            </a:r>
          </a:p>
          <a:p>
            <a:r>
              <a:rPr lang="en-US" altLang="zh-CN" sz="1400" dirty="0"/>
              <a:t>	int   </a:t>
            </a:r>
            <a:r>
              <a:rPr lang="en-US" altLang="zh-CN" sz="1400" dirty="0" err="1"/>
              <a:t>i</a:t>
            </a:r>
            <a:r>
              <a:rPr lang="en-US" altLang="zh-CN" sz="1400" dirty="0"/>
              <a:t>, n, chunk;</a:t>
            </a:r>
          </a:p>
          <a:p>
            <a:r>
              <a:rPr lang="en-US" altLang="zh-CN" sz="1400" dirty="0"/>
              <a:t>	float a[100], b[100], result;</a:t>
            </a:r>
          </a:p>
          <a:p>
            <a:r>
              <a:rPr lang="en-US" altLang="zh-CN" sz="1400" dirty="0"/>
              <a:t>	/* Some initializations */</a:t>
            </a:r>
          </a:p>
          <a:p>
            <a:r>
              <a:rPr lang="en-US" altLang="zh-CN" sz="1400" dirty="0"/>
              <a:t>	n = 100;</a:t>
            </a:r>
          </a:p>
          <a:p>
            <a:r>
              <a:rPr lang="en-US" altLang="zh-CN" sz="1400" dirty="0"/>
              <a:t>	chunk = 10;</a:t>
            </a:r>
          </a:p>
          <a:p>
            <a:r>
              <a:rPr lang="en-US" altLang="zh-CN" sz="1400" dirty="0"/>
              <a:t>	result = 0.0;</a:t>
            </a:r>
          </a:p>
          <a:p>
            <a:r>
              <a:rPr lang="en-US" altLang="zh-CN" sz="1400" dirty="0"/>
              <a:t>	for (</a:t>
            </a:r>
            <a:r>
              <a:rPr lang="en-US" altLang="zh-CN" sz="1400" dirty="0" err="1"/>
              <a:t>i</a:t>
            </a:r>
            <a:r>
              <a:rPr lang="en-US" altLang="zh-CN" sz="1400" dirty="0"/>
              <a:t>=0; </a:t>
            </a:r>
            <a:r>
              <a:rPr lang="en-US" altLang="zh-CN" sz="1400" dirty="0" err="1"/>
              <a:t>i</a:t>
            </a:r>
            <a:r>
              <a:rPr lang="en-US" altLang="zh-CN" sz="1400" dirty="0"/>
              <a:t> &lt; n; </a:t>
            </a:r>
            <a:r>
              <a:rPr lang="en-US" altLang="zh-CN" sz="1400" dirty="0" err="1"/>
              <a:t>i</a:t>
            </a:r>
            <a:r>
              <a:rPr lang="en-US" altLang="zh-CN" sz="1400" dirty="0"/>
              <a:t>++)</a:t>
            </a:r>
          </a:p>
          <a:p>
            <a:r>
              <a:rPr lang="en-US" altLang="zh-CN" sz="1400" dirty="0"/>
              <a:t>	{</a:t>
            </a:r>
          </a:p>
          <a:p>
            <a:r>
              <a:rPr lang="en-US" altLang="zh-CN" sz="1400" dirty="0"/>
              <a:t>		a[</a:t>
            </a:r>
            <a:r>
              <a:rPr lang="en-US" altLang="zh-CN" sz="1400" dirty="0" err="1"/>
              <a:t>i</a:t>
            </a:r>
            <a:r>
              <a:rPr lang="en-US" altLang="zh-CN" sz="1400" dirty="0"/>
              <a:t>] = </a:t>
            </a:r>
            <a:r>
              <a:rPr lang="en-US" altLang="zh-CN" sz="1400" dirty="0" err="1"/>
              <a:t>i</a:t>
            </a:r>
            <a:r>
              <a:rPr lang="en-US" altLang="zh-CN" sz="1400" dirty="0"/>
              <a:t> * 1.0;</a:t>
            </a:r>
          </a:p>
          <a:p>
            <a:r>
              <a:rPr lang="en-US" altLang="zh-CN" sz="1400" dirty="0"/>
              <a:t>		b[</a:t>
            </a:r>
            <a:r>
              <a:rPr lang="en-US" altLang="zh-CN" sz="1400" dirty="0" err="1"/>
              <a:t>i</a:t>
            </a:r>
            <a:r>
              <a:rPr lang="en-US" altLang="zh-CN" sz="1400" dirty="0"/>
              <a:t>] = </a:t>
            </a:r>
            <a:r>
              <a:rPr lang="en-US" altLang="zh-CN" sz="1400" dirty="0" err="1"/>
              <a:t>i</a:t>
            </a:r>
            <a:r>
              <a:rPr lang="en-US" altLang="zh-CN" sz="1400" dirty="0"/>
              <a:t> * 2.0;</a:t>
            </a:r>
          </a:p>
          <a:p>
            <a:r>
              <a:rPr lang="en-US" altLang="zh-CN" sz="1400" dirty="0"/>
              <a:t> 	}</a:t>
            </a:r>
          </a:p>
          <a:p>
            <a:r>
              <a:rPr lang="en-US" altLang="zh-CN" sz="1400" dirty="0"/>
              <a:t>	</a:t>
            </a:r>
            <a:r>
              <a:rPr lang="en-US" altLang="zh-CN" sz="1400" dirty="0">
                <a:solidFill>
                  <a:srgbClr val="C00000"/>
                </a:solidFill>
              </a:rPr>
              <a:t>#pragma omp parallel for default(shared) private(</a:t>
            </a:r>
            <a:r>
              <a:rPr lang="en-US" altLang="zh-CN" sz="1400" dirty="0" err="1">
                <a:solidFill>
                  <a:srgbClr val="C00000"/>
                </a:solidFill>
              </a:rPr>
              <a:t>i</a:t>
            </a:r>
            <a:r>
              <a:rPr lang="en-US" altLang="zh-CN" sz="1400" dirty="0">
                <a:solidFill>
                  <a:srgbClr val="C00000"/>
                </a:solidFill>
              </a:rPr>
              <a:t>) reduction(+:result)</a:t>
            </a:r>
          </a:p>
          <a:p>
            <a:r>
              <a:rPr lang="en-US" altLang="zh-CN" sz="1400" dirty="0"/>
              <a:t>	for (</a:t>
            </a:r>
            <a:r>
              <a:rPr lang="en-US" altLang="zh-CN" sz="1400" dirty="0" err="1"/>
              <a:t>i</a:t>
            </a:r>
            <a:r>
              <a:rPr lang="en-US" altLang="zh-CN" sz="1400" dirty="0"/>
              <a:t>=0; </a:t>
            </a:r>
            <a:r>
              <a:rPr lang="en-US" altLang="zh-CN" sz="1400" dirty="0" err="1"/>
              <a:t>i</a:t>
            </a:r>
            <a:r>
              <a:rPr lang="en-US" altLang="zh-CN" sz="1400" dirty="0"/>
              <a:t> &lt; n; </a:t>
            </a:r>
            <a:r>
              <a:rPr lang="en-US" altLang="zh-CN" sz="1400" dirty="0" err="1"/>
              <a:t>i</a:t>
            </a:r>
            <a:r>
              <a:rPr lang="en-US" altLang="zh-CN" sz="1400" dirty="0"/>
              <a:t>++)</a:t>
            </a:r>
          </a:p>
          <a:p>
            <a:r>
              <a:rPr lang="en-US" altLang="zh-CN" sz="1400" dirty="0"/>
              <a:t>		result = result + (a[</a:t>
            </a:r>
            <a:r>
              <a:rPr lang="en-US" altLang="zh-CN" sz="1400" dirty="0" err="1"/>
              <a:t>i</a:t>
            </a:r>
            <a:r>
              <a:rPr lang="en-US" altLang="zh-CN" sz="1400" dirty="0"/>
              <a:t>] * b[</a:t>
            </a:r>
            <a:r>
              <a:rPr lang="en-US" altLang="zh-CN" sz="1400" dirty="0" err="1"/>
              <a:t>i</a:t>
            </a:r>
            <a:r>
              <a:rPr lang="en-US" altLang="zh-CN" sz="1400" dirty="0"/>
              <a:t>]);</a:t>
            </a:r>
          </a:p>
          <a:p>
            <a:r>
              <a:rPr lang="en-US" altLang="zh-CN" sz="1400" dirty="0"/>
              <a:t>	</a:t>
            </a:r>
            <a:r>
              <a:rPr lang="en-US" altLang="zh-CN" sz="1400" dirty="0" err="1"/>
              <a:t>printf</a:t>
            </a:r>
            <a:r>
              <a:rPr lang="en-US" altLang="zh-CN" sz="1400" dirty="0"/>
              <a:t>("Final result= %f\</a:t>
            </a:r>
            <a:r>
              <a:rPr lang="en-US" altLang="zh-CN" sz="1400" dirty="0" err="1"/>
              <a:t>n",result</a:t>
            </a:r>
            <a:r>
              <a:rPr lang="en-US" altLang="zh-CN" sz="1400" dirty="0"/>
              <a:t>);</a:t>
            </a:r>
          </a:p>
          <a:p>
            <a:r>
              <a:rPr lang="en-US" altLang="zh-CN" sz="1400" dirty="0"/>
              <a:t>}</a:t>
            </a:r>
            <a:endParaRPr lang="zh-CN" altLang="en-US" sz="14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3815DFC-B39C-42AC-B394-A563ADA4B8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14" y="1295456"/>
            <a:ext cx="4900581" cy="638178"/>
          </a:xfrm>
          <a:prstGeom prst="rect">
            <a:avLst/>
          </a:prstGeom>
          <a:ln w="28575">
            <a:solidFill>
              <a:srgbClr val="C00000"/>
            </a:solidFill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A3446E20-C0EF-A91F-D11B-861AD3EBE9A4}"/>
                  </a:ext>
                </a:extLst>
              </p14:cNvPr>
              <p14:cNvContentPartPr/>
              <p14:nvPr/>
            </p14:nvContentPartPr>
            <p14:xfrm>
              <a:off x="5599800" y="4030920"/>
              <a:ext cx="1900080" cy="454680"/>
            </p14:xfrm>
          </p:contentPart>
        </mc:Choice>
        <mc:Fallback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A3446E20-C0EF-A91F-D11B-861AD3EBE9A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590440" y="4021560"/>
                <a:ext cx="1918800" cy="473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795417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D38A83E0-5D29-4CE9-BD71-9E02CE7180DC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81894" y="1107832"/>
            <a:ext cx="8184958" cy="1330594"/>
          </a:xfrm>
        </p:spPr>
        <p:txBody>
          <a:bodyPr/>
          <a:lstStyle/>
          <a:p>
            <a:r>
              <a:rPr lang="en-US" altLang="zh-CN" sz="240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(scalar-expression)</a:t>
            </a:r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：如果有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if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子句，那么只有表达式为真（非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）</a:t>
            </a:r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才会创建一个线程组，否则该区域由主线程串行执行。</a:t>
            </a:r>
            <a:endParaRPr lang="en-US" altLang="zh-C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901AC703-26D5-409D-AA8B-A05132DE69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if</a:t>
            </a:r>
            <a:r>
              <a:rPr lang="zh-CN" altLang="en-US" dirty="0"/>
              <a:t>子句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61A5BAA-B904-441C-B456-479F3A01C70E}"/>
              </a:ext>
            </a:extLst>
          </p:cNvPr>
          <p:cNvSpPr txBox="1"/>
          <p:nvPr/>
        </p:nvSpPr>
        <p:spPr>
          <a:xfrm>
            <a:off x="1520606" y="5024819"/>
            <a:ext cx="52576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>
                <a:solidFill>
                  <a:srgbClr val="C00000"/>
                </a:solidFill>
              </a:rPr>
              <a:t>#pragma omp parallel </a:t>
            </a:r>
            <a:r>
              <a:rPr lang="zh-CN" altLang="en-US" sz="1800" dirty="0">
                <a:solidFill>
                  <a:srgbClr val="00B0F0"/>
                </a:solidFill>
              </a:rPr>
              <a:t>if(0)</a:t>
            </a:r>
            <a:r>
              <a:rPr lang="zh-CN" altLang="en-US" sz="1800" dirty="0">
                <a:solidFill>
                  <a:srgbClr val="C00000"/>
                </a:solidFill>
              </a:rPr>
              <a:t> private(nthreads, tid)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9C61F99-E5C7-402C-A707-B12758CD4424}"/>
              </a:ext>
            </a:extLst>
          </p:cNvPr>
          <p:cNvSpPr txBox="1"/>
          <p:nvPr/>
        </p:nvSpPr>
        <p:spPr>
          <a:xfrm>
            <a:off x="1509710" y="2234656"/>
            <a:ext cx="53338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>
                <a:solidFill>
                  <a:srgbClr val="C00000"/>
                </a:solidFill>
              </a:rPr>
              <a:t>#pragma omp parallel </a:t>
            </a:r>
            <a:r>
              <a:rPr lang="zh-CN" altLang="en-US" sz="1800" dirty="0">
                <a:solidFill>
                  <a:srgbClr val="00B0F0"/>
                </a:solidFill>
              </a:rPr>
              <a:t>if(</a:t>
            </a:r>
            <a:r>
              <a:rPr lang="en-US" altLang="zh-CN" sz="1800" dirty="0">
                <a:solidFill>
                  <a:srgbClr val="00B0F0"/>
                </a:solidFill>
              </a:rPr>
              <a:t>1</a:t>
            </a:r>
            <a:r>
              <a:rPr lang="zh-CN" altLang="en-US" sz="1800" dirty="0">
                <a:solidFill>
                  <a:srgbClr val="00B0F0"/>
                </a:solidFill>
              </a:rPr>
              <a:t>)</a:t>
            </a:r>
            <a:r>
              <a:rPr lang="zh-CN" altLang="en-US" sz="1800" dirty="0">
                <a:solidFill>
                  <a:srgbClr val="C00000"/>
                </a:solidFill>
              </a:rPr>
              <a:t> private(nthreads, tid)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F352B52-2C05-485C-BF7A-994439C06E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606" y="2572485"/>
            <a:ext cx="5001627" cy="2341526"/>
          </a:xfrm>
          <a:prstGeom prst="rect">
            <a:avLst/>
          </a:prstGeom>
          <a:ln w="19050">
            <a:solidFill>
              <a:srgbClr val="C00000"/>
            </a:solidFill>
          </a:ln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446AD8D4-C1BD-4A96-A12F-0DC5FA9C3E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606" y="5394151"/>
            <a:ext cx="4956344" cy="1050140"/>
          </a:xfrm>
          <a:prstGeom prst="rect">
            <a:avLst/>
          </a:prstGeom>
          <a:ln w="19050">
            <a:solidFill>
              <a:srgbClr val="C00000"/>
            </a:solidFill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E08F8848-2A61-A17C-E7B2-962964EE2D2E}"/>
                  </a:ext>
                </a:extLst>
              </p14:cNvPr>
              <p14:cNvContentPartPr/>
              <p14:nvPr/>
            </p14:nvContentPartPr>
            <p14:xfrm>
              <a:off x="898560" y="1496520"/>
              <a:ext cx="7652520" cy="745560"/>
            </p14:xfrm>
          </p:contentPart>
        </mc:Choice>
        <mc:Fallback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E08F8848-2A61-A17C-E7B2-962964EE2D2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89200" y="1487160"/>
                <a:ext cx="7671240" cy="764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81257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内容占位符 1"/>
          <p:cNvSpPr>
            <a:spLocks noGrp="1"/>
          </p:cNvSpPr>
          <p:nvPr>
            <p:ph idx="11"/>
          </p:nvPr>
        </p:nvSpPr>
        <p:spPr bwMode="auto">
          <a:xfrm>
            <a:off x="482600" y="1108075"/>
            <a:ext cx="8183563" cy="544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OpenMP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简介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/>
              <a:t>并行区域结构</a:t>
            </a:r>
            <a:endParaRPr lang="en-US" altLang="zh-CN" sz="3200" dirty="0"/>
          </a:p>
          <a:p>
            <a:pPr>
              <a:lnSpc>
                <a:spcPct val="150000"/>
              </a:lnSpc>
            </a:pPr>
            <a:r>
              <a:rPr lang="zh-CN" altLang="en-US" sz="3200" dirty="0"/>
              <a:t>共享任务结构</a:t>
            </a:r>
            <a:endParaRPr lang="en-US" altLang="zh-CN" sz="3200" dirty="0"/>
          </a:p>
          <a:p>
            <a:pPr>
              <a:lnSpc>
                <a:spcPct val="150000"/>
              </a:lnSpc>
            </a:pPr>
            <a:r>
              <a:rPr lang="zh-CN" altLang="en-US" sz="3200" dirty="0"/>
              <a:t>同步结构</a:t>
            </a:r>
            <a:endParaRPr lang="en-US" altLang="zh-CN" sz="3200" dirty="0"/>
          </a:p>
          <a:p>
            <a:pPr>
              <a:lnSpc>
                <a:spcPct val="150000"/>
              </a:lnSpc>
            </a:pPr>
            <a:r>
              <a:rPr lang="zh-CN" altLang="en-US" sz="3200" dirty="0"/>
              <a:t>运行时库函数</a:t>
            </a:r>
            <a:endParaRPr lang="en-US" altLang="zh-CN" sz="3200" dirty="0"/>
          </a:p>
          <a:p>
            <a:pPr>
              <a:lnSpc>
                <a:spcPct val="150000"/>
              </a:lnSpc>
            </a:pPr>
            <a:r>
              <a:rPr lang="zh-CN" altLang="en-US" sz="3200" dirty="0"/>
              <a:t>环境变量</a:t>
            </a:r>
            <a:endParaRPr lang="en-US" altLang="zh-CN" sz="3200" dirty="0"/>
          </a:p>
          <a:p>
            <a:pPr marL="0" indent="0">
              <a:buNone/>
            </a:pPr>
            <a:endParaRPr lang="zh-CN" altLang="en-US" sz="3200" dirty="0"/>
          </a:p>
        </p:txBody>
      </p:sp>
      <p:sp>
        <p:nvSpPr>
          <p:cNvPr id="7171" name="标题 2"/>
          <p:cNvSpPr>
            <a:spLocks noGrp="1"/>
          </p:cNvSpPr>
          <p:nvPr>
            <p:ph type="ctrTitle"/>
          </p:nvPr>
        </p:nvSpPr>
        <p:spPr bwMode="auto">
          <a:xfrm>
            <a:off x="1249363" y="225425"/>
            <a:ext cx="731520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大纲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50772D24-57A3-4B66-AF68-7494812D85C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81894" y="1107832"/>
            <a:ext cx="8184958" cy="5445286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num_threads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(integer-expression)</a:t>
            </a:r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：用于设置运行并行区域的线程数量，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integer-expression</a:t>
            </a:r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表示线程数量。</a:t>
            </a:r>
            <a:endParaRPr lang="en-US" altLang="zh-C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zh-CN" altLang="en-US" dirty="0"/>
              <a:t>并行区域的线程数量由以下因素决定，优先级从高到低：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CN" sz="2000" dirty="0"/>
              <a:t> if</a:t>
            </a:r>
            <a:r>
              <a:rPr lang="zh-CN" altLang="en-US" sz="2000" dirty="0"/>
              <a:t>子句的记过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CN" sz="2000" dirty="0"/>
              <a:t>num_threads</a:t>
            </a:r>
            <a:r>
              <a:rPr lang="zh-CN" altLang="en-US" sz="2000" dirty="0"/>
              <a:t>子句的设置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CN" sz="2000" dirty="0" err="1"/>
              <a:t>omp_set_num_threads</a:t>
            </a:r>
            <a:r>
              <a:rPr lang="en-US" altLang="zh-CN" sz="2000" dirty="0"/>
              <a:t>()</a:t>
            </a:r>
            <a:r>
              <a:rPr lang="zh-CN" altLang="en-US" sz="2000" dirty="0"/>
              <a:t>库函数的设置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CN" sz="2000" dirty="0"/>
              <a:t>OMP_NUM_THREADS</a:t>
            </a:r>
            <a:r>
              <a:rPr lang="zh-CN" altLang="en-US" sz="2000" dirty="0"/>
              <a:t>环境变量的设置</a:t>
            </a:r>
          </a:p>
          <a:p>
            <a:pPr marL="971550" lvl="1" indent="-514350">
              <a:buFont typeface="+mj-lt"/>
              <a:buAutoNum type="arabicPeriod"/>
            </a:pPr>
            <a:r>
              <a:rPr lang="zh-CN" altLang="en-US" sz="2000" dirty="0"/>
              <a:t>编译器默认实现（一般默认总线程数等于处理器的核心数）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3DD4ACC-B019-41B0-A1FF-3B61C380C3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num_threads</a:t>
            </a:r>
            <a:r>
              <a:rPr lang="zh-CN" altLang="en-US" dirty="0"/>
              <a:t>子句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220FE3C-F93D-42C7-9A65-199235410E95}"/>
              </a:ext>
            </a:extLst>
          </p:cNvPr>
          <p:cNvSpPr txBox="1"/>
          <p:nvPr/>
        </p:nvSpPr>
        <p:spPr>
          <a:xfrm>
            <a:off x="1249364" y="1864981"/>
            <a:ext cx="69340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C00000"/>
                </a:solidFill>
              </a:rPr>
              <a:t>#pragma omp parallel </a:t>
            </a:r>
            <a:r>
              <a:rPr lang="en-US" altLang="zh-CN" sz="1800" dirty="0">
                <a:solidFill>
                  <a:srgbClr val="00B0F0"/>
                </a:solidFill>
              </a:rPr>
              <a:t>num_threads(4) </a:t>
            </a:r>
            <a:r>
              <a:rPr lang="en-US" altLang="zh-CN" sz="1800" dirty="0">
                <a:solidFill>
                  <a:srgbClr val="C00000"/>
                </a:solidFill>
              </a:rPr>
              <a:t>private(</a:t>
            </a:r>
            <a:r>
              <a:rPr lang="en-US" altLang="zh-CN" sz="1800" dirty="0" err="1">
                <a:solidFill>
                  <a:srgbClr val="C00000"/>
                </a:solidFill>
              </a:rPr>
              <a:t>nthreads</a:t>
            </a:r>
            <a:r>
              <a:rPr lang="en-US" altLang="zh-CN" sz="1800" dirty="0">
                <a:solidFill>
                  <a:srgbClr val="C00000"/>
                </a:solidFill>
              </a:rPr>
              <a:t>, </a:t>
            </a:r>
            <a:r>
              <a:rPr lang="en-US" altLang="zh-CN" sz="1800" dirty="0" err="1">
                <a:solidFill>
                  <a:srgbClr val="C00000"/>
                </a:solidFill>
              </a:rPr>
              <a:t>tid</a:t>
            </a:r>
            <a:r>
              <a:rPr lang="en-US" altLang="zh-CN" sz="1800" dirty="0">
                <a:solidFill>
                  <a:srgbClr val="C00000"/>
                </a:solidFill>
              </a:rPr>
              <a:t>)</a:t>
            </a:r>
            <a:endParaRPr lang="zh-CN" altLang="en-US" sz="1800" dirty="0">
              <a:solidFill>
                <a:srgbClr val="C00000"/>
              </a:solidFill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6308317-2880-42F1-BC75-6961A374BD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72" y="2209832"/>
            <a:ext cx="5320127" cy="1753322"/>
          </a:xfrm>
          <a:prstGeom prst="rect">
            <a:avLst/>
          </a:prstGeom>
          <a:ln w="19050">
            <a:solidFill>
              <a:srgbClr val="C00000"/>
            </a:solidFill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A9776769-706A-9E08-2F68-0003A295A8E1}"/>
                  </a:ext>
                </a:extLst>
              </p14:cNvPr>
              <p14:cNvContentPartPr/>
              <p14:nvPr/>
            </p14:nvContentPartPr>
            <p14:xfrm>
              <a:off x="801000" y="296280"/>
              <a:ext cx="8316000" cy="5708880"/>
            </p14:xfrm>
          </p:contentPart>
        </mc:Choice>
        <mc:Fallback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A9776769-706A-9E08-2F68-0003A295A8E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91640" y="286920"/>
                <a:ext cx="8334720" cy="5727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848126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04068A1E-C833-45A0-918A-2F78B4F4276B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zh-CN" altLang="en-US" dirty="0"/>
              <a:t>并行区域不能是跨越多个程序或代码文件的结构化块</a:t>
            </a:r>
            <a:endParaRPr lang="en-US" altLang="zh-CN" dirty="0"/>
          </a:p>
          <a:p>
            <a:r>
              <a:rPr lang="zh-CN" altLang="en-US" dirty="0"/>
              <a:t>从一个并行区域只能由一个入口和一个出口，任何转入和转出都是非法的</a:t>
            </a:r>
            <a:endParaRPr lang="en-US" altLang="zh-CN" dirty="0"/>
          </a:p>
          <a:p>
            <a:pPr lvl="1"/>
            <a:r>
              <a:rPr lang="zh-CN" altLang="en-US" sz="2000" dirty="0"/>
              <a:t>不能包含</a:t>
            </a:r>
            <a:r>
              <a:rPr lang="en-US" altLang="zh-CN" sz="2000" dirty="0"/>
              <a:t>break</a:t>
            </a:r>
            <a:r>
              <a:rPr lang="zh-CN" altLang="en-US" sz="2000" dirty="0"/>
              <a:t>语句</a:t>
            </a:r>
            <a:endParaRPr lang="en-US" altLang="zh-CN" sz="2000" dirty="0"/>
          </a:p>
          <a:p>
            <a:r>
              <a:rPr lang="zh-CN" altLang="en-US" dirty="0"/>
              <a:t>只允许一个</a:t>
            </a:r>
            <a:r>
              <a:rPr lang="en-US" altLang="zh-CN" dirty="0"/>
              <a:t>if</a:t>
            </a:r>
            <a:r>
              <a:rPr lang="zh-CN" altLang="en-US" dirty="0"/>
              <a:t>子句和一个</a:t>
            </a:r>
            <a:r>
              <a:rPr lang="en-US" altLang="zh-CN" dirty="0" err="1"/>
              <a:t>num_threads</a:t>
            </a:r>
            <a:r>
              <a:rPr lang="zh-CN" altLang="en-US" dirty="0"/>
              <a:t>子句</a:t>
            </a:r>
            <a:endParaRPr lang="en-US" altLang="zh-CN" dirty="0"/>
          </a:p>
          <a:p>
            <a:r>
              <a:rPr lang="zh-CN" altLang="en-US" dirty="0"/>
              <a:t>程序运行结果不能依赖于子句的顺序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95E5B1C8-5C94-4052-AAC3-306507F86D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使用限制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2A382E50-7B0B-FEB1-0A84-3AD5F1DDEAD5}"/>
                  </a:ext>
                </a:extLst>
              </p14:cNvPr>
              <p14:cNvContentPartPr/>
              <p14:nvPr/>
            </p14:nvContentPartPr>
            <p14:xfrm>
              <a:off x="1329120" y="2338920"/>
              <a:ext cx="2258280" cy="378360"/>
            </p14:xfrm>
          </p:contentPart>
        </mc:Choice>
        <mc:Fallback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2A382E50-7B0B-FEB1-0A84-3AD5F1DDEAD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19760" y="2329560"/>
                <a:ext cx="2277000" cy="397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641630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内容占位符 1"/>
          <p:cNvSpPr>
            <a:spLocks noGrp="1"/>
          </p:cNvSpPr>
          <p:nvPr>
            <p:ph idx="11"/>
          </p:nvPr>
        </p:nvSpPr>
        <p:spPr bwMode="auto">
          <a:xfrm>
            <a:off x="482600" y="1108075"/>
            <a:ext cx="8183563" cy="544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OpenMP</a:t>
            </a:r>
            <a:r>
              <a:rPr lang="zh-CN" altLang="en-US" sz="32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简介及</a:t>
            </a:r>
            <a:r>
              <a:rPr lang="en-US" altLang="zh-CN" sz="32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Hello World! </a:t>
            </a:r>
          </a:p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bg1">
                    <a:lumMod val="75000"/>
                  </a:schemeClr>
                </a:solidFill>
              </a:rPr>
              <a:t>并行区域结构</a:t>
            </a:r>
            <a:endParaRPr lang="en-US" altLang="zh-CN" sz="3200" dirty="0">
              <a:solidFill>
                <a:schemeClr val="bg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/>
              <a:t>共享任务结构</a:t>
            </a:r>
            <a:endParaRPr lang="en-US" altLang="zh-CN" sz="3200" dirty="0"/>
          </a:p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bg1">
                    <a:lumMod val="75000"/>
                  </a:schemeClr>
                </a:solidFill>
              </a:rPr>
              <a:t>同步结构</a:t>
            </a:r>
            <a:endParaRPr lang="en-US" altLang="zh-CN" sz="3200" dirty="0">
              <a:solidFill>
                <a:schemeClr val="bg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bg1">
                    <a:lumMod val="75000"/>
                  </a:schemeClr>
                </a:solidFill>
              </a:rPr>
              <a:t>运行时库函数</a:t>
            </a:r>
            <a:endParaRPr lang="en-US" altLang="zh-CN" sz="3200" dirty="0">
              <a:solidFill>
                <a:schemeClr val="bg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bg1">
                    <a:lumMod val="75000"/>
                  </a:schemeClr>
                </a:solidFill>
              </a:rPr>
              <a:t>环境变量</a:t>
            </a:r>
            <a:endParaRPr lang="en-US" altLang="zh-CN" sz="32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zh-CN" altLang="en-US" sz="3200" dirty="0"/>
          </a:p>
        </p:txBody>
      </p:sp>
      <p:sp>
        <p:nvSpPr>
          <p:cNvPr id="7171" name="标题 2"/>
          <p:cNvSpPr>
            <a:spLocks noGrp="1"/>
          </p:cNvSpPr>
          <p:nvPr>
            <p:ph type="ctrTitle"/>
          </p:nvPr>
        </p:nvSpPr>
        <p:spPr bwMode="auto">
          <a:xfrm>
            <a:off x="1249363" y="225425"/>
            <a:ext cx="731520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大纲</a:t>
            </a:r>
          </a:p>
        </p:txBody>
      </p:sp>
    </p:spTree>
    <p:extLst>
      <p:ext uri="{BB962C8B-B14F-4D97-AF65-F5344CB8AC3E}">
        <p14:creationId xmlns:p14="http://schemas.microsoft.com/office/powerpoint/2010/main" val="13275076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>
          <a:xfrm>
            <a:off x="481894" y="1107832"/>
            <a:ext cx="8184958" cy="3159346"/>
          </a:xfrm>
        </p:spPr>
        <p:txBody>
          <a:bodyPr/>
          <a:lstStyle/>
          <a:p>
            <a:r>
              <a:rPr lang="zh-CN" altLang="en-US" dirty="0"/>
              <a:t>工作共享结构不会启动新线程，为了使指令能够并行执行，必须将工作共享结构封装在一个并行区域中</a:t>
            </a:r>
            <a:endParaRPr lang="en-US" altLang="zh-CN" dirty="0"/>
          </a:p>
          <a:p>
            <a:r>
              <a:rPr lang="zh-CN" altLang="en-US" dirty="0"/>
              <a:t>工作共享结构将所包含的代码划分给线程组的成员来执行</a:t>
            </a:r>
          </a:p>
          <a:p>
            <a:r>
              <a:rPr lang="zh-CN" altLang="en-US" dirty="0"/>
              <a:t>进入工作共享结构没有</a:t>
            </a:r>
            <a:r>
              <a:rPr lang="en-US" altLang="zh-CN" dirty="0"/>
              <a:t>barrier</a:t>
            </a:r>
            <a:r>
              <a:rPr lang="zh-CN" altLang="en-US" dirty="0"/>
              <a:t>，但在出口隐含</a:t>
            </a:r>
            <a:r>
              <a:rPr lang="en-US" altLang="zh-CN" dirty="0"/>
              <a:t>barrier</a:t>
            </a:r>
          </a:p>
          <a:p>
            <a:pPr lvl="1"/>
            <a:r>
              <a:rPr lang="zh-CN" altLang="en-US" sz="2000" dirty="0"/>
              <a:t>并行</a:t>
            </a:r>
            <a:r>
              <a:rPr lang="en-US" altLang="zh-CN" sz="2000" dirty="0"/>
              <a:t>do/for</a:t>
            </a:r>
            <a:r>
              <a:rPr lang="zh-CN" altLang="en-US" sz="2000" dirty="0"/>
              <a:t> </a:t>
            </a:r>
            <a:r>
              <a:rPr lang="en-US" altLang="zh-CN" sz="2000" dirty="0"/>
              <a:t>loop</a:t>
            </a:r>
            <a:r>
              <a:rPr lang="zh-CN" altLang="en-US" sz="2000" dirty="0"/>
              <a:t>：线程组并行执行代码，实现数据并行</a:t>
            </a:r>
          </a:p>
          <a:p>
            <a:pPr lvl="1"/>
            <a:r>
              <a:rPr lang="zh-CN" altLang="en-US" sz="2000" dirty="0"/>
              <a:t>并行</a:t>
            </a:r>
            <a:r>
              <a:rPr lang="en-US" altLang="zh-CN" sz="2000" dirty="0"/>
              <a:t>sections</a:t>
            </a:r>
            <a:r>
              <a:rPr lang="zh-CN" altLang="en-US" sz="2000" dirty="0"/>
              <a:t>：计算任务分成单独的、不连续的部分，每个线程执行一部分，可以实现函数并行</a:t>
            </a:r>
            <a:endParaRPr lang="en-US" altLang="zh-CN" sz="2000" dirty="0"/>
          </a:p>
          <a:p>
            <a:pPr lvl="1"/>
            <a:r>
              <a:rPr lang="en-US" altLang="zh-CN" sz="2000" dirty="0"/>
              <a:t>single</a:t>
            </a:r>
            <a:r>
              <a:rPr lang="zh-CN" altLang="en-US" sz="2000" dirty="0"/>
              <a:t>：串行执行代码</a:t>
            </a:r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zh-CN" altLang="en-US" sz="2800" dirty="0"/>
              <a:t>工作共享结构</a:t>
            </a:r>
            <a:r>
              <a:rPr lang="en-US" altLang="zh-CN" sz="2800" dirty="0"/>
              <a:t>(</a:t>
            </a:r>
            <a:r>
              <a:rPr lang="en-US" altLang="zh-CN" sz="2800" dirty="0" err="1"/>
              <a:t>Worksharing</a:t>
            </a:r>
            <a:r>
              <a:rPr lang="en-US" altLang="zh-CN" sz="2800" dirty="0"/>
              <a:t> Constructs)</a:t>
            </a:r>
            <a:endParaRPr lang="zh-CN" altLang="en-US" sz="2800" dirty="0"/>
          </a:p>
        </p:txBody>
      </p:sp>
      <p:grpSp>
        <p:nvGrpSpPr>
          <p:cNvPr id="40" name="组合 39"/>
          <p:cNvGrpSpPr/>
          <p:nvPr/>
        </p:nvGrpSpPr>
        <p:grpSpPr>
          <a:xfrm>
            <a:off x="1143089" y="4188206"/>
            <a:ext cx="2488559" cy="2567741"/>
            <a:chOff x="1143089" y="4188206"/>
            <a:chExt cx="2488559" cy="2567741"/>
          </a:xfrm>
        </p:grpSpPr>
        <p:sp>
          <p:nvSpPr>
            <p:cNvPr id="4" name="圆角矩形 3"/>
            <p:cNvSpPr/>
            <p:nvPr/>
          </p:nvSpPr>
          <p:spPr bwMode="auto">
            <a:xfrm>
              <a:off x="1295486" y="4648168"/>
              <a:ext cx="1523960" cy="259907"/>
            </a:xfrm>
            <a:prstGeom prst="roundRect">
              <a:avLst/>
            </a:prstGeom>
            <a:solidFill>
              <a:schemeClr val="accent5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/>
            <a:lstStyle/>
            <a:p>
              <a:pPr marL="0" marR="0" indent="0" algn="ctr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</a:pPr>
              <a:r>
                <a:rPr kumimoji="0" lang="en-US" altLang="zh-CN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panose="02020603050405020304" pitchFamily="18" charset="0"/>
                  <a:ea typeface="宋体" pitchFamily="2" charset="-122"/>
                </a:rPr>
                <a:t>Fork</a:t>
              </a:r>
              <a:endPara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5" name="圆角矩形 4"/>
            <p:cNvSpPr/>
            <p:nvPr/>
          </p:nvSpPr>
          <p:spPr bwMode="auto">
            <a:xfrm>
              <a:off x="1295486" y="5943534"/>
              <a:ext cx="1523960" cy="259907"/>
            </a:xfrm>
            <a:prstGeom prst="roundRect">
              <a:avLst/>
            </a:prstGeom>
            <a:solidFill>
              <a:schemeClr val="accent5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/>
            <a:lstStyle/>
            <a:p>
              <a:pPr marL="0" marR="0" indent="0" algn="ctr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</a:pPr>
              <a:r>
                <a:rPr kumimoji="0" lang="en-US" altLang="zh-CN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panose="02020603050405020304" pitchFamily="18" charset="0"/>
                  <a:ea typeface="宋体" pitchFamily="2" charset="-122"/>
                </a:rPr>
                <a:t>Join</a:t>
              </a:r>
              <a:endPara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  <a:ea typeface="宋体" pitchFamily="2" charset="-122"/>
              </a:endParaRPr>
            </a:p>
          </p:txBody>
        </p:sp>
        <p:cxnSp>
          <p:nvCxnSpPr>
            <p:cNvPr id="6" name="直接连接符 5"/>
            <p:cNvCxnSpPr/>
            <p:nvPr/>
          </p:nvCxnSpPr>
          <p:spPr bwMode="auto">
            <a:xfrm>
              <a:off x="2057466" y="4343376"/>
              <a:ext cx="0" cy="30479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8" name="直接连接符 7"/>
            <p:cNvCxnSpPr/>
            <p:nvPr/>
          </p:nvCxnSpPr>
          <p:spPr bwMode="auto">
            <a:xfrm>
              <a:off x="2048672" y="6203441"/>
              <a:ext cx="0" cy="30479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9" name="圆角矩形 8"/>
            <p:cNvSpPr/>
            <p:nvPr/>
          </p:nvSpPr>
          <p:spPr bwMode="auto">
            <a:xfrm>
              <a:off x="1295486" y="5212867"/>
              <a:ext cx="1523960" cy="425875"/>
            </a:xfrm>
            <a:prstGeom prst="roundRect">
              <a:avLst/>
            </a:prstGeom>
            <a:solidFill>
              <a:srgbClr val="FFFF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/>
            <a:lstStyle/>
            <a:p>
              <a:pPr marL="0" marR="0" indent="0" algn="ctr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</a:pPr>
              <a:r>
                <a:rPr kumimoji="0" lang="en-US" altLang="zh-CN" sz="2000" b="1" i="0" u="none" strike="noStrike" cap="none" normalizeH="0" baseline="0" dirty="0">
                  <a:ln>
                    <a:noFill/>
                  </a:ln>
                  <a:solidFill>
                    <a:srgbClr val="C00000"/>
                  </a:solidFill>
                  <a:effectLst/>
                  <a:latin typeface="Times" panose="02020603050405020304" pitchFamily="18" charset="0"/>
                  <a:ea typeface="宋体" pitchFamily="2" charset="-122"/>
                </a:rPr>
                <a:t>do/for loop</a:t>
              </a:r>
              <a:endParaRPr kumimoji="0" lang="zh-CN" altLang="en-US" sz="20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Times" panose="02020603050405020304" pitchFamily="18" charset="0"/>
                <a:ea typeface="宋体" pitchFamily="2" charset="-122"/>
              </a:endParaRPr>
            </a:p>
          </p:txBody>
        </p:sp>
        <p:cxnSp>
          <p:nvCxnSpPr>
            <p:cNvPr id="10" name="直接连接符 9"/>
            <p:cNvCxnSpPr/>
            <p:nvPr/>
          </p:nvCxnSpPr>
          <p:spPr bwMode="auto">
            <a:xfrm>
              <a:off x="1447882" y="4908075"/>
              <a:ext cx="0" cy="30479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11" name="直接连接符 10"/>
            <p:cNvCxnSpPr/>
            <p:nvPr/>
          </p:nvCxnSpPr>
          <p:spPr bwMode="auto">
            <a:xfrm>
              <a:off x="1828872" y="4908075"/>
              <a:ext cx="0" cy="30479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12" name="直接连接符 11"/>
            <p:cNvCxnSpPr/>
            <p:nvPr/>
          </p:nvCxnSpPr>
          <p:spPr bwMode="auto">
            <a:xfrm>
              <a:off x="2209862" y="4908075"/>
              <a:ext cx="0" cy="30479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13" name="直接连接符 12"/>
            <p:cNvCxnSpPr/>
            <p:nvPr/>
          </p:nvCxnSpPr>
          <p:spPr bwMode="auto">
            <a:xfrm>
              <a:off x="2590852" y="4908075"/>
              <a:ext cx="0" cy="30479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14" name="直接连接符 13"/>
            <p:cNvCxnSpPr/>
            <p:nvPr/>
          </p:nvCxnSpPr>
          <p:spPr bwMode="auto">
            <a:xfrm>
              <a:off x="1447882" y="5638742"/>
              <a:ext cx="0" cy="30479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15" name="直接连接符 14"/>
            <p:cNvCxnSpPr/>
            <p:nvPr/>
          </p:nvCxnSpPr>
          <p:spPr bwMode="auto">
            <a:xfrm>
              <a:off x="1828872" y="5638742"/>
              <a:ext cx="0" cy="30479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16" name="直接连接符 15"/>
            <p:cNvCxnSpPr/>
            <p:nvPr/>
          </p:nvCxnSpPr>
          <p:spPr bwMode="auto">
            <a:xfrm>
              <a:off x="2209862" y="5638742"/>
              <a:ext cx="0" cy="30479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17" name="直接连接符 16"/>
            <p:cNvCxnSpPr/>
            <p:nvPr/>
          </p:nvCxnSpPr>
          <p:spPr bwMode="auto">
            <a:xfrm>
              <a:off x="2590852" y="5638742"/>
              <a:ext cx="0" cy="30479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18" name="文本框 17"/>
            <p:cNvSpPr txBox="1"/>
            <p:nvPr/>
          </p:nvSpPr>
          <p:spPr>
            <a:xfrm>
              <a:off x="1143090" y="4188206"/>
              <a:ext cx="117756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/>
                <a:t>主线程</a:t>
              </a: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1143089" y="6355837"/>
              <a:ext cx="117756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/>
                <a:t>主线程</a:t>
              </a: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2736697" y="5230018"/>
              <a:ext cx="8949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dirty="0"/>
                <a:t>线程组</a:t>
              </a: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3735706" y="4186378"/>
            <a:ext cx="2287823" cy="2567741"/>
            <a:chOff x="3735706" y="4186378"/>
            <a:chExt cx="2287823" cy="2567741"/>
          </a:xfrm>
        </p:grpSpPr>
        <p:sp>
          <p:nvSpPr>
            <p:cNvPr id="20" name="圆角矩形 19"/>
            <p:cNvSpPr/>
            <p:nvPr/>
          </p:nvSpPr>
          <p:spPr bwMode="auto">
            <a:xfrm>
              <a:off x="3888103" y="4646340"/>
              <a:ext cx="1523960" cy="259907"/>
            </a:xfrm>
            <a:prstGeom prst="roundRect">
              <a:avLst/>
            </a:prstGeom>
            <a:solidFill>
              <a:schemeClr val="accent5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/>
            <a:lstStyle/>
            <a:p>
              <a:pPr marL="0" marR="0" indent="0" algn="ctr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</a:pPr>
              <a:r>
                <a:rPr kumimoji="0" lang="en-US" altLang="zh-CN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panose="02020603050405020304" pitchFamily="18" charset="0"/>
                  <a:ea typeface="宋体" pitchFamily="2" charset="-122"/>
                </a:rPr>
                <a:t>Fork</a:t>
              </a:r>
              <a:endPara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21" name="圆角矩形 20"/>
            <p:cNvSpPr/>
            <p:nvPr/>
          </p:nvSpPr>
          <p:spPr bwMode="auto">
            <a:xfrm>
              <a:off x="3888103" y="5941706"/>
              <a:ext cx="1523960" cy="259907"/>
            </a:xfrm>
            <a:prstGeom prst="roundRect">
              <a:avLst/>
            </a:prstGeom>
            <a:solidFill>
              <a:schemeClr val="accent5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/>
            <a:lstStyle/>
            <a:p>
              <a:pPr marL="0" marR="0" indent="0" algn="ctr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</a:pPr>
              <a:r>
                <a:rPr kumimoji="0" lang="en-US" altLang="zh-CN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panose="02020603050405020304" pitchFamily="18" charset="0"/>
                  <a:ea typeface="宋体" pitchFamily="2" charset="-122"/>
                </a:rPr>
                <a:t>Join</a:t>
              </a:r>
              <a:endPara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  <a:ea typeface="宋体" pitchFamily="2" charset="-122"/>
              </a:endParaRPr>
            </a:p>
          </p:txBody>
        </p:sp>
        <p:cxnSp>
          <p:nvCxnSpPr>
            <p:cNvPr id="22" name="直接连接符 21"/>
            <p:cNvCxnSpPr/>
            <p:nvPr/>
          </p:nvCxnSpPr>
          <p:spPr bwMode="auto">
            <a:xfrm>
              <a:off x="4650083" y="4341548"/>
              <a:ext cx="0" cy="30479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23" name="直接连接符 22"/>
            <p:cNvCxnSpPr/>
            <p:nvPr/>
          </p:nvCxnSpPr>
          <p:spPr bwMode="auto">
            <a:xfrm>
              <a:off x="4641289" y="6201613"/>
              <a:ext cx="0" cy="30479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24" name="圆角矩形 23"/>
            <p:cNvSpPr/>
            <p:nvPr/>
          </p:nvSpPr>
          <p:spPr bwMode="auto">
            <a:xfrm>
              <a:off x="3923672" y="5211039"/>
              <a:ext cx="226709" cy="425875"/>
            </a:xfrm>
            <a:prstGeom prst="roundRect">
              <a:avLst/>
            </a:prstGeom>
            <a:solidFill>
              <a:srgbClr val="FFFF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/>
            <a:lstStyle/>
            <a:p>
              <a:pPr marL="0" marR="0" indent="0" algn="ctr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</a:pPr>
              <a:endParaRPr kumimoji="0" lang="zh-CN" altLang="en-US" sz="20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Times" panose="02020603050405020304" pitchFamily="18" charset="0"/>
                <a:ea typeface="宋体" pitchFamily="2" charset="-122"/>
              </a:endParaRPr>
            </a:p>
          </p:txBody>
        </p:sp>
        <p:cxnSp>
          <p:nvCxnSpPr>
            <p:cNvPr id="25" name="直接连接符 24"/>
            <p:cNvCxnSpPr/>
            <p:nvPr/>
          </p:nvCxnSpPr>
          <p:spPr bwMode="auto">
            <a:xfrm>
              <a:off x="4040499" y="4906247"/>
              <a:ext cx="0" cy="30479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26" name="直接连接符 25"/>
            <p:cNvCxnSpPr/>
            <p:nvPr/>
          </p:nvCxnSpPr>
          <p:spPr bwMode="auto">
            <a:xfrm>
              <a:off x="4421489" y="4906247"/>
              <a:ext cx="0" cy="30479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27" name="直接连接符 26"/>
            <p:cNvCxnSpPr/>
            <p:nvPr/>
          </p:nvCxnSpPr>
          <p:spPr bwMode="auto">
            <a:xfrm>
              <a:off x="4802479" y="4906247"/>
              <a:ext cx="0" cy="30479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28" name="直接连接符 27"/>
            <p:cNvCxnSpPr/>
            <p:nvPr/>
          </p:nvCxnSpPr>
          <p:spPr bwMode="auto">
            <a:xfrm flipH="1">
              <a:off x="5181584" y="4906247"/>
              <a:ext cx="1885" cy="1035459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29" name="直接连接符 28"/>
            <p:cNvCxnSpPr/>
            <p:nvPr/>
          </p:nvCxnSpPr>
          <p:spPr bwMode="auto">
            <a:xfrm>
              <a:off x="4040499" y="5636914"/>
              <a:ext cx="0" cy="30479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30" name="直接连接符 29"/>
            <p:cNvCxnSpPr/>
            <p:nvPr/>
          </p:nvCxnSpPr>
          <p:spPr bwMode="auto">
            <a:xfrm>
              <a:off x="4421489" y="5636914"/>
              <a:ext cx="0" cy="30479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31" name="直接连接符 30"/>
            <p:cNvCxnSpPr/>
            <p:nvPr/>
          </p:nvCxnSpPr>
          <p:spPr bwMode="auto">
            <a:xfrm>
              <a:off x="4802479" y="5636914"/>
              <a:ext cx="0" cy="30479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33" name="文本框 32"/>
            <p:cNvSpPr txBox="1"/>
            <p:nvPr/>
          </p:nvSpPr>
          <p:spPr>
            <a:xfrm>
              <a:off x="3735707" y="4186378"/>
              <a:ext cx="117756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/>
                <a:t>主线程</a:t>
              </a: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3735706" y="6354009"/>
              <a:ext cx="117756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/>
                <a:t>主线程</a:t>
              </a:r>
            </a:p>
          </p:txBody>
        </p:sp>
        <p:sp>
          <p:nvSpPr>
            <p:cNvPr id="35" name="圆角矩形 34"/>
            <p:cNvSpPr/>
            <p:nvPr/>
          </p:nvSpPr>
          <p:spPr bwMode="auto">
            <a:xfrm>
              <a:off x="4308134" y="5204253"/>
              <a:ext cx="226709" cy="425875"/>
            </a:xfrm>
            <a:prstGeom prst="roundRect">
              <a:avLst/>
            </a:prstGeom>
            <a:solidFill>
              <a:srgbClr val="FFFF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/>
            <a:lstStyle/>
            <a:p>
              <a:pPr marL="0" marR="0" indent="0" algn="ctr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</a:pPr>
              <a:endParaRPr kumimoji="0" lang="zh-CN" altLang="en-US" sz="20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Times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36" name="圆角矩形 35"/>
            <p:cNvSpPr/>
            <p:nvPr/>
          </p:nvSpPr>
          <p:spPr bwMode="auto">
            <a:xfrm>
              <a:off x="4692596" y="5215658"/>
              <a:ext cx="226709" cy="425875"/>
            </a:xfrm>
            <a:prstGeom prst="roundRect">
              <a:avLst/>
            </a:prstGeom>
            <a:solidFill>
              <a:srgbClr val="FFFF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/>
            <a:lstStyle/>
            <a:p>
              <a:pPr marL="0" marR="0" indent="0" algn="ctr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</a:pPr>
              <a:endParaRPr kumimoji="0" lang="zh-CN" altLang="en-US" sz="20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Times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3902756" y="5181152"/>
              <a:ext cx="103746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rgbClr val="C00000"/>
                  </a:solidFill>
                  <a:latin typeface="Times" panose="02020603050405020304" pitchFamily="18" charset="0"/>
                </a:rPr>
                <a:t>sections</a:t>
              </a:r>
              <a:endParaRPr lang="zh-CN" altLang="en-US" sz="2000" b="1" dirty="0">
                <a:solidFill>
                  <a:srgbClr val="C00000"/>
                </a:solidFill>
                <a:latin typeface="Times" panose="02020603050405020304" pitchFamily="18" charset="0"/>
              </a:endParaRPr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5128578" y="5182051"/>
              <a:ext cx="8949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dirty="0"/>
                <a:t>线程组</a:t>
              </a: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6389865" y="4186378"/>
            <a:ext cx="2287823" cy="2567741"/>
            <a:chOff x="3735706" y="4186378"/>
            <a:chExt cx="2287823" cy="2567741"/>
          </a:xfrm>
        </p:grpSpPr>
        <p:sp>
          <p:nvSpPr>
            <p:cNvPr id="44" name="圆角矩形 43"/>
            <p:cNvSpPr/>
            <p:nvPr/>
          </p:nvSpPr>
          <p:spPr bwMode="auto">
            <a:xfrm>
              <a:off x="3888103" y="4646340"/>
              <a:ext cx="1523960" cy="259907"/>
            </a:xfrm>
            <a:prstGeom prst="roundRect">
              <a:avLst/>
            </a:prstGeom>
            <a:solidFill>
              <a:schemeClr val="accent5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/>
            <a:lstStyle/>
            <a:p>
              <a:pPr marL="0" marR="0" indent="0" algn="ctr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</a:pPr>
              <a:r>
                <a:rPr kumimoji="0" lang="en-US" altLang="zh-CN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panose="02020603050405020304" pitchFamily="18" charset="0"/>
                  <a:ea typeface="宋体" pitchFamily="2" charset="-122"/>
                </a:rPr>
                <a:t>Fork</a:t>
              </a:r>
              <a:endPara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45" name="圆角矩形 44"/>
            <p:cNvSpPr/>
            <p:nvPr/>
          </p:nvSpPr>
          <p:spPr bwMode="auto">
            <a:xfrm>
              <a:off x="3888103" y="5941706"/>
              <a:ext cx="1523960" cy="259907"/>
            </a:xfrm>
            <a:prstGeom prst="roundRect">
              <a:avLst/>
            </a:prstGeom>
            <a:solidFill>
              <a:schemeClr val="accent5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/>
            <a:lstStyle/>
            <a:p>
              <a:pPr marL="0" marR="0" indent="0" algn="ctr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</a:pPr>
              <a:r>
                <a:rPr kumimoji="0" lang="en-US" altLang="zh-CN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panose="02020603050405020304" pitchFamily="18" charset="0"/>
                  <a:ea typeface="宋体" pitchFamily="2" charset="-122"/>
                </a:rPr>
                <a:t>Join</a:t>
              </a:r>
              <a:endPara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  <a:ea typeface="宋体" pitchFamily="2" charset="-122"/>
              </a:endParaRPr>
            </a:p>
          </p:txBody>
        </p:sp>
        <p:cxnSp>
          <p:nvCxnSpPr>
            <p:cNvPr id="46" name="直接连接符 45"/>
            <p:cNvCxnSpPr/>
            <p:nvPr/>
          </p:nvCxnSpPr>
          <p:spPr bwMode="auto">
            <a:xfrm>
              <a:off x="4650083" y="4341548"/>
              <a:ext cx="0" cy="30479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47" name="直接连接符 46"/>
            <p:cNvCxnSpPr/>
            <p:nvPr/>
          </p:nvCxnSpPr>
          <p:spPr bwMode="auto">
            <a:xfrm>
              <a:off x="4641289" y="6201613"/>
              <a:ext cx="0" cy="30479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49" name="直接连接符 48"/>
            <p:cNvCxnSpPr/>
            <p:nvPr/>
          </p:nvCxnSpPr>
          <p:spPr bwMode="auto">
            <a:xfrm>
              <a:off x="4040499" y="4906247"/>
              <a:ext cx="1" cy="1035459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51" name="直接连接符 50"/>
            <p:cNvCxnSpPr/>
            <p:nvPr/>
          </p:nvCxnSpPr>
          <p:spPr bwMode="auto">
            <a:xfrm>
              <a:off x="4802479" y="4906247"/>
              <a:ext cx="0" cy="30479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52" name="直接连接符 51"/>
            <p:cNvCxnSpPr/>
            <p:nvPr/>
          </p:nvCxnSpPr>
          <p:spPr bwMode="auto">
            <a:xfrm flipH="1">
              <a:off x="5181584" y="4906247"/>
              <a:ext cx="1885" cy="1035459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55" name="直接连接符 54"/>
            <p:cNvCxnSpPr/>
            <p:nvPr/>
          </p:nvCxnSpPr>
          <p:spPr bwMode="auto">
            <a:xfrm>
              <a:off x="4802479" y="5636914"/>
              <a:ext cx="0" cy="30479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56" name="文本框 55"/>
            <p:cNvSpPr txBox="1"/>
            <p:nvPr/>
          </p:nvSpPr>
          <p:spPr>
            <a:xfrm>
              <a:off x="3735707" y="4186378"/>
              <a:ext cx="117756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/>
                <a:t>主线程</a:t>
              </a:r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3735706" y="6354009"/>
              <a:ext cx="117756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/>
                <a:t>主线程</a:t>
              </a:r>
            </a:p>
          </p:txBody>
        </p:sp>
        <p:sp>
          <p:nvSpPr>
            <p:cNvPr id="59" name="圆角矩形 58"/>
            <p:cNvSpPr/>
            <p:nvPr/>
          </p:nvSpPr>
          <p:spPr bwMode="auto">
            <a:xfrm>
              <a:off x="4692596" y="5215658"/>
              <a:ext cx="226709" cy="425875"/>
            </a:xfrm>
            <a:prstGeom prst="roundRect">
              <a:avLst/>
            </a:prstGeom>
            <a:solidFill>
              <a:srgbClr val="FFFF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/>
            <a:lstStyle/>
            <a:p>
              <a:pPr marL="0" marR="0" indent="0" algn="ctr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</a:pPr>
              <a:endParaRPr kumimoji="0" lang="zh-CN" altLang="en-US" sz="20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Times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>
              <a:off x="4419603" y="5165225"/>
              <a:ext cx="80983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rgbClr val="C00000"/>
                  </a:solidFill>
                  <a:latin typeface="Times" panose="02020603050405020304" pitchFamily="18" charset="0"/>
                </a:rPr>
                <a:t>single</a:t>
              </a:r>
              <a:endParaRPr lang="zh-CN" altLang="en-US" sz="2000" b="1" dirty="0">
                <a:solidFill>
                  <a:srgbClr val="C00000"/>
                </a:solidFill>
                <a:latin typeface="Times" panose="02020603050405020304" pitchFamily="18" charset="0"/>
              </a:endParaRPr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5128578" y="5182051"/>
              <a:ext cx="8949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dirty="0"/>
                <a:t>线程组</a:t>
              </a:r>
            </a:p>
          </p:txBody>
        </p:sp>
      </p:grpSp>
      <p:cxnSp>
        <p:nvCxnSpPr>
          <p:cNvPr id="67" name="直接连接符 66"/>
          <p:cNvCxnSpPr/>
          <p:nvPr/>
        </p:nvCxnSpPr>
        <p:spPr bwMode="auto">
          <a:xfrm>
            <a:off x="7073762" y="4906247"/>
            <a:ext cx="1" cy="103545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墨迹 6">
                <a:extLst>
                  <a:ext uri="{FF2B5EF4-FFF2-40B4-BE49-F238E27FC236}">
                    <a16:creationId xmlns:a16="http://schemas.microsoft.com/office/drawing/2014/main" id="{EA823F62-69F4-24A3-C98A-BDD9D7C4433D}"/>
                  </a:ext>
                </a:extLst>
              </p14:cNvPr>
              <p14:cNvContentPartPr/>
              <p14:nvPr/>
            </p14:nvContentPartPr>
            <p14:xfrm>
              <a:off x="6363000" y="2983680"/>
              <a:ext cx="966960" cy="36000"/>
            </p14:xfrm>
          </p:contentPart>
        </mc:Choice>
        <mc:Fallback>
          <p:pic>
            <p:nvPicPr>
              <p:cNvPr id="7" name="墨迹 6">
                <a:extLst>
                  <a:ext uri="{FF2B5EF4-FFF2-40B4-BE49-F238E27FC236}">
                    <a16:creationId xmlns:a16="http://schemas.microsoft.com/office/drawing/2014/main" id="{EA823F62-69F4-24A3-C98A-BDD9D7C4433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47160" y="2920320"/>
                <a:ext cx="998280" cy="16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2" name="墨迹 31">
                <a:extLst>
                  <a:ext uri="{FF2B5EF4-FFF2-40B4-BE49-F238E27FC236}">
                    <a16:creationId xmlns:a16="http://schemas.microsoft.com/office/drawing/2014/main" id="{BB3F39AB-9162-5111-0EC8-99E85E6EF866}"/>
                  </a:ext>
                </a:extLst>
              </p14:cNvPr>
              <p14:cNvContentPartPr/>
              <p14:nvPr/>
            </p14:nvContentPartPr>
            <p14:xfrm>
              <a:off x="3942720" y="3665160"/>
              <a:ext cx="815400" cy="25200"/>
            </p14:xfrm>
          </p:contentPart>
        </mc:Choice>
        <mc:Fallback>
          <p:pic>
            <p:nvPicPr>
              <p:cNvPr id="32" name="墨迹 31">
                <a:extLst>
                  <a:ext uri="{FF2B5EF4-FFF2-40B4-BE49-F238E27FC236}">
                    <a16:creationId xmlns:a16="http://schemas.microsoft.com/office/drawing/2014/main" id="{BB3F39AB-9162-5111-0EC8-99E85E6EF86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26880" y="3601800"/>
                <a:ext cx="846720" cy="15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7" name="墨迹 36">
                <a:extLst>
                  <a:ext uri="{FF2B5EF4-FFF2-40B4-BE49-F238E27FC236}">
                    <a16:creationId xmlns:a16="http://schemas.microsoft.com/office/drawing/2014/main" id="{0656D718-3E40-07AC-3A0F-2FC339AD37FB}"/>
                  </a:ext>
                </a:extLst>
              </p14:cNvPr>
              <p14:cNvContentPartPr/>
              <p14:nvPr/>
            </p14:nvContentPartPr>
            <p14:xfrm>
              <a:off x="1295640" y="3988080"/>
              <a:ext cx="635040" cy="35640"/>
            </p14:xfrm>
          </p:contentPart>
        </mc:Choice>
        <mc:Fallback>
          <p:pic>
            <p:nvPicPr>
              <p:cNvPr id="37" name="墨迹 36">
                <a:extLst>
                  <a:ext uri="{FF2B5EF4-FFF2-40B4-BE49-F238E27FC236}">
                    <a16:creationId xmlns:a16="http://schemas.microsoft.com/office/drawing/2014/main" id="{0656D718-3E40-07AC-3A0F-2FC339AD37F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79800" y="3924720"/>
                <a:ext cx="666360" cy="16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48" name="墨迹 47">
                <a:extLst>
                  <a:ext uri="{FF2B5EF4-FFF2-40B4-BE49-F238E27FC236}">
                    <a16:creationId xmlns:a16="http://schemas.microsoft.com/office/drawing/2014/main" id="{2CF0A5D0-BF2F-D941-5503-0E41A02C91EF}"/>
                  </a:ext>
                </a:extLst>
              </p14:cNvPr>
              <p14:cNvContentPartPr/>
              <p14:nvPr/>
            </p14:nvContentPartPr>
            <p14:xfrm>
              <a:off x="1879200" y="3354480"/>
              <a:ext cx="932400" cy="55440"/>
            </p14:xfrm>
          </p:contentPart>
        </mc:Choice>
        <mc:Fallback>
          <p:pic>
            <p:nvPicPr>
              <p:cNvPr id="48" name="墨迹 47">
                <a:extLst>
                  <a:ext uri="{FF2B5EF4-FFF2-40B4-BE49-F238E27FC236}">
                    <a16:creationId xmlns:a16="http://schemas.microsoft.com/office/drawing/2014/main" id="{2CF0A5D0-BF2F-D941-5503-0E41A02C91E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863360" y="3291120"/>
                <a:ext cx="963720" cy="18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50" name="墨迹 49">
                <a:extLst>
                  <a:ext uri="{FF2B5EF4-FFF2-40B4-BE49-F238E27FC236}">
                    <a16:creationId xmlns:a16="http://schemas.microsoft.com/office/drawing/2014/main" id="{6BBD50D6-A5E1-BD69-41B7-AEB5226804A2}"/>
                  </a:ext>
                </a:extLst>
              </p14:cNvPr>
              <p14:cNvContentPartPr/>
              <p14:nvPr/>
            </p14:nvContentPartPr>
            <p14:xfrm>
              <a:off x="1846440" y="2964600"/>
              <a:ext cx="1347480" cy="63360"/>
            </p14:xfrm>
          </p:contentPart>
        </mc:Choice>
        <mc:Fallback>
          <p:pic>
            <p:nvPicPr>
              <p:cNvPr id="50" name="墨迹 49">
                <a:extLst>
                  <a:ext uri="{FF2B5EF4-FFF2-40B4-BE49-F238E27FC236}">
                    <a16:creationId xmlns:a16="http://schemas.microsoft.com/office/drawing/2014/main" id="{6BBD50D6-A5E1-BD69-41B7-AEB5226804A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830600" y="2901240"/>
                <a:ext cx="1378800" cy="19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53" name="墨迹 52">
                <a:extLst>
                  <a:ext uri="{FF2B5EF4-FFF2-40B4-BE49-F238E27FC236}">
                    <a16:creationId xmlns:a16="http://schemas.microsoft.com/office/drawing/2014/main" id="{00A50541-504D-660F-2850-FBDFF3CF0D4E}"/>
                  </a:ext>
                </a:extLst>
              </p14:cNvPr>
              <p14:cNvContentPartPr/>
              <p14:nvPr/>
            </p14:nvContentPartPr>
            <p14:xfrm>
              <a:off x="1139400" y="969840"/>
              <a:ext cx="6322320" cy="3666240"/>
            </p14:xfrm>
          </p:contentPart>
        </mc:Choice>
        <mc:Fallback>
          <p:pic>
            <p:nvPicPr>
              <p:cNvPr id="53" name="墨迹 52">
                <a:extLst>
                  <a:ext uri="{FF2B5EF4-FFF2-40B4-BE49-F238E27FC236}">
                    <a16:creationId xmlns:a16="http://schemas.microsoft.com/office/drawing/2014/main" id="{00A50541-504D-660F-2850-FBDFF3CF0D4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130040" y="960480"/>
                <a:ext cx="6341040" cy="3684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502527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>
          <a:xfrm>
            <a:off x="481894" y="1107832"/>
            <a:ext cx="8184958" cy="1406792"/>
          </a:xfrm>
        </p:spPr>
        <p:txBody>
          <a:bodyPr/>
          <a:lstStyle/>
          <a:p>
            <a:r>
              <a:rPr lang="en-US" altLang="zh-CN" dirty="0"/>
              <a:t>for</a:t>
            </a:r>
            <a:r>
              <a:rPr lang="zh-CN" altLang="en-US" dirty="0"/>
              <a:t>指令指定循环语句必须由线程组并行执行，假设已经启动了并行区域，否则将串行执行</a:t>
            </a:r>
          </a:p>
          <a:p>
            <a:r>
              <a:rPr lang="zh-CN" altLang="en-US" dirty="0"/>
              <a:t>格式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for</a:t>
            </a:r>
            <a:r>
              <a:rPr lang="zh-CN" altLang="en-US" dirty="0"/>
              <a:t>指令</a:t>
            </a:r>
          </a:p>
        </p:txBody>
      </p:sp>
      <p:sp>
        <p:nvSpPr>
          <p:cNvPr id="4" name="内容占位符 3"/>
          <p:cNvSpPr txBox="1">
            <a:spLocks/>
          </p:cNvSpPr>
          <p:nvPr/>
        </p:nvSpPr>
        <p:spPr bwMode="auto">
          <a:xfrm>
            <a:off x="2209862" y="2286030"/>
            <a:ext cx="5902972" cy="4419484"/>
          </a:xfrm>
          <a:prstGeom prst="rect">
            <a:avLst/>
          </a:prstGeom>
          <a:solidFill>
            <a:schemeClr val="accent5"/>
          </a:solidFill>
          <a:ln w="12700" cap="flat" algn="ctr">
            <a:round/>
            <a:headEnd type="none" w="med" len="med"/>
            <a:tailEnd type="none" w="med" len="med"/>
          </a:ln>
          <a:effectLst/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♦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altLang="zh-CN" sz="20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#pragma omp </a:t>
            </a:r>
            <a:r>
              <a:rPr lang="en-US" altLang="zh-CN" sz="20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en-US" altLang="zh-CN" sz="20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[</a:t>
            </a:r>
            <a:r>
              <a:rPr lang="en-US" altLang="zh-CN" sz="200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[clause[[,]clause]…</a:t>
            </a:r>
            <a:r>
              <a:rPr lang="en-US" altLang="zh-CN" sz="20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  <a:r>
              <a:rPr lang="en-US" altLang="zh-CN" sz="200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altLang="zh-CN" sz="2000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  <a:defRPr/>
            </a:pP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    for-loops</a:t>
            </a:r>
          </a:p>
          <a:p>
            <a:pPr marL="0" indent="0">
              <a:buNone/>
              <a:defRPr/>
            </a:pPr>
            <a:r>
              <a:rPr lang="en-US" altLang="zh-CN" sz="20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clause:</a:t>
            </a:r>
          </a:p>
          <a:p>
            <a:pPr marL="0" indent="0">
              <a:buNone/>
              <a:defRPr/>
            </a:pP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altLang="zh-CN" sz="200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schedule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(kind[,</a:t>
            </a:r>
            <a:r>
              <a:rPr lang="en-US" altLang="zh-CN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chunk_size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])</a:t>
            </a:r>
          </a:p>
          <a:p>
            <a:pPr marL="0" indent="0">
              <a:buNone/>
              <a:defRPr/>
            </a:pPr>
            <a:r>
              <a:rPr lang="en-US" altLang="zh-CN" sz="200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ordered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[ (n) ]</a:t>
            </a:r>
          </a:p>
          <a:p>
            <a:pPr marL="0" indent="0">
              <a:buNone/>
              <a:defRPr/>
            </a:pPr>
            <a:r>
              <a:rPr lang="en-US" altLang="zh-CN" sz="200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private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(list)</a:t>
            </a:r>
          </a:p>
          <a:p>
            <a:pPr marL="0" indent="0">
              <a:buNone/>
              <a:defRPr/>
            </a:pP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altLang="zh-CN" sz="200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firstprivate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(list)</a:t>
            </a:r>
          </a:p>
          <a:p>
            <a:pPr marL="0" indent="0">
              <a:buNone/>
              <a:defRPr/>
            </a:pP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altLang="zh-CN" sz="200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lastprivate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(list)</a:t>
            </a:r>
          </a:p>
          <a:p>
            <a:pPr marL="0" indent="0">
              <a:buNone/>
              <a:defRPr/>
            </a:pPr>
            <a:r>
              <a:rPr lang="en-US" altLang="zh-CN" sz="200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reduction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(reduction-identifier : list)</a:t>
            </a:r>
          </a:p>
          <a:p>
            <a:pPr marL="0" indent="0">
              <a:buNone/>
              <a:defRPr/>
            </a:pPr>
            <a:r>
              <a:rPr lang="en-US" altLang="zh-CN" sz="200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collapse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(n)</a:t>
            </a:r>
          </a:p>
          <a:p>
            <a:pPr marL="0" indent="0">
              <a:buNone/>
              <a:defRPr/>
            </a:pPr>
            <a:r>
              <a:rPr lang="en-US" altLang="zh-CN" sz="200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altLang="zh-CN" sz="2000" dirty="0" err="1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nowait</a:t>
            </a:r>
            <a:endParaRPr lang="en-US" altLang="zh-CN" sz="2000" dirty="0">
              <a:solidFill>
                <a:srgbClr val="00B0F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EF4D4503-BB2E-5A2B-C613-206964DA6C9F}"/>
                  </a:ext>
                </a:extLst>
              </p14:cNvPr>
              <p14:cNvContentPartPr/>
              <p14:nvPr/>
            </p14:nvContentPartPr>
            <p14:xfrm>
              <a:off x="1896840" y="1068840"/>
              <a:ext cx="4799880" cy="465120"/>
            </p14:xfrm>
          </p:contentPart>
        </mc:Choice>
        <mc:Fallback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EF4D4503-BB2E-5A2B-C613-206964DA6C9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87480" y="1059480"/>
                <a:ext cx="4818600" cy="483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2314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例子</a:t>
            </a:r>
          </a:p>
        </p:txBody>
      </p:sp>
      <p:sp>
        <p:nvSpPr>
          <p:cNvPr id="5" name="内容占位符 1"/>
          <p:cNvSpPr>
            <a:spLocks noGrp="1"/>
          </p:cNvSpPr>
          <p:nvPr>
            <p:ph idx="11"/>
          </p:nvPr>
        </p:nvSpPr>
        <p:spPr>
          <a:xfrm>
            <a:off x="838298" y="990664"/>
            <a:ext cx="7315008" cy="5791048"/>
          </a:xfrm>
          <a:solidFill>
            <a:schemeClr val="accent5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500" dirty="0"/>
              <a:t>#include &lt;</a:t>
            </a:r>
            <a:r>
              <a:rPr lang="en-US" altLang="zh-CN" sz="1500" dirty="0" err="1"/>
              <a:t>omp.h</a:t>
            </a:r>
            <a:r>
              <a:rPr lang="en-US" altLang="zh-CN" sz="1500" dirty="0"/>
              <a:t>&gt;</a:t>
            </a:r>
          </a:p>
          <a:p>
            <a:pPr marL="0" indent="0">
              <a:buNone/>
            </a:pPr>
            <a:r>
              <a:rPr lang="en-US" altLang="zh-CN" sz="1500" dirty="0"/>
              <a:t>#define N       1000</a:t>
            </a:r>
          </a:p>
          <a:p>
            <a:pPr marL="0" indent="0">
              <a:buNone/>
            </a:pPr>
            <a:r>
              <a:rPr lang="en-US" altLang="zh-CN" sz="1500" dirty="0"/>
              <a:t>#define CHUNKSIZE   100</a:t>
            </a:r>
          </a:p>
          <a:p>
            <a:pPr marL="0" indent="0">
              <a:buNone/>
            </a:pPr>
            <a:r>
              <a:rPr lang="en-US" altLang="zh-CN" sz="1500" dirty="0" err="1"/>
              <a:t>int</a:t>
            </a:r>
            <a:r>
              <a:rPr lang="en-US" altLang="zh-CN" sz="1500" dirty="0"/>
              <a:t> main () {</a:t>
            </a:r>
          </a:p>
          <a:p>
            <a:pPr marL="0" indent="0">
              <a:buNone/>
            </a:pPr>
            <a:r>
              <a:rPr lang="en-US" altLang="zh-CN" sz="1500" dirty="0"/>
              <a:t>    </a:t>
            </a:r>
            <a:r>
              <a:rPr lang="en-US" altLang="zh-CN" sz="1500" dirty="0" err="1"/>
              <a:t>int</a:t>
            </a:r>
            <a:r>
              <a:rPr lang="en-US" altLang="zh-CN" sz="1500" dirty="0"/>
              <a:t> </a:t>
            </a:r>
            <a:r>
              <a:rPr lang="en-US" altLang="zh-CN" sz="1500" dirty="0" err="1"/>
              <a:t>i</a:t>
            </a:r>
            <a:r>
              <a:rPr lang="en-US" altLang="zh-CN" sz="1500" dirty="0"/>
              <a:t>, chunk;</a:t>
            </a:r>
          </a:p>
          <a:p>
            <a:pPr marL="0" indent="0">
              <a:buNone/>
            </a:pPr>
            <a:r>
              <a:rPr lang="en-US" altLang="zh-CN" sz="1500" dirty="0"/>
              <a:t>    float a[N], b[N], c[N];</a:t>
            </a:r>
          </a:p>
          <a:p>
            <a:pPr marL="0" indent="0">
              <a:buNone/>
            </a:pPr>
            <a:r>
              <a:rPr lang="en-US" altLang="zh-CN" sz="1500" dirty="0"/>
              <a:t>    for (</a:t>
            </a:r>
            <a:r>
              <a:rPr lang="en-US" altLang="zh-CN" sz="1500" dirty="0" err="1"/>
              <a:t>i</a:t>
            </a:r>
            <a:r>
              <a:rPr lang="en-US" altLang="zh-CN" sz="1500" dirty="0"/>
              <a:t>=0; </a:t>
            </a:r>
            <a:r>
              <a:rPr lang="en-US" altLang="zh-CN" sz="1500" dirty="0" err="1"/>
              <a:t>i</a:t>
            </a:r>
            <a:r>
              <a:rPr lang="en-US" altLang="zh-CN" sz="1500" dirty="0"/>
              <a:t> &lt; N; </a:t>
            </a:r>
            <a:r>
              <a:rPr lang="en-US" altLang="zh-CN" sz="1500" dirty="0" err="1"/>
              <a:t>i</a:t>
            </a:r>
            <a:r>
              <a:rPr lang="en-US" altLang="zh-CN" sz="1500" dirty="0"/>
              <a:t>++)  </a:t>
            </a:r>
          </a:p>
          <a:p>
            <a:pPr marL="0" indent="0">
              <a:buNone/>
            </a:pPr>
            <a:r>
              <a:rPr lang="en-US" altLang="zh-CN" sz="1500" dirty="0"/>
              <a:t>        a[</a:t>
            </a:r>
            <a:r>
              <a:rPr lang="en-US" altLang="zh-CN" sz="1500" dirty="0" err="1"/>
              <a:t>i</a:t>
            </a:r>
            <a:r>
              <a:rPr lang="en-US" altLang="zh-CN" sz="1500" dirty="0"/>
              <a:t>] = b[</a:t>
            </a:r>
            <a:r>
              <a:rPr lang="en-US" altLang="zh-CN" sz="1500" dirty="0" err="1"/>
              <a:t>i</a:t>
            </a:r>
            <a:r>
              <a:rPr lang="en-US" altLang="zh-CN" sz="1500" dirty="0"/>
              <a:t>] = </a:t>
            </a:r>
            <a:r>
              <a:rPr lang="en-US" altLang="zh-CN" sz="1500" dirty="0" err="1"/>
              <a:t>i</a:t>
            </a:r>
            <a:r>
              <a:rPr lang="en-US" altLang="zh-CN" sz="1500" dirty="0"/>
              <a:t> * 1.0;</a:t>
            </a:r>
          </a:p>
          <a:p>
            <a:pPr marL="0" indent="0">
              <a:buNone/>
            </a:pPr>
            <a:r>
              <a:rPr lang="en-US" altLang="zh-CN" sz="1500" dirty="0"/>
              <a:t>    chunk = CHUNKSIZE;</a:t>
            </a:r>
          </a:p>
          <a:p>
            <a:pPr marL="0" indent="0">
              <a:buNone/>
            </a:pPr>
            <a:r>
              <a:rPr lang="en-US" altLang="zh-CN" sz="1500" dirty="0"/>
              <a:t>    </a:t>
            </a:r>
            <a:r>
              <a:rPr lang="en-US" altLang="zh-CN" sz="1500" dirty="0">
                <a:solidFill>
                  <a:srgbClr val="C00000"/>
                </a:solidFill>
              </a:rPr>
              <a:t>#pragma omp parallel shared(</a:t>
            </a:r>
            <a:r>
              <a:rPr lang="en-US" altLang="zh-CN" sz="1500" dirty="0" err="1">
                <a:solidFill>
                  <a:srgbClr val="C00000"/>
                </a:solidFill>
              </a:rPr>
              <a:t>a,b,c,chunk</a:t>
            </a:r>
            <a:r>
              <a:rPr lang="en-US" altLang="zh-CN" sz="1500" dirty="0">
                <a:solidFill>
                  <a:srgbClr val="C00000"/>
                </a:solidFill>
              </a:rPr>
              <a:t>) private(</a:t>
            </a:r>
            <a:r>
              <a:rPr lang="en-US" altLang="zh-CN" sz="1500" dirty="0" err="1">
                <a:solidFill>
                  <a:srgbClr val="C00000"/>
                </a:solidFill>
              </a:rPr>
              <a:t>i</a:t>
            </a:r>
            <a:r>
              <a:rPr lang="en-US" altLang="zh-CN" sz="1500" dirty="0">
                <a:solidFill>
                  <a:srgbClr val="C00000"/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zh-CN" sz="1500" dirty="0"/>
              <a:t>        {</a:t>
            </a:r>
          </a:p>
          <a:p>
            <a:pPr marL="0" indent="0">
              <a:buNone/>
            </a:pPr>
            <a:r>
              <a:rPr lang="en-US" altLang="zh-CN" sz="1500" dirty="0">
                <a:solidFill>
                  <a:srgbClr val="C00000"/>
                </a:solidFill>
              </a:rPr>
              <a:t>            #pragma omp for schedule(</a:t>
            </a:r>
            <a:r>
              <a:rPr lang="en-US" altLang="zh-CN" sz="1500" dirty="0" err="1">
                <a:solidFill>
                  <a:srgbClr val="C00000"/>
                </a:solidFill>
              </a:rPr>
              <a:t>static,chunk</a:t>
            </a:r>
            <a:r>
              <a:rPr lang="en-US" altLang="zh-CN" sz="1500" dirty="0">
                <a:solidFill>
                  <a:srgbClr val="C00000"/>
                </a:solidFill>
              </a:rPr>
              <a:t>) </a:t>
            </a:r>
            <a:r>
              <a:rPr lang="en-US" altLang="zh-CN" sz="1500" dirty="0" err="1">
                <a:solidFill>
                  <a:srgbClr val="C00000"/>
                </a:solidFill>
              </a:rPr>
              <a:t>nowait</a:t>
            </a:r>
            <a:endParaRPr lang="en-US" altLang="zh-CN" sz="15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altLang="zh-CN" sz="1500" dirty="0"/>
              <a:t>                for (</a:t>
            </a:r>
            <a:r>
              <a:rPr lang="en-US" altLang="zh-CN" sz="1500" dirty="0" err="1"/>
              <a:t>i</a:t>
            </a:r>
            <a:r>
              <a:rPr lang="en-US" altLang="zh-CN" sz="1500" dirty="0"/>
              <a:t>=0; </a:t>
            </a:r>
            <a:r>
              <a:rPr lang="en-US" altLang="zh-CN" sz="1500" dirty="0" err="1"/>
              <a:t>i</a:t>
            </a:r>
            <a:r>
              <a:rPr lang="en-US" altLang="zh-CN" sz="1500" dirty="0"/>
              <a:t> &lt; N; </a:t>
            </a:r>
            <a:r>
              <a:rPr lang="en-US" altLang="zh-CN" sz="1500" dirty="0" err="1"/>
              <a:t>i</a:t>
            </a:r>
            <a:r>
              <a:rPr lang="en-US" altLang="zh-CN" sz="1500" dirty="0"/>
              <a:t>++)    </a:t>
            </a:r>
          </a:p>
          <a:p>
            <a:pPr marL="0" indent="0">
              <a:buNone/>
            </a:pPr>
            <a:r>
              <a:rPr lang="en-US" altLang="zh-CN" sz="1500" dirty="0"/>
              <a:t>                {</a:t>
            </a:r>
          </a:p>
          <a:p>
            <a:pPr marL="0" indent="0">
              <a:buNone/>
            </a:pPr>
            <a:r>
              <a:rPr lang="en-US" altLang="zh-CN" sz="1500" dirty="0"/>
              <a:t>                 </a:t>
            </a:r>
            <a:r>
              <a:rPr lang="en-US" altLang="zh-CN" sz="1500" dirty="0" err="1"/>
              <a:t>int</a:t>
            </a:r>
            <a:r>
              <a:rPr lang="en-US" altLang="zh-CN" sz="1500" dirty="0"/>
              <a:t> id; </a:t>
            </a:r>
          </a:p>
          <a:p>
            <a:pPr marL="0" indent="0">
              <a:buNone/>
            </a:pPr>
            <a:r>
              <a:rPr lang="en-US" altLang="zh-CN" sz="1500" dirty="0"/>
              <a:t>                 c[</a:t>
            </a:r>
            <a:r>
              <a:rPr lang="en-US" altLang="zh-CN" sz="1500" dirty="0" err="1"/>
              <a:t>i</a:t>
            </a:r>
            <a:r>
              <a:rPr lang="en-US" altLang="zh-CN" sz="1500" dirty="0"/>
              <a:t>] = a[</a:t>
            </a:r>
            <a:r>
              <a:rPr lang="en-US" altLang="zh-CN" sz="1500" dirty="0" err="1"/>
              <a:t>i</a:t>
            </a:r>
            <a:r>
              <a:rPr lang="en-US" altLang="zh-CN" sz="1500" dirty="0"/>
              <a:t>] + b[</a:t>
            </a:r>
            <a:r>
              <a:rPr lang="en-US" altLang="zh-CN" sz="1500" dirty="0" err="1"/>
              <a:t>i</a:t>
            </a:r>
            <a:r>
              <a:rPr lang="en-US" altLang="zh-CN" sz="1500" dirty="0"/>
              <a:t>];</a:t>
            </a:r>
          </a:p>
          <a:p>
            <a:pPr marL="0" indent="0">
              <a:buNone/>
            </a:pPr>
            <a:r>
              <a:rPr lang="en-US" altLang="zh-CN" sz="1500" dirty="0"/>
              <a:t>                 id = </a:t>
            </a:r>
            <a:r>
              <a:rPr lang="en-US" altLang="zh-CN" sz="1500" dirty="0" err="1">
                <a:solidFill>
                  <a:srgbClr val="C00000"/>
                </a:solidFill>
              </a:rPr>
              <a:t>omp_get_thread_num</a:t>
            </a:r>
            <a:r>
              <a:rPr lang="en-US" altLang="zh-CN" sz="1500" dirty="0">
                <a:solidFill>
                  <a:srgbClr val="C00000"/>
                </a:solidFill>
              </a:rPr>
              <a:t>()</a:t>
            </a:r>
            <a:r>
              <a:rPr lang="en-US" altLang="zh-CN" sz="1500" dirty="0"/>
              <a:t>;</a:t>
            </a:r>
          </a:p>
          <a:p>
            <a:pPr marL="0" indent="0">
              <a:buNone/>
            </a:pPr>
            <a:r>
              <a:rPr lang="en-US" altLang="zh-CN" sz="1500" dirty="0"/>
              <a:t>                 if (  (</a:t>
            </a:r>
            <a:r>
              <a:rPr lang="en-US" altLang="zh-CN" sz="1500" dirty="0" err="1"/>
              <a:t>i</a:t>
            </a:r>
            <a:r>
              <a:rPr lang="en-US" altLang="zh-CN" sz="1500" dirty="0"/>
              <a:t> % chunk) == 0 )   </a:t>
            </a:r>
            <a:r>
              <a:rPr lang="en-US" altLang="zh-CN" sz="1500" dirty="0" err="1"/>
              <a:t>printf</a:t>
            </a:r>
            <a:r>
              <a:rPr lang="en-US" altLang="zh-CN" sz="1500" dirty="0"/>
              <a:t>("Iteration #%d in thread #%d\n",</a:t>
            </a:r>
            <a:r>
              <a:rPr lang="en-US" altLang="zh-CN" sz="1500" dirty="0" err="1"/>
              <a:t>i</a:t>
            </a:r>
            <a:r>
              <a:rPr lang="en-US" altLang="zh-CN" sz="1500" dirty="0"/>
              <a:t>, id);</a:t>
            </a:r>
          </a:p>
          <a:p>
            <a:pPr marL="0" indent="0">
              <a:buNone/>
            </a:pPr>
            <a:r>
              <a:rPr lang="en-US" altLang="zh-CN" sz="1500" dirty="0"/>
              <a:t>                }</a:t>
            </a:r>
          </a:p>
          <a:p>
            <a:pPr marL="0" indent="0">
              <a:buNone/>
            </a:pPr>
            <a:r>
              <a:rPr lang="en-US" altLang="zh-CN" sz="1500" dirty="0"/>
              <a:t>        }</a:t>
            </a:r>
          </a:p>
          <a:p>
            <a:pPr marL="0" indent="0">
              <a:buNone/>
            </a:pPr>
            <a:r>
              <a:rPr lang="en-US" altLang="zh-CN" sz="1500" dirty="0"/>
              <a:t>} </a:t>
            </a:r>
            <a:endParaRPr lang="zh-CN" altLang="en-US" sz="15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21"/>
          <a:stretch/>
        </p:blipFill>
        <p:spPr>
          <a:xfrm>
            <a:off x="4191010" y="990059"/>
            <a:ext cx="4766515" cy="2435026"/>
          </a:xfrm>
          <a:prstGeom prst="rect">
            <a:avLst/>
          </a:prstGeom>
          <a:ln w="28575">
            <a:solidFill>
              <a:srgbClr val="C00000"/>
            </a:solidFill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880BE56E-E01A-4E2E-EA03-085117758290}"/>
                  </a:ext>
                </a:extLst>
              </p14:cNvPr>
              <p14:cNvContentPartPr/>
              <p14:nvPr/>
            </p14:nvContentPartPr>
            <p14:xfrm>
              <a:off x="1860480" y="3404160"/>
              <a:ext cx="1279440" cy="65880"/>
            </p14:xfrm>
          </p:contentPart>
        </mc:Choice>
        <mc:Fallback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880BE56E-E01A-4E2E-EA03-08511775829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51120" y="3394800"/>
                <a:ext cx="1298160" cy="84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702208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schedule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(kind[,</a:t>
            </a:r>
            <a:r>
              <a:rPr lang="en-US" altLang="zh-CN" dirty="0" err="1">
                <a:latin typeface="Calibri" panose="020F0502020204030204" pitchFamily="34" charset="0"/>
                <a:cs typeface="Calibri" panose="020F0502020204030204" pitchFamily="34" charset="0"/>
              </a:rPr>
              <a:t>chunk_size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])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：</a:t>
            </a:r>
            <a:r>
              <a:rPr lang="zh-CN" altLang="en-US" dirty="0"/>
              <a:t>描述循环迭代如何划分给多个线程</a:t>
            </a:r>
            <a:endParaRPr lang="en-US" altLang="zh-CN" dirty="0"/>
          </a:p>
          <a:p>
            <a:r>
              <a:rPr lang="en-US" altLang="zh-CN" dirty="0"/>
              <a:t>kind</a:t>
            </a:r>
            <a:r>
              <a:rPr lang="zh-CN" altLang="en-US" dirty="0"/>
              <a:t>可以为</a:t>
            </a:r>
            <a:r>
              <a:rPr lang="en-US" altLang="zh-CN" dirty="0"/>
              <a:t>static</a:t>
            </a:r>
            <a:r>
              <a:rPr lang="zh-CN" altLang="en-US" dirty="0"/>
              <a:t>（静态）、</a:t>
            </a:r>
            <a:r>
              <a:rPr lang="en-US" altLang="zh-CN" dirty="0"/>
              <a:t>dynamic</a:t>
            </a:r>
            <a:r>
              <a:rPr lang="zh-CN" altLang="en-US" dirty="0"/>
              <a:t>（动态）、</a:t>
            </a:r>
            <a:r>
              <a:rPr lang="en-US" altLang="zh-CN" dirty="0"/>
              <a:t>guided</a:t>
            </a:r>
            <a:r>
              <a:rPr lang="zh-CN" altLang="en-US" dirty="0"/>
              <a:t>（引导）、</a:t>
            </a:r>
            <a:r>
              <a:rPr lang="en-US" altLang="zh-CN" dirty="0"/>
              <a:t>runtime</a:t>
            </a:r>
            <a:r>
              <a:rPr lang="zh-CN" altLang="en-US" dirty="0"/>
              <a:t>（运行时）、</a:t>
            </a:r>
            <a:r>
              <a:rPr lang="en-US" altLang="zh-CN" dirty="0"/>
              <a:t>auto</a:t>
            </a:r>
            <a:r>
              <a:rPr lang="zh-CN" altLang="en-US" dirty="0"/>
              <a:t>（自动）五种模式</a:t>
            </a:r>
            <a:endParaRPr lang="en-US" altLang="zh-CN" dirty="0"/>
          </a:p>
          <a:p>
            <a:r>
              <a:rPr lang="en-US" altLang="zh-CN" b="1" dirty="0">
                <a:solidFill>
                  <a:srgbClr val="C00000"/>
                </a:solidFill>
              </a:rPr>
              <a:t>static</a:t>
            </a:r>
            <a:r>
              <a:rPr lang="zh-CN" altLang="en-US" dirty="0"/>
              <a:t>：循环迭代被划分成小块，静态的分配给线程。</a:t>
            </a:r>
            <a:endParaRPr lang="en-US" altLang="zh-CN" dirty="0"/>
          </a:p>
          <a:p>
            <a:pPr lvl="1"/>
            <a:r>
              <a:rPr lang="en-US" altLang="zh-CN" sz="2000" dirty="0" err="1"/>
              <a:t>chunk_size</a:t>
            </a:r>
            <a:r>
              <a:rPr lang="zh-CN" altLang="en-US" sz="2000" dirty="0"/>
              <a:t>为块大小，如果没有指定则迭代均匀连续划分给线程</a:t>
            </a:r>
            <a:endParaRPr lang="en-US" altLang="zh-CN" sz="2000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b="1" dirty="0">
                <a:solidFill>
                  <a:srgbClr val="C00000"/>
                </a:solidFill>
              </a:rPr>
              <a:t>dynamic</a:t>
            </a:r>
            <a:r>
              <a:rPr lang="zh-CN" altLang="en-US" dirty="0"/>
              <a:t>：循环迭代被划分成小块，在线程间动态调度。</a:t>
            </a:r>
            <a:endParaRPr lang="en-US" altLang="zh-CN" dirty="0"/>
          </a:p>
          <a:p>
            <a:pPr lvl="1"/>
            <a:r>
              <a:rPr lang="zh-CN" altLang="en-US" sz="2000" dirty="0"/>
              <a:t>当线程完成一块时，动态分配另一块，块大小默认为</a:t>
            </a:r>
            <a:r>
              <a:rPr lang="en-US" altLang="zh-CN" sz="2000" dirty="0"/>
              <a:t>1</a:t>
            </a:r>
          </a:p>
          <a:p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schedule</a:t>
            </a:r>
            <a:r>
              <a:rPr lang="zh-CN" altLang="en-US" dirty="0"/>
              <a:t>子句</a:t>
            </a:r>
          </a:p>
        </p:txBody>
      </p:sp>
      <p:grpSp>
        <p:nvGrpSpPr>
          <p:cNvPr id="21" name="组合 20"/>
          <p:cNvGrpSpPr/>
          <p:nvPr/>
        </p:nvGrpSpPr>
        <p:grpSpPr>
          <a:xfrm>
            <a:off x="1447882" y="3581396"/>
            <a:ext cx="5587797" cy="400110"/>
            <a:chOff x="1371683" y="4171860"/>
            <a:chExt cx="5587797" cy="400110"/>
          </a:xfrm>
        </p:grpSpPr>
        <p:sp>
          <p:nvSpPr>
            <p:cNvPr id="5" name="矩形 4"/>
            <p:cNvSpPr/>
            <p:nvPr/>
          </p:nvSpPr>
          <p:spPr bwMode="auto">
            <a:xfrm>
              <a:off x="1371683" y="4190980"/>
              <a:ext cx="699957" cy="380990"/>
            </a:xfrm>
            <a:prstGeom prst="rect">
              <a:avLst/>
            </a:prstGeom>
            <a:solidFill>
              <a:srgbClr val="92D050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</a:pPr>
              <a:endParaRPr kumimoji="0" lang="zh-CN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1492261" y="4171860"/>
              <a:ext cx="4587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accent3"/>
                  </a:solidFill>
                </a:rPr>
                <a:t>0</a:t>
              </a:r>
              <a:endParaRPr lang="zh-CN" altLang="en-US" sz="2000" b="1" dirty="0">
                <a:solidFill>
                  <a:schemeClr val="accent3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 bwMode="auto">
            <a:xfrm>
              <a:off x="2071638" y="4190980"/>
              <a:ext cx="699957" cy="380990"/>
            </a:xfrm>
            <a:prstGeom prst="rect">
              <a:avLst/>
            </a:prstGeom>
            <a:solidFill>
              <a:srgbClr val="00B0F0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</a:pPr>
              <a:endParaRPr kumimoji="0" lang="zh-CN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2192216" y="4171860"/>
              <a:ext cx="4587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accent3"/>
                  </a:solidFill>
                </a:rPr>
                <a:t>1</a:t>
              </a:r>
              <a:endParaRPr lang="zh-CN" altLang="en-US" sz="2000" b="1" dirty="0">
                <a:solidFill>
                  <a:schemeClr val="accent3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 bwMode="auto">
            <a:xfrm>
              <a:off x="2771591" y="4190980"/>
              <a:ext cx="699957" cy="380990"/>
            </a:xfrm>
            <a:prstGeom prst="rect">
              <a:avLst/>
            </a:prstGeom>
            <a:solidFill>
              <a:srgbClr val="C00000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</a:pPr>
              <a:endParaRPr kumimoji="0" lang="zh-CN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2892169" y="4171860"/>
              <a:ext cx="4587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accent3"/>
                  </a:solidFill>
                </a:rPr>
                <a:t>2</a:t>
              </a:r>
              <a:endParaRPr lang="zh-CN" altLang="en-US" sz="2000" b="1" dirty="0">
                <a:solidFill>
                  <a:schemeClr val="accent3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 bwMode="auto">
            <a:xfrm>
              <a:off x="3471542" y="4190980"/>
              <a:ext cx="699957" cy="380990"/>
            </a:xfrm>
            <a:prstGeom prst="rect">
              <a:avLst/>
            </a:prstGeom>
            <a:solidFill>
              <a:srgbClr val="FF9900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</a:pPr>
              <a:endParaRPr kumimoji="0" lang="zh-CN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3592120" y="4171860"/>
              <a:ext cx="4587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accent3"/>
                  </a:solidFill>
                </a:rPr>
                <a:t>3</a:t>
              </a:r>
              <a:endParaRPr lang="zh-CN" altLang="en-US" sz="2000" b="1" dirty="0">
                <a:solidFill>
                  <a:schemeClr val="accent3"/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 bwMode="auto">
            <a:xfrm>
              <a:off x="4159664" y="4190980"/>
              <a:ext cx="699957" cy="380990"/>
            </a:xfrm>
            <a:prstGeom prst="rect">
              <a:avLst/>
            </a:prstGeom>
            <a:solidFill>
              <a:srgbClr val="92D050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</a:pPr>
              <a:endParaRPr kumimoji="0" lang="zh-CN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4280242" y="4171860"/>
              <a:ext cx="4587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accent3"/>
                  </a:solidFill>
                </a:rPr>
                <a:t>0</a:t>
              </a:r>
              <a:endParaRPr lang="zh-CN" altLang="en-US" sz="2000" b="1" dirty="0">
                <a:solidFill>
                  <a:schemeClr val="accent3"/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 bwMode="auto">
            <a:xfrm>
              <a:off x="4859619" y="4190980"/>
              <a:ext cx="699957" cy="380990"/>
            </a:xfrm>
            <a:prstGeom prst="rect">
              <a:avLst/>
            </a:prstGeom>
            <a:solidFill>
              <a:srgbClr val="00B0F0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</a:pPr>
              <a:endParaRPr kumimoji="0" lang="zh-CN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4980197" y="4171860"/>
              <a:ext cx="4587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accent3"/>
                  </a:solidFill>
                </a:rPr>
                <a:t>1</a:t>
              </a:r>
              <a:endParaRPr lang="zh-CN" altLang="en-US" sz="2000" b="1" dirty="0">
                <a:solidFill>
                  <a:schemeClr val="accent3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 bwMode="auto">
            <a:xfrm>
              <a:off x="5559572" y="4190980"/>
              <a:ext cx="699957" cy="380990"/>
            </a:xfrm>
            <a:prstGeom prst="rect">
              <a:avLst/>
            </a:prstGeom>
            <a:solidFill>
              <a:srgbClr val="C00000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</a:pPr>
              <a:endParaRPr kumimoji="0" lang="zh-CN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5680150" y="4171860"/>
              <a:ext cx="4587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accent3"/>
                  </a:solidFill>
                </a:rPr>
                <a:t>2</a:t>
              </a:r>
              <a:endParaRPr lang="zh-CN" altLang="en-US" sz="2000" b="1" dirty="0">
                <a:solidFill>
                  <a:schemeClr val="accent3"/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 bwMode="auto">
            <a:xfrm>
              <a:off x="6259523" y="4190980"/>
              <a:ext cx="699957" cy="380990"/>
            </a:xfrm>
            <a:prstGeom prst="rect">
              <a:avLst/>
            </a:prstGeom>
            <a:solidFill>
              <a:srgbClr val="FF9900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</a:pPr>
              <a:endParaRPr kumimoji="0" lang="zh-CN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6380101" y="4171860"/>
              <a:ext cx="4587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accent3"/>
                  </a:solidFill>
                </a:rPr>
                <a:t>3</a:t>
              </a:r>
              <a:endParaRPr lang="zh-CN" altLang="en-US" sz="2000" b="1" dirty="0">
                <a:solidFill>
                  <a:schemeClr val="accent3"/>
                </a:solidFill>
              </a:endParaRPr>
            </a:p>
          </p:txBody>
        </p:sp>
      </p:grpSp>
      <p:sp>
        <p:nvSpPr>
          <p:cNvPr id="22" name="右大括号 21"/>
          <p:cNvSpPr/>
          <p:nvPr/>
        </p:nvSpPr>
        <p:spPr bwMode="auto">
          <a:xfrm rot="5400000">
            <a:off x="1690848" y="3733995"/>
            <a:ext cx="217654" cy="696319"/>
          </a:xfrm>
          <a:prstGeom prst="rightBrace">
            <a:avLst>
              <a:gd name="adj1" fmla="val 38567"/>
              <a:gd name="adj2" fmla="val 51942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  <a:ea typeface="宋体" pitchFamily="2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229929" y="4132315"/>
            <a:ext cx="12271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b="1" dirty="0" err="1">
                <a:latin typeface="Calibri" panose="020F0502020204030204" pitchFamily="34" charset="0"/>
                <a:cs typeface="Calibri" panose="020F0502020204030204" pitchFamily="34" charset="0"/>
              </a:rPr>
              <a:t>chunk_size</a:t>
            </a:r>
            <a:endParaRPr lang="zh-CN" altLang="en-US" sz="1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1421915" y="5333950"/>
            <a:ext cx="5587797" cy="400110"/>
            <a:chOff x="1371683" y="4171860"/>
            <a:chExt cx="5587797" cy="400110"/>
          </a:xfrm>
        </p:grpSpPr>
        <p:sp>
          <p:nvSpPr>
            <p:cNvPr id="25" name="矩形 24"/>
            <p:cNvSpPr/>
            <p:nvPr/>
          </p:nvSpPr>
          <p:spPr bwMode="auto">
            <a:xfrm>
              <a:off x="1371683" y="4190980"/>
              <a:ext cx="699957" cy="380990"/>
            </a:xfrm>
            <a:prstGeom prst="rect">
              <a:avLst/>
            </a:prstGeom>
            <a:solidFill>
              <a:srgbClr val="00B0F0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</a:pPr>
              <a:endParaRPr kumimoji="0" lang="zh-CN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1492261" y="4171860"/>
              <a:ext cx="4587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accent3"/>
                  </a:solidFill>
                </a:rPr>
                <a:t>1</a:t>
              </a:r>
              <a:endParaRPr lang="zh-CN" altLang="en-US" sz="2000" b="1" dirty="0">
                <a:solidFill>
                  <a:schemeClr val="accent3"/>
                </a:solidFill>
              </a:endParaRPr>
            </a:p>
          </p:txBody>
        </p:sp>
        <p:sp>
          <p:nvSpPr>
            <p:cNvPr id="27" name="矩形 26"/>
            <p:cNvSpPr/>
            <p:nvPr/>
          </p:nvSpPr>
          <p:spPr bwMode="auto">
            <a:xfrm>
              <a:off x="2071638" y="4190980"/>
              <a:ext cx="699957" cy="380990"/>
            </a:xfrm>
            <a:prstGeom prst="rect">
              <a:avLst/>
            </a:prstGeom>
            <a:solidFill>
              <a:srgbClr val="92D050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</a:pPr>
              <a:endParaRPr kumimoji="0" lang="zh-CN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2192216" y="4171860"/>
              <a:ext cx="4587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accent3"/>
                  </a:solidFill>
                </a:rPr>
                <a:t>0</a:t>
              </a:r>
              <a:endParaRPr lang="zh-CN" altLang="en-US" sz="2000" b="1" dirty="0">
                <a:solidFill>
                  <a:schemeClr val="accent3"/>
                </a:solidFill>
              </a:endParaRPr>
            </a:p>
          </p:txBody>
        </p:sp>
        <p:sp>
          <p:nvSpPr>
            <p:cNvPr id="29" name="矩形 28"/>
            <p:cNvSpPr/>
            <p:nvPr/>
          </p:nvSpPr>
          <p:spPr bwMode="auto">
            <a:xfrm>
              <a:off x="2771591" y="4190980"/>
              <a:ext cx="699957" cy="380990"/>
            </a:xfrm>
            <a:prstGeom prst="rect">
              <a:avLst/>
            </a:prstGeom>
            <a:solidFill>
              <a:srgbClr val="C00000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</a:pPr>
              <a:endParaRPr kumimoji="0" lang="zh-CN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2892169" y="4171860"/>
              <a:ext cx="4587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accent3"/>
                  </a:solidFill>
                </a:rPr>
                <a:t>2</a:t>
              </a:r>
              <a:endParaRPr lang="zh-CN" altLang="en-US" sz="2000" b="1" dirty="0">
                <a:solidFill>
                  <a:schemeClr val="accent3"/>
                </a:solidFill>
              </a:endParaRPr>
            </a:p>
          </p:txBody>
        </p:sp>
        <p:sp>
          <p:nvSpPr>
            <p:cNvPr id="31" name="矩形 30"/>
            <p:cNvSpPr/>
            <p:nvPr/>
          </p:nvSpPr>
          <p:spPr bwMode="auto">
            <a:xfrm>
              <a:off x="3471542" y="4190980"/>
              <a:ext cx="699957" cy="380990"/>
            </a:xfrm>
            <a:prstGeom prst="rect">
              <a:avLst/>
            </a:prstGeom>
            <a:solidFill>
              <a:srgbClr val="FF9900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</a:pPr>
              <a:endParaRPr kumimoji="0" lang="zh-CN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3592120" y="4171860"/>
              <a:ext cx="4587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accent3"/>
                  </a:solidFill>
                </a:rPr>
                <a:t>3</a:t>
              </a:r>
              <a:endParaRPr lang="zh-CN" altLang="en-US" sz="2000" b="1" dirty="0">
                <a:solidFill>
                  <a:schemeClr val="accent3"/>
                </a:solidFill>
              </a:endParaRPr>
            </a:p>
          </p:txBody>
        </p:sp>
        <p:sp>
          <p:nvSpPr>
            <p:cNvPr id="33" name="矩形 32"/>
            <p:cNvSpPr/>
            <p:nvPr/>
          </p:nvSpPr>
          <p:spPr bwMode="auto">
            <a:xfrm>
              <a:off x="4159664" y="4190980"/>
              <a:ext cx="699957" cy="380990"/>
            </a:xfrm>
            <a:prstGeom prst="rect">
              <a:avLst/>
            </a:prstGeom>
            <a:solidFill>
              <a:srgbClr val="92D050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</a:pPr>
              <a:endParaRPr kumimoji="0" lang="zh-CN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4280242" y="4171860"/>
              <a:ext cx="4587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accent3"/>
                  </a:solidFill>
                </a:rPr>
                <a:t>0</a:t>
              </a:r>
              <a:endParaRPr lang="zh-CN" altLang="en-US" sz="2000" b="1" dirty="0">
                <a:solidFill>
                  <a:schemeClr val="accent3"/>
                </a:solidFill>
              </a:endParaRPr>
            </a:p>
          </p:txBody>
        </p:sp>
        <p:sp>
          <p:nvSpPr>
            <p:cNvPr id="35" name="矩形 34"/>
            <p:cNvSpPr/>
            <p:nvPr/>
          </p:nvSpPr>
          <p:spPr bwMode="auto">
            <a:xfrm>
              <a:off x="4859619" y="4190980"/>
              <a:ext cx="699957" cy="380990"/>
            </a:xfrm>
            <a:prstGeom prst="rect">
              <a:avLst/>
            </a:prstGeom>
            <a:solidFill>
              <a:srgbClr val="00B0F0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</a:pPr>
              <a:endParaRPr kumimoji="0" lang="zh-CN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4980197" y="4171860"/>
              <a:ext cx="4587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accent3"/>
                  </a:solidFill>
                </a:rPr>
                <a:t>1</a:t>
              </a:r>
              <a:endParaRPr lang="zh-CN" altLang="en-US" sz="2000" b="1" dirty="0">
                <a:solidFill>
                  <a:schemeClr val="accent3"/>
                </a:solidFill>
              </a:endParaRPr>
            </a:p>
          </p:txBody>
        </p:sp>
        <p:sp>
          <p:nvSpPr>
            <p:cNvPr id="37" name="矩形 36"/>
            <p:cNvSpPr/>
            <p:nvPr/>
          </p:nvSpPr>
          <p:spPr bwMode="auto">
            <a:xfrm>
              <a:off x="5559572" y="4190980"/>
              <a:ext cx="699957" cy="380990"/>
            </a:xfrm>
            <a:prstGeom prst="rect">
              <a:avLst/>
            </a:prstGeom>
            <a:solidFill>
              <a:srgbClr val="92D050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</a:pPr>
              <a:endParaRPr kumimoji="0" lang="zh-CN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5680150" y="4171860"/>
              <a:ext cx="4587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accent3"/>
                  </a:solidFill>
                </a:rPr>
                <a:t>0</a:t>
              </a:r>
              <a:endParaRPr lang="zh-CN" altLang="en-US" sz="2000" b="1" dirty="0">
                <a:solidFill>
                  <a:schemeClr val="accent3"/>
                </a:solidFill>
              </a:endParaRPr>
            </a:p>
          </p:txBody>
        </p:sp>
        <p:sp>
          <p:nvSpPr>
            <p:cNvPr id="39" name="矩形 38"/>
            <p:cNvSpPr/>
            <p:nvPr/>
          </p:nvSpPr>
          <p:spPr bwMode="auto">
            <a:xfrm>
              <a:off x="6259523" y="4190980"/>
              <a:ext cx="699957" cy="380990"/>
            </a:xfrm>
            <a:prstGeom prst="rect">
              <a:avLst/>
            </a:prstGeom>
            <a:solidFill>
              <a:srgbClr val="C00000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</a:pPr>
              <a:endParaRPr kumimoji="0" lang="zh-CN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6380101" y="4171860"/>
              <a:ext cx="4587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accent3"/>
                  </a:solidFill>
                </a:rPr>
                <a:t>2</a:t>
              </a:r>
              <a:endParaRPr lang="zh-CN" altLang="en-US" sz="2000" b="1" dirty="0">
                <a:solidFill>
                  <a:schemeClr val="accent3"/>
                </a:solidFill>
              </a:endParaRPr>
            </a:p>
          </p:txBody>
        </p:sp>
      </p:grpSp>
      <p:sp>
        <p:nvSpPr>
          <p:cNvPr id="41" name="右大括号 40"/>
          <p:cNvSpPr/>
          <p:nvPr/>
        </p:nvSpPr>
        <p:spPr bwMode="auto">
          <a:xfrm rot="5400000">
            <a:off x="1661247" y="5505855"/>
            <a:ext cx="217654" cy="696319"/>
          </a:xfrm>
          <a:prstGeom prst="rightBrace">
            <a:avLst>
              <a:gd name="adj1" fmla="val 38567"/>
              <a:gd name="adj2" fmla="val 51942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  <a:ea typeface="宋体" pitchFamily="2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1227934" y="5899952"/>
            <a:ext cx="12271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b="1" dirty="0" err="1">
                <a:latin typeface="Calibri" panose="020F0502020204030204" pitchFamily="34" charset="0"/>
                <a:cs typeface="Calibri" panose="020F0502020204030204" pitchFamily="34" charset="0"/>
              </a:rPr>
              <a:t>chunk_size</a:t>
            </a:r>
            <a:endParaRPr lang="zh-CN" altLang="en-US" sz="1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2835F008-38D3-8C6C-0D51-F65573C96A0D}"/>
                  </a:ext>
                </a:extLst>
              </p14:cNvPr>
              <p14:cNvContentPartPr/>
              <p14:nvPr/>
            </p14:nvContentPartPr>
            <p14:xfrm>
              <a:off x="885600" y="18720"/>
              <a:ext cx="7406280" cy="1911240"/>
            </p14:xfrm>
          </p:contentPart>
        </mc:Choice>
        <mc:Fallback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2835F008-38D3-8C6C-0D51-F65573C96A0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76240" y="9360"/>
                <a:ext cx="7425000" cy="1929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54593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>
          <a:xfrm>
            <a:off x="481894" y="1107832"/>
            <a:ext cx="8184958" cy="5369088"/>
          </a:xfrm>
        </p:spPr>
        <p:txBody>
          <a:bodyPr>
            <a:norm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guided</a:t>
            </a:r>
            <a:r>
              <a:rPr lang="zh-CN" altLang="en-US" dirty="0"/>
              <a:t>：当线程请求任务时，迭代块被动态分配给线程，直到所有迭代块被分配完为止。与</a:t>
            </a:r>
            <a:r>
              <a:rPr lang="en-US" altLang="zh-CN" dirty="0"/>
              <a:t>dynamic</a:t>
            </a:r>
            <a:r>
              <a:rPr lang="zh-CN" altLang="en-US" dirty="0"/>
              <a:t>类似，只是每次分配的迭代块的大小会减少。</a:t>
            </a:r>
            <a:endParaRPr lang="en-US" altLang="zh-CN" dirty="0"/>
          </a:p>
          <a:p>
            <a:pPr lvl="1"/>
            <a:r>
              <a:rPr lang="zh-CN" altLang="en-US" sz="2000" dirty="0"/>
              <a:t>初始块大小与</a:t>
            </a:r>
            <a:r>
              <a:rPr lang="en-US" altLang="zh-CN" sz="2000" dirty="0" err="1"/>
              <a:t>num_iterations</a:t>
            </a:r>
            <a:r>
              <a:rPr lang="en-US" altLang="zh-CN" sz="2000" dirty="0"/>
              <a:t>/</a:t>
            </a:r>
            <a:r>
              <a:rPr lang="en-US" altLang="zh-CN" sz="2000" dirty="0" err="1"/>
              <a:t>num_threads</a:t>
            </a:r>
            <a:r>
              <a:rPr lang="zh-CN" altLang="en-US" sz="2000" dirty="0"/>
              <a:t>成正比</a:t>
            </a:r>
            <a:endParaRPr lang="en-US" altLang="zh-CN" sz="2000" dirty="0"/>
          </a:p>
          <a:p>
            <a:pPr lvl="1"/>
            <a:r>
              <a:rPr lang="zh-CN" altLang="en-US" sz="2000" dirty="0"/>
              <a:t>后续分配的块大小与</a:t>
            </a:r>
            <a:r>
              <a:rPr lang="en-US" altLang="zh-CN" sz="2000" dirty="0" err="1"/>
              <a:t>num_iterations_remain</a:t>
            </a:r>
            <a:r>
              <a:rPr lang="en-US" altLang="zh-CN" sz="2000" dirty="0"/>
              <a:t>/</a:t>
            </a:r>
            <a:r>
              <a:rPr lang="en-US" altLang="zh-CN" sz="2000" dirty="0" err="1"/>
              <a:t>num_threads</a:t>
            </a:r>
            <a:r>
              <a:rPr lang="zh-CN" altLang="en-US" sz="2000" dirty="0"/>
              <a:t>成正比</a:t>
            </a:r>
            <a:endParaRPr lang="en-US" altLang="zh-CN" sz="2000" dirty="0"/>
          </a:p>
          <a:p>
            <a:pPr lvl="1"/>
            <a:r>
              <a:rPr lang="en-US" altLang="zh-CN" sz="2000" dirty="0" err="1"/>
              <a:t>chunk_size</a:t>
            </a:r>
            <a:r>
              <a:rPr lang="zh-CN" altLang="en-US" sz="2000" dirty="0"/>
              <a:t>定义最小块大小，默认为</a:t>
            </a:r>
            <a:r>
              <a:rPr lang="en-US" altLang="zh-CN" sz="2000" dirty="0"/>
              <a:t>1</a:t>
            </a:r>
          </a:p>
          <a:p>
            <a:endParaRPr lang="en-US" altLang="zh-CN" sz="1600" dirty="0"/>
          </a:p>
          <a:p>
            <a:pPr marL="457200" lvl="1" indent="0">
              <a:buNone/>
            </a:pPr>
            <a:endParaRPr lang="en-US" altLang="zh-CN" sz="2000" dirty="0"/>
          </a:p>
          <a:p>
            <a:endParaRPr lang="en-US" altLang="zh-CN" sz="1600" dirty="0"/>
          </a:p>
          <a:p>
            <a:pPr lvl="1"/>
            <a:endParaRPr lang="en-US" altLang="zh-CN" sz="2000" dirty="0"/>
          </a:p>
          <a:p>
            <a:endParaRPr lang="en-US" altLang="zh-CN" sz="1600" dirty="0"/>
          </a:p>
          <a:p>
            <a:r>
              <a:rPr lang="en-US" altLang="zh-CN" b="1" dirty="0">
                <a:solidFill>
                  <a:srgbClr val="C00000"/>
                </a:solidFill>
              </a:rPr>
              <a:t>runtime</a:t>
            </a:r>
            <a:r>
              <a:rPr lang="zh-CN" altLang="en-US" dirty="0"/>
              <a:t>：运行时根据环境变量</a:t>
            </a:r>
            <a:r>
              <a:rPr lang="en-US" altLang="zh-CN" dirty="0" err="1"/>
              <a:t>omp_schedule</a:t>
            </a:r>
            <a:r>
              <a:rPr lang="zh-CN" altLang="en-US" dirty="0"/>
              <a:t>在确定调度类型，最终使用的是上述三种之一。</a:t>
            </a:r>
            <a:endParaRPr lang="en-US" altLang="zh-CN" dirty="0"/>
          </a:p>
          <a:p>
            <a:r>
              <a:rPr lang="en-US" altLang="zh-CN" b="1" dirty="0">
                <a:solidFill>
                  <a:srgbClr val="C00000"/>
                </a:solidFill>
              </a:rPr>
              <a:t>auto</a:t>
            </a:r>
            <a:r>
              <a:rPr lang="zh-CN" altLang="en-US" dirty="0"/>
              <a:t>：由编译器或者运行时系统决定调度类型</a:t>
            </a:r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schedule</a:t>
            </a:r>
            <a:r>
              <a:rPr lang="zh-CN" altLang="en-US"/>
              <a:t>子句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3DE8B53-EF00-496D-AA94-0F1C1C41FF37}"/>
              </a:ext>
            </a:extLst>
          </p:cNvPr>
          <p:cNvSpPr/>
          <p:nvPr/>
        </p:nvSpPr>
        <p:spPr bwMode="auto">
          <a:xfrm>
            <a:off x="1600278" y="3524318"/>
            <a:ext cx="699957" cy="380990"/>
          </a:xfrm>
          <a:prstGeom prst="rect">
            <a:avLst/>
          </a:prstGeom>
          <a:solidFill>
            <a:srgbClr val="00B0F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  <a:ea typeface="宋体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7964EAC-4441-4B54-8D1C-CB2B6D9D7F68}"/>
              </a:ext>
            </a:extLst>
          </p:cNvPr>
          <p:cNvSpPr txBox="1"/>
          <p:nvPr/>
        </p:nvSpPr>
        <p:spPr>
          <a:xfrm>
            <a:off x="1720856" y="3505198"/>
            <a:ext cx="4587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accent3"/>
                </a:solidFill>
              </a:rPr>
              <a:t>1</a:t>
            </a:r>
            <a:endParaRPr lang="zh-CN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FE281D1-1B52-4E78-96C8-36154AB43858}"/>
              </a:ext>
            </a:extLst>
          </p:cNvPr>
          <p:cNvSpPr/>
          <p:nvPr/>
        </p:nvSpPr>
        <p:spPr bwMode="auto">
          <a:xfrm>
            <a:off x="2300233" y="3524318"/>
            <a:ext cx="699957" cy="380990"/>
          </a:xfrm>
          <a:prstGeom prst="rect">
            <a:avLst/>
          </a:prstGeom>
          <a:solidFill>
            <a:srgbClr val="92D05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  <a:ea typeface="宋体" pitchFamily="2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D4312B0-40ED-4C76-83E1-0A322A04CC8A}"/>
              </a:ext>
            </a:extLst>
          </p:cNvPr>
          <p:cNvSpPr txBox="1"/>
          <p:nvPr/>
        </p:nvSpPr>
        <p:spPr>
          <a:xfrm>
            <a:off x="2420811" y="3505198"/>
            <a:ext cx="4587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accent3"/>
                </a:solidFill>
              </a:rPr>
              <a:t>0</a:t>
            </a:r>
            <a:endParaRPr lang="zh-CN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E815644-5259-47AD-9F6A-D499FD08B8CE}"/>
              </a:ext>
            </a:extLst>
          </p:cNvPr>
          <p:cNvSpPr/>
          <p:nvPr/>
        </p:nvSpPr>
        <p:spPr bwMode="auto">
          <a:xfrm>
            <a:off x="3000186" y="3524318"/>
            <a:ext cx="699957" cy="380990"/>
          </a:xfrm>
          <a:prstGeom prst="rect">
            <a:avLst/>
          </a:prstGeom>
          <a:solidFill>
            <a:srgbClr val="C000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  <a:ea typeface="宋体" pitchFamily="2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DFDB276-C77C-4D0D-B44E-241F14723A0B}"/>
              </a:ext>
            </a:extLst>
          </p:cNvPr>
          <p:cNvSpPr txBox="1"/>
          <p:nvPr/>
        </p:nvSpPr>
        <p:spPr>
          <a:xfrm>
            <a:off x="3120764" y="3505198"/>
            <a:ext cx="4587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accent3"/>
                </a:solidFill>
              </a:rPr>
              <a:t>2</a:t>
            </a:r>
            <a:endParaRPr lang="zh-CN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BF3B702-75F0-44C4-A901-7C346EDDFE05}"/>
              </a:ext>
            </a:extLst>
          </p:cNvPr>
          <p:cNvSpPr/>
          <p:nvPr/>
        </p:nvSpPr>
        <p:spPr bwMode="auto">
          <a:xfrm>
            <a:off x="3700137" y="3524318"/>
            <a:ext cx="699957" cy="380990"/>
          </a:xfrm>
          <a:prstGeom prst="rect">
            <a:avLst/>
          </a:prstGeom>
          <a:solidFill>
            <a:srgbClr val="00B0F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  <a:ea typeface="宋体" pitchFamily="2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C2ED473-7C55-4CBA-A2F5-40EE2DFD6F18}"/>
              </a:ext>
            </a:extLst>
          </p:cNvPr>
          <p:cNvSpPr txBox="1"/>
          <p:nvPr/>
        </p:nvSpPr>
        <p:spPr>
          <a:xfrm>
            <a:off x="3820715" y="3505198"/>
            <a:ext cx="4587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accent3"/>
                </a:solidFill>
              </a:rPr>
              <a:t>1</a:t>
            </a:r>
            <a:endParaRPr lang="zh-CN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70AB787-5762-4E5A-9F0B-A96E8EE0F1CA}"/>
              </a:ext>
            </a:extLst>
          </p:cNvPr>
          <p:cNvSpPr/>
          <p:nvPr/>
        </p:nvSpPr>
        <p:spPr bwMode="auto">
          <a:xfrm>
            <a:off x="4388260" y="3524318"/>
            <a:ext cx="377516" cy="380990"/>
          </a:xfrm>
          <a:prstGeom prst="rect">
            <a:avLst/>
          </a:prstGeom>
          <a:solidFill>
            <a:srgbClr val="92D05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  <a:ea typeface="宋体" pitchFamily="2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348E849-527E-4F5C-BE39-862520EC67B5}"/>
              </a:ext>
            </a:extLst>
          </p:cNvPr>
          <p:cNvSpPr txBox="1"/>
          <p:nvPr/>
        </p:nvSpPr>
        <p:spPr>
          <a:xfrm>
            <a:off x="4440808" y="3514758"/>
            <a:ext cx="2564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accent3"/>
                </a:solidFill>
              </a:rPr>
              <a:t>0</a:t>
            </a:r>
            <a:endParaRPr lang="zh-CN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5F9CCC42-82D1-4545-8272-F42B68682A3A}"/>
              </a:ext>
            </a:extLst>
          </p:cNvPr>
          <p:cNvSpPr/>
          <p:nvPr/>
        </p:nvSpPr>
        <p:spPr bwMode="auto">
          <a:xfrm>
            <a:off x="4759637" y="3524318"/>
            <a:ext cx="377516" cy="380990"/>
          </a:xfrm>
          <a:prstGeom prst="rect">
            <a:avLst/>
          </a:prstGeom>
          <a:solidFill>
            <a:srgbClr val="FFC0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  <a:ea typeface="宋体" pitchFamily="2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85710862-1F15-4F6C-A253-48368ED5A5AC}"/>
              </a:ext>
            </a:extLst>
          </p:cNvPr>
          <p:cNvSpPr txBox="1"/>
          <p:nvPr/>
        </p:nvSpPr>
        <p:spPr>
          <a:xfrm>
            <a:off x="4812185" y="3514758"/>
            <a:ext cx="2564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accent3"/>
                </a:solidFill>
              </a:rPr>
              <a:t>3</a:t>
            </a:r>
            <a:endParaRPr lang="zh-CN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5A063191-FE57-4F8D-A090-154345373ECF}"/>
              </a:ext>
            </a:extLst>
          </p:cNvPr>
          <p:cNvSpPr/>
          <p:nvPr/>
        </p:nvSpPr>
        <p:spPr bwMode="auto">
          <a:xfrm>
            <a:off x="5134948" y="3524318"/>
            <a:ext cx="377516" cy="380990"/>
          </a:xfrm>
          <a:prstGeom prst="rect">
            <a:avLst/>
          </a:prstGeom>
          <a:solidFill>
            <a:srgbClr val="00B0F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  <a:ea typeface="宋体" pitchFamily="2" charset="-122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31DA072B-95DF-40E6-BFB7-EE3887422208}"/>
              </a:ext>
            </a:extLst>
          </p:cNvPr>
          <p:cNvSpPr txBox="1"/>
          <p:nvPr/>
        </p:nvSpPr>
        <p:spPr>
          <a:xfrm>
            <a:off x="5187496" y="3514758"/>
            <a:ext cx="2564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accent3"/>
                </a:solidFill>
              </a:rPr>
              <a:t>1</a:t>
            </a:r>
            <a:endParaRPr lang="zh-CN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641BD152-583E-40BA-9531-A045ECBB24E7}"/>
              </a:ext>
            </a:extLst>
          </p:cNvPr>
          <p:cNvSpPr/>
          <p:nvPr/>
        </p:nvSpPr>
        <p:spPr bwMode="auto">
          <a:xfrm>
            <a:off x="5506441" y="3524318"/>
            <a:ext cx="377516" cy="380990"/>
          </a:xfrm>
          <a:prstGeom prst="rect">
            <a:avLst/>
          </a:prstGeom>
          <a:solidFill>
            <a:srgbClr val="92D05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  <a:ea typeface="宋体" pitchFamily="2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C99A9575-D1C2-410E-8F7E-35E1AAE14434}"/>
              </a:ext>
            </a:extLst>
          </p:cNvPr>
          <p:cNvSpPr txBox="1"/>
          <p:nvPr/>
        </p:nvSpPr>
        <p:spPr>
          <a:xfrm>
            <a:off x="5558989" y="3514758"/>
            <a:ext cx="2564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accent3"/>
                </a:solidFill>
              </a:rPr>
              <a:t>0</a:t>
            </a:r>
            <a:endParaRPr lang="zh-CN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5FFF9E55-2276-4797-9BFC-B3E586AF0134}"/>
              </a:ext>
            </a:extLst>
          </p:cNvPr>
          <p:cNvSpPr/>
          <p:nvPr/>
        </p:nvSpPr>
        <p:spPr bwMode="auto">
          <a:xfrm>
            <a:off x="5883957" y="3524318"/>
            <a:ext cx="152396" cy="380990"/>
          </a:xfrm>
          <a:prstGeom prst="rect">
            <a:avLst/>
          </a:prstGeom>
          <a:solidFill>
            <a:srgbClr val="00B0F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  <a:ea typeface="宋体" pitchFamily="2" charset="-122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5EE885BC-9042-4FAE-938B-A75A5FC18BFB}"/>
              </a:ext>
            </a:extLst>
          </p:cNvPr>
          <p:cNvSpPr/>
          <p:nvPr/>
        </p:nvSpPr>
        <p:spPr bwMode="auto">
          <a:xfrm>
            <a:off x="6036353" y="3525454"/>
            <a:ext cx="152396" cy="380990"/>
          </a:xfrm>
          <a:prstGeom prst="rect">
            <a:avLst/>
          </a:prstGeom>
          <a:solidFill>
            <a:srgbClr val="C000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  <a:ea typeface="宋体" pitchFamily="2" charset="-122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B8738B05-5C0F-4791-AB03-E10B2262AFC9}"/>
              </a:ext>
            </a:extLst>
          </p:cNvPr>
          <p:cNvSpPr/>
          <p:nvPr/>
        </p:nvSpPr>
        <p:spPr bwMode="auto">
          <a:xfrm>
            <a:off x="6181058" y="3524318"/>
            <a:ext cx="152396" cy="380990"/>
          </a:xfrm>
          <a:prstGeom prst="rect">
            <a:avLst/>
          </a:prstGeom>
          <a:solidFill>
            <a:srgbClr val="FFC0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  <a:ea typeface="宋体" pitchFamily="2" charset="-122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2E8CDF12-59E2-4A16-9B1E-70564BF4AF47}"/>
              </a:ext>
            </a:extLst>
          </p:cNvPr>
          <p:cNvSpPr/>
          <p:nvPr/>
        </p:nvSpPr>
        <p:spPr bwMode="auto">
          <a:xfrm>
            <a:off x="6333454" y="3524318"/>
            <a:ext cx="152396" cy="380990"/>
          </a:xfrm>
          <a:prstGeom prst="rect">
            <a:avLst/>
          </a:prstGeom>
          <a:solidFill>
            <a:srgbClr val="C000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  <a:ea typeface="宋体" pitchFamily="2" charset="-122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ED1127B2-6B1F-419B-8621-D48B0C8F3756}"/>
              </a:ext>
            </a:extLst>
          </p:cNvPr>
          <p:cNvSpPr/>
          <p:nvPr/>
        </p:nvSpPr>
        <p:spPr bwMode="auto">
          <a:xfrm>
            <a:off x="1600278" y="4114782"/>
            <a:ext cx="1399908" cy="380990"/>
          </a:xfrm>
          <a:prstGeom prst="rect">
            <a:avLst/>
          </a:prstGeom>
          <a:solidFill>
            <a:srgbClr val="92D05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  <a:ea typeface="宋体" pitchFamily="2" charset="-122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A7CC9854-71B1-4859-89BB-A43725394121}"/>
              </a:ext>
            </a:extLst>
          </p:cNvPr>
          <p:cNvSpPr txBox="1"/>
          <p:nvPr/>
        </p:nvSpPr>
        <p:spPr>
          <a:xfrm>
            <a:off x="2070832" y="4105222"/>
            <a:ext cx="4587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accent3"/>
                </a:solidFill>
              </a:rPr>
              <a:t>0</a:t>
            </a:r>
            <a:endParaRPr lang="zh-CN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F037B99D-2461-4A68-B8BA-57C0B0B8BA4C}"/>
              </a:ext>
            </a:extLst>
          </p:cNvPr>
          <p:cNvSpPr/>
          <p:nvPr/>
        </p:nvSpPr>
        <p:spPr bwMode="auto">
          <a:xfrm>
            <a:off x="3000180" y="4111417"/>
            <a:ext cx="1038434" cy="380990"/>
          </a:xfrm>
          <a:prstGeom prst="rect">
            <a:avLst/>
          </a:prstGeom>
          <a:solidFill>
            <a:srgbClr val="00B0F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  <a:ea typeface="宋体" pitchFamily="2" charset="-122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EE07B782-1536-472B-924C-1C1EF17B6165}"/>
              </a:ext>
            </a:extLst>
          </p:cNvPr>
          <p:cNvSpPr txBox="1"/>
          <p:nvPr/>
        </p:nvSpPr>
        <p:spPr>
          <a:xfrm>
            <a:off x="3294931" y="4092297"/>
            <a:ext cx="4489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accent3"/>
                </a:solidFill>
              </a:rPr>
              <a:t>1</a:t>
            </a:r>
            <a:endParaRPr lang="zh-CN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E2D7963D-B82C-48DA-B2FF-46E1BF444E4C}"/>
              </a:ext>
            </a:extLst>
          </p:cNvPr>
          <p:cNvSpPr/>
          <p:nvPr/>
        </p:nvSpPr>
        <p:spPr bwMode="auto">
          <a:xfrm>
            <a:off x="4038281" y="4111417"/>
            <a:ext cx="699957" cy="380990"/>
          </a:xfrm>
          <a:prstGeom prst="rect">
            <a:avLst/>
          </a:prstGeom>
          <a:solidFill>
            <a:srgbClr val="FFC0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  <a:ea typeface="宋体" pitchFamily="2" charset="-122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BD3115A8-5957-42E9-B9B3-93CE8FEBE18D}"/>
              </a:ext>
            </a:extLst>
          </p:cNvPr>
          <p:cNvSpPr txBox="1"/>
          <p:nvPr/>
        </p:nvSpPr>
        <p:spPr>
          <a:xfrm>
            <a:off x="4158859" y="4092297"/>
            <a:ext cx="4587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accent3"/>
                </a:solidFill>
              </a:rPr>
              <a:t>3</a:t>
            </a:r>
            <a:endParaRPr lang="zh-CN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1F36CD7B-4948-4AFD-AC23-F32FD3E4629C}"/>
              </a:ext>
            </a:extLst>
          </p:cNvPr>
          <p:cNvSpPr/>
          <p:nvPr/>
        </p:nvSpPr>
        <p:spPr bwMode="auto">
          <a:xfrm>
            <a:off x="4737904" y="4111417"/>
            <a:ext cx="519878" cy="380990"/>
          </a:xfrm>
          <a:prstGeom prst="rect">
            <a:avLst/>
          </a:prstGeom>
          <a:solidFill>
            <a:srgbClr val="00B0F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  <a:ea typeface="宋体" pitchFamily="2" charset="-122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734B32D2-FAE2-425E-A267-B320A8B93346}"/>
              </a:ext>
            </a:extLst>
          </p:cNvPr>
          <p:cNvSpPr txBox="1"/>
          <p:nvPr/>
        </p:nvSpPr>
        <p:spPr>
          <a:xfrm>
            <a:off x="4803097" y="4101857"/>
            <a:ext cx="3775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accent3"/>
                </a:solidFill>
              </a:rPr>
              <a:t>1</a:t>
            </a:r>
            <a:endParaRPr lang="zh-CN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76477A7E-C112-4EF8-BB8F-262263C536A7}"/>
              </a:ext>
            </a:extLst>
          </p:cNvPr>
          <p:cNvSpPr/>
          <p:nvPr/>
        </p:nvSpPr>
        <p:spPr bwMode="auto">
          <a:xfrm>
            <a:off x="5246755" y="4111417"/>
            <a:ext cx="377516" cy="380990"/>
          </a:xfrm>
          <a:prstGeom prst="rect">
            <a:avLst/>
          </a:prstGeom>
          <a:solidFill>
            <a:srgbClr val="C000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  <a:ea typeface="宋体" pitchFamily="2" charset="-122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7EC3A0A5-04FD-46C8-82FE-C6AFA471E065}"/>
              </a:ext>
            </a:extLst>
          </p:cNvPr>
          <p:cNvSpPr txBox="1"/>
          <p:nvPr/>
        </p:nvSpPr>
        <p:spPr>
          <a:xfrm>
            <a:off x="5273972" y="4092297"/>
            <a:ext cx="3230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accent3"/>
                </a:solidFill>
              </a:rPr>
              <a:t>2</a:t>
            </a:r>
            <a:endParaRPr lang="zh-CN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20BA9DE6-BE2E-422E-A8FA-A517CA823AA2}"/>
              </a:ext>
            </a:extLst>
          </p:cNvPr>
          <p:cNvSpPr/>
          <p:nvPr/>
        </p:nvSpPr>
        <p:spPr bwMode="auto">
          <a:xfrm>
            <a:off x="5562574" y="4111417"/>
            <a:ext cx="173497" cy="380990"/>
          </a:xfrm>
          <a:prstGeom prst="rect">
            <a:avLst/>
          </a:prstGeom>
          <a:solidFill>
            <a:srgbClr val="92D05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  <a:ea typeface="宋体" pitchFamily="2" charset="-122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8A5AE212-A112-4DCD-971E-33F05855F7B6}"/>
              </a:ext>
            </a:extLst>
          </p:cNvPr>
          <p:cNvSpPr/>
          <p:nvPr/>
        </p:nvSpPr>
        <p:spPr bwMode="auto">
          <a:xfrm>
            <a:off x="5727037" y="4108282"/>
            <a:ext cx="152396" cy="380990"/>
          </a:xfrm>
          <a:prstGeom prst="rect">
            <a:avLst/>
          </a:prstGeom>
          <a:solidFill>
            <a:srgbClr val="FFC0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  <a:ea typeface="宋体" pitchFamily="2" charset="-122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2B08DB3B-265D-407A-8A48-DEE501D15A83}"/>
              </a:ext>
            </a:extLst>
          </p:cNvPr>
          <p:cNvSpPr/>
          <p:nvPr/>
        </p:nvSpPr>
        <p:spPr bwMode="auto">
          <a:xfrm>
            <a:off x="5879371" y="4114782"/>
            <a:ext cx="152396" cy="380990"/>
          </a:xfrm>
          <a:prstGeom prst="rect">
            <a:avLst/>
          </a:prstGeom>
          <a:solidFill>
            <a:srgbClr val="00B0F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  <a:ea typeface="宋体" pitchFamily="2" charset="-122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F1F13F16-37B0-42A3-A13E-39FA31223F74}"/>
              </a:ext>
            </a:extLst>
          </p:cNvPr>
          <p:cNvSpPr/>
          <p:nvPr/>
        </p:nvSpPr>
        <p:spPr bwMode="auto">
          <a:xfrm>
            <a:off x="6022733" y="4114782"/>
            <a:ext cx="152396" cy="380990"/>
          </a:xfrm>
          <a:prstGeom prst="rect">
            <a:avLst/>
          </a:prstGeom>
          <a:solidFill>
            <a:srgbClr val="FFC0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  <a:ea typeface="宋体" pitchFamily="2" charset="-122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69F3AE84-C598-413C-8F46-6F1F224D2D2A}"/>
              </a:ext>
            </a:extLst>
          </p:cNvPr>
          <p:cNvSpPr/>
          <p:nvPr/>
        </p:nvSpPr>
        <p:spPr bwMode="auto">
          <a:xfrm>
            <a:off x="6175067" y="4114782"/>
            <a:ext cx="152396" cy="380990"/>
          </a:xfrm>
          <a:prstGeom prst="rect">
            <a:avLst/>
          </a:prstGeom>
          <a:solidFill>
            <a:srgbClr val="C000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  <a:ea typeface="宋体" pitchFamily="2" charset="-122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9136CB33-7D8C-48AF-8701-28C74795B817}"/>
              </a:ext>
            </a:extLst>
          </p:cNvPr>
          <p:cNvSpPr/>
          <p:nvPr/>
        </p:nvSpPr>
        <p:spPr bwMode="auto">
          <a:xfrm>
            <a:off x="6327357" y="4109691"/>
            <a:ext cx="152396" cy="380990"/>
          </a:xfrm>
          <a:prstGeom prst="rect">
            <a:avLst/>
          </a:prstGeom>
          <a:solidFill>
            <a:srgbClr val="92D05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  <a:ea typeface="宋体" pitchFamily="2" charset="-122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8D384943-5040-4401-824D-692A0CFBB69A}"/>
              </a:ext>
            </a:extLst>
          </p:cNvPr>
          <p:cNvSpPr/>
          <p:nvPr/>
        </p:nvSpPr>
        <p:spPr bwMode="auto">
          <a:xfrm>
            <a:off x="6475006" y="3522169"/>
            <a:ext cx="152396" cy="380990"/>
          </a:xfrm>
          <a:prstGeom prst="rect">
            <a:avLst/>
          </a:prstGeom>
          <a:solidFill>
            <a:srgbClr val="92D05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  <a:ea typeface="宋体" pitchFamily="2" charset="-122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361A0E0B-F7DB-4117-84EE-68F9327F6087}"/>
              </a:ext>
            </a:extLst>
          </p:cNvPr>
          <p:cNvSpPr/>
          <p:nvPr/>
        </p:nvSpPr>
        <p:spPr bwMode="auto">
          <a:xfrm>
            <a:off x="6627402" y="3523305"/>
            <a:ext cx="152396" cy="380990"/>
          </a:xfrm>
          <a:prstGeom prst="rect">
            <a:avLst/>
          </a:prstGeom>
          <a:solidFill>
            <a:srgbClr val="C000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  <a:ea typeface="宋体" pitchFamily="2" charset="-122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3298B74A-3CC6-47AD-A90E-B7FC210C4D36}"/>
              </a:ext>
            </a:extLst>
          </p:cNvPr>
          <p:cNvSpPr/>
          <p:nvPr/>
        </p:nvSpPr>
        <p:spPr bwMode="auto">
          <a:xfrm>
            <a:off x="6772107" y="3522169"/>
            <a:ext cx="152396" cy="380990"/>
          </a:xfrm>
          <a:prstGeom prst="rect">
            <a:avLst/>
          </a:prstGeom>
          <a:solidFill>
            <a:srgbClr val="00B0F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  <a:ea typeface="宋体" pitchFamily="2" charset="-122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D2A19381-5A19-4A01-83E9-BE17795E6AE0}"/>
              </a:ext>
            </a:extLst>
          </p:cNvPr>
          <p:cNvSpPr/>
          <p:nvPr/>
        </p:nvSpPr>
        <p:spPr bwMode="auto">
          <a:xfrm>
            <a:off x="6924503" y="3522169"/>
            <a:ext cx="152396" cy="380990"/>
          </a:xfrm>
          <a:prstGeom prst="rect">
            <a:avLst/>
          </a:prstGeom>
          <a:solidFill>
            <a:srgbClr val="FFC0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  <a:ea typeface="宋体" pitchFamily="2" charset="-122"/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04EB7BE5-9716-48E7-9707-D24767493D94}"/>
              </a:ext>
            </a:extLst>
          </p:cNvPr>
          <p:cNvSpPr/>
          <p:nvPr/>
        </p:nvSpPr>
        <p:spPr bwMode="auto">
          <a:xfrm>
            <a:off x="6475006" y="4108282"/>
            <a:ext cx="152396" cy="380990"/>
          </a:xfrm>
          <a:prstGeom prst="rect">
            <a:avLst/>
          </a:prstGeom>
          <a:solidFill>
            <a:srgbClr val="00B0F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  <a:ea typeface="宋体" pitchFamily="2" charset="-122"/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1E3E65F3-35CE-49D6-9CFE-26E5C9A5FC68}"/>
              </a:ext>
            </a:extLst>
          </p:cNvPr>
          <p:cNvSpPr/>
          <p:nvPr/>
        </p:nvSpPr>
        <p:spPr bwMode="auto">
          <a:xfrm>
            <a:off x="6627402" y="4109418"/>
            <a:ext cx="152396" cy="380990"/>
          </a:xfrm>
          <a:prstGeom prst="rect">
            <a:avLst/>
          </a:prstGeom>
          <a:solidFill>
            <a:srgbClr val="C000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  <a:ea typeface="宋体" pitchFamily="2" charset="-122"/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213D4E24-6DED-4A67-8F48-50AC9397EE9F}"/>
              </a:ext>
            </a:extLst>
          </p:cNvPr>
          <p:cNvSpPr/>
          <p:nvPr/>
        </p:nvSpPr>
        <p:spPr bwMode="auto">
          <a:xfrm>
            <a:off x="6772107" y="4108282"/>
            <a:ext cx="152396" cy="380990"/>
          </a:xfrm>
          <a:prstGeom prst="rect">
            <a:avLst/>
          </a:prstGeom>
          <a:solidFill>
            <a:srgbClr val="FFC0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  <a:ea typeface="宋体" pitchFamily="2" charset="-122"/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25FE2467-E59A-493D-BA52-0B2AD0606EF5}"/>
              </a:ext>
            </a:extLst>
          </p:cNvPr>
          <p:cNvSpPr/>
          <p:nvPr/>
        </p:nvSpPr>
        <p:spPr bwMode="auto">
          <a:xfrm>
            <a:off x="6924503" y="4108282"/>
            <a:ext cx="152396" cy="380990"/>
          </a:xfrm>
          <a:prstGeom prst="rect">
            <a:avLst/>
          </a:prstGeom>
          <a:solidFill>
            <a:srgbClr val="C000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  <a:ea typeface="宋体" pitchFamily="2" charset="-122"/>
            </a:endParaRPr>
          </a:p>
        </p:txBody>
      </p:sp>
      <p:sp>
        <p:nvSpPr>
          <p:cNvPr id="60" name="右大括号 59">
            <a:extLst>
              <a:ext uri="{FF2B5EF4-FFF2-40B4-BE49-F238E27FC236}">
                <a16:creationId xmlns:a16="http://schemas.microsoft.com/office/drawing/2014/main" id="{4F02FC47-01D5-469E-AE13-2AC9F61BC4B1}"/>
              </a:ext>
            </a:extLst>
          </p:cNvPr>
          <p:cNvSpPr/>
          <p:nvPr/>
        </p:nvSpPr>
        <p:spPr bwMode="auto">
          <a:xfrm rot="5400000">
            <a:off x="6917408" y="4496367"/>
            <a:ext cx="158896" cy="144705"/>
          </a:xfrm>
          <a:prstGeom prst="rightBrace">
            <a:avLst>
              <a:gd name="adj1" fmla="val 38567"/>
              <a:gd name="adj2" fmla="val 51942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  <a:ea typeface="宋体" pitchFamily="2" charset="-122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87580622-0F28-46DD-A7C4-9BE8F1A013EF}"/>
              </a:ext>
            </a:extLst>
          </p:cNvPr>
          <p:cNvSpPr/>
          <p:nvPr/>
        </p:nvSpPr>
        <p:spPr>
          <a:xfrm>
            <a:off x="6327357" y="4552315"/>
            <a:ext cx="12271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b="1" dirty="0" err="1">
                <a:latin typeface="Calibri" panose="020F0502020204030204" pitchFamily="34" charset="0"/>
                <a:cs typeface="Calibri" panose="020F0502020204030204" pitchFamily="34" charset="0"/>
              </a:rPr>
              <a:t>chunk_size</a:t>
            </a:r>
            <a:endParaRPr lang="zh-CN" altLang="en-US" sz="1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A1E0FE0F-52A3-58BC-9ECA-88C5F5EA9281}"/>
                  </a:ext>
                </a:extLst>
              </p14:cNvPr>
              <p14:cNvContentPartPr/>
              <p14:nvPr/>
            </p14:nvContentPartPr>
            <p14:xfrm>
              <a:off x="910080" y="1827360"/>
              <a:ext cx="7579440" cy="1563480"/>
            </p14:xfrm>
          </p:contentPart>
        </mc:Choice>
        <mc:Fallback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A1E0FE0F-52A3-58BC-9ECA-88C5F5EA928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00720" y="1818000"/>
                <a:ext cx="7598160" cy="1582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441207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>
            <a:extLst>
              <a:ext uri="{FF2B5EF4-FFF2-40B4-BE49-F238E27FC236}">
                <a16:creationId xmlns:a16="http://schemas.microsoft.com/office/drawing/2014/main" id="{6D47D128-2932-4FA9-9D6A-DBF362466A0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72"/>
          <a:stretch/>
        </p:blipFill>
        <p:spPr>
          <a:xfrm>
            <a:off x="152515" y="2743218"/>
            <a:ext cx="4154777" cy="3684114"/>
          </a:xfrm>
          <a:prstGeom prst="rect">
            <a:avLst/>
          </a:prstGeom>
          <a:ln w="28575">
            <a:solidFill>
              <a:srgbClr val="C00000"/>
            </a:solidFill>
          </a:ln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75590FC0-5FB2-4E5C-BC3B-0BC159F4414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92"/>
          <a:stretch/>
        </p:blipFill>
        <p:spPr>
          <a:xfrm>
            <a:off x="2438456" y="2101105"/>
            <a:ext cx="4343286" cy="2171643"/>
          </a:xfrm>
          <a:prstGeom prst="rect">
            <a:avLst/>
          </a:prstGeom>
          <a:ln w="28575">
            <a:solidFill>
              <a:srgbClr val="C00000"/>
            </a:solidFill>
          </a:ln>
        </p:spPr>
      </p:pic>
      <p:sp>
        <p:nvSpPr>
          <p:cNvPr id="3" name="标题 2">
            <a:extLst>
              <a:ext uri="{FF2B5EF4-FFF2-40B4-BE49-F238E27FC236}">
                <a16:creationId xmlns:a16="http://schemas.microsoft.com/office/drawing/2014/main" id="{993968EB-1BF3-4496-86C4-C22C2A991A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调度类型示例</a:t>
            </a:r>
          </a:p>
        </p:txBody>
      </p:sp>
      <p:pic>
        <p:nvPicPr>
          <p:cNvPr id="10" name="内容占位符 9">
            <a:extLst>
              <a:ext uri="{FF2B5EF4-FFF2-40B4-BE49-F238E27FC236}">
                <a16:creationId xmlns:a16="http://schemas.microsoft.com/office/drawing/2014/main" id="{F91ADA08-5668-40D1-9CA3-CD2E79DC353B}"/>
              </a:ext>
            </a:extLst>
          </p:cNvPr>
          <p:cNvPicPr>
            <a:picLocks noGrp="1" noChangeAspect="1"/>
          </p:cNvPicPr>
          <p:nvPr>
            <p:ph idx="1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792" y="1463037"/>
            <a:ext cx="4190890" cy="2173557"/>
          </a:xfrm>
          <a:ln w="19050">
            <a:solidFill>
              <a:srgbClr val="C00000"/>
            </a:solidFill>
          </a:ln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CB5E982E-23DB-4149-A16F-BDF9A7211ED3}"/>
              </a:ext>
            </a:extLst>
          </p:cNvPr>
          <p:cNvSpPr txBox="1"/>
          <p:nvPr/>
        </p:nvSpPr>
        <p:spPr>
          <a:xfrm>
            <a:off x="4800594" y="1122525"/>
            <a:ext cx="2666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>
                <a:solidFill>
                  <a:srgbClr val="C00000"/>
                </a:solidFill>
              </a:rPr>
              <a:t>schedule(static,100)</a:t>
            </a:r>
            <a:endParaRPr lang="zh-CN" altLang="en-US" sz="1800" b="1" dirty="0">
              <a:solidFill>
                <a:srgbClr val="C00000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883B318-848D-4565-AE02-CCCF8D4EE08D}"/>
              </a:ext>
            </a:extLst>
          </p:cNvPr>
          <p:cNvSpPr txBox="1"/>
          <p:nvPr/>
        </p:nvSpPr>
        <p:spPr>
          <a:xfrm>
            <a:off x="2228912" y="1713462"/>
            <a:ext cx="2857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>
                <a:solidFill>
                  <a:srgbClr val="C00000"/>
                </a:solidFill>
              </a:rPr>
              <a:t>schedule(dynamic,100)</a:t>
            </a:r>
            <a:endParaRPr lang="zh-CN" altLang="en-US" sz="1800" b="1" dirty="0">
              <a:solidFill>
                <a:srgbClr val="C00000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A8C28D2-5BF8-47B7-BB53-DA30C42B8DA0}"/>
              </a:ext>
            </a:extLst>
          </p:cNvPr>
          <p:cNvSpPr txBox="1"/>
          <p:nvPr/>
        </p:nvSpPr>
        <p:spPr>
          <a:xfrm>
            <a:off x="57044" y="2346892"/>
            <a:ext cx="2857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>
                <a:solidFill>
                  <a:srgbClr val="C00000"/>
                </a:solidFill>
              </a:rPr>
              <a:t>schedule(guided,50)</a:t>
            </a:r>
            <a:endParaRPr lang="zh-CN" altLang="en-US" sz="18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9437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7B7EE9AB-21B3-49CF-9EDB-9AB5B744ED74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B0F0"/>
                </a:solidFill>
              </a:rPr>
              <a:t>ordered</a:t>
            </a:r>
            <a:r>
              <a:rPr lang="en-US" altLang="zh-CN" dirty="0"/>
              <a:t>[ (n) ]</a:t>
            </a:r>
            <a:r>
              <a:rPr lang="zh-CN" altLang="en-US" dirty="0"/>
              <a:t>：指定区域的循环迭代将按串行顺序执行，与单个处理器处理结果顺序一致</a:t>
            </a:r>
          </a:p>
          <a:p>
            <a:pPr lvl="1"/>
            <a:r>
              <a:rPr lang="en-US" altLang="zh-CN" sz="2000" dirty="0"/>
              <a:t>ordered</a:t>
            </a:r>
            <a:r>
              <a:rPr lang="zh-CN" altLang="en-US" sz="2000" dirty="0"/>
              <a:t>子句只能用在</a:t>
            </a:r>
            <a:r>
              <a:rPr lang="en-US" altLang="zh-CN" sz="2000" dirty="0"/>
              <a:t>for</a:t>
            </a:r>
            <a:r>
              <a:rPr lang="zh-CN" altLang="en-US" sz="2000" dirty="0"/>
              <a:t>或</a:t>
            </a:r>
            <a:r>
              <a:rPr lang="en-US" altLang="zh-CN" sz="2000" dirty="0"/>
              <a:t>parallel for</a:t>
            </a:r>
            <a:r>
              <a:rPr lang="zh-CN" altLang="en-US" sz="2000" dirty="0"/>
              <a:t>中</a:t>
            </a:r>
            <a:endParaRPr lang="en-US" altLang="zh-CN" sz="2000" dirty="0"/>
          </a:p>
          <a:p>
            <a:r>
              <a:rPr lang="en-US" altLang="zh-CN" dirty="0" err="1">
                <a:solidFill>
                  <a:srgbClr val="00B0F0"/>
                </a:solidFill>
              </a:rPr>
              <a:t>nowait</a:t>
            </a:r>
            <a:r>
              <a:rPr lang="zh-CN" altLang="en-US" dirty="0"/>
              <a:t>：</a:t>
            </a:r>
            <a:r>
              <a:rPr lang="zh-CN" altLang="en-US" b="0" i="0" dirty="0">
                <a:solidFill>
                  <a:srgbClr val="23263B"/>
                </a:solidFill>
                <a:effectLst/>
                <a:latin typeface="-apple-system"/>
              </a:rPr>
              <a:t>忽略并行区域隐含</a:t>
            </a:r>
            <a:r>
              <a:rPr lang="en-US" altLang="zh-CN" b="0" i="0" dirty="0">
                <a:solidFill>
                  <a:srgbClr val="23263B"/>
                </a:solidFill>
                <a:effectLst/>
                <a:latin typeface="-apple-system"/>
              </a:rPr>
              <a:t>barrier</a:t>
            </a:r>
            <a:r>
              <a:rPr lang="zh-CN" altLang="en-US" b="0" i="0" dirty="0">
                <a:solidFill>
                  <a:srgbClr val="23263B"/>
                </a:solidFill>
                <a:effectLst/>
                <a:latin typeface="-apple-system"/>
              </a:rPr>
              <a:t>的同步等待，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A3F96238-55F0-4346-8360-1DE329A153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ordered</a:t>
            </a:r>
            <a:r>
              <a:rPr lang="zh-CN" altLang="en-US" dirty="0"/>
              <a:t>子句和</a:t>
            </a:r>
            <a:r>
              <a:rPr lang="en-US" altLang="zh-CN" dirty="0" err="1"/>
              <a:t>nowait</a:t>
            </a:r>
            <a:r>
              <a:rPr lang="zh-CN" altLang="en-US" dirty="0"/>
              <a:t>子句</a:t>
            </a:r>
          </a:p>
        </p:txBody>
      </p:sp>
    </p:spTree>
    <p:extLst>
      <p:ext uri="{BB962C8B-B14F-4D97-AF65-F5344CB8AC3E}">
        <p14:creationId xmlns:p14="http://schemas.microsoft.com/office/powerpoint/2010/main" val="337536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内容占位符 1"/>
          <p:cNvSpPr>
            <a:spLocks noGrp="1"/>
          </p:cNvSpPr>
          <p:nvPr>
            <p:ph idx="11"/>
          </p:nvPr>
        </p:nvSpPr>
        <p:spPr bwMode="auto">
          <a:xfrm>
            <a:off x="482600" y="1108075"/>
            <a:ext cx="8183563" cy="544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OpenMP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简介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bg1">
                    <a:lumMod val="75000"/>
                  </a:schemeClr>
                </a:solidFill>
              </a:rPr>
              <a:t>并行区域结构</a:t>
            </a:r>
            <a:endParaRPr lang="en-US" altLang="zh-CN" sz="3200" dirty="0">
              <a:solidFill>
                <a:schemeClr val="bg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bg1">
                    <a:lumMod val="75000"/>
                  </a:schemeClr>
                </a:solidFill>
              </a:rPr>
              <a:t>共享任务结构</a:t>
            </a:r>
            <a:endParaRPr lang="en-US" altLang="zh-CN" sz="3200" dirty="0">
              <a:solidFill>
                <a:schemeClr val="bg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bg1">
                    <a:lumMod val="75000"/>
                  </a:schemeClr>
                </a:solidFill>
              </a:rPr>
              <a:t>同步结构</a:t>
            </a:r>
            <a:endParaRPr lang="en-US" altLang="zh-CN" sz="3200" dirty="0">
              <a:solidFill>
                <a:schemeClr val="bg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bg1">
                    <a:lumMod val="75000"/>
                  </a:schemeClr>
                </a:solidFill>
              </a:rPr>
              <a:t>运行时库函数</a:t>
            </a:r>
            <a:endParaRPr lang="en-US" altLang="zh-CN" sz="3200" dirty="0">
              <a:solidFill>
                <a:schemeClr val="bg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bg1">
                    <a:lumMod val="75000"/>
                  </a:schemeClr>
                </a:solidFill>
              </a:rPr>
              <a:t>环境变量</a:t>
            </a:r>
            <a:endParaRPr lang="en-US" altLang="zh-CN" sz="32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zh-CN" altLang="en-US" sz="3200" dirty="0"/>
          </a:p>
        </p:txBody>
      </p:sp>
      <p:sp>
        <p:nvSpPr>
          <p:cNvPr id="7171" name="标题 2"/>
          <p:cNvSpPr>
            <a:spLocks noGrp="1"/>
          </p:cNvSpPr>
          <p:nvPr>
            <p:ph type="ctrTitle"/>
          </p:nvPr>
        </p:nvSpPr>
        <p:spPr bwMode="auto">
          <a:xfrm>
            <a:off x="1249363" y="225425"/>
            <a:ext cx="731520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大纲</a:t>
            </a:r>
          </a:p>
        </p:txBody>
      </p:sp>
    </p:spTree>
    <p:extLst>
      <p:ext uri="{BB962C8B-B14F-4D97-AF65-F5344CB8AC3E}">
        <p14:creationId xmlns:p14="http://schemas.microsoft.com/office/powerpoint/2010/main" val="16122485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2FD4B17F-81BB-404A-9BAF-F99427549BC9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en-US" altLang="zh-CN" sz="240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collapse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(n)</a:t>
            </a:r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：指定嵌套循环中的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个循环折叠到一个大的迭代空间中，并根据调度子句划分并行执行。</a:t>
            </a:r>
            <a:endParaRPr lang="en-US" altLang="zh-C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zh-CN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所有相关循环的顺序执行决定了折叠迭代空间中迭代的顺序</a:t>
            </a:r>
            <a:endParaRPr lang="en-US" altLang="zh-C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zh-CN" altLang="en-US" sz="2000" dirty="0"/>
              <a:t>能够解决线程间负载均衡或线程负载太小的问题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933B390-D620-4D25-83F5-3A540673B5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collapse</a:t>
            </a:r>
            <a:r>
              <a:rPr lang="zh-CN" altLang="en-US" dirty="0"/>
              <a:t>子句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F947DD2-6DEC-458F-999C-75F07007F506}"/>
              </a:ext>
            </a:extLst>
          </p:cNvPr>
          <p:cNvSpPr txBox="1"/>
          <p:nvPr/>
        </p:nvSpPr>
        <p:spPr>
          <a:xfrm>
            <a:off x="477148" y="2667020"/>
            <a:ext cx="5562454" cy="2631490"/>
          </a:xfrm>
          <a:prstGeom prst="rect">
            <a:avLst/>
          </a:prstGeom>
          <a:solidFill>
            <a:schemeClr val="accent5"/>
          </a:solidFill>
        </p:spPr>
        <p:txBody>
          <a:bodyPr wrap="square">
            <a:spAutoFit/>
          </a:bodyPr>
          <a:lstStyle/>
          <a:p>
            <a:r>
              <a:rPr lang="en-US" altLang="zh-CN" sz="1500" dirty="0"/>
              <a:t>#include &lt;</a:t>
            </a:r>
            <a:r>
              <a:rPr lang="en-US" altLang="zh-CN" sz="1500" dirty="0" err="1"/>
              <a:t>omp.h</a:t>
            </a:r>
            <a:r>
              <a:rPr lang="en-US" altLang="zh-CN" sz="1500" dirty="0"/>
              <a:t>&gt;</a:t>
            </a:r>
          </a:p>
          <a:p>
            <a:r>
              <a:rPr lang="en-US" altLang="zh-CN" sz="1500" dirty="0"/>
              <a:t>int main () {</a:t>
            </a:r>
          </a:p>
          <a:p>
            <a:r>
              <a:rPr lang="en-US" altLang="zh-CN" sz="1500" dirty="0"/>
              <a:t>    int </a:t>
            </a:r>
            <a:r>
              <a:rPr lang="en-US" altLang="zh-CN" sz="1500" dirty="0" err="1"/>
              <a:t>i</a:t>
            </a:r>
            <a:r>
              <a:rPr lang="en-US" altLang="zh-CN" sz="1500" dirty="0"/>
              <a:t>, j;</a:t>
            </a:r>
          </a:p>
          <a:p>
            <a:r>
              <a:rPr lang="en-US" altLang="zh-CN" sz="1500" dirty="0">
                <a:solidFill>
                  <a:srgbClr val="C00000"/>
                </a:solidFill>
              </a:rPr>
              <a:t>    #pragma omp parallel</a:t>
            </a:r>
          </a:p>
          <a:p>
            <a:r>
              <a:rPr lang="en-US" altLang="zh-CN" sz="1500" dirty="0"/>
              <a:t>        {</a:t>
            </a:r>
          </a:p>
          <a:p>
            <a:r>
              <a:rPr lang="en-US" altLang="zh-CN" sz="1500" dirty="0">
                <a:solidFill>
                  <a:srgbClr val="C00000"/>
                </a:solidFill>
              </a:rPr>
              <a:t>            #pragma omp for private(</a:t>
            </a:r>
            <a:r>
              <a:rPr lang="en-US" altLang="zh-CN" sz="1500" dirty="0" err="1">
                <a:solidFill>
                  <a:srgbClr val="C00000"/>
                </a:solidFill>
              </a:rPr>
              <a:t>i,j</a:t>
            </a:r>
            <a:r>
              <a:rPr lang="en-US" altLang="zh-CN" sz="1500" dirty="0">
                <a:solidFill>
                  <a:srgbClr val="C00000"/>
                </a:solidFill>
              </a:rPr>
              <a:t>)</a:t>
            </a:r>
          </a:p>
          <a:p>
            <a:r>
              <a:rPr lang="en-US" altLang="zh-CN" sz="1500" dirty="0"/>
              <a:t>               for (</a:t>
            </a:r>
            <a:r>
              <a:rPr lang="en-US" altLang="zh-CN" sz="1500" dirty="0" err="1"/>
              <a:t>i</a:t>
            </a:r>
            <a:r>
              <a:rPr lang="en-US" altLang="zh-CN" sz="1500" dirty="0"/>
              <a:t> = 0; </a:t>
            </a:r>
            <a:r>
              <a:rPr lang="en-US" altLang="zh-CN" sz="1500" dirty="0" err="1"/>
              <a:t>i</a:t>
            </a:r>
            <a:r>
              <a:rPr lang="en-US" altLang="zh-CN" sz="1500" dirty="0"/>
              <a:t> &lt; 2; </a:t>
            </a:r>
            <a:r>
              <a:rPr lang="en-US" altLang="zh-CN" sz="1500" dirty="0" err="1"/>
              <a:t>i</a:t>
            </a:r>
            <a:r>
              <a:rPr lang="en-US" altLang="zh-CN" sz="1500" dirty="0"/>
              <a:t>++)</a:t>
            </a:r>
          </a:p>
          <a:p>
            <a:r>
              <a:rPr lang="en-US" altLang="zh-CN" sz="1500" dirty="0"/>
              <a:t>                  for (j = 0; j &lt;4; </a:t>
            </a:r>
            <a:r>
              <a:rPr lang="en-US" altLang="zh-CN" sz="1500" dirty="0" err="1"/>
              <a:t>j++</a:t>
            </a:r>
            <a:r>
              <a:rPr lang="en-US" altLang="zh-CN" sz="1500" dirty="0"/>
              <a:t>)</a:t>
            </a:r>
          </a:p>
          <a:p>
            <a:r>
              <a:rPr lang="en-US" altLang="zh-CN" sz="1500" dirty="0"/>
              <a:t>                    </a:t>
            </a:r>
            <a:r>
              <a:rPr lang="en-US" altLang="zh-CN" sz="1500" dirty="0" err="1"/>
              <a:t>printf</a:t>
            </a:r>
            <a:r>
              <a:rPr lang="en-US" altLang="zh-CN" sz="1500" dirty="0"/>
              <a:t>("%d %d %d\n", </a:t>
            </a:r>
            <a:r>
              <a:rPr lang="en-US" altLang="zh-CN" sz="1500" dirty="0" err="1"/>
              <a:t>i</a:t>
            </a:r>
            <a:r>
              <a:rPr lang="en-US" altLang="zh-CN" sz="1500" dirty="0"/>
              <a:t>, j, </a:t>
            </a:r>
            <a:r>
              <a:rPr lang="en-US" altLang="zh-CN" sz="1500" dirty="0" err="1">
                <a:solidFill>
                  <a:srgbClr val="C00000"/>
                </a:solidFill>
              </a:rPr>
              <a:t>omp_get_thread_num</a:t>
            </a:r>
            <a:r>
              <a:rPr lang="en-US" altLang="zh-CN" sz="1500" dirty="0">
                <a:solidFill>
                  <a:srgbClr val="C00000"/>
                </a:solidFill>
              </a:rPr>
              <a:t>()</a:t>
            </a:r>
            <a:r>
              <a:rPr lang="en-US" altLang="zh-CN" sz="1500" dirty="0"/>
              <a:t>);</a:t>
            </a:r>
          </a:p>
          <a:p>
            <a:r>
              <a:rPr lang="en-US" altLang="zh-CN" sz="1500" dirty="0"/>
              <a:t>        }</a:t>
            </a:r>
          </a:p>
          <a:p>
            <a:r>
              <a:rPr lang="en-US" altLang="zh-CN" sz="1500" dirty="0"/>
              <a:t>}</a:t>
            </a:r>
            <a:endParaRPr lang="zh-CN" altLang="en-US" sz="150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4B3F1597-81A3-4E88-BFA6-9E55B19114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9873" y="2629877"/>
            <a:ext cx="4601617" cy="1828752"/>
          </a:xfrm>
          <a:prstGeom prst="rect">
            <a:avLst/>
          </a:prstGeom>
          <a:ln w="19050">
            <a:solidFill>
              <a:srgbClr val="C00000"/>
            </a:solidFill>
          </a:ln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2B755911-D57C-43B7-BF47-C98BD2234C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9873" y="4876762"/>
            <a:ext cx="4601617" cy="1855611"/>
          </a:xfrm>
          <a:prstGeom prst="rect">
            <a:avLst/>
          </a:prstGeom>
          <a:ln w="28575">
            <a:solidFill>
              <a:srgbClr val="C00000"/>
            </a:solidFill>
          </a:ln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F0C5FDEF-69C3-4CF2-859F-B6607D17AAEE}"/>
              </a:ext>
            </a:extLst>
          </p:cNvPr>
          <p:cNvSpPr txBox="1"/>
          <p:nvPr/>
        </p:nvSpPr>
        <p:spPr>
          <a:xfrm>
            <a:off x="178137" y="5976599"/>
            <a:ext cx="43835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b-NO" altLang="zh-CN" sz="1600" b="1" dirty="0">
                <a:solidFill>
                  <a:srgbClr val="C00000"/>
                </a:solidFill>
              </a:rPr>
              <a:t>#pragma omp for private(i,j) collapse(2)</a:t>
            </a:r>
            <a:endParaRPr lang="zh-CN" altLang="en-US" sz="16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16158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304B7D59-1F32-4E66-A903-5CF50F45FECD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zh-CN" altLang="en-US" dirty="0"/>
              <a:t>不能是</a:t>
            </a:r>
            <a:r>
              <a:rPr lang="en-US" altLang="zh-CN" dirty="0"/>
              <a:t>while</a:t>
            </a:r>
            <a:r>
              <a:rPr lang="zh-CN" altLang="en-US" dirty="0"/>
              <a:t>循环，或者任何循环迭代次数不确定的循环</a:t>
            </a:r>
            <a:endParaRPr lang="en-US" altLang="zh-CN" dirty="0"/>
          </a:p>
          <a:p>
            <a:r>
              <a:rPr lang="zh-CN" altLang="en-US" dirty="0"/>
              <a:t>循环迭代变量（</a:t>
            </a:r>
            <a:r>
              <a:rPr lang="en-US" altLang="zh-CN" dirty="0" err="1"/>
              <a:t>i</a:t>
            </a:r>
            <a:r>
              <a:rPr lang="zh-CN" altLang="en-US" dirty="0"/>
              <a:t>）必须是整数，并且对于所有线程，循环控制参数（</a:t>
            </a:r>
            <a:r>
              <a:rPr lang="en-US" altLang="zh-CN" dirty="0" err="1"/>
              <a:t>i</a:t>
            </a:r>
            <a:r>
              <a:rPr lang="en-US" altLang="zh-CN" dirty="0"/>
              <a:t>++</a:t>
            </a:r>
            <a:r>
              <a:rPr lang="zh-CN" altLang="en-US" dirty="0"/>
              <a:t>）必须相同</a:t>
            </a:r>
            <a:endParaRPr lang="en-US" altLang="zh-CN" dirty="0"/>
          </a:p>
          <a:p>
            <a:r>
              <a:rPr lang="zh-CN" altLang="en-US" dirty="0"/>
              <a:t>程序的正确性不能依赖于某个线程执行的特定迭代</a:t>
            </a:r>
            <a:endParaRPr lang="en-US" altLang="zh-CN" dirty="0"/>
          </a:p>
          <a:p>
            <a:r>
              <a:rPr lang="zh-CN" altLang="en-US" dirty="0"/>
              <a:t>跳转或跳出循环是非法的</a:t>
            </a:r>
            <a:endParaRPr lang="en-US" altLang="zh-CN" dirty="0"/>
          </a:p>
          <a:p>
            <a:r>
              <a:rPr lang="zh-CN" altLang="en-US" dirty="0"/>
              <a:t>块大小必须为整数次迭代</a:t>
            </a:r>
            <a:endParaRPr lang="en-US" altLang="zh-CN" dirty="0"/>
          </a:p>
          <a:p>
            <a:r>
              <a:rPr lang="en-US" altLang="zh-CN" dirty="0"/>
              <a:t>schedule</a:t>
            </a:r>
            <a:r>
              <a:rPr lang="zh-CN" altLang="en-US" dirty="0"/>
              <a:t>、</a:t>
            </a:r>
            <a:r>
              <a:rPr lang="en-US" altLang="zh-CN" dirty="0"/>
              <a:t>ordered</a:t>
            </a:r>
            <a:r>
              <a:rPr lang="zh-CN" altLang="en-US" dirty="0"/>
              <a:t>和</a:t>
            </a:r>
            <a:r>
              <a:rPr lang="en-US" altLang="zh-CN" dirty="0"/>
              <a:t>collapse</a:t>
            </a:r>
            <a:r>
              <a:rPr lang="zh-CN" altLang="en-US" dirty="0"/>
              <a:t>子句只可以出现一次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AE9E6F5-D7A9-4607-89E7-D47AF72F9D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使用限制</a:t>
            </a:r>
          </a:p>
        </p:txBody>
      </p:sp>
    </p:spTree>
    <p:extLst>
      <p:ext uri="{BB962C8B-B14F-4D97-AF65-F5344CB8AC3E}">
        <p14:creationId xmlns:p14="http://schemas.microsoft.com/office/powerpoint/2010/main" val="30062672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55D40DA-A38B-4690-8B6D-772C1DDE3EBA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81894" y="1107832"/>
            <a:ext cx="8184958" cy="2016376"/>
          </a:xfrm>
        </p:spPr>
        <p:txBody>
          <a:bodyPr>
            <a:normAutofit/>
          </a:bodyPr>
          <a:lstStyle/>
          <a:p>
            <a:r>
              <a:rPr lang="en-US" altLang="zh-CN" dirty="0"/>
              <a:t>sections</a:t>
            </a:r>
            <a:r>
              <a:rPr lang="zh-CN" altLang="en-US" dirty="0"/>
              <a:t>指令指定所包含的代码段被分配给各个线程执行</a:t>
            </a:r>
            <a:endParaRPr lang="en-US" altLang="zh-CN" dirty="0"/>
          </a:p>
          <a:p>
            <a:r>
              <a:rPr lang="zh-CN" altLang="en-US" dirty="0"/>
              <a:t>不同</a:t>
            </a:r>
            <a:r>
              <a:rPr lang="en-US" altLang="zh-CN" dirty="0"/>
              <a:t>section</a:t>
            </a:r>
            <a:r>
              <a:rPr lang="zh-CN" altLang="en-US" dirty="0"/>
              <a:t>部分可以由不同线程执行，如果一个线程运行的块，也可以执行多个部分</a:t>
            </a:r>
            <a:endParaRPr lang="en-US" altLang="zh-CN" dirty="0"/>
          </a:p>
          <a:p>
            <a:r>
              <a:rPr lang="zh-CN" altLang="en-US" dirty="0"/>
              <a:t>格式：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A2991715-75D2-4A88-A39E-AB641DAC16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sections</a:t>
            </a:r>
            <a:r>
              <a:rPr lang="zh-CN" altLang="en-US" dirty="0"/>
              <a:t>指令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9071ADC-3D76-471E-9C7C-7DAE2F95F9C1}"/>
              </a:ext>
            </a:extLst>
          </p:cNvPr>
          <p:cNvSpPr txBox="1"/>
          <p:nvPr/>
        </p:nvSpPr>
        <p:spPr>
          <a:xfrm>
            <a:off x="2438456" y="2362228"/>
            <a:ext cx="5143365" cy="4401205"/>
          </a:xfrm>
          <a:prstGeom prst="rect">
            <a:avLst/>
          </a:prstGeom>
          <a:solidFill>
            <a:schemeClr val="accent5"/>
          </a:solidFill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#pragma omp </a:t>
            </a:r>
            <a:r>
              <a:rPr lang="en-US" altLang="zh-CN" sz="20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sections</a:t>
            </a:r>
            <a:r>
              <a:rPr lang="en-US" altLang="zh-CN" sz="20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altLang="zh-CN" sz="200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clause[ [, ] clause] ...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</a:p>
          <a:p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</a:p>
          <a:p>
            <a:r>
              <a:rPr lang="en-US" altLang="zh-CN" sz="20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#pragma omp </a:t>
            </a:r>
            <a:r>
              <a:rPr lang="en-US" altLang="zh-CN" sz="20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section</a:t>
            </a:r>
            <a:endParaRPr lang="en-US" altLang="zh-CN" sz="2000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        structured-block</a:t>
            </a:r>
          </a:p>
          <a:p>
            <a:r>
              <a:rPr lang="en-US" altLang="zh-CN" sz="20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#pragma omp </a:t>
            </a:r>
            <a:r>
              <a:rPr lang="en-US" altLang="zh-CN" sz="20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section</a:t>
            </a:r>
          </a:p>
          <a:p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        structured-block</a:t>
            </a:r>
          </a:p>
          <a:p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    ...</a:t>
            </a:r>
          </a:p>
          <a:p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r>
              <a:rPr lang="en-US" altLang="zh-CN" sz="20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clause:</a:t>
            </a:r>
          </a:p>
          <a:p>
            <a:r>
              <a:rPr lang="en-US" altLang="zh-CN" sz="200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private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(list)</a:t>
            </a:r>
          </a:p>
          <a:p>
            <a:r>
              <a:rPr lang="en-US" altLang="zh-CN" sz="200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altLang="zh-CN" sz="2000" dirty="0" err="1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firstprivate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(list)</a:t>
            </a:r>
          </a:p>
          <a:p>
            <a:r>
              <a:rPr lang="en-US" altLang="zh-CN" sz="200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altLang="zh-CN" sz="2000" dirty="0" err="1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lastprivate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(list)</a:t>
            </a:r>
          </a:p>
          <a:p>
            <a:r>
              <a:rPr lang="en-US" altLang="zh-CN" sz="200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reduction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(reduction-identifier: list)</a:t>
            </a:r>
          </a:p>
          <a:p>
            <a:r>
              <a:rPr lang="en-US" altLang="zh-CN" sz="200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altLang="zh-CN" sz="2000" dirty="0" err="1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nowait</a:t>
            </a:r>
            <a:endParaRPr lang="zh-CN" altLang="en-US" sz="2000" dirty="0">
              <a:solidFill>
                <a:srgbClr val="00B0F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13473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F280407A-DB78-438B-9E75-7186F48D01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例子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570C75D-5A7E-4842-82A8-E317D947F468}"/>
              </a:ext>
            </a:extLst>
          </p:cNvPr>
          <p:cNvSpPr txBox="1"/>
          <p:nvPr/>
        </p:nvSpPr>
        <p:spPr>
          <a:xfrm>
            <a:off x="455357" y="1088291"/>
            <a:ext cx="4876672" cy="5447645"/>
          </a:xfrm>
          <a:prstGeom prst="rect">
            <a:avLst/>
          </a:prstGeom>
          <a:solidFill>
            <a:schemeClr val="accent5"/>
          </a:solidFill>
        </p:spPr>
        <p:txBody>
          <a:bodyPr wrap="square">
            <a:spAutoFit/>
          </a:bodyPr>
          <a:lstStyle/>
          <a:p>
            <a:r>
              <a:rPr lang="en-US" altLang="zh-CN" sz="1200" dirty="0"/>
              <a:t>#include &lt;</a:t>
            </a:r>
            <a:r>
              <a:rPr lang="en-US" altLang="zh-CN" sz="1200" dirty="0" err="1"/>
              <a:t>omp.h</a:t>
            </a:r>
            <a:r>
              <a:rPr lang="en-US" altLang="zh-CN" sz="1200" dirty="0"/>
              <a:t>&gt;</a:t>
            </a:r>
          </a:p>
          <a:p>
            <a:r>
              <a:rPr lang="en-US" altLang="zh-CN" sz="1200" dirty="0"/>
              <a:t>#define N     1000</a:t>
            </a:r>
          </a:p>
          <a:p>
            <a:r>
              <a:rPr lang="en-US" altLang="zh-CN" sz="1200" dirty="0"/>
              <a:t>int main (){</a:t>
            </a:r>
          </a:p>
          <a:p>
            <a:r>
              <a:rPr lang="en-US" altLang="zh-CN" sz="1200" dirty="0"/>
              <a:t>	int </a:t>
            </a:r>
            <a:r>
              <a:rPr lang="en-US" altLang="zh-CN" sz="1200" dirty="0" err="1"/>
              <a:t>i,id</a:t>
            </a:r>
            <a:r>
              <a:rPr lang="en-US" altLang="zh-CN" sz="1200" dirty="0"/>
              <a:t>;</a:t>
            </a:r>
          </a:p>
          <a:p>
            <a:r>
              <a:rPr lang="en-US" altLang="zh-CN" sz="1200" dirty="0"/>
              <a:t>	float a[N], b[N], c[N];</a:t>
            </a:r>
          </a:p>
          <a:p>
            <a:r>
              <a:rPr lang="en-US" altLang="zh-CN" sz="1200" dirty="0"/>
              <a:t>	/* Some initializations */</a:t>
            </a:r>
          </a:p>
          <a:p>
            <a:r>
              <a:rPr lang="en-US" altLang="zh-CN" sz="1200" dirty="0"/>
              <a:t>	for (</a:t>
            </a:r>
            <a:r>
              <a:rPr lang="en-US" altLang="zh-CN" sz="1200" dirty="0" err="1"/>
              <a:t>i</a:t>
            </a:r>
            <a:r>
              <a:rPr lang="en-US" altLang="zh-CN" sz="1200" dirty="0"/>
              <a:t>=0; </a:t>
            </a:r>
            <a:r>
              <a:rPr lang="en-US" altLang="zh-CN" sz="1200" dirty="0" err="1"/>
              <a:t>i</a:t>
            </a:r>
            <a:r>
              <a:rPr lang="en-US" altLang="zh-CN" sz="1200" dirty="0"/>
              <a:t> &lt; N; </a:t>
            </a:r>
            <a:r>
              <a:rPr lang="en-US" altLang="zh-CN" sz="1200" dirty="0" err="1"/>
              <a:t>i</a:t>
            </a:r>
            <a:r>
              <a:rPr lang="en-US" altLang="zh-CN" sz="1200" dirty="0"/>
              <a:t>++)</a:t>
            </a:r>
          </a:p>
          <a:p>
            <a:r>
              <a:rPr lang="en-US" altLang="zh-CN" sz="1200" dirty="0"/>
              <a:t>		a[</a:t>
            </a:r>
            <a:r>
              <a:rPr lang="en-US" altLang="zh-CN" sz="1200" dirty="0" err="1"/>
              <a:t>i</a:t>
            </a:r>
            <a:r>
              <a:rPr lang="en-US" altLang="zh-CN" sz="1200" dirty="0"/>
              <a:t>] = b[</a:t>
            </a:r>
            <a:r>
              <a:rPr lang="en-US" altLang="zh-CN" sz="1200" dirty="0" err="1"/>
              <a:t>i</a:t>
            </a:r>
            <a:r>
              <a:rPr lang="en-US" altLang="zh-CN" sz="1200" dirty="0"/>
              <a:t>] = </a:t>
            </a:r>
            <a:r>
              <a:rPr lang="en-US" altLang="zh-CN" sz="1200" dirty="0" err="1"/>
              <a:t>i</a:t>
            </a:r>
            <a:r>
              <a:rPr lang="en-US" altLang="zh-CN" sz="1200" dirty="0"/>
              <a:t> * 1.0;</a:t>
            </a:r>
          </a:p>
          <a:p>
            <a:r>
              <a:rPr lang="en-US" altLang="zh-CN" sz="1200" dirty="0"/>
              <a:t>	</a:t>
            </a:r>
            <a:r>
              <a:rPr lang="en-US" altLang="zh-CN" sz="1200" dirty="0">
                <a:solidFill>
                  <a:srgbClr val="C00000"/>
                </a:solidFill>
              </a:rPr>
              <a:t>#pragma omp parallel shared(</a:t>
            </a:r>
            <a:r>
              <a:rPr lang="en-US" altLang="zh-CN" sz="1200" dirty="0" err="1">
                <a:solidFill>
                  <a:srgbClr val="C00000"/>
                </a:solidFill>
              </a:rPr>
              <a:t>a,b,c</a:t>
            </a:r>
            <a:r>
              <a:rPr lang="en-US" altLang="zh-CN" sz="1200" dirty="0">
                <a:solidFill>
                  <a:srgbClr val="C00000"/>
                </a:solidFill>
              </a:rPr>
              <a:t>) private(</a:t>
            </a:r>
            <a:r>
              <a:rPr lang="en-US" altLang="zh-CN" sz="1200" dirty="0" err="1">
                <a:solidFill>
                  <a:srgbClr val="C00000"/>
                </a:solidFill>
              </a:rPr>
              <a:t>i,id</a:t>
            </a:r>
            <a:r>
              <a:rPr lang="en-US" altLang="zh-CN" sz="1200" dirty="0">
                <a:solidFill>
                  <a:srgbClr val="C00000"/>
                </a:solidFill>
              </a:rPr>
              <a:t>)</a:t>
            </a:r>
          </a:p>
          <a:p>
            <a:r>
              <a:rPr lang="en-US" altLang="zh-CN" sz="1200" dirty="0"/>
              <a:t> 	    {</a:t>
            </a:r>
          </a:p>
          <a:p>
            <a:r>
              <a:rPr lang="en-US" altLang="zh-CN" sz="1200" dirty="0"/>
              <a:t> 	    </a:t>
            </a:r>
            <a:r>
              <a:rPr lang="en-US" altLang="zh-CN" sz="1200" dirty="0">
                <a:solidFill>
                  <a:srgbClr val="C00000"/>
                </a:solidFill>
              </a:rPr>
              <a:t>#pragma omp sections </a:t>
            </a:r>
            <a:r>
              <a:rPr lang="en-US" altLang="zh-CN" sz="1200" dirty="0" err="1">
                <a:solidFill>
                  <a:srgbClr val="C00000"/>
                </a:solidFill>
              </a:rPr>
              <a:t>nowait</a:t>
            </a:r>
            <a:endParaRPr lang="en-US" altLang="zh-CN" sz="1200" dirty="0">
              <a:solidFill>
                <a:srgbClr val="C00000"/>
              </a:solidFill>
            </a:endParaRPr>
          </a:p>
          <a:p>
            <a:r>
              <a:rPr lang="en-US" altLang="zh-CN" sz="1200" dirty="0"/>
              <a:t>		{</a:t>
            </a:r>
          </a:p>
          <a:p>
            <a:r>
              <a:rPr lang="en-US" altLang="zh-CN" sz="1200" dirty="0"/>
              <a:t>		</a:t>
            </a:r>
            <a:r>
              <a:rPr lang="en-US" altLang="zh-CN" sz="1200" dirty="0">
                <a:solidFill>
                  <a:srgbClr val="C00000"/>
                </a:solidFill>
              </a:rPr>
              <a:t>#pragma omp section</a:t>
            </a:r>
          </a:p>
          <a:p>
            <a:r>
              <a:rPr lang="en-US" altLang="zh-CN" sz="1200" dirty="0"/>
              <a:t>		  {</a:t>
            </a:r>
          </a:p>
          <a:p>
            <a:r>
              <a:rPr lang="en-US" altLang="zh-CN" sz="1200" dirty="0"/>
              <a:t>                                             id = </a:t>
            </a:r>
            <a:r>
              <a:rPr lang="en-US" altLang="zh-CN" sz="1200" dirty="0" err="1"/>
              <a:t>omp_get_thread_num</a:t>
            </a:r>
            <a:r>
              <a:rPr lang="en-US" altLang="zh-CN" sz="1200" dirty="0"/>
              <a:t>();</a:t>
            </a:r>
          </a:p>
          <a:p>
            <a:r>
              <a:rPr lang="en-US" altLang="zh-CN" sz="1200" dirty="0"/>
              <a:t>		  </a:t>
            </a:r>
            <a:r>
              <a:rPr lang="en-US" altLang="zh-CN" sz="1200" dirty="0" err="1"/>
              <a:t>printf</a:t>
            </a:r>
            <a:r>
              <a:rPr lang="en-US" altLang="zh-CN" sz="1200" dirty="0"/>
              <a:t>("working in Thread %d\</a:t>
            </a:r>
            <a:r>
              <a:rPr lang="en-US" altLang="zh-CN" sz="1200" dirty="0" err="1"/>
              <a:t>n",id</a:t>
            </a:r>
            <a:r>
              <a:rPr lang="en-US" altLang="zh-CN" sz="1200" dirty="0"/>
              <a:t>);</a:t>
            </a:r>
          </a:p>
          <a:p>
            <a:r>
              <a:rPr lang="en-US" altLang="zh-CN" sz="1200" dirty="0"/>
              <a:t>		  for (</a:t>
            </a:r>
            <a:r>
              <a:rPr lang="en-US" altLang="zh-CN" sz="1200" dirty="0" err="1"/>
              <a:t>i</a:t>
            </a:r>
            <a:r>
              <a:rPr lang="en-US" altLang="zh-CN" sz="1200" dirty="0"/>
              <a:t>=0; </a:t>
            </a:r>
            <a:r>
              <a:rPr lang="en-US" altLang="zh-CN" sz="1200" dirty="0" err="1"/>
              <a:t>i</a:t>
            </a:r>
            <a:r>
              <a:rPr lang="en-US" altLang="zh-CN" sz="1200" dirty="0"/>
              <a:t> &lt; N/2; </a:t>
            </a:r>
            <a:r>
              <a:rPr lang="en-US" altLang="zh-CN" sz="1200" dirty="0" err="1"/>
              <a:t>i</a:t>
            </a:r>
            <a:r>
              <a:rPr lang="en-US" altLang="zh-CN" sz="1200" dirty="0"/>
              <a:t>++)</a:t>
            </a:r>
          </a:p>
          <a:p>
            <a:r>
              <a:rPr lang="en-US" altLang="zh-CN" sz="1200" dirty="0"/>
              <a:t>			c[</a:t>
            </a:r>
            <a:r>
              <a:rPr lang="en-US" altLang="zh-CN" sz="1200" dirty="0" err="1"/>
              <a:t>i</a:t>
            </a:r>
            <a:r>
              <a:rPr lang="en-US" altLang="zh-CN" sz="1200" dirty="0"/>
              <a:t>] = a[</a:t>
            </a:r>
            <a:r>
              <a:rPr lang="en-US" altLang="zh-CN" sz="1200" dirty="0" err="1"/>
              <a:t>i</a:t>
            </a:r>
            <a:r>
              <a:rPr lang="en-US" altLang="zh-CN" sz="1200" dirty="0"/>
              <a:t>] + b[</a:t>
            </a:r>
            <a:r>
              <a:rPr lang="en-US" altLang="zh-CN" sz="1200" dirty="0" err="1"/>
              <a:t>i</a:t>
            </a:r>
            <a:r>
              <a:rPr lang="en-US" altLang="zh-CN" sz="1200" dirty="0"/>
              <a:t>];</a:t>
            </a:r>
          </a:p>
          <a:p>
            <a:r>
              <a:rPr lang="en-US" altLang="zh-CN" sz="1200" dirty="0"/>
              <a:t>		  }</a:t>
            </a:r>
          </a:p>
          <a:p>
            <a:r>
              <a:rPr lang="en-US" altLang="zh-CN" sz="1200" dirty="0"/>
              <a:t>		</a:t>
            </a:r>
            <a:r>
              <a:rPr lang="en-US" altLang="zh-CN" sz="1200" dirty="0">
                <a:solidFill>
                  <a:srgbClr val="C00000"/>
                </a:solidFill>
              </a:rPr>
              <a:t>#pragma omp section</a:t>
            </a:r>
          </a:p>
          <a:p>
            <a:r>
              <a:rPr lang="en-US" altLang="zh-CN" sz="1200" dirty="0"/>
              <a:t>		  {</a:t>
            </a:r>
          </a:p>
          <a:p>
            <a:r>
              <a:rPr lang="en-US" altLang="zh-CN" sz="1200" dirty="0"/>
              <a:t>		  id = </a:t>
            </a:r>
            <a:r>
              <a:rPr lang="en-US" altLang="zh-CN" sz="1200" dirty="0" err="1"/>
              <a:t>omp_get_thread_num</a:t>
            </a:r>
            <a:r>
              <a:rPr lang="en-US" altLang="zh-CN" sz="1200" dirty="0"/>
              <a:t>();</a:t>
            </a:r>
          </a:p>
          <a:p>
            <a:r>
              <a:rPr lang="en-US" altLang="zh-CN" sz="1200" dirty="0"/>
              <a:t>		  </a:t>
            </a:r>
            <a:r>
              <a:rPr lang="en-US" altLang="zh-CN" sz="1200" dirty="0" err="1"/>
              <a:t>printf</a:t>
            </a:r>
            <a:r>
              <a:rPr lang="en-US" altLang="zh-CN" sz="1200" dirty="0"/>
              <a:t>("working in Thread %d\</a:t>
            </a:r>
            <a:r>
              <a:rPr lang="en-US" altLang="zh-CN" sz="1200" dirty="0" err="1"/>
              <a:t>n",id</a:t>
            </a:r>
            <a:r>
              <a:rPr lang="en-US" altLang="zh-CN" sz="1200" dirty="0"/>
              <a:t>);</a:t>
            </a:r>
          </a:p>
          <a:p>
            <a:r>
              <a:rPr lang="en-US" altLang="zh-CN" sz="1200" dirty="0"/>
              <a:t>		  for (</a:t>
            </a:r>
            <a:r>
              <a:rPr lang="en-US" altLang="zh-CN" sz="1200" dirty="0" err="1"/>
              <a:t>i</a:t>
            </a:r>
            <a:r>
              <a:rPr lang="en-US" altLang="zh-CN" sz="1200" dirty="0"/>
              <a:t>=N/2; </a:t>
            </a:r>
            <a:r>
              <a:rPr lang="en-US" altLang="zh-CN" sz="1200" dirty="0" err="1"/>
              <a:t>i</a:t>
            </a:r>
            <a:r>
              <a:rPr lang="en-US" altLang="zh-CN" sz="1200" dirty="0"/>
              <a:t> &lt; N; </a:t>
            </a:r>
            <a:r>
              <a:rPr lang="en-US" altLang="zh-CN" sz="1200" dirty="0" err="1"/>
              <a:t>i</a:t>
            </a:r>
            <a:r>
              <a:rPr lang="en-US" altLang="zh-CN" sz="1200" dirty="0"/>
              <a:t>++)</a:t>
            </a:r>
          </a:p>
          <a:p>
            <a:r>
              <a:rPr lang="en-US" altLang="zh-CN" sz="1200" dirty="0"/>
              <a:t>			c[</a:t>
            </a:r>
            <a:r>
              <a:rPr lang="en-US" altLang="zh-CN" sz="1200" dirty="0" err="1"/>
              <a:t>i</a:t>
            </a:r>
            <a:r>
              <a:rPr lang="en-US" altLang="zh-CN" sz="1200" dirty="0"/>
              <a:t>] = a[</a:t>
            </a:r>
            <a:r>
              <a:rPr lang="en-US" altLang="zh-CN" sz="1200" dirty="0" err="1"/>
              <a:t>i</a:t>
            </a:r>
            <a:r>
              <a:rPr lang="en-US" altLang="zh-CN" sz="1200" dirty="0"/>
              <a:t>] * b[</a:t>
            </a:r>
            <a:r>
              <a:rPr lang="en-US" altLang="zh-CN" sz="1200" dirty="0" err="1"/>
              <a:t>i</a:t>
            </a:r>
            <a:r>
              <a:rPr lang="en-US" altLang="zh-CN" sz="1200" dirty="0"/>
              <a:t>];</a:t>
            </a:r>
          </a:p>
          <a:p>
            <a:r>
              <a:rPr lang="en-US" altLang="zh-CN" sz="1200" dirty="0"/>
              <a:t>		  }</a:t>
            </a:r>
          </a:p>
          <a:p>
            <a:r>
              <a:rPr lang="en-US" altLang="zh-CN" sz="1200" dirty="0"/>
              <a:t>		}  /* end of sections */</a:t>
            </a:r>
          </a:p>
          <a:p>
            <a:r>
              <a:rPr lang="en-US" altLang="zh-CN" sz="1200" dirty="0"/>
              <a:t> 	    } /* end of parallel section */</a:t>
            </a:r>
          </a:p>
          <a:p>
            <a:r>
              <a:rPr lang="en-US" altLang="zh-CN" sz="1200" dirty="0"/>
              <a:t>}  </a:t>
            </a:r>
            <a:endParaRPr lang="zh-CN" altLang="en-US" sz="12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8DD2330-D595-4286-AF62-6E7EBA4933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12" y="1371654"/>
            <a:ext cx="4941261" cy="838178"/>
          </a:xfrm>
          <a:prstGeom prst="rect">
            <a:avLst/>
          </a:prstGeom>
          <a:ln w="28575"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0137449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C93DDFF-3A37-4AB3-B18A-ABDEA4018CCE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en-US" altLang="zh-CN" dirty="0"/>
              <a:t>sections</a:t>
            </a:r>
            <a:r>
              <a:rPr lang="zh-CN" altLang="en-US" dirty="0"/>
              <a:t>指令的末尾有隐含的</a:t>
            </a:r>
            <a:r>
              <a:rPr lang="en-US" altLang="zh-CN" dirty="0"/>
              <a:t>barrier</a:t>
            </a:r>
            <a:r>
              <a:rPr lang="zh-CN" altLang="en-US" dirty="0"/>
              <a:t>，可以使用</a:t>
            </a:r>
            <a:r>
              <a:rPr lang="en-US" altLang="zh-CN" dirty="0" err="1"/>
              <a:t>nowait</a:t>
            </a:r>
            <a:r>
              <a:rPr lang="zh-CN" altLang="en-US" dirty="0"/>
              <a:t>子句忽略</a:t>
            </a:r>
            <a:endParaRPr lang="en-US" altLang="zh-CN" dirty="0"/>
          </a:p>
          <a:p>
            <a:r>
              <a:rPr lang="zh-CN" altLang="en-US" dirty="0"/>
              <a:t>不能跳转或跳出</a:t>
            </a:r>
            <a:r>
              <a:rPr lang="en-US" altLang="zh-CN" dirty="0"/>
              <a:t>section</a:t>
            </a:r>
            <a:r>
              <a:rPr lang="zh-CN" altLang="en-US" dirty="0"/>
              <a:t>代码块</a:t>
            </a:r>
            <a:endParaRPr lang="en-US" altLang="zh-CN" dirty="0"/>
          </a:p>
          <a:p>
            <a:r>
              <a:rPr lang="en-US" altLang="zh-CN" dirty="0"/>
              <a:t>section</a:t>
            </a:r>
            <a:r>
              <a:rPr lang="zh-CN" altLang="en-US" dirty="0"/>
              <a:t>指令必须在封闭的</a:t>
            </a:r>
            <a:r>
              <a:rPr lang="en-US" altLang="zh-CN" dirty="0"/>
              <a:t>sections</a:t>
            </a:r>
            <a:r>
              <a:rPr lang="zh-CN" altLang="en-US" dirty="0"/>
              <a:t>指令的词法范围内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E8E3152-769E-4C87-A03F-624BB92CA0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使用限制</a:t>
            </a:r>
          </a:p>
        </p:txBody>
      </p:sp>
    </p:spTree>
    <p:extLst>
      <p:ext uri="{BB962C8B-B14F-4D97-AF65-F5344CB8AC3E}">
        <p14:creationId xmlns:p14="http://schemas.microsoft.com/office/powerpoint/2010/main" val="28400449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3D4F79F5-D9CA-40FA-9607-A1998A3DDF47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81894" y="1107832"/>
            <a:ext cx="8184958" cy="5140494"/>
          </a:xfrm>
        </p:spPr>
        <p:txBody>
          <a:bodyPr/>
          <a:lstStyle/>
          <a:p>
            <a:r>
              <a:rPr lang="en-US" altLang="zh-CN" dirty="0"/>
              <a:t>single</a:t>
            </a:r>
            <a:r>
              <a:rPr lang="zh-CN" altLang="en-US" dirty="0"/>
              <a:t>指令指定所包含的代码仅由一个线程执行，通常用于处理非线程安全的代码段，例如</a:t>
            </a:r>
            <a:r>
              <a:rPr lang="en-US" altLang="zh-CN" dirty="0"/>
              <a:t>I/O</a:t>
            </a:r>
          </a:p>
          <a:p>
            <a:r>
              <a:rPr lang="zh-CN" altLang="en-US" dirty="0"/>
              <a:t>格式：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使用限制：</a:t>
            </a:r>
            <a:endParaRPr lang="en-US" altLang="zh-CN" dirty="0"/>
          </a:p>
          <a:p>
            <a:pPr lvl="1"/>
            <a:r>
              <a:rPr lang="zh-CN" altLang="en-US" sz="2000" dirty="0"/>
              <a:t>不能跳转或跳出一个</a:t>
            </a:r>
            <a:r>
              <a:rPr lang="en-US" altLang="zh-CN" sz="2000" dirty="0"/>
              <a:t>single</a:t>
            </a:r>
            <a:r>
              <a:rPr lang="zh-CN" altLang="en-US" sz="2000" dirty="0"/>
              <a:t>代码块</a:t>
            </a:r>
            <a:endParaRPr lang="en-US" altLang="zh-CN" sz="2000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1D1A583E-4F2E-4942-8912-BD7A86D3AE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single</a:t>
            </a:r>
            <a:r>
              <a:rPr lang="zh-CN" altLang="en-US" dirty="0"/>
              <a:t>指令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B09FB36-7860-4F32-9C76-86D5438AA77F}"/>
              </a:ext>
            </a:extLst>
          </p:cNvPr>
          <p:cNvSpPr txBox="1"/>
          <p:nvPr/>
        </p:nvSpPr>
        <p:spPr>
          <a:xfrm>
            <a:off x="1828872" y="2413337"/>
            <a:ext cx="4800474" cy="2031325"/>
          </a:xfrm>
          <a:prstGeom prst="rect">
            <a:avLst/>
          </a:prstGeom>
          <a:solidFill>
            <a:schemeClr val="accent5"/>
          </a:solidFill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C00000"/>
                </a:solidFill>
              </a:rPr>
              <a:t>#pragma omp </a:t>
            </a:r>
            <a:r>
              <a:rPr lang="en-US" altLang="zh-CN" sz="1800" b="1" dirty="0">
                <a:solidFill>
                  <a:srgbClr val="C00000"/>
                </a:solidFill>
              </a:rPr>
              <a:t>single</a:t>
            </a:r>
            <a:r>
              <a:rPr lang="en-US" altLang="zh-CN" sz="1800" dirty="0">
                <a:solidFill>
                  <a:srgbClr val="C00000"/>
                </a:solidFill>
              </a:rPr>
              <a:t> [</a:t>
            </a:r>
            <a:r>
              <a:rPr lang="en-US" altLang="zh-CN" sz="1800" dirty="0">
                <a:solidFill>
                  <a:srgbClr val="00B0F0"/>
                </a:solidFill>
              </a:rPr>
              <a:t>clause[ [, ]clause] ..</a:t>
            </a:r>
            <a:r>
              <a:rPr lang="en-US" altLang="zh-CN" sz="1800" dirty="0">
                <a:solidFill>
                  <a:srgbClr val="C00000"/>
                </a:solidFill>
              </a:rPr>
              <a:t>.]</a:t>
            </a:r>
          </a:p>
          <a:p>
            <a:r>
              <a:rPr lang="en-US" altLang="zh-CN" sz="1800" dirty="0"/>
              <a:t>    structured-block</a:t>
            </a:r>
          </a:p>
          <a:p>
            <a:r>
              <a:rPr lang="en-US" altLang="zh-CN" sz="1800" dirty="0">
                <a:solidFill>
                  <a:srgbClr val="C00000"/>
                </a:solidFill>
              </a:rPr>
              <a:t>clause:</a:t>
            </a:r>
          </a:p>
          <a:p>
            <a:r>
              <a:rPr lang="en-US" altLang="zh-CN" sz="1800" dirty="0"/>
              <a:t>    </a:t>
            </a:r>
            <a:r>
              <a:rPr lang="en-US" altLang="zh-CN" sz="1800" dirty="0">
                <a:solidFill>
                  <a:srgbClr val="00B0F0"/>
                </a:solidFill>
              </a:rPr>
              <a:t>private</a:t>
            </a:r>
            <a:r>
              <a:rPr lang="en-US" altLang="zh-CN" sz="1800" dirty="0"/>
              <a:t>(list)</a:t>
            </a:r>
          </a:p>
          <a:p>
            <a:r>
              <a:rPr lang="en-US" altLang="zh-CN" sz="1800" dirty="0"/>
              <a:t>    </a:t>
            </a:r>
            <a:r>
              <a:rPr lang="en-US" altLang="zh-CN" sz="1800" dirty="0" err="1">
                <a:solidFill>
                  <a:srgbClr val="00B0F0"/>
                </a:solidFill>
              </a:rPr>
              <a:t>firstprivate</a:t>
            </a:r>
            <a:r>
              <a:rPr lang="en-US" altLang="zh-CN" sz="1800" dirty="0"/>
              <a:t>(list)</a:t>
            </a:r>
          </a:p>
          <a:p>
            <a:r>
              <a:rPr lang="en-US" altLang="zh-CN" sz="1800" dirty="0"/>
              <a:t>    </a:t>
            </a:r>
            <a:r>
              <a:rPr lang="en-US" altLang="zh-CN" sz="1800" dirty="0" err="1">
                <a:solidFill>
                  <a:srgbClr val="00B0F0"/>
                </a:solidFill>
              </a:rPr>
              <a:t>copyprivate</a:t>
            </a:r>
            <a:r>
              <a:rPr lang="en-US" altLang="zh-CN" sz="1800" dirty="0"/>
              <a:t>(list)</a:t>
            </a:r>
          </a:p>
          <a:p>
            <a:r>
              <a:rPr lang="en-US" altLang="zh-CN" sz="1800" dirty="0"/>
              <a:t>    </a:t>
            </a:r>
            <a:r>
              <a:rPr lang="en-US" altLang="zh-CN" sz="1800" dirty="0" err="1">
                <a:solidFill>
                  <a:srgbClr val="00B0F0"/>
                </a:solidFill>
              </a:rPr>
              <a:t>nowait</a:t>
            </a:r>
            <a:endParaRPr lang="zh-CN" altLang="en-US" sz="18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6435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C686E8A0-0AF3-4676-909F-D6E4C4FB38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例子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F4E2173-4EEB-4B1C-B49D-D96DC4C6DD6E}"/>
              </a:ext>
            </a:extLst>
          </p:cNvPr>
          <p:cNvSpPr txBox="1"/>
          <p:nvPr/>
        </p:nvSpPr>
        <p:spPr>
          <a:xfrm>
            <a:off x="4572000" y="1066862"/>
            <a:ext cx="4144960" cy="3323987"/>
          </a:xfrm>
          <a:prstGeom prst="rect">
            <a:avLst/>
          </a:prstGeom>
          <a:solidFill>
            <a:schemeClr val="accent5"/>
          </a:solidFill>
        </p:spPr>
        <p:txBody>
          <a:bodyPr wrap="square">
            <a:spAutoFit/>
          </a:bodyPr>
          <a:lstStyle/>
          <a:p>
            <a:r>
              <a:rPr lang="en-US" altLang="zh-CN" sz="1400" dirty="0"/>
              <a:t>#include &lt;</a:t>
            </a:r>
            <a:r>
              <a:rPr lang="en-US" altLang="zh-CN" sz="1400" dirty="0" err="1"/>
              <a:t>omp.h</a:t>
            </a:r>
            <a:r>
              <a:rPr lang="en-US" altLang="zh-CN" sz="1400" dirty="0"/>
              <a:t>&gt;</a:t>
            </a:r>
          </a:p>
          <a:p>
            <a:r>
              <a:rPr lang="en-US" altLang="zh-CN" sz="1400" dirty="0"/>
              <a:t>main()</a:t>
            </a:r>
          </a:p>
          <a:p>
            <a:r>
              <a:rPr lang="en-US" altLang="zh-CN" sz="1400" dirty="0"/>
              <a:t>{</a:t>
            </a:r>
          </a:p>
          <a:p>
            <a:r>
              <a:rPr lang="en-US" altLang="zh-CN" sz="1400" dirty="0"/>
              <a:t>    int x = 0;</a:t>
            </a:r>
          </a:p>
          <a:p>
            <a:r>
              <a:rPr lang="en-US" altLang="zh-CN" sz="1400" dirty="0"/>
              <a:t>    </a:t>
            </a:r>
            <a:r>
              <a:rPr lang="en-US" altLang="zh-CN" sz="1400" dirty="0">
                <a:solidFill>
                  <a:srgbClr val="C00000"/>
                </a:solidFill>
              </a:rPr>
              <a:t>#pragma omp parallel shared(x)</a:t>
            </a:r>
          </a:p>
          <a:p>
            <a:r>
              <a:rPr lang="en-US" altLang="zh-CN" sz="1400" dirty="0"/>
              <a:t>    {</a:t>
            </a:r>
          </a:p>
          <a:p>
            <a:r>
              <a:rPr lang="en-US" altLang="zh-CN" sz="1400" dirty="0"/>
              <a:t>        </a:t>
            </a:r>
            <a:r>
              <a:rPr lang="en-US" altLang="zh-CN" sz="1400" dirty="0">
                <a:solidFill>
                  <a:srgbClr val="C00000"/>
                </a:solidFill>
              </a:rPr>
              <a:t>#pragma omp single</a:t>
            </a:r>
          </a:p>
          <a:p>
            <a:r>
              <a:rPr lang="en-US" altLang="zh-CN" sz="1400" dirty="0"/>
              <a:t>        {</a:t>
            </a:r>
          </a:p>
          <a:p>
            <a:r>
              <a:rPr lang="en-US" altLang="zh-CN" sz="1400" dirty="0"/>
              <a:t>            int id = </a:t>
            </a:r>
            <a:r>
              <a:rPr lang="en-US" altLang="zh-CN" sz="1400" dirty="0" err="1"/>
              <a:t>omp_get_thread_num</a:t>
            </a:r>
            <a:r>
              <a:rPr lang="en-US" altLang="zh-CN" sz="1400" dirty="0"/>
              <a:t>();</a:t>
            </a:r>
          </a:p>
          <a:p>
            <a:r>
              <a:rPr lang="en-US" altLang="zh-CN" sz="1400" dirty="0"/>
              <a:t>            </a:t>
            </a:r>
            <a:r>
              <a:rPr lang="en-US" altLang="zh-CN" sz="1400" dirty="0" err="1"/>
              <a:t>printf</a:t>
            </a:r>
            <a:r>
              <a:rPr lang="en-US" altLang="zh-CN" sz="1400" dirty="0"/>
              <a:t>("I am thread #%d\n",id);</a:t>
            </a:r>
          </a:p>
          <a:p>
            <a:r>
              <a:rPr lang="en-US" altLang="zh-CN" sz="1400" dirty="0"/>
              <a:t>            x = x + 1;</a:t>
            </a:r>
          </a:p>
          <a:p>
            <a:r>
              <a:rPr lang="en-US" altLang="zh-CN" sz="1400" dirty="0"/>
              <a:t>        }</a:t>
            </a:r>
          </a:p>
          <a:p>
            <a:r>
              <a:rPr lang="en-US" altLang="zh-CN" sz="1400" dirty="0"/>
              <a:t>    }  /* end of parallel section */</a:t>
            </a:r>
          </a:p>
          <a:p>
            <a:r>
              <a:rPr lang="en-US" altLang="zh-CN" sz="1400" dirty="0"/>
              <a:t>    </a:t>
            </a:r>
            <a:r>
              <a:rPr lang="en-US" altLang="zh-CN" sz="1400" dirty="0" err="1"/>
              <a:t>printf</a:t>
            </a:r>
            <a:r>
              <a:rPr lang="en-US" altLang="zh-CN" sz="1400" dirty="0"/>
              <a:t>("out of the parallel region : X = %d\</a:t>
            </a:r>
            <a:r>
              <a:rPr lang="en-US" altLang="zh-CN" sz="1400" dirty="0" err="1"/>
              <a:t>n",x</a:t>
            </a:r>
            <a:r>
              <a:rPr lang="en-US" altLang="zh-CN" sz="1400" dirty="0"/>
              <a:t>);</a:t>
            </a:r>
          </a:p>
          <a:p>
            <a:r>
              <a:rPr lang="en-US" altLang="zh-CN" sz="1400" dirty="0"/>
              <a:t>}</a:t>
            </a:r>
            <a:endParaRPr lang="zh-CN" altLang="en-US" sz="14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7B54994-858E-4736-A0AC-6953B6298795}"/>
              </a:ext>
            </a:extLst>
          </p:cNvPr>
          <p:cNvSpPr txBox="1"/>
          <p:nvPr/>
        </p:nvSpPr>
        <p:spPr>
          <a:xfrm>
            <a:off x="228714" y="1066862"/>
            <a:ext cx="4144960" cy="2677656"/>
          </a:xfrm>
          <a:prstGeom prst="rect">
            <a:avLst/>
          </a:prstGeom>
          <a:solidFill>
            <a:schemeClr val="accent5"/>
          </a:solidFill>
        </p:spPr>
        <p:txBody>
          <a:bodyPr wrap="square">
            <a:spAutoFit/>
          </a:bodyPr>
          <a:lstStyle/>
          <a:p>
            <a:r>
              <a:rPr lang="en-US" altLang="zh-CN" sz="1400" dirty="0"/>
              <a:t>#include &lt;</a:t>
            </a:r>
            <a:r>
              <a:rPr lang="en-US" altLang="zh-CN" sz="1400" dirty="0" err="1"/>
              <a:t>omp.h</a:t>
            </a:r>
            <a:r>
              <a:rPr lang="en-US" altLang="zh-CN" sz="1400" dirty="0"/>
              <a:t>&gt;</a:t>
            </a:r>
          </a:p>
          <a:p>
            <a:r>
              <a:rPr lang="en-US" altLang="zh-CN" sz="1400" dirty="0"/>
              <a:t>main()</a:t>
            </a:r>
          </a:p>
          <a:p>
            <a:r>
              <a:rPr lang="en-US" altLang="zh-CN" sz="1400" dirty="0"/>
              <a:t>{</a:t>
            </a:r>
          </a:p>
          <a:p>
            <a:r>
              <a:rPr lang="en-US" altLang="zh-CN" sz="1400" dirty="0"/>
              <a:t>    int x = 0;</a:t>
            </a:r>
          </a:p>
          <a:p>
            <a:r>
              <a:rPr lang="en-US" altLang="zh-CN" sz="1400" dirty="0"/>
              <a:t>    </a:t>
            </a:r>
            <a:r>
              <a:rPr lang="en-US" altLang="zh-CN" sz="1400" dirty="0">
                <a:solidFill>
                  <a:srgbClr val="C00000"/>
                </a:solidFill>
              </a:rPr>
              <a:t>#pragma omp parallel shared(x)</a:t>
            </a:r>
          </a:p>
          <a:p>
            <a:r>
              <a:rPr lang="en-US" altLang="zh-CN" sz="1400" dirty="0"/>
              <a:t>    {</a:t>
            </a:r>
          </a:p>
          <a:p>
            <a:r>
              <a:rPr lang="en-US" altLang="zh-CN" sz="1400" dirty="0"/>
              <a:t>            int id = </a:t>
            </a:r>
            <a:r>
              <a:rPr lang="en-US" altLang="zh-CN" sz="1400" dirty="0" err="1"/>
              <a:t>omp_get_thread_num</a:t>
            </a:r>
            <a:r>
              <a:rPr lang="en-US" altLang="zh-CN" sz="1400" dirty="0"/>
              <a:t>();</a:t>
            </a:r>
          </a:p>
          <a:p>
            <a:r>
              <a:rPr lang="en-US" altLang="zh-CN" sz="1400" dirty="0"/>
              <a:t>            </a:t>
            </a:r>
            <a:r>
              <a:rPr lang="en-US" altLang="zh-CN" sz="1400" dirty="0" err="1"/>
              <a:t>printf</a:t>
            </a:r>
            <a:r>
              <a:rPr lang="en-US" altLang="zh-CN" sz="1400" dirty="0"/>
              <a:t>("I am thread #%d\n",id);</a:t>
            </a:r>
          </a:p>
          <a:p>
            <a:r>
              <a:rPr lang="en-US" altLang="zh-CN" sz="1400" dirty="0"/>
              <a:t>            x = x + 1;</a:t>
            </a:r>
          </a:p>
          <a:p>
            <a:r>
              <a:rPr lang="en-US" altLang="zh-CN" sz="1400" dirty="0"/>
              <a:t>}  /* end of parallel section */</a:t>
            </a:r>
          </a:p>
          <a:p>
            <a:r>
              <a:rPr lang="en-US" altLang="zh-CN" sz="1400" dirty="0"/>
              <a:t>    </a:t>
            </a:r>
            <a:r>
              <a:rPr lang="en-US" altLang="zh-CN" sz="1400" dirty="0" err="1"/>
              <a:t>printf</a:t>
            </a:r>
            <a:r>
              <a:rPr lang="en-US" altLang="zh-CN" sz="1400" dirty="0"/>
              <a:t>("out of the parallel region : X = %d\</a:t>
            </a:r>
            <a:r>
              <a:rPr lang="en-US" altLang="zh-CN" sz="1400" dirty="0" err="1"/>
              <a:t>n",x</a:t>
            </a:r>
            <a:r>
              <a:rPr lang="en-US" altLang="zh-CN" sz="1400" dirty="0"/>
              <a:t>);</a:t>
            </a:r>
          </a:p>
          <a:p>
            <a:r>
              <a:rPr lang="en-US" altLang="zh-CN" sz="1400" dirty="0"/>
              <a:t>}</a:t>
            </a:r>
            <a:endParaRPr lang="zh-CN" altLang="en-US" sz="14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0A2E8D1-5535-4774-8781-3F87B865A0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714" y="3975638"/>
            <a:ext cx="4114692" cy="1815500"/>
          </a:xfrm>
          <a:prstGeom prst="rect">
            <a:avLst/>
          </a:prstGeom>
          <a:ln w="28575">
            <a:solidFill>
              <a:srgbClr val="C00000"/>
            </a:solidFill>
          </a:ln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8EC4B770-05DF-4B4A-A54B-6E50762F7D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1546" y="4598111"/>
            <a:ext cx="4114692" cy="710116"/>
          </a:xfrm>
          <a:prstGeom prst="rect">
            <a:avLst/>
          </a:prstGeom>
          <a:ln w="28575"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0143851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F56D4F5A-338D-4D09-88ED-FDB2E190DA60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zh-CN" altLang="en-US" dirty="0"/>
              <a:t>合并了并行区域结构与共享任务结构的指令</a:t>
            </a:r>
            <a:endParaRPr lang="en-US" altLang="zh-CN" dirty="0"/>
          </a:p>
          <a:p>
            <a:r>
              <a:rPr lang="en-US" altLang="zh-CN" dirty="0"/>
              <a:t>parallel for</a:t>
            </a:r>
            <a:r>
              <a:rPr lang="zh-CN" altLang="en-US" dirty="0"/>
              <a:t>指令：合并</a:t>
            </a:r>
            <a:r>
              <a:rPr lang="en-US" altLang="zh-CN" dirty="0"/>
              <a:t>parallel</a:t>
            </a:r>
            <a:r>
              <a:rPr lang="zh-CN" altLang="en-US" dirty="0"/>
              <a:t>和</a:t>
            </a:r>
            <a:r>
              <a:rPr lang="en-US" altLang="zh-CN" dirty="0"/>
              <a:t>for</a:t>
            </a:r>
            <a:r>
              <a:rPr lang="zh-CN" altLang="en-US" dirty="0"/>
              <a:t>两个指令</a:t>
            </a:r>
            <a:endParaRPr lang="en-US" altLang="zh-CN" dirty="0"/>
          </a:p>
          <a:p>
            <a:pPr lvl="1"/>
            <a:r>
              <a:rPr lang="zh-CN" altLang="en-US" sz="2000" dirty="0"/>
              <a:t>除了</a:t>
            </a:r>
            <a:r>
              <a:rPr lang="en-US" altLang="zh-CN" sz="2000" dirty="0" err="1"/>
              <a:t>nowait</a:t>
            </a:r>
            <a:r>
              <a:rPr lang="zh-CN" altLang="en-US" sz="2000" dirty="0"/>
              <a:t>子句外，所有</a:t>
            </a:r>
            <a:r>
              <a:rPr lang="en-US" altLang="zh-CN" sz="2000" dirty="0"/>
              <a:t>parallel</a:t>
            </a:r>
            <a:r>
              <a:rPr lang="zh-CN" altLang="en-US" sz="2000" dirty="0"/>
              <a:t>和</a:t>
            </a:r>
            <a:r>
              <a:rPr lang="en-US" altLang="zh-CN" sz="2000" dirty="0"/>
              <a:t>for</a:t>
            </a:r>
            <a:r>
              <a:rPr lang="zh-CN" altLang="en-US" sz="2000" dirty="0"/>
              <a:t>适用的子句和规范也都适用于</a:t>
            </a:r>
            <a:r>
              <a:rPr lang="en-US" altLang="zh-CN" sz="2000" dirty="0"/>
              <a:t>parallel for</a:t>
            </a:r>
            <a:r>
              <a:rPr lang="zh-CN" altLang="en-US" sz="2000" dirty="0"/>
              <a:t>指令</a:t>
            </a:r>
            <a:endParaRPr lang="en-US" altLang="zh-CN" sz="2000" dirty="0"/>
          </a:p>
          <a:p>
            <a:r>
              <a:rPr lang="en-US" altLang="zh-CN" dirty="0"/>
              <a:t>parallel sections</a:t>
            </a:r>
            <a:r>
              <a:rPr lang="zh-CN" altLang="en-US" dirty="0"/>
              <a:t>指令：合并</a:t>
            </a:r>
            <a:r>
              <a:rPr lang="en-US" altLang="zh-CN" dirty="0"/>
              <a:t>parallel</a:t>
            </a:r>
            <a:r>
              <a:rPr lang="zh-CN" altLang="en-US" dirty="0"/>
              <a:t>和</a:t>
            </a:r>
            <a:r>
              <a:rPr lang="en-US" altLang="zh-CN" dirty="0"/>
              <a:t>sections</a:t>
            </a:r>
            <a:r>
              <a:rPr lang="zh-CN" altLang="en-US" dirty="0"/>
              <a:t>两个指令</a:t>
            </a:r>
            <a:endParaRPr lang="en-US" altLang="zh-CN" dirty="0"/>
          </a:p>
          <a:p>
            <a:pPr lvl="1"/>
            <a:r>
              <a:rPr lang="zh-CN" altLang="en-US" sz="2000" dirty="0"/>
              <a:t>除了</a:t>
            </a:r>
            <a:r>
              <a:rPr lang="en-US" altLang="zh-CN" sz="2000" dirty="0" err="1"/>
              <a:t>nowait</a:t>
            </a:r>
            <a:r>
              <a:rPr lang="zh-CN" altLang="en-US" sz="2000" dirty="0"/>
              <a:t>子句外，所有</a:t>
            </a:r>
            <a:r>
              <a:rPr lang="en-US" altLang="zh-CN" sz="2000" dirty="0"/>
              <a:t>parallel</a:t>
            </a:r>
            <a:r>
              <a:rPr lang="zh-CN" altLang="en-US" sz="2000" dirty="0"/>
              <a:t>和</a:t>
            </a:r>
            <a:r>
              <a:rPr lang="en-US" altLang="zh-CN" sz="2000" dirty="0"/>
              <a:t>for</a:t>
            </a:r>
            <a:r>
              <a:rPr lang="zh-CN" altLang="en-US" sz="2000" dirty="0"/>
              <a:t>适用的子句和规范也都适用于</a:t>
            </a:r>
            <a:r>
              <a:rPr lang="en-US" altLang="zh-CN" sz="2000" dirty="0"/>
              <a:t>parallel for</a:t>
            </a:r>
            <a:r>
              <a:rPr lang="zh-CN" altLang="en-US" sz="2000" dirty="0"/>
              <a:t>指令</a:t>
            </a:r>
            <a:endParaRPr lang="en-US" altLang="zh-CN" sz="2000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33118402-0046-4083-9EBE-51C5EC34E9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合并结构</a:t>
            </a:r>
            <a:r>
              <a:rPr lang="en-US" altLang="zh-CN" dirty="0"/>
              <a:t>(Combined Constructs)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92877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>
          <a:xfrm>
            <a:off x="481894" y="1107832"/>
            <a:ext cx="8184958" cy="5521484"/>
          </a:xfrm>
        </p:spPr>
        <p:txBody>
          <a:bodyPr/>
          <a:lstStyle/>
          <a:p>
            <a:r>
              <a:rPr lang="en-US" altLang="zh-CN" dirty="0"/>
              <a:t>Parallel for</a:t>
            </a:r>
            <a:r>
              <a:rPr lang="zh-CN" altLang="en-US" dirty="0"/>
              <a:t>指令表明一个并行域包含一个独立的</a:t>
            </a:r>
            <a:r>
              <a:rPr lang="en-US" altLang="zh-CN" dirty="0"/>
              <a:t>for</a:t>
            </a:r>
            <a:r>
              <a:rPr lang="zh-CN" altLang="en-US" dirty="0"/>
              <a:t>语句</a:t>
            </a:r>
            <a:endParaRPr lang="en-US" altLang="zh-CN" dirty="0"/>
          </a:p>
          <a:p>
            <a:r>
              <a:rPr lang="zh-CN" altLang="en-US" dirty="0"/>
              <a:t>语句格式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parallel for</a:t>
            </a:r>
            <a:r>
              <a:rPr lang="zh-CN" altLang="en-US" dirty="0"/>
              <a:t>指令</a:t>
            </a:r>
          </a:p>
        </p:txBody>
      </p:sp>
      <p:sp>
        <p:nvSpPr>
          <p:cNvPr id="4" name="内容占位符 3"/>
          <p:cNvSpPr txBox="1">
            <a:spLocks/>
          </p:cNvSpPr>
          <p:nvPr/>
        </p:nvSpPr>
        <p:spPr bwMode="auto">
          <a:xfrm>
            <a:off x="1235171" y="2362228"/>
            <a:ext cx="7417488" cy="3581306"/>
          </a:xfrm>
          <a:prstGeom prst="rect">
            <a:avLst/>
          </a:prstGeom>
          <a:solidFill>
            <a:schemeClr val="accent5"/>
          </a:solidFill>
          <a:ln w="12700" cap="flat" algn="ctr">
            <a:round/>
            <a:headEnd type="none" w="med" len="med"/>
            <a:tailEnd type="none" w="med" len="med"/>
          </a:ln>
          <a:effectLst/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♦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altLang="zh-CN" sz="20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#pragma omp </a:t>
            </a:r>
            <a:r>
              <a:rPr lang="en-US" altLang="zh-CN" sz="20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parallel for</a:t>
            </a:r>
            <a:r>
              <a:rPr lang="en-US" altLang="zh-CN" sz="20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[</a:t>
            </a:r>
            <a:r>
              <a:rPr lang="en-US" altLang="zh-CN" sz="200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[clause[[,]clause]…</a:t>
            </a:r>
            <a:r>
              <a:rPr lang="en-US" altLang="zh-CN" sz="20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  <a:r>
              <a:rPr lang="en-US" altLang="zh-CN" sz="200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altLang="zh-CN" sz="2000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  <a:defRPr/>
            </a:pP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    for-loops</a:t>
            </a:r>
          </a:p>
          <a:p>
            <a:pPr marL="0" indent="0">
              <a:buNone/>
              <a:defRPr/>
            </a:pPr>
            <a:r>
              <a:rPr lang="en-US" altLang="zh-CN" sz="20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clause:</a:t>
            </a:r>
          </a:p>
          <a:p>
            <a:pPr marL="0" lvl="0" indent="0">
              <a:spcBef>
                <a:spcPct val="0"/>
              </a:spcBef>
              <a:buNone/>
              <a:defRPr/>
            </a:pP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 dirty="0">
                <a:solidFill>
                  <a:srgbClr val="00B0F0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   shared</a:t>
            </a:r>
            <a:r>
              <a:rPr lang="en-US" altLang="zh-CN" sz="20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(list)</a:t>
            </a:r>
          </a:p>
          <a:p>
            <a:pPr marL="0" lvl="0" indent="0">
              <a:spcBef>
                <a:spcPct val="0"/>
              </a:spcBef>
              <a:buNone/>
              <a:defRPr/>
            </a:pPr>
            <a:r>
              <a:rPr lang="en-US" altLang="zh-CN" sz="2000" dirty="0">
                <a:solidFill>
                  <a:srgbClr val="00B0F0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    private</a:t>
            </a:r>
            <a:r>
              <a:rPr lang="en-US" altLang="zh-CN" sz="20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(list)</a:t>
            </a:r>
          </a:p>
          <a:p>
            <a:pPr marL="0" lvl="0" indent="0">
              <a:spcBef>
                <a:spcPct val="0"/>
              </a:spcBef>
              <a:buNone/>
              <a:defRPr/>
            </a:pPr>
            <a:r>
              <a:rPr lang="en-US" altLang="zh-CN" sz="20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 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lang="en-US" altLang="zh-CN" sz="2000" dirty="0">
                <a:solidFill>
                  <a:srgbClr val="00B0F0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schedule</a:t>
            </a:r>
            <a:r>
              <a:rPr lang="en-US" altLang="zh-CN" sz="20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( [modifier [, modifier] : ] kind[,</a:t>
            </a:r>
            <a:r>
              <a:rPr lang="en-US" altLang="zh-CN" sz="2000" dirty="0" err="1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chunk_size</a:t>
            </a:r>
            <a:r>
              <a:rPr lang="en-US" altLang="zh-CN" sz="20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])</a:t>
            </a:r>
          </a:p>
          <a:p>
            <a:pPr marL="0" lvl="0" indent="0">
              <a:spcBef>
                <a:spcPct val="0"/>
              </a:spcBef>
              <a:buNone/>
              <a:defRPr/>
            </a:pPr>
            <a:r>
              <a:rPr lang="en-US" altLang="zh-CN" sz="200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reduction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(reduction-identifier : list)</a:t>
            </a:r>
          </a:p>
          <a:p>
            <a:pPr marL="0" indent="0">
              <a:buNone/>
              <a:defRPr/>
            </a:pPr>
            <a:r>
              <a:rPr lang="en-US" altLang="zh-CN" sz="200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ordered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[ (n) ]</a:t>
            </a:r>
          </a:p>
          <a:p>
            <a:pPr marL="0" indent="0">
              <a:buNone/>
              <a:defRPr/>
            </a:pPr>
            <a:r>
              <a:rPr lang="en-US" altLang="zh-CN" sz="200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…</a:t>
            </a:r>
          </a:p>
          <a:p>
            <a:pPr marL="0" indent="0">
              <a:buNone/>
              <a:defRPr/>
            </a:pPr>
            <a:r>
              <a:rPr lang="zh-CN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（除</a:t>
            </a:r>
            <a:r>
              <a:rPr lang="en-US" altLang="zh-CN" sz="2000" dirty="0" err="1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nowait</a:t>
            </a:r>
            <a:r>
              <a:rPr lang="zh-CN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子句外，所有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parallel</a:t>
            </a:r>
            <a:r>
              <a:rPr lang="zh-CN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和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zh-CN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指令可以接受的子句）</a:t>
            </a:r>
          </a:p>
          <a:p>
            <a:pPr marL="0" indent="0">
              <a:buNone/>
              <a:defRPr/>
            </a:pPr>
            <a:endParaRPr lang="en-US" altLang="zh-CN" sz="2000" dirty="0">
              <a:solidFill>
                <a:srgbClr val="00B0F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670171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>
          <a:xfrm>
            <a:off x="762100" y="990664"/>
            <a:ext cx="7162612" cy="5791048"/>
          </a:xfrm>
          <a:solidFill>
            <a:schemeClr val="accent5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600" dirty="0"/>
              <a:t>#include &lt;</a:t>
            </a:r>
            <a:r>
              <a:rPr lang="en-US" altLang="zh-CN" sz="1600" dirty="0" err="1"/>
              <a:t>omp.h</a:t>
            </a:r>
            <a:r>
              <a:rPr lang="en-US" altLang="zh-CN" sz="1600" dirty="0"/>
              <a:t>&gt;</a:t>
            </a:r>
          </a:p>
          <a:p>
            <a:pPr marL="0" indent="0">
              <a:buNone/>
            </a:pPr>
            <a:r>
              <a:rPr lang="en-US" altLang="zh-CN" sz="1600" dirty="0"/>
              <a:t>#define N       100000</a:t>
            </a:r>
          </a:p>
          <a:p>
            <a:pPr marL="0" indent="0">
              <a:buNone/>
            </a:pPr>
            <a:r>
              <a:rPr lang="en-US" altLang="zh-CN" sz="1600" dirty="0"/>
              <a:t>#define CHUNKSIZE   1000</a:t>
            </a:r>
          </a:p>
          <a:p>
            <a:pPr marL="0" indent="0">
              <a:buNone/>
            </a:pPr>
            <a:r>
              <a:rPr lang="en-US" altLang="zh-CN" sz="1600" dirty="0" err="1"/>
              <a:t>int</a:t>
            </a:r>
            <a:r>
              <a:rPr lang="en-US" altLang="zh-CN" sz="1600" dirty="0"/>
              <a:t> main () {</a:t>
            </a:r>
          </a:p>
          <a:p>
            <a:pPr marL="0" indent="0">
              <a:buNone/>
            </a:pPr>
            <a:r>
              <a:rPr lang="en-US" altLang="zh-CN" sz="1600" dirty="0"/>
              <a:t>    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, chunk;</a:t>
            </a:r>
          </a:p>
          <a:p>
            <a:pPr marL="0" indent="0">
              <a:buNone/>
            </a:pPr>
            <a:r>
              <a:rPr lang="en-US" altLang="zh-CN" sz="1600" dirty="0"/>
              <a:t>    float a[N], b[N], c[N];</a:t>
            </a:r>
          </a:p>
          <a:p>
            <a:pPr marL="0" indent="0">
              <a:buNone/>
            </a:pPr>
            <a:r>
              <a:rPr lang="en-US" altLang="zh-CN" sz="1600" dirty="0"/>
              <a:t>    for (</a:t>
            </a:r>
            <a:r>
              <a:rPr lang="en-US" altLang="zh-CN" sz="1600" dirty="0" err="1"/>
              <a:t>i</a:t>
            </a:r>
            <a:r>
              <a:rPr lang="en-US" altLang="zh-CN" sz="1600" dirty="0"/>
              <a:t>=0;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 &lt; N;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++)  </a:t>
            </a:r>
          </a:p>
          <a:p>
            <a:pPr marL="0" indent="0">
              <a:buNone/>
            </a:pPr>
            <a:r>
              <a:rPr lang="en-US" altLang="zh-CN" sz="1600" dirty="0"/>
              <a:t>        a[</a:t>
            </a:r>
            <a:r>
              <a:rPr lang="en-US" altLang="zh-CN" sz="1600" dirty="0" err="1"/>
              <a:t>i</a:t>
            </a:r>
            <a:r>
              <a:rPr lang="en-US" altLang="zh-CN" sz="1600" dirty="0"/>
              <a:t>] = b[</a:t>
            </a:r>
            <a:r>
              <a:rPr lang="en-US" altLang="zh-CN" sz="1600" dirty="0" err="1"/>
              <a:t>i</a:t>
            </a:r>
            <a:r>
              <a:rPr lang="en-US" altLang="zh-CN" sz="1600" dirty="0"/>
              <a:t>] =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 * 1.0;</a:t>
            </a:r>
          </a:p>
          <a:p>
            <a:pPr marL="0" indent="0">
              <a:buNone/>
            </a:pPr>
            <a:r>
              <a:rPr lang="en-US" altLang="zh-CN" sz="1600" dirty="0"/>
              <a:t>    chunk = CHUNKSIZE;</a:t>
            </a:r>
          </a:p>
          <a:p>
            <a:pPr marL="0" indent="0">
              <a:buNone/>
            </a:pPr>
            <a:r>
              <a:rPr lang="en-US" altLang="zh-CN" sz="1600" dirty="0"/>
              <a:t>    </a:t>
            </a:r>
            <a:r>
              <a:rPr lang="en-US" altLang="zh-CN" sz="1600" dirty="0">
                <a:solidFill>
                  <a:srgbClr val="C00000"/>
                </a:solidFill>
              </a:rPr>
              <a:t>#pragma omp parallel for shared(</a:t>
            </a:r>
            <a:r>
              <a:rPr lang="en-US" altLang="zh-CN" sz="1600" dirty="0" err="1">
                <a:solidFill>
                  <a:srgbClr val="C00000"/>
                </a:solidFill>
              </a:rPr>
              <a:t>a,b,c,chunk</a:t>
            </a:r>
            <a:r>
              <a:rPr lang="en-US" altLang="zh-CN" sz="1600" dirty="0">
                <a:solidFill>
                  <a:srgbClr val="C00000"/>
                </a:solidFill>
              </a:rPr>
              <a:t>) private(</a:t>
            </a:r>
            <a:r>
              <a:rPr lang="en-US" altLang="zh-CN" sz="1600" dirty="0" err="1">
                <a:solidFill>
                  <a:srgbClr val="C00000"/>
                </a:solidFill>
              </a:rPr>
              <a:t>i</a:t>
            </a:r>
            <a:r>
              <a:rPr lang="en-US" altLang="zh-CN" sz="1600" dirty="0">
                <a:solidFill>
                  <a:srgbClr val="C00000"/>
                </a:solidFill>
              </a:rPr>
              <a:t>) \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rgbClr val="C00000"/>
                </a:solidFill>
              </a:rPr>
              <a:t>        schedule(</a:t>
            </a:r>
            <a:r>
              <a:rPr lang="en-US" altLang="zh-CN" sz="1600" dirty="0" err="1">
                <a:solidFill>
                  <a:srgbClr val="C00000"/>
                </a:solidFill>
              </a:rPr>
              <a:t>static,chunk</a:t>
            </a:r>
            <a:r>
              <a:rPr lang="en-US" altLang="zh-CN" sz="1600" dirty="0">
                <a:solidFill>
                  <a:srgbClr val="C00000"/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zh-CN" sz="1600" dirty="0"/>
              <a:t>        for (</a:t>
            </a:r>
            <a:r>
              <a:rPr lang="en-US" altLang="zh-CN" sz="1600" dirty="0" err="1"/>
              <a:t>i</a:t>
            </a:r>
            <a:r>
              <a:rPr lang="en-US" altLang="zh-CN" sz="1600" dirty="0"/>
              <a:t>=0;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 &lt; N;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++)    </a:t>
            </a:r>
          </a:p>
          <a:p>
            <a:pPr marL="0" indent="0">
              <a:buNone/>
            </a:pPr>
            <a:r>
              <a:rPr lang="en-US" altLang="zh-CN" sz="1600" dirty="0"/>
              <a:t>            {</a:t>
            </a:r>
          </a:p>
          <a:p>
            <a:pPr marL="0" indent="0">
              <a:buNone/>
            </a:pPr>
            <a:r>
              <a:rPr lang="en-US" altLang="zh-CN" sz="1600" dirty="0"/>
              <a:t>             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id; </a:t>
            </a:r>
          </a:p>
          <a:p>
            <a:pPr marL="0" indent="0">
              <a:buNone/>
            </a:pPr>
            <a:r>
              <a:rPr lang="en-US" altLang="zh-CN" sz="1600" dirty="0"/>
              <a:t>             c[</a:t>
            </a:r>
            <a:r>
              <a:rPr lang="en-US" altLang="zh-CN" sz="1600" dirty="0" err="1"/>
              <a:t>i</a:t>
            </a:r>
            <a:r>
              <a:rPr lang="en-US" altLang="zh-CN" sz="1600" dirty="0"/>
              <a:t>] = a[</a:t>
            </a:r>
            <a:r>
              <a:rPr lang="en-US" altLang="zh-CN" sz="1600" dirty="0" err="1"/>
              <a:t>i</a:t>
            </a:r>
            <a:r>
              <a:rPr lang="en-US" altLang="zh-CN" sz="1600" dirty="0"/>
              <a:t>] + b[</a:t>
            </a:r>
            <a:r>
              <a:rPr lang="en-US" altLang="zh-CN" sz="1600" dirty="0" err="1"/>
              <a:t>i</a:t>
            </a:r>
            <a:r>
              <a:rPr lang="en-US" altLang="zh-CN" sz="1600" dirty="0"/>
              <a:t>];</a:t>
            </a:r>
          </a:p>
          <a:p>
            <a:pPr marL="0" indent="0">
              <a:buNone/>
            </a:pPr>
            <a:r>
              <a:rPr lang="en-US" altLang="zh-CN" sz="1600" dirty="0"/>
              <a:t>             id = </a:t>
            </a:r>
            <a:r>
              <a:rPr lang="en-US" altLang="zh-CN" sz="1600" dirty="0" err="1">
                <a:solidFill>
                  <a:srgbClr val="C00000"/>
                </a:solidFill>
              </a:rPr>
              <a:t>omp_get_thread_num</a:t>
            </a:r>
            <a:r>
              <a:rPr lang="en-US" altLang="zh-CN" sz="1600" dirty="0">
                <a:solidFill>
                  <a:srgbClr val="C00000"/>
                </a:solidFill>
              </a:rPr>
              <a:t>()</a:t>
            </a:r>
            <a:r>
              <a:rPr lang="en-US" altLang="zh-CN" sz="1600" dirty="0"/>
              <a:t>;</a:t>
            </a:r>
          </a:p>
          <a:p>
            <a:pPr marL="0" indent="0">
              <a:buNone/>
            </a:pPr>
            <a:r>
              <a:rPr lang="en-US" altLang="zh-CN" sz="1600" dirty="0"/>
              <a:t>             if (  (</a:t>
            </a:r>
            <a:r>
              <a:rPr lang="en-US" altLang="zh-CN" sz="1600" dirty="0" err="1"/>
              <a:t>i</a:t>
            </a:r>
            <a:r>
              <a:rPr lang="en-US" altLang="zh-CN" sz="1600" dirty="0"/>
              <a:t> % chunk) == 0 )   </a:t>
            </a:r>
            <a:r>
              <a:rPr lang="en-US" altLang="zh-CN" sz="1600" dirty="0" err="1"/>
              <a:t>printf</a:t>
            </a:r>
            <a:r>
              <a:rPr lang="en-US" altLang="zh-CN" sz="1600" dirty="0"/>
              <a:t>("Iteration #%d in thread #%d\n",</a:t>
            </a:r>
            <a:r>
              <a:rPr lang="en-US" altLang="zh-CN" sz="1600" dirty="0" err="1"/>
              <a:t>i</a:t>
            </a:r>
            <a:r>
              <a:rPr lang="en-US" altLang="zh-CN" sz="1600" dirty="0"/>
              <a:t>, id);</a:t>
            </a:r>
          </a:p>
          <a:p>
            <a:pPr marL="0" indent="0">
              <a:buNone/>
            </a:pPr>
            <a:r>
              <a:rPr lang="en-US" altLang="zh-CN" sz="1600" dirty="0"/>
              <a:t>            }</a:t>
            </a:r>
          </a:p>
          <a:p>
            <a:pPr marL="0" indent="0">
              <a:buNone/>
            </a:pPr>
            <a:r>
              <a:rPr lang="en-US" altLang="zh-CN" sz="1600" dirty="0"/>
              <a:t>} </a:t>
            </a:r>
            <a:endParaRPr lang="zh-CN" altLang="en-US" sz="1600" dirty="0"/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parallel for</a:t>
            </a:r>
            <a:r>
              <a:rPr lang="zh-CN" altLang="en-US" dirty="0"/>
              <a:t>例子</a:t>
            </a:r>
          </a:p>
        </p:txBody>
      </p:sp>
    </p:spTree>
    <p:extLst>
      <p:ext uri="{BB962C8B-B14F-4D97-AF65-F5344CB8AC3E}">
        <p14:creationId xmlns:p14="http://schemas.microsoft.com/office/powerpoint/2010/main" val="3996407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zh-CN" altLang="en-US" dirty="0"/>
              <a:t>是</a:t>
            </a:r>
            <a:r>
              <a:rPr lang="en-US" altLang="zh-CN" dirty="0"/>
              <a:t>Open Multi-Processing</a:t>
            </a:r>
            <a:r>
              <a:rPr lang="zh-CN" altLang="en-US" dirty="0"/>
              <a:t>的缩写，被大多数计算机硬件和软件厂家所标准化</a:t>
            </a:r>
            <a:endParaRPr lang="en-US" altLang="zh-CN" dirty="0"/>
          </a:p>
          <a:p>
            <a:r>
              <a:rPr lang="zh-CN" altLang="en-US" dirty="0"/>
              <a:t>是针对共享内存的应用编程接口</a:t>
            </a:r>
            <a:r>
              <a:rPr lang="en-US" altLang="zh-CN" dirty="0"/>
              <a:t>(API)</a:t>
            </a:r>
            <a:r>
              <a:rPr lang="zh-CN" altLang="en-US" dirty="0"/>
              <a:t>，可用于显式地指导</a:t>
            </a:r>
            <a:r>
              <a:rPr lang="zh-CN" altLang="en-US" b="1" dirty="0"/>
              <a:t>多线程</a:t>
            </a:r>
            <a:r>
              <a:rPr lang="zh-CN" altLang="en-US" dirty="0"/>
              <a:t>、</a:t>
            </a:r>
            <a:r>
              <a:rPr lang="zh-CN" altLang="en-US" b="1" dirty="0"/>
              <a:t>共享内存</a:t>
            </a:r>
            <a:r>
              <a:rPr lang="zh-CN" altLang="en-US" dirty="0"/>
              <a:t>的并行编程</a:t>
            </a:r>
            <a:endParaRPr lang="en-US" altLang="zh-CN" dirty="0"/>
          </a:p>
          <a:p>
            <a:r>
              <a:rPr lang="zh-CN" altLang="en-US" dirty="0"/>
              <a:t>支持</a:t>
            </a:r>
            <a:r>
              <a:rPr lang="en-US" altLang="zh-CN" dirty="0"/>
              <a:t>C/C++</a:t>
            </a:r>
            <a:r>
              <a:rPr lang="zh-CN" altLang="en-US" dirty="0"/>
              <a:t>和</a:t>
            </a:r>
            <a:r>
              <a:rPr lang="en-US" altLang="zh-CN" dirty="0"/>
              <a:t>FORTRAN</a:t>
            </a:r>
          </a:p>
          <a:p>
            <a:r>
              <a:rPr lang="zh-CN" altLang="en-US" dirty="0"/>
              <a:t>支持</a:t>
            </a:r>
            <a:r>
              <a:rPr lang="en-US" altLang="zh-CN" dirty="0"/>
              <a:t>Unix/Linux</a:t>
            </a:r>
            <a:r>
              <a:rPr lang="zh-CN" altLang="en-US" dirty="0"/>
              <a:t>平台和</a:t>
            </a:r>
            <a:r>
              <a:rPr lang="en-US" altLang="zh-CN" dirty="0"/>
              <a:t>Windows</a:t>
            </a:r>
            <a:r>
              <a:rPr lang="zh-CN" altLang="en-US" dirty="0"/>
              <a:t>平台</a:t>
            </a:r>
            <a:endParaRPr lang="en-US" altLang="zh-CN" dirty="0"/>
          </a:p>
          <a:p>
            <a:r>
              <a:rPr lang="en-US" altLang="zh-CN" dirty="0">
                <a:hlinkClick r:id="rId2"/>
              </a:rPr>
              <a:t>https://www.openmp.org/</a:t>
            </a:r>
            <a:endParaRPr lang="en-US" altLang="zh-CN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什么是</a:t>
            </a:r>
            <a:r>
              <a:rPr lang="en-US" altLang="zh-CN" dirty="0" err="1"/>
              <a:t>OpenMP</a:t>
            </a:r>
            <a:r>
              <a:rPr lang="zh-CN" altLang="en-US" dirty="0"/>
              <a:t>？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AE5C00C5-D1F2-52ED-7E90-C7BD0E5D9249}"/>
                  </a:ext>
                </a:extLst>
              </p14:cNvPr>
              <p14:cNvContentPartPr/>
              <p14:nvPr/>
            </p14:nvContentPartPr>
            <p14:xfrm>
              <a:off x="1334880" y="825840"/>
              <a:ext cx="6553800" cy="4333320"/>
            </p14:xfrm>
          </p:contentPart>
        </mc:Choice>
        <mc:Fallback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AE5C00C5-D1F2-52ED-7E90-C7BD0E5D924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25520" y="816480"/>
                <a:ext cx="6572520" cy="4352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3334091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内容占位符 1"/>
          <p:cNvSpPr>
            <a:spLocks noGrp="1"/>
          </p:cNvSpPr>
          <p:nvPr>
            <p:ph idx="11"/>
          </p:nvPr>
        </p:nvSpPr>
        <p:spPr bwMode="auto">
          <a:xfrm>
            <a:off x="482600" y="1108075"/>
            <a:ext cx="8183563" cy="544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OpenMP</a:t>
            </a:r>
            <a:r>
              <a:rPr lang="zh-CN" altLang="en-US" sz="32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简介及</a:t>
            </a:r>
            <a:r>
              <a:rPr lang="en-US" altLang="zh-CN" sz="32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Hello World! </a:t>
            </a:r>
          </a:p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bg1">
                    <a:lumMod val="75000"/>
                  </a:schemeClr>
                </a:solidFill>
              </a:rPr>
              <a:t>并行区域结构</a:t>
            </a:r>
            <a:endParaRPr lang="en-US" altLang="zh-CN" sz="3200" dirty="0">
              <a:solidFill>
                <a:schemeClr val="bg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bg1">
                    <a:lumMod val="75000"/>
                  </a:schemeClr>
                </a:solidFill>
              </a:rPr>
              <a:t>共享任务结构</a:t>
            </a:r>
            <a:endParaRPr lang="en-US" altLang="zh-CN" sz="3200" dirty="0">
              <a:solidFill>
                <a:schemeClr val="bg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/>
              <a:t>同步结构</a:t>
            </a:r>
            <a:endParaRPr lang="en-US" altLang="zh-CN" sz="3200" dirty="0"/>
          </a:p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bg1">
                    <a:lumMod val="75000"/>
                  </a:schemeClr>
                </a:solidFill>
              </a:rPr>
              <a:t>运行时库函数</a:t>
            </a:r>
            <a:endParaRPr lang="en-US" altLang="zh-CN" sz="3200" dirty="0">
              <a:solidFill>
                <a:schemeClr val="bg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bg1">
                    <a:lumMod val="75000"/>
                  </a:schemeClr>
                </a:solidFill>
              </a:rPr>
              <a:t>环境变量</a:t>
            </a:r>
            <a:endParaRPr lang="en-US" altLang="zh-CN" sz="32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zh-CN" altLang="en-US" sz="3200" dirty="0"/>
          </a:p>
        </p:txBody>
      </p:sp>
      <p:sp>
        <p:nvSpPr>
          <p:cNvPr id="7171" name="标题 2"/>
          <p:cNvSpPr>
            <a:spLocks noGrp="1"/>
          </p:cNvSpPr>
          <p:nvPr>
            <p:ph type="ctrTitle"/>
          </p:nvPr>
        </p:nvSpPr>
        <p:spPr bwMode="auto">
          <a:xfrm>
            <a:off x="1249363" y="225425"/>
            <a:ext cx="731520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大纲</a:t>
            </a:r>
          </a:p>
        </p:txBody>
      </p:sp>
    </p:spTree>
    <p:extLst>
      <p:ext uri="{BB962C8B-B14F-4D97-AF65-F5344CB8AC3E}">
        <p14:creationId xmlns:p14="http://schemas.microsoft.com/office/powerpoint/2010/main" val="50420198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CCA39509-827E-4419-8A84-B91465B14E53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zh-CN" altLang="en-US" dirty="0"/>
              <a:t>实现多线程间互斥访问和同步的指令</a:t>
            </a:r>
            <a:endParaRPr lang="en-US" altLang="zh-CN" dirty="0"/>
          </a:p>
          <a:p>
            <a:r>
              <a:rPr lang="en-US" altLang="zh-CN" dirty="0">
                <a:solidFill>
                  <a:srgbClr val="C00000"/>
                </a:solidFill>
              </a:rPr>
              <a:t>master</a:t>
            </a:r>
            <a:r>
              <a:rPr lang="zh-CN" altLang="en-US" dirty="0"/>
              <a:t>指令：指定一个代码区域由主线程执行，其他线程跳过这个区域</a:t>
            </a:r>
            <a:endParaRPr lang="en-US" altLang="zh-CN" dirty="0"/>
          </a:p>
          <a:p>
            <a:r>
              <a:rPr lang="en-US" altLang="zh-CN" dirty="0">
                <a:solidFill>
                  <a:srgbClr val="C00000"/>
                </a:solidFill>
              </a:rPr>
              <a:t>critical</a:t>
            </a:r>
            <a:r>
              <a:rPr lang="zh-CN" altLang="en-US" dirty="0"/>
              <a:t>指令：指定一个代码区域每次只能由一个线程执行（互斥访问），可以实现临界区访问</a:t>
            </a:r>
            <a:endParaRPr lang="en-US" altLang="zh-CN" dirty="0"/>
          </a:p>
          <a:p>
            <a:r>
              <a:rPr lang="en-US" altLang="zh-CN" dirty="0">
                <a:solidFill>
                  <a:srgbClr val="C00000"/>
                </a:solidFill>
              </a:rPr>
              <a:t>barrier</a:t>
            </a:r>
            <a:r>
              <a:rPr lang="zh-CN" altLang="en-US" dirty="0"/>
              <a:t>指令：指定线程组所有的线程在此指令处同步</a:t>
            </a:r>
            <a:endParaRPr lang="en-US" altLang="zh-CN" dirty="0"/>
          </a:p>
          <a:p>
            <a:r>
              <a:rPr lang="en-US" altLang="zh-CN" dirty="0">
                <a:solidFill>
                  <a:srgbClr val="C00000"/>
                </a:solidFill>
              </a:rPr>
              <a:t>atomic</a:t>
            </a:r>
            <a:r>
              <a:rPr lang="zh-CN" altLang="en-US" dirty="0"/>
              <a:t>指令：指定以原子方式访问特定的存储位置，该指令仅适用于其后的单个语句，可以实现一个最小临界区的访问</a:t>
            </a:r>
            <a:endParaRPr lang="en-US" altLang="zh-CN" dirty="0"/>
          </a:p>
          <a:p>
            <a:r>
              <a:rPr lang="en-US" altLang="zh-CN" dirty="0">
                <a:solidFill>
                  <a:srgbClr val="C00000"/>
                </a:solidFill>
              </a:rPr>
              <a:t>flush</a:t>
            </a:r>
            <a:r>
              <a:rPr lang="zh-CN" altLang="en-US" dirty="0"/>
              <a:t>指令：标识一个数据同步点，将线程的变量写回内存，实现内存数据更新</a:t>
            </a:r>
            <a:endParaRPr lang="en-US" altLang="zh-CN" dirty="0"/>
          </a:p>
          <a:p>
            <a:r>
              <a:rPr lang="en-US" altLang="zh-CN" dirty="0">
                <a:solidFill>
                  <a:srgbClr val="C00000"/>
                </a:solidFill>
              </a:rPr>
              <a:t>ordered</a:t>
            </a:r>
            <a:r>
              <a:rPr lang="zh-CN" altLang="en-US" dirty="0"/>
              <a:t>指令：指定循环迭代以串行执行顺序执行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9834012A-0E14-4CEE-ABBB-E8C6478BA5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同步结构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75D1B222-A23C-F97A-5530-0B923DF5737E}"/>
                  </a:ext>
                </a:extLst>
              </p14:cNvPr>
              <p14:cNvContentPartPr/>
              <p14:nvPr/>
            </p14:nvContentPartPr>
            <p14:xfrm>
              <a:off x="517320" y="1785600"/>
              <a:ext cx="7706520" cy="2863080"/>
            </p14:xfrm>
          </p:contentPart>
        </mc:Choice>
        <mc:Fallback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75D1B222-A23C-F97A-5530-0B923DF5737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7960" y="1776240"/>
                <a:ext cx="7725240" cy="2881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326751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9D7DAD90-93B8-4CD5-AAC8-94698CFF1FB6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81894" y="5486346"/>
            <a:ext cx="8184958" cy="1066772"/>
          </a:xfrm>
        </p:spPr>
        <p:txBody>
          <a:bodyPr/>
          <a:lstStyle/>
          <a:p>
            <a:r>
              <a:rPr lang="en-US" altLang="zh-CN" dirty="0"/>
              <a:t>master</a:t>
            </a:r>
            <a:r>
              <a:rPr lang="zh-CN" altLang="en-US" dirty="0"/>
              <a:t>指令没有隐含</a:t>
            </a:r>
            <a:r>
              <a:rPr lang="en-US" altLang="zh-CN" dirty="0"/>
              <a:t>barrier</a:t>
            </a:r>
          </a:p>
          <a:p>
            <a:r>
              <a:rPr lang="zh-CN" altLang="en-US" dirty="0"/>
              <a:t>跳转或跳出</a:t>
            </a:r>
            <a:r>
              <a:rPr lang="en-US" altLang="zh-CN" dirty="0"/>
              <a:t>master</a:t>
            </a:r>
            <a:r>
              <a:rPr lang="zh-CN" altLang="en-US" dirty="0"/>
              <a:t>代码块是非法的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3F912B7F-243B-46A4-ACF8-8BADCBFB73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master</a:t>
            </a:r>
            <a:r>
              <a:rPr lang="zh-CN" altLang="en-US" dirty="0"/>
              <a:t>指令例子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FF81E36-43DF-4E11-8E03-78BA3639ADCE}"/>
              </a:ext>
            </a:extLst>
          </p:cNvPr>
          <p:cNvSpPr txBox="1"/>
          <p:nvPr/>
        </p:nvSpPr>
        <p:spPr>
          <a:xfrm>
            <a:off x="2057466" y="1025160"/>
            <a:ext cx="4585934" cy="3293209"/>
          </a:xfrm>
          <a:prstGeom prst="rect">
            <a:avLst/>
          </a:prstGeom>
          <a:solidFill>
            <a:schemeClr val="accent5"/>
          </a:solidFill>
        </p:spPr>
        <p:txBody>
          <a:bodyPr wrap="square">
            <a:spAutoFit/>
          </a:bodyPr>
          <a:lstStyle/>
          <a:p>
            <a:r>
              <a:rPr lang="en-US" altLang="zh-CN" sz="1600" dirty="0"/>
              <a:t>#include &lt;</a:t>
            </a:r>
            <a:r>
              <a:rPr lang="en-US" altLang="zh-CN" sz="1600" dirty="0" err="1"/>
              <a:t>omp.h</a:t>
            </a:r>
            <a:r>
              <a:rPr lang="en-US" altLang="zh-CN" sz="1600" dirty="0"/>
              <a:t>&gt;</a:t>
            </a:r>
          </a:p>
          <a:p>
            <a:r>
              <a:rPr lang="en-US" altLang="zh-CN" sz="1600" dirty="0"/>
              <a:t>main()</a:t>
            </a:r>
          </a:p>
          <a:p>
            <a:r>
              <a:rPr lang="en-US" altLang="zh-CN" sz="1600" dirty="0"/>
              <a:t>{</a:t>
            </a:r>
          </a:p>
          <a:p>
            <a:r>
              <a:rPr lang="en-US" altLang="zh-CN" sz="1600" dirty="0"/>
              <a:t>    int x = 0;</a:t>
            </a:r>
          </a:p>
          <a:p>
            <a:r>
              <a:rPr lang="en-US" altLang="zh-CN" sz="1600" dirty="0"/>
              <a:t>    </a:t>
            </a:r>
            <a:r>
              <a:rPr lang="en-US" altLang="zh-CN" sz="1600" dirty="0">
                <a:solidFill>
                  <a:srgbClr val="C00000"/>
                </a:solidFill>
              </a:rPr>
              <a:t>#pragma omp parallel shared(x)</a:t>
            </a:r>
          </a:p>
          <a:p>
            <a:r>
              <a:rPr lang="en-US" altLang="zh-CN" sz="1600" dirty="0"/>
              <a:t>        {</a:t>
            </a:r>
          </a:p>
          <a:p>
            <a:r>
              <a:rPr lang="en-US" altLang="zh-CN" sz="1600" dirty="0"/>
              <a:t>            </a:t>
            </a:r>
            <a:r>
              <a:rPr lang="en-US" altLang="zh-CN" sz="1600" dirty="0">
                <a:solidFill>
                  <a:srgbClr val="C00000"/>
                </a:solidFill>
              </a:rPr>
              <a:t>#pragma omp master</a:t>
            </a:r>
          </a:p>
          <a:p>
            <a:r>
              <a:rPr lang="en-US" altLang="zh-CN" sz="1600" dirty="0"/>
              <a:t>	  x = x + 10;</a:t>
            </a:r>
          </a:p>
          <a:p>
            <a:r>
              <a:rPr lang="en-US" altLang="zh-CN" sz="1600" dirty="0"/>
              <a:t>            </a:t>
            </a:r>
            <a:r>
              <a:rPr lang="en-US" altLang="zh-CN" sz="1600" dirty="0">
                <a:solidFill>
                  <a:srgbClr val="C00000"/>
                </a:solidFill>
              </a:rPr>
              <a:t>#pragma omp critical</a:t>
            </a:r>
          </a:p>
          <a:p>
            <a:r>
              <a:rPr lang="en-US" altLang="zh-CN" sz="1600" dirty="0"/>
              <a:t>                  x = x + 1;</a:t>
            </a:r>
          </a:p>
          <a:p>
            <a:r>
              <a:rPr lang="en-US" altLang="zh-CN" sz="1600" dirty="0"/>
              <a:t>        }  /* end of parallel section */</a:t>
            </a:r>
          </a:p>
          <a:p>
            <a:r>
              <a:rPr lang="en-US" altLang="zh-CN" sz="1600" dirty="0"/>
              <a:t>    </a:t>
            </a:r>
            <a:r>
              <a:rPr lang="en-US" altLang="zh-CN" sz="1600" dirty="0" err="1"/>
              <a:t>printf</a:t>
            </a:r>
            <a:r>
              <a:rPr lang="en-US" altLang="zh-CN" sz="1600" dirty="0"/>
              <a:t>("out of the parallel region : X = %d\</a:t>
            </a:r>
            <a:r>
              <a:rPr lang="en-US" altLang="zh-CN" sz="1600" dirty="0" err="1"/>
              <a:t>n",x</a:t>
            </a:r>
            <a:r>
              <a:rPr lang="en-US" altLang="zh-CN" sz="1600" dirty="0"/>
              <a:t>);</a:t>
            </a:r>
          </a:p>
          <a:p>
            <a:r>
              <a:rPr lang="en-US" altLang="zh-CN" sz="1600" dirty="0"/>
              <a:t>}</a:t>
            </a:r>
            <a:endParaRPr lang="zh-CN" altLang="en-US" sz="16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67B90F1-8637-470F-9455-6A76BDB186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364" y="4419574"/>
            <a:ext cx="5935924" cy="761980"/>
          </a:xfrm>
          <a:prstGeom prst="rect">
            <a:avLst/>
          </a:prstGeom>
          <a:ln w="28575"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85052379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4B95739-D2D1-401B-97EF-9C46F178E712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81894" y="1676446"/>
            <a:ext cx="8184958" cy="4648078"/>
          </a:xfrm>
        </p:spPr>
        <p:txBody>
          <a:bodyPr/>
          <a:lstStyle/>
          <a:p>
            <a:r>
              <a:rPr lang="zh-CN" altLang="en-US" dirty="0"/>
              <a:t>如果一条线程正在一个</a:t>
            </a:r>
            <a:r>
              <a:rPr lang="en-US" altLang="zh-CN" dirty="0"/>
              <a:t>critical</a:t>
            </a:r>
            <a:r>
              <a:rPr lang="zh-CN" altLang="en-US" dirty="0"/>
              <a:t>区域执行而另一个线程到达这个区域，并企图执行，那么它将会被阻塞，直到第一个线程离开这个区域</a:t>
            </a:r>
            <a:endParaRPr lang="en-US" altLang="zh-CN" dirty="0"/>
          </a:p>
          <a:p>
            <a:r>
              <a:rPr lang="en-US" altLang="zh-CN" dirty="0"/>
              <a:t>name</a:t>
            </a:r>
            <a:r>
              <a:rPr lang="zh-CN" altLang="en-US" dirty="0"/>
              <a:t>是可选项，使不同的</a:t>
            </a:r>
            <a:r>
              <a:rPr lang="en-US" altLang="zh-CN" dirty="0" err="1"/>
              <a:t>cirtical</a:t>
            </a:r>
            <a:r>
              <a:rPr lang="zh-CN" altLang="en-US" dirty="0"/>
              <a:t>区域共存，具有相同命名的不同的</a:t>
            </a:r>
            <a:r>
              <a:rPr lang="en-US" altLang="zh-CN" dirty="0"/>
              <a:t>critical</a:t>
            </a:r>
            <a:r>
              <a:rPr lang="zh-CN" altLang="en-US" dirty="0"/>
              <a:t>区域被当作同一个区域，所有未命名</a:t>
            </a:r>
            <a:r>
              <a:rPr lang="en-US" altLang="zh-CN" dirty="0"/>
              <a:t>critical</a:t>
            </a:r>
            <a:r>
              <a:rPr lang="zh-CN" altLang="en-US" dirty="0"/>
              <a:t>区域被当作同一个区域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51445572-3898-48E1-B9A8-86FB40FDDF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critical</a:t>
            </a:r>
            <a:r>
              <a:rPr lang="zh-CN" altLang="en-US" dirty="0"/>
              <a:t>指令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2087972-6288-4267-93FC-346BC55B0482}"/>
              </a:ext>
            </a:extLst>
          </p:cNvPr>
          <p:cNvSpPr txBox="1"/>
          <p:nvPr/>
        </p:nvSpPr>
        <p:spPr>
          <a:xfrm>
            <a:off x="1249364" y="1066862"/>
            <a:ext cx="6095840" cy="646331"/>
          </a:xfrm>
          <a:prstGeom prst="rect">
            <a:avLst/>
          </a:prstGeom>
          <a:solidFill>
            <a:schemeClr val="accent5"/>
          </a:solidFill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C00000"/>
                </a:solidFill>
              </a:rPr>
              <a:t>#pragma omp </a:t>
            </a:r>
            <a:r>
              <a:rPr lang="en-US" altLang="zh-CN" sz="1800" b="1" dirty="0">
                <a:solidFill>
                  <a:srgbClr val="C00000"/>
                </a:solidFill>
              </a:rPr>
              <a:t>critica</a:t>
            </a:r>
            <a:r>
              <a:rPr lang="en-US" altLang="zh-CN" sz="1800" dirty="0">
                <a:solidFill>
                  <a:srgbClr val="C00000"/>
                </a:solidFill>
              </a:rPr>
              <a:t>l [(name)]</a:t>
            </a:r>
          </a:p>
          <a:p>
            <a:r>
              <a:rPr lang="en-US" altLang="zh-CN" sz="1800" dirty="0"/>
              <a:t>    structured-block</a:t>
            </a:r>
            <a:endParaRPr lang="zh-CN" altLang="en-US" sz="18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13EAEE9-DA35-40CB-8B40-CB8DEEFC36F2}"/>
              </a:ext>
            </a:extLst>
          </p:cNvPr>
          <p:cNvSpPr txBox="1"/>
          <p:nvPr/>
        </p:nvSpPr>
        <p:spPr>
          <a:xfrm>
            <a:off x="2209862" y="4114782"/>
            <a:ext cx="4419484" cy="2462213"/>
          </a:xfrm>
          <a:prstGeom prst="rect">
            <a:avLst/>
          </a:prstGeom>
          <a:solidFill>
            <a:schemeClr val="accent5"/>
          </a:solidFill>
        </p:spPr>
        <p:txBody>
          <a:bodyPr wrap="square">
            <a:spAutoFit/>
          </a:bodyPr>
          <a:lstStyle/>
          <a:p>
            <a:r>
              <a:rPr lang="en-US" altLang="zh-CN" sz="1400" dirty="0"/>
              <a:t>#include &lt;</a:t>
            </a:r>
            <a:r>
              <a:rPr lang="en-US" altLang="zh-CN" sz="1400" dirty="0" err="1"/>
              <a:t>omp.h</a:t>
            </a:r>
            <a:r>
              <a:rPr lang="en-US" altLang="zh-CN" sz="1400" dirty="0"/>
              <a:t>&gt;</a:t>
            </a:r>
          </a:p>
          <a:p>
            <a:r>
              <a:rPr lang="en-US" altLang="zh-CN" sz="1400" dirty="0"/>
              <a:t>main()</a:t>
            </a:r>
          </a:p>
          <a:p>
            <a:r>
              <a:rPr lang="en-US" altLang="zh-CN" sz="1400" dirty="0"/>
              <a:t>{</a:t>
            </a:r>
          </a:p>
          <a:p>
            <a:r>
              <a:rPr lang="en-US" altLang="zh-CN" sz="1400" dirty="0"/>
              <a:t>    int x = 0;</a:t>
            </a:r>
          </a:p>
          <a:p>
            <a:r>
              <a:rPr lang="en-US" altLang="zh-CN" sz="1400" dirty="0">
                <a:solidFill>
                  <a:srgbClr val="C00000"/>
                </a:solidFill>
              </a:rPr>
              <a:t>    #pragma omp parallel shared(x)</a:t>
            </a:r>
          </a:p>
          <a:p>
            <a:r>
              <a:rPr lang="en-US" altLang="zh-CN" sz="1400" dirty="0"/>
              <a:t>    {</a:t>
            </a:r>
          </a:p>
          <a:p>
            <a:r>
              <a:rPr lang="en-US" altLang="zh-CN" sz="1400" dirty="0">
                <a:solidFill>
                  <a:srgbClr val="C00000"/>
                </a:solidFill>
              </a:rPr>
              <a:t>        #pragma omp critical</a:t>
            </a:r>
          </a:p>
          <a:p>
            <a:r>
              <a:rPr lang="en-US" altLang="zh-CN" sz="1400" dirty="0"/>
              <a:t>            x = x + 1;</a:t>
            </a:r>
          </a:p>
          <a:p>
            <a:r>
              <a:rPr lang="en-US" altLang="zh-CN" sz="1400" dirty="0"/>
              <a:t>    } </a:t>
            </a:r>
          </a:p>
          <a:p>
            <a:r>
              <a:rPr lang="en-US" altLang="zh-CN" sz="1400" dirty="0"/>
              <a:t>    </a:t>
            </a:r>
            <a:r>
              <a:rPr lang="en-US" altLang="zh-CN" sz="1400" dirty="0" err="1"/>
              <a:t>printf</a:t>
            </a:r>
            <a:r>
              <a:rPr lang="en-US" altLang="zh-CN" sz="1400" dirty="0"/>
              <a:t>("out of the parallel region : X = %d\</a:t>
            </a:r>
            <a:r>
              <a:rPr lang="en-US" altLang="zh-CN" sz="1400" dirty="0" err="1"/>
              <a:t>n",x</a:t>
            </a:r>
            <a:r>
              <a:rPr lang="en-US" altLang="zh-CN" sz="1400" dirty="0"/>
              <a:t>);</a:t>
            </a:r>
          </a:p>
          <a:p>
            <a:r>
              <a:rPr lang="en-US" altLang="zh-CN" sz="1400" dirty="0"/>
              <a:t>}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2257218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55EDA502-12E3-439D-83CE-7F635FA8D7B6}"/>
              </a:ext>
            </a:extLst>
          </p:cNvPr>
          <p:cNvGraphicFramePr>
            <a:graphicFrameLocks noGrp="1"/>
          </p:cNvGraphicFramePr>
          <p:nvPr>
            <p:ph idx="11"/>
            <p:extLst>
              <p:ext uri="{D42A27DB-BD31-4B8C-83A1-F6EECF244321}">
                <p14:modId xmlns:p14="http://schemas.microsoft.com/office/powerpoint/2010/main" val="4230744533"/>
              </p:ext>
            </p:extLst>
          </p:nvPr>
        </p:nvGraphicFramePr>
        <p:xfrm>
          <a:off x="670714" y="2209832"/>
          <a:ext cx="7802572" cy="4297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7762">
                  <a:extLst>
                    <a:ext uri="{9D8B030D-6E8A-4147-A177-3AD203B41FA5}">
                      <a16:colId xmlns:a16="http://schemas.microsoft.com/office/drawing/2014/main" val="2903288445"/>
                    </a:ext>
                  </a:extLst>
                </a:gridCol>
                <a:gridCol w="6354810">
                  <a:extLst>
                    <a:ext uri="{9D8B030D-6E8A-4147-A177-3AD203B41FA5}">
                      <a16:colId xmlns:a16="http://schemas.microsoft.com/office/drawing/2014/main" val="1725862887"/>
                    </a:ext>
                  </a:extLst>
                </a:gridCol>
              </a:tblGrid>
              <a:tr h="350511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子句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expression-</a:t>
                      </a:r>
                      <a:r>
                        <a:rPr lang="en-US" altLang="zh-CN" dirty="0" err="1"/>
                        <a:t>stmt</a:t>
                      </a:r>
                      <a:endParaRPr lang="zh-CN" alt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8030493"/>
                  </a:ext>
                </a:extLst>
              </a:tr>
              <a:tr h="35051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read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v = x;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4951966"/>
                  </a:ext>
                </a:extLst>
              </a:tr>
              <a:tr h="35051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write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x = expr; (expr</a:t>
                      </a:r>
                      <a:r>
                        <a:rPr lang="zh-CN" altLang="en-US" dirty="0"/>
                        <a:t>：表达式</a:t>
                      </a:r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7086176"/>
                  </a:ext>
                </a:extLst>
              </a:tr>
              <a:tr h="350511">
                <a:tc>
                  <a:txBody>
                    <a:bodyPr/>
                    <a:lstStyle/>
                    <a:p>
                      <a:pPr algn="ctr"/>
                      <a:r>
                        <a:rPr lang="en-US" altLang="zh-CN" i="0" dirty="0" err="1"/>
                        <a:t>Undate</a:t>
                      </a:r>
                      <a:r>
                        <a:rPr lang="zh-CN" altLang="en-US" i="0" dirty="0"/>
                        <a:t>或者无子句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b="0" i="0" dirty="0">
                          <a:latin typeface="+mn-lt"/>
                        </a:rPr>
                        <a:t>x++;  x--;  ++x; --x; </a:t>
                      </a:r>
                      <a:r>
                        <a:rPr lang="en-US" altLang="zh-CN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 </a:t>
                      </a:r>
                      <a:r>
                        <a:rPr lang="en-US" altLang="zh-CN" sz="18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binop</a:t>
                      </a:r>
                      <a:r>
                        <a:rPr lang="en-US" altLang="zh-CN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expr; x = x </a:t>
                      </a:r>
                      <a:r>
                        <a:rPr lang="en-US" altLang="zh-CN" sz="18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binop</a:t>
                      </a:r>
                      <a:r>
                        <a:rPr lang="en-US" altLang="zh-CN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expr; x = expr </a:t>
                      </a:r>
                      <a:r>
                        <a:rPr lang="en-US" altLang="zh-CN" sz="18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binop</a:t>
                      </a:r>
                      <a:r>
                        <a:rPr lang="en-US" altLang="zh-CN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x; (</a:t>
                      </a:r>
                      <a:r>
                        <a:rPr lang="en-US" altLang="zh-CN" sz="18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binop</a:t>
                      </a:r>
                      <a:r>
                        <a:rPr lang="zh-CN" alt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：</a:t>
                      </a:r>
                      <a:r>
                        <a:rPr lang="en-US" altLang="zh-CN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+, *, -, /, &amp;, ˆ, |, &lt;&lt;, &gt;&gt;)</a:t>
                      </a:r>
                      <a:endParaRPr lang="zh-CN" altLang="en-US" b="0" i="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6149072"/>
                  </a:ext>
                </a:extLst>
              </a:tr>
              <a:tr h="35051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capture</a:t>
                      </a:r>
                    </a:p>
                    <a:p>
                      <a:pPr algn="ctr"/>
                      <a:r>
                        <a:rPr lang="zh-CN" altLang="en-US" dirty="0"/>
                        <a:t>获得</a:t>
                      </a:r>
                      <a:r>
                        <a:rPr lang="en-US" altLang="zh-CN" dirty="0"/>
                        <a:t>x</a:t>
                      </a:r>
                      <a:r>
                        <a:rPr lang="zh-CN" altLang="en-US" dirty="0"/>
                        <a:t>指定的位置的原始或最终值。由</a:t>
                      </a:r>
                      <a:r>
                        <a:rPr lang="en-US" altLang="zh-CN" dirty="0"/>
                        <a:t>x</a:t>
                      </a:r>
                      <a:r>
                        <a:rPr lang="zh-CN" altLang="en-US" dirty="0"/>
                        <a:t>指定的位置的原始值或最终值被写在由</a:t>
                      </a:r>
                      <a:r>
                        <a:rPr lang="en-US" altLang="zh-CN" dirty="0"/>
                        <a:t>v</a:t>
                      </a:r>
                      <a:r>
                        <a:rPr lang="zh-CN" altLang="en-US" dirty="0"/>
                        <a:t>指定的位置上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v = x++; v = x--; v = ++x; v = --x; v = x </a:t>
                      </a:r>
                      <a:r>
                        <a:rPr lang="en-US" altLang="zh-CN" dirty="0" err="1"/>
                        <a:t>binop</a:t>
                      </a:r>
                      <a:r>
                        <a:rPr lang="en-US" altLang="zh-CN" dirty="0"/>
                        <a:t>= expr; </a:t>
                      </a:r>
                    </a:p>
                    <a:p>
                      <a:pPr algn="l"/>
                      <a:r>
                        <a:rPr lang="en-US" altLang="zh-CN" dirty="0"/>
                        <a:t>v = x = x </a:t>
                      </a:r>
                      <a:r>
                        <a:rPr lang="en-US" altLang="zh-CN" dirty="0" err="1"/>
                        <a:t>binop</a:t>
                      </a:r>
                      <a:r>
                        <a:rPr lang="en-US" altLang="zh-CN" dirty="0"/>
                        <a:t> expr; v = x = expr </a:t>
                      </a:r>
                      <a:r>
                        <a:rPr lang="en-US" altLang="zh-CN" dirty="0" err="1"/>
                        <a:t>binop</a:t>
                      </a:r>
                      <a:r>
                        <a:rPr lang="en-US" altLang="zh-CN" dirty="0"/>
                        <a:t> x;</a:t>
                      </a:r>
                    </a:p>
                    <a:p>
                      <a:pPr algn="l"/>
                      <a:r>
                        <a:rPr lang="zh-CN" altLang="en-US" dirty="0"/>
                        <a:t>如果</a:t>
                      </a:r>
                      <a:r>
                        <a:rPr lang="en-US" altLang="zh-CN" dirty="0"/>
                        <a:t>capture</a:t>
                      </a:r>
                      <a:r>
                        <a:rPr lang="zh-CN" altLang="en-US" dirty="0"/>
                        <a:t>后是结构化块，则只能是以下之一：</a:t>
                      </a:r>
                      <a:endParaRPr lang="en-US" altLang="zh-CN" dirty="0"/>
                    </a:p>
                    <a:p>
                      <a:pPr algn="l"/>
                      <a:r>
                        <a:rPr lang="en-US" altLang="zh-CN" dirty="0"/>
                        <a:t>{v = x; x </a:t>
                      </a:r>
                      <a:r>
                        <a:rPr lang="en-US" altLang="zh-CN" dirty="0" err="1"/>
                        <a:t>binop</a:t>
                      </a:r>
                      <a:r>
                        <a:rPr lang="en-US" altLang="zh-CN" dirty="0"/>
                        <a:t>= expr;}         {x </a:t>
                      </a:r>
                      <a:r>
                        <a:rPr lang="en-US" altLang="zh-CN" dirty="0" err="1"/>
                        <a:t>binop</a:t>
                      </a:r>
                      <a:r>
                        <a:rPr lang="en-US" altLang="zh-CN" dirty="0"/>
                        <a:t>= expr; v = x;}</a:t>
                      </a:r>
                    </a:p>
                    <a:p>
                      <a:pPr algn="l"/>
                      <a:r>
                        <a:rPr lang="en-US" altLang="zh-CN" dirty="0"/>
                        <a:t>{v = x; x = x </a:t>
                      </a:r>
                      <a:r>
                        <a:rPr lang="en-US" altLang="zh-CN" dirty="0" err="1"/>
                        <a:t>binop</a:t>
                      </a:r>
                      <a:r>
                        <a:rPr lang="en-US" altLang="zh-CN" dirty="0"/>
                        <a:t> expr;}     {v = x; x = expr </a:t>
                      </a:r>
                      <a:r>
                        <a:rPr lang="en-US" altLang="zh-CN" dirty="0" err="1"/>
                        <a:t>binop</a:t>
                      </a:r>
                      <a:r>
                        <a:rPr lang="en-US" altLang="zh-CN" dirty="0"/>
                        <a:t> x;}</a:t>
                      </a:r>
                    </a:p>
                    <a:p>
                      <a:pPr algn="l"/>
                      <a:r>
                        <a:rPr lang="en-US" altLang="zh-CN" dirty="0"/>
                        <a:t>{x = x </a:t>
                      </a:r>
                      <a:r>
                        <a:rPr lang="en-US" altLang="zh-CN" dirty="0" err="1"/>
                        <a:t>binop</a:t>
                      </a:r>
                      <a:r>
                        <a:rPr lang="en-US" altLang="zh-CN" dirty="0"/>
                        <a:t> expr; v = x;}     {x = expr </a:t>
                      </a:r>
                      <a:r>
                        <a:rPr lang="en-US" altLang="zh-CN" dirty="0" err="1"/>
                        <a:t>binop</a:t>
                      </a:r>
                      <a:r>
                        <a:rPr lang="en-US" altLang="zh-CN" dirty="0"/>
                        <a:t> x; v = x;}</a:t>
                      </a:r>
                    </a:p>
                    <a:p>
                      <a:pPr algn="l"/>
                      <a:r>
                        <a:rPr lang="en-US" altLang="zh-CN" dirty="0"/>
                        <a:t>{v = x; x = expr;}                  </a:t>
                      </a:r>
                    </a:p>
                    <a:p>
                      <a:pPr algn="l"/>
                      <a:r>
                        <a:rPr lang="en-US" altLang="zh-CN" dirty="0"/>
                        <a:t>{v = x; x++;}    {v = x; ++x;}      {++x; v = x;}      {x++; v = x;} </a:t>
                      </a:r>
                    </a:p>
                    <a:p>
                      <a:pPr algn="l"/>
                      <a:r>
                        <a:rPr lang="en-US" altLang="zh-CN" dirty="0"/>
                        <a:t>{v = x; x--;}      {v = x; --x;}        {--x; v = x;}       {x--; v = x;}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3568181"/>
                  </a:ext>
                </a:extLst>
              </a:tr>
            </a:tbl>
          </a:graphicData>
        </a:graphic>
      </p:graphicFrame>
      <p:sp>
        <p:nvSpPr>
          <p:cNvPr id="3" name="标题 2">
            <a:extLst>
              <a:ext uri="{FF2B5EF4-FFF2-40B4-BE49-F238E27FC236}">
                <a16:creationId xmlns:a16="http://schemas.microsoft.com/office/drawing/2014/main" id="{1543C714-85A6-4C7E-AEA1-CB81878CD1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atomic</a:t>
            </a:r>
            <a:r>
              <a:rPr lang="zh-CN" altLang="en-US" dirty="0"/>
              <a:t>指令例子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4BBB953-5255-49A1-8484-C56E0DECC327}"/>
              </a:ext>
            </a:extLst>
          </p:cNvPr>
          <p:cNvSpPr txBox="1"/>
          <p:nvPr/>
        </p:nvSpPr>
        <p:spPr>
          <a:xfrm>
            <a:off x="1143090" y="1066862"/>
            <a:ext cx="6857820" cy="1015663"/>
          </a:xfrm>
          <a:prstGeom prst="rect">
            <a:avLst/>
          </a:prstGeom>
          <a:solidFill>
            <a:schemeClr val="accent5"/>
          </a:solidFill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C00000"/>
                </a:solidFill>
              </a:rPr>
              <a:t>#pragma omp atomic [</a:t>
            </a:r>
            <a:r>
              <a:rPr lang="en-US" altLang="zh-CN" sz="2000" dirty="0">
                <a:solidFill>
                  <a:srgbClr val="00B0F0"/>
                </a:solidFill>
              </a:rPr>
              <a:t>atomic-clause</a:t>
            </a:r>
            <a:r>
              <a:rPr lang="en-US" altLang="zh-CN" sz="2000" dirty="0">
                <a:solidFill>
                  <a:srgbClr val="C00000"/>
                </a:solidFill>
              </a:rPr>
              <a:t>]</a:t>
            </a:r>
          </a:p>
          <a:p>
            <a:r>
              <a:rPr lang="en-US" altLang="zh-CN" sz="2000" dirty="0"/>
              <a:t>    expression-</a:t>
            </a:r>
            <a:r>
              <a:rPr lang="en-US" altLang="zh-CN" sz="2000" dirty="0" err="1"/>
              <a:t>stmt</a:t>
            </a:r>
            <a:endParaRPr lang="en-US" altLang="zh-CN" sz="2000" dirty="0"/>
          </a:p>
          <a:p>
            <a:r>
              <a:rPr lang="en-US" altLang="zh-CN" sz="2000" dirty="0">
                <a:solidFill>
                  <a:srgbClr val="C00000"/>
                </a:solidFill>
              </a:rPr>
              <a:t>atomic-clause: </a:t>
            </a:r>
            <a:r>
              <a:rPr lang="en-US" altLang="zh-CN" sz="2000" dirty="0">
                <a:solidFill>
                  <a:srgbClr val="00B0F0"/>
                </a:solidFill>
              </a:rPr>
              <a:t>read</a:t>
            </a:r>
            <a:r>
              <a:rPr lang="en-US" altLang="zh-CN" sz="2000" dirty="0"/>
              <a:t>, </a:t>
            </a:r>
            <a:r>
              <a:rPr lang="en-US" altLang="zh-CN" sz="2000" dirty="0">
                <a:solidFill>
                  <a:srgbClr val="00B0F0"/>
                </a:solidFill>
              </a:rPr>
              <a:t>write</a:t>
            </a:r>
            <a:r>
              <a:rPr lang="en-US" altLang="zh-CN" sz="2000" dirty="0"/>
              <a:t>, </a:t>
            </a:r>
            <a:r>
              <a:rPr lang="en-US" altLang="zh-CN" sz="2000" dirty="0">
                <a:solidFill>
                  <a:srgbClr val="00B0F0"/>
                </a:solidFill>
              </a:rPr>
              <a:t>update</a:t>
            </a:r>
            <a:r>
              <a:rPr lang="en-US" altLang="zh-CN" sz="2000" dirty="0"/>
              <a:t>, or </a:t>
            </a:r>
            <a:r>
              <a:rPr lang="en-US" altLang="zh-CN" sz="2000" dirty="0">
                <a:solidFill>
                  <a:srgbClr val="00B0F0"/>
                </a:solidFill>
              </a:rPr>
              <a:t>capture</a:t>
            </a:r>
            <a:endParaRPr lang="zh-CN" altLang="en-US" sz="20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493297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87AC8C8-55F2-4F74-8B25-8190B13D63F1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zh-CN" altLang="en-US" dirty="0"/>
              <a:t>用于明确的表明程序点处需要进行内存更新</a:t>
            </a:r>
            <a:endParaRPr lang="en-US" altLang="zh-CN" dirty="0"/>
          </a:p>
          <a:p>
            <a:r>
              <a:rPr lang="zh-CN" altLang="en-US" dirty="0"/>
              <a:t>某些指令隐含</a:t>
            </a:r>
            <a:r>
              <a:rPr lang="en-US" altLang="zh-CN" dirty="0"/>
              <a:t>flush</a:t>
            </a:r>
            <a:r>
              <a:rPr lang="zh-CN" altLang="en-US" dirty="0"/>
              <a:t>指令，不过如果由</a:t>
            </a:r>
            <a:r>
              <a:rPr lang="en-US" altLang="zh-CN" dirty="0" err="1"/>
              <a:t>nowait</a:t>
            </a:r>
            <a:r>
              <a:rPr lang="zh-CN" altLang="en-US" dirty="0"/>
              <a:t>子句，则</a:t>
            </a:r>
            <a:r>
              <a:rPr lang="en-US" altLang="zh-CN" dirty="0"/>
              <a:t>flush</a:t>
            </a:r>
            <a:r>
              <a:rPr lang="zh-CN" altLang="en-US" dirty="0"/>
              <a:t>指令失效：</a:t>
            </a:r>
            <a:endParaRPr lang="en-US" altLang="zh-CN" dirty="0"/>
          </a:p>
          <a:p>
            <a:pPr lvl="1"/>
            <a:r>
              <a:rPr lang="en-US" altLang="zh-CN" sz="2000" dirty="0"/>
              <a:t>barrier</a:t>
            </a:r>
            <a:r>
              <a:rPr lang="zh-CN" altLang="en-US" sz="2000" dirty="0"/>
              <a:t>指令；</a:t>
            </a:r>
            <a:endParaRPr lang="en-US" altLang="zh-CN" sz="2000" dirty="0"/>
          </a:p>
          <a:p>
            <a:pPr lvl="1"/>
            <a:r>
              <a:rPr lang="en-US" altLang="zh-CN" sz="2000" dirty="0"/>
              <a:t>parallel</a:t>
            </a:r>
            <a:r>
              <a:rPr lang="zh-CN" altLang="en-US" sz="2000" dirty="0"/>
              <a:t>指令</a:t>
            </a:r>
            <a:r>
              <a:rPr lang="en-US" altLang="zh-CN" sz="2000" dirty="0"/>
              <a:t>——</a:t>
            </a:r>
            <a:r>
              <a:rPr lang="zh-CN" altLang="en-US" sz="2000" dirty="0"/>
              <a:t>进入和退出</a:t>
            </a:r>
            <a:endParaRPr lang="en-US" altLang="zh-CN" sz="2000" dirty="0"/>
          </a:p>
          <a:p>
            <a:pPr lvl="1"/>
            <a:r>
              <a:rPr lang="en-US" altLang="zh-CN" sz="2000" dirty="0"/>
              <a:t>critical</a:t>
            </a:r>
            <a:r>
              <a:rPr lang="zh-CN" altLang="en-US" sz="2000" dirty="0"/>
              <a:t>指令</a:t>
            </a:r>
            <a:r>
              <a:rPr lang="en-US" altLang="zh-CN" sz="2000" dirty="0"/>
              <a:t>——</a:t>
            </a:r>
            <a:r>
              <a:rPr lang="zh-CN" altLang="en-US" sz="2000" dirty="0"/>
              <a:t>进入和退出</a:t>
            </a:r>
            <a:endParaRPr lang="en-US" altLang="zh-CN" sz="2000" dirty="0"/>
          </a:p>
          <a:p>
            <a:pPr lvl="1"/>
            <a:r>
              <a:rPr lang="en-US" altLang="zh-CN" sz="2000" dirty="0"/>
              <a:t>ordered</a:t>
            </a:r>
            <a:r>
              <a:rPr lang="zh-CN" altLang="en-US" sz="2000" dirty="0"/>
              <a:t>指令</a:t>
            </a:r>
            <a:r>
              <a:rPr lang="en-US" altLang="zh-CN" sz="2000" dirty="0"/>
              <a:t>——</a:t>
            </a:r>
            <a:r>
              <a:rPr lang="zh-CN" altLang="en-US" sz="2000" dirty="0"/>
              <a:t>进入和退出</a:t>
            </a:r>
            <a:endParaRPr lang="en-US" altLang="zh-CN" sz="2000" dirty="0"/>
          </a:p>
          <a:p>
            <a:pPr lvl="1"/>
            <a:r>
              <a:rPr lang="en-US" altLang="zh-CN" sz="2000" dirty="0"/>
              <a:t>for</a:t>
            </a:r>
            <a:r>
              <a:rPr lang="zh-CN" altLang="en-US" sz="2000" dirty="0"/>
              <a:t>指令</a:t>
            </a:r>
            <a:r>
              <a:rPr lang="en-US" altLang="zh-CN" sz="2000" dirty="0"/>
              <a:t>——</a:t>
            </a:r>
            <a:r>
              <a:rPr lang="zh-CN" altLang="en-US" sz="2000" dirty="0"/>
              <a:t>退出</a:t>
            </a:r>
            <a:endParaRPr lang="en-US" altLang="zh-CN" sz="2000" dirty="0"/>
          </a:p>
          <a:p>
            <a:pPr lvl="1"/>
            <a:r>
              <a:rPr lang="en-US" altLang="zh-CN" sz="2000" dirty="0"/>
              <a:t>sections</a:t>
            </a:r>
            <a:r>
              <a:rPr lang="zh-CN" altLang="en-US" sz="2000" dirty="0"/>
              <a:t>指令</a:t>
            </a:r>
            <a:r>
              <a:rPr lang="en-US" altLang="zh-CN" sz="2000" dirty="0"/>
              <a:t>——</a:t>
            </a:r>
            <a:r>
              <a:rPr lang="zh-CN" altLang="en-US" sz="2000" dirty="0"/>
              <a:t>退出</a:t>
            </a:r>
            <a:endParaRPr lang="en-US" altLang="zh-CN" sz="2000" dirty="0"/>
          </a:p>
          <a:p>
            <a:pPr lvl="1"/>
            <a:r>
              <a:rPr lang="en-US" altLang="zh-CN" sz="2000" dirty="0"/>
              <a:t>single</a:t>
            </a:r>
            <a:r>
              <a:rPr lang="zh-CN" altLang="en-US" sz="2000" dirty="0"/>
              <a:t>指令</a:t>
            </a:r>
            <a:r>
              <a:rPr lang="en-US" altLang="zh-CN" sz="2000" dirty="0"/>
              <a:t>——</a:t>
            </a:r>
            <a:r>
              <a:rPr lang="zh-CN" altLang="en-US" sz="2000" dirty="0"/>
              <a:t>退出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E5740B54-CC4B-4B1B-AABA-5316D3D50B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flush</a:t>
            </a:r>
            <a:r>
              <a:rPr lang="zh-CN" altLang="en-US" dirty="0"/>
              <a:t>指令</a:t>
            </a:r>
          </a:p>
        </p:txBody>
      </p:sp>
    </p:spTree>
    <p:extLst>
      <p:ext uri="{BB962C8B-B14F-4D97-AF65-F5344CB8AC3E}">
        <p14:creationId xmlns:p14="http://schemas.microsoft.com/office/powerpoint/2010/main" val="11661647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25A09B0C-E5BF-4CC0-91A2-355BD45469CA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zh-CN" altLang="en-US" dirty="0"/>
              <a:t>指定循环迭代以串行执行顺序执行，如果前面的迭代没有完成，则执行后面迭代的线程需要等待。</a:t>
            </a:r>
            <a:endParaRPr lang="en-US" altLang="zh-CN" dirty="0"/>
          </a:p>
          <a:p>
            <a:r>
              <a:rPr lang="en-US" altLang="zh-CN" dirty="0"/>
              <a:t>ordered</a:t>
            </a:r>
            <a:r>
              <a:rPr lang="zh-CN" altLang="en-US" dirty="0"/>
              <a:t>指令只能出现在出现在</a:t>
            </a:r>
            <a:r>
              <a:rPr lang="en-US" altLang="zh-CN" dirty="0"/>
              <a:t>for</a:t>
            </a:r>
            <a:r>
              <a:rPr lang="zh-CN" altLang="en-US" dirty="0"/>
              <a:t>或者</a:t>
            </a:r>
            <a:r>
              <a:rPr lang="en-US" altLang="zh-CN" dirty="0"/>
              <a:t>parallel for</a:t>
            </a:r>
            <a:r>
              <a:rPr lang="zh-CN" altLang="en-US" dirty="0"/>
              <a:t>的动态范围内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65345F0D-232F-41C4-B16F-B00E04D1F2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ordered</a:t>
            </a:r>
            <a:r>
              <a:rPr lang="zh-CN" altLang="en-US" dirty="0"/>
              <a:t>指令</a:t>
            </a:r>
          </a:p>
        </p:txBody>
      </p:sp>
    </p:spTree>
    <p:extLst>
      <p:ext uri="{BB962C8B-B14F-4D97-AF65-F5344CB8AC3E}">
        <p14:creationId xmlns:p14="http://schemas.microsoft.com/office/powerpoint/2010/main" val="208996191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F602701A-DA71-42AC-82AE-DE9401458DC9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C00000"/>
                </a:solidFill>
              </a:rPr>
              <a:t>threadprivate</a:t>
            </a:r>
            <a:r>
              <a:rPr lang="zh-CN" altLang="en-US" dirty="0"/>
              <a:t>指令：指定全局变量被所有线程各自产生一个私有的副本，对于不同并行区域之间的同一个线程，该副本变量是共享的</a:t>
            </a: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98B676F-EB71-42B7-A27E-08BA32EA02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其他指令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1A629D5-D814-4D6C-89FF-C4B205EE697C}"/>
              </a:ext>
            </a:extLst>
          </p:cNvPr>
          <p:cNvSpPr txBox="1"/>
          <p:nvPr/>
        </p:nvSpPr>
        <p:spPr>
          <a:xfrm>
            <a:off x="533506" y="2514624"/>
            <a:ext cx="6172038" cy="3293209"/>
          </a:xfrm>
          <a:prstGeom prst="rect">
            <a:avLst/>
          </a:prstGeom>
          <a:solidFill>
            <a:schemeClr val="accent5"/>
          </a:solidFill>
        </p:spPr>
        <p:txBody>
          <a:bodyPr wrap="square">
            <a:spAutoFit/>
          </a:bodyPr>
          <a:lstStyle/>
          <a:p>
            <a:r>
              <a:rPr lang="en-US" altLang="zh-CN" sz="1600" dirty="0"/>
              <a:t>#include &lt;</a:t>
            </a:r>
            <a:r>
              <a:rPr lang="en-US" altLang="zh-CN" sz="1600" dirty="0" err="1"/>
              <a:t>omp.h</a:t>
            </a:r>
            <a:r>
              <a:rPr lang="en-US" altLang="zh-CN" sz="1600" dirty="0"/>
              <a:t>&gt; </a:t>
            </a:r>
          </a:p>
          <a:p>
            <a:r>
              <a:rPr lang="en-US" altLang="zh-CN" sz="1600" dirty="0"/>
              <a:t>int alpha[10], beta[10],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;</a:t>
            </a:r>
          </a:p>
          <a:p>
            <a:r>
              <a:rPr lang="en-US" altLang="zh-CN" sz="1600" dirty="0">
                <a:solidFill>
                  <a:srgbClr val="C00000"/>
                </a:solidFill>
              </a:rPr>
              <a:t>#pragma omp threadprivate(alpha) </a:t>
            </a:r>
          </a:p>
          <a:p>
            <a:r>
              <a:rPr lang="en-US" altLang="zh-CN" sz="1600" dirty="0"/>
              <a:t>int main ()  </a:t>
            </a:r>
          </a:p>
          <a:p>
            <a:r>
              <a:rPr lang="en-US" altLang="zh-CN" sz="1600" dirty="0"/>
              <a:t>{</a:t>
            </a:r>
          </a:p>
          <a:p>
            <a:r>
              <a:rPr lang="en-US" altLang="zh-CN" sz="1600" dirty="0"/>
              <a:t>    /* First parallel region */</a:t>
            </a:r>
          </a:p>
          <a:p>
            <a:r>
              <a:rPr lang="en-US" altLang="zh-CN" sz="1600" dirty="0"/>
              <a:t>    </a:t>
            </a:r>
            <a:r>
              <a:rPr lang="en-US" altLang="zh-CN" sz="1600" dirty="0">
                <a:solidFill>
                  <a:srgbClr val="C00000"/>
                </a:solidFill>
              </a:rPr>
              <a:t>#pragma omp parallel private(</a:t>
            </a:r>
            <a:r>
              <a:rPr lang="en-US" altLang="zh-CN" sz="1600" dirty="0" err="1">
                <a:solidFill>
                  <a:srgbClr val="C00000"/>
                </a:solidFill>
              </a:rPr>
              <a:t>i,beta</a:t>
            </a:r>
            <a:r>
              <a:rPr lang="en-US" altLang="zh-CN" sz="1600" dirty="0">
                <a:solidFill>
                  <a:srgbClr val="C00000"/>
                </a:solidFill>
              </a:rPr>
              <a:t>)   </a:t>
            </a:r>
          </a:p>
          <a:p>
            <a:r>
              <a:rPr lang="en-US" altLang="zh-CN" sz="1600" dirty="0"/>
              <a:t>        for (</a:t>
            </a:r>
            <a:r>
              <a:rPr lang="en-US" altLang="zh-CN" sz="1600" dirty="0" err="1"/>
              <a:t>i</a:t>
            </a:r>
            <a:r>
              <a:rPr lang="en-US" altLang="zh-CN" sz="1600" dirty="0"/>
              <a:t>=0;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 &lt; 10;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++)     </a:t>
            </a:r>
          </a:p>
          <a:p>
            <a:r>
              <a:rPr lang="en-US" altLang="zh-CN" sz="1600" dirty="0"/>
              <a:t>	alpha[</a:t>
            </a:r>
            <a:r>
              <a:rPr lang="en-US" altLang="zh-CN" sz="1600" dirty="0" err="1"/>
              <a:t>i</a:t>
            </a:r>
            <a:r>
              <a:rPr lang="en-US" altLang="zh-CN" sz="1600" dirty="0"/>
              <a:t>] = beta[</a:t>
            </a:r>
            <a:r>
              <a:rPr lang="en-US" altLang="zh-CN" sz="1600" dirty="0" err="1"/>
              <a:t>i</a:t>
            </a:r>
            <a:r>
              <a:rPr lang="en-US" altLang="zh-CN" sz="1600" dirty="0"/>
              <a:t>] =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;</a:t>
            </a:r>
          </a:p>
          <a:p>
            <a:r>
              <a:rPr lang="en-US" altLang="zh-CN" sz="1600" dirty="0"/>
              <a:t>    /* Second parallel region */</a:t>
            </a:r>
          </a:p>
          <a:p>
            <a:r>
              <a:rPr lang="en-US" altLang="zh-CN" sz="1600" dirty="0"/>
              <a:t>    </a:t>
            </a:r>
            <a:r>
              <a:rPr lang="en-US" altLang="zh-CN" sz="1600" dirty="0">
                <a:solidFill>
                  <a:srgbClr val="C00000"/>
                </a:solidFill>
              </a:rPr>
              <a:t>#pragma omp parallel   </a:t>
            </a:r>
          </a:p>
          <a:p>
            <a:r>
              <a:rPr lang="en-US" altLang="zh-CN" sz="1600" dirty="0"/>
              <a:t>        </a:t>
            </a:r>
            <a:r>
              <a:rPr lang="en-US" altLang="zh-CN" sz="1600" dirty="0" err="1"/>
              <a:t>printf</a:t>
            </a:r>
            <a:r>
              <a:rPr lang="en-US" altLang="zh-CN" sz="1600" dirty="0"/>
              <a:t>("alpha[3]= %d and beta[3]=%d\</a:t>
            </a:r>
            <a:r>
              <a:rPr lang="en-US" altLang="zh-CN" sz="1600" dirty="0" err="1"/>
              <a:t>n",alpha</a:t>
            </a:r>
            <a:r>
              <a:rPr lang="en-US" altLang="zh-CN" sz="1600" dirty="0"/>
              <a:t>[3],beta[3]);</a:t>
            </a:r>
          </a:p>
          <a:p>
            <a:r>
              <a:rPr lang="en-US" altLang="zh-CN" sz="1600" dirty="0"/>
              <a:t>} </a:t>
            </a:r>
            <a:endParaRPr lang="zh-CN" altLang="en-US" sz="16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2EE8EB1-92BF-4CDF-93F0-9F1003AB0C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8" y="2667020"/>
            <a:ext cx="4557132" cy="1828752"/>
          </a:xfrm>
          <a:prstGeom prst="rect">
            <a:avLst/>
          </a:prstGeom>
          <a:ln w="28575"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85119463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内容占位符 1"/>
          <p:cNvSpPr>
            <a:spLocks noGrp="1"/>
          </p:cNvSpPr>
          <p:nvPr>
            <p:ph idx="11"/>
          </p:nvPr>
        </p:nvSpPr>
        <p:spPr bwMode="auto">
          <a:xfrm>
            <a:off x="482600" y="1108075"/>
            <a:ext cx="8183563" cy="544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OpenMP</a:t>
            </a:r>
            <a:r>
              <a:rPr lang="zh-CN" altLang="en-US" sz="32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简介及</a:t>
            </a:r>
            <a:r>
              <a:rPr lang="en-US" altLang="zh-CN" sz="32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Hello World! </a:t>
            </a:r>
          </a:p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bg1">
                    <a:lumMod val="75000"/>
                  </a:schemeClr>
                </a:solidFill>
              </a:rPr>
              <a:t>并行区域结构</a:t>
            </a:r>
            <a:endParaRPr lang="en-US" altLang="zh-CN" sz="3200" dirty="0">
              <a:solidFill>
                <a:schemeClr val="bg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bg1">
                    <a:lumMod val="75000"/>
                  </a:schemeClr>
                </a:solidFill>
              </a:rPr>
              <a:t>共享任务结构</a:t>
            </a:r>
            <a:endParaRPr lang="en-US" altLang="zh-CN" sz="3200" dirty="0">
              <a:solidFill>
                <a:schemeClr val="bg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bg1">
                    <a:lumMod val="75000"/>
                  </a:schemeClr>
                </a:solidFill>
              </a:rPr>
              <a:t>同步结构</a:t>
            </a:r>
            <a:endParaRPr lang="en-US" altLang="zh-CN" sz="3200" dirty="0">
              <a:solidFill>
                <a:schemeClr val="bg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/>
              <a:t>运行时库函数</a:t>
            </a:r>
            <a:endParaRPr lang="en-US" altLang="zh-CN" sz="3200" dirty="0"/>
          </a:p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bg1">
                    <a:lumMod val="75000"/>
                  </a:schemeClr>
                </a:solidFill>
              </a:rPr>
              <a:t>环境变量</a:t>
            </a:r>
            <a:endParaRPr lang="en-US" altLang="zh-CN" sz="32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zh-CN" altLang="en-US" sz="3200" dirty="0"/>
          </a:p>
        </p:txBody>
      </p:sp>
      <p:sp>
        <p:nvSpPr>
          <p:cNvPr id="7171" name="标题 2"/>
          <p:cNvSpPr>
            <a:spLocks noGrp="1"/>
          </p:cNvSpPr>
          <p:nvPr>
            <p:ph type="ctrTitle"/>
          </p:nvPr>
        </p:nvSpPr>
        <p:spPr bwMode="auto">
          <a:xfrm>
            <a:off x="1249363" y="225425"/>
            <a:ext cx="731520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大纲</a:t>
            </a:r>
          </a:p>
        </p:txBody>
      </p:sp>
    </p:spTree>
    <p:extLst>
      <p:ext uri="{BB962C8B-B14F-4D97-AF65-F5344CB8AC3E}">
        <p14:creationId xmlns:p14="http://schemas.microsoft.com/office/powerpoint/2010/main" val="244442549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CA2070E7-2AD0-4C49-9021-7DC3E87D8650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04912" y="5943534"/>
            <a:ext cx="8184958" cy="838178"/>
          </a:xfrm>
        </p:spPr>
        <p:txBody>
          <a:bodyPr>
            <a:normAutofit/>
          </a:bodyPr>
          <a:lstStyle/>
          <a:p>
            <a:r>
              <a:rPr lang="en-US" altLang="zh-CN" sz="2000" dirty="0" err="1">
                <a:solidFill>
                  <a:srgbClr val="C00000"/>
                </a:solidFill>
              </a:rPr>
              <a:t>omp_get_thread_num</a:t>
            </a:r>
            <a:r>
              <a:rPr lang="en-US" altLang="zh-CN" sz="2000" dirty="0">
                <a:solidFill>
                  <a:srgbClr val="C00000"/>
                </a:solidFill>
              </a:rPr>
              <a:t>()</a:t>
            </a:r>
            <a:r>
              <a:rPr lang="zh-CN" altLang="en-US" sz="2000" dirty="0"/>
              <a:t>和</a:t>
            </a:r>
            <a:r>
              <a:rPr lang="en-US" altLang="zh-CN" sz="2000" dirty="0" err="1">
                <a:solidFill>
                  <a:srgbClr val="C00000"/>
                </a:solidFill>
              </a:rPr>
              <a:t>omp_get_num_threads</a:t>
            </a:r>
            <a:r>
              <a:rPr lang="en-US" altLang="zh-CN" sz="2000" dirty="0">
                <a:solidFill>
                  <a:srgbClr val="C00000"/>
                </a:solidFill>
              </a:rPr>
              <a:t>()</a:t>
            </a:r>
          </a:p>
          <a:p>
            <a:r>
              <a:rPr lang="en-US" altLang="zh-CN" sz="2000" dirty="0"/>
              <a:t>OpenMP API</a:t>
            </a:r>
            <a:r>
              <a:rPr lang="zh-CN" altLang="en-US" sz="2000" dirty="0"/>
              <a:t>包含越来越多的运行时库函数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22B38A46-01AB-46F1-9757-1984E5445E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运行时库函数</a:t>
            </a:r>
          </a:p>
        </p:txBody>
      </p:sp>
      <p:sp>
        <p:nvSpPr>
          <p:cNvPr id="5" name="内容占位符 3">
            <a:extLst>
              <a:ext uri="{FF2B5EF4-FFF2-40B4-BE49-F238E27FC236}">
                <a16:creationId xmlns:a16="http://schemas.microsoft.com/office/drawing/2014/main" id="{E858962B-5A64-45CA-AD72-B16CB222FC5A}"/>
              </a:ext>
            </a:extLst>
          </p:cNvPr>
          <p:cNvSpPr txBox="1">
            <a:spLocks/>
          </p:cNvSpPr>
          <p:nvPr/>
        </p:nvSpPr>
        <p:spPr bwMode="auto">
          <a:xfrm>
            <a:off x="1866971" y="990664"/>
            <a:ext cx="5410058" cy="4952870"/>
          </a:xfrm>
          <a:prstGeom prst="rect">
            <a:avLst/>
          </a:prstGeom>
          <a:solidFill>
            <a:schemeClr val="accent5"/>
          </a:solidFill>
          <a:ln w="12700" cap="flat" algn="ctr">
            <a:round/>
            <a:headEnd type="none" w="med" len="med"/>
            <a:tailEnd type="none" w="med" len="med"/>
          </a:ln>
          <a:effectLst/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♦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zh-CN" sz="15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#include &lt;</a:t>
            </a:r>
            <a:r>
              <a:rPr lang="en-US" altLang="zh-CN" sz="1500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omp.h</a:t>
            </a:r>
            <a:r>
              <a:rPr lang="en-US" altLang="zh-CN" sz="15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zh-CN" sz="1500" dirty="0">
                <a:latin typeface="Calibri" panose="020F0502020204030204" pitchFamily="34" charset="0"/>
                <a:cs typeface="Calibri" panose="020F0502020204030204" pitchFamily="34" charset="0"/>
              </a:rPr>
              <a:t>int main(int </a:t>
            </a:r>
            <a:r>
              <a:rPr lang="en-US" altLang="zh-CN" sz="1500" dirty="0" err="1">
                <a:latin typeface="Calibri" panose="020F0502020204030204" pitchFamily="34" charset="0"/>
                <a:cs typeface="Calibri" panose="020F0502020204030204" pitchFamily="34" charset="0"/>
              </a:rPr>
              <a:t>argc</a:t>
            </a:r>
            <a:r>
              <a:rPr lang="en-US" altLang="zh-CN" sz="1500" dirty="0">
                <a:latin typeface="Calibri" panose="020F0502020204030204" pitchFamily="34" charset="0"/>
                <a:cs typeface="Calibri" panose="020F0502020204030204" pitchFamily="34" charset="0"/>
              </a:rPr>
              <a:t>, char* </a:t>
            </a:r>
            <a:r>
              <a:rPr lang="en-US" altLang="zh-CN" sz="1500" dirty="0" err="1">
                <a:latin typeface="Calibri" panose="020F0502020204030204" pitchFamily="34" charset="0"/>
                <a:cs typeface="Calibri" panose="020F0502020204030204" pitchFamily="34" charset="0"/>
              </a:rPr>
              <a:t>argv</a:t>
            </a:r>
            <a:r>
              <a:rPr lang="en-US" altLang="zh-CN" sz="1500" dirty="0">
                <a:latin typeface="Calibri" panose="020F0502020204030204" pitchFamily="34" charset="0"/>
                <a:cs typeface="Calibri" panose="020F0502020204030204" pitchFamily="34" charset="0"/>
              </a:rPr>
              <a:t>[]){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zh-CN" sz="1500" dirty="0">
                <a:latin typeface="Calibri" panose="020F0502020204030204" pitchFamily="34" charset="0"/>
                <a:cs typeface="Calibri" panose="020F0502020204030204" pitchFamily="34" charset="0"/>
              </a:rPr>
              <a:t>   int </a:t>
            </a:r>
            <a:r>
              <a:rPr lang="en-US" altLang="zh-CN" sz="1500" dirty="0" err="1">
                <a:latin typeface="Calibri" panose="020F0502020204030204" pitchFamily="34" charset="0"/>
                <a:cs typeface="Calibri" panose="020F0502020204030204" pitchFamily="34" charset="0"/>
              </a:rPr>
              <a:t>nthreads</a:t>
            </a:r>
            <a:r>
              <a:rPr lang="en-US" altLang="zh-CN" sz="15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sz="1500" dirty="0" err="1">
                <a:latin typeface="Calibri" panose="020F0502020204030204" pitchFamily="34" charset="0"/>
                <a:cs typeface="Calibri" panose="020F0502020204030204" pitchFamily="34" charset="0"/>
              </a:rPr>
              <a:t>tid</a:t>
            </a:r>
            <a:r>
              <a:rPr lang="en-US" altLang="zh-CN" sz="1500" dirty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zh-CN" sz="1500" dirty="0">
                <a:latin typeface="Calibri" panose="020F0502020204030204" pitchFamily="34" charset="0"/>
                <a:cs typeface="Calibri" panose="020F0502020204030204" pitchFamily="34" charset="0"/>
              </a:rPr>
              <a:t>   int </a:t>
            </a:r>
            <a:r>
              <a:rPr lang="en-US" altLang="zh-CN" sz="1500" dirty="0" err="1">
                <a:latin typeface="Calibri" panose="020F0502020204030204" pitchFamily="34" charset="0"/>
                <a:cs typeface="Calibri" panose="020F0502020204030204" pitchFamily="34" charset="0"/>
              </a:rPr>
              <a:t>nprocs</a:t>
            </a:r>
            <a:r>
              <a:rPr lang="en-US" altLang="zh-CN" sz="1500" dirty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zh-CN" sz="1500" dirty="0">
                <a:latin typeface="Calibri" panose="020F0502020204030204" pitchFamily="34" charset="0"/>
                <a:cs typeface="Calibri" panose="020F0502020204030204" pitchFamily="34" charset="0"/>
              </a:rPr>
              <a:t>   char </a:t>
            </a:r>
            <a:r>
              <a:rPr lang="en-US" altLang="zh-CN" sz="1500" dirty="0" err="1">
                <a:latin typeface="Calibri" panose="020F0502020204030204" pitchFamily="34" charset="0"/>
                <a:cs typeface="Calibri" panose="020F0502020204030204" pitchFamily="34" charset="0"/>
              </a:rPr>
              <a:t>buf</a:t>
            </a:r>
            <a:r>
              <a:rPr lang="en-US" altLang="zh-CN" sz="1500" dirty="0">
                <a:latin typeface="Calibri" panose="020F0502020204030204" pitchFamily="34" charset="0"/>
                <a:cs typeface="Calibri" panose="020F0502020204030204" pitchFamily="34" charset="0"/>
              </a:rPr>
              <a:t>[32];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zh-CN" sz="1500" dirty="0">
                <a:latin typeface="Calibri" panose="020F0502020204030204" pitchFamily="34" charset="0"/>
                <a:cs typeface="Calibri" panose="020F0502020204030204" pitchFamily="34" charset="0"/>
              </a:rPr>
              <a:t>   /* Fork</a:t>
            </a:r>
            <a:r>
              <a:rPr lang="zh-CN" alt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一组线程</a:t>
            </a:r>
            <a:r>
              <a:rPr lang="en-US" altLang="zh-CN" sz="1500" dirty="0">
                <a:latin typeface="Calibri" panose="020F0502020204030204" pitchFamily="34" charset="0"/>
                <a:cs typeface="Calibri" panose="020F0502020204030204" pitchFamily="34" charset="0"/>
              </a:rPr>
              <a:t>*/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zh-CN" sz="1500" dirty="0"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lang="en-US" altLang="zh-CN" sz="15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#pragma omp parallel private(</a:t>
            </a:r>
            <a:r>
              <a:rPr lang="en-US" altLang="zh-CN" sz="1500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nthreads</a:t>
            </a:r>
            <a:r>
              <a:rPr lang="en-US" altLang="zh-CN" sz="15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sz="1500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tid</a:t>
            </a:r>
            <a:r>
              <a:rPr lang="en-US" altLang="zh-CN" sz="15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zh-CN" sz="15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altLang="zh-CN" sz="1500" dirty="0"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zh-CN" sz="1500" dirty="0">
                <a:latin typeface="Calibri" panose="020F0502020204030204" pitchFamily="34" charset="0"/>
                <a:cs typeface="Calibri" panose="020F0502020204030204" pitchFamily="34" charset="0"/>
              </a:rPr>
              <a:t>         </a:t>
            </a:r>
            <a:r>
              <a:rPr lang="en-US" altLang="zh-CN" sz="1500" dirty="0" err="1">
                <a:latin typeface="Calibri" panose="020F0502020204030204" pitchFamily="34" charset="0"/>
                <a:cs typeface="Calibri" panose="020F0502020204030204" pitchFamily="34" charset="0"/>
              </a:rPr>
              <a:t>tid</a:t>
            </a:r>
            <a:r>
              <a:rPr lang="en-US" altLang="zh-CN" sz="1500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altLang="zh-CN" sz="1500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omp_get_thread_num</a:t>
            </a:r>
            <a:r>
              <a:rPr lang="en-US" altLang="zh-CN" sz="15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  <a:r>
              <a:rPr lang="en-US" altLang="zh-CN" sz="1500" dirty="0">
                <a:latin typeface="Calibri" panose="020F0502020204030204" pitchFamily="34" charset="0"/>
                <a:cs typeface="Calibri" panose="020F0502020204030204" pitchFamily="34" charset="0"/>
              </a:rPr>
              <a:t>;  /*</a:t>
            </a:r>
            <a:r>
              <a:rPr lang="zh-CN" alt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获得线程</a:t>
            </a:r>
            <a:r>
              <a:rPr lang="en-US" altLang="zh-CN" sz="1500" dirty="0">
                <a:latin typeface="Calibri" panose="020F0502020204030204" pitchFamily="34" charset="0"/>
                <a:cs typeface="Calibri" panose="020F0502020204030204" pitchFamily="34" charset="0"/>
              </a:rPr>
              <a:t>id*/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zh-CN" sz="1500" dirty="0">
                <a:latin typeface="Calibri" panose="020F0502020204030204" pitchFamily="34" charset="0"/>
                <a:cs typeface="Calibri" panose="020F0502020204030204" pitchFamily="34" charset="0"/>
              </a:rPr>
              <a:t>         </a:t>
            </a:r>
            <a:r>
              <a:rPr lang="en-US" altLang="zh-CN" sz="1500" dirty="0" err="1">
                <a:latin typeface="Calibri" panose="020F0502020204030204" pitchFamily="34" charset="0"/>
                <a:cs typeface="Calibri" panose="020F0502020204030204" pitchFamily="34" charset="0"/>
              </a:rPr>
              <a:t>printf</a:t>
            </a:r>
            <a:r>
              <a:rPr lang="en-US" altLang="zh-CN" sz="1500" dirty="0">
                <a:latin typeface="Calibri" panose="020F0502020204030204" pitchFamily="34" charset="0"/>
                <a:cs typeface="Calibri" panose="020F0502020204030204" pitchFamily="34" charset="0"/>
              </a:rPr>
              <a:t>("Hello World from OMP thread %d\n", </a:t>
            </a:r>
            <a:r>
              <a:rPr lang="en-US" altLang="zh-CN" sz="1500" dirty="0" err="1">
                <a:latin typeface="Calibri" panose="020F0502020204030204" pitchFamily="34" charset="0"/>
                <a:cs typeface="Calibri" panose="020F0502020204030204" pitchFamily="34" charset="0"/>
              </a:rPr>
              <a:t>tid</a:t>
            </a:r>
            <a:r>
              <a:rPr lang="en-US" altLang="zh-CN" sz="1500" dirty="0"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zh-CN" sz="1500" dirty="0">
                <a:latin typeface="Calibri" panose="020F0502020204030204" pitchFamily="34" charset="0"/>
                <a:cs typeface="Calibri" panose="020F0502020204030204" pitchFamily="34" charset="0"/>
              </a:rPr>
              <a:t>         /*</a:t>
            </a:r>
            <a:r>
              <a:rPr lang="zh-CN" alt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主线程工作</a:t>
            </a:r>
            <a:r>
              <a:rPr lang="en-US" altLang="zh-CN" sz="1500" dirty="0">
                <a:latin typeface="Calibri" panose="020F0502020204030204" pitchFamily="34" charset="0"/>
                <a:cs typeface="Calibri" panose="020F0502020204030204" pitchFamily="34" charset="0"/>
              </a:rPr>
              <a:t>*/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zh-CN" sz="1500" dirty="0">
                <a:latin typeface="Calibri" panose="020F0502020204030204" pitchFamily="34" charset="0"/>
                <a:cs typeface="Calibri" panose="020F0502020204030204" pitchFamily="34" charset="0"/>
              </a:rPr>
              <a:t>         if (</a:t>
            </a:r>
            <a:r>
              <a:rPr lang="en-US" altLang="zh-CN" sz="1500" dirty="0" err="1">
                <a:latin typeface="Calibri" panose="020F0502020204030204" pitchFamily="34" charset="0"/>
                <a:cs typeface="Calibri" panose="020F0502020204030204" pitchFamily="34" charset="0"/>
              </a:rPr>
              <a:t>tid</a:t>
            </a:r>
            <a:r>
              <a:rPr lang="en-US" altLang="zh-CN" sz="1500" dirty="0">
                <a:latin typeface="Calibri" panose="020F0502020204030204" pitchFamily="34" charset="0"/>
                <a:cs typeface="Calibri" panose="020F0502020204030204" pitchFamily="34" charset="0"/>
              </a:rPr>
              <a:t>==0) {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zh-CN" sz="1500" dirty="0">
                <a:latin typeface="Calibri" panose="020F0502020204030204" pitchFamily="34" charset="0"/>
                <a:cs typeface="Calibri" panose="020F0502020204030204" pitchFamily="34" charset="0"/>
              </a:rPr>
              <a:t>              </a:t>
            </a:r>
            <a:r>
              <a:rPr lang="en-US" altLang="zh-CN" sz="1500" dirty="0" err="1">
                <a:latin typeface="Calibri" panose="020F0502020204030204" pitchFamily="34" charset="0"/>
                <a:cs typeface="Calibri" panose="020F0502020204030204" pitchFamily="34" charset="0"/>
              </a:rPr>
              <a:t>nthreads</a:t>
            </a:r>
            <a:r>
              <a:rPr lang="en-US" altLang="zh-CN" sz="1500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altLang="zh-CN" sz="1500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omp_get_num_threads</a:t>
            </a:r>
            <a:r>
              <a:rPr lang="en-US" altLang="zh-CN" sz="15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  <a:r>
              <a:rPr lang="en-US" altLang="zh-CN" sz="1500" dirty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  <a:r>
              <a:rPr lang="zh-CN" alt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500" dirty="0">
                <a:latin typeface="Calibri" panose="020F0502020204030204" pitchFamily="34" charset="0"/>
                <a:cs typeface="Calibri" panose="020F0502020204030204" pitchFamily="34" charset="0"/>
              </a:rPr>
              <a:t>/*</a:t>
            </a:r>
            <a:r>
              <a:rPr lang="zh-CN" alt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获得线程数量</a:t>
            </a:r>
            <a:r>
              <a:rPr lang="en-US" altLang="zh-CN" sz="1500" dirty="0">
                <a:latin typeface="Calibri" panose="020F0502020204030204" pitchFamily="34" charset="0"/>
                <a:cs typeface="Calibri" panose="020F0502020204030204" pitchFamily="34" charset="0"/>
              </a:rPr>
              <a:t>*/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zh-CN" sz="1500" dirty="0">
                <a:latin typeface="Calibri" panose="020F0502020204030204" pitchFamily="34" charset="0"/>
                <a:cs typeface="Calibri" panose="020F0502020204030204" pitchFamily="34" charset="0"/>
              </a:rPr>
              <a:t>              </a:t>
            </a:r>
            <a:r>
              <a:rPr lang="en-US" altLang="zh-CN" sz="1500" dirty="0" err="1">
                <a:latin typeface="Calibri" panose="020F0502020204030204" pitchFamily="34" charset="0"/>
                <a:cs typeface="Calibri" panose="020F0502020204030204" pitchFamily="34" charset="0"/>
              </a:rPr>
              <a:t>printf</a:t>
            </a:r>
            <a:r>
              <a:rPr lang="en-US" altLang="zh-CN" sz="1500" dirty="0">
                <a:latin typeface="Calibri" panose="020F0502020204030204" pitchFamily="34" charset="0"/>
                <a:cs typeface="Calibri" panose="020F0502020204030204" pitchFamily="34" charset="0"/>
              </a:rPr>
              <a:t>("Number of threads %d\n", </a:t>
            </a:r>
            <a:r>
              <a:rPr lang="en-US" altLang="zh-CN" sz="1500" dirty="0" err="1">
                <a:latin typeface="Calibri" panose="020F0502020204030204" pitchFamily="34" charset="0"/>
                <a:cs typeface="Calibri" panose="020F0502020204030204" pitchFamily="34" charset="0"/>
              </a:rPr>
              <a:t>nthreads</a:t>
            </a:r>
            <a:r>
              <a:rPr lang="en-US" altLang="zh-CN" sz="1500" dirty="0"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zh-CN" sz="1500" dirty="0">
                <a:latin typeface="Calibri" panose="020F0502020204030204" pitchFamily="34" charset="0"/>
                <a:cs typeface="Calibri" panose="020F0502020204030204" pitchFamily="34" charset="0"/>
              </a:rPr>
              <a:t>         }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zh-CN" sz="1500" dirty="0">
                <a:latin typeface="Calibri" panose="020F0502020204030204" pitchFamily="34" charset="0"/>
                <a:cs typeface="Calibri" panose="020F0502020204030204" pitchFamily="34" charset="0"/>
              </a:rPr>
              <a:t>   }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zh-CN" sz="1500" dirty="0">
                <a:latin typeface="Calibri" panose="020F0502020204030204" pitchFamily="34" charset="0"/>
                <a:cs typeface="Calibri" panose="020F0502020204030204" pitchFamily="34" charset="0"/>
              </a:rPr>
              <a:t>   return 0;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zh-CN" sz="150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39289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>
          <a:xfrm>
            <a:off x="481894" y="1143060"/>
            <a:ext cx="4083731" cy="5105266"/>
          </a:xfrm>
        </p:spPr>
        <p:txBody>
          <a:bodyPr/>
          <a:lstStyle/>
          <a:p>
            <a:pPr lvl="0"/>
            <a:r>
              <a:rPr lang="zh-CN" altLang="en-US" dirty="0">
                <a:solidFill>
                  <a:srgbClr val="000000"/>
                </a:solidFill>
              </a:rPr>
              <a:t>由三个主要</a:t>
            </a:r>
            <a:r>
              <a:rPr lang="en-US" altLang="zh-CN" dirty="0">
                <a:solidFill>
                  <a:srgbClr val="000000"/>
                </a:solidFill>
              </a:rPr>
              <a:t>API</a:t>
            </a:r>
            <a:r>
              <a:rPr lang="zh-CN" altLang="en-US" dirty="0">
                <a:solidFill>
                  <a:srgbClr val="000000"/>
                </a:solidFill>
              </a:rPr>
              <a:t>组件构成：</a:t>
            </a:r>
            <a:endParaRPr lang="en-US" altLang="zh-CN" dirty="0">
              <a:solidFill>
                <a:srgbClr val="000000"/>
              </a:solidFill>
            </a:endParaRPr>
          </a:p>
          <a:p>
            <a:pPr lvl="1"/>
            <a:r>
              <a:rPr lang="zh-CN" altLang="en-US" sz="2000" b="1" dirty="0">
                <a:solidFill>
                  <a:srgbClr val="C00000"/>
                </a:solidFill>
              </a:rPr>
              <a:t>编译器指令</a:t>
            </a:r>
          </a:p>
          <a:p>
            <a:pPr lvl="1"/>
            <a:r>
              <a:rPr lang="zh-CN" altLang="en-US" sz="2000" b="1" dirty="0">
                <a:solidFill>
                  <a:srgbClr val="C00000"/>
                </a:solidFill>
              </a:rPr>
              <a:t>运行时库函数</a:t>
            </a:r>
          </a:p>
          <a:p>
            <a:pPr lvl="1"/>
            <a:r>
              <a:rPr lang="zh-CN" altLang="en-US" sz="2000" b="1" dirty="0">
                <a:solidFill>
                  <a:srgbClr val="C00000"/>
                </a:solidFill>
              </a:rPr>
              <a:t>环境变量</a:t>
            </a:r>
            <a:endParaRPr lang="en-US" altLang="zh-CN" sz="2000" b="1" dirty="0">
              <a:solidFill>
                <a:srgbClr val="C00000"/>
              </a:solidFill>
            </a:endParaRPr>
          </a:p>
          <a:p>
            <a:pPr marL="342900" lvl="1" indent="-342900">
              <a:buFont typeface="Arial" panose="020B0604020202020204" pitchFamily="34" charset="0"/>
              <a:buChar char="♦"/>
            </a:pPr>
            <a:r>
              <a:rPr lang="zh-CN" altLang="en-US" sz="2400" dirty="0"/>
              <a:t>支持以增量方式并行化</a:t>
            </a:r>
            <a:r>
              <a:rPr lang="en-US" altLang="zh-CN" sz="2400" dirty="0"/>
              <a:t>(Incremental Parallelization)</a:t>
            </a:r>
            <a:r>
              <a:rPr lang="zh-CN" altLang="en-US" sz="2400" dirty="0"/>
              <a:t>串行程序</a:t>
            </a:r>
            <a:endParaRPr lang="en-US" altLang="zh-CN" sz="2400" dirty="0"/>
          </a:p>
          <a:p>
            <a:pPr marL="342900" lvl="1" indent="-342900">
              <a:buFont typeface="Arial" panose="020B0604020202020204" pitchFamily="34" charset="0"/>
              <a:buChar char="♦"/>
            </a:pPr>
            <a:r>
              <a:rPr lang="zh-CN" altLang="en-US" sz="2400" dirty="0"/>
              <a:t>基于线程的并行编程模型</a:t>
            </a:r>
            <a:endParaRPr lang="en-US" altLang="zh-CN" sz="2400" dirty="0"/>
          </a:p>
          <a:p>
            <a:pPr marL="342900" lvl="1" indent="-342900">
              <a:buFont typeface="Arial" panose="020B0604020202020204" pitchFamily="34" charset="0"/>
              <a:buChar char="♦"/>
            </a:pPr>
            <a:r>
              <a:rPr lang="zh-CN" altLang="en-US" sz="2400" dirty="0"/>
              <a:t>需要编译器的支持</a:t>
            </a:r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OpenMP</a:t>
            </a:r>
            <a:r>
              <a:rPr lang="zh-CN" altLang="en-US" dirty="0"/>
              <a:t>体系结构</a:t>
            </a:r>
          </a:p>
        </p:txBody>
      </p:sp>
      <p:grpSp>
        <p:nvGrpSpPr>
          <p:cNvPr id="21" name="组合 20"/>
          <p:cNvGrpSpPr/>
          <p:nvPr/>
        </p:nvGrpSpPr>
        <p:grpSpPr>
          <a:xfrm>
            <a:off x="4565625" y="1828842"/>
            <a:ext cx="4131258" cy="3522804"/>
            <a:chOff x="2286060" y="2743218"/>
            <a:chExt cx="4131258" cy="3522804"/>
          </a:xfrm>
        </p:grpSpPr>
        <p:sp>
          <p:nvSpPr>
            <p:cNvPr id="4" name="圆角矩形 3"/>
            <p:cNvSpPr/>
            <p:nvPr/>
          </p:nvSpPr>
          <p:spPr bwMode="auto">
            <a:xfrm>
              <a:off x="2286060" y="2743218"/>
              <a:ext cx="1828752" cy="533386"/>
            </a:xfrm>
            <a:prstGeom prst="roundRect">
              <a:avLst/>
            </a:prstGeom>
            <a:solidFill>
              <a:schemeClr val="accent5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/>
            <a:lstStyle/>
            <a:p>
              <a:pPr marL="0" marR="0" indent="0" algn="ctr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</a:pPr>
              <a:r>
                <a:rPr kumimoji="0" lang="zh-CN" alt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panose="02020603050405020304" pitchFamily="18" charset="0"/>
                  <a:ea typeface="宋体" pitchFamily="2" charset="-122"/>
                </a:rPr>
                <a:t>应用程序</a:t>
              </a:r>
            </a:p>
          </p:txBody>
        </p:sp>
        <p:sp>
          <p:nvSpPr>
            <p:cNvPr id="5" name="圆角矩形 4"/>
            <p:cNvSpPr/>
            <p:nvPr/>
          </p:nvSpPr>
          <p:spPr bwMode="auto">
            <a:xfrm>
              <a:off x="4588566" y="2743218"/>
              <a:ext cx="1828752" cy="533386"/>
            </a:xfrm>
            <a:prstGeom prst="roundRect">
              <a:avLst/>
            </a:prstGeom>
            <a:solidFill>
              <a:schemeClr val="accent5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/>
            <a:lstStyle/>
            <a:p>
              <a:pPr marL="0" marR="0" indent="0" algn="ctr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</a:pPr>
              <a:r>
                <a:rPr kumimoji="0" lang="zh-CN" alt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panose="02020603050405020304" pitchFamily="18" charset="0"/>
                  <a:ea typeface="宋体" pitchFamily="2" charset="-122"/>
                </a:rPr>
                <a:t>用户</a:t>
              </a:r>
            </a:p>
          </p:txBody>
        </p:sp>
        <p:sp>
          <p:nvSpPr>
            <p:cNvPr id="6" name="圆角矩形 5"/>
            <p:cNvSpPr/>
            <p:nvPr/>
          </p:nvSpPr>
          <p:spPr bwMode="auto">
            <a:xfrm>
              <a:off x="2667050" y="3733792"/>
              <a:ext cx="1447762" cy="533386"/>
            </a:xfrm>
            <a:prstGeom prst="roundRect">
              <a:avLst/>
            </a:prstGeom>
            <a:solidFill>
              <a:srgbClr val="92D05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/>
            <a:lstStyle/>
            <a:p>
              <a:pPr marL="0" marR="0" indent="0" algn="ctr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</a:pPr>
              <a:r>
                <a:rPr kumimoji="0" lang="zh-CN" alt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panose="02020603050405020304" pitchFamily="18" charset="0"/>
                  <a:ea typeface="宋体" pitchFamily="2" charset="-122"/>
                </a:rPr>
                <a:t>编译制导</a:t>
              </a:r>
            </a:p>
          </p:txBody>
        </p:sp>
        <p:sp>
          <p:nvSpPr>
            <p:cNvPr id="7" name="圆角矩形 6"/>
            <p:cNvSpPr/>
            <p:nvPr/>
          </p:nvSpPr>
          <p:spPr bwMode="auto">
            <a:xfrm>
              <a:off x="4588582" y="3733792"/>
              <a:ext cx="1828736" cy="533386"/>
            </a:xfrm>
            <a:prstGeom prst="roundRect">
              <a:avLst/>
            </a:prstGeom>
            <a:solidFill>
              <a:srgbClr val="92D05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/>
            <a:lstStyle/>
            <a:p>
              <a:pPr marL="0" marR="0" indent="0" algn="ctr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</a:pPr>
              <a:r>
                <a:rPr kumimoji="0" lang="zh-CN" alt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panose="02020603050405020304" pitchFamily="18" charset="0"/>
                  <a:ea typeface="宋体" pitchFamily="2" charset="-122"/>
                </a:rPr>
                <a:t>环境变量</a:t>
              </a:r>
            </a:p>
          </p:txBody>
        </p:sp>
        <p:sp>
          <p:nvSpPr>
            <p:cNvPr id="8" name="圆角矩形 7"/>
            <p:cNvSpPr/>
            <p:nvPr/>
          </p:nvSpPr>
          <p:spPr bwMode="auto">
            <a:xfrm>
              <a:off x="2286060" y="4733214"/>
              <a:ext cx="4131258" cy="533386"/>
            </a:xfrm>
            <a:prstGeom prst="roundRect">
              <a:avLst/>
            </a:prstGeom>
            <a:solidFill>
              <a:srgbClr val="92D05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/>
            <a:lstStyle/>
            <a:p>
              <a:pPr marL="0" marR="0" indent="0" algn="ctr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</a:pPr>
              <a:r>
                <a:rPr kumimoji="0" lang="zh-CN" alt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panose="02020603050405020304" pitchFamily="18" charset="0"/>
                  <a:ea typeface="宋体" pitchFamily="2" charset="-122"/>
                </a:rPr>
                <a:t>运行库例程</a:t>
              </a:r>
            </a:p>
          </p:txBody>
        </p:sp>
        <p:sp>
          <p:nvSpPr>
            <p:cNvPr id="9" name="圆角矩形 8"/>
            <p:cNvSpPr/>
            <p:nvPr/>
          </p:nvSpPr>
          <p:spPr bwMode="auto">
            <a:xfrm>
              <a:off x="2286060" y="5732636"/>
              <a:ext cx="4131258" cy="533386"/>
            </a:xfrm>
            <a:prstGeom prst="roundRect">
              <a:avLst/>
            </a:prstGeom>
            <a:solidFill>
              <a:schemeClr val="accent5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/>
            <a:lstStyle/>
            <a:p>
              <a:pPr marL="0" marR="0" indent="0" algn="ctr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</a:pPr>
              <a:r>
                <a:rPr kumimoji="0" lang="en-US" altLang="zh-CN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panose="02020603050405020304" pitchFamily="18" charset="0"/>
                  <a:ea typeface="宋体" pitchFamily="2" charset="-122"/>
                </a:rPr>
                <a:t>OS</a:t>
              </a:r>
              <a:r>
                <a:rPr kumimoji="0" lang="zh-CN" alt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panose="02020603050405020304" pitchFamily="18" charset="0"/>
                  <a:ea typeface="宋体" pitchFamily="2" charset="-122"/>
                </a:rPr>
                <a:t>线程</a:t>
              </a:r>
            </a:p>
          </p:txBody>
        </p:sp>
        <p:cxnSp>
          <p:nvCxnSpPr>
            <p:cNvPr id="11" name="直接箭头连接符 10"/>
            <p:cNvCxnSpPr/>
            <p:nvPr/>
          </p:nvCxnSpPr>
          <p:spPr bwMode="auto">
            <a:xfrm>
              <a:off x="3352832" y="3276604"/>
              <a:ext cx="0" cy="457188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triangle"/>
              <a:tailEnd type="triangle"/>
            </a:ln>
            <a:effectLst/>
          </p:spPr>
        </p:cxnSp>
        <p:cxnSp>
          <p:nvCxnSpPr>
            <p:cNvPr id="15" name="直接箭头连接符 14"/>
            <p:cNvCxnSpPr/>
            <p:nvPr/>
          </p:nvCxnSpPr>
          <p:spPr bwMode="auto">
            <a:xfrm>
              <a:off x="5486376" y="3276604"/>
              <a:ext cx="0" cy="457188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triangle"/>
              <a:tailEnd type="triangle"/>
            </a:ln>
            <a:effectLst/>
          </p:spPr>
        </p:cxnSp>
        <p:cxnSp>
          <p:nvCxnSpPr>
            <p:cNvPr id="16" name="直接箭头连接符 15"/>
            <p:cNvCxnSpPr/>
            <p:nvPr/>
          </p:nvCxnSpPr>
          <p:spPr bwMode="auto">
            <a:xfrm>
              <a:off x="5486376" y="4267178"/>
              <a:ext cx="0" cy="457188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triangle"/>
              <a:tailEnd type="triangle"/>
            </a:ln>
            <a:effectLst/>
          </p:spPr>
        </p:cxnSp>
        <p:cxnSp>
          <p:nvCxnSpPr>
            <p:cNvPr id="17" name="直接箭头连接符 16"/>
            <p:cNvCxnSpPr/>
            <p:nvPr/>
          </p:nvCxnSpPr>
          <p:spPr bwMode="auto">
            <a:xfrm>
              <a:off x="3349320" y="4276026"/>
              <a:ext cx="0" cy="457188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triangle"/>
              <a:tailEnd type="triangle"/>
            </a:ln>
            <a:effectLst/>
          </p:spPr>
        </p:cxnSp>
        <p:cxnSp>
          <p:nvCxnSpPr>
            <p:cNvPr id="18" name="直接箭头连接符 17"/>
            <p:cNvCxnSpPr/>
            <p:nvPr/>
          </p:nvCxnSpPr>
          <p:spPr bwMode="auto">
            <a:xfrm>
              <a:off x="2514654" y="3276604"/>
              <a:ext cx="0" cy="145661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triangle"/>
              <a:tailEnd type="triangle"/>
            </a:ln>
            <a:effectLst/>
          </p:spPr>
        </p:cxnSp>
        <p:cxnSp>
          <p:nvCxnSpPr>
            <p:cNvPr id="20" name="直接箭头连接符 19"/>
            <p:cNvCxnSpPr/>
            <p:nvPr/>
          </p:nvCxnSpPr>
          <p:spPr bwMode="auto">
            <a:xfrm>
              <a:off x="4495802" y="5266600"/>
              <a:ext cx="0" cy="457188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triangle"/>
              <a:tailEnd type="triangle"/>
            </a:ln>
            <a:effectLst/>
          </p:spPr>
        </p:cxnSp>
      </p:grp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0" name="墨迹 9">
                <a:extLst>
                  <a:ext uri="{FF2B5EF4-FFF2-40B4-BE49-F238E27FC236}">
                    <a16:creationId xmlns:a16="http://schemas.microsoft.com/office/drawing/2014/main" id="{AE2F8531-7279-0B38-4C58-B83895527965}"/>
                  </a:ext>
                </a:extLst>
              </p14:cNvPr>
              <p14:cNvContentPartPr/>
              <p14:nvPr/>
            </p14:nvContentPartPr>
            <p14:xfrm>
              <a:off x="1840680" y="1641960"/>
              <a:ext cx="3350160" cy="1485000"/>
            </p14:xfrm>
          </p:contentPart>
        </mc:Choice>
        <mc:Fallback>
          <p:pic>
            <p:nvPicPr>
              <p:cNvPr id="10" name="墨迹 9">
                <a:extLst>
                  <a:ext uri="{FF2B5EF4-FFF2-40B4-BE49-F238E27FC236}">
                    <a16:creationId xmlns:a16="http://schemas.microsoft.com/office/drawing/2014/main" id="{AE2F8531-7279-0B38-4C58-B8389552796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31320" y="1632600"/>
                <a:ext cx="3368880" cy="1503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9497044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F29D67BD-284A-427E-B59C-DDF144DDA502}"/>
              </a:ext>
            </a:extLst>
          </p:cNvPr>
          <p:cNvGraphicFramePr>
            <a:graphicFrameLocks noGrp="1"/>
          </p:cNvGraphicFramePr>
          <p:nvPr>
            <p:ph idx="11"/>
            <p:extLst>
              <p:ext uri="{D42A27DB-BD31-4B8C-83A1-F6EECF244321}">
                <p14:modId xmlns:p14="http://schemas.microsoft.com/office/powerpoint/2010/main" val="370491405"/>
              </p:ext>
            </p:extLst>
          </p:nvPr>
        </p:nvGraphicFramePr>
        <p:xfrm>
          <a:off x="469954" y="990664"/>
          <a:ext cx="8204092" cy="5816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41796">
                  <a:extLst>
                    <a:ext uri="{9D8B030D-6E8A-4147-A177-3AD203B41FA5}">
                      <a16:colId xmlns:a16="http://schemas.microsoft.com/office/drawing/2014/main" val="3677083185"/>
                    </a:ext>
                  </a:extLst>
                </a:gridCol>
                <a:gridCol w="3962296">
                  <a:extLst>
                    <a:ext uri="{9D8B030D-6E8A-4147-A177-3AD203B41FA5}">
                      <a16:colId xmlns:a16="http://schemas.microsoft.com/office/drawing/2014/main" val="32199557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/>
                        <a:t>函数</a:t>
                      </a: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/>
                        <a:t>功能</a:t>
                      </a: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2040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/>
                        <a:t>void </a:t>
                      </a:r>
                      <a:r>
                        <a:rPr lang="en-US" altLang="zh-CN" sz="1600" dirty="0" err="1"/>
                        <a:t>omp_set_num_threads</a:t>
                      </a:r>
                      <a:r>
                        <a:rPr lang="en-US" altLang="zh-CN" sz="1600" dirty="0"/>
                        <a:t>(int </a:t>
                      </a:r>
                      <a:r>
                        <a:rPr lang="en-US" altLang="zh-CN" sz="1600" dirty="0" err="1"/>
                        <a:t>num_threads</a:t>
                      </a:r>
                      <a:r>
                        <a:rPr lang="en-US" altLang="zh-CN" sz="1600" dirty="0"/>
                        <a:t>)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/>
                        <a:t>设置下一个并行区域使用的线程数量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9271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/>
                        <a:t>int </a:t>
                      </a:r>
                      <a:r>
                        <a:rPr lang="en-US" altLang="zh-CN" sz="1600" dirty="0" err="1"/>
                        <a:t>omp_get_num_threads</a:t>
                      </a:r>
                      <a:r>
                        <a:rPr lang="en-US" altLang="zh-CN" sz="1600" dirty="0"/>
                        <a:t>(void)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/>
                        <a:t>返回当前并行区域线程组中的线程数量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94259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/>
                        <a:t>int </a:t>
                      </a:r>
                      <a:r>
                        <a:rPr lang="en-US" altLang="zh-CN" sz="1600" dirty="0" err="1"/>
                        <a:t>omp_get_max_threads</a:t>
                      </a:r>
                      <a:r>
                        <a:rPr lang="en-US" altLang="zh-CN" sz="1600" dirty="0"/>
                        <a:t>(void)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/>
                        <a:t>返回可通过调用</a:t>
                      </a:r>
                      <a:r>
                        <a:rPr lang="en-US" altLang="zh-CN" sz="1600" dirty="0" err="1"/>
                        <a:t>omp_get_num_threads</a:t>
                      </a:r>
                      <a:r>
                        <a:rPr lang="zh-CN" altLang="en-US" sz="1600" dirty="0"/>
                        <a:t>函数返回的最大值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6575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/>
                        <a:t>int </a:t>
                      </a:r>
                      <a:r>
                        <a:rPr lang="en-US" altLang="zh-CN" sz="1600" dirty="0" err="1"/>
                        <a:t>omp_get_thread_num</a:t>
                      </a:r>
                      <a:r>
                        <a:rPr lang="en-US" altLang="zh-CN" sz="1600" dirty="0"/>
                        <a:t>(void)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/>
                        <a:t>返回在线程组中执行此处代码的线程号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4840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/>
                        <a:t>int </a:t>
                      </a:r>
                      <a:r>
                        <a:rPr lang="en-US" altLang="zh-CN" sz="1600" dirty="0" err="1"/>
                        <a:t>omp_get_num_procs</a:t>
                      </a:r>
                      <a:r>
                        <a:rPr lang="en-US" altLang="zh-CN" sz="1600" dirty="0"/>
                        <a:t>(void)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/>
                        <a:t>返回程序可用的处理器数量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6060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/>
                        <a:t>void </a:t>
                      </a:r>
                      <a:r>
                        <a:rPr lang="en-US" altLang="zh-CN" sz="1600" dirty="0" err="1"/>
                        <a:t>omp_set_dynamic</a:t>
                      </a:r>
                      <a:r>
                        <a:rPr lang="en-US" altLang="zh-CN" sz="1600" dirty="0"/>
                        <a:t>(int </a:t>
                      </a:r>
                      <a:r>
                        <a:rPr lang="en-US" altLang="zh-CN" sz="1600" dirty="0" err="1"/>
                        <a:t>dynamic_threads</a:t>
                      </a:r>
                      <a:r>
                        <a:rPr lang="en-US" altLang="zh-CN" sz="1600" dirty="0"/>
                        <a:t>)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/>
                        <a:t>启动或禁用线程数的动态线程调整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541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/>
                        <a:t>int </a:t>
                      </a:r>
                      <a:r>
                        <a:rPr lang="en-US" altLang="zh-CN" sz="1600" dirty="0" err="1"/>
                        <a:t>omp_get_dynamic</a:t>
                      </a:r>
                      <a:r>
                        <a:rPr lang="en-US" altLang="zh-CN" sz="1600" dirty="0"/>
                        <a:t>(void)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/>
                        <a:t>用于确定是否启动动态线程调整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2991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/>
                        <a:t>void </a:t>
                      </a:r>
                      <a:r>
                        <a:rPr lang="en-US" altLang="zh-CN" sz="1600" dirty="0" err="1"/>
                        <a:t>omp_set_schedule</a:t>
                      </a:r>
                      <a:r>
                        <a:rPr lang="en-US" altLang="zh-CN" sz="1600" dirty="0"/>
                        <a:t>(</a:t>
                      </a:r>
                      <a:r>
                        <a:rPr lang="en-US" altLang="zh-CN" sz="1600" dirty="0" err="1"/>
                        <a:t>omp_sched_t</a:t>
                      </a:r>
                      <a:r>
                        <a:rPr lang="en-US" altLang="zh-CN" sz="1600" dirty="0"/>
                        <a:t> kind, int </a:t>
                      </a:r>
                      <a:r>
                        <a:rPr lang="en-US" altLang="zh-CN" sz="1600" dirty="0" err="1"/>
                        <a:t>chunk_size</a:t>
                      </a:r>
                      <a:r>
                        <a:rPr lang="en-US" altLang="zh-CN" sz="1600" dirty="0"/>
                        <a:t>)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/>
                        <a:t>在指令中将“</a:t>
                      </a:r>
                      <a:r>
                        <a:rPr lang="en-US" altLang="zh-CN" sz="1600" dirty="0"/>
                        <a:t>runtime</a:t>
                      </a:r>
                      <a:r>
                        <a:rPr lang="zh-CN" altLang="en-US" sz="1600" dirty="0"/>
                        <a:t>”作为调度类型时，设置循环调度类型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375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/>
                        <a:t>void </a:t>
                      </a:r>
                      <a:r>
                        <a:rPr lang="en-US" altLang="zh-CN" sz="1600" dirty="0" err="1"/>
                        <a:t>omp_get_schedule</a:t>
                      </a:r>
                      <a:r>
                        <a:rPr lang="en-US" altLang="zh-CN" sz="1600" dirty="0"/>
                        <a:t>(</a:t>
                      </a:r>
                    </a:p>
                    <a:p>
                      <a:pPr algn="l"/>
                      <a:r>
                        <a:rPr lang="en-US" altLang="zh-CN" sz="1600" dirty="0" err="1"/>
                        <a:t>omp_sched_t</a:t>
                      </a:r>
                      <a:r>
                        <a:rPr lang="en-US" altLang="zh-CN" sz="1600" dirty="0"/>
                        <a:t> *kind, int *</a:t>
                      </a:r>
                      <a:r>
                        <a:rPr lang="en-US" altLang="zh-CN" sz="1600" dirty="0" err="1"/>
                        <a:t>chunk_size</a:t>
                      </a:r>
                      <a:r>
                        <a:rPr lang="en-US" altLang="zh-CN" sz="1600" dirty="0"/>
                        <a:t>)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/>
                        <a:t>在指令中将“</a:t>
                      </a:r>
                      <a:r>
                        <a:rPr lang="en-US" altLang="zh-CN" sz="1600" dirty="0"/>
                        <a:t>runtime</a:t>
                      </a:r>
                      <a:r>
                        <a:rPr lang="zh-CN" altLang="en-US" sz="1600" dirty="0"/>
                        <a:t>”作为调度类型时，返回循环调度类型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1041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sv-SE" altLang="zh-CN" sz="1600" dirty="0"/>
                        <a:t>void omp_init_lock(omp_lock_t *lock);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/>
                        <a:t>初始化锁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5770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/>
                        <a:t>void </a:t>
                      </a:r>
                      <a:r>
                        <a:rPr lang="en-US" altLang="zh-CN" sz="1600" dirty="0" err="1"/>
                        <a:t>omp_destroy_lock</a:t>
                      </a:r>
                      <a:r>
                        <a:rPr lang="en-US" altLang="zh-CN" sz="1600" dirty="0"/>
                        <a:t>(</a:t>
                      </a:r>
                      <a:r>
                        <a:rPr lang="en-US" altLang="zh-CN" sz="1600" dirty="0" err="1"/>
                        <a:t>omp_lock_t</a:t>
                      </a:r>
                      <a:r>
                        <a:rPr lang="en-US" altLang="zh-CN" sz="1600" dirty="0"/>
                        <a:t> *lock)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/>
                        <a:t>结束锁变量与锁的绑定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2614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/>
                        <a:t>void </a:t>
                      </a:r>
                      <a:r>
                        <a:rPr lang="en-US" altLang="zh-CN" sz="1600" dirty="0" err="1"/>
                        <a:t>omp_set_lock</a:t>
                      </a:r>
                      <a:r>
                        <a:rPr lang="en-US" altLang="zh-CN" sz="1600" dirty="0"/>
                        <a:t>(</a:t>
                      </a:r>
                      <a:r>
                        <a:rPr lang="en-US" altLang="zh-CN" sz="1600" dirty="0" err="1"/>
                        <a:t>omp_lock_t</a:t>
                      </a:r>
                      <a:r>
                        <a:rPr lang="en-US" altLang="zh-CN" sz="1600" dirty="0"/>
                        <a:t> *lock)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/>
                        <a:t>获得锁的所有权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6973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sv-SE" altLang="zh-CN" sz="1600" dirty="0"/>
                        <a:t>void omp_unset_lock(omp_lock_t *lock)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/>
                        <a:t>释放锁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5409447"/>
                  </a:ext>
                </a:extLst>
              </a:tr>
            </a:tbl>
          </a:graphicData>
        </a:graphic>
      </p:graphicFrame>
      <p:sp>
        <p:nvSpPr>
          <p:cNvPr id="3" name="标题 2">
            <a:extLst>
              <a:ext uri="{FF2B5EF4-FFF2-40B4-BE49-F238E27FC236}">
                <a16:creationId xmlns:a16="http://schemas.microsoft.com/office/drawing/2014/main" id="{1D3405B4-ABB3-43EE-8A1B-D83781C8CC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常用的运行时库函数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311119CA-FA37-D595-5EB7-70EE9093DFF2}"/>
                  </a:ext>
                </a:extLst>
              </p14:cNvPr>
              <p14:cNvContentPartPr/>
              <p14:nvPr/>
            </p14:nvContentPartPr>
            <p14:xfrm>
              <a:off x="417240" y="129240"/>
              <a:ext cx="8344080" cy="6729480"/>
            </p14:xfrm>
          </p:contentPart>
        </mc:Choice>
        <mc:Fallback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311119CA-FA37-D595-5EB7-70EE9093DFF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7880" y="119880"/>
                <a:ext cx="8362800" cy="6748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396168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4219BB9-0A55-48F6-B9AE-8F5FDDC946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常用的运行时库函数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3689A22A-373C-4AB1-8306-2291D16763D0}"/>
              </a:ext>
            </a:extLst>
          </p:cNvPr>
          <p:cNvGraphicFramePr>
            <a:graphicFrameLocks noGrp="1"/>
          </p:cNvGraphicFramePr>
          <p:nvPr>
            <p:ph idx="11"/>
            <p:extLst>
              <p:ext uri="{D42A27DB-BD31-4B8C-83A1-F6EECF244321}">
                <p14:modId xmlns:p14="http://schemas.microsoft.com/office/powerpoint/2010/main" val="2974210239"/>
              </p:ext>
            </p:extLst>
          </p:nvPr>
        </p:nvGraphicFramePr>
        <p:xfrm>
          <a:off x="469954" y="990664"/>
          <a:ext cx="8204092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41796">
                  <a:extLst>
                    <a:ext uri="{9D8B030D-6E8A-4147-A177-3AD203B41FA5}">
                      <a16:colId xmlns:a16="http://schemas.microsoft.com/office/drawing/2014/main" val="3677083185"/>
                    </a:ext>
                  </a:extLst>
                </a:gridCol>
                <a:gridCol w="3962296">
                  <a:extLst>
                    <a:ext uri="{9D8B030D-6E8A-4147-A177-3AD203B41FA5}">
                      <a16:colId xmlns:a16="http://schemas.microsoft.com/office/drawing/2014/main" val="32199557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/>
                        <a:t>函数</a:t>
                      </a: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/>
                        <a:t>功能</a:t>
                      </a: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2040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/>
                        <a:t>double </a:t>
                      </a:r>
                      <a:r>
                        <a:rPr lang="en-US" altLang="zh-CN" sz="1600" dirty="0" err="1"/>
                        <a:t>omp_get_wtime</a:t>
                      </a:r>
                      <a:r>
                        <a:rPr lang="en-US" altLang="zh-CN" sz="1600" dirty="0"/>
                        <a:t>(void)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/>
                        <a:t>返回一个程序点的时间值</a:t>
                      </a:r>
                      <a:r>
                        <a:rPr lang="en-US" altLang="zh-CN" sz="1600" dirty="0"/>
                        <a:t>(s)</a:t>
                      </a:r>
                      <a:endParaRPr lang="zh-CN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9271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/>
                        <a:t>double </a:t>
                      </a:r>
                      <a:r>
                        <a:rPr lang="en-US" altLang="zh-CN" sz="1600" dirty="0" err="1"/>
                        <a:t>omp_get_wtick</a:t>
                      </a:r>
                      <a:r>
                        <a:rPr lang="en-US" altLang="zh-CN" sz="1600" dirty="0"/>
                        <a:t>(void)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/>
                        <a:t>返回一个程序点的时钟周期的时长</a:t>
                      </a:r>
                      <a:r>
                        <a:rPr lang="en-US" altLang="zh-CN" sz="1600" dirty="0"/>
                        <a:t>(s)</a:t>
                      </a:r>
                      <a:endParaRPr lang="zh-CN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942598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921242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内容占位符 1"/>
          <p:cNvSpPr>
            <a:spLocks noGrp="1"/>
          </p:cNvSpPr>
          <p:nvPr>
            <p:ph idx="11"/>
          </p:nvPr>
        </p:nvSpPr>
        <p:spPr bwMode="auto">
          <a:xfrm>
            <a:off x="482600" y="1108075"/>
            <a:ext cx="8183563" cy="544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OpenMP</a:t>
            </a:r>
            <a:r>
              <a:rPr lang="zh-CN" altLang="en-US" sz="32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简介及</a:t>
            </a:r>
            <a:r>
              <a:rPr lang="en-US" altLang="zh-CN" sz="32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Hello World! </a:t>
            </a:r>
          </a:p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bg1">
                    <a:lumMod val="75000"/>
                  </a:schemeClr>
                </a:solidFill>
              </a:rPr>
              <a:t>并行区域结构</a:t>
            </a:r>
            <a:endParaRPr lang="en-US" altLang="zh-CN" sz="3200" dirty="0">
              <a:solidFill>
                <a:schemeClr val="bg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bg1">
                    <a:lumMod val="75000"/>
                  </a:schemeClr>
                </a:solidFill>
              </a:rPr>
              <a:t>共享任务结构</a:t>
            </a:r>
            <a:endParaRPr lang="en-US" altLang="zh-CN" sz="3200" dirty="0">
              <a:solidFill>
                <a:schemeClr val="bg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bg1">
                    <a:lumMod val="75000"/>
                  </a:schemeClr>
                </a:solidFill>
              </a:rPr>
              <a:t>同步结构</a:t>
            </a:r>
            <a:endParaRPr lang="en-US" altLang="zh-CN" sz="3200" dirty="0">
              <a:solidFill>
                <a:schemeClr val="bg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bg1">
                    <a:lumMod val="75000"/>
                  </a:schemeClr>
                </a:solidFill>
              </a:rPr>
              <a:t>运行时库函数</a:t>
            </a:r>
            <a:endParaRPr lang="en-US" altLang="zh-CN" sz="3200" dirty="0">
              <a:solidFill>
                <a:schemeClr val="bg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/>
              <a:t>环境变量</a:t>
            </a:r>
            <a:endParaRPr lang="en-US" altLang="zh-CN" sz="3200" dirty="0"/>
          </a:p>
          <a:p>
            <a:pPr marL="0" indent="0">
              <a:buNone/>
            </a:pPr>
            <a:endParaRPr lang="zh-CN" altLang="en-US" sz="3200" dirty="0"/>
          </a:p>
        </p:txBody>
      </p:sp>
      <p:sp>
        <p:nvSpPr>
          <p:cNvPr id="7171" name="标题 2"/>
          <p:cNvSpPr>
            <a:spLocks noGrp="1"/>
          </p:cNvSpPr>
          <p:nvPr>
            <p:ph type="ctrTitle"/>
          </p:nvPr>
        </p:nvSpPr>
        <p:spPr bwMode="auto">
          <a:xfrm>
            <a:off x="1249363" y="225425"/>
            <a:ext cx="731520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大纲</a:t>
            </a:r>
          </a:p>
        </p:txBody>
      </p:sp>
    </p:spTree>
    <p:extLst>
      <p:ext uri="{BB962C8B-B14F-4D97-AF65-F5344CB8AC3E}">
        <p14:creationId xmlns:p14="http://schemas.microsoft.com/office/powerpoint/2010/main" val="88736803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CCAA88D1-CB5B-42A2-8C50-EAA1DC2816E5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en-US" altLang="zh-CN" dirty="0"/>
              <a:t>OpenMP</a:t>
            </a:r>
            <a:r>
              <a:rPr lang="zh-CN" altLang="en-US" dirty="0"/>
              <a:t>提供了环境变量来控制并行代码的执行</a:t>
            </a:r>
            <a:endParaRPr lang="en-US" altLang="zh-CN" dirty="0"/>
          </a:p>
          <a:p>
            <a:r>
              <a:rPr lang="zh-CN" altLang="en-US" dirty="0"/>
              <a:t>所有环境变量名都是大写的</a:t>
            </a:r>
            <a:endParaRPr lang="en-US" altLang="zh-CN" dirty="0"/>
          </a:p>
          <a:p>
            <a:r>
              <a:rPr lang="zh-CN" altLang="en-US" dirty="0"/>
              <a:t>常用环境变量：</a:t>
            </a:r>
            <a:endParaRPr lang="en-US" altLang="zh-CN" dirty="0"/>
          </a:p>
          <a:p>
            <a:pPr lvl="1"/>
            <a:r>
              <a:rPr lang="en-US" altLang="zh-CN" sz="2000" dirty="0"/>
              <a:t>OMP_SCHEDULE</a:t>
            </a:r>
            <a:r>
              <a:rPr lang="zh-CN" altLang="en-US" sz="2000" dirty="0"/>
              <a:t>：只适用于</a:t>
            </a:r>
            <a:r>
              <a:rPr lang="en-US" altLang="zh-CN" sz="2000" dirty="0"/>
              <a:t>for</a:t>
            </a:r>
            <a:r>
              <a:rPr lang="zh-CN" altLang="en-US" sz="2000" dirty="0"/>
              <a:t>和</a:t>
            </a:r>
            <a:r>
              <a:rPr lang="en-US" altLang="zh-CN" sz="2000" dirty="0"/>
              <a:t>parallel for</a:t>
            </a:r>
            <a:r>
              <a:rPr lang="zh-CN" altLang="en-US" sz="2000" dirty="0"/>
              <a:t>指令的</a:t>
            </a:r>
            <a:r>
              <a:rPr lang="en-US" altLang="zh-CN" sz="2000" dirty="0"/>
              <a:t>schedule</a:t>
            </a:r>
            <a:r>
              <a:rPr lang="zh-CN" altLang="en-US" sz="2000" dirty="0"/>
              <a:t>子句设置为</a:t>
            </a:r>
            <a:r>
              <a:rPr lang="en-US" altLang="zh-CN" sz="2000" dirty="0"/>
              <a:t>runtime</a:t>
            </a:r>
            <a:r>
              <a:rPr lang="zh-CN" altLang="en-US" sz="2000" dirty="0"/>
              <a:t>时，决定如何在处理器是调度循环迭代：</a:t>
            </a:r>
            <a:endParaRPr lang="en-US" altLang="zh-CN" sz="2000" dirty="0"/>
          </a:p>
          <a:p>
            <a:pPr lvl="1"/>
            <a:endParaRPr lang="en-US" altLang="zh-CN" sz="2000" dirty="0"/>
          </a:p>
          <a:p>
            <a:pPr lvl="1"/>
            <a:endParaRPr lang="en-US" altLang="zh-CN" sz="2000" dirty="0"/>
          </a:p>
          <a:p>
            <a:pPr lvl="1"/>
            <a:r>
              <a:rPr lang="en-US" altLang="zh-CN" sz="2000" dirty="0"/>
              <a:t>OMP_NUM_THREADS</a:t>
            </a:r>
            <a:r>
              <a:rPr lang="zh-CN" altLang="en-US" sz="2000" dirty="0"/>
              <a:t>：设置执行期间使用的最大线程数</a:t>
            </a:r>
            <a:endParaRPr lang="en-US" altLang="zh-CN" sz="2000" dirty="0"/>
          </a:p>
          <a:p>
            <a:pPr lvl="1"/>
            <a:endParaRPr lang="en-US" altLang="zh-CN" sz="2000" dirty="0"/>
          </a:p>
          <a:p>
            <a:pPr lvl="1"/>
            <a:endParaRPr lang="en-US" altLang="zh-CN" sz="2000" dirty="0"/>
          </a:p>
          <a:p>
            <a:pPr lvl="1"/>
            <a:r>
              <a:rPr lang="en-US" altLang="zh-CN" sz="2000" dirty="0"/>
              <a:t>OMP_DYNAMIC</a:t>
            </a:r>
            <a:r>
              <a:rPr lang="zh-CN" altLang="en-US" sz="2000" dirty="0"/>
              <a:t>：启动</a:t>
            </a:r>
            <a:r>
              <a:rPr lang="en-US" altLang="zh-CN" sz="2000" dirty="0"/>
              <a:t>(true)</a:t>
            </a:r>
            <a:r>
              <a:rPr lang="zh-CN" altLang="en-US" sz="2000" dirty="0"/>
              <a:t>或禁用</a:t>
            </a:r>
            <a:r>
              <a:rPr lang="en-US" altLang="zh-CN" sz="2000" dirty="0"/>
              <a:t>(false)</a:t>
            </a:r>
            <a:r>
              <a:rPr lang="zh-CN" altLang="en-US" sz="2000" dirty="0"/>
              <a:t>线程数的动态调整</a:t>
            </a:r>
          </a:p>
          <a:p>
            <a:pPr lvl="1"/>
            <a:endParaRPr lang="en-US" altLang="zh-CN" sz="2000" dirty="0"/>
          </a:p>
          <a:p>
            <a:pPr lvl="1"/>
            <a:endParaRPr lang="zh-CN" altLang="en-US" sz="2000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82888668-DB87-49E7-9A5E-BB430A34EE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环境变量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6B17C1D-9188-4D0F-9CC8-4EFD538A8E36}"/>
              </a:ext>
            </a:extLst>
          </p:cNvPr>
          <p:cNvSpPr txBox="1"/>
          <p:nvPr/>
        </p:nvSpPr>
        <p:spPr>
          <a:xfrm>
            <a:off x="1981268" y="3228945"/>
            <a:ext cx="5257662" cy="400110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altLang="zh-CN" sz="2000" dirty="0" err="1"/>
              <a:t>setenv</a:t>
            </a:r>
            <a:r>
              <a:rPr lang="en-US" altLang="zh-CN" sz="2000" dirty="0"/>
              <a:t> OMP_SCHEDULE “dynamic, 4”</a:t>
            </a:r>
            <a:endParaRPr lang="zh-CN" altLang="en-US" sz="20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ADD003C-606B-474F-AB07-B2A2C8BD3C20}"/>
              </a:ext>
            </a:extLst>
          </p:cNvPr>
          <p:cNvSpPr txBox="1"/>
          <p:nvPr/>
        </p:nvSpPr>
        <p:spPr>
          <a:xfrm>
            <a:off x="2347627" y="4343376"/>
            <a:ext cx="4524944" cy="400110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altLang="zh-CN" sz="2000" dirty="0" err="1"/>
              <a:t>setenv</a:t>
            </a:r>
            <a:r>
              <a:rPr lang="en-US" altLang="zh-CN" sz="2000" dirty="0"/>
              <a:t> OMP_NUM_THREADS 8</a:t>
            </a:r>
            <a:endParaRPr lang="zh-CN" altLang="en-US" sz="20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603EEDE-822D-483F-AED6-4888FDCA8986}"/>
              </a:ext>
            </a:extLst>
          </p:cNvPr>
          <p:cNvSpPr txBox="1"/>
          <p:nvPr/>
        </p:nvSpPr>
        <p:spPr>
          <a:xfrm>
            <a:off x="2347627" y="5457807"/>
            <a:ext cx="4524944" cy="400110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altLang="zh-CN" sz="2000" dirty="0" err="1"/>
              <a:t>setenv</a:t>
            </a:r>
            <a:r>
              <a:rPr lang="en-US" altLang="zh-CN" sz="2000" dirty="0"/>
              <a:t> OMP_DYNAMIC TRUE</a:t>
            </a:r>
            <a:endParaRPr lang="zh-CN" altLang="en-US" sz="20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墨迹 6">
                <a:extLst>
                  <a:ext uri="{FF2B5EF4-FFF2-40B4-BE49-F238E27FC236}">
                    <a16:creationId xmlns:a16="http://schemas.microsoft.com/office/drawing/2014/main" id="{B1DD1E08-4CD6-27AB-8599-AD9D458856FF}"/>
                  </a:ext>
                </a:extLst>
              </p14:cNvPr>
              <p14:cNvContentPartPr/>
              <p14:nvPr/>
            </p14:nvContentPartPr>
            <p14:xfrm>
              <a:off x="3541680" y="725760"/>
              <a:ext cx="5043960" cy="6132960"/>
            </p14:xfrm>
          </p:contentPart>
        </mc:Choice>
        <mc:Fallback>
          <p:pic>
            <p:nvPicPr>
              <p:cNvPr id="7" name="墨迹 6">
                <a:extLst>
                  <a:ext uri="{FF2B5EF4-FFF2-40B4-BE49-F238E27FC236}">
                    <a16:creationId xmlns:a16="http://schemas.microsoft.com/office/drawing/2014/main" id="{B1DD1E08-4CD6-27AB-8599-AD9D458856F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32320" y="716400"/>
                <a:ext cx="5062680" cy="6151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0701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>
          <a:xfrm>
            <a:off x="481894" y="1107832"/>
            <a:ext cx="8184958" cy="5140494"/>
          </a:xfrm>
        </p:spPr>
        <p:txBody>
          <a:bodyPr>
            <a:normAutofit lnSpcReduction="10000"/>
          </a:bodyPr>
          <a:lstStyle/>
          <a:p>
            <a:r>
              <a:rPr lang="en-US" altLang="zh-CN" dirty="0" err="1"/>
              <a:t>OpenMP</a:t>
            </a:r>
            <a:r>
              <a:rPr lang="zh-CN" altLang="en-US" dirty="0"/>
              <a:t>使用并行执行的</a:t>
            </a:r>
            <a:r>
              <a:rPr lang="en-US" altLang="zh-CN" dirty="0"/>
              <a:t>Fork-Join</a:t>
            </a:r>
            <a:r>
              <a:rPr lang="zh-CN" altLang="en-US" dirty="0"/>
              <a:t>模型：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lvl="1"/>
            <a:r>
              <a:rPr lang="en-US" altLang="zh-CN" sz="2000" dirty="0" err="1"/>
              <a:t>OpenMP</a:t>
            </a:r>
            <a:r>
              <a:rPr lang="zh-CN" altLang="en-US" sz="2000" dirty="0"/>
              <a:t>程序开始于一个主线程，主线程串行执行直到遇到第一个并行区域</a:t>
            </a:r>
            <a:endParaRPr lang="en-US" altLang="zh-CN" sz="2000" dirty="0"/>
          </a:p>
          <a:p>
            <a:pPr lvl="1"/>
            <a:r>
              <a:rPr lang="en-US" altLang="zh-CN" sz="2000" dirty="0"/>
              <a:t>Fork</a:t>
            </a:r>
            <a:r>
              <a:rPr lang="zh-CN" altLang="en-US" sz="2000" dirty="0"/>
              <a:t>：主线程创建一组并行线程</a:t>
            </a:r>
            <a:endParaRPr lang="en-US" altLang="zh-CN" sz="2000" dirty="0"/>
          </a:p>
          <a:p>
            <a:pPr lvl="1"/>
            <a:r>
              <a:rPr lang="zh-CN" altLang="en-US" sz="2000" dirty="0"/>
              <a:t>并行区域的程序由这组线程并行执行</a:t>
            </a:r>
            <a:endParaRPr lang="en-US" altLang="zh-CN" sz="2000" dirty="0"/>
          </a:p>
          <a:p>
            <a:pPr lvl="1"/>
            <a:r>
              <a:rPr lang="en-US" altLang="zh-CN" sz="2000" dirty="0"/>
              <a:t>Join</a:t>
            </a:r>
            <a:r>
              <a:rPr lang="zh-CN" altLang="en-US" sz="2000" dirty="0"/>
              <a:t>：执行完并行区域，线程进行同步并终止，只留下主线程继续执行。</a:t>
            </a:r>
            <a:endParaRPr lang="en-US" altLang="zh-CN" sz="2000" dirty="0"/>
          </a:p>
          <a:p>
            <a:pPr lvl="1"/>
            <a:r>
              <a:rPr lang="zh-CN" altLang="en-US" sz="2000" dirty="0"/>
              <a:t>并行区域的数量和线程数量是任意的。</a:t>
            </a:r>
            <a:endParaRPr lang="en-US" altLang="zh-CN" sz="2000" dirty="0"/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Fork-Join</a:t>
            </a:r>
            <a:r>
              <a:rPr lang="zh-CN" altLang="en-US" dirty="0"/>
              <a:t>模型</a:t>
            </a:r>
          </a:p>
        </p:txBody>
      </p:sp>
      <p:grpSp>
        <p:nvGrpSpPr>
          <p:cNvPr id="134" name="组合 133"/>
          <p:cNvGrpSpPr/>
          <p:nvPr/>
        </p:nvGrpSpPr>
        <p:grpSpPr>
          <a:xfrm>
            <a:off x="990694" y="1600248"/>
            <a:ext cx="7453942" cy="2238543"/>
            <a:chOff x="546968" y="1734316"/>
            <a:chExt cx="7453942" cy="2238543"/>
          </a:xfrm>
        </p:grpSpPr>
        <p:sp>
          <p:nvSpPr>
            <p:cNvPr id="18" name="任意多边形 17"/>
            <p:cNvSpPr/>
            <p:nvPr/>
          </p:nvSpPr>
          <p:spPr bwMode="auto">
            <a:xfrm>
              <a:off x="685710" y="1849264"/>
              <a:ext cx="7315200" cy="817756"/>
            </a:xfrm>
            <a:custGeom>
              <a:avLst/>
              <a:gdLst>
                <a:gd name="connsiteX0" fmla="*/ 7434 w 7315200"/>
                <a:gd name="connsiteY0" fmla="*/ 646771 h 817756"/>
                <a:gd name="connsiteX1" fmla="*/ 810322 w 7315200"/>
                <a:gd name="connsiteY1" fmla="*/ 646771 h 817756"/>
                <a:gd name="connsiteX2" fmla="*/ 1107688 w 7315200"/>
                <a:gd name="connsiteY2" fmla="*/ 0 h 817756"/>
                <a:gd name="connsiteX3" fmla="*/ 1903141 w 7315200"/>
                <a:gd name="connsiteY3" fmla="*/ 0 h 817756"/>
                <a:gd name="connsiteX4" fmla="*/ 2252546 w 7315200"/>
                <a:gd name="connsiteY4" fmla="*/ 639337 h 817756"/>
                <a:gd name="connsiteX5" fmla="*/ 3018263 w 7315200"/>
                <a:gd name="connsiteY5" fmla="*/ 639337 h 817756"/>
                <a:gd name="connsiteX6" fmla="*/ 3308195 w 7315200"/>
                <a:gd name="connsiteY6" fmla="*/ 133815 h 817756"/>
                <a:gd name="connsiteX7" fmla="*/ 4073912 w 7315200"/>
                <a:gd name="connsiteY7" fmla="*/ 133815 h 817756"/>
                <a:gd name="connsiteX8" fmla="*/ 4386146 w 7315200"/>
                <a:gd name="connsiteY8" fmla="*/ 639337 h 817756"/>
                <a:gd name="connsiteX9" fmla="*/ 5144429 w 7315200"/>
                <a:gd name="connsiteY9" fmla="*/ 639337 h 817756"/>
                <a:gd name="connsiteX10" fmla="*/ 5426927 w 7315200"/>
                <a:gd name="connsiteY10" fmla="*/ 364273 h 817756"/>
                <a:gd name="connsiteX11" fmla="*/ 6200078 w 7315200"/>
                <a:gd name="connsiteY11" fmla="*/ 364273 h 817756"/>
                <a:gd name="connsiteX12" fmla="*/ 6504878 w 7315200"/>
                <a:gd name="connsiteY12" fmla="*/ 631902 h 817756"/>
                <a:gd name="connsiteX13" fmla="*/ 7315200 w 7315200"/>
                <a:gd name="connsiteY13" fmla="*/ 624468 h 817756"/>
                <a:gd name="connsiteX14" fmla="*/ 7315200 w 7315200"/>
                <a:gd name="connsiteY14" fmla="*/ 795454 h 817756"/>
                <a:gd name="connsiteX15" fmla="*/ 6475141 w 7315200"/>
                <a:gd name="connsiteY15" fmla="*/ 795454 h 817756"/>
                <a:gd name="connsiteX16" fmla="*/ 6162907 w 7315200"/>
                <a:gd name="connsiteY16" fmla="*/ 505522 h 817756"/>
                <a:gd name="connsiteX17" fmla="*/ 5449229 w 7315200"/>
                <a:gd name="connsiteY17" fmla="*/ 512956 h 817756"/>
                <a:gd name="connsiteX18" fmla="*/ 5144429 w 7315200"/>
                <a:gd name="connsiteY18" fmla="*/ 817756 h 817756"/>
                <a:gd name="connsiteX19" fmla="*/ 4326673 w 7315200"/>
                <a:gd name="connsiteY19" fmla="*/ 817756 h 817756"/>
                <a:gd name="connsiteX20" fmla="*/ 4007005 w 7315200"/>
                <a:gd name="connsiteY20" fmla="*/ 282498 h 817756"/>
                <a:gd name="connsiteX21" fmla="*/ 3367668 w 7315200"/>
                <a:gd name="connsiteY21" fmla="*/ 282498 h 817756"/>
                <a:gd name="connsiteX22" fmla="*/ 3070302 w 7315200"/>
                <a:gd name="connsiteY22" fmla="*/ 810322 h 817756"/>
                <a:gd name="connsiteX23" fmla="*/ 2170770 w 7315200"/>
                <a:gd name="connsiteY23" fmla="*/ 810322 h 817756"/>
                <a:gd name="connsiteX24" fmla="*/ 1821366 w 7315200"/>
                <a:gd name="connsiteY24" fmla="*/ 141249 h 817756"/>
                <a:gd name="connsiteX25" fmla="*/ 1189463 w 7315200"/>
                <a:gd name="connsiteY25" fmla="*/ 141249 h 817756"/>
                <a:gd name="connsiteX26" fmla="*/ 854927 w 7315200"/>
                <a:gd name="connsiteY26" fmla="*/ 817756 h 817756"/>
                <a:gd name="connsiteX27" fmla="*/ 0 w 7315200"/>
                <a:gd name="connsiteY27" fmla="*/ 817756 h 817756"/>
                <a:gd name="connsiteX28" fmla="*/ 7434 w 7315200"/>
                <a:gd name="connsiteY28" fmla="*/ 646771 h 817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7315200" h="817756">
                  <a:moveTo>
                    <a:pt x="7434" y="646771"/>
                  </a:moveTo>
                  <a:lnTo>
                    <a:pt x="810322" y="646771"/>
                  </a:lnTo>
                  <a:lnTo>
                    <a:pt x="1107688" y="0"/>
                  </a:lnTo>
                  <a:lnTo>
                    <a:pt x="1903141" y="0"/>
                  </a:lnTo>
                  <a:lnTo>
                    <a:pt x="2252546" y="639337"/>
                  </a:lnTo>
                  <a:lnTo>
                    <a:pt x="3018263" y="639337"/>
                  </a:lnTo>
                  <a:lnTo>
                    <a:pt x="3308195" y="133815"/>
                  </a:lnTo>
                  <a:lnTo>
                    <a:pt x="4073912" y="133815"/>
                  </a:lnTo>
                  <a:lnTo>
                    <a:pt x="4386146" y="639337"/>
                  </a:lnTo>
                  <a:lnTo>
                    <a:pt x="5144429" y="639337"/>
                  </a:lnTo>
                  <a:lnTo>
                    <a:pt x="5426927" y="364273"/>
                  </a:lnTo>
                  <a:lnTo>
                    <a:pt x="6200078" y="364273"/>
                  </a:lnTo>
                  <a:lnTo>
                    <a:pt x="6504878" y="631902"/>
                  </a:lnTo>
                  <a:lnTo>
                    <a:pt x="7315200" y="624468"/>
                  </a:lnTo>
                  <a:lnTo>
                    <a:pt x="7315200" y="795454"/>
                  </a:lnTo>
                  <a:lnTo>
                    <a:pt x="6475141" y="795454"/>
                  </a:lnTo>
                  <a:lnTo>
                    <a:pt x="6162907" y="505522"/>
                  </a:lnTo>
                  <a:lnTo>
                    <a:pt x="5449229" y="512956"/>
                  </a:lnTo>
                  <a:lnTo>
                    <a:pt x="5144429" y="817756"/>
                  </a:lnTo>
                  <a:lnTo>
                    <a:pt x="4326673" y="817756"/>
                  </a:lnTo>
                  <a:lnTo>
                    <a:pt x="4007005" y="282498"/>
                  </a:lnTo>
                  <a:lnTo>
                    <a:pt x="3367668" y="282498"/>
                  </a:lnTo>
                  <a:lnTo>
                    <a:pt x="3070302" y="810322"/>
                  </a:lnTo>
                  <a:lnTo>
                    <a:pt x="2170770" y="810322"/>
                  </a:lnTo>
                  <a:lnTo>
                    <a:pt x="1821366" y="141249"/>
                  </a:lnTo>
                  <a:lnTo>
                    <a:pt x="1189463" y="141249"/>
                  </a:lnTo>
                  <a:lnTo>
                    <a:pt x="854927" y="817756"/>
                  </a:lnTo>
                  <a:lnTo>
                    <a:pt x="0" y="817756"/>
                  </a:lnTo>
                  <a:lnTo>
                    <a:pt x="7434" y="646771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</a:pPr>
              <a:endParaRPr kumimoji="0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  <a:ea typeface="宋体" pitchFamily="2" charset="-122"/>
              </a:endParaRPr>
            </a:p>
          </p:txBody>
        </p:sp>
        <p:cxnSp>
          <p:nvCxnSpPr>
            <p:cNvPr id="10" name="直接连接符 9"/>
            <p:cNvCxnSpPr/>
            <p:nvPr/>
          </p:nvCxnSpPr>
          <p:spPr bwMode="auto">
            <a:xfrm>
              <a:off x="685902" y="2590822"/>
              <a:ext cx="761980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12" name="直接连接符 11"/>
            <p:cNvCxnSpPr/>
            <p:nvPr/>
          </p:nvCxnSpPr>
          <p:spPr bwMode="auto">
            <a:xfrm>
              <a:off x="2895644" y="2590822"/>
              <a:ext cx="761980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oval" w="med" len="med"/>
            </a:ln>
            <a:effectLst/>
          </p:spPr>
        </p:cxnSp>
        <p:cxnSp>
          <p:nvCxnSpPr>
            <p:cNvPr id="13" name="直接连接符 12"/>
            <p:cNvCxnSpPr/>
            <p:nvPr/>
          </p:nvCxnSpPr>
          <p:spPr bwMode="auto">
            <a:xfrm>
              <a:off x="5029188" y="2590822"/>
              <a:ext cx="761980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oval" w="med" len="med"/>
            </a:ln>
            <a:effectLst/>
          </p:spPr>
        </p:cxnSp>
        <p:cxnSp>
          <p:nvCxnSpPr>
            <p:cNvPr id="14" name="直接连接符 13"/>
            <p:cNvCxnSpPr/>
            <p:nvPr/>
          </p:nvCxnSpPr>
          <p:spPr bwMode="auto">
            <a:xfrm>
              <a:off x="7167250" y="2587127"/>
              <a:ext cx="761980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none" w="med" len="med"/>
            </a:ln>
            <a:effectLst/>
          </p:spPr>
        </p:cxnSp>
        <p:cxnSp>
          <p:nvCxnSpPr>
            <p:cNvPr id="31" name="直接连接符 30"/>
            <p:cNvCxnSpPr/>
            <p:nvPr/>
          </p:nvCxnSpPr>
          <p:spPr bwMode="auto">
            <a:xfrm>
              <a:off x="3667814" y="2590822"/>
              <a:ext cx="144776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48" name="组合 47"/>
            <p:cNvGrpSpPr/>
            <p:nvPr/>
          </p:nvGrpSpPr>
          <p:grpSpPr>
            <a:xfrm>
              <a:off x="1481412" y="2407113"/>
              <a:ext cx="1414232" cy="193180"/>
              <a:chOff x="1481412" y="2407113"/>
              <a:chExt cx="1414232" cy="193180"/>
            </a:xfrm>
          </p:grpSpPr>
          <p:cxnSp>
            <p:nvCxnSpPr>
              <p:cNvPr id="29" name="直接连接符 28"/>
              <p:cNvCxnSpPr/>
              <p:nvPr/>
            </p:nvCxnSpPr>
            <p:spPr bwMode="auto">
              <a:xfrm flipV="1">
                <a:off x="1481412" y="2407113"/>
                <a:ext cx="204613" cy="19318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9" name="直接连接符 28"/>
              <p:cNvCxnSpPr/>
              <p:nvPr/>
            </p:nvCxnSpPr>
            <p:spPr bwMode="auto">
              <a:xfrm>
                <a:off x="1686025" y="2407113"/>
                <a:ext cx="981025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2" name="直接连接符 28"/>
              <p:cNvCxnSpPr/>
              <p:nvPr/>
            </p:nvCxnSpPr>
            <p:spPr bwMode="auto">
              <a:xfrm>
                <a:off x="2667050" y="2407113"/>
                <a:ext cx="228594" cy="19318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50" name="组合 49"/>
            <p:cNvGrpSpPr/>
            <p:nvPr/>
          </p:nvGrpSpPr>
          <p:grpSpPr>
            <a:xfrm rot="10800000">
              <a:off x="1447882" y="2629093"/>
              <a:ext cx="1414232" cy="193180"/>
              <a:chOff x="1481412" y="2407113"/>
              <a:chExt cx="1414232" cy="193180"/>
            </a:xfrm>
          </p:grpSpPr>
          <p:cxnSp>
            <p:nvCxnSpPr>
              <p:cNvPr id="51" name="直接连接符 28"/>
              <p:cNvCxnSpPr/>
              <p:nvPr/>
            </p:nvCxnSpPr>
            <p:spPr bwMode="auto">
              <a:xfrm flipV="1">
                <a:off x="1481412" y="2407113"/>
                <a:ext cx="204613" cy="19318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2" name="直接连接符 28"/>
              <p:cNvCxnSpPr/>
              <p:nvPr/>
            </p:nvCxnSpPr>
            <p:spPr bwMode="auto">
              <a:xfrm>
                <a:off x="1686025" y="2407113"/>
                <a:ext cx="981025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3" name="直接连接符 28"/>
              <p:cNvCxnSpPr/>
              <p:nvPr/>
            </p:nvCxnSpPr>
            <p:spPr bwMode="auto">
              <a:xfrm>
                <a:off x="2667050" y="2407113"/>
                <a:ext cx="228594" cy="19318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65" name="组合 64"/>
            <p:cNvGrpSpPr/>
            <p:nvPr/>
          </p:nvGrpSpPr>
          <p:grpSpPr>
            <a:xfrm>
              <a:off x="1493507" y="1920449"/>
              <a:ext cx="1391946" cy="689509"/>
              <a:chOff x="1150515" y="3819284"/>
              <a:chExt cx="1391946" cy="689509"/>
            </a:xfrm>
          </p:grpSpPr>
          <p:cxnSp>
            <p:nvCxnSpPr>
              <p:cNvPr id="55" name="直接连接符 28"/>
              <p:cNvCxnSpPr/>
              <p:nvPr/>
            </p:nvCxnSpPr>
            <p:spPr bwMode="auto">
              <a:xfrm flipV="1">
                <a:off x="1150515" y="3819284"/>
                <a:ext cx="297366" cy="646771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6" name="直接连接符 28"/>
              <p:cNvCxnSpPr/>
              <p:nvPr/>
            </p:nvCxnSpPr>
            <p:spPr bwMode="auto">
              <a:xfrm>
                <a:off x="1447881" y="3819284"/>
                <a:ext cx="745176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7" name="直接连接符 28"/>
              <p:cNvCxnSpPr/>
              <p:nvPr/>
            </p:nvCxnSpPr>
            <p:spPr bwMode="auto">
              <a:xfrm>
                <a:off x="2193057" y="3839720"/>
                <a:ext cx="349404" cy="669073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66" name="组合 65"/>
            <p:cNvGrpSpPr/>
            <p:nvPr/>
          </p:nvGrpSpPr>
          <p:grpSpPr>
            <a:xfrm rot="10800000">
              <a:off x="1453814" y="2600293"/>
              <a:ext cx="1391946" cy="689509"/>
              <a:chOff x="1150515" y="3819284"/>
              <a:chExt cx="1391946" cy="689509"/>
            </a:xfrm>
          </p:grpSpPr>
          <p:cxnSp>
            <p:nvCxnSpPr>
              <p:cNvPr id="67" name="直接连接符 28"/>
              <p:cNvCxnSpPr/>
              <p:nvPr/>
            </p:nvCxnSpPr>
            <p:spPr bwMode="auto">
              <a:xfrm flipV="1">
                <a:off x="1150515" y="3819284"/>
                <a:ext cx="297366" cy="646771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68" name="直接连接符 28"/>
              <p:cNvCxnSpPr/>
              <p:nvPr/>
            </p:nvCxnSpPr>
            <p:spPr bwMode="auto">
              <a:xfrm>
                <a:off x="1447881" y="3819284"/>
                <a:ext cx="745176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69" name="直接连接符 28"/>
              <p:cNvCxnSpPr/>
              <p:nvPr/>
            </p:nvCxnSpPr>
            <p:spPr bwMode="auto">
              <a:xfrm>
                <a:off x="2193057" y="3839720"/>
                <a:ext cx="349404" cy="669073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80" name="组合 79"/>
            <p:cNvGrpSpPr/>
            <p:nvPr/>
          </p:nvGrpSpPr>
          <p:grpSpPr>
            <a:xfrm>
              <a:off x="3726632" y="2011509"/>
              <a:ext cx="1325000" cy="588784"/>
              <a:chOff x="3726632" y="2011509"/>
              <a:chExt cx="1325000" cy="588784"/>
            </a:xfrm>
          </p:grpSpPr>
          <p:cxnSp>
            <p:nvCxnSpPr>
              <p:cNvPr id="71" name="直接连接符 28"/>
              <p:cNvCxnSpPr/>
              <p:nvPr/>
            </p:nvCxnSpPr>
            <p:spPr bwMode="auto">
              <a:xfrm flipV="1">
                <a:off x="3726632" y="2011509"/>
                <a:ext cx="297366" cy="527824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2" name="直接连接符 28"/>
              <p:cNvCxnSpPr/>
              <p:nvPr/>
            </p:nvCxnSpPr>
            <p:spPr bwMode="auto">
              <a:xfrm>
                <a:off x="4015160" y="2048886"/>
                <a:ext cx="707966" cy="5948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3" name="直接连接符 28"/>
              <p:cNvCxnSpPr/>
              <p:nvPr/>
            </p:nvCxnSpPr>
            <p:spPr bwMode="auto">
              <a:xfrm>
                <a:off x="4731964" y="2065035"/>
                <a:ext cx="319668" cy="535258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81" name="组合 80"/>
            <p:cNvGrpSpPr/>
            <p:nvPr/>
          </p:nvGrpSpPr>
          <p:grpSpPr>
            <a:xfrm rot="10800000">
              <a:off x="3667815" y="2566366"/>
              <a:ext cx="1325000" cy="588784"/>
              <a:chOff x="3726632" y="2011509"/>
              <a:chExt cx="1325000" cy="588784"/>
            </a:xfrm>
          </p:grpSpPr>
          <p:cxnSp>
            <p:nvCxnSpPr>
              <p:cNvPr id="82" name="直接连接符 28"/>
              <p:cNvCxnSpPr/>
              <p:nvPr/>
            </p:nvCxnSpPr>
            <p:spPr bwMode="auto">
              <a:xfrm flipV="1">
                <a:off x="3726632" y="2011509"/>
                <a:ext cx="297366" cy="527824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83" name="直接连接符 28"/>
              <p:cNvCxnSpPr/>
              <p:nvPr/>
            </p:nvCxnSpPr>
            <p:spPr bwMode="auto">
              <a:xfrm>
                <a:off x="4015160" y="2048886"/>
                <a:ext cx="707966" cy="5948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84" name="直接连接符 28"/>
              <p:cNvCxnSpPr/>
              <p:nvPr/>
            </p:nvCxnSpPr>
            <p:spPr bwMode="auto">
              <a:xfrm>
                <a:off x="4731964" y="2065035"/>
                <a:ext cx="319668" cy="535258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97" name="组合 96"/>
            <p:cNvGrpSpPr/>
            <p:nvPr/>
          </p:nvGrpSpPr>
          <p:grpSpPr>
            <a:xfrm>
              <a:off x="5819455" y="2257095"/>
              <a:ext cx="1347795" cy="304841"/>
              <a:chOff x="5819455" y="2257095"/>
              <a:chExt cx="1347795" cy="304841"/>
            </a:xfrm>
          </p:grpSpPr>
          <p:cxnSp>
            <p:nvCxnSpPr>
              <p:cNvPr id="86" name="直接连接符 28"/>
              <p:cNvCxnSpPr/>
              <p:nvPr/>
            </p:nvCxnSpPr>
            <p:spPr bwMode="auto">
              <a:xfrm flipV="1">
                <a:off x="5819455" y="2257095"/>
                <a:ext cx="304800" cy="30480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87" name="直接连接符 28"/>
              <p:cNvCxnSpPr/>
              <p:nvPr/>
            </p:nvCxnSpPr>
            <p:spPr bwMode="auto">
              <a:xfrm>
                <a:off x="6124255" y="2275421"/>
                <a:ext cx="707966" cy="5948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88" name="直接连接符 28"/>
              <p:cNvCxnSpPr/>
              <p:nvPr/>
            </p:nvCxnSpPr>
            <p:spPr bwMode="auto">
              <a:xfrm>
                <a:off x="6855016" y="2272004"/>
                <a:ext cx="312234" cy="289932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96" name="组合 95"/>
            <p:cNvGrpSpPr/>
            <p:nvPr/>
          </p:nvGrpSpPr>
          <p:grpSpPr>
            <a:xfrm rot="10800000">
              <a:off x="5804340" y="2609958"/>
              <a:ext cx="1347795" cy="304841"/>
              <a:chOff x="5768810" y="3486872"/>
              <a:chExt cx="1347795" cy="304841"/>
            </a:xfrm>
          </p:grpSpPr>
          <p:cxnSp>
            <p:nvCxnSpPr>
              <p:cNvPr id="93" name="直接连接符 28"/>
              <p:cNvCxnSpPr/>
              <p:nvPr/>
            </p:nvCxnSpPr>
            <p:spPr bwMode="auto">
              <a:xfrm flipV="1">
                <a:off x="5768810" y="3486872"/>
                <a:ext cx="304800" cy="30480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4" name="直接连接符 28"/>
              <p:cNvCxnSpPr/>
              <p:nvPr/>
            </p:nvCxnSpPr>
            <p:spPr bwMode="auto">
              <a:xfrm>
                <a:off x="6073610" y="3505198"/>
                <a:ext cx="707966" cy="5948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5" name="直接连接符 28"/>
              <p:cNvCxnSpPr/>
              <p:nvPr/>
            </p:nvCxnSpPr>
            <p:spPr bwMode="auto">
              <a:xfrm>
                <a:off x="6804371" y="3501781"/>
                <a:ext cx="312234" cy="289932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100" name="组合 99"/>
            <p:cNvGrpSpPr/>
            <p:nvPr/>
          </p:nvGrpSpPr>
          <p:grpSpPr>
            <a:xfrm>
              <a:off x="1817744" y="1734316"/>
              <a:ext cx="712096" cy="369332"/>
              <a:chOff x="1965261" y="3572665"/>
              <a:chExt cx="712096" cy="369332"/>
            </a:xfrm>
          </p:grpSpPr>
          <p:sp>
            <p:nvSpPr>
              <p:cNvPr id="98" name="矩形 97"/>
              <p:cNvSpPr/>
              <p:nvPr/>
            </p:nvSpPr>
            <p:spPr bwMode="auto">
              <a:xfrm>
                <a:off x="1965261" y="3643034"/>
                <a:ext cx="712096" cy="228594"/>
              </a:xfrm>
              <a:prstGeom prst="rect">
                <a:avLst/>
              </a:prstGeom>
              <a:solidFill>
                <a:srgbClr val="92D050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indent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None/>
                </a:pPr>
                <a:endParaRPr kumimoji="0" lang="zh-CN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panose="02020603050405020304" pitchFamily="18" charset="0"/>
                  <a:ea typeface="宋体" pitchFamily="2" charset="-122"/>
                </a:endParaRPr>
              </a:p>
            </p:txBody>
          </p:sp>
          <p:sp>
            <p:nvSpPr>
              <p:cNvPr id="99" name="文本框 98"/>
              <p:cNvSpPr txBox="1"/>
              <p:nvPr/>
            </p:nvSpPr>
            <p:spPr>
              <a:xfrm>
                <a:off x="2163461" y="3572665"/>
                <a:ext cx="4785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800" b="1" dirty="0">
                    <a:solidFill>
                      <a:schemeClr val="accent3"/>
                    </a:solidFill>
                  </a:rPr>
                  <a:t>0</a:t>
                </a:r>
                <a:endParaRPr lang="zh-CN" altLang="en-US" sz="1800" b="1" dirty="0">
                  <a:solidFill>
                    <a:schemeClr val="accent3"/>
                  </a:solidFill>
                </a:endParaRPr>
              </a:p>
            </p:txBody>
          </p:sp>
        </p:grpSp>
        <p:grpSp>
          <p:nvGrpSpPr>
            <p:cNvPr id="101" name="组合 100"/>
            <p:cNvGrpSpPr/>
            <p:nvPr/>
          </p:nvGrpSpPr>
          <p:grpSpPr>
            <a:xfrm>
              <a:off x="1819200" y="2176147"/>
              <a:ext cx="712096" cy="369332"/>
              <a:chOff x="1965261" y="3572665"/>
              <a:chExt cx="712096" cy="369332"/>
            </a:xfrm>
          </p:grpSpPr>
          <p:sp>
            <p:nvSpPr>
              <p:cNvPr id="102" name="矩形 101"/>
              <p:cNvSpPr/>
              <p:nvPr/>
            </p:nvSpPr>
            <p:spPr bwMode="auto">
              <a:xfrm>
                <a:off x="1965261" y="3643034"/>
                <a:ext cx="712096" cy="228594"/>
              </a:xfrm>
              <a:prstGeom prst="rect">
                <a:avLst/>
              </a:prstGeom>
              <a:solidFill>
                <a:srgbClr val="00B0F0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indent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None/>
                </a:pPr>
                <a:endParaRPr kumimoji="0" lang="zh-CN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panose="02020603050405020304" pitchFamily="18" charset="0"/>
                  <a:ea typeface="宋体" pitchFamily="2" charset="-122"/>
                </a:endParaRPr>
              </a:p>
            </p:txBody>
          </p:sp>
          <p:sp>
            <p:nvSpPr>
              <p:cNvPr id="103" name="文本框 102"/>
              <p:cNvSpPr txBox="1"/>
              <p:nvPr/>
            </p:nvSpPr>
            <p:spPr>
              <a:xfrm>
                <a:off x="2163461" y="3572665"/>
                <a:ext cx="4785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800" b="1" dirty="0">
                    <a:solidFill>
                      <a:schemeClr val="accent3"/>
                    </a:solidFill>
                  </a:rPr>
                  <a:t>1</a:t>
                </a:r>
                <a:endParaRPr lang="zh-CN" altLang="en-US" sz="1800" b="1" dirty="0">
                  <a:solidFill>
                    <a:schemeClr val="accent3"/>
                  </a:solidFill>
                </a:endParaRPr>
              </a:p>
            </p:txBody>
          </p:sp>
        </p:grpSp>
        <p:grpSp>
          <p:nvGrpSpPr>
            <p:cNvPr id="104" name="组合 103"/>
            <p:cNvGrpSpPr/>
            <p:nvPr/>
          </p:nvGrpSpPr>
          <p:grpSpPr>
            <a:xfrm>
              <a:off x="1813502" y="2687456"/>
              <a:ext cx="712096" cy="369332"/>
              <a:chOff x="1965261" y="3572665"/>
              <a:chExt cx="712096" cy="369332"/>
            </a:xfrm>
          </p:grpSpPr>
          <p:sp>
            <p:nvSpPr>
              <p:cNvPr id="105" name="矩形 104"/>
              <p:cNvSpPr/>
              <p:nvPr/>
            </p:nvSpPr>
            <p:spPr bwMode="auto">
              <a:xfrm>
                <a:off x="1965261" y="3643034"/>
                <a:ext cx="712096" cy="228594"/>
              </a:xfrm>
              <a:prstGeom prst="rect">
                <a:avLst/>
              </a:prstGeom>
              <a:solidFill>
                <a:srgbClr val="C00000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indent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None/>
                </a:pPr>
                <a:endParaRPr kumimoji="0" lang="zh-CN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panose="02020603050405020304" pitchFamily="18" charset="0"/>
                  <a:ea typeface="宋体" pitchFamily="2" charset="-122"/>
                </a:endParaRPr>
              </a:p>
            </p:txBody>
          </p:sp>
          <p:sp>
            <p:nvSpPr>
              <p:cNvPr id="106" name="文本框 105"/>
              <p:cNvSpPr txBox="1"/>
              <p:nvPr/>
            </p:nvSpPr>
            <p:spPr>
              <a:xfrm>
                <a:off x="2163461" y="3572665"/>
                <a:ext cx="4785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800" b="1" dirty="0">
                    <a:solidFill>
                      <a:schemeClr val="accent3"/>
                    </a:solidFill>
                  </a:rPr>
                  <a:t>2</a:t>
                </a:r>
                <a:endParaRPr lang="zh-CN" altLang="en-US" sz="1800" b="1" dirty="0">
                  <a:solidFill>
                    <a:schemeClr val="accent3"/>
                  </a:solidFill>
                </a:endParaRPr>
              </a:p>
            </p:txBody>
          </p:sp>
        </p:grpSp>
        <p:grpSp>
          <p:nvGrpSpPr>
            <p:cNvPr id="107" name="组合 106"/>
            <p:cNvGrpSpPr/>
            <p:nvPr/>
          </p:nvGrpSpPr>
          <p:grpSpPr>
            <a:xfrm>
              <a:off x="1813502" y="3166773"/>
              <a:ext cx="712096" cy="369332"/>
              <a:chOff x="1965261" y="3572665"/>
              <a:chExt cx="712096" cy="369332"/>
            </a:xfrm>
          </p:grpSpPr>
          <p:sp>
            <p:nvSpPr>
              <p:cNvPr id="108" name="矩形 107"/>
              <p:cNvSpPr/>
              <p:nvPr/>
            </p:nvSpPr>
            <p:spPr bwMode="auto">
              <a:xfrm>
                <a:off x="1965261" y="3643034"/>
                <a:ext cx="712096" cy="228594"/>
              </a:xfrm>
              <a:prstGeom prst="rect">
                <a:avLst/>
              </a:prstGeom>
              <a:solidFill>
                <a:srgbClr val="FF9900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indent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None/>
                </a:pPr>
                <a:endParaRPr kumimoji="0" lang="zh-CN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panose="02020603050405020304" pitchFamily="18" charset="0"/>
                  <a:ea typeface="宋体" pitchFamily="2" charset="-122"/>
                </a:endParaRPr>
              </a:p>
            </p:txBody>
          </p:sp>
          <p:sp>
            <p:nvSpPr>
              <p:cNvPr id="109" name="文本框 108"/>
              <p:cNvSpPr txBox="1"/>
              <p:nvPr/>
            </p:nvSpPr>
            <p:spPr>
              <a:xfrm>
                <a:off x="2163461" y="3572665"/>
                <a:ext cx="4785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800" b="1" dirty="0">
                    <a:solidFill>
                      <a:schemeClr val="accent3"/>
                    </a:solidFill>
                  </a:rPr>
                  <a:t>3</a:t>
                </a:r>
                <a:endParaRPr lang="zh-CN" altLang="en-US" sz="1800" b="1" dirty="0">
                  <a:solidFill>
                    <a:schemeClr val="accent3"/>
                  </a:solidFill>
                </a:endParaRPr>
              </a:p>
            </p:txBody>
          </p:sp>
        </p:grpSp>
        <p:grpSp>
          <p:nvGrpSpPr>
            <p:cNvPr id="110" name="组合 109"/>
            <p:cNvGrpSpPr/>
            <p:nvPr/>
          </p:nvGrpSpPr>
          <p:grpSpPr>
            <a:xfrm>
              <a:off x="3992191" y="1864220"/>
              <a:ext cx="712096" cy="369332"/>
              <a:chOff x="1965261" y="3572665"/>
              <a:chExt cx="712096" cy="369332"/>
            </a:xfrm>
          </p:grpSpPr>
          <p:sp>
            <p:nvSpPr>
              <p:cNvPr id="111" name="矩形 110"/>
              <p:cNvSpPr/>
              <p:nvPr/>
            </p:nvSpPr>
            <p:spPr bwMode="auto">
              <a:xfrm>
                <a:off x="1965261" y="3643034"/>
                <a:ext cx="712096" cy="228594"/>
              </a:xfrm>
              <a:prstGeom prst="rect">
                <a:avLst/>
              </a:prstGeom>
              <a:solidFill>
                <a:srgbClr val="92D050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indent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None/>
                </a:pPr>
                <a:endParaRPr kumimoji="0" lang="zh-CN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panose="02020603050405020304" pitchFamily="18" charset="0"/>
                  <a:ea typeface="宋体" pitchFamily="2" charset="-122"/>
                </a:endParaRPr>
              </a:p>
            </p:txBody>
          </p:sp>
          <p:sp>
            <p:nvSpPr>
              <p:cNvPr id="112" name="文本框 111"/>
              <p:cNvSpPr txBox="1"/>
              <p:nvPr/>
            </p:nvSpPr>
            <p:spPr>
              <a:xfrm>
                <a:off x="2163461" y="3572665"/>
                <a:ext cx="4785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800" b="1" dirty="0">
                    <a:solidFill>
                      <a:schemeClr val="accent3"/>
                    </a:solidFill>
                  </a:rPr>
                  <a:t>0</a:t>
                </a:r>
                <a:endParaRPr lang="zh-CN" altLang="en-US" sz="1800" b="1" dirty="0">
                  <a:solidFill>
                    <a:schemeClr val="accent3"/>
                  </a:solidFill>
                </a:endParaRPr>
              </a:p>
            </p:txBody>
          </p:sp>
        </p:grpSp>
        <p:grpSp>
          <p:nvGrpSpPr>
            <p:cNvPr id="113" name="组合 112"/>
            <p:cNvGrpSpPr/>
            <p:nvPr/>
          </p:nvGrpSpPr>
          <p:grpSpPr>
            <a:xfrm>
              <a:off x="3994256" y="2395085"/>
              <a:ext cx="712096" cy="369332"/>
              <a:chOff x="1965261" y="3572665"/>
              <a:chExt cx="712096" cy="369332"/>
            </a:xfrm>
          </p:grpSpPr>
          <p:sp>
            <p:nvSpPr>
              <p:cNvPr id="114" name="矩形 113"/>
              <p:cNvSpPr/>
              <p:nvPr/>
            </p:nvSpPr>
            <p:spPr bwMode="auto">
              <a:xfrm>
                <a:off x="1965261" y="3643034"/>
                <a:ext cx="712096" cy="228594"/>
              </a:xfrm>
              <a:prstGeom prst="rect">
                <a:avLst/>
              </a:prstGeom>
              <a:solidFill>
                <a:srgbClr val="00B0F0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indent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None/>
                </a:pPr>
                <a:endParaRPr kumimoji="0" lang="zh-CN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panose="02020603050405020304" pitchFamily="18" charset="0"/>
                  <a:ea typeface="宋体" pitchFamily="2" charset="-122"/>
                </a:endParaRPr>
              </a:p>
            </p:txBody>
          </p:sp>
          <p:sp>
            <p:nvSpPr>
              <p:cNvPr id="115" name="文本框 114"/>
              <p:cNvSpPr txBox="1"/>
              <p:nvPr/>
            </p:nvSpPr>
            <p:spPr>
              <a:xfrm>
                <a:off x="2163461" y="3572665"/>
                <a:ext cx="4785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800" b="1" dirty="0">
                    <a:solidFill>
                      <a:schemeClr val="accent3"/>
                    </a:solidFill>
                  </a:rPr>
                  <a:t>1</a:t>
                </a:r>
                <a:endParaRPr lang="zh-CN" altLang="en-US" sz="1800" b="1" dirty="0">
                  <a:solidFill>
                    <a:schemeClr val="accent3"/>
                  </a:solidFill>
                </a:endParaRPr>
              </a:p>
            </p:txBody>
          </p:sp>
        </p:grpSp>
        <p:grpSp>
          <p:nvGrpSpPr>
            <p:cNvPr id="116" name="组合 115"/>
            <p:cNvGrpSpPr/>
            <p:nvPr/>
          </p:nvGrpSpPr>
          <p:grpSpPr>
            <a:xfrm>
              <a:off x="3983353" y="2943992"/>
              <a:ext cx="712096" cy="369332"/>
              <a:chOff x="1965261" y="3572665"/>
              <a:chExt cx="712096" cy="369332"/>
            </a:xfrm>
          </p:grpSpPr>
          <p:sp>
            <p:nvSpPr>
              <p:cNvPr id="117" name="矩形 116"/>
              <p:cNvSpPr/>
              <p:nvPr/>
            </p:nvSpPr>
            <p:spPr bwMode="auto">
              <a:xfrm>
                <a:off x="1965261" y="3643034"/>
                <a:ext cx="712096" cy="228594"/>
              </a:xfrm>
              <a:prstGeom prst="rect">
                <a:avLst/>
              </a:prstGeom>
              <a:solidFill>
                <a:srgbClr val="C00000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indent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None/>
                </a:pPr>
                <a:endParaRPr kumimoji="0" lang="zh-CN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panose="02020603050405020304" pitchFamily="18" charset="0"/>
                  <a:ea typeface="宋体" pitchFamily="2" charset="-122"/>
                </a:endParaRPr>
              </a:p>
            </p:txBody>
          </p:sp>
          <p:sp>
            <p:nvSpPr>
              <p:cNvPr id="118" name="文本框 117"/>
              <p:cNvSpPr txBox="1"/>
              <p:nvPr/>
            </p:nvSpPr>
            <p:spPr>
              <a:xfrm>
                <a:off x="2163461" y="3572665"/>
                <a:ext cx="4785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800" b="1" dirty="0">
                    <a:solidFill>
                      <a:schemeClr val="accent3"/>
                    </a:solidFill>
                  </a:rPr>
                  <a:t>2</a:t>
                </a:r>
                <a:endParaRPr lang="zh-CN" altLang="en-US" sz="1800" b="1" dirty="0">
                  <a:solidFill>
                    <a:schemeClr val="accent3"/>
                  </a:solidFill>
                </a:endParaRPr>
              </a:p>
            </p:txBody>
          </p:sp>
        </p:grpSp>
        <p:grpSp>
          <p:nvGrpSpPr>
            <p:cNvPr id="119" name="组合 118"/>
            <p:cNvGrpSpPr/>
            <p:nvPr/>
          </p:nvGrpSpPr>
          <p:grpSpPr>
            <a:xfrm>
              <a:off x="6152182" y="2084709"/>
              <a:ext cx="712096" cy="369332"/>
              <a:chOff x="1965261" y="3572665"/>
              <a:chExt cx="712096" cy="369332"/>
            </a:xfrm>
          </p:grpSpPr>
          <p:sp>
            <p:nvSpPr>
              <p:cNvPr id="120" name="矩形 119"/>
              <p:cNvSpPr/>
              <p:nvPr/>
            </p:nvSpPr>
            <p:spPr bwMode="auto">
              <a:xfrm>
                <a:off x="1965261" y="3643034"/>
                <a:ext cx="712096" cy="228594"/>
              </a:xfrm>
              <a:prstGeom prst="rect">
                <a:avLst/>
              </a:prstGeom>
              <a:solidFill>
                <a:srgbClr val="92D050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indent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None/>
                </a:pPr>
                <a:endParaRPr kumimoji="0" lang="zh-CN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panose="02020603050405020304" pitchFamily="18" charset="0"/>
                  <a:ea typeface="宋体" pitchFamily="2" charset="-122"/>
                </a:endParaRPr>
              </a:p>
            </p:txBody>
          </p:sp>
          <p:sp>
            <p:nvSpPr>
              <p:cNvPr id="121" name="文本框 120"/>
              <p:cNvSpPr txBox="1"/>
              <p:nvPr/>
            </p:nvSpPr>
            <p:spPr>
              <a:xfrm>
                <a:off x="2163461" y="3572665"/>
                <a:ext cx="4785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800" b="1" dirty="0">
                    <a:solidFill>
                      <a:schemeClr val="accent3"/>
                    </a:solidFill>
                  </a:rPr>
                  <a:t>0</a:t>
                </a:r>
                <a:endParaRPr lang="zh-CN" altLang="en-US" sz="1800" b="1" dirty="0">
                  <a:solidFill>
                    <a:schemeClr val="accent3"/>
                  </a:solidFill>
                </a:endParaRPr>
              </a:p>
            </p:txBody>
          </p:sp>
        </p:grpSp>
        <p:grpSp>
          <p:nvGrpSpPr>
            <p:cNvPr id="122" name="组合 121"/>
            <p:cNvGrpSpPr/>
            <p:nvPr/>
          </p:nvGrpSpPr>
          <p:grpSpPr>
            <a:xfrm>
              <a:off x="6145844" y="2705859"/>
              <a:ext cx="712096" cy="369332"/>
              <a:chOff x="1965261" y="3572665"/>
              <a:chExt cx="712096" cy="369332"/>
            </a:xfrm>
          </p:grpSpPr>
          <p:sp>
            <p:nvSpPr>
              <p:cNvPr id="123" name="矩形 122"/>
              <p:cNvSpPr/>
              <p:nvPr/>
            </p:nvSpPr>
            <p:spPr bwMode="auto">
              <a:xfrm>
                <a:off x="1965261" y="3643034"/>
                <a:ext cx="712096" cy="228594"/>
              </a:xfrm>
              <a:prstGeom prst="rect">
                <a:avLst/>
              </a:prstGeom>
              <a:solidFill>
                <a:srgbClr val="00B0F0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indent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None/>
                </a:pPr>
                <a:endParaRPr kumimoji="0" lang="zh-CN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panose="02020603050405020304" pitchFamily="18" charset="0"/>
                  <a:ea typeface="宋体" pitchFamily="2" charset="-122"/>
                </a:endParaRPr>
              </a:p>
            </p:txBody>
          </p:sp>
          <p:sp>
            <p:nvSpPr>
              <p:cNvPr id="124" name="文本框 123"/>
              <p:cNvSpPr txBox="1"/>
              <p:nvPr/>
            </p:nvSpPr>
            <p:spPr>
              <a:xfrm>
                <a:off x="2163461" y="3572665"/>
                <a:ext cx="4785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800" b="1" dirty="0">
                    <a:solidFill>
                      <a:schemeClr val="accent3"/>
                    </a:solidFill>
                  </a:rPr>
                  <a:t>1</a:t>
                </a:r>
                <a:endParaRPr lang="zh-CN" altLang="en-US" sz="1800" b="1" dirty="0">
                  <a:solidFill>
                    <a:schemeClr val="accent3"/>
                  </a:solidFill>
                </a:endParaRPr>
              </a:p>
            </p:txBody>
          </p:sp>
        </p:grpSp>
        <p:sp>
          <p:nvSpPr>
            <p:cNvPr id="125" name="文本框 124"/>
            <p:cNvSpPr txBox="1"/>
            <p:nvPr/>
          </p:nvSpPr>
          <p:spPr>
            <a:xfrm>
              <a:off x="546968" y="2081032"/>
              <a:ext cx="117756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/>
                <a:t>主线程</a:t>
              </a:r>
            </a:p>
          </p:txBody>
        </p:sp>
        <p:sp>
          <p:nvSpPr>
            <p:cNvPr id="127" name="矩形 126"/>
            <p:cNvSpPr/>
            <p:nvPr/>
          </p:nvSpPr>
          <p:spPr bwMode="auto">
            <a:xfrm>
              <a:off x="1790873" y="1734316"/>
              <a:ext cx="757520" cy="1847080"/>
            </a:xfrm>
            <a:prstGeom prst="rect">
              <a:avLst/>
            </a:prstGeom>
            <a:noFill/>
            <a:ln w="12700" cap="flat" cmpd="sng" algn="ctr">
              <a:solidFill>
                <a:srgbClr val="00B0F0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</a:pPr>
              <a:endParaRPr kumimoji="0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128" name="文本框 127"/>
            <p:cNvSpPr txBox="1"/>
            <p:nvPr/>
          </p:nvSpPr>
          <p:spPr>
            <a:xfrm>
              <a:off x="1606068" y="3572749"/>
              <a:ext cx="13946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rgbClr val="00B0F0"/>
                  </a:solidFill>
                </a:rPr>
                <a:t>并行区域</a:t>
              </a:r>
            </a:p>
          </p:txBody>
        </p:sp>
        <p:sp>
          <p:nvSpPr>
            <p:cNvPr id="129" name="文本框 128"/>
            <p:cNvSpPr txBox="1"/>
            <p:nvPr/>
          </p:nvSpPr>
          <p:spPr>
            <a:xfrm>
              <a:off x="3694383" y="3302437"/>
              <a:ext cx="13946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rgbClr val="00B0F0"/>
                  </a:solidFill>
                </a:rPr>
                <a:t>线程并行</a:t>
              </a:r>
            </a:p>
          </p:txBody>
        </p:sp>
        <p:sp>
          <p:nvSpPr>
            <p:cNvPr id="130" name="矩形 129"/>
            <p:cNvSpPr/>
            <p:nvPr/>
          </p:nvSpPr>
          <p:spPr bwMode="auto">
            <a:xfrm>
              <a:off x="3962416" y="1870862"/>
              <a:ext cx="763800" cy="1481940"/>
            </a:xfrm>
            <a:prstGeom prst="rect">
              <a:avLst/>
            </a:prstGeom>
            <a:noFill/>
            <a:ln w="12700" cap="flat" cmpd="sng" algn="ctr">
              <a:solidFill>
                <a:srgbClr val="00B0F0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</a:pPr>
              <a:endParaRPr kumimoji="0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131" name="矩形 130"/>
            <p:cNvSpPr/>
            <p:nvPr/>
          </p:nvSpPr>
          <p:spPr bwMode="auto">
            <a:xfrm>
              <a:off x="6128911" y="2081032"/>
              <a:ext cx="757520" cy="994159"/>
            </a:xfrm>
            <a:prstGeom prst="rect">
              <a:avLst/>
            </a:prstGeom>
            <a:noFill/>
            <a:ln w="12700" cap="flat" cmpd="sng" algn="ctr">
              <a:solidFill>
                <a:srgbClr val="00B0F0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</a:pPr>
              <a:endParaRPr kumimoji="0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132" name="文本框 131"/>
            <p:cNvSpPr txBox="1"/>
            <p:nvPr/>
          </p:nvSpPr>
          <p:spPr>
            <a:xfrm>
              <a:off x="5886023" y="3038219"/>
              <a:ext cx="13946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rgbClr val="00B0F0"/>
                  </a:solidFill>
                </a:rPr>
                <a:t>线程并行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41664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zh-CN" altLang="en-US" dirty="0"/>
              <a:t>下载</a:t>
            </a:r>
            <a:r>
              <a:rPr lang="en-US" altLang="zh-CN" dirty="0"/>
              <a:t>codeblocks-20.03mingw-setup.exe </a:t>
            </a:r>
            <a:r>
              <a:rPr lang="en-US" altLang="zh-CN" sz="1800" dirty="0">
                <a:hlinkClick r:id="rId2"/>
              </a:rPr>
              <a:t>http://www.codeblocks.org/downloads/binaries/</a:t>
            </a:r>
            <a:endParaRPr lang="en-US" altLang="zh-CN" sz="1800" dirty="0"/>
          </a:p>
          <a:p>
            <a:pPr lvl="1"/>
            <a:r>
              <a:rPr lang="zh-CN" altLang="en-US" sz="2000" dirty="0"/>
              <a:t>此版本包含</a:t>
            </a:r>
            <a:r>
              <a:rPr lang="en-US" altLang="zh-CN" sz="2000" dirty="0" err="1"/>
              <a:t>gcc</a:t>
            </a:r>
            <a:r>
              <a:rPr lang="en-US" altLang="zh-CN" sz="2000" dirty="0"/>
              <a:t> 8.1</a:t>
            </a:r>
          </a:p>
          <a:p>
            <a:r>
              <a:rPr lang="zh-CN" altLang="en-US" dirty="0"/>
              <a:t>配置</a:t>
            </a:r>
            <a:r>
              <a:rPr lang="en-US" altLang="zh-CN" dirty="0" err="1"/>
              <a:t>CodeBlocks</a:t>
            </a:r>
            <a:r>
              <a:rPr lang="en-US" altLang="zh-CN" dirty="0"/>
              <a:t> </a:t>
            </a:r>
          </a:p>
          <a:p>
            <a:pPr lvl="1"/>
            <a:r>
              <a:rPr lang="zh-CN" altLang="en-US" sz="2000" dirty="0"/>
              <a:t>填写编译参数：</a:t>
            </a:r>
            <a:r>
              <a:rPr lang="en-US" altLang="zh-CN" sz="2000" dirty="0"/>
              <a:t>Settings -&gt; Compiler -&gt; Compiler settings -&gt; Other compiler option -&gt; </a:t>
            </a:r>
            <a:r>
              <a:rPr lang="zh-CN" altLang="en-US" sz="2000" dirty="0"/>
              <a:t>添加</a:t>
            </a:r>
            <a:r>
              <a:rPr lang="en-US" altLang="zh-CN" sz="2000" dirty="0"/>
              <a:t>-</a:t>
            </a:r>
            <a:r>
              <a:rPr lang="en-US" altLang="zh-CN" sz="2000" dirty="0" err="1"/>
              <a:t>fopenmp</a:t>
            </a:r>
            <a:r>
              <a:rPr lang="en-US" altLang="zh-CN" sz="2000" dirty="0"/>
              <a:t> -&gt; OK</a:t>
            </a:r>
          </a:p>
          <a:p>
            <a:pPr lvl="1"/>
            <a:r>
              <a:rPr lang="zh-CN" altLang="en-US" sz="2000" dirty="0"/>
              <a:t>填写连接参数：</a:t>
            </a:r>
            <a:r>
              <a:rPr lang="en-US" altLang="zh-CN" sz="2000" dirty="0"/>
              <a:t>Settings -&gt; Compiler -&gt; Linker settings</a:t>
            </a:r>
            <a:r>
              <a:rPr lang="zh-CN" altLang="en-US" sz="2000" dirty="0"/>
              <a:t> </a:t>
            </a:r>
            <a:r>
              <a:rPr lang="en-US" altLang="zh-CN" sz="2000" dirty="0"/>
              <a:t>-&gt; Other linker options</a:t>
            </a:r>
            <a:r>
              <a:rPr lang="zh-CN" altLang="en-US" sz="2000" dirty="0"/>
              <a:t>中添加</a:t>
            </a:r>
            <a:r>
              <a:rPr lang="en-US" altLang="zh-CN" sz="2000" dirty="0"/>
              <a:t>-</a:t>
            </a:r>
            <a:r>
              <a:rPr lang="en-US" altLang="zh-CN" sz="2000" dirty="0" err="1"/>
              <a:t>lgomp</a:t>
            </a:r>
            <a:r>
              <a:rPr lang="en-US" altLang="zh-CN" sz="2000" dirty="0"/>
              <a:t> –</a:t>
            </a:r>
            <a:r>
              <a:rPr lang="en-US" altLang="zh-CN" sz="2000" dirty="0" err="1"/>
              <a:t>lpthread</a:t>
            </a:r>
            <a:r>
              <a:rPr lang="en-US" altLang="zh-CN" sz="2000" dirty="0"/>
              <a:t> -&gt; OK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OpenMP</a:t>
            </a:r>
            <a:r>
              <a:rPr lang="zh-CN" altLang="en-US" dirty="0"/>
              <a:t>运行环境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61" t="7906" r="30354" b="6619"/>
          <a:stretch/>
        </p:blipFill>
        <p:spPr>
          <a:xfrm>
            <a:off x="208873" y="4190980"/>
            <a:ext cx="3581306" cy="248069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26" t="8801" r="13303"/>
          <a:stretch/>
        </p:blipFill>
        <p:spPr>
          <a:xfrm>
            <a:off x="4063200" y="4114782"/>
            <a:ext cx="4876673" cy="2368689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 bwMode="auto">
          <a:xfrm>
            <a:off x="208873" y="5257752"/>
            <a:ext cx="1042444" cy="228594"/>
          </a:xfrm>
          <a:prstGeom prst="rect">
            <a:avLst/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  <a:ea typeface="宋体" pitchFamily="2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5205912" y="5257752"/>
            <a:ext cx="890048" cy="228594"/>
          </a:xfrm>
          <a:prstGeom prst="rect">
            <a:avLst/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  <a:ea typeface="宋体" pitchFamily="2" charset="-122"/>
            </a:endParaRPr>
          </a:p>
        </p:txBody>
      </p:sp>
      <p:cxnSp>
        <p:nvCxnSpPr>
          <p:cNvPr id="9" name="直接箭头连接符 8"/>
          <p:cNvCxnSpPr/>
          <p:nvPr/>
        </p:nvCxnSpPr>
        <p:spPr bwMode="auto">
          <a:xfrm flipH="1" flipV="1">
            <a:off x="1066892" y="6324524"/>
            <a:ext cx="182472" cy="22859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" name="直接箭头连接符 10"/>
          <p:cNvCxnSpPr/>
          <p:nvPr/>
        </p:nvCxnSpPr>
        <p:spPr bwMode="auto">
          <a:xfrm flipH="1" flipV="1">
            <a:off x="8153306" y="6314158"/>
            <a:ext cx="182472" cy="22859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446029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2"/>
          <p:cNvSpPr>
            <a:spLocks noGrp="1"/>
          </p:cNvSpPr>
          <p:nvPr>
            <p:ph type="ctrTitle"/>
          </p:nvPr>
        </p:nvSpPr>
        <p:spPr bwMode="auto">
          <a:xfrm>
            <a:off x="1249363" y="225425"/>
            <a:ext cx="731520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altLang="zh-CN" dirty="0"/>
              <a:t>Hello World! 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1"/>
          </p:nvPr>
        </p:nvSpPr>
        <p:spPr bwMode="auto">
          <a:xfrm>
            <a:off x="1981268" y="1219258"/>
            <a:ext cx="5410058" cy="4952870"/>
          </a:xfrm>
          <a:solidFill>
            <a:schemeClr val="accent5"/>
          </a:solidFill>
          <a:ln w="12700" cap="flat" algn="ctr">
            <a:round/>
            <a:headEnd type="none" w="med" len="med"/>
            <a:tailEnd type="none" w="med" len="med"/>
          </a:ln>
        </p:spPr>
        <p:txBody>
          <a:bodyPr>
            <a:noAutofit/>
          </a:bodyPr>
          <a:lstStyle/>
          <a:p>
            <a:pPr marL="0" indent="0">
              <a:buNone/>
              <a:defRPr/>
            </a:pPr>
            <a:r>
              <a:rPr lang="en-US" altLang="zh-CN" sz="15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#include &lt;</a:t>
            </a:r>
            <a:r>
              <a:rPr lang="en-US" altLang="zh-CN" sz="1500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omp.h</a:t>
            </a:r>
            <a:r>
              <a:rPr lang="en-US" altLang="zh-CN" sz="15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</a:p>
          <a:p>
            <a:pPr marL="0" indent="0">
              <a:buNone/>
              <a:defRPr/>
            </a:pPr>
            <a:r>
              <a:rPr lang="en-US" altLang="zh-CN" sz="150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altLang="zh-CN" sz="1500" dirty="0">
                <a:latin typeface="Calibri" panose="020F0502020204030204" pitchFamily="34" charset="0"/>
                <a:cs typeface="Calibri" panose="020F0502020204030204" pitchFamily="34" charset="0"/>
              </a:rPr>
              <a:t> main(</a:t>
            </a:r>
            <a:r>
              <a:rPr lang="en-US" altLang="zh-CN" sz="150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altLang="zh-CN" sz="15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500" dirty="0" err="1">
                <a:latin typeface="Calibri" panose="020F0502020204030204" pitchFamily="34" charset="0"/>
                <a:cs typeface="Calibri" panose="020F0502020204030204" pitchFamily="34" charset="0"/>
              </a:rPr>
              <a:t>argc</a:t>
            </a:r>
            <a:r>
              <a:rPr lang="en-US" altLang="zh-CN" sz="1500" dirty="0">
                <a:latin typeface="Calibri" panose="020F0502020204030204" pitchFamily="34" charset="0"/>
                <a:cs typeface="Calibri" panose="020F0502020204030204" pitchFamily="34" charset="0"/>
              </a:rPr>
              <a:t>, char* </a:t>
            </a:r>
            <a:r>
              <a:rPr lang="en-US" altLang="zh-CN" sz="1500" dirty="0" err="1">
                <a:latin typeface="Calibri" panose="020F0502020204030204" pitchFamily="34" charset="0"/>
                <a:cs typeface="Calibri" panose="020F0502020204030204" pitchFamily="34" charset="0"/>
              </a:rPr>
              <a:t>argv</a:t>
            </a:r>
            <a:r>
              <a:rPr lang="en-US" altLang="zh-CN" sz="1500" dirty="0">
                <a:latin typeface="Calibri" panose="020F0502020204030204" pitchFamily="34" charset="0"/>
                <a:cs typeface="Calibri" panose="020F0502020204030204" pitchFamily="34" charset="0"/>
              </a:rPr>
              <a:t>[]){</a:t>
            </a:r>
          </a:p>
          <a:p>
            <a:pPr marL="0" indent="0">
              <a:buNone/>
              <a:defRPr/>
            </a:pPr>
            <a:r>
              <a:rPr lang="en-US" altLang="zh-CN" sz="1500" dirty="0"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lang="en-US" altLang="zh-CN" sz="150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altLang="zh-CN" sz="15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500" dirty="0" err="1">
                <a:latin typeface="Calibri" panose="020F0502020204030204" pitchFamily="34" charset="0"/>
                <a:cs typeface="Calibri" panose="020F0502020204030204" pitchFamily="34" charset="0"/>
              </a:rPr>
              <a:t>nthreads</a:t>
            </a:r>
            <a:r>
              <a:rPr lang="en-US" altLang="zh-CN" sz="15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sz="1500" dirty="0" err="1">
                <a:latin typeface="Calibri" panose="020F0502020204030204" pitchFamily="34" charset="0"/>
                <a:cs typeface="Calibri" panose="020F0502020204030204" pitchFamily="34" charset="0"/>
              </a:rPr>
              <a:t>tid</a:t>
            </a:r>
            <a:r>
              <a:rPr lang="en-US" altLang="zh-CN" sz="1500" dirty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pPr marL="0" indent="0">
              <a:buNone/>
              <a:defRPr/>
            </a:pPr>
            <a:r>
              <a:rPr lang="en-US" altLang="zh-CN" sz="1500" dirty="0"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lang="en-US" altLang="zh-CN" sz="150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altLang="zh-CN" sz="15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500" dirty="0" err="1">
                <a:latin typeface="Calibri" panose="020F0502020204030204" pitchFamily="34" charset="0"/>
                <a:cs typeface="Calibri" panose="020F0502020204030204" pitchFamily="34" charset="0"/>
              </a:rPr>
              <a:t>nprocs</a:t>
            </a:r>
            <a:r>
              <a:rPr lang="en-US" altLang="zh-CN" sz="1500" dirty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pPr marL="0" indent="0">
              <a:buNone/>
              <a:defRPr/>
            </a:pPr>
            <a:r>
              <a:rPr lang="en-US" altLang="zh-CN" sz="1500" dirty="0">
                <a:latin typeface="Calibri" panose="020F0502020204030204" pitchFamily="34" charset="0"/>
                <a:cs typeface="Calibri" panose="020F0502020204030204" pitchFamily="34" charset="0"/>
              </a:rPr>
              <a:t>   char </a:t>
            </a:r>
            <a:r>
              <a:rPr lang="en-US" altLang="zh-CN" sz="1500" dirty="0" err="1">
                <a:latin typeface="Calibri" panose="020F0502020204030204" pitchFamily="34" charset="0"/>
                <a:cs typeface="Calibri" panose="020F0502020204030204" pitchFamily="34" charset="0"/>
              </a:rPr>
              <a:t>buf</a:t>
            </a:r>
            <a:r>
              <a:rPr lang="en-US" altLang="zh-CN" sz="1500" dirty="0">
                <a:latin typeface="Calibri" panose="020F0502020204030204" pitchFamily="34" charset="0"/>
                <a:cs typeface="Calibri" panose="020F0502020204030204" pitchFamily="34" charset="0"/>
              </a:rPr>
              <a:t>[32];</a:t>
            </a:r>
          </a:p>
          <a:p>
            <a:pPr marL="0" indent="0">
              <a:buNone/>
              <a:defRPr/>
            </a:pPr>
            <a:r>
              <a:rPr lang="en-US" altLang="zh-CN" sz="1500" dirty="0">
                <a:latin typeface="Calibri" panose="020F0502020204030204" pitchFamily="34" charset="0"/>
                <a:cs typeface="Calibri" panose="020F0502020204030204" pitchFamily="34" charset="0"/>
              </a:rPr>
              <a:t>   /* Fork</a:t>
            </a:r>
            <a:r>
              <a:rPr lang="zh-CN" alt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一组线程</a:t>
            </a:r>
            <a:r>
              <a:rPr lang="en-US" altLang="zh-CN" sz="1500" dirty="0">
                <a:latin typeface="Calibri" panose="020F0502020204030204" pitchFamily="34" charset="0"/>
                <a:cs typeface="Calibri" panose="020F0502020204030204" pitchFamily="34" charset="0"/>
              </a:rPr>
              <a:t>*/</a:t>
            </a:r>
          </a:p>
          <a:p>
            <a:pPr marL="0" indent="0">
              <a:buNone/>
              <a:defRPr/>
            </a:pPr>
            <a:r>
              <a:rPr lang="en-US" altLang="zh-CN" sz="1500" dirty="0"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lang="en-US" altLang="zh-CN" sz="15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#pragma omp parallel private(</a:t>
            </a:r>
            <a:r>
              <a:rPr lang="en-US" altLang="zh-CN" sz="1500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nthreads</a:t>
            </a:r>
            <a:r>
              <a:rPr lang="en-US" altLang="zh-CN" sz="15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sz="1500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tid</a:t>
            </a:r>
            <a:r>
              <a:rPr lang="en-US" altLang="zh-CN" sz="15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0" indent="0">
              <a:buNone/>
              <a:defRPr/>
            </a:pPr>
            <a:r>
              <a:rPr lang="en-US" altLang="zh-CN" sz="15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altLang="zh-CN" sz="1500" dirty="0"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</a:p>
          <a:p>
            <a:pPr marL="0" indent="0">
              <a:buNone/>
              <a:defRPr/>
            </a:pPr>
            <a:r>
              <a:rPr lang="en-US" altLang="zh-CN" sz="1500" dirty="0">
                <a:latin typeface="Calibri" panose="020F0502020204030204" pitchFamily="34" charset="0"/>
                <a:cs typeface="Calibri" panose="020F0502020204030204" pitchFamily="34" charset="0"/>
              </a:rPr>
              <a:t>         </a:t>
            </a:r>
            <a:r>
              <a:rPr lang="en-US" altLang="zh-CN" sz="1500" dirty="0" err="1">
                <a:latin typeface="Calibri" panose="020F0502020204030204" pitchFamily="34" charset="0"/>
                <a:cs typeface="Calibri" panose="020F0502020204030204" pitchFamily="34" charset="0"/>
              </a:rPr>
              <a:t>tid</a:t>
            </a:r>
            <a:r>
              <a:rPr lang="en-US" altLang="zh-CN" sz="1500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altLang="zh-CN" sz="1500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omp_get_thread_num</a:t>
            </a:r>
            <a:r>
              <a:rPr lang="en-US" altLang="zh-CN" sz="15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  <a:r>
              <a:rPr lang="en-US" altLang="zh-CN" sz="1500" dirty="0">
                <a:latin typeface="Calibri" panose="020F0502020204030204" pitchFamily="34" charset="0"/>
                <a:cs typeface="Calibri" panose="020F0502020204030204" pitchFamily="34" charset="0"/>
              </a:rPr>
              <a:t>;  /*</a:t>
            </a:r>
            <a:r>
              <a:rPr lang="zh-CN" alt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获得线程</a:t>
            </a:r>
            <a:r>
              <a:rPr lang="en-US" altLang="zh-CN" sz="1500" dirty="0">
                <a:latin typeface="Calibri" panose="020F0502020204030204" pitchFamily="34" charset="0"/>
                <a:cs typeface="Calibri" panose="020F0502020204030204" pitchFamily="34" charset="0"/>
              </a:rPr>
              <a:t>id*/</a:t>
            </a:r>
          </a:p>
          <a:p>
            <a:pPr marL="0" indent="0">
              <a:buNone/>
              <a:defRPr/>
            </a:pPr>
            <a:r>
              <a:rPr lang="en-US" altLang="zh-CN" sz="1500" dirty="0">
                <a:latin typeface="Calibri" panose="020F0502020204030204" pitchFamily="34" charset="0"/>
                <a:cs typeface="Calibri" panose="020F0502020204030204" pitchFamily="34" charset="0"/>
              </a:rPr>
              <a:t>         </a:t>
            </a:r>
            <a:r>
              <a:rPr lang="en-US" altLang="zh-CN" sz="1500" dirty="0" err="1">
                <a:latin typeface="Calibri" panose="020F0502020204030204" pitchFamily="34" charset="0"/>
                <a:cs typeface="Calibri" panose="020F0502020204030204" pitchFamily="34" charset="0"/>
              </a:rPr>
              <a:t>printf</a:t>
            </a:r>
            <a:r>
              <a:rPr lang="en-US" altLang="zh-CN" sz="1500" dirty="0">
                <a:latin typeface="Calibri" panose="020F0502020204030204" pitchFamily="34" charset="0"/>
                <a:cs typeface="Calibri" panose="020F0502020204030204" pitchFamily="34" charset="0"/>
              </a:rPr>
              <a:t>("Hello World from OMP thread %d\n", </a:t>
            </a:r>
            <a:r>
              <a:rPr lang="en-US" altLang="zh-CN" sz="1500" dirty="0" err="1">
                <a:latin typeface="Calibri" panose="020F0502020204030204" pitchFamily="34" charset="0"/>
                <a:cs typeface="Calibri" panose="020F0502020204030204" pitchFamily="34" charset="0"/>
              </a:rPr>
              <a:t>tid</a:t>
            </a:r>
            <a:r>
              <a:rPr lang="en-US" altLang="zh-CN" sz="1500" dirty="0"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</a:p>
          <a:p>
            <a:pPr marL="0" indent="0">
              <a:buNone/>
              <a:defRPr/>
            </a:pPr>
            <a:r>
              <a:rPr lang="en-US" altLang="zh-CN" sz="1500" dirty="0">
                <a:latin typeface="Calibri" panose="020F0502020204030204" pitchFamily="34" charset="0"/>
                <a:cs typeface="Calibri" panose="020F0502020204030204" pitchFamily="34" charset="0"/>
              </a:rPr>
              <a:t>         /*</a:t>
            </a:r>
            <a:r>
              <a:rPr lang="zh-CN" alt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主线程工作</a:t>
            </a:r>
            <a:r>
              <a:rPr lang="en-US" altLang="zh-CN" sz="1500" dirty="0">
                <a:latin typeface="Calibri" panose="020F0502020204030204" pitchFamily="34" charset="0"/>
                <a:cs typeface="Calibri" panose="020F0502020204030204" pitchFamily="34" charset="0"/>
              </a:rPr>
              <a:t>*/</a:t>
            </a:r>
          </a:p>
          <a:p>
            <a:pPr marL="0" indent="0">
              <a:buNone/>
              <a:defRPr/>
            </a:pPr>
            <a:r>
              <a:rPr lang="en-US" altLang="zh-CN" sz="1500" dirty="0">
                <a:latin typeface="Calibri" panose="020F0502020204030204" pitchFamily="34" charset="0"/>
                <a:cs typeface="Calibri" panose="020F0502020204030204" pitchFamily="34" charset="0"/>
              </a:rPr>
              <a:t>         if (</a:t>
            </a:r>
            <a:r>
              <a:rPr lang="en-US" altLang="zh-CN" sz="1500" dirty="0" err="1">
                <a:latin typeface="Calibri" panose="020F0502020204030204" pitchFamily="34" charset="0"/>
                <a:cs typeface="Calibri" panose="020F0502020204030204" pitchFamily="34" charset="0"/>
              </a:rPr>
              <a:t>tid</a:t>
            </a:r>
            <a:r>
              <a:rPr lang="en-US" altLang="zh-CN" sz="1500" dirty="0">
                <a:latin typeface="Calibri" panose="020F0502020204030204" pitchFamily="34" charset="0"/>
                <a:cs typeface="Calibri" panose="020F0502020204030204" pitchFamily="34" charset="0"/>
              </a:rPr>
              <a:t>==0) {</a:t>
            </a:r>
          </a:p>
          <a:p>
            <a:pPr marL="0" indent="0">
              <a:buNone/>
              <a:defRPr/>
            </a:pPr>
            <a:r>
              <a:rPr lang="en-US" altLang="zh-CN" sz="1500" dirty="0">
                <a:latin typeface="Calibri" panose="020F0502020204030204" pitchFamily="34" charset="0"/>
                <a:cs typeface="Calibri" panose="020F0502020204030204" pitchFamily="34" charset="0"/>
              </a:rPr>
              <a:t>              </a:t>
            </a:r>
            <a:r>
              <a:rPr lang="en-US" altLang="zh-CN" sz="1500" dirty="0" err="1">
                <a:latin typeface="Calibri" panose="020F0502020204030204" pitchFamily="34" charset="0"/>
                <a:cs typeface="Calibri" panose="020F0502020204030204" pitchFamily="34" charset="0"/>
              </a:rPr>
              <a:t>nthreads</a:t>
            </a:r>
            <a:r>
              <a:rPr lang="en-US" altLang="zh-CN" sz="1500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altLang="zh-CN" sz="1500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omp_get_num_threads</a:t>
            </a:r>
            <a:r>
              <a:rPr lang="en-US" altLang="zh-CN" sz="15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  <a:r>
              <a:rPr lang="en-US" altLang="zh-CN" sz="1500" dirty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  <a:r>
              <a:rPr lang="zh-CN" alt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500" dirty="0">
                <a:latin typeface="Calibri" panose="020F0502020204030204" pitchFamily="34" charset="0"/>
                <a:cs typeface="Calibri" panose="020F0502020204030204" pitchFamily="34" charset="0"/>
              </a:rPr>
              <a:t>/*</a:t>
            </a:r>
            <a:r>
              <a:rPr lang="zh-CN" alt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获得线程数量</a:t>
            </a:r>
            <a:r>
              <a:rPr lang="en-US" altLang="zh-CN" sz="1500" dirty="0">
                <a:latin typeface="Calibri" panose="020F0502020204030204" pitchFamily="34" charset="0"/>
                <a:cs typeface="Calibri" panose="020F0502020204030204" pitchFamily="34" charset="0"/>
              </a:rPr>
              <a:t>*/</a:t>
            </a:r>
          </a:p>
          <a:p>
            <a:pPr marL="0" indent="0">
              <a:buNone/>
              <a:defRPr/>
            </a:pPr>
            <a:r>
              <a:rPr lang="en-US" altLang="zh-CN" sz="1500" dirty="0">
                <a:latin typeface="Calibri" panose="020F0502020204030204" pitchFamily="34" charset="0"/>
                <a:cs typeface="Calibri" panose="020F0502020204030204" pitchFamily="34" charset="0"/>
              </a:rPr>
              <a:t>              </a:t>
            </a:r>
            <a:r>
              <a:rPr lang="en-US" altLang="zh-CN" sz="1500" dirty="0" err="1">
                <a:latin typeface="Calibri" panose="020F0502020204030204" pitchFamily="34" charset="0"/>
                <a:cs typeface="Calibri" panose="020F0502020204030204" pitchFamily="34" charset="0"/>
              </a:rPr>
              <a:t>printf</a:t>
            </a:r>
            <a:r>
              <a:rPr lang="en-US" altLang="zh-CN" sz="1500" dirty="0">
                <a:latin typeface="Calibri" panose="020F0502020204030204" pitchFamily="34" charset="0"/>
                <a:cs typeface="Calibri" panose="020F0502020204030204" pitchFamily="34" charset="0"/>
              </a:rPr>
              <a:t>("Number of threads %d\n", </a:t>
            </a:r>
            <a:r>
              <a:rPr lang="en-US" altLang="zh-CN" sz="1500" dirty="0" err="1">
                <a:latin typeface="Calibri" panose="020F0502020204030204" pitchFamily="34" charset="0"/>
                <a:cs typeface="Calibri" panose="020F0502020204030204" pitchFamily="34" charset="0"/>
              </a:rPr>
              <a:t>nthreads</a:t>
            </a:r>
            <a:r>
              <a:rPr lang="en-US" altLang="zh-CN" sz="1500" dirty="0"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</a:p>
          <a:p>
            <a:pPr marL="0" indent="0">
              <a:buNone/>
              <a:defRPr/>
            </a:pPr>
            <a:r>
              <a:rPr lang="en-US" altLang="zh-CN" sz="1500" dirty="0">
                <a:latin typeface="Calibri" panose="020F0502020204030204" pitchFamily="34" charset="0"/>
                <a:cs typeface="Calibri" panose="020F0502020204030204" pitchFamily="34" charset="0"/>
              </a:rPr>
              <a:t>         }</a:t>
            </a:r>
          </a:p>
          <a:p>
            <a:pPr marL="0" indent="0">
              <a:buNone/>
              <a:defRPr/>
            </a:pPr>
            <a:r>
              <a:rPr lang="en-US" altLang="zh-CN" sz="1500" dirty="0">
                <a:latin typeface="Calibri" panose="020F0502020204030204" pitchFamily="34" charset="0"/>
                <a:cs typeface="Calibri" panose="020F0502020204030204" pitchFamily="34" charset="0"/>
              </a:rPr>
              <a:t>   }</a:t>
            </a:r>
          </a:p>
          <a:p>
            <a:pPr marL="0" indent="0">
              <a:buNone/>
              <a:defRPr/>
            </a:pPr>
            <a:r>
              <a:rPr lang="en-US" altLang="zh-CN" sz="1500" dirty="0">
                <a:latin typeface="Calibri" panose="020F0502020204030204" pitchFamily="34" charset="0"/>
                <a:cs typeface="Calibri" panose="020F0502020204030204" pitchFamily="34" charset="0"/>
              </a:rPr>
              <a:t>   return 0;</a:t>
            </a:r>
          </a:p>
          <a:p>
            <a:pPr marL="0" indent="0">
              <a:buNone/>
              <a:defRPr/>
            </a:pPr>
            <a:r>
              <a:rPr lang="en-US" altLang="zh-CN" sz="150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zh-CN" altLang="en-US" dirty="0"/>
              <a:t>可能的运行结果 </a:t>
            </a:r>
            <a:r>
              <a:rPr lang="en-US" altLang="zh-CN" dirty="0"/>
              <a:t>(OMP_NUM_THREADS 8)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Hello World! 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00"/>
          <a:stretch/>
        </p:blipFill>
        <p:spPr>
          <a:xfrm>
            <a:off x="762100" y="1676446"/>
            <a:ext cx="7097664" cy="2895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820908"/>
      </p:ext>
    </p:extLst>
  </p:cSld>
  <p:clrMapOvr>
    <a:masterClrMapping/>
  </p:clrMapOvr>
</p:sld>
</file>

<file path=ppt/theme/theme1.xml><?xml version="1.0" encoding="utf-8"?>
<a:theme xmlns:a="http://schemas.openxmlformats.org/drawingml/2006/main" name="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anose="02020603050405020304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anose="02020603050405020304" pitchFamily="18" charset="0"/>
            <a:ea typeface="宋体" pitchFamily="2" charset="-122"/>
          </a:defRPr>
        </a:defPPr>
      </a:lstStyle>
    </a:ln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HD:Microsoft Office 98:Templates:Presentation Designs:Sparkle</Template>
  <TotalTime>11045</TotalTime>
  <Pages>0</Pages>
  <Words>5514</Words>
  <Characters>0</Characters>
  <Application>Microsoft Office PowerPoint</Application>
  <DocSecurity>0</DocSecurity>
  <PresentationFormat>全屏显示(4:3)</PresentationFormat>
  <Lines>0</Lines>
  <Paragraphs>747</Paragraphs>
  <Slides>53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53</vt:i4>
      </vt:variant>
    </vt:vector>
  </HeadingPairs>
  <TitlesOfParts>
    <vt:vector size="61" baseType="lpstr">
      <vt:lpstr>-apple-system</vt:lpstr>
      <vt:lpstr>黑体</vt:lpstr>
      <vt:lpstr>Arial</vt:lpstr>
      <vt:lpstr>Calibri</vt:lpstr>
      <vt:lpstr>Comic Sans MS</vt:lpstr>
      <vt:lpstr>Times</vt:lpstr>
      <vt:lpstr>Times New Roman</vt:lpstr>
      <vt:lpstr>自定义设计方案</vt:lpstr>
      <vt:lpstr>并行程序设计  </vt:lpstr>
      <vt:lpstr>大纲</vt:lpstr>
      <vt:lpstr>大纲</vt:lpstr>
      <vt:lpstr>什么是OpenMP？</vt:lpstr>
      <vt:lpstr>OpenMP体系结构</vt:lpstr>
      <vt:lpstr>Fork-Join模型</vt:lpstr>
      <vt:lpstr>OpenMP运行环境</vt:lpstr>
      <vt:lpstr>Hello World! </vt:lpstr>
      <vt:lpstr>Hello World! </vt:lpstr>
      <vt:lpstr>准备工作和编译制导</vt:lpstr>
      <vt:lpstr>大纲</vt:lpstr>
      <vt:lpstr>并行区域结构（Parallel Construct）</vt:lpstr>
      <vt:lpstr>并行区域结构例子</vt:lpstr>
      <vt:lpstr>OpenMP指令作用域</vt:lpstr>
      <vt:lpstr>数据范围属性子句</vt:lpstr>
      <vt:lpstr>用于显示定义变量范围的子句</vt:lpstr>
      <vt:lpstr>用于显示定义变量范围的子句</vt:lpstr>
      <vt:lpstr>reduction子句例子</vt:lpstr>
      <vt:lpstr>if子句</vt:lpstr>
      <vt:lpstr>num_threads子句</vt:lpstr>
      <vt:lpstr>使用限制</vt:lpstr>
      <vt:lpstr>大纲</vt:lpstr>
      <vt:lpstr>工作共享结构(Worksharing Constructs)</vt:lpstr>
      <vt:lpstr>for指令</vt:lpstr>
      <vt:lpstr>例子</vt:lpstr>
      <vt:lpstr>schedule子句</vt:lpstr>
      <vt:lpstr>schedule子句</vt:lpstr>
      <vt:lpstr>调度类型示例</vt:lpstr>
      <vt:lpstr>ordered子句和nowait子句</vt:lpstr>
      <vt:lpstr>collapse子句</vt:lpstr>
      <vt:lpstr>使用限制</vt:lpstr>
      <vt:lpstr>sections指令</vt:lpstr>
      <vt:lpstr>例子</vt:lpstr>
      <vt:lpstr>使用限制</vt:lpstr>
      <vt:lpstr>single指令</vt:lpstr>
      <vt:lpstr>例子</vt:lpstr>
      <vt:lpstr>合并结构(Combined Constructs)</vt:lpstr>
      <vt:lpstr>parallel for指令</vt:lpstr>
      <vt:lpstr>parallel for例子</vt:lpstr>
      <vt:lpstr>大纲</vt:lpstr>
      <vt:lpstr>同步结构</vt:lpstr>
      <vt:lpstr>master指令例子</vt:lpstr>
      <vt:lpstr>critical指令</vt:lpstr>
      <vt:lpstr>atomic指令例子</vt:lpstr>
      <vt:lpstr>flush指令</vt:lpstr>
      <vt:lpstr>ordered指令</vt:lpstr>
      <vt:lpstr>其他指令</vt:lpstr>
      <vt:lpstr>大纲</vt:lpstr>
      <vt:lpstr>运行时库函数</vt:lpstr>
      <vt:lpstr>常用的运行时库函数</vt:lpstr>
      <vt:lpstr>常用的运行时库函数</vt:lpstr>
      <vt:lpstr>大纲</vt:lpstr>
      <vt:lpstr>环境变量</vt:lpstr>
    </vt:vector>
  </TitlesOfParts>
  <Manager/>
  <Company>SSU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工程中心建设报告</dc:title>
  <dc:subject/>
  <dc:creator>YXCHEN-PC</dc:creator>
  <cp:keywords/>
  <dc:description/>
  <cp:lastModifiedBy>hanyu</cp:lastModifiedBy>
  <cp:revision>1299</cp:revision>
  <dcterms:created xsi:type="dcterms:W3CDTF">2001-06-30T15:45:14Z</dcterms:created>
  <dcterms:modified xsi:type="dcterms:W3CDTF">2022-08-24T10:16:03Z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2052-10.1.0.5511</vt:lpwstr>
  </property>
</Properties>
</file>