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30"/>
  </p:notesMasterIdLst>
  <p:sldIdLst>
    <p:sldId id="256" r:id="rId2"/>
    <p:sldId id="357" r:id="rId3"/>
    <p:sldId id="382" r:id="rId4"/>
    <p:sldId id="358" r:id="rId5"/>
    <p:sldId id="359" r:id="rId6"/>
    <p:sldId id="361" r:id="rId7"/>
    <p:sldId id="362" r:id="rId8"/>
    <p:sldId id="363" r:id="rId9"/>
    <p:sldId id="364" r:id="rId10"/>
    <p:sldId id="366" r:id="rId11"/>
    <p:sldId id="365" r:id="rId12"/>
    <p:sldId id="367" r:id="rId13"/>
    <p:sldId id="368" r:id="rId14"/>
    <p:sldId id="383" r:id="rId15"/>
    <p:sldId id="369" r:id="rId16"/>
    <p:sldId id="370" r:id="rId17"/>
    <p:sldId id="371" r:id="rId18"/>
    <p:sldId id="375" r:id="rId19"/>
    <p:sldId id="372" r:id="rId20"/>
    <p:sldId id="373" r:id="rId21"/>
    <p:sldId id="384" r:id="rId22"/>
    <p:sldId id="374" r:id="rId23"/>
    <p:sldId id="377" r:id="rId24"/>
    <p:sldId id="376" r:id="rId25"/>
    <p:sldId id="378" r:id="rId26"/>
    <p:sldId id="379" r:id="rId27"/>
    <p:sldId id="380" r:id="rId28"/>
    <p:sldId id="38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CC00"/>
    <a:srgbClr val="CCFFCC"/>
    <a:srgbClr val="FFFFFF"/>
    <a:srgbClr val="F6D8CA"/>
    <a:srgbClr val="F2C7B4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1909" autoAdjust="0"/>
  </p:normalViewPr>
  <p:slideViewPr>
    <p:cSldViewPr>
      <p:cViewPr varScale="1">
        <p:scale>
          <a:sx n="78" d="100"/>
          <a:sy n="78" d="100"/>
        </p:scale>
        <p:origin x="1963" y="67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03:4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4619 10065 6 0,'0'0'501'16,"-6"-8"-115"-16,6 8-13 0,0 0-50 16,-7-10-8-16,7 10-41 0,0 0-9 0,-5-9-26 15,5 9-3-15,0 0-8 0,-6-7-9 0,6 7-15 16,0 0-18-16,0 0-19 0,-5-10-25 15,5 10-30-15,0 0-16 0,0 0-12 0,0-12-12 16,0 12 2-16,0 0 7 0,4-10-3 16,-4 10 0-16,5-7 2 0,-5 7 12 0,7-8-3 15,-7 8 0-15,8-6 5 0,-8 6-1 0,7-7 4 16,-7 7 2-16,11-5-3 0,-11 5 0 16,9-5-3-16,-9 5-2 0,11-5 4 0,-11 5-4 15,15-5 0-15,-15 5 6 0,15-5-4 16,-15 5 3-16,19-4-11 0,-19 4 6 0,18-5-12 15,-18 5-1-15,21-3-6 0,-21 3 4 16,20-2-4-16,-20 2 4 0,20-2-13 0,-20 2-1 16,21-1-9-16,-21 1 0 0,20 0-11 15,-20 0 4-15,19 1-15 0,-19-1 12 0,19 1-14 16,-19-1 9-16,20 1-7 0,-20-1 5 0,19 2-14 16,-19-2 11-16,19 1-13 0,-19-1 27 15,20 2-12-15,-20-2 14 0,21 2-8 0,-21-2 5 16,24 4-16-16,-12-3 9 0,0 1-14 0,0 1 4 15,4-2-13-15,-3 2 7 0,4 1-12 16,-2-2 12-16,2 1-1 0,-3 2-4 16,2-1 2-16,0-1 2 0,0-1 0 0,0 2-10 15,0-2 0-15,0 3-5 0,1-4-7 0,0 3 0 16,-1-2 0-16,-1 0 0 0,2 1 0 16,-1-1 0-16,0 1 0 0,-1-1 0 0,2-1 0 15,-1 1 0-15,-1 1 0 0,1-2 0 16,0 1 0-16,-1 1 0 0,0-1 0 0,-3 2 0 15,0-3 0-15,-1 0 0 0,0 2 0 0,5 0 0 16,-4 1 0-16,0-3 0 0,-12-1 0 16,19 5 0-16,-19-5 0 0,21 3 0 15,-21-3 0-15,19 2 0 0,-19-2 0 0,18 2 0 16,-18-2 0-16,20 2 0 0,-20-2 0 0,20 2 0 16,-20-2 0-16,20 1 0 0,-20-1 0 15,23 2 0-15,-23-2 0 0,21 1 0 0,-21-1 0 16,23 1 0-16,-10 0 0 0,-13-1 0 0,25 1 0 15,-25-1 0-15,25 1 0 0,-11-1 0 16,0 1 0-16,0-1 0 0,0 0 0 0,0 0 0 16,4 0 0-16,1-1 0 0,-4 1 0 15,4 0 0-15,-2-1 0 0,1 1 0 0,1-1 0 16,-1 0 0-16,1 0 0 0,0 1 0 0,-1 0 0 16,-1-1 0-16,3-1 0 0,-1 2 0 15,-1-1 0-15,0-1 0 0,0 2 0 16,-1-1 0-16,-2 1 0 0,-2-1 0 0,1 1 0 15,-2 0 0-15,-12 0 0 0,24-2 0 0,-24 2 0 16,21-1 0-16,-21 1 0 0,22 0 0 16,-22 0 0-16,21 0 0 0,-21 0 0 0,22-1 0 15,-22 1 0-15,22 0 0 0,-22 0 0 16,24-1 0-16,-24 1 0 0,24 0 0 0,-10-1 0 16,-1 1 0-16,-13 0 0 0,25 0 0 0,-25 0 0 15,24 0 0-15,-24 0 0 0,25 0 0 16,-25 0 0-16,26 0 0 0,-13 1 0 0,1-1 0 15,-1 0 0-15,2 0 0 0,2 0 0 16,3 0 0-16,-1 0 0 0,1 0 0 0,0-1 0 16,2 1 0-16,-2 0 0 0,3-2 0 15,-1 1 0-15,0-1 0 0,1 1 0 0,0 1 0 16,3-3 0-16,-5 3 0 0,2-2 0 0,-1 2 0 16,0-1 0-16,-1 0 0 0,-1 0 0 15,1 1 0-15,-2-1 0 0,2-1 0 0,-4 2 0 16,4-1 0-16,-1 0 0 0,0 1 0 15,-1-2 0-15,-1 1 0 0,0-1 0 0,1 1 0 16,-3 1 0-16,0-2 0 0,-2 1 0 0,0 1 0 16,-2-1 0-16,-12 1 0 0,25-1 0 15,-25 1 0-15,23-1 0 0,-23 1 0 16,20-1 0-16,-20 1 0 0,21-1 0 0,-21 1 0 16,23-1 0-16,-23 1 0 0,22-1 0 0,-22 1 0 15,23-1 0-15,-11 0 0 0,5 0 0 16,2-1 0-16,-3 0 0 0,4 1 0 0,-1-2 0 15,0 1 0-15,2 0 0 0,1 0 0 0,2-1 0 16,-3 2 0-16,4-2 0 0,-1 1 0 16,0-1 0-16,1 2 0 0,0-1 0 0,2 0 0 15,-2 0 0-15,0 0 0 0,1 0 0 16,1 1 0-16,-2-2 0 0,2 1 0 0,0 2 0 16,-3-3 0-16,4 1 0 0,-5 2 0 15,5-1 0-15,-5 0 0 0,2 0 0 0,0 0 0 16,-2-1 0-16,5 2 0 0,-4-1 0 15,-1 0 0-15,0 1 0 0,-1-2 0 0,1 1 0 16,0 0 0-16,-2 1 0 0,2 0 0 0,-3 1 0 16,3-1 0-16,-4 0 0 0,2 1 0 15,0 1 0-15,-2-2 0 0,2 1 0 0,-2 0 0 16,2-1 0-16,-1 0 0 0,0 2 0 16,-1-1 0-16,3-1 0 0,-4 1 0 0,2-1 0 15,-1 1 0-15,0-1 0 0,-1 1 0 16,-2-1 0-16,2 0 0 0,-5 1 0 0,1 0 0 15,-3 0 0-15,7 0 0 0,-2 0 0 0,0 0 0 16,-3 1 0-16,1-1 0 0,-1 1 0 16,5-2 0-16,-3 1 0 0,1-1 0 0,2 2 0 15,-2-1 0-15,1-1 0 0,2 0 0 16,-1 0 0-16,-2 2 0 0,2-2 0 0,-3 0 0 16,2 1 0-16,0 0 0 0,1-1 0 15,-2 3 0-15,0-3 0 0,-1 2 0 0,3-1 0 16,1-1 0-16,0 1 0 0,0 0 0 15,2 0 0-15,0 0 0 0,0-1 0 0,3 0 0 16,-2 1 0-16,1-1 0 0,0 0 0 0,4 0 0 16,-3 0 0-16,2 0 0 0,0 0 0 15,1 1 0-15,0-1 0 0,-3 1 0 0,2 0 0 16,0-1 0-16,1 0 0 0,0 1 0 16,0-1 0-16,0 1 0 0,0-1 0 0,-5 0 0 15,7 0 0-15,-6-1 0 0,2 2 0 0,-1-1 0 16,-2 0 0-16,1 0 0 0,0 1 0 15,1-1 0-15,-2 0 0 0,1 0 0 0,0 1 0 16,-1 0 0-16,0 0 0 0,-1 0 0 16,2-1 0-16,0 0 0 0,-2 2 0 0,1-2 0 15,1 0 0-15,-3 0 0 0,3 1 0 16,-1-1 0-16,0 0 0 0,-1 0 0 0,2 0 0 16,-3 1 0-16,1-1 0 0,0 0 0 0,0 0 0 15,-2 0 0-15,0 0 0 0,1 0 0 16,-2 0 0-16,2 0 0 0,-3 0 0 0,3 0 0 15,-2 0 0-15,-4-1 0 0,3 1 0 16,-4 0 0-16,0-1 0 0,1 1 0 0,-3 0 0 16,3 0 0-16,-1-2 0 0,-1 2 0 0,3-1 0 15,4 1 0-15,-2-2 0 0,1 1 0 16,0 1 0-16,2-1 0 0,-1-1 0 16,1 1 0-16,1-1 0 0,0 2 0 0,2-5 0 15,2 4 0-15,-1-2 0 0,1 0 0 0,2 2 0 16,-3-2 0-16,0 0 0 0,1 1 0 15,-2-1 0-15,0 2 0 0,2-2 0 0,1 1 0 16,-1 1 0-16,0-1 0 0,2-1 0 16,-3 2 0-16,4-2 0 0,-2 0 0 0,0 1 0 15,2-1 0-15,0 1 0 0,-2-3 0 0,-1 4 0 16,3-4 0-16,-4 3 0 0,2-1 0 16,-1 0 0-16,-1 0 0 0,-4 0 0 15,2-1 0-15,-1 2 0 0,-2-1 0 0,1 1 0 16,-1 0 0-16,-2-1 0 0,0 1 0 0,-3 1 0 15,-2-1 0-15,-12 2 0 0,21-3 0 16,-21 3 0-16,19-2 0 0,-19 2 0 0,18-3 0 16,-18 3 0-16,17-1 0 0,-17 1 0 0,19-3 0 15,-19 3 0-15,18-1 0 0,-18 1 0 16,19-2 0-16,-19 2 0 0,20 0 0 0,-20 0 0 16,21 2 0-16,-21-2 0 0,22 1 0 15,-22-1 0-15,23 2 0 0,-23-2 0 0,24 1 0 16,-11-1 0-16,-1 2 0 0,2-2 0 0,-2 2 0 15,1-1 0-15,0-1 0 0,-2 1 0 16,-11-1 0-16,26 1 0 0,-26-1 0 16,23 2 0-16,-23-2 0 0,21 2 0 0,-21-2 0 15,21 0 0-15,-21 0 0 0,21 2 0 0,-21-2 0 16,20 1 0-16,-20-1 0 0,20 1 0 16,-20-1 0-16,17 2 0 0,-17-2 0 0,14 0 0 15,-14 0 0-15,0 0 0 0,16 0 0 16,-16 0 0-16,0 0 0 0,13 1 0 0,-13-1-234 15,0 0-512-15,0 0-196 0,0 0-1032 0,-4 7-1720 16</inkml:trace>
  <inkml:trace contextRef="#ctx0" brushRef="#br0" timeOffset="37647.6">13073 721 204 0,'0'0'676'0,"-9"-6"-139"0,9 6-63 15,0 0 8-15,-8-7-103 0,8 7-12 0,0 0-84 16,0 0-26-16,-12-6-89 0,12 6-1 0,0 0-55 15,0 0 33-15,-10 9-40 0,10-9 23 16,-6 10-46-16,6-10 37 0,-6 17-45 0,6-17 43 16,-4 23-47-16,2-7 32 0,1 1-52 15,1 0 34-15,0-1-49 0,1 2 46 0,1-2-36 16,2-1 45-16,-1 1-47 0,3-3 40 0,-1-1-44 16,1 0 32-16,0-3-41 0,-1-2 40 15,-5-7-38-15,10 12 39 0,-10-12-37 0,14 5 33 16,-14-5-43-16,12-3 28 0,-12 3-37 15,17-7 18-15,-9 1-28 0,1-3 25 0,1-1-31 16,-3 0 33-16,1-2-30 0,-2 1 57 16,-1-1-53-16,-1 0 30 0,-2 0 16 0,-2 12 10 15,-1-20 3-15,-4 5 12 0,-1 2 8 16,-1 1 18-16,-3 2 3 0,-2-1-11 0,-1 4-12 16,-3 2 111-16,3 3-162 0,-2 2-13 0,-2 3-5 15,0 2 1-15,-2 2-6 0,0 3-7 16,2-2-35-16,1 3-47 0,5-4-74 0,1 2-89 15,2-2-78-15,8-7-21 0,-9 11-101 0,9-11-46 16,0 0 43-16,0 0-225 0,4 11 30 16,-4-11-425-16,0 0-683 0</inkml:trace>
  <inkml:trace contextRef="#ctx0" brushRef="#br0" timeOffset="38439.97">13281 688 375 0,'0'0'723'0,"18"1"-75"0,-18-1 2 16,11 9-116-16,-11-9 7 0,11 13-72 0,-7-4-5 16,-1 2-90-16,0 2-36 0,-2 2-30 15,0-1-37-15,0-1-32 0,-1-1-44 16,0 1 12-16,-1-3-26 0,1 2-22 0,0-12-13 16,-1 22-14-16,1-22-16 0,-1 16-21 0,1-16-13 15,-1 14-15-15,1-14-55 0,0 0 26 16,0 13-9-16,0-13-17 0,0 0-1 0,0 0-20 15,6-9-7-15,-6 9-7 0,7-16-4 16,0 4-2-16,-1-1 0 0,0-2 0 0,0 1 1 16,0 2-10-16,2-3-11 0,-2 4-5 0,1 0-12 15,-1 2-6-15,-6 9-11 0,11-13 3 16,-11 13 14-16,0 0 19 0,13-2 11 0,-13 2 13 16,10 18 30-16,-3-4 9 0,-2 3-4 0,-2 2 6 15,0 3 9-15,0-1 7 0,-2-1-5 16,0-1 0-16,0 2-11 0,0-5-2 15,0 0-4-15,0-2 5 0,-1-14 6 0,2 18 9 16,-2-18 6-16,0 0-23 0,3 10-8 0,-3-10-19 16,0 0-32-16,10-13-17 0,-6 1-18 15,1-5-11-15,-1-3-10 0,1-2-2 0,-1-2-1 16,2-2 7-16,-1-4 1 0,0 6 28 16,1 1-64-16,0 1 24 0,1 2-42 0,-2 3 37 15,0 3-48-15,0 3 66 0,-5 11 1 0,7-12 78 16,-7 12 4-16,0 0 70 0,0 0-28 15,11 4 17-15,-11-4 15 0,3 13 14 16,-3-13 15-16,2 18 4 0,-2-18-10 0,1 23 1 16,-1-23-6-16,0 21-16 0,0-21-14 0,0 20-6 15,0-20-17-15,2 16-10 0,-2-16-5 16,1 13-16-16,-1-13-4 0,0 0-1 0,4 11 0 16,-4-11 8-16,0 0-6 0,0 0-25 15,17-4-14-15,-17 4-18 0,13-10-9 0,-5 0-19 16,3-1-7-16,-2-2-2 0,1-1 28 0,1-3-34 15,-2 0 54-15,1-1-36 0,-1 1 44 16,-2 2 83-16,1 3-114 0,-2 0 103 0,-1 4-112 16,-5 8 132-16,9-12-60 0,-9 12 24 0,0 0 88 15,0 0-10-15,10 6 54 0,-10-6-10 16,2 19 10-16,0-3 15 0,-1 2 5 16,-1 4-3-16,1 3-10 0,-1 3 4 0,-1 0-11 15,0 4-14-15,0 4-17 0,-2-4-17 0,1 0-13 16,-2 2-19-16,2-1-11 0,-1-2-13 15,-1-1-2-15,0-4-14 0,2-2 124 0,-3-2-181 16,4-3 81-16,-1-1-196 0,1-5-38 16,-1 1-28-16,2-14-51 0,-1 18-58 0,1-18-48 15,0 0-61-15,0 0-32 0,0 0-30 0,0 0 76 16,0 0-186-16,0 0 127 0,4-18-522 16,-4 0-598-16</inkml:trace>
  <inkml:trace contextRef="#ctx0" brushRef="#br0" timeOffset="38691.26">13699 954 693 0,'1'-26'446'0,"2"1"-182"0,-1 0 129 15,2 4-155-15,0 0 124 0,2 4-166 16,-1 0-19-16,2 3 29 0,-1 0-27 0,2 1 49 16,1 4-26-16,1-1 35 0,-2 4-29 15,1 1 53-15,-9 5-59 0,16-5 43 0,-16 5-46 16,16 0 3-16,-16 0 1 0,15 3 9 0,-15-3-7 16,15 9-7-16,-15-9-5 0,10 14-10 15,-10-14-12-15,6 18-19 0,-6-18-21 0,2 22-15 16,-2-11-13-16,-2 6-10 0,-1 1-6 0,-3 1-12 15,-1 1-13-15,-1-1-12 0,-1-1-6 16,-3 1-14-16,2-1-17 0,0 0-33 16,0-4-48-16,-2 2-60 0,2-5-47 0,1 0-64 15,-1-1-42-15,2-3-45 0,8-7-112 0,-10 6-21 16,10-6 77-16,0 0-201 0,0 0 49 16,0 0-671-16,-8-7-815 0</inkml:trace>
  <inkml:trace contextRef="#ctx0" brushRef="#br0" timeOffset="38966.87">14031 1010 866 0,'0'0'732'0,"0"0"-82"0,13 3-21 16,-13-3-106-16,0 0-8 0,13-1-88 0,-13 1-29 15,0 0-50-15,18-2-9 0,-18 2-76 16,17-2-31-16,-17 2-80 0,17-1 2 0,-17 1-65 16,17-1 23-16,-17 1-63 0,15 0 19 15,-15 0-51-15,14 1-9 0,-14-1-63 0,13 0-14 16,-13 0-83-16,0 0-5 0,16 1-78 16,-16-1 3-16,0 0-77 0,15 0 3 0,-15 0 66 15,0 0-218-15,12-2-142 0,-12 2-582 16,0 0-793-16</inkml:trace>
  <inkml:trace contextRef="#ctx0" brushRef="#br0" timeOffset="39639.51">14519 746 462 0,'0'0'645'0,"0"0"-120"0,0 0-24 0,0 0-108 16,0 0-5-16,0 0-67 0,0 0 5 15,0 0-67-15,2-12 26 0,-2 12-55 16,0 0 20-16,-1-11-61 0,1 11 18 0,0 0-44 15,-6-14 30-15,6 14-39 0,-4-8 28 0,4 8-51 16,-9-11-11-16,9 11-8 0,-12-10 28 16,4 5-35-16,0 0-13 0,8 5 3 0,-19-7 0 15,19 7-12-15,-19-3-19 0,19 3-15 16,-20 3-16-16,11 1-7 0,-5 4-9 0,3 2 0 16,-2 4-7-16,1 3 4 0,2 0-8 0,3 2 6 15,1-4-2-15,1 1-9 0,2 0-1 16,1-1-1-16,2-2-3 0,0-13 0 15,2 22 6-15,-2-22 4 0,5 17-2 0,-5-17-6 16,11 11 0-16,-11-11-1 0,13 7-23 0,-13-7-20 16,15 1-17-16,-15-1-27 0,18-3-25 15,-9-2 21-15,-1-1-46 0,3 1 36 0,1-4-39 16,-3 1 56-16,-1 3-27 0,-2-3 65 0,-6 8-27 16,14-11 52-16,-14 11-33 0,9-10 46 15,-9 10-41-15,8-6 53 0,-8 6-36 0,0 0 47 16,0 0-24-16,0 0 80 0,10 8-8 15,-10-8 56-15,0 15-12 0,0-15 29 0,-2 25 10 16,-2-11 11-16,1 5 16 0,-1-1 6 0,-1 1 3 16,-1 2-4-16,0 0-11 0,-1-2-23 15,0 1-5-15,0-1-18 0,-1-1-13 0,3-2-14 16,-3-1-16-16,1-2-17 0,1 0 3 16,-1-2-15-16,-1 0-12 0,0-2-12 0,2-1-22 15,-1-1-22-15,7-7-39 0,-13 7-32 16,13-7-56-16,-14 5-56 0,14-5-84 0,-12-2-88 15,12 2-42-15,-15-9-104 0,6 0-33 16,-1-1 70-16,2-3-230 0,1-2-619 0,2 1-938 16</inkml:trace>
  <inkml:trace contextRef="#ctx0" brushRef="#br0" timeOffset="40287.96">14665 848 496 0,'0'0'599'15,"-11"3"-209"-15,11-3 81 0,0 0-216 16,-10 2 86-16,10-2-152 0,0 0-9 0,0 0 41 16,0 0-51-16,-9 8 39 0,9-8-40 0,0 0 30 15,0 0-49-15,8 9 32 0,-8-9-51 16,0 0 40-16,9 6-40 0,-9-6 41 0,0 0-57 15,15 1 26-15,-15-1-62 0,15-1 32 16,-15 1-57-16,18-5 26 0,-4 0-49 0,-2-2 26 16,2 0-78-16,-1 0 19 0,0-2-72 0,-1 0 28 15,0-1-50-15,0 0 47 0,-3-1-37 16,1 0 58-16,-1 1-20 0,-4 2 49 16,-1-1-10-16,-4 9 78 0,3-16-11 0,-3 16 68 15,-2-15-26-15,2 15 39 0,-7-13-38 0,7 13 27 16,-12-12-37-16,12 12 18 0,-16-7-46 15,16 7 15-15,-18-1-46 0,18 1-10 0,-18 4 0 16,4 0-3-16,2 3-9 0,-1 3 7 16,3-1 0-16,0 2 5 0,-1 2 6 0,3 0-7 15,0 1 5-15,2-1 4 0,-2 3-3 0,4-3 2 16,0 3-10-16,2-4-2 0,2 2-2 16,0-14-6-16,0 21-4 0,2-11-4 0,0 1 2 15,1-2-10-15,1 0 17 0,-4-9-41 0,12 14 22 16,-12-14-53-16,16 7 2 0,-16-7-58 15,21 1 2-15,-10-2-88 0,6-4 1 16,0-1-89-16,2-2 0 0,0-2 67 0,0 0-174 16,0-1 71-16,-2 0-230 0,1-1 97 0,-1 1-519 15,-1-1-573-15</inkml:trace>
  <inkml:trace contextRef="#ctx0" brushRef="#br0" timeOffset="40704.94">15064 667 367 0,'0'0'640'0,"4"-9"-79"15,-4 9-86-15,0 0-6 0,0 0-81 16,1-13-1-16,-1 13-69 0,0 0 14 16,0 0-67-16,0 0 20 0,-1-12-76 0,1 12 23 15,0 0-54-15,0 0 25 0,0 0-46 0,0 0 15 16,0 0-49-16,0-12 22 0,0 12-47 16,0 0 16-16,0 0-30 0,0 0 36 0,0 0-54 15,0 0 26-15,0 0-58 0,0 0 24 16,0 0-55-16,0 0 27 0,0 0-27 0,-9 10 10 15,9-10 19-15,-8 20 18 0,3-6 6 0,-1 3 15 16,1 1 6-16,-1 2 4 0,-1 2 3 16,2 0 2-16,-3 2 1 0,4-1-8 0,-2 0-13 15,2-1-3-15,0 0-16 0,1-4-6 16,1 0-12-16,0-2-5 0,1-2-5 0,1-1-16 16,0-13 11-16,1 20 3 0,-1-20-1 15,5 17 5-15,-5-17 0 0,8 11-2 0,-8-11 2 16,10 8-3-16,-10-8-9 0,12 1-6 15,-12-1-5-15,13-1-22 0,-13 1-32 0,17-7-23 16,-9 2-9-16,2-2-48 0,1-1-39 0,0-1-24 16,0 1-2-16,-1-3-81 0,0 1 12 15,-1 1-62-15,1-2 27 0,-3 2-35 0,0 1 11 16,-2 0 110-16,-5 8-154 0,9-14 89 16,-9 14-199-16,4-12 102 0,-4 12-190 0,1-10-264 15,-1 10-375-15</inkml:trace>
  <inkml:trace contextRef="#ctx0" brushRef="#br0" timeOffset="40941.48">14949 719 64 0,'-14'0'836'15,"14"0"-145"-15,-21-2-106 0,21 2-17 0,-14 0-93 16,14 0-11-16,0 0-76 0,-16 0 24 16,16 0-58-16,0 0-18 0,0 0-27 15,0 0 0-15,0 0-28 0,0 0-35 0,11-3-30 16,-11 3-23-16,17-6-25 0,-6 2-19 0,3 0-28 15,1-2-20-15,-1 1-23 0,2 0-11 16,-2 1-22-16,-1-1-5 0,4-1-7 0,-4 1-17 16,2 1-56-16,-2-3-60 0,-1 5-64 15,-2-3-53-15,0 3-108 0,-10 2-34 0,20-6-117 16,-20 6-44-16,18-3 25 0,-18 3-258 0,14 0-544 16,-14 0-901-16</inkml:trace>
  <inkml:trace contextRef="#ctx0" brushRef="#br0" timeOffset="41181.5">15261 923 351 0,'0'0'969'0,"2"11"-120"0,-2-11-117 0,4 10-18 15,-4-10-104-15,0 0-89 0,8 8-56 16,-8-8-49-16,0 0-29 0,16 6-37 0,-16-6-52 15,14-1-46-15,-14 1-51 0,21-4-35 16,-10 3-32-16,0-2-29 0,5-1-24 0,0 1-16 16,-1-1-38-16,1-1-81 0,-3 0-94 15,1 1-127-15,-2 1-86 0,-1 1-164 0,-11 2-81 16,18-6-42-16,-18 6-960 0,15-5-1259 0</inkml:trace>
  <inkml:trace contextRef="#ctx0" brushRef="#br0" timeOffset="42330.69">15650 726 268 0,'0'0'591'0,"0"0"-90"0,0 0-34 0,0 0-43 16,-7-6-21-16,7 6-76 0,0 0-1 16,0 0-81-16,0 0 8 0,0 0-86 0,0 0 0 15,0 0-58-15,0 0 37 0,-5 7-42 16,5-7 42-16,1 15-55 0,-1-15 34 0,1 21-50 16,1-10 37-16,1 4-39 0,-2 0 51 0,3 1-36 15,-1 2 33-15,0-4-42 0,1 1 29 16,-1 0-46-16,0-3 26 0,0-2-41 0,-3-10 21 15,3 17-43-15,-3-17 20 0,7 16-39 16,-7-16 29-16,5 11-36 0,-5-11 32 0,0 0-50 16,12 5-4-16,-12-5-78 0,0 0 3 15,17-7-63-15,-17 7 29 0,15-13-45 0,-6 3 46 16,-1-2-21-16,1-1 43 0,-2 0-16 16,-1-1 39-16,1 0-22 0,-2 2 43 0,2 0-20 15,-3 2 49-15,0 2-35 0,-4 8 35 0,6-13-39 16,-6 13 58-16,5-6-10 0,-5 6 54 15,0 0-22-15,0 0 42 0,12 7-29 0,-12-7 43 16,5 17-19-16,-3-5 55 0,1 2-17 16,1-1 73-16,0 2-20 0,-2-1 57 0,1 0-35 15,2-2 32-15,-2-1-44 0,-3-11 12 0,6 17-51 16,-6-17 18-16,6 15-26 0,-6-15 32 16,6 10-36-16,-6-10-12 0,0 0-15 0,13 4-36 15,-13-4-22-15,9-2-94 0,-9 2-15 16,13-11-98-16,-3 1 8 0,-1 0-59 0,1-3 2 15,1-1-52-15,-1-3 5 0,0 0-13 16,1-1 6-16,-2-1-1 0,0-1 41 0,1 1 145 16,-2-2-111-16,-1-1 171 0,1 2-114 0,0 1 46 15,-1-1 51-15,-2 4 48 0,1 0 35 16,-1 2 28-16,1 3 38 0,-3 0 41 0,-3 11 43 16,6-15 11-16,-6 15 18 0,3-10 111 15,-3 10-116-15,0 0-20 0,0 0 54 0,0 0-53 16,0 0 38-16,0 0-44 0,0 0 43 0,7 7-58 15,-7-7 5-15,-2 14-14 0,2-14-2 16,-2 21-4-16,-1-6-5 0,2 4-12 16,-2-1-1-16,0 1-10 0,-1 3-4 0,2-2 1 15,-2-1-1-15,2-1-9 0,0-1-8 0,0 0-22 16,2-4-15-16,-1-1-6 0,1-12-9 16,-2 20-5-16,2-20 0 0,3 17-1 0,-3-17 1 15,2 14-5-15,-2-14 7 0,3 9-3 16,-3-9-4-16,8 7-6 0,-8-7-9 0,8 3 4 15,-8-3-11-15,0 0-29 0,17 1-22 0,-17-1-14 16,15-3-16-16,-6-1-30 0,4-2-24 16,0-1 16-16,-2-1-72 0,3 0 6 15,-1-2-75-15,-1-1-16 0,-1 1-74 0,-1 1-5 16,0 1 113-16,-2-2-164 0,-8 10 94 0,9-11-155 16,-9 11 174-16,5-9-138 0,-5 9 147 15,0 0-416-15,0 0-212 0</inkml:trace>
  <inkml:trace contextRef="#ctx0" brushRef="#br0" timeOffset="42569.48">15996 727 608 0,'0'0'665'0,"-16"-6"-143"0,16 6-17 16,-9-2-148-16,9 2-31 0,0 0-52 0,0 0 48 15,-9-6-39-15,9 6 20 0,0 0-64 16,0 0 13-16,10-5-62 0,-10 5-15 0,11-1-4 15,-11 1-19-15,14-3-11 0,-14 3-26 0,20-3-23 16,-20 3-15-16,21-3-16 0,-21 3-8 16,23-4-19-16,-23 4-52 0,22-4-69 0,-22 4-23 15,24-2-91-15,-24 2-21 0,21-3-86 16,-21 3-41-16,19-2 60 0,-19 2-215 0,18-3 85 16,-18 3-645-16,16-3-681 0</inkml:trace>
  <inkml:trace contextRef="#ctx0" brushRef="#br0" timeOffset="42887.25">16280 617 239 0,'0'0'893'0,"0"0"-318"15,0 0-103-15,0 0-34 0,0 0-93 0,8-5 6 16,-8 5-85-16,0 0 3 0,0 0-87 0,0 0 2 16,0 0-74-16,0 0 11 0,0 0-79 15,12 1-19-15,-12-1-108 0,0 0-18 0,0 0 43 16,9 6-202-16,-9-6 63 0,0 0-190 15,5 8 119-15,-5-8-144 0,0 0 204 0,4 11-103 16,-4-11 223-16,0 0-39 0,3 15 279 16,-3-15-36-16,0 14 207 0,0-14-92 0,-1 21 3 15,1-21 93-15,-2 29-16 0,0-13 58 16,0 3-59-16,-1-1 4 0,1 1-58 0,-2 0 19 16,0 2-52-16,1-4-8 0,0 1-70 0,1 0-6 15,-1-2-50-15,1-1 8 0,0-3-72 16,-1-1-23-16,3-11-91 0,-2 16-17 0,2-16-109 15,-2 15-32-15,2-15-106 0,0 0-96 16,0 0-3-16,0 0-252 0,0 0-377 0,0 0-701 16</inkml:trace>
  <inkml:trace contextRef="#ctx0" brushRef="#br0" timeOffset="43693.39">16431 755 646 0,'0'0'634'0,"2"14"-68"0,-2-14 28 0,0 16-82 16,0-16 22-16,-1 20-102 0,0-8-30 0,1-12-125 16,-2 21-6-16,2-21-72 0,-4 19 10 15,4-19-65-15,-3 17 8 0,3-17-51 16,-1 14 15-16,1-14-64 0,0 0-1 0,0 12-68 16,0-12 21-16,0 0-79 0,0 0-5 0,0 0-88 15,9-8 23-15,-9 8-48 0,8-15 27 16,-2 2-38-16,1 1 41 0,-2-2-14 0,3 1 39 15,-2-2-18-15,1 0 46 0,0 2 139 16,1-2-134-16,0 3 131 0,-1 1-128 0,1 1 147 16,0 3-102-16,-8 7 17 0,13-7 77 0,-13 7-2 15,0 0 66-15,17 1-35 0,-17-1 47 16,10 10-24-16,-10-10 44 0,8 14-37 0,-8-14 48 16,6 18-40-16,-6-18 39 0,5 18-54 0,-5-18 44 15,2 19-49-15,-2-19 35 0,1 17-51 16,-1-17 29-16,2 14-49 0,-2-14 17 15,0 0-72-15,1 13 4 0,-1-13-81 0,0 0 13 16,0 0-61-16,0 0 32 0,0 0-54 0,10-4 23 16,-10 4-39-16,7-13 45 0,-7 13-33 15,9-15 49-15,-3 2-24 0,0 2 44 0,1-2-12 16,-1 1 24-16,2 1 109 0,-1 0-145 16,0 0 132-16,0 2-143 0,0 4 15 0,-7 5 36 15,8-9 149-15,-8 9-109 0,10-5 28 0,-10 5 86 16,0 0-10-16,14 2 73 0,-14-2-9 15,8 5 43-15,-8-5-6 0,10 10 97 16,-10-10-34-16,12 12 1 0,-12-12-81 0,10 13 36 16,-10-13-14-16,12 12 0 0,-12-12-59 0,15 11 6 15,-15-11-50-15,15 9 20 0,-15-9-20 16,16 7-1-16,-16-7-44 0,16 5-4 0,-16-5 1 16,17 0-6-16,-17 0-9 0,17-5 5 15,-17 5-5-15,18-7-2 0,-10 2-5 0,4-2-16 16,-1 1-2-16,-2-4-7 0,-2 3-3 0,2-2 2 15,-2 0 6-15,-3 0 1 0,0 0 33 16,-4 9-28-16,7-16 33 0,-7 16-43 0,2-15 29 16,-2 15-31-16,0-13 35 0,0 13-23 0,-5-13 35 15,5 13-28-15,-7-10 31 0,7 10-32 16,-11-10 30-16,11 10-40 0,-12-1 30 16,12 1-34-16,-14 3 34 0,14-3-34 0,-20 9-1 15,10 0 4-15,1 1 18 0,-2 2 15 0,2 1 16 16,2 2 21-16,0 0 26 0,0 0 17 15,4 1 5-15,0-1-12 0,1 0-1 0,2-1-5 16,0-3-10-16,3 0-12 0,0-2-9 16,1-1-14-16,-4-8-31 0,10 17-45 0,-4-13-72 15,-6-4-74-15,15 7-59 0,-15-7-117 0,19 3-50 16,-19-3-97-16,20-1-64 0,-20 1 14 16,20-5-861-16,-9 2-1020 0</inkml:trace>
  <inkml:trace contextRef="#ctx0" brushRef="#br0" timeOffset="47460.74">4314 12587 13 0,'0'0'642'0,"0"0"-146"0,-14-1-68 15,14 1-46-15,0 0-39 0,-14-1-60 16,14 1-15-16,0 0-28 0,-14-1 28 0,14 1-54 15,0 0 24-15,-17-1-42 0,17 1 27 0,0 0-28 16,-15 0 11-16,15 0-48 0,0 0 3 16,0 0-49-16,-17 0 2 0,17 0-54 0,0 0 15 15,0 0-41-15,-12 0 17 0,12 0-33 0,0 0 15 16,0 0-32-16,0 0 28 0,0 0-22 16,0 0 37-16,0 0-14 0,0 0 47 0,0 0-27 15,0 0 49-15,0 0-33 0,0 0 21 16,0 0-34-16,6 8 30 0,-6-8-33 0,15 6 27 15,-15-6-29-15,16 6 3 0,-7-1 22 16,3-2-22-16,0 1 15 0,3 1-25 0,-1-1 18 16,1 0-24-16,-1 1 30 0,0-2-26 15,2 1 23-15,-2-1-27 0,2 1 20 0,-1-2-41 16,2 1 36-16,-3-1-30 0,3 2 28 0,0-3-27 16,0 2 8-16,1 0 6 0,-1-2-4 15,3 1 5-15,-2 0-5 0,3 0-1 0,-1-1-5 16,-1 1-3-16,1 0-2 0,1-1 5 15,-2 0-8-15,2 1 1 0,-2 0-3 0,1-2-2 16,0 1-2-16,-1 0-3 0,-1 0-3 0,1-1 5 16,-4 0-3-16,1 0 2 0,1 0-1 15,0-1-5-15,-3 1 3 0,5-1-4 16,0 0 3-16,-1 1 2 0,1-3 7 0,-1 1-4 16,3 2 2-16,-1-1-3 0,-1-1 1 0,2 1 0 15,-1 0 7-15,0 0-9 0,1 1-1 16,-1-1 1-16,-1 1 6 0,2 0-2 0,-2-1-6 15,1 0 1-15,-1 1-1 0,-1-1 1 16,1 1 3-16,-1 0-2 0,0-2 11 0,-2 2-16 16,-2 0 4-16,0-1-6 0,-2 1-1 0,-12 0 2 15,25 0-2-15,-12-1 3 0,1 1 4 16,-2-2 2-16,-12 2-4 0,25 0 1 0,-25 0-5 16,24-1 4-16,-24 1 8 0,23 0-1 15,-23 0 0-15,24-2 2 0,-24 2-1 0,23-2 0 16,-23 2-2-16,21-2 1 0,-21 2-1 15,21-3-3-15,-21 3-3 0,20-2 0 0,-20 2-2 16,19-4 1-16,-19 4 11 0,20-5 4 0,-20 5-6 16,21-2-2-16,-11-1-3 0,-10 3 2 15,22-3 2-15,-22 3-4 0,21-5-1 0,-11 2-5 16,1 0 8-16,4-1-1 0,-1 1-6 16,2 0 2-16,0-1 0 0,0 0-1 0,0 1 0 15,1-1 0-15,-1 2-3 0,1 0 6 0,-1-1-10 16,2 0 4-16,0 2-3 0,-2-1 5 15,3 1 1-15,-1 1-3 0,1-1 5 16,1 0-8-16,-1 1-1 0,1 0 5 0,1-1-3 16,-1 1 8-16,1 0-8 0,1-1 0 0,-1 1 1 15,2 0 28-15,-1 0-35 0,1-1 4 16,-1 1 1-16,2 0-1 0,0 0 0 0,0 0 2 16,-1 0 0-16,1 0-2 0,-1 0-1 0,5 1 6 15,-1-1 0-15,-2 1-2 0,-1 0-1 16,3-1 2-16,0 0 0 0,0 0 0 0,1 0-2 15,0 0 6-15,1-1-4 0,0 0 3 16,-1 0-1-16,2 1 7 0,0-1-10 0,1-1 0 16,0 1 4-16,0 0-1 0,0 0 23 0,1 0-31 15,1-1 30-15,0 1-35 0,-3-1 25 16,2 1-24-16,1 1 0 0,-2-1 3 16,1 1 0-16,0 0 2 0,0 0 1 0,0 0 0 15,1-2 8-15,-3 2-7 0,3 0-3 0,2-1 8 16,1 0-3-16,-4 0-1 0,7 1 2 15,-3-1 2-15,0 0-3 0,1 0-2 0,0-1 25 16,1 1-30-16,-2 1 30 0,2 0-30 16,-2 0 28-16,-3 0-32 0,5 0 29 0,-5 0-29 15,4 1 22-15,0 0-18 0,0 0 23 0,-6 0-29 16,6 0 2-16,-6-1 3 0,1 1-3 16,1-1 9-16,-2 0-5 0,2 0 5 15,0 0 1-15,1 0-7 0,1 0 10 0,-1 1-5 16,2-1 33-16,0 1-38 0,3-1 27 0,-3 1-30 15,1 1 30-15,-1-2-32 0,2 1 34 16,1 0-38-16,-3-1 36 0,2 2-33 0,-2 0 26 16,0-1-26-16,4 0 26 0,-4-1-23 15,0 1 27-15,0 1-29 0,-3-2 3 0,-1 1 2 16,6-1-1-16,-1 1 4 0,0-1 2 0,1 0-1 16,-1 0 3-16,3 1 26 0,-2-1-31 15,0 0 25-15,2 0-25 0,-1 0 25 0,1 0-33 16,-2 0 35-16,2 1-35 0,-1 0 30 0,2 0-32 15,-2 1 33-15,1-1-35 0,-1 0 30 16,0 1-16-16,-1 0-4 0,3-2 0 16,-3 1 7-16,2 0 4 0,1 1 4 0,-1-2-5 15,0 0 4-15,3 0 25 0,-1 0-30 0,-1 0 24 16,2-2-28-16,-1 2 15 0,0 0-12 16,2 0 0-16,-4 0 0 0,5 0 0 0,-4 2 0 15,1-2 0-15,1 1 0 0,-2 1 0 0,0-2 0 16,1 1 0-16,0 0 0 0,-1 1 0 15,3-2-8-15,-2 0 5 0,2 1 14 0,-1 0-11 16,0-1 0-16,1 0 0 0,6 0 0 16,-1 0 0-16,2 0 0 0,-7 0 0 0,0 0 0 15,-1 0 0-15,0 1 0 0,1-1 0 0,-1 0 0 16,1 0 0-16,-1 0 0 0,4 3 0 16,-4-3 0-16,-1 2 0 0,2-2 0 15,-1 0 0-15,1 0 0 0,6 1 0 0,-5-1 0 16,4 0 0-16,-4 0 0 0,-1 0 0 0,1 0 0 15,-2 0 0-15,1 0 0 0,0-1 0 16,-2 1 0-16,1 1 0 0,-2-1 0 0,0 0 0 16,1 0 0-16,-3 1 0 0,1-1 0 15,1 1 0-15,-2 0 0 0,2-1 0 0,-2 2 0 16,2-2 0-16,0 0 0 0,-2 1 0 0,2-1 0 16,-1 0 0-16,-1 1 0 0,2-1 0 15,-2 0 0-15,-1 0 0 0,-1 0 0 16,0 0 0-16,-3 2 0 0,-2-2 0 0,0 1 0 15,-1-1 0-15,0 1 0 0,-1 0 0 0,0-1 0 16,0 0 0-16,-2 0 0 0,1 1 0 16,-1-1 0-16,0 0 0 0,-1 0 0 0,1 0 0 15,-5 0 0-15,1 0 0 0,-1 0 0 16,-1 0 0-16,0 1 0 0,-1-1 0 0,0 0 0 16,-2 1 0-16,1-1 0 0,-2 0 0 0,1 0 0 15,-1-1 0-15,-2 1 0 0,-2-1 0 16,0 1 0-16,-14 0 0 0,25 0 0 0,-11-1 0 15,-14 1 0-15,24-1 0 0,-24 1 0 16,20-1 0-16,-20 1 0 0,18-1 0 0,-18 1 0 16,15-2 0-16,-15 2 0 0,12 0 0 15,-12 0 0-15,0 0 0 0,16-1 0 0,-16 1 0 16,0 0 0-16,15-1 0 0,-15 1 0 0,0 0 0 16,13 0 0-16,-13 0 0 0,0 0 0 15,0 0 0-15,14-2 0 0,-14 2 0 0,0 0 0 16,0 0 0-16,13-1 0 0,-13 1 0 15,0 0 0-15,0 0 0 0,0 0 0 0,12-1 0 16,-12 1 0-16,0 0 0 0,0 0 0 16,0 0 0-16,0 0 0 0,13-1 0 0,-13 1 0 15,0 0 0-15,0 0 0 0,0 0 0 16,0 0 0-16,0 0 0 0,0 0 0 0,0 0 0 16,12 0 0-16,-12 0 0 0,0 0 0 0,0 0 0 15,0 0 0-15,0 0 0 0,0 0 0 16,0 0 0-16,0 0 0 0,0 0 0 0,0 0 0 15,0 0 0-15,0 0 0 0,0 0 0 16,0 0 0-16,0 0 0 0,0 0 0 0,0 0 0 16,0 0 0-16,0 0 0 0,0 0 0 15,0 0 0-15,0 0 0 0,13-1 0 0,-13 1 0 16,0 0-176-16,0 0-95 0,0 0-48 0,0 0-5 16,0 0-197-16,0 0-69 0,0 0-86 15,0 0-110-15,0 0-653 0,-8 6-1049 0</inkml:trace>
  <inkml:trace contextRef="#ctx0" brushRef="#br0" timeOffset="49833.64">4190 14464 252 0,'0'0'419'0,"0"0"-57"0,0 0-20 0,0 0-33 16,0 0-28-16,-11 4-24 0,11-4-36 16,0 0-15-16,0 0-12 0,0 0-5 0,0 0-2 15,-11 3-40-15,11-3 25 0,0 0-48 16,0 0 27-16,0 0-30 0,0 0 48 0,0 0-38 16,0 0 31-16,0 0-31 0,-10 2 24 0,10-2-31 15,0 0 21-15,0 0-38 0,0 0 10 16,0 0-49-16,0 0 16 0,0 0-46 0,0 0 28 15,0 0 2-15,0 0 46 0,0 0-43 16,0 0 28-16,0 0-31 0,6 12 20 0,-6-12-28 16,0 0 26-16,10 8-23 0,-10-8 25 0,7 7-22 15,-7-7 21-15,9 8-26 0,-9-8 15 16,12 7-32-16,-12-7 25 0,13 8-28 16,-13-8 25-16,12 7-28 0,-12-7 25 0,16 9-34 15,-16-9 25-15,15 5-30 0,-15-5 20 0,18 7-32 16,-18-7 32-16,18 5-24 0,-9-2 22 15,-9-3-35-15,21 6 30 0,-11-3-30 0,4 0 46 16,1 1-28-16,0 0 36 0,1 0-36 16,-1-2 29-16,1 2-40 0,-1-2 34 0,1 2-37 15,-1-2 40-15,-1 0-43 0,2 1 41 0,0-1-46 16,-1-1 47-16,-3 1-47 0,1-1 42 16,-1 0-49-16,5 0 49 0,1 1-48 0,-3 0 33 15,0-2-32-15,-2 0 32 0,5 1-33 0,-3-1 35 16,1 0-41-16,-3 0 40 0,6-1-36 15,0 1 46-15,0 0-37 0,1-2 27 0,-2 0-31 16,2 1 34-16,-1-1-34 0,0 0 29 16,2 1-29-16,-3-1 1 0,2 0 1 0,1 1 5 15,-1-2 1-15,2 2 1 0,-1-3-2 16,3 2-1-16,-3 0 1 0,4 0 2 0,-2-1 26 16,0 0-34-16,1 0 30 0,-2 0-25 0,1 0 15 15,-2 1-23-15,0 0 1 0,0-2 27 16,0 2-30-16,0 0-2 0,1 0 5 0,-2-1-4 15,1 1 3-15,1-1 1 0,-2 1 4 16,1 0 7-16,0-1-8 0,-1 2-3 0,0 0 2 16,1-2 2-16,-2 1-3 0,1 1 1 15,-1-1 0-15,-1 1 0 0,0 0 0 0,0 0-1 16,-1 1 8-16,2-1-8 0,-2-2 7 0,1 2-4 16,0 0-1-16,-3 1 5 0,3 0-3 15,0 0 1-15,0-1-4 0,-1-1 6 0,0 2-1 16,0 0 0-16,2-1-1 0,-1 1 0 15,1 0-4-15,0 0-1 0,0 1 0 0,0 1 0 16,1-2 0-16,-1 0 0 0,0 1 0 0,1-1 0 16,0 0 0-16,1 1 0 0,-2 0 0 15,3-1 0-15,0 2 0 0,-2-1 0 16,1 0 0-16,1 0 0 0,-1 0 0 0,0 0 0 16,0 0 0-16,1 0 0 0,-1 0 0 0,1 1 0 15,-1 1 0-15,1-3 0 0,-1 2 0 16,2 0 0-16,-2-1 0 0,1 1 0 0,-1-1 0 15,2 0 0-15,-3 2 0 0,2-3 0 16,1 1 0-16,-3 0 0 0,2 2 0 0,0-3 0 16,0 2 0-16,-1-1 0 0,1 0 0 0,1 0 0 15,-1 0 0-15,4 1 0 0,0 0 0 16,0-2 0-16,1 0 0 0,-1 2 0 0,3 0 0 16,-1-2 0-16,-1 1 0 0,2-2 0 0,2 1 0 15,-2-2 0-15,1 0 0 0,1 2 0 16,0-1 0-16,0 0 0 0,1-1 0 15,5-1 0-15,-8 2 0 0,7-1 0 0,-4 1 0 16,-1-2 0-16,4 2 0 0,1-2 0 0,0 1 0 16,0 0 0-16,3 1 0 0,-3-1 0 15,2 0 0-15,-1-1 0 0,2 1 0 0,0 0 0 16,0 0 0-16,0 0 0 0,1 1 0 16,-1-2 0-16,-1 2 0 0,1 0 0 0,1 1 0 15,-2 0 0-15,1 0 0 0,-1 0 0 0,1 0 0 16,-2 0 0-16,0 1 0 0,1 0 0 15,-6 1 0-15,6-2 0 0,-1 0 0 0,-4 1 0 16,5-1 0-16,-2 0 0 0,-1 1 0 16,-1 0 0-16,3 0 0 0,-4 0 0 0,1 1 0 15,2-2 0-15,-5 3 0 0,1-2 0 16,-1 1 0-16,-2-2 0 0,0 2 0 0,-1-2 0 16,1 0 0-16,-2 2 0 0,-3-2 0 15,1 1 0-15,-3 0 0 0,1-1 0 0,-1 1 0 16,-1-1 0-16,3 0 0 0,-3 1 0 0,-2-1 0 15,0 0 0-15,0 0 0 0,0 0 0 16,-3 0 0-16,-3 0 0 0,-13 0 0 0,23 0 0 16,-23 0 0-16,21 0 0 0,-21 0 0 0,15 0 0 15,-15 0 0-15,0 0 0 0,20 0 0 16,-20 0 0-16,0 0-93 0,14 0-218 16,-14 0-115-16,0 0-162 0,0 0-121 0,12 4-334 15,-12-4-547-15,0 0-1240 0</inkml:trace>
  <inkml:trace contextRef="#ctx0" brushRef="#br0" timeOffset="85887.63">4701 11528 41 0,'0'0'597'0,"0"0"-117"15,-14 1-70-15,14-1-16 0,0 0-41 16,0 0-48-16,-12-1-32 0,12 1-26 0,0 0-20 16,0 0-15-16,0 0-12 0,0 0-16 15,-14 0-12-15,14 0-18 0,0 0-16 0,0 0-15 16,0 0-8-16,0 0-5 0,0 0-12 0,0 0-6 16,0 0-10-16,0 0-7 0,0 0 6 15,0 0 8-15,0 0-4 0,0 0-9 0,0 0-12 16,0 0-7-16,0 0 29 0,0 0-2 15,5 9-8-15,-5-9-13 0,11 5-5 0,-11-5-13 16,15 4-12-16,-15-4-6 0,18 5 2 16,-18-5-11-16,19 4-2 0,-19-4 1 0,22 4-4 15,-22-4 2-15,23 3-5 0,-11-1-5 16,-1-2 3-16,-11 0-2 0,24 4-3 0,-24-4 2 16,23 1-7-16,-10 0 3 0,-13-1 2 0,23 2-2 15,-11-2-9-15,-12 0 12 0,22 3-5 16,-22-3 7-16,23 1-3 0,-23-1 6 0,22 2 2 15,-22-2 7-15,22 3 0 0,-22-3-1 16,22 2 22-16,-22-2 8 0,22 0-8 0,-22 0-3 16,22 1-8-16,-22-1-6 0,23 0 0 0,-23 0-3 15,24-1-1-15,-24 1-8 0,22 0-5 16,-9 0 9-16,0-2 5 0,-1 2-6 0,6-3 3 16,0 1-3-16,-2 1 1 0,2-2 0 15,-1 3-5-15,1-2-1 0,-2 0-3 0,2 1 1 16,-1-1-2-16,-1 1-2 0,2-1 4 15,-2 0-2-15,1 0-2 0,1 1-2 0,0-2 6 16,0 2-2-16,0-1 0 0,1 0 2 0,-1 0 1 16,1 0-4-16,-3 0 3 0,3 2-2 15,-1-3 14-15,-2 2-17 0,0-1-1 0,-4 2 3 16,1-1-4-16,1 0 2 0,-1 0 3 16,0 0-3-16,0 1 1 0,0-1 1 0,-1 0-8 15,-12 1 9-15,24-2-5 0,-24 2 4 16,21-1-5-16,-21 1 4 0,20-2-5 0,-20 2 4 15,17-1-1-15,-17 1 0 0,13-1-6 0,-13 1 8 16,12-2-5-16,-12 2 6 0,0 0-1 16,17 0 0-16,-17 0-11 0,0 0 12 0,14-1-6 15,-14 1 8-15,0 0-5 0,14-2 5 16,-14 2 1-16,0 0 43 0,14-2-3 0,-14 2-8 16,14-3-6-16,-14 3 20 0,20-4-5 0,-20 4-7 15,21-4-8-15,-8 1-2 0,-2 1-7 16,1 0 0-16,4-1-5 0,-1 1-5 15,0 1 2-15,0-2-4 0,1 0 1 0,0 1-3 16,1 0-7-16,-3 0 3 0,4 0-1 0,0 1-3 16,-1-1 3-16,1 1 0 0,-1 1-2 15,2-2 0-15,-1 1-1 0,0 1 2 0,2 0-5 16,-1-1 3-16,0 1-2 0,1 0 8 16,1 0-10-16,0 0 6 0,-1 0-2 0,-1-1 4 15,4 1-6-15,-2-1 1 0,0 1-5 0,1 0 8 16,-1 0 4-16,0 0-5 0,2 0-1 15,-2 0 0-15,-1 0-6 0,3 0-1 0,-1 0 10 16,0 0 0-16,-1 0 3 0,1 1-9 16,0 0 3-16,-1 0-3 0,1-1 6 0,0 1-9 15,0 0 13-15,-2 1-11 0,2-2 6 16,0 2-2-16,-1 0 1 0,1-1 1 0,1 1-6 16,-1-1-2-16,4 0 14 0,-2 0-12 15,-1 0 7-15,1-1-6 0,-1 0 7 0,0 0-6 16,3 0 4-16,-2 2-5 0,2-2 3 0,-3 1 0 15,0-1 2-15,-1 1-10 0,1 0 10 16,-1 0-1-16,1-1 1 0,-1 1-9 0,0 0 15 16,1 0-25-16,-1 0 21 0,0-1 3 15,0 1-8-15,0 1-1 0,0-2 6 0,-1 1-8 16,3-1 5-16,-2 0-6 0,2 2 5 16,-2-2 2-16,2 0 2 0,1 0-12 0,-3 0 12 15,1 0-11-15,1 0 9 0,3 0-2 0,-4 1 0 16,2-1-5-16,-3-1 8 0,2 2-6 15,0-2 5-15,-1 1-13 0,3 0 13 0,-2 0-4 16,1 0 1-16,2 0-3 0,-4 0 1 16,2-3 3-16,-2 3 4 0,-1-1-8 0,2 0 5 15,-1 0-3-15,-1 1 6 0,0-1-8 0,1 0 6 16,-1 0-4-16,0 0 7 0,1 0-9 16,-2-1 0-16,1 1 2 0,0 1-1 0,1-2 2 15,-1 1 12-15,-1-1-15 0,3 1 4 0,-3 0-7 16,0 0 11-16,2 0-5 0,0-1 5 15,0 2-10-15,1-2 9 0,-1 1-8 16,4-1 4-16,-1 0 0 0,2 0 2 0,-1 1-2 16,2-3 5-16,-3 2-6 0,3-2 0 15,-2 2-4-15,3-1 10 0,-3 0-7 0,2 0 3 16,0-1-3-16,-2 1 8 0,2 0-6 0,-1 0 4 16,-1 0-4-16,-2 0 4 0,5 0-8 15,-5 0 4-15,2 0 0 0,-2 2 0 0,2-2-5 16,-3 2 9-16,3-1-7 0,-2-1 7 0,0 2-8 15,2-1 7-15,-2 1-5 0,-1-1 3 16,0 2-3-16,2-2 5 0,-4 2-7 16,3 0 6-16,-1-1-7 0,3 1 10 0,0-2-9 15,0 2 9-15,0-1-11 0,0 1 13 0,0 0-9 16,-3 0 5-16,1 0-3 0,-2 0 7 16,0 0-10-16,0 0 9 0,1 0-7 0,0 0 1 15,-3 1-2-15,1 0 6 0,3 0-7 16,-3 0 6-16,1-1-5 0,-2 2 11 0,0-2-11 15,0 0 4-15,-1 2-5 0,0-1 4 0,0 0-6 16,-5 0 4-16,6 1 1 0,-4 0 1 16,0-2-3-16,1 2 4 0,-2 0-2 15,0 0 4-15,-1-1-6 0,-2 0 7 0,1 1-8 16,-3-1 5-16,1 1-4 0,1 1 5 0,0-2-9 16,-2 1 10-16,1 0-6 0,1 0 10 15,-2 0-12-15,0 0 1 0,1-1 7 0,-12-1-5 16,19 3-4-16,-19-3 11 0,19 4-7 0,-19-4 6 15,15 2-10-15,-15-2 8 0,12 2-6 16,-12-2 8-16,11 2-5 0,-11-2 10 0,12 2 8 16,-12-2 16-16,0 0-4 0,15 2 20 15,-15-2-6-15,0 0 17 0,20 1 4 0,-20-1 29 16,18 1-5-16,-18-1-13 0,25 0-1 0,-11 0-8 16,4 0-5-16,0-1-5 0,1 1-45 15,0 0-12-15,2-2 0 0,-3 2 0 16,4-2 0-16,-2 1 0 0,2-1 0 0,0 1 0 15,4-2 0-15,0 0 0 0,1 1 0 0,-2-1 0 16,3-3 0-16,2 1 0 0,2-1 0 16,0 2 0-16,0-2 0 0,-4 1 0 0,3-1 0 15,-4 2 0-15,-1 0 0 0,0-2 0 16,-4 2 0-16,-2 1 0 0,-1-1 0 0,-3 3 0 16,-2-2 0-16,-2 1 0 0,-12 2 0 0,19-2 0 15,-19 2 0-15,15-4 0 0,-15 4 0 16,13-2 0-16,-13 2 0 0,11-3 0 0,-11 3 0 15,0 0 0-15,12-2-274 0,-12 2-273 16,0 0-131-16,0 0-219 0,0 0-932 0,0 0-1536 16</inkml:trace>
  <inkml:trace contextRef="#ctx0" brushRef="#br0" timeOffset="-19605.02">4590 9447 814 0,'0'0'651'0,"0"0"-157"16,-8-9-13-16,8 9-65 0,0 0 28 16,0 0-42-16,-7-7-4 0,7 7-61 15,0 0-19-15,0 0-67 0,0 0 3 0,-8-7-60 16,8 7 4-16,0 0-53 0,0 0-4 0,0 0-54 16,0 0 5-16,0 0-39 0,0 0 34 15,0 0 1-15,0 0 33 0,0 0-27 0,0 0 21 16,0 0-26-16,-1 13 37 0,1-13-30 15,3 16-1-15,2-6 15 0,-3 7 8 0,1 2-1 16,0 2-11-16,0 3-6 0,-1 0-7 0,1 2-4 16,-1 0-9-16,0-1-7 0,-1 1-12 15,-1-1-12-15,2-2 65 0,-1 1-114 16,0-4 0-16,-1-1 0 0,2-1 0 0,-1-1 0 16,-1-3 0-16,0-2 0 0,0-12 0 0,0 20 0 15,0-20-57-15,0 18-34 0,0-18-29 16,0 13-29-16,0-13-33 0,0 0-49 0,1 15-95 15,-1-15-78-15,0 0-78 0,0 0-37 16,0 0-59-16,0 0-38 0,0 0-173 0,0 0-355 16,0 0-758-16</inkml:trace>
  <inkml:trace contextRef="#ctx0" brushRef="#br0" timeOffset="-17977.07">4606 9588 105 0,'-1'-20'730'0,"1"20"-172"15,0-13-71-15,0 13-25 0,0 0-102 0,-1-15-7 16,1 15-66-16,0 0 34 0,0 0-25 0,3-12 24 16,-3 12-54-16,0 0 4 0,0 0-47 15,11-4 17-15,-11 4-53 0,0 0 13 0,14-2-22 16,-14 2 4-16,13 0-29 0,-13 0 26 16,16 2-36-16,-16-2 14 0,21 1-45 0,-9 0-6 15,0 1-13-15,0-1-8 0,5 1-8 16,1 0-6-16,-1 2 5 0,2-3 1 0,-1 1-12 15,2 1-4-15,-1-2-5 0,1 1 1 0,2-1-5 16,2 1-2-16,1-2-2 0,2 1-2 16,2 0-5-16,-1-1 6 0,5 0-11 0,-1 0-3 15,4 0-4-15,3-1-1 0,0 0-3 16,0-1-4-16,2 1-2 0,0-2-1 0,7 0 0 16,0 0-3-16,-1-1 1 0,-1 1-6 0,-5 1 2 15,6-2-2-15,-7 1-2 0,8 0-21 16,-1 0 22-16,1 0 0 0,-1 1 2 15,2-1-11-15,-2 1 0 0,4-2 0 0,-1 2 0 16,0-1 0-16,1 0 0 0,-1 0 0 0,0 0 0 16,1 0 0-16,-1 1 0 0,-1-1 0 15,0 0 0-15,-2 1 0 0,1-1 0 0,-1 0 0 16,-4 1 0-16,-3 0 0 0,2 0 0 16,1 0 0-16,-2-1 0 0,0 1 0 0,2 0 0 15,-3 0 0-15,2 0 0 0,-2 0 0 0,-1 0 0 16,1 1 0-16,-1 0 0 0,-2 1 0 15,-5 0 0-15,0-1 0 0,-1 2 0 16,0-1 0-16,-2 0 0 0,1 1 0 0,-3-1 0 16,-2 0 0-16,-3 2 0 0,0-1 0 0,-1-1 0 15,-3 2 0-15,0-2 0 0,-3 1 0 16,1 0 0-16,-16-1 0 0,23 0 0 0,-23 0 0 16,19 3 0-16,-19-3 0 0,17 0 0 15,-17 0 0-15,15 2 0 0,-15-2 0 0,0 0 0 16,18 0 0-16,-18 0 0 0,0 0 0 0,14 1 0 15,-14-1 0-15,0 0 0 0,17 0 0 16,-17 0 0-16,0 0 0 0,16-2 0 0,-16 2 0 16,12-2 0-16,-12 2 0 0,11-2 0 0,-11 2 0 15,20-4 0-15,-20 4 0 0,19-5 0 16,-2 0 0-16,-2 0 0 0,3 2 0 16,1-1 0-16,-1 0 0 0,2 0 0 0,2-1 0 15,0 0 0-15,1 1 0 0,0 1 0 0,-2-1 0 16,3 1 0-16,0 0 0 0,-1 0 0 15,2-1 0-15,-2 2 0 0,1 0 0 0,1-1 0 16,-1 2 0-16,0-2 0 0,3 1 0 16,-2 0 0-16,0 1 0 0,2-1 0 0,0 0 0 15,0 1 0-15,-1-1 0 0,2 0 0 0,1 1 0 16,0 0 0-16,0 0 0 0,0 0 0 16,1 0 0-16,-2 1 0 0,5-2 0 0,-2 2 0 15,2-1 0-15,3 1 0 0,3-1 0 16,-3-1 0-16,2 1 0 0,2 0 0 0,-1 0 0 15,-1 0 0-15,-1 0 0 0,4-1 0 16,-2 0 0-16,-1 1 0 0,2-1 0 0,0 0 0 16,1 1 0-16,-1 0 0 0,-1-1 0 15,3 1 0-15,-1-1 0 0,-1 1 0 0,1 1 0 16,-1-1 0-16,2 1 0 0,-1 0 0 0,-1 0 0 16,0 1 0-16,0-1 0 0,-1 1 0 15,0-1 0-15,-2 2 0 0,2-2 0 0,-1 2 0 16,-2-1 0-16,0-1 0 0,2 1 0 0,-3-1 0 15,5 1 0-15,-3 0 0 0,-1 0 0 16,0 0 0-16,0 1 0 0,1-2 0 16,0 2 0-16,-1 0 0 0,-2-1 0 0,4 0 0 15,-1 1 0-15,-1-2 0 0,1 3 0 0,-1-3 0 16,0 0 0-16,-2 0 0 0,-3 0 0 16,4 0 0-16,-2 0 0 0,-1 0 0 0,-1 0 0 15,2 0 0-15,-3 0 0 0,2 0 0 16,-1 1 0-16,1-1 0 0,0 0 0 0,0 1 0 15,4-1 0-15,1 2 0 0,-5-2 0 0,2 1 0 16,5 0 0-16,-6 0 0 0,3-3 0 16,0 4 0-16,0-1 0 0,-4-1 0 0,3 2 0 15,2-1 0-15,-2 1 0 0,-3-1 0 16,0 0 0-16,0 0 0 0,-1 2 0 0,0-2 0 16,1 1 0-16,-2-1 0 0,-1 1 0 15,1-1 0-15,0 0 0 0,0-1 0 0,0 2 0 16,0-1 0-16,-1-1 0 0,0 1 0 0,0 0 0 15,-3-1 0-15,2 1 0 0,-5-1 0 16,-1 0 0-16,-2 1 0 0,-1 0 0 0,-2 0 0 16,-4 0 0-16,-13-1 0 0,24 1 0 15,-24-1 0-15,20 0 0 0,-20 0 0 0,17 1 0 16,-17-1 0-16,13 0 0 0,-13 0 0 0,0 0 0 16,20 0 0-16,-20 0 0 0,0 0 0 15,18 1 0-15,-18-1 0 0,12 2 0 16,-12-2 0-16,12 2 0 0,-12-2 0 0,16 1 0 15,-16-1 0-15,19 3 0 0,-19-3 0 0,20 4 0 16,-8-2 0-16,-1 1 0 0,3-2 0 16,2 4 0-16,-3-3 0 0,4 2 0 0,-4-2 0 15,0 2 0-15,-2-2 0 0,-11-2 0 16,21 4 0-16,-11-2 0 0,-10-2 0 0,18 5 0 16,-18-5 0-16,15 3 0 0,-15-3 0 0,12 3 0 15,-12-3 0-15,0 0 0 0,14 4 0 16,-14-4 0-16,8 6 0 0,-8-6 0 0,6 10 0 15,-6-10 0-15,5 19 0 0,-4-8 0 16,0 5 0-16,-1 1 0 0,-1 4 0 0,-1 3 0 16,0 1 0-16,-3 3 0 0,2 1 0 15,-3 2 0-15,1 0 0 0,0 0 0 0,0-1 0 16,-1 0 0-16,1-5 0 0,1 0 0 0,-1-2 0 16,1-1 0-16,1-4 0 0,0 0 0 15,-1-1 0-15,2-1 0 0,0-2 0 0,-1-2 0 16,3-12 0-16,-3 19 0 0,3-19 0 15,-3 16 0-15,3-16 0 0,-3 15-213 0,3-15-230 16,-6 13-168-16,6-13-106 0,-10 11-266 0,10-11-670 16,-8 4-1317-16</inkml:trace>
  <inkml:trace contextRef="#ctx0" brushRef="#br0" timeOffset="-16729.06">13482 9053 523 0,'0'0'589'0,"0"0"-93"16,0 0-29-16,-10-4-31 0,10 4-22 0,0 0-9 15,0 0-23-15,0 0-7 0,-11-3-18 0,11 3-28 16,0 0-19-16,0 0-20 0,0 0-22 15,0 0-20-15,-11-3-23 0,11 3-32 0,0 0-9 16,0 0 13-16,0 0 24 0,0 0-14 16,0 0-2-16,0 0-17 0,12-5-9 0,-12 5-21 15,16-5-10-15,-5 3-25 0,3-3-49 0,1 3-74 16,2-3 0-16,-1 1 0 0,2 0 0 16,-1-1 0-16,0 2 0 0,0-1 0 0,0-1 0 15,-1 1 0-15,2-1 0 0,-2 1 0 16,0-1 0-16,2 1 0 0,-4 0-5 0,2-1-301 15,-2 1-95-15,0 1-88 0,-5-2-77 16,-9 5-87-16,18-4-105 0,-18 4-81 0,15-4-484 16,-15 4-927-16</inkml:trace>
  <inkml:trace contextRef="#ctx0" brushRef="#br0" timeOffset="-16445.01">13771 8857 394 0,'0'0'722'0,"-9"-3"-173"0,9 3-77 0,0 0-78 16,-14 3 5-16,14-3-32 0,-11 12-27 16,3-1-27-16,1 2-22 0,-3 2-33 0,2 3-17 15,0 3 8-15,-1 1-8 0,-1 6 14 0,0 1-6 16,-3 7 17-16,2-2-22 0,2-4-23 16,0 0-31-16,-1 0-8 0,3-3-20 0,0-3-33 15,3-4-22-15,-3 1-19 0,4-4-21 16,1-1-4-16,-1-3-20 0,2-2-8 0,1-11-9 15,-2 16-8-15,2-16-7 0,1 12-26 0,-1-12-46 16,0 0-62-16,11 5-60 0,-11-5-57 16,20-11-56-16,-9 3-68 0,5-7-86 15,3-4-67-15,-2-2-70 0,2-2-100 0,2-7-599 16,2-2-890-16</inkml:trace>
  <inkml:trace contextRef="#ctx0" brushRef="#br0" timeOffset="-16073.05">13919 8859 219 0,'8'-13'609'0,"-2"4"-39"0,-6 9-36 15,7-9-2-15,-7 9-81 0,0 0 4 16,0 0-45-16,4 10-12 0,-4-10-28 0,-5 24-33 16,1-10-20-16,-3 9-20 0,0-1-15 15,-2 4-23-15,-3 3-17 0,3 1-44 0,-2 1-21 16,-1-2-30-16,2-1-12 0,0 2-30 16,0-5-12-16,2-2-14 0,1-2-18 0,0-1-14 15,2-4-3-15,-1-1-17 0,2-2-9 16,0-2-8-16,4-11-7 0,-5 14 3 0,5-14-3 15,0 0 3-15,0 0-6 0,3 11 12 0,-3-11-12 16,9-8-10-16,-1 2 6 0,1-5-9 16,3-2 3-16,0-2-2 0,0 0 2 0,0 1-12 15,1-1 9-15,-1 2-11 0,-1 2-2 0,0 2-13 16,-2 1 2-16,1 2-1 0,-10 6 9 16,14-5-1-16,-14 5 10 0,0 0 8 15,15 5 8-15,-15-5 3 0,6 13 17 0,-6-13 15 16,3 19-8-16,-3-19 1 0,2 22-12 15,-4-10 2-15,2 4-8 0,-1 0 0 0,-1 0 2 16,0 0-38-16,-1-2-42 0,0-1-77 0,1-2-90 16,2-11-73-16,-1 16-131 0,1-16-38 15,0 0-52-15,2 13-103 0,-2-13-167 0,0 0-305 16,0 0-724-16</inkml:trace>
  <inkml:trace contextRef="#ctx0" brushRef="#br0" timeOffset="-15749.46">14128 9101 360 0,'6'-10'486'0,"0"1"-13"16,-6 9-40-16,11-11 4 0,-11 11-64 16,7-6-22-16,-7 6-28 0,0 0-5 0,0 0-22 15,14 3-18-15,-14-3-15 0,0 0-30 0,7 14-18 16,-7-14-6-16,0 18-9 0,0-18-5 16,-2 24-15-16,0-8-25 0,-1 1-17 0,0 1-17 15,-1 0-4-15,1-1-2 0,-1-1-3 16,1 0-8-16,1-4-1 0,-1-2 8 0,3-10 17 15,-5 17 19-15,5-17 26 0,-4 13 10 0,4-13 3 16,0 0-15-16,-2 10-19 0,2-10-18 16,0 0-25-16,0 0-19 0,0 0-71 15,7-14-19-15,-7 14 0 0,10-21 0 0,-3 8 0 16,-1-1 0-16,4-4 0 0,-2 1 0 0,0-2 0 16,2 1 0-16,0 1-19 0,-1-1-131 15,1 2-34-15,-1 3-41 0,-2 0-40 0,0 1-52 16,-1 3-72-16,-1 2-91 0,-5 7-48 15,12-11-69-15,-12 11-157 0,8-8-606 0,-8 8-962 16</inkml:trace>
  <inkml:trace contextRef="#ctx0" brushRef="#br0" timeOffset="-15173.47">14310 9216 867 0,'0'0'670'0,"0"0"-23"0,0 0-60 15,0 0-59-15,-2 10-48 0,2-10-40 0,0 0-39 16,0 0-34-16,0 0-35 0,7 8-36 0,-7-8-27 16,0 0-35-16,0 0-30 0,14 3-42 15,-14-3-27-15,12-4-26 0,-12 4-16 0,16-5-23 16,-16 5-7-16,17-7-22 0,-8 2-2 16,3-1-10-16,-2 0-9 0,-2 1-7 0,0-1-16 15,0 1-28-15,-1-1 0 0,-1-1-8 0,-1 0 4 16,-5 7-8-16,9-15 11 0,-9 15 3 15,5-16 3-15,-5 16 1 0,0-18 6 16,0 18 0-16,-4-19 1 0,4 19 2 0,-8-15 4 16,8 15-1-16,-11-13-3 0,11 13 3 0,-14-7-3 15,14 7 2-15,-14-2 6 0,14 2 16 16,-19 5 15-16,8 1 16 0,-1 2 10 0,-1 3 29 16,1 2-5-16,0 2 8 0,1 1 7 15,2 1 8-15,0 0 1 0,1 2-8 0,1-2-13 16,2 1-11-16,1-3-9 0,2 2 0 0,0-3-12 15,1 0-6-15,2-2-8 0,0-2-4 16,-1-10-5-16,5 19-6 0,-1-11-16 0,1-1-35 16,-5-7-31-16,14 12-32 0,-14-12-44 0,16 7-43 15,-16-7-49-15,20 3-55 0,-20-3-61 16,21 0-83-16,-9-1-51 0,-1-1-86 16,5-1-118-16,-1-1-643 0,1 0-934 0</inkml:trace>
  <inkml:trace contextRef="#ctx0" brushRef="#br0" timeOffset="-14154.88">14707 9185 585 0,'0'0'646'0,"5"-10"-96"0,-5 10-29 16,3-9-47-16,-3 9-29 0,0 0-37 16,1-12-38-16,-1 12-33 0,0 0-48 0,-2-13-29 15,2 13-19-15,-4-9-15 0,4 9-30 16,-7-11-23-16,7 11-25 0,-10-9 5 0,10 9-26 15,-11-9-13-15,11 9-20 0,-12-7-25 16,12 7-12-16,-11-2-2 0,11 2-2 0,-14 2-1 16,4 2 10-16,-1 3-8 0,-1 4 1 0,-2 3-9 15,0 3 3-15,0 3-5 0,-1 1 12 16,3-3 3-16,1 0-18 0,2 0 0 0,-1 0-6 16,4-4-3-16,1 0-8 0,0-1-2 15,2-2 1-15,3-11-4 0,-1 17 0 0,1-17 0 16,2 11-2-16,-2-11-1 0,0 0-10 0,12 5-11 15,-12-5-15-15,16-3-32 0,-16 3-17 16,16-7-10-16,-4-1-5 0,0 0-6 16,-1-1 3-16,1-2 6 0,-1 0 2 0,-2 0 11 15,2-1 7-15,-2 0 11 0,0 0 11 0,-1 1 11 16,-1 3 5-16,-2 1 3 0,-5 7 1 16,9-12-2-16,-9 12 16 0,0 0 34 0,9-6 27 15,-9 6 18-15,0 0 10 0,0 0 7 16,2 13 0-16,-2-13-11 0,-2 14 1 0,2-14-9 15,-1 18-10-15,1-18-11 0,-2 19-12 0,2-19-11 16,2 19-2-16,-2-19-2 0,2 19-14 16,-2-19-44-16,4 17-59 0,-4-17-37 0,5 14-47 15,-5-14-27-15,8 12-28 0,-8-12-73 16,13 7-39-16,-13-7-75 0,13 3 7 0,-13-3-26 16,18 0 11-16,-18 0-17 0,18-4 14 15,-7 0 42-15,2-1 92 0,0-1 64 0,1-1 58 16,-3-1 100-16,2 1 116 0,-2-3 88 15,-1 2 56-15,1-2 5 0,-2 1 11 0,0-2 8 16,-1 0 7-16,1 0-2 0,-2-1 34 0,0 2 10 16,0-2 7-16,-1 3 3 0,-2 0 25 15,-4 9 9-15,5-15 2 0,-5 15-17 0,3-13-17 16,-3 13-18-16,0 0-30 0,1-14-37 16,-1 14-18-16,0 0-31 0,-7-11-14 0,7 11-21 15,0 0 5-15,-15-5-19 0,15 5-2 16,-13 1-25-16,13-1-1 0,-17 4-24 0,9 2-2 15,-3 1-18-15,0 2 16 0,1 2-10 0,1 0-13 16,1 3 1-16,-1 1-4 0,3 0-4 16,0 1-2-16,2-1 0 0,0 0 1 0,2-2-7 15,2-1-2-15,0-12 0 0,0 21-3 16,0-21-15-16,6 15 18 0,-6-15 1 0,9 11-1 16,-9-11-21-16,12 6-19 0,-12-6-23 15,18-1-39-15,-9-2-25 0,5-3-32 0,-1-2-21 16,2 0-12-16,1-3-9 0,0-1-16 0,-2-1 10 15,1-1 24-15,-2-2 33 0,0 0 29 16,0-2 24-16,-3-2 24 0,1 0 15 0,-2-1 27 16,-1-1 31-16,-2-1 52 0,2 2-7 15,-2 2 44-15,-1 3-3 0,-2 3 44 0,1 0-32 16,-2 3 12-16,-2 10-55 0,4-13 22 16,-4 13-15-16,0 0 49 0,0 0-2 0,0 0 17 15,0 0 15-15,-7 8 0 0,7-8 8 16,-6 22-6-16,2-8 15 0,-1 3 118 0,0 0-149 15,0 3-3-15,1 0-10 0,0 0-14 0,1 3-5 16,0-5-17-16,1 1-15 0,0 0-13 16,0 0-14-16,2-3 5 0,0 1-15 0,0-2-27 15,2-3-37-15,-1 0-25 0,1-2-37 16,-2-10-32-16,4 18-42 0,-4-18-41 0,6 14-18 16,-6-14-96-16,8 12-61 0,-8-12-129 0,9 6-96 15,-9-6-128-15,0 0-637 0,14 5-989 16</inkml:trace>
  <inkml:trace contextRef="#ctx0" brushRef="#br0" timeOffset="-13954.99">15139 9341 509 0,'0'0'726'16,"0"0"-38"-16,0 0 33 0,0 0-23 0,11-3-59 16,-11 3-76-16,0 0-67 0,15-2-48 15,-15 2-67-15,14-2-53 0,-14 2-57 0,19-2-54 16,-19 2-40-16,20-1-33 0,-20 1-26 15,21-3-25-15,-21 3-18 0,21-2-25 0,-21 2-50 16,19-2-60-16,-19 2-69 0,18-2-67 0,-18 2-71 16,14-1-72-16,-14 1-104 0,14-2-81 15,-14 2-177-15,12-1-784 0,-12 1-1112 0</inkml:trace>
  <inkml:trace contextRef="#ctx0" brushRef="#br0" timeOffset="-12900.66">15604 9300 722 0,'0'0'552'15,"0"0"-108"-15,0 0-34 0,0 0-67 16,0 0-46-16,1-13-41 0,-1 13-21 0,0 0-19 16,0 0-10-16,2-13-18 0,-2 13-12 0,0 0-18 15,1-12-11-15,-1 12-18 0,0 0-11 16,-3-13-6-16,3 13-4 0,-3-10-1 16,3 10-2-16,-8-10 3 0,8 10 7 0,-8-11 5 15,8 11-8-15,-12-11-1 0,12 11-9 0,-16-8-1 16,16 8-12-16,-17-5-1 0,17 5-14 15,-20-1 1-15,20 1-6 0,-20 6-3 0,8 0-1 16,0 2-4-16,-1 1 0 0,2 2-3 16,-2 3-5-16,2 1-2 0,2 1-4 0,0 0 0 15,1-3-8-15,2 4-7 0,2-3-3 0,0-1-2 16,1 0-7-16,2-1-3 0,1-12-5 16,0 20 3-16,0-20-7 0,4 17-8 15,-4-17-9-15,8 13-3 0,-8-13-39 0,12 9-24 16,-12-9-34-16,17 3-25 0,-17-3-16 0,21-1-14 15,-8-4-13-15,2 1-8 0,0-3-15 16,0-1 12-16,1-4-24 0,1 2 16 0,-2-3 28 16,-1 0 13-16,-1-1 27 0,-2 0 24 0,-1 1 21 15,-1 1 28-15,-3 0 34 0,0 2 47 16,-1 2 39-16,-5 8-1 0,7-11-14 0,-7 11-12 16,0 0 11-16,0 0 31 0,0 0 24 15,0 0 7-15,6 8-6 0,-6-8 1 0,-2 18 9 16,2-18 4-16,-1 21 32 0,0-9-37 0,2 0 14 15,0-1-32-15,1 4-9 0,0-1-12 16,1-1-6-16,0-2-11 0,1-3-4 16,0 0-2-16,-4-8-5 0,14 13-6 0,-14-13-8 15,15 5-4-15,-15-5-4 0,19 0-12 0,-19 0-1 16,24-8-14-16,-11 2-17 0,0-2-8 16,0 0-6-16,-2-3-2 0,0 0 1 0,-1-1 3 15,-2-1 5-15,0-1 5 0,-2-1 9 16,-1 0-1-16,-3 0 15 0,-1 1 24 0,-1 2 33 15,0 12 22-15,-3-21-8 0,3 21 0 0,-7-16-21 16,7 16-8-16,-12-10-8 0,12 10-9 16,-15-3-1-16,15 3-4 0,-19 3-8 0,10-1-5 15,-1 3-5-15,-3 0-2 0,2 1-20 16,2-1-56-16,0 1-61 0,9-6-66 0,-12 11-68 16,12-11-65-16,-8 10-43 0,8-10-41 15,0 0-77-15,-4 12-100 0,4-12-58 0,0 0-338 16,6 7-586-16</inkml:trace>
  <inkml:trace contextRef="#ctx0" brushRef="#br0" timeOffset="-11784.92">15870 9218 659 0,'0'0'607'16,"0"0"-79"-16,0 0-37 0,11 6-49 0,-11-6-32 15,0 0-35-15,1 18-18 0,-1-18-24 16,0 19-41-16,0-19-29 0,-1 21 4 0,2-9-54 15,-1-12-2-15,1 24-52 0,0-14-21 0,0 1-22 16,-1-11-1-16,3 21-45 0,-3-21-11 16,4 16 3-16,-4-16-45 0,5 15-14 0,-5-15-27 15,9 9-48-15,-9-9-37 0,0 0-68 16,16 1 14-16,-16-1-61 0,17-5-2 0,-4-2 4 16,-1-1-2-16,1-1 9 0,-1 0 40 15,-1-1 23-15,-1-2 38 0,-1 0 22 0,-1 0 31 16,-1-2 46-16,0 1 39 0,-2 1 35 0,0 2 42 15,-5 10 3-15,8-15-31 0,-8 15-14 16,5-8 0-16,-5 8 23 0,0 0 23 0,0 0 18 16,6 10 17-16,-6-10 45 0,0 19 3 15,2-10-18-15,-2 7-15 0,2 1-12 0,1-1-19 16,-1 1-28-16,2-3-13 0,-1 1-22 16,3 0-7-16,-1-2-13 0,1-1-26 0,-1-4-39 15,2 1-33-15,-7-9-45 0,13 10-62 16,-13-10-44-16,15 5-49 0,-15-5-7 0,17 0-39 15,-17 0-32-15,18-4-46 0,-9 0 12 0,0-1-10 16,2-3 3-16,0 0 9 0,-2-2 40 16,0-2 49-16,0 1 149 0,-2-3 116 0,0-1 73 15,-1 0 43-15,-1 1 51 0,0 0 15 16,0 1 9-16,-2 3 20 0,-3 10 3 0,6-17-12 16,-6 17-29-16,4-13-31 0,-4 13-8 0,0 0 31 15,0 0 36-15,0 0 8 0,0 0 2 16,0 0-3-16,0 0-6 0,1 15 5 0,-1-15-6 15,-3 18-9-15,0-7-17 0,1 0-11 16,-1 3-13-16,1-3-23 0,0 1-19 0,0-2-18 16,2-10-12-16,-4 17-17 0,4-17-4 15,-4 15-5-15,4-15-8 0,-2 11-9 0,2-11-7 16,0 0-7-16,0 0-17 0,0 0-17 0,0 0-22 16,0 0-13-16,0 0-4 0,13-3 3 15,-13 3 3-15,8-15-5 0,-2 1-8 0,0 1-11 16,2-1-3-16,0-5 3 0,-1 1 2 15,2-1 16-15,0 2 11 0,0 1 11 0,-1 2-15 16,-2 1-14-16,2 4 1 0,-2 2-1 0,-6 7 28 16,9-7 36-16,-9 7 28 0,0 0 37 15,7 6 25-15,-7-6 11 0,5 10 3 0,-5-10 9 16,2 19 5-16,-2-19-5 0,2 23-13 16,-2-23-10-16,1 22-3 0,-1-11-3 0,1 1-16 15,-1-12-14-15,1 22 18 0,-1-22-36 16,2 21 14-16,-2-21-30 0,2 19 16 0,-2-19-47 15,2 18-13-15,-2-18-64 0,2 12 12 0,-2-12-31 16,2 9 29-16,-2-9-37 0,0 0 11 16,10 5-45-16,-10-5-3 0,11-3-33 0,-11 3 45 15,14-9-24-15,-2-1 13 0,-1 0 9 16,1-5 20-16,1 0 21 0,0-3 18 0,1-3 18 16,0 0 27-16,0-1 2 0,-1-2 8 0,-2 5 12 15,1 0 15-15,-2 0 25 0,-1 1 21 16,1 4 33-16,-3 1 27 0,-1 0 16 15,-1 3 19-15,-5 10-5 0,8-13 8 0,-8 13 9 16,0 0 16-16,0 0 12 0,0 0-1 0,0 0 2 16,0 0-1-16,0 0-16 0,-5 11-12 15,1 2-10-15,-1 1-5 0,0 3-2 0,-1 2 0 16,1 1-6-16,-2 2-10 0,2 0-2 16,-1 3-5-16,1-1 3 0,0 0-11 0,0 1-6 15,1-3-13-15,1 0-10 0,1-3-7 0,2-1 3 16,0-1-3-16,2-1-5 0,2-3-3 15,3 0-5-15,0-1-3 0,1-4 2 0,5 0-10 16,-2-4-3-16,0-1-21 0,-11-3-52 16,21 1-18-16,-21-1-26 0,24-3-48 0,-10-1-52 15,0-2-25-15,-2 0-39 0,0-1-32 16,1-2-36-16,-4 1-47 0,2-2-18 0,-3 1-19 16,0-1-23-16,-3 1-66 0,-1 1-72 15,-4 8 8-15,8-15-431 0,-8 15-576 0</inkml:trace>
  <inkml:trace contextRef="#ctx0" brushRef="#br0" timeOffset="-11571.09">16524 9160 1909 0,'0'0'940'16,"0"0"-316"-16,0 0-89 0,0 0-13 0,10 6-37 15,-10-6-30-15,12 4-63 0,-12-4-35 0,16 4-68 16,-16-4-36-16,21 1-49 0,-21-1-24 15,20 1-45-15,-20-1-13 0,25 0-35 0,-25 0-7 16,25-1-27-16,-13 0-20 0,-12 1-75 16,25-2-66-16,-13 1 29 0,1-1-237 0,-13 2-83 15,24-2-90-15,-13 0-86 0,-1 0-140 0,-10 2-847 16,22-4-1207-16</inkml:trace>
  <inkml:trace contextRef="#ctx0" brushRef="#br0" timeOffset="-11088.45">16975 9228 1040 0,'0'0'839'0,"0"0"-157"0,0 0-106 16,-10-3-67-16,10 3-66 0,0 0-58 0,0 0-32 16,0 0-34-16,0 0-39 0,0 0-42 15,0 0-34-15,0 0-27 0,8-4-36 0,-8 4-20 16,13-2-35-16,-13 2-10 0,13-1-14 0,-13 1-25 15,18-3-42-15,-18 3-80 0,16-2-65 16,-16 2-79-16,16 0-81 0,-16 0-73 0,12 0-78 16,-12 0-94-16,13 2-208 0,-13-2-374 15,0 0-752-15</inkml:trace>
  <inkml:trace contextRef="#ctx0" brushRef="#br0" timeOffset="-10905.92">16962 9357 1357 0,'0'0'739'0,"-7"8"-88"0,7-8-3 16,0 0-20-16,-4 9-63 0,4-9-71 16,0 0-59-16,0 0-54 0,6 7-55 0,-6-7-60 15,0 0-50-15,12 1-40 0,-12-1-34 16,14 0-29-16,-14 0-21 0,18-1-53 0,-18 1-84 16,21-3-110-16,-10 1-120 0,1 1-118 15,3-2-161-15,0 1-224 0,1 0-827 0,1-2-1257 16</inkml:trace>
  <inkml:trace contextRef="#ctx0" brushRef="#br0" timeOffset="-10157.86">17796 9232 588 0,'0'0'708'15,"0"0"-120"-15,9-7-20 0,-9 7-45 0,0 0-34 16,8-7-46-16,-8 7-59 0,0 0-51 0,7-8-46 16,-7 8-19-16,0 0-39 0,6-10-16 15,-6 10-35-15,0 0-13 0,3-10-31 16,-3 10-11-16,0 0-27 0,0 0-17 0,0-12-18 16,0 12-9-16,0 0-19 0,-7-7-5 0,7 7-16 15,0 0 3-15,-15-3-9 0,15 3 1 16,-13 1-9-16,13-1 5 0,-18 5 1 0,18-5-2 15,-19 7-1-15,9-4-3 0,-1 2-2 16,-1 1 1-16,1 0 1 0,2 0 1 0,1-1-4 16,2 1 5-16,-1 1 4 0,2 0 0 0,5-7-1 15,-6 15 10-15,6-15 3 0,0 19-4 16,0-19-3-16,5 22 0 0,1-9 3 0,-1 1-3 16,3-3-1-16,0 2 0 0,0-1-3 15,-1 0 1-15,3-1 0 0,-2-3-3 0,-2 3 1 16,0-5 0-16,-6-6 2 0,11 13 2 15,-11-13 18-15,7 12 34 0,-7-12 22 0,4 8-2 16,-4-8-16-16,0 0-24 0,2 15 8 0,-2-15-7 16,-6 15-1-16,6-15-13 0,-9 12-13 15,3-5-8-15,-1 0-31 0,0-2-43 0,0 2-38 16,-5 0-50-16,5-1-59 0,-1 1-53 16,8-7-50-16,-13 9-69 0,13-9-58 0,-12 5-116 15,12-5-201-15,0 0-490 0,0 0-862 0</inkml:trace>
  <inkml:trace contextRef="#ctx0" brushRef="#br0" timeOffset="-9843.45">18005 9150 430 0,'9'-7'610'15,"-2"0"-53"-15,-7 7-40 0,13-8-56 16,-13 8-16-16,0 0-18 0,9-4-29 0,-9 4-40 15,0 0 78-15,0 0-193 0,0 14-23 16,0-14-10-16,-5 18-35 0,0-4-23 0,-1 3-22 16,0 2-14-16,-1 1-4 0,1 0 5 15,-1-1 2-15,0 1 7 0,2-4-31 0,1 1-13 16,1-2-12-16,0 1-6 0,1-3-7 16,1-3-5-16,1-10-4 0,1 19 7 0,-1-19-15 15,5 15-3-15,-5-15-6 0,10 11-6 0,-10-11-5 16,14 5-7-16,-14-5-44 0,13 2-24 15,-13-2-55-15,19-4-52 0,-19 4-51 0,18-7-59 16,-8 4-72-16,1-4-64 0,-2 1-93 16,0 2-101-16,-9 4-138 0,11-12-391 0,-11 12-747 15</inkml:trace>
  <inkml:trace contextRef="#ctx0" brushRef="#br0" timeOffset="-9195.41">17964 9290 919 0,'0'0'669'0,"-20"-2"-77"0,20 2-29 15,-15-3-29-15,15 3-58 0,0 0-76 16,-13-3-81-16,13 3-51 0,0 0-16 0,0 0-23 16,0 0-32-16,0 0-37 0,5-14-30 0,-5 14-18 15,16-9-24-15,-6 5-20 0,4-1-15 16,1 0-10-16,0 2-10 0,1-1-7 0,0 1-4 16,2 0-7-16,-1 1-3 0,2 0 0 15,-1 0-3-15,0 1-3 0,1 0-1 0,-3 1 1 16,1 0-4-16,-4 0 6 0,1 1 6 0,1 2 8 15,0 1 24-15,-2 2 16 0,-1 2 1 16,-3 2 1-16,-1 0 0 0,-2 2-3 16,-1 0-4-16,-3 1-7 0,0-1-2 0,-2-12 1 15,0 22-1-15,0-22 0 0,-1 21 7 0,1-21 9 16,-3 20 7-16,3-20 7 0,0 16 7 16,0-16 4-16,-3 13 0 0,3-13 2 0,0 0-9 15,-2 14-11-15,2-14-18 0,0 0-13 16,0 0-8-16,0 0-19 0,0 0-21 0,0 0-32 15,13-4-20-15,-13 4-26 0,13-17-25 0,-5 7-15 16,2-2-17-16,-1 1-22 0,2-5-10 16,1 2-17-16,0-2-16 0,1 0-8 0,-2 0-3 15,2 1 17-15,0-2 36 0,-1 2 30 16,1-1 19-16,-2 2 9 0,-2 2 18 0,1 0 20 16,-2 2 15-16,-2 1 15 0,0 3 13 15,-6 6 12-15,9-12 17 0,-9 12 26 0,6-5 44 16,-6 5 33-16,0 0 11 0,0 0 126 0,0 0-155 15,5 8-5-15,-5-8-4 0,-3 13-3 16,3-13-8-16,-4 19-4 0,1-4-3 0,-2 2 4 16,1-1 2-16,-1 4 4 0,0 0 6 15,1-1 1-15,0-2-4 0,1-1-10 0,1 1-14 16,-1-1 0-16,3-3-5 0,0-2-3 0,0-11 2 16,6 18-3-16,-6-18-6 0,10 12-1 15,-10-12-5-15,15 6-2 0,-15-6-10 0,20 0-24 16,-20 0-22-16,21-2-19 0,-12-2-27 15,0 1-30-15,1-1-35 0,-1-1-29 0,-1 0-29 16,-8 5-24-16,15-11-25 0,-15 11-38 16,11-11-19-16,-11 11-13 0,9-11-15 0,-9 11-24 15,7-9-68-15,-7 9-41 0,0 0-51 16,1-14-357-16,-1 14-425 0</inkml:trace>
  <inkml:trace contextRef="#ctx0" brushRef="#br0" timeOffset="-8451.46">18492 9249 768 0,'-14'-6'704'0,"2"1"-93"15,1 0-52-15,11 5-25 0,-16-7-19 16,16 7-46-16,-14-4-79 0,14 4-71 0,-10-4-64 16,10 4-49-16,0 0-7 0,-11-7 3 15,11 7-12-15,0 0-16 0,0 0-18 0,0 0-31 16,6-8-23-16,-6 8-25 0,11-4-7 0,-11 4-19 16,17-5-4-16,-17 5-13 0,20-3-6 15,-8 0-10-15,3 1 6 0,0-2-13 0,2 2 15 16,-1-2-23-16,1 2 6 0,0-1-6 15,0 0 2-15,-3 3-13 0,-1-2-1 0,-13 2-20 16,23 0 5-16,-23 0-2 0,20 3 17 16,-12 2-2-16,-8-5 7 0,12 10 2 0,-5-2 2 15,-4 1 2-15,0 1 3 0,0 0 8 16,-1 1 1-16,-1 1 3 0,1 0 1 0,-2-1 7 16,2 0-2-16,0 0 11 0,-1 0-5 0,1 0 12 15,0-1 4-15,-2-10-4 0,7 17 0 16,-7-17-4-16,6 15 7 0,-6-15-5 0,9 9-3 15,-9-9-8-15,12 5 1 0,-12-5-15 0,13-2-7 16,-13 2-27-16,18-7-26 0,-10 3-12 16,3-4-9-16,1 0-5 0,-2-1 3 15,-1-1 16-15,0-2 13 0,-1 2 6 0,-2-2 3 16,-1 2 21-16,-3 0 13 0,-2 10 17 0,4-18 6 16,-4 18 4-16,-2-17 0 0,2 17 0 15,-5-13-13-15,5 13-5 0,-10-10-1 0,10 10-9 16,-15-6 0-16,15 6 0 0,-16-2-12 15,16 2-17-15,-16 0-35 0,16 0-18 0,-15 0 102 16,15 0-156-16,-14 0-17 0,14 0-15 0,0 0-15 16,-17 1-32-16,17-1 2 0,0 0 15 15,0 0 22-15,-14-1 33 0,14 1 29 16,0 0 14-16,0 0-66 0,9-11-17 0,-9 11 130 16,14-10-167-16,-3 3-6 0,2 0 5 0,-1-1 33 15,2 1 34-15,-1-4 34 0,5 2 16 16,-3-2 24-16,2 0 13 0,-1 0 29 0,0 0 25 15,-1 0 62-15,-1 1 16 0,-2 2 14 16,-2-1 27-16,1 0 32 0,-3 3 33 0,-1 0 29 16,-7 6 5-16,12-7-7 0,-12 7-6 0,7-6-6 15,-7 6-4-15,0 0 17 0,0 0 13 16,0 0-2-16,8 5-5 0,-8-5-5 0,-3 14-17 16,3-14-19-16,-6 23-12 0,3-8 12 15,0 2-14-15,-1 2-1 0,1 1-38 0,-1 3-8 16,0 0-18-16,0 0-12 0,2 1-20 15,-1-1-12-15,1 0-9 0,1-3-8 0,0-1-16 16,1 1-40-16,1-4-54 0,0 1-65 0,1-2-81 16,1 0-99-16,-1-3-115 0,3-3-83 15,0 0-70-15,-2-1-139 0,-3-8-699 0,12 12-1046 16</inkml:trace>
  <inkml:trace contextRef="#ctx0" brushRef="#br0" timeOffset="-7913.06">19533 8847 191 0,'0'0'780'0,"-5"-12"-156"15,5 12-97-15,-5-9-58 0,5 9-43 0,0 0-28 16,-10-5-25-16,10 5-2 0,-12 4-39 16,12-4-24-16,-17 11-12 0,6-1-18 0,-1 1-6 15,0 6-20-15,-2 0-10 0,1 5-18 0,-2 3-12 16,0 6-10-16,0 4 7 0,0 4 1 16,0 1-25-16,2 5 1 0,-2 2-10 15,0 9-14-15,-1 3-11 0,5-11-20 0,1 0-127 16,-1-2-4-16,4-3 0 0,2 0 0 0,3-10 0 15,0 1 0-15,4-6 0 0,0-1 0 16,3-2 0-16,1-1 0 0,4 2 0 0,0-3 0 16,0-3-92-16,3-2-129 0,0 0-30 0,4-3-19 15,-1 0-17-15,3-3-37 0,0-2-53 16,4-2-70-16,2 0 30 0,1-4 184 0,4-1-132 16,6-1-28-16,1-2-78 0,2-2-130 15,8-1-474-15,-2-2-691 0</inkml:trace>
  <inkml:trace contextRef="#ctx0" brushRef="#br0" timeOffset="-7249.07">19800 9332 122 0,'0'0'739'0,"0"0"-186"0,-1-10-70 16,1 10-35-16,0 0-35 0,-1-13-13 0,1 13-21 15,0 0-27-15,-2-16-44 0,2 16-43 16,-2-14-44-16,2 14-28 0,-3-19-10 0,3 19-23 16,-4-19 7-16,4 19-8 0,-6-17 11 15,6 17-12-15,-5-17-9 0,5 17-28 0,-7-14-24 16,7 14-26-16,-9-9-15 0,9 9-18 0,-12-3 4 16,12 3-3-16,-15 2 6 0,5 2-6 15,-4 2 3-15,1 4-5 0,-3 0 13 16,1 3-5-16,0 1 4 0,1 2-2 0,1-2-9 15,2 1-10-15,3-1 2 0,-1 0-6 0,3-2 0 16,0 1-4-16,3-2-5 0,0-2-6 16,3-9 3-16,-1 16-7 0,1-16-6 0,2 9-20 15,-2-9-25-15,8 7-41 0,-8-7-34 16,14-1-37-16,-14 1-22 0,22-8-19 0,-8 2-15 16,0-2-6-16,3-3 10 0,-3 0 11 0,2 0 24 15,-2-1 28-15,-2 1 31 0,-1-1 23 16,-2 1 23-16,0-1 22 0,-1 3 42 0,-2 0 41 15,-6 9 42-15,9-12 14 0,-9 12-24 16,5-8-19-16,-5 8-12 0,0 0 7 0,0 0 18 16,0 0 17-16,0 0 8 0,1 18-2 15,-1-18-7-15,-3 20 0 0,0-6-5 0,2 2-3 16,-1 0-13-16,1 0-8 0,1-1-13 0,0-3-7 16,1-1-15-16,-1-11-34 0,2 23-50 15,0-13-50-15,-2-10-46 0,4 17-46 0,-4-17-34 16,7 14-35-16,-7-14-49 0,7 9-93 15,-7-9-105-15,0 0-19 0,12 4-381 0,-12-4-502 16</inkml:trace>
  <inkml:trace contextRef="#ctx0" brushRef="#br0" timeOffset="-6329.64">19963 9179 645 0,'0'0'524'0,"0"0"-67"0,0 0-35 0,0 0-51 15,13 5-45-15,-13-5-37 0,0 0-34 16,2 16-17-16,-2-16-8 0,0 18-2 0,-2-8-9 16,1 6-20-16,-1 0-20 0,-2 0-16 15,0 1-5-15,0-1-12 0,-1 0 5 0,1 0-2 16,-1-1-2-16,1-2-8 0,0-1-9 0,0-3-1 16,4-9 8-16,-5 16 10 0,5-16 10 15,-5 12-4-15,5-12 2 0,0 0-16 0,-4 11-25 16,4-11-24-16,0 0-18 0,0 0-14 15,0 0-16-15,0 0-10 0,4-8-3 0,-4 8-9 16,6-15-5-16,-1 2-36 0,1-1-37 0,0 0-24 16,1-1-32-16,1-3-35 0,2 1-35 15,-1 1-39-15,0-1-45 0,1 4-44 16,-1 1-49-16,0-1-23 0,0 3-41 0,2 1-34 16,-3 2-15-16,0 2 3 0,-8 5 19 0,15-8 32 15,-15 8 41-15,15-4 94 0,-15 4 151 16,17-2 126-16,-17 2 99 0,16-3 67 0,-16 3 55 15,16-1 19-15,-16 1 8 0,16 0 14 0,-16 0-1 16,17 0-3-16,-17 0 7 0,15-1 10 16,-15 1-2-16,18-1-16 0,-18 1-39 0,18-5-35 15,-18 5-34-15,17-6-30 0,-8 2-20 16,0-2-16-16,1 0-16 0,-1 0-11 0,0-1-7 16,-2 1-5-16,-7 6-2 0,11-12 18 0,-11 12 32 15,9-14 35-15,-9 14 16 0,5-14 10 16,-5 14-7-16,0-12 5 0,0 12 1 15,-4-13-16-15,4 13-25 0,-10-11-16 0,10 11-18 16,-13-9-22-16,13 9-12 0,-14-2-7 0,14 2-10 16,-20 3-1-16,7 3-7 0,0 1-9 15,-1 4 12-15,0 1 113 0,1 1-139 0,0 0-2 16,3 0 1-16,4-1 7 0,-3 1 4 16,4-1 5-16,0 0 6 0,5-12 2 0,-3 19 0 15,3-19-1-15,0 15-3 0,0-15 6 0,5 13-4 16,-5-13-12-16,10 10-13 0,-10-10-27 15,14 6-27-15,-14-6-12 0,15 1-13 16,-15-1-6-16,19-2-11 0,-19 2 19 0,17-6 10 16,-17 6 13-16,20-6 9 0,-12 0 17 0,1 1 9 15,-1 0 10-15,-3-2 7 0,1 0 18 16,-6 7 14-16,11-14 147 0,-11 14-133 0,7-14 12 16,-7 14 5-16,6-13 3 0,-6 13-8 15,5-10-3-15,-5 10-19 0,4-7-11 0,-4 7-19 16,0 0 5-16,0 0 4 0,0 0-5 0,0 0 7 15,0 0 4-15,6 8-2 0,-6-8-1 16,-3 21 2-16,2-5 25 0,0 3 25 0,-2 5 38 16,1 2 14-16,-1-1 11 0,0 2-2 15,-1 3-4-15,-1 0 15 0,0-1 0 0,-2-1-5 16,2-3-9-16,0-1-13 0,-1-2-6 16,1-1-14-16,-2-2-5 0,2-1-5 0,0-3-4 15,-1-1-7-15,0 0-8 0,-2-1-9 0,1-4-3 16,0 2-8-16,0-3-20 0,0-2-29 15,-2 0-37-15,9-6-41 0,-17 5-42 0,17-5-37 16,-18 0-59-16,18 0-53 0,-22-5-49 16,9-2-48-16,3-3-64 0,0 1-39 0,2-3-91 15,1 0-149-15,2-1-585 0,1 0-920 0</inkml:trace>
  <inkml:trace contextRef="#ctx0" brushRef="#br0" timeOffset="-5883.73">20386 9159 449 0,'0'0'716'0,"-2"-10"-152"16,2 10-55-16,0 0-61 0,-2-11-57 0,2 11-66 16,0 0-61-16,0 0-58 0,0 0-10 15,0 0-15-15,0 0-8 0,0 0 108 0,0 0-164 16,0 0-1-16,0 0 0 0,-1 13-13 16,1-13-5-16,1 18 7 0,-1-18 12 0,2 21 19 15,-2-21 12-15,1 22 1 0,-1-10-15 16,1 0-14-16,0-1-7 0,1-1-2 0,-2-10 5 15,1 21 3-15,-1-21-2 0,2 17 6 0,-2-17 4 16,1 12 11-16,-1-12-5 0,2 11-7 16,-2-11 2-16,0 0-2 0,5 10-11 0,-5-10-14 15,0 0-18-15,0 0-21 0,16-4-11 0,-16 4-13 16,11-9-11-16,-11 9-45 0,12-14-55 16,-4 6-42-16,0-4-50 0,0 0-48 15,0 0-63-15,0 1-55 0,-2-3-56 0,2 3-71 16,-1-1-40-16,-1 2-62 0,1-2-85 0,-1 1-747 15,0 2-992-15</inkml:trace>
  <inkml:trace contextRef="#ctx0" brushRef="#br0" timeOffset="-5411.32">20630 9037 865 0,'0'0'680'0,"0"0"-71"15,12-4-19-15,-12 4-43 0,0 0-51 16,15-1-52-16,-15 1-58 0,0 0-30 0,17 0-43 15,-17 0-56-15,15 0-44 0,-15 0-42 0,20 0-31 16,-20 0-30-16,20 0-20 0,-20 0-24 16,22-1-46-16,-22 1-77 0,21-2-65 0,-21 2-74 15,19-1-54-15,-19 1-49 0,16-2-2 0,-16 2-31 16,0 0-1-16,16 0-16 0,-16 0 45 16,0 0 43-16,0 0 69 0,0 0 29 0,0 0 63 15,0 0 35-15,0 0 78 0,0 0 34 16,0 0 46-16,0 0 10 0,0 0 35 0,-18 0-4 15,18 0 29-15,-12 2 16 0,12-2-3 16,-13 6-2-16,13-6 0 0,-14 9 9 0,4-1 9 16,1 2 7-16,-1 1 6 0,2-1 1 15,-1 4-4-15,2 0 0 0,-3 0 1 0,2 2-6 16,1 1-16-16,-2 1-13 0,0 0-18 0,2 1-23 16,-2-2-15-16,3 1-16 0,-2-2-10 15,5 0-9-15,-2-1 1 0,2 1-3 0,1-2 3 16,1 0-9-16,1-14-4 0,0 21-5 15,0-21 0-15,6 19-4 0,-2-10-5 0,-4-9-1 16,8 13-11-16,-8-13-10 0,14 12-3 16,-14-12-18-16,16 6-42 0,-16-6-54 0,17 3-52 15,-17-3-57-15,20 0-51 0,-20 0-50 16,22-3-87-16,-8-2-46 0,0 1-52 0,1-2-7 16,-2 0-9-16,3 0-46 0,-3-2-85 0,1 0-459 15,-1-2-706-15</inkml:trace>
  <inkml:trace contextRef="#ctx0" brushRef="#br0" timeOffset="-5183.45">20980 9176 628 0,'4'-8'594'16,"-4"8"-82"-16,8-14-40 0,-8 14-57 15,4-9-29-15,-4 9-13 0,0 0-16 0,5-9-5 16,-5 9 9-16,0 0-1 0,0 0-15 0,0 0-21 16,0 0-35-16,0 0-18 0,3 9-22 15,-3-9 93-15,-3 17-161 0,3-17-13 0,-1 20-10 16,-1-3-14-16,-2-2-18 0,2 1-13 15,1 0-21-15,-1 0-17 0,2-2-4 0,0-2-26 16,0-12-8-16,-2 22-22 0,2-22-41 0,0 18-44 16,0-18-48-16,0 15-46 0,0-15-36 15,0 0-24-15,2 15-32 0,-2-15-106 16,0 0-100-16,0 0-128 0,7 7-158 0,-7-7-723 16,0 0-1092-16</inkml:trace>
  <inkml:trace contextRef="#ctx0" brushRef="#br0" timeOffset="-4711.5">21137 8968 823 0,'0'0'830'16,"0"0"-167"-16,3-12-164 0,-3 12-30 0,0 0-81 16,0 0-18-16,4-10-72 0,-4 10-26 15,0 0-69-15,0 0-1 0,0 0-64 0,11-3 3 16,-11 3-48-16,0 0 15 0,0 0-46 15,15 0 42-15,-15 0-27 0,0 0 0 0,13 2-3 16,-13-2-3-16,0 0-6 0,12 5 3 0,-12-5 4 16,0 0 12-16,12 7-8 0,-12-7 2 15,7 6 3-15,-7-6-3 0,6 8 2 0,-6-8 5 16,3 12 1-16,-3-12-2 0,6 17-5 16,-3-6 5-16,-1 3-6 0,0 2 11 0,-2 1-8 15,1 1 13-15,-1 1 2 0,0-1 3 0,0 1-1 16,1 0 9-16,-2 0-4 0,1-1-6 15,0 0-3-15,0 0-11 0,0-4-73 16,-1-2-10-16,1 0 0 0,0-12 0 0,0 21 0 16,0-21 0-16,-2 18 0 0,2-18 0 0,0 17 0 15,0-17 0-15,-2 13 0 0,2-13 0 16,0 0 0-16,0 14 0 0,0-14 0 0,0 0 0 16,-5 12 0-16,5-12 0 0,0 0 0 0,-5 11 0 15,5-11 0-15,0 0 0 0,-9 6 0 16,9-6 0-16,0 0 0 0,-14 6 0 0,14-6 0 15,-14 6 0-15,14-6 0 0,-17 4 0 16,17-4-59-16,-20 6-309 0,12-3-89 0,-4-1-82 16,12-2-113-16,-19 6-150 0,19-6-141 0,-15 6-447 15,15-6-990-15</inkml:trace>
  <inkml:trace contextRef="#ctx0" brushRef="#br0" timeOffset="-4500.99">21407 9369 844 0,'0'0'777'16,"0"0"-98"-16,12 5-40 0,-12-5-70 16,0 0-28-16,4 8-117 0,-4-8-60 15,0 0-90-15,-4 14-34 0,4-14-81 0,-10 14-68 16,5-6-156-16,-4 0-123 0,1 3-168 0,-2-1-193 15,1-1-234-15,0 0-365 0,0 0-763 16</inkml:trace>
  <inkml:trace contextRef="#ctx0" brushRef="#br0" timeOffset="-4070.78">21795 9029 364 0,'0'0'780'0,"0"-14"-146"16,0 14-103-16,0 0-25 0,0 0-43 0,0 0 10 16,0 0-68-16,0 0-47 0,0 0-35 15,-6 11-35-15,6-11-37 0,-5 20-30 0,1-5-31 16,1 0-39-16,-1 3-24 0</inkml:trace>
  <inkml:trace contextRef="#ctx0" brushRef="#br0" timeOffset="-4004.08">21683 9407 2239 0,'0'0'-1644'0</inkml:trace>
  <inkml:trace contextRef="#ctx0" brushRef="#br0" timeOffset="-3253.78">21800 9025 731 0,'0'0'588'0,"0"0"-71"16,0 0 3-16,-5-7-98 0,5 7-11 0,0 0-80 15,0 0-33-15,0 0-75 0,0 0 0 16,0 0-42-16,-11 4-3 0,11-4-7 0,-5 13 1 16,5-13 15-16,-4 18 0 0,-1-5 2 15,1 2 0-15,0 0 3 0,2 1-1 0,-3-2 1 16,0 4-11-16,-1 1-12 0,1 3-2 15,-2-1-11-15,1-1-4 0,-1 1-16 0,0 0-16 16,1-1-17-16,-1-1-16 0,0 0-18 16,2-2-9-16,-1-3-15 0,2 1-10 0,-1 0-8 15,3-5-3-15,-2 0-25 0,4-10-37 0,-6 15-34 16,6-15-32-16,-2 11-33 0,2-11-21 16,0 0-28-16,-5 13-10 0,5-13-79 0,0 0-18 15,0 0-80-15,0 0-8 0,0 0-47 16,0 0-16-16,7-11-51 0,-7 11-68 0,10-17 7 15,-6 5-422-15,1-4-567 0</inkml:trace>
  <inkml:trace contextRef="#ctx0" brushRef="#br0" timeOffset="-3015.02">21746 9134 393 0,'4'-16'578'0,"-2"4"-126"16,-2 12-71-16,3-18 3 0,-3 18 17 0,5-9-33 16,-5 9 3-16,0 0-12 0,0 0-13 15,0 0-3-15,11 9-18 0,-11-9-10 0,9 19-11 16,-2-5-4-16,-1 1-14 0,3 2-18 0,-3 1-27 15,4 1-37-15,-3 0-26 0,-1-2-31 16,1 3-24-16,-1-4-18 0,-1-2-19 16,2 2-14-16,-3-3-17 0,1 0-6 0,-1-3-16 15,-1 0-13-15,-3-10-44 0,7 15-32 0,-7-15-30 16,6 11-26-16,-6-11-1 0,5 10-61 16,-5-10-22-16,0 0-92 0,0 0-32 0,0 0-79 15,9 2-10-15,-9-2-48 0,6-7-36 16,-6 7-93-16,7-16-98 0,-5 3-283 0,3-2-555 15</inkml:trace>
  <inkml:trace contextRef="#ctx0" brushRef="#br0" timeOffset="-2779.49">21959 9094 418 0,'4'-13'524'15,"-4"13"-11"-15,0-18-30 0,0 18 19 0,1-12-113 16,-1 12 24-16,0 0-25 0,0 0-5 16,0 0-7-16,0 0-26 0,-9 5-11 15,9-5-20-15,-7 14-23 0,3-2-19 0,-2 2-29 16,2 2-26-16,0 0-27 0,-1 1-20 0,1 3-16 15,-3 0-19-15,5-1-22 0,-5-1-21 16,3 0-11-16,1-1-26 0,-1 0-6 0,2-3-17 16,-2 1-15-16,2-2-30 0,2-13-33 15,-3 19-54-15,3-19-31 0,-2 16-15 0,2-16-44 16,0 11 17-16,0-11-56 0,0 0-21 0,4 10-104 16,-4-10-43-16,0 0-67 0,0 0-32 15,13-3-55-15,-13 3-99 0,9-8-438 16,-9 8-701-16</inkml:trace>
  <inkml:trace contextRef="#ctx0" brushRef="#br0" timeOffset="-2398.94">22072 9060 474 0,'0'0'639'16,"0"0"-67"-16,0 0-61 0,0 0-51 0,0 0-31 15,4 12-37-15,-4-12-41 0,0 13-37 16,0-13-34-16,-3 19-33 0,3-7-15 0,0 1-29 15,3 4-19-15,-6 3-3 0,3-1-8 16,0 0 2-16,0 2 16 0,0-2-9 0,0 0-27 16,0 0-29-16,0-1-13 0,0-1-17 15,3-2-4-15,-3-2-12 0,4-1-3 0,-4-12-6 16,3 17-7-16,-3-17-1 0,8 13-4 0,-8-13-9 16,8 6-7-16,-8-6-5 0,0 0-5 15,17 0-11-15,-17 0 0 0,16-6-4 0,-9-1-2 16,2-1 0-16,2-3-5 0,-2-1-1 15,-2-1-1-15,5-4-6 0,-4-1 2 0,-1 0-14 16,1 0-10-16,-3-1-17 0,4-1-8 0,-4 1-7 16,-2 3-3-16,3 0-16 0,-2 3-11 15,-2 0-4-15,3 1-10 0,-2 3-10 0,-3 9-15 16,2-15-14-16,-2 15-20 0,4-12-35 16,-4 12-47-16,0 0-53 0,2-13-38 0,-2 13-23 15,0 0-34-15,0 0-103 0,0 0-147 16,-2-12-470-16,2 12-720 0</inkml:trace>
  <inkml:trace contextRef="#ctx0" brushRef="#br0" timeOffset="-2083.45">22352 9069 473 0,'0'0'666'0,"0"0"-81"15,5 12-35-15,-5-12-52 0,0 12-37 16,0-12-30-16,0 17-40 0,0-17-43 15,-2 21-42-15,-1-6-24 0,-1 0-35 0,2 0-31 16,-2 2-16-16,-2 1-3 0,2-1-7 0,-1 0-15 16,1-1-23-16,0-1-22 0,-1 2-12 15,5-3-11-15,-2-2-10 0,0 1-9 0,2-13-7 16,-3 18-8-16,3-18-3 0,0 17-10 16,0-17 2-16,3 12-16 0,-3-12-3 0,4 11 4 15,-4-11-17-15,9 9-6 0,-9-9-3 0,9 8-5 16,-9-8-7-16,12 5-26 0,-12-5-36 15,11 3-36-15,-11-3 0 0,10 2-50 0,-10-2-5 16,17 0-57-16,-17 0-35 0,17-2-77 16,-17 2-31-16,18-3-80 0,-18 3-56 0,19-5-143 15,-19 5-756-15,17-4-979 0</inkml:trace>
  <inkml:trace contextRef="#ctx0" brushRef="#br0" timeOffset="-1725.46">22635 9132 1206 0,'0'0'768'15,"0"0"-121"-15,2-11-84 0,-2 11-59 0,0 0-46 16,0 0-54-16,0 0-36 0,0 0-36 16,0 0-34-16,-8 8-37 0,8-8-28 0,-5 14-15 15,1-6-24-15,-3 5-14 0,2 1-8 0,-1 1-12 16,1-1-9-16,-1 3-22 0,0-3-17 15,0 2-16-15,1-2-18 0,-1 0-12 0,2 1-5 16,-1-1-9-16,0-3-2 0,3-1 1 16,0 0 7-16,2-10 3 0,-2 17 3 0,2-17 1 15,-3 15-3-15,3-15 4 0,2 11-63 0,-2-11-3 16,1 11 0-16,-1-11 0 0,0 0 0 16,4 13 0-16,-4-13 0 0,0 0 0 15,10 9 0-15,-10-9 0 0,10 2 0 0,-10-2 0 16,11 2 0-16,-11-2 0 0,14 0 0 0,-14 0-121 15,15-1-128-15,-15 1-42 0,15-3-80 16,-15 3 4-16,17-2-47 0,-17 2-107 0,18-3-96 16,-18 3-1041-16,21-4-1323 0</inkml:trace>
  <inkml:trace contextRef="#ctx0" brushRef="#br0" timeOffset="-1500.83">22952 9353 808 0,'9'4'800'0,"-9"-4"-123"16,0 0-48-16,0 0-62 0,0 13 1 0,0-13-88 15,-4 9-49-15,4-9-73 0,-5 14-33 0,5-14-74 16,-9 14-27-16,9-14-65 0,-9 14-16 16,5-7-64-16,4-7-31 0,-12 15-82 0,12-15-35 15,-9 12-87-15,9-12-38 0,-10 12-77 16,10-12-28-16,-8 9-68 0,8-9-49 0,-7 7-81 15,7-7-144-15,0 0-488 0,-8 7-744 0</inkml:trace>
  <inkml:trace contextRef="#ctx0" brushRef="#br0" timeOffset="-1161.88">23261 9057 1326 0,'0'0'698'15,"4"-8"-58"-15,-4 8-97 0,0 0-44 0,0 0-96 16,4-10 2-16,-4 10-46 0,0 0 14 16,0 0-49-16,0 0-23 0,0 0-28 0,0 17-32 15,0-17 106-15,-2 19-154 0,-3-3-1 16,0 0 1-16,1 3-20 0,-1 2-23 0,-1 1-17 15,0-1-27-15,0 0-19 0,-1 0-16 0,1-2-15 16,0 2-7-16,-1-1-18 0,2-4-6 16,0 1-33-16,1 0-13 0,-1-2-86 0,-1-1-42 15,2-2-54-15,1-1-46 0,3-11-69 16,-5 18-20-16,5-18-49 0,-4 12-13 0,4-12-54 16,0 0-24-16,0 0-46 0,2 8-83 15,-2-8-111-15,0 0-290 0,12-2-613 0</inkml:trace>
  <inkml:trace contextRef="#ctx0" brushRef="#br0" timeOffset="-797.52">23345 9249 15 0,'0'0'717'0,"0"0"-137"0,0 0-71 16,8 5-33-16,-8-5-12 0,0 0-51 0,0 14 5 16,0-14-41-16,-1 14 39 0,1-14-62 15,1 18-7-15,-1-18-51 0,1 19-6 16,-1-19-42-16,7 19-8 0,-4-8-55 0,1-3 1 15,0 0-55-15,0 1 10 0,-4-9-52 0,12 12-8 16,-12-12 14-16,11 8-46 0,-11-8 22 16,15 3-46-16,-15-3 20 0,16-2-48 0,-16 2-11 15,16-5 24-15,-16 5-42 0,16-9 18 16,-7 3-29-16,1-1 36 0,-4-4-28 0,2 3 27 16,-5-2-21-16,-3 10 9 0,6-15 13 0,-6 15-2 15,3-16 7-15,-3 16-1 0,-1-11-6 16,1 11 1-16,-4-12-5 0,4 12-4 0,-9-11 3 15,9 11-18-15,-13-9-7 0,13 9-6 16,-16-6-5-16,16 6-8 0,-20-4-23 0,20 4-20 16,-20-4 6-16,20 4-48 0,-19-1 12 15,19 1-47-15,-20-1-2 0,20 1-61 0,-15 0-13 16,15 0-60-16,-13-2-43 0,13 2 47 0,0 0-312 16,-14-3-23-16,14 3-326 0,0 0-562 15</inkml:trace>
  <inkml:trace contextRef="#ctx0" brushRef="#br0" timeOffset="-505">23534 9080 474 0,'0'0'752'16,"11"-4"-88"-16,-11 4-73 0,0 0-13 0,14 4-66 15,-14-4-33-15,13 7-28 0,-6-1-35 16,1 2-29-16,4 3-33 0,-1 1-25 0,-2 2-23 15,2 2-24-15,1 4-23 0,-3-1-17 0,-1 1-16 16,0 3 4-16,-2 0-47 0,-2 0 0 16,-2 2-43-16,-1-1-2 0,-1-2-123 0,0 1-15 15,-3 0 0-15,1 0 0 0,-2-1 0 16,0-1 0-16,-2-2 0 0,-2 0 0 0,4-4 0 16,-3-1 0-16,0 0 0 0,-1-3 0 15,0 1-64-15,1-2-194 0,1-2-47 0,-1-1-108 16,7-7-51-16,-9 10-116 0,9-10-85 15,0 0-132-15,-5 8-677 0,5-8-1096 0</inkml:trace>
  <inkml:trace contextRef="#ctx0" brushRef="#br0" timeOffset="-181.54">23956 9274 638 0,'0'0'898'16,"0"0"-125"-16,0 0-148 0,4-10-31 0,-4 10-85 16,0 0-29-16,0 0-89 0,0 0-30 0,0 0-70 15,5-8-17-15,-5 8-60 0,0 0 11 16,0 0-44-16,0 0-14 0,0 0-18 0,0 0-25 15,0 0-20-15,0 0-16 0,9-5-20 16,-9 5-15-16,0 0-17 0,0 0-21 0,0 0-51 16,0 0-30-16,0 0-70 0,0 0-18 0,0 0-77 15,0 0-27-15,13 2-92 0,-13-2-27 16,0 0 60-16,0 0-228 0,0 0-146 16,0 0-607-16,3 10-900 0</inkml:trace>
  <inkml:trace contextRef="#ctx0" brushRef="#br0" timeOffset="87.01">23967 9353 582 0,'0'0'868'0,"0"0"-147"0,0 0-65 0,9 5-31 15,-9-5-66-15,0 0 39 0,7 5-193 0,-7-5-45 16,0 0 0-16,9 8-69 0,-9-8-13 15,0 0-84-15,12 8 3 0,-12-8-60 16,6 9 10-16,-6-9-56 0,6 8 18 0,-6-8-49 16,3 11 20-16,-3-11-44 0,0 11 24 15,0-11-55-15,-1 14 2 0,1-14-62 0,-7 17-20 16,2-9-85-16,-1 3-34 0,-2 0 21 0,-1-2-209 16,3-1-111-16,-4 1-110 0,-1-1-167 15,3 0-666-15,-1-3-1048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20:0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4522 5123 63 0,'-9'-9'312'16,"9"9"-36"-16,-8-8-43 0,8 8-43 16,-7-8-20-16,7 8-14 0,-7-7-13 15,7 7-6-15,-6-9 11 0,6 9 12 0,-7-9-8 16,7 9-2-16,-6-8-10 0,6 8 10 0,-6-8 10 15,6 8-1-15,-5-7-10 0,5 7-15 16,0 0-11-16,-6-9-8 0,6 9-14 0,0 0 21 16,-6-7-8-16,6 7-16 0,0 0-18 0,0 0-23 15,-7-8-16-15,7 8-19 0,0 0-12 16,0 0 3-16,0 0-18 0,0 0 54 0,0 0 14 16,0 0 3-16,0 0 6 0,-4 9 3 15,4-9 6-15,1 12-2 0,-1-12-5 0,2 14 1 16,-2-14-3-16,2 20-17 0,-2-9 34 0,1 1-31 15,0 5 29-15,2 0-20 0,-2 2 3 16,1 1 1-16,0 2 25 0,0 2-32 16,-1 3 34-16,0-1-43 0,1 1 27 0,0-1-42 15,-1 0 25-15,-1 0-38 0,3-3 27 0,0 1-33 16,0 1 32-16,-1-4-38 0,3 2 28 16,-1-3-35-16,0 1 32 0,1-2-36 0,-1-2 31 15,1 0-37-15,0-2 35 0,2 1-31 16,-1-4 31-16,0 2-32 0,1-1 39 0,0-2-25 15,1 1 21-15,1-3-30 0,-2 2 34 0,3-2-26 16,0 0 28-16,0-1-24 0,1 0 30 16,0-1-19-16,1 1 20 0,1-2-26 15,0 0 24-15,1 1-25 0,0-3 21 0,0 1-24 0,1-1 27 16,-1 1-26-16,2-2 29 0,0 1-24 16,-1-1 20-16,2 0-28 0,-2 0 23 15,1 0-30-15,0-1 26 0,1 0-29 0,-2 1 29 16,2-2-35-16,-1 1 29 0,1 0-30 0,-1-1 3 15,1 0 4-15,0 1 2 0,2 0 1 16,-5-1-3-16,5-1-2 0,-1 1 25 0,-2-1-28 16,3 0 21-16,-4 1-28 0,0-1 25 15,3 1-27-15,1 0 33 0,-3-1-35 0,4 0 31 16,-1 2-29-16,-1-2 28 0,2 0-30 0,0 0 27 16,-1 0-24-16,2-2 35 0,0 2-37 15,-2-1 1-15,3 0 2 0,-1 0 36 16,-1 0-42-16,2 1 32 0,-1-1-31 0,0-1 34 15,1 1-29-15,-1 1 33 0,0 0-48 0,1-1 45 16,-1 2-42-16,1 0 34 0,-1 0-30 16,1 0 39-16,1-1-31 0,-2 1-6 0,2-1 3 15,0 0 10-15,0 0 2 0,-1 0-7 16,3 0 6-16,2 0-4 0,-1-1-1 0,2 1 39 16,-1-2-39-16,-1 1-1 0,0 0 0 0,4 1 1 15,-2 0 2-15,0-1 1 0,0 1 3 16,1 0 30-16,-1 1-41 0,0-1 37 0,1 0-39 15,0 0 32-15,0 0-31 0,1 0 31 16,-1 0-30-16,0 0 33 0,1 0-35 0,0 0 29 16,-1-1-27-16,1 1 2 0,-1 0 1 15,1 0 4-15,-2 0 0 0,1 1-7 0,-1-1 9 16,2-1 4-16,-1 2-4 0,1-1 0 0,-1 0 36 16,1-1-45-16,0 1 38 0,0 0-42 15,0 0 46-15,-1 0-46 0,2 0 41 0,0 0-39 16,0 0 27-16,-2 0-31 0,1-1 35 15,1 1-39-15,-3 1 41 0,0-1-41 0,2 0 38 16,0 0-37-16,-2 1 41 0,1-1-41 0,-1 1 33 16,0 0-32-16,0 0 39 0,0 0-41 15,-1 0 42-15,0-1-43 0,-3 1 38 16,3 0-35-16,-2 0 33 0,2 0-33 0,0 1 33 16,0-1-37-16,-2 0 42 0,1 2-42 0,1-1 42 15,-2-1-43-15,2 4 49 0,-1-3-48 16,0 2 37-16,-1-2-35 0,1 2 41 0,-1-2-45 15,2 3 40-15,-2-1-35 0,0-1 31 16,-1 1-30-16,0-2 39 0,2 3-38 0,-2-3 34 16,1 2-34-16,-1-2 38 0,1 1-40 0,0-1 40 15,0 1-40-15,0 0 39 0,-1-1-37 16,1 0 30-16,0 1-32 0,0-2 2 0,-1 2 7 16,0 0 9-16,1 0-9 0,0-1 1 15,0 1 0-15,2 0 7 0,-2 0-1 0,-1 0-1 16,1-1 1-16,2 1 4 0,-2 0-6 15,2-1-17-15,0 1 23 0,-3-2 8 0,3 2 25 16,0-1-38-16,0 0 0 0,0 2 30 0,0-3-35 16,0 0 1-16,0 2 36 0,0-1-41 15,-2-1 3-15,2 2 0 0,-2-1 5 0,0-1 3 16,-1 2-7-16,2-1 4 0,-3-1-1 16,2 1 4-16,-2 1-28 0,-1-3 34 0,2 2 0 15,-3 0-7-15,1 0 4 0,0 0 0 16,-2-2 0-16,4 3-2 0,-2-1-2 0,0-1 2 15,-1 0 3-15,1 1-4 0,0 0-2 0,1-1 1 16,0 1 3-16,-2-1-2 0,0 1-2 16,2-1 0-16,-2 0 3 0,0-1-1 0,0 2 2 15,1-1 1-15,-4 1-6 0,4-1 1 16,-4-1-2-16,3 1 6 0,-1 1 0 0,-1-2 2 16,0 2-7-16,-1-2 4 0,0 1-1 15,2 1-2-15,-2-1 0 0,1 0 0 0,1 0-7 16,-3-1 10-16,1 1-4 0,0 0 10 15,2 0-4-15,-1 0-1 0,0 1-3 0,0-2 3 16,0 0 0-16,0 1-3 0,1-1 0 0,-1 0 0 16,0 0 5-16,0 0-2 0,-2 0 4 15,1 0-3-15,2 0-4 0,-2 0-2 0,2 0 3 16,-2-1-4-16,1 1 1 0,-2 0 4 16,5 0 0-16,-4-2-1 0,4 2-7 0,-1 0 5 15,-2-2 1-15,2 1 1 0,0 0-2 0,1 1 4 16,-1-2-3-16,-1 1-2 0,3-1 4 15,-4 1 0-15,4 0 31 0,-2-1-38 16,1 0 31-16,-1 1-38 0,0-1 38 0,0-1-40 16,-1 1 45-16,0 0-49 0,0 0 37 0,0 0-35 15,-1 0 35-15,0 0-32 0,0 0 34 16,-1 1-42-16,1-3 40 0,-2 3-43 0,0-1 38 16,0-1-30-16,-1 1 29 0,1-1-38 0,-3 0 43 15,1 1-42-15,0-2 41 0,-2 2-37 16,-1-1 37-16,0 0-31 0,1-1 30 0,1 0-36 15,-3 0 38-15,-1-1-38 0,0 2 37 16,-2-2-38-16,0 0 43 0,4-3-33 0,-1-1 29 16,-1 1-41-16,-1-4 40 0,1-1-55 0,0-4 38 15,-2 0-36-15,3-1 34 0,0-1-34 16,-1-2 38-16,1 1-39 0,-3-2 47 16,0 1-36-16,1 2 37 0,-3 0-27 0,0 0 33 15,-1 1-37-15,-1 2 37 0,0 0-38 0,-2-1 36 16,-1 0-40-16,-1 1 43 0,0-1-40 15,-1 1 4-15,-1-1 3 0,-1 0 2 0,0 1 4 16,-2 0-3-16,0 0 6 0,-1 0 2 16,-3-1-3-16,3 2 4 0,-3-2-1 0,1 2 27 15,-2 1-31-15,0-1 33 0,0 1-40 0,0 2 33 16,-2-3-31-16,2 4 31 0,-4-1-38 16,3 0 36-16,-4 0-35 0,1 0 32 15,0 0 95-15,-1 1-117 0,-2 0 95 0,1 0-116 0,0 1 106 16,-2 1-116-16,1-2 106 0,0 1-111 15,-2 0 109-15,0 0-114 0,-1 1 108 16,1-1-113-16,-2 0 113 0,0 0-107 0,1 1 99 16,-4-1-103-16,6 1 104 0,-4-1-106 15,-2 0 105-15,4 1-107 0,-3 0 108 0,0 0-114 16,-1 0 114-16,2 0-102 0,-3 2 103 0,2-1-114 16,-2 0 108-16,0 1-109 0,0 1 114 15,-1-1-116-15,1 0 116 0,-2 2-109 0,1 0 111 16,0 1-112-16,-2-2 109 0,2 0-104 0,-2 2 111 15,-3-4-111-15,1 2 107 0,-1 0-108 16,4 1 13-16,-2 0 103 0,-1 0-110 16,1 0 107-16,2-1-113 0,-4 0 113 0,2 2-116 15,2 0 112-15,-1-1-111 0,-1 2 112 0,3-1-108 16,-5 0 109-16,4 2-111 0,-3-3 110 16,3 3-112-16,-5-2 113 0,6 3-110 0,-4-2 105 15,-1 1-108-15,2 0 111 0,-1 0-107 16,-1 0 106-16,0 0-108 0,-2 1 106 0,-1 0-108 15,-2-2 111-15,0 3-108 0,-1-1 106 0,2 1-111 16,-3 0 107-16,0-1-105 0,0 2 106 16,-1-1-107-16,0 0 114 0,2 1-115 15,-1-1 112-15,-1 1-108 0,3 1 107 0,-2-1-109 16,2 0 114-16,-2 0-114 0,4 1 109 0,-2 1-112 16,0-2 111-16,4 0-105 0,-1 1 110 15,-4 0-118-15,3 0 120 0,-3-1-119 0,1 2 119 16,-1-1-114-16,1 0 112 0,0 0-117 0,0-1 114 15,-1 0-110-15,-1 1 111 0,1-1-109 16,0 1 106-16,-2-1-110 0,2 0 116 0,1 1-114 16,0 0 115-16,0 0-117 0,3 2 112 15,-1-2-116-15,-2 3 117 0,6-4-110 0,1 2 114 16,1 0-116-16,-2 0 110 0,1 1-106 0,0-1 118 16,-2-1-123-16,1 1 116 0,1 0-115 15,-2-2 117-15,1 1-114 0,0 1 108 16,-2-3-106-16,2 0 115 0,-2 0-122 0,-1 0 113 15,1 0-110-15,-7-3 117 0,2 1-121 0,1 0 116 16,-1-2-109-16,2 2 109 0,-1-2-116 16,0 0 114-16,3 0-106 0,1-1 111 0,-1 1-121 15,3-2 117-15,-2 0-112 0,0-1 109 16,2 0-112-16,0 0 114 0,1 0-110 0,0 0 108 16,3 1-112-16,1-1 110 0,-1 1-107 0,1-1 112 15,0 0-116-15,-4-2 111 0,4 2-112 16,2 0 122-16,-3 0-120 0,-2-1 113 15,-2 0-117-15,0 1 112 0,-1 0-115 0,0 1-7 16,-1 0 48-16,-1 0-42 0,0 0 32 0,0 2-11 16,1 1 26-16,2-1-19 0,2 1 33 15,-1 1-18-15,3-1 26 0,0 2-23 0,0-2 26 16,2 1 104-16,-1 1-126 0,3-2 107 0,0 2-122 16,2-1 111-16,-2 1-119 0,1-1 110 15,0 0-114-15,-1 1 112 0,-1 0-122 0,-2-1 116 16,3 0-118-16,-1 1 116 0,0 1-122 15,0-1 119-15,1 1-116 0,0 0-14 0,0-1 42 16,-1 1-20-16,2 1 32 0,-1-1-17 0,0 0 29 16,1 1-20-16,0-1 25 0,-1 1-23 15,3 1 25-15,-1-1-15 0,0 0 26 16,1 0-30-16,1 0 28 0,0 1-27 0,-1 0 26 16,1 0-26-16,0 2 24 0,1-3-23 0,0 2 25 15,-1 0 105-15,1 0-131 0,0 1 107 16,0-1-119-16,1 0 112 0,-1 0-119 0,2 0 108 15,-1 1-121-15,1-1 116 0,1 2-114 16,0-2 113-16,-1 1-119 0,2 1 114 0,-1-3-120 16,0 4 119-16,1-2-118 0,-1 1 119 0,0-1-118 15,0 2 14-15,1-1 11 0,-1-1 114 16,1 0-124-16,1 1 9 0,-2 0 8 16,1 0 4-16,1-2 11 0,2 2 0 0,0-1 2 15,0-1 5-15,0 0-3 0,0 1-1 0,0-1 2 16,-1 0 7-16,-1 3-5 0,-2-1 4 15,0-1-4-15,0 0-3 0,1 2 6 0,-2 0-7 16,1 0 0-16,-1-1 1 0,2 1 4 16,0 1 1-16,-2-1-1 0,2-2 3 0,0 0 22 15,2 2 86-15,0-1-126 0,1-1 112 0,1-1-131 16,-1 2 117-16,-1-3-115 0,2 2 106 16,0-1-126-16,-2 1 123 0,1 0-127 0,0-1 129 15,-3 2-125-15,0 0 119 0,-1-1-121 16,1 1 123-16,1 0-123 0,-3-1 120 0,2 0-117 15,-1 2 116-15,2-2-120 0,1-1 122 16,1 1-123-16,0-1 117 0,1 1-119 0,9-4 123 16,-19 6-124-16,19-6 124 0,-17 6-118 0,17-6 104 15,-15 6-120-15,15-6 111 0,-14 6-122 16,14-6 108-16,-10 2-113 0,10-2 114 0,-10 6-121 16,10-6 124-16,-10 5-121 0,10-5 20 15,-9 5 10-15,9-5 13 0,-7 5 0 0,7-5 6 16,-7 6 9-16,7-6 3 0,-7 7 6 15,7-7 8-15,-5 8 102 0,5-8-118 0,-4 10 108 16,4-10-113-16,-2 12 109 0,2-12-115 0,-1 14-16 16,1-14 39-16,-1 17-21 0,1-17 33 15,1 17-23-15,-1-17 31 0,2 19-21 0,-2-19 27 16,3 18-23-16,-3-18 27 0,3 18-25 16,-3-18 7-16,4 19 3 0,-1-9 1 0,0 0 4 15,1 4-2-15,0-1-1 0,1 0 28 0,0 1-31 16,1 0 26-16,1-1-32 0,-2-1 34 15,1 1-32-15,1-1 28 0,-1 1-28 16,2-1 27-16,-2-1-26 0,2 2 29 0,-1-3-26 16,2 3 23-16,0-1-28 0,-1 0 31 0,3 2 100 15,0 0-124-15,-1 1 104 0,2 0-121 16,-1 0 108-16,2 0-118 0,-1 0 107 0,1-1-114 16,0 1 110-16,-2 0-114 0,2-1 108 0,0 0-113 15,-2-3 115-15,1 0-114 0,-1 1 7 16,0-2 113-16,1 1-116 0,-1 0 110 0,1-2-113 15,1 1 112-15,-2-1-117 0,2 1 113 16,-2 0-111-16,2-2 114 0,0 2-118 0,0-1 113 16,1-1-114-16,-1 1 121 0,1-1-119 0,-1 1 113 15,2-1-117-15,-2 0-10 0,1-1 41 16,2 0-19-16,-2 1 33 0,2 0-20 16,-2-1 28-16,1-1-16 0,-1 1 25 0,1-1-23 15,0 1 26-15,0-1-22 0,-1 0 25 0,0 0-26 16,0 0 29-16,1-2-25 0,-2 1 26 15,0 0-25-15,2 1 23 0,-1-1-20 0,2-1 2 16,-2 0 4-16,2 1-3 0,-1-2 21 16,2 1-18-16,-2-1 17 0,2 1-19 0,0-1 13 15,-1 0-18-15,2 1 25 0,-2-2-22 0,3 3 23 16,-2-4-23-16,2 4 22 0,1-3-26 16,-1 1 24-16,0 0-22 0,-1 1 19 15,3-2-22-15,-3 3 26 0,2-3-24 0,0 2 24 16,0-3-11-16,-2 3 8 0,2-1-24 0,-1 0 1 15,1 0 3-15,0 0 2 0,0 0-1 16,0 0 0-16,1 0 7 0,0 1-3 0,0-1 2 16,0 1-2-16,2 0 3 0,-2 0-2 0,1 1 3 15,1-1 0-15,-3-1 0 0,2 1 4 16,1 1-1-16,-2-1-2 0,0-1 1 0,2 0 1 16,1 1-2-16,-2-1 0 0,2 2 2 15,-3-4-2-15,3 4-1 0,-4-3 1 0,3 2 2 16,1-2-10-16,-4 2 12 0,2-2-2 0,0 0 0 15,0 1 0-15,-2-2 6 0,3 1-4 16,-1 0-3-16,-2-1 0 0,3-1 4 16,-2 1-4-16,0-1-1 0,1 1 3 0,-1 0 0 15,-1-1-3-15,2 1-1 0,-1-1 1 0,1 0-1 16,-2 2-1-16,1-2 1 0,0 0 1 16,-1 1-1-16,1-1 1 0,0 1-2 0,-1-1 3 15,2 0-1-15,-1 2 0 0,0-2 1 16,1 0 0-16,0 1 3 0,0-2 0 0,0 1 2 15,2 0-4-15,-1-2 5 0,3 2-1 0,-2-1-3 16,3 0 2-16,-2-1-2 0,1 1-1 16,1-1 2-16,-1 1-3 0,-1-1 2 15,1 1 0-15,2-1-3 0,-1 1 5 0,0 0-4 16,0-1 3-16,0 2-3 0,0-2-2 0,0 1 1 16,1 0 2-16,-3 0 3 0,2 0-5 15,0-1 0-15,0 0 0 0,-2 0 2 0,1 1 1 16,-1-1-1-16,0 1-2 0,0-2 6 0,-1 1-7 15,-2 1 2-15,1-1 1 0,0-1-2 16,-2 2-3-16,1 0-1 0,2-1 4 0,-1 0-3 16,0 1 1-16,-2 0-4 0,2 1 9 15,-2-2-6-15,1 1 3 0,0 0-3 0,0 0-2 16,0 1 1-16,-1-1 3 0,0 1-1 0,1-1-1 16,0 1-2-16,-2-2 6 0,1 1-3 15,-1 0 3-15,0 1-1 0,1-1-2 0,-4 1 4 16,3-1-4-16,-2 0 0 0,1 0 0 15,0 1-7-15,-2 0 12 0,-1 0-4 0,-1-1-1 16,1 1-1-16,-3 0 4 0,1 0 0 16,-1 0-5-16,0 0 3 0,3 0-1 0,-4-1 0 15,2 1 2-15,-1 0-1 0,2 0 0 16,-2 0-1-16,1 0 0 0,0 0 2 0,0-1 0 16,-1 1 1-16,0 0-3 0,3-1 1 0,1 0 2 15,-2 1-7-15,0 0 6 0,3-1 2 16,0-1 1-16,0 2-5 0,-2-1 0 0,1 0 0 15,2 1 4-15,-2-2-2 0,1-1 0 16,1 2 1-16,-2-1-1 0,0 0-4 0,2 0 23 16,-1 0-23-16,1 0 21 0,0 0-23 15,0 0 24-15,0-1-27 0,0 1 21 0,1-1-24 16,-2 0 24-16,0 2-25 0,0-2 22 0,2 1-20 16,-2 0 20-16,0-1-24 0,-2 2 37 15,1-1-37-15,0-1 21 0,-4 2-18 0,1 0 24 16,-14 1-24-16,21-3 24 0,-21 3-24 15,21-3 26-15,-21 3-29 0,20-3 27 0,-20 3-26 16,16-3 24-16,-16 3-20 0,12-1 24 0,-12 1-18 16,0 0 32-16,17-3-31 0,-17 3 21 15,0 0-19-15,14-2 21 0,-14 2-20 16,0 0 28-16,0 0-33 0,13-2-11 0,-13 2-53 16,0 0-15-16,0 0-83 0,0 0-23 0,11-1-91 15,-11 1-23-15,0 0-108 0,0 0-44 16,0 0-17-16,14 1-51 0,-14-1-66 0,0 0-460 15,0 0-666-15</inkml:trace>
  <inkml:trace contextRef="#ctx0" brushRef="#br0" timeOffset="56104">9864 6600 330 0,'-11'-5'335'16,"0"1"-29"-16,1 1-9 0,0-1 1 0,-1 0-10 15,1 2 1-15,-5-4-27 0,4 3-14 0,-3 1-24 16,5 0-16-16,-3 0-21 0,1-1-9 16,11 3 14-16,-22-3 9 0,22 3-11 15,-22-4-5-15,22 4 10 0,-22-2-21 0,22 2-10 16,-21-3-2-16,21 3-11 0,-23-2-7 16,23 2 2-16,-17-3-6 0,17 3-6 0,-21-2 18 15,21 2-9-15,-17-2 1 0,17 2-5 0,-14-3-15 16,14 3-19-16,-12-2-20 0,12 2-10 15,0 0-13-15,-15-2-20 0,15 2-5 0,0 0-19 16,-11-1-6-16,11 1-7 0,0 0-3 0,0 0 6 16,0 0 36-16,0 0 15 0,0 0 5 15,0 0 2-15,0 0 1 0,0 0 5 16,11 5-12-16,-11-5 1 0,22 4-7 0,-7-1-5 16,0 0 1-16,5-1 6 0,-3 3-7 0,2-4-2 15,2 2 5-15,-2 1-2 0,6-1-8 16,-4-1 6-16,0 1-12 0,2 0 1 0,2 0-5 15,-4 0 3-15,2-1 1 0,0 0-7 0,-2 0 1 16,4 0 7-16,-3 1-2 0,0-2-2 16,1 0-2-16,-1 0 3 0,0 2-19 0,1-1-15 15,-1-1 0-15,0 0 0 0,-1 2 0 16,1-2 0-16,-2 1 0 0,1 0 0 0,-1 0 0 16,-1-1 0-16,3 0 0 0,-2 1 0 15,1 1 0-15,0-2 0 0,0-1 0 0,0 2 0 16,0-1 0-16,2 0 0 0,-2 0 0 15,0 0 0-15,0 0 0 0,1 0 0 0,-2 1 0 16,1-1 0-16,-1-1 0 0,-1 1 0 0,2 1 0 16,-3-2 0-16,3 1 0 0,-1-1 0 15,0 2 0-15,0-2 0 0,1 0 0 0,-2 1 0 16,3 0 0-16,-1-1 0 0,-1 2 0 16,1-1 0-16,-1-1 0 0,-1 1 0 0,2 0 0 15,-1-1 0-15,-2 1 0 0,3-1 0 0,-1 0 0 16,-1 0 0-16,1-1 0 0,0 1 0 15,-5-2 0-15,5 1 0 0,-3 1 0 16,0-2 0-16,-3 1 0 0,-1 0 0 0,-13 1 0 16,22-2 0-16,-22 2 0 0,21-3 0 0,-21 3 0 15,18-1 0-15,-18 1 0 0,13-3 0 16,-13 3 0-16,14-1 0 0,-14 1 0 0,0 0 0 16,15-1 0-16,-15 1-109 0,0 0-426 15,0 0-146-15,11-2-200 0,-11 2-1006 0,0 0-1610 16</inkml:trace>
  <inkml:trace contextRef="#ctx0" brushRef="#br0" timeOffset="59007.56">4737 8975 270 0,'0'0'238'0,"-11"6"-53"15,11-6-42-15,-12 6-28 0,12-6-24 0,-15 6 34 16,15-6 8-16,-17 4 45 0,17-4 8 0,-19 4 22 15,19-4 22-15,-23 4-13 0,23-4-24 16,-24 2-13-16,12-1 12 0,-1 0-30 16,13-1-22-16,-25 1-2 0,12 0-13 0,1-2-4 15,-2 1-14-15,1-1-12 0,-5-1 10 0,1 1 0 16,-1 0 0-16,1-1 25 0,0 0 9 16,2 1 19-16,3 0 12 0,12 1-6 0,-23-3-6 15,23 3-7-15,-20-2-10 0,20 2-4 16,-18-1 0-16,18 1-4 0,-15-2-4 0,15 2-6 15,-12-2-10-15,12 2-20 0,0 0-6 0,-15-1-15 16,15 1-17-16,0 0-10 0,-13-1-11 16,13 1-13-16,0 0-6 0,0 0-5 0,-13-3-9 15,13 3-4-15,0 0 6 0,0 0 5 16,0 0 7-16,0 0 20 0,0 0 13 0,0 0 6 16,0 0-16-16,0 0 11 0,16 4 9 15,-16-4-6-15,21 5 7 0,-5-2-9 0,0 0 12 16,2-1-13-16,0 0 5 0,2 1-6 15,1-2-8-15,0 3-2 0,0-2 7 0,3 1-22 16,0 0 12-16,-1 0-7 0,2 0 4 0,-1 1-16 16,1 0 21-16,-2 0-14 0,3 0 13 15,-2 0-9-15,2 0 8 0,-1 1-14 0,0 0 14 16,1-1-9-16,-1 1 6 0,0 1-16 0,1-4 1 16,-1 4 2-16,-2-1 5 0,2-1-3 15,0-1-2-15,-1 2 8 0,1-3-14 16,-3 4 2-16,-1-3 1 0,0 0 3 0,-1 0 3 15,1-1 3-15,0 0-1 0,-1 2 7 0,1-3-6 16,4 0-4-16,-4 2 11 0,4-1-8 16,1-1 4-16,-4-1-9 0,2 1 4 0,-2 1-23 15,2-2 0-15,-1 0 0 0,-1 0 0 16,-1 1 0-16,1-1 0 0,0 0 0 0,-2 0 0 16,0 0 0-16,0 0 0 0,0-1 0 0,1 1 0 15,0-2 0-15,-1 1 0 0,2 1 0 16,0-1 0-16,4-1 0 0,-2-1 0 0,1 2 0 15,1 0 0-15,0-1 0 0,0 0 0 16,1 0 0-16,-2 0 0 0,1 1 0 0,-1-1 0 16,1 1 0-16,-3-1 0 0,-1 2 0 15,0-3 0-15,1 3 0 0,0-1 0 0,-1 1 0 16,1-1 0-16,0 0 0 0,1 0 0 0,2-1 0 16,-2 2 0-16,4 0 0 0,-4-1 0 15,2 1 0-15,-3 0 0 0,1 0 0 0,1 0 0 16,-1 0 0-16,3 0 0 0,-1 0 0 15,-2 0 0-15,-1 1 0 0,1-1 0 0,1 0 0 16,-4 0 0-16,4 0 0 0,-2 0 0 0,2 0 0 16,-3 0 0-16,1-1 0 0,0 1 0 15,-1-1 0-15,-1 1 0 0,0-2 0 16,-2 2 0-16,0-1 0 0,-2 0 0 0,-2 0 0 16,-2 1 0-16,-13 0 0 0,21-1 0 0,-21 1 0 15,20-1 0-15,-20 1 0 0,16-1 0 16,-16 1-12-16,13 0-322 0,-13 0-128 0,0 0-136 15,19 0-163-15,-19 0-1137 0,12 1-1627 16</inkml:trace>
  <inkml:trace contextRef="#ctx0" brushRef="#br0" timeOffset="60953.56">10055 8782 337 0,'0'0'272'16,"-18"3"-59"-16,18-3-40 0,-18 3-14 16,18-3 1-16,-17 5 22 0,17-5 44 0,-21 3 17 15,10 0-17-15,2-1 2 0,-3 0-5 0,1 1-19 16,-2-1-25-16,-1 1 11 0,-1-1-24 16,3 0 43-16,0 0-50 0,-1-1 48 0,1 0-36 15,0 0 33-15,12-1-34 0,-22 2 29 16,22-2-30-16,-20 2 22 0,20-2-47 0,-16 1 8 15,16-1-57-15,-14 1 12 0,14-1-39 0,0 0 30 16,-15 0-14-16,15 0 25 0,0 0-15 16,-14 2 28-16,14-2-21 0,0 0 1 15,0 0-4-15,-15 0-5 0,15 0-3 0,0 0-24 0,0 0-13 16,0 0-12-16,-14 1-14 0,14-1-4 16,0 0-9-16,0 0-4 0,0 0 7 15,0 0-11-15,0 0-7 0,0 0 1 0,-13 0 4 16,13 0-6-16,0 0 0 0,0 0 5 0,0 0 7 15,0 0-6-15,0 0 0 0,0 0 6 16,0 0-5-16,0 0 2 0,0 0 0 0,0 0 5 16,0 0 9-16,0 0-7 0,0 0 3 15,0 0 3-15,0 0-3 0,0 0 5 0,0 0-3 16,0 0-1-16,0 0 8 0,0 0 2 0,0 0-10 16,0 0-2-16,10-5 4 0,-10 5-12 15,0 0 5-15,13-3 3 0,-13 3-3 16,0 0 11-16,15-2-12 0,-15 2 8 0,12-1 4 15,-12 1-4-15,15 0-7 0,-15 0 2 0,20-1 2 16,-20 1 6-16,20-1 3 0,-20 1-2 16,24 0-1-16,-24 0 1 0,25 2-1 0,-13-2 4 15,6 1-4-15,-1 1-1 0,0-1 2 16,0 2 1-16,3-2 4 0,-1 1-4 0,0 0-2 16,2-1-2-16,0 0 7 0,0 2 3 0,2-3-1 15,4 1-3-15,-2 0-1 0,4 0-5 16,-2-1-2-16,1 0-1 0,-1 0-4 0,1 0 6 15,-1 0-8-15,2 1-3 0,-2-1-1 16,2 1 0-16,-1 0 6 0,0-1-6 0,0 0 1 16,-1 2-3-16,2-2 1 0,-3 0-2 15,2 1 2-15,-1-1 0 0,-5 0-2 0,3 0 1 16,-2 1 1-16,1-1 1 0,-1 1-3 0,-1-1 0 16,0 0 1-16,-1 0 4 0,-1 0-6 15,1 0-2-15,0 0 3 0,-1 0 3 0,-2 0-3 16,4 0-1-16,-2 0 10 0,0 0-11 15,-1 1-2-15,2 1 4 0,-1-2-2 0,-2 0 0 16,4 1-3-16,-2 0 0 0,1 1 0 0,-1-2 0 16,0 1 0-16,1-1 0 0,-1 1 0 15,1 0 0-15,1-1 0 0,-1 0 0 16,-1 0 0-16,2 0 0 0,-1 1 0 0,0-1 0 16,-1 0 0-16,3 0 0 0,-3 1 0 0,1-1 0 15,1 1 0-15,-2 0 0 0,1 0 0 16,1-1 0-16,-3 1 0 0,3-1 0 0,-1 1 0 15,-1-1 0-15,1 1 0 0,-1 1 0 16,-1-2 0-16,2 2 0 0,-1-2 0 0,-1 1 0 16,2 1 0-16,0-1 0 0,0-1 0 0,1 0 0 15,1 0 0-15,2 0 0 0,1 0 0 16,1 0 0-16,1-1 0 0,0 1 0 0,1-2 0 16,-1 1 0-16,2 1 0 0,-1-2 0 15,0 2 0-15,0-2 0 0,1 1 0 0,-1 0 0 16,1 0 0-16,-1-1 0 0,0 0 0 15,0 2 0-15,-2-1 0 0,3-1 0 0,-1 1 0 16,0-1 0-16,0 1 0 0,-1 0 0 0,1-1 0 16,-1 1 0-16,0-1 0 0,1 1 0 15,-1-1 0-15,1 1 0 0,-1-1 0 0,-1 2 0 16,1-1 0-16,1 1 0 0,-1-2 0 16,-1 2 0-16,0-1 0 0,1-1 0 0,-1 2 0 15,1 0 0-15,-1-1 0 0,-1 1 0 16,2-2 0-16,-2 2 0 0,2 0 0 0,-1-1 0 15,-1-1 0-15,1 2 0 0,-1 0 0 16,-4 0 0-16,2-1 0 0,-1 1 0 0,0 0 0 16,0 1 0-16,0-1 0 0,-1 0 0 0,-1 0 0 15,1 0 0-15,1 0 0 0,-1 2 0 16,-1-2 0-16,1 0 0 0,0 1 0 0,0-1 0 16,0 0 0-16,1 0 0 0,0 0 0 0,-1 0 0 15,1 1 0-15,0-1 0 0,0 0 0 16,-1-1 0-16,2 2 0 0,0-2 0 15,3 1 0-15,0 0 0 0,-2 0 0 0,3 0 0 16,-2-1 0-16,1 1 0 0,0-2 0 0,0 2 0 16,0 0 0-16,0-1 0 0,-2 0 0 15,3-1 0-15,-1 1 0 0,0 1 0 0,0-2 0 16,0 1 0-16,1-1 0 0,-1 0 0 16,-1 1 0-16,1-2 0 0,1 1 0 0,-1 0 0 15,1-1 0-15,1-1 0 0,1 1 0 0,-1 0 0 16,0 0 0-16,4 0 0 0,0-2 0 15,-1 1 0-15,2 0 0 0,-1-2 0 0,0 1 0 16,0-1 0-16,0 0 0 0,0 1 0 16,0 0 0-16,-2 0 0 0,2 0 0 0,-1-2 0 15,-4 4 0-15,-2-2 0 0,3 1 0 16,-2-1 0-16,0 1 0 0,1 0 0 0,-2-1 0 16,0-1 0-16,0 3 0 0,-1-2 0 15,0 1 0-15,0 0 0 0,-1 0 0 0,-2 0 0 16,-2 2 0-16,0-3 0 0,-1 3 0 0,-1-2 0 15,-2 3 0-15,1 0 0 0,-4-2 0 16,-13 3 0-16,21-3 0 0,-21 3 0 0,18-2 0 16,-18 2 0-16,12-2 0 0,-12 2 0 15,10-2 0-15,-10 2 0 0,0 0-299 0,0 0-165 16,9-6-96-16,-9 6-128 0,0 0-176 16,-9-7-817-16,9 7-1353 0</inkml:trace>
  <inkml:trace contextRef="#ctx0" brushRef="#br0" timeOffset="64664">14790 6411 164 0,'-14'0'729'0,"0"-1"-153"0,14 1-74 15,-20-3-28-15,20 3-125 0,-15-1-31 0,15 1-85 16,0 0 32-16,-13-2-3 0,13 2 37 16,0 0-44-16,0 0 29 0,0 0-35 0,0 0 27 15,0 0-25-15,0 0 34 0,16 2-27 0,-16-2 9 16,23 0-53-16,-2-2-3 0,5 2 2 15,3-1-1-15,6-2-24 0,1 1-22 0,1 0-7 16,2-1-10-16,1 2-12 0,0-2-7 16,0 0-16-16,1 2-112 0,-2 0-2 0,-1-2 0 15,0 1 0-15,-1 1 0 0,-7 1 0 0,-1-1 0 16,-1-1 0-16,0 1 0 0,-3 0 0 16,-2 0 0-16,-4 1 0 0,0-2 0 15,-3 1 0-15,-3-1 0 0,-13 2 0 0,20-1 0 16,-20 1 0-16,20-1 0 0,-20 1 0 0,15-1 0 15,-15 1 0-15,12-1 0 0,-12 1-79 16,0 0-287-16,15-2-80 0,-15 2-135 0,0 0-68 16,0 0-184-16,0 0-824 0,0 0-1322 0</inkml:trace>
  <inkml:trace contextRef="#ctx0" brushRef="#br0" timeOffset="65788.53">14269 6411 379 0,'0'0'677'0,"-16"-5"-95"16,16 5-62-16,-14-5-14 0,14 5-68 0,0 0 1 15,-12-4-56-15,12 4 9 0,0 0-62 16,-9-5 13-16,9 5-51 0,0 0-4 0,0 0-50 16,-12-6-35-16,12 6-37 0,0 0-28 15,0 0-29-15,0 0-22 0,-7-4-13 0,7 4 4 16,0 0 29-16,0 0 12 0,0 0-8 15,15-4 6-15,-15 4-9 0,16 0 9 0,-16 0-19 16,23-1-1-16,-11-1-9 0,-12 2-20 0,26 0 12 16,-6-1-8-16,-2 2-9 0,2-1-8 15,0 2-13-15,-2-1 2 0,3-1-7 0,0 1-6 16,-1 0-3-16,3 0-7 0,-1-1-3 16,-1 1-10-16,1-2-8 0,1 1 0 0,-1 0 0 15,-1-1 0-15,0 0 0 0,-2 1 0 16,-1-1 0-16,1 1-51 0,-3-1-48 0,-1 1-37 15,-2-2-43-15,0 2-41 0,0 0-28 0,1 0-72 16,-2-1-55-16,1 1-114 0,-13 0-105 16,25 1-114-16,-12 2-806 0,-2-2-1143 0</inkml:trace>
  <inkml:trace contextRef="#ctx0" brushRef="#br0" timeOffset="66213.84">14476 6823 187 0,'0'0'795'0,"0"0"-121"0,0 0-52 15,-10-4-67-15,10 4-45 0,0 0-54 16,0 0-50-16,0 0-63 0,-8-4-67 0,8 4-47 16,0 0-43-16,0 0 1 0,0 0 21 0,0 0-6 15,0 0-18-15,0 0 8 0,0 0-19 16,5 9-14-16,-5-9-17 0,9 6-17 0,-9-6-23 15,12 8-10-15,-12-8-23 0,15 8-6 16,-15-8-18-16,14 8-2 0,-14-8-14 16,14 9-2-16,-14-9-10 0,12 9-26 0,-12-9 71 15,13 9-206-15,-13-9-62 0,10 8-57 0,-10-8-44 16,8 12-66-16,-8-12-62 0,3 12-79 16,-3-12-74-16,-2 16-130 0,2-16-479 0,-7 23-808 15</inkml:trace>
  <inkml:trace contextRef="#ctx0" brushRef="#br0" timeOffset="66618.49">14290 7226 679 0,'-8'6'765'0,"8"-6"-126"16,-13 7-33-16,13-7-80 0,-8 4-27 16,8-4-94-16,0 0-32 0,0 0-78 15,0 0-22-15,0 0-25 0,0 0-31 0,0 0-46 16,0 0-33-16,7-14-25 0,-7 14-27 0,12-8-19 15,-12 8-12-15,15-10-49 0,-7 6-61 16,1-1-43-16,-1 2-45 0,-8 3-39 0,19-8-14 16,-19 8-23-16,17-6-18 0,-17 6 13 0,18 0 16 15,-18 0 51-15,16 7 21 0,-7-2 38 16,-9-5 28-16,13 16 51 0,-6-4 38 0,-3 3 39 16,1 1 38-16,-2 2 26 0,-1 0 22 15,-1 1 28-15,-1 1 19 0,0 0 1 0,0-2 2 16,0-1-7-16,0 1-14 0,0-5-7 0,0-1-14 15,0-12-2-15,0 20-2 0,0-20 14 16,0 15-11-16,0-15 6 0,1 14-13 16,-1-14-2-16,0 0-23 0,2 10-2 0,-2-10-41 15,0 0-7-15,0 0-26 0,9-3-8 0,-9 3-57 16,10-11-41-16,-3 0-67 0,1-2-61 16,1-3-71-16,3-1-63 0,1-8-64 0,2 0-35 15,2-6-70-15,1-2-47 0,1-2-50 16,1 0-60-16,1-1-415 0,-1-1-682 0</inkml:trace>
  <inkml:trace contextRef="#ctx0" brushRef="#br0" timeOffset="66804">14834 6848 246 0,'11'-17'556'0,"1"2"-79"15,-4 4-31-15,0 0 25 0,-2 3-45 16,-1 1-3-16,-5 7 2 0,8-8 9 0,-8 8-18 16,0 0-47-16,0 0-26 0,0 0-29 15,0 0-27-15,8 7-33 0,-8-7-30 0,-1 10-28 16,1-10-22-16,-3 19-37 0,1-9-25 0,1 1-15 15,-2-1-21-15,-1 4-19 0,1-2-19 16,0-1-61-16,-1-1-76 0,3-1-94 0,-2 1-88 16,0 1-103-16,3-11-102 0,-7 21-153 15,3-10-123-15,-2-3-547 0,6-8-912 0</inkml:trace>
  <inkml:trace contextRef="#ctx0" brushRef="#br0" timeOffset="67353.66">14723 6961 979 0,'0'0'651'16,"0"0"-146"-16,-10-5-86 0,10 5-46 16,0 0-32-16,0 0-44 0,0 0-55 0,0 0-36 15,0 0-37-15,0 0-36 0,0 0-26 16,0 0-22-16,0 0-13 0,0 0-29 0,0 0-57 16,4 10-36-16,-4-10-31 0,0 0-12 0,20-2-34 15,-20 2-17-15,20-5-69 0,-5 1-50 16,0-1-66-16,2-1-22 0,-1 0-25 0,3-2 31 15,0 0 53-15,-4 2 130 0,1-1 132 0,-1 1 118 16,0-1 58-16,-3 0 35 0,-2 3 15 16,0 0 40-16,-10 4 57 0,13-8 34 15,-13 8-4-15,9-2-29 0,-9 2-24 0,0 0-23 16,0 0-36-16,0 0-21 0,0 0-25 0,0 0-29 16,-6 8-25-16,-1-2-24 0,-3 0-13 15,-2 3-23-15,0 0-17 0,-1-1-11 0,0 3-64 16,-3-1 0-16,4-1-30 0,-1 0 21 15,-1 1-27-15,3-2 11 0,-1-1-46 0,3-2 28 16,2 1-40-16,7-6 41 0,-14 7-34 0,14-7 11 16,-10 5 34-16,10-5-12 0,-8 6 33 15,8-6-6-15,0 0 38 0,-12 5-15 0,12-5 57 16,0 0-12-16,-8 5 58 0,8-5-12 16,0 0 87-16,-7 8 22 0,7-8 55 0,-4 10-17 15,4-10 24-15,-1 18-30 0,1-7 27 16,-1 7-4-16,0 6 3 0,-1 1-19 0,-1 1-25 15,-2 6-7-15,0 0-13 0,-1-1-18 16,-1 0-21-16,0 0-8 0,-1-1-39 0,0-2-7 16,-1 0-18-16,2-2-2 0,-1-6-19 0,2-1-8 15,1-2-55-15,1-2-57 0,1-4-73 16,0 0-66-16,3-11-43 0,-2 13-42 0,2-13-71 16,0 0-58-16,0 0-67 0,6 7-48 15,-6-7-61-15,8-7-40 0,-8 7-344 0,9-13-606 16</inkml:trace>
  <inkml:trace contextRef="#ctx0" brushRef="#br0" timeOffset="67802.86">14719 7188 252 0,'0'0'614'0,"2"-19"-66"0,-2 19-28 16,3-12-47-16,-3 12-26 0,0 0-57 16,5-12 4-16,-5 12-48 0,0 0 19 0,10-10-75 15,-10 10 4-15,12-9-64 0,-5 4-1 16,4-5-53-16,2 3 5 0,0-1-48 0,2-2-24 15,-1 2-20-15,1 2-22 0,-1-3-12 16,1 3-10-16,-2 0-11 0,2 2-8 0,-3-3-3 16,0 3-8-16,-2 2-1 0,-10 2 0 0,16-6-6 15,-16 6-3-15,15-4 10 0,-15 4 21 16,11-3 24-16,-11 3 21 0,0 0 20 0,14 3 17 16,-14-3 4-16,8 6 5 0,-8-6-5 0,5 14-1 15,-3-4 12-15,1 6-1 0,-1 2-8 16,0 1-9-16,-1 5 0 0,2 2-2 15,-2 2-10-15,1 4-36 0,-1 2-67 0,0-1 0 16,0 2 0-16,-2-1 0 0,1 1 0 0,0-1 0 16,0-6 0-16,0 1 0 0,0-1 0 15,0-1 0-15,-1-2 0 0,1-3 0 0,-1-2 0 16,1-1 0-16,0-1 0 0,0-1 0 16,0-3 0-16,0-14 0 0,-1 20 0 0,1-20 0 15,-1 17 0-15,1-17 0 0,0 13 0 0,0-13 0 16,0 0 0-16,-5 13 0 0,5-13 0 15,0 0 0-15,0 0-261 0,-14 1-138 16,14-1-40-16,-10-7-42 0,2 0-39 0,1-4-13 16,-2 0-2-16,1-2-7 0,-2-3-18 0,1-2-93 15,0 0-367-15,-2 1-627 0</inkml:trace>
  <inkml:trace contextRef="#ctx0" brushRef="#br0" timeOffset="68181.92">14838 7497 1077 0,'-11'-14'376'0,"0"3"-13"0,1 0 4 15,-1-1 14-15,2 2-20 0,0 0 39 16,0 1-25-16,1 2 21 0,2 0-64 0,6 7-32 15,-11-12-84-15,11 12 12 0,-4-11-35 16,4 11 8-16,0 0-10 0,0-16-14 0,0 16-14 16,7-13-21-16,-7 13-5 0,11-10-7 0,-3 4-15 15,-8 6-12-15,15-7-20 0,-7 3-10 16,-8 4-13-16,17-8-15 0,-17 8-7 16,16-3-8-16,-16 3-6 0,17-3-3 0,-17 3 1 15,14 1-8-15,-14-1-4 0,16 3-8 0,-16-3-2 16,11 8-6-16,-11-8-3 0,7 11-7 15,-7-11-7-15,3 13 4 0,-3-13 4 0,-3 17-2 16,3-17 6-16,-7 19 3 0,1-9 0 16,0 2 2-16,-1 1 3 0,-3-1-1 0,2 0 9 15,-1 0 27-15,0-2 21 0,3-1 2 0,1-2 10 16,5-7-2-16,-9 12 5 0,9-12-7 16,-7 10 10-16,7-10-23 0,-6 6 1 0,6-6-2 15,0 0 17-15,0 0 17 0,0 0-9 16,0 0-25-16,11 7 5 0,-11-7-12 0,13-7-8 15,-13 7-12-15,20-9-41 0,-8 2-41 16,1-1-64-16,0 0-81 0,2 1-89 0,1-3-90 16,1-1-67-16,1 2-120 0,0-1-119 0,1-1-209 15,1 0-468-15,1-1-970 0</inkml:trace>
  <inkml:trace contextRef="#ctx0" brushRef="#br0" timeOffset="68664.53">15499 6961 544 0,'0'0'762'0,"0"0"-119"0,-6-7-34 16,6 7-60-16,0 0-61 0,0 0-66 0,-8-7-60 15,8 7-70-15,0 0-48 0,-11-2-27 0,11 2-24 16,-11 3-15-16,11-3-24 0,-16 8-21 16,4-1-18-16,-1 2-17 0,-1-2-19 0,2 2-15 15,-2 0-11-15,1 0-14 0,0 0-8 0,0 0-7 16,2-2-12-16,0 0-27 0,1 2-25 16,3-5-3-16,7-4-64 0,-13 9 1 15,13-9-49-15,-11 7 11 0,11-7-31 0,0 0 45 16,-10 5-9-16,10-5 51 0,0 0-12 0,0 0 42 15,0 0-9-15,0 0 4 0,0 0 15 16,0 0 10-16,0 0 7 0,0 0 28 0,0 0 41 16,0 0 29-16,0 0 25 0,0 0 14 15,11 3 15-15,-11-3 8 0,7 17 34 0,-3-2-28 16,-2 0 4-16,0 1-6 0,0 2-7 0,-1 0-5 16,0 2-3-16,-1-1-14 0,-2 1-18 15,2 0-18-15,-2-3-12 0,1 1-11 16,0-1-11-16,0-2-10 0,0-1-34 0,0-2-56 15,1-12-53-15,-1 19-55 0,1-19-53 0,0 13-59 16,0-13-37-16,0 0-52 0,3 13-99 16,-3-13-131-16,0 0-659 0,0 0-872 0</inkml:trace>
  <inkml:trace contextRef="#ctx0" brushRef="#br0" timeOffset="69055.84">15342 7106 698 0,'0'0'651'0,"0"0"-128"16,0-14-61-16,0 14-53 0,0 0-16 16,2-13-24-16,-2 13-25 0,6-7-22 15,-6 7-23-15,10-12-32 0,-4 7-28 0,2-1-26 16,3-2-34-16,1 2-34 0,0-1-28 0,1 1-17 16,0 1-21-16,0-1-13 0,-2 4-8 15,0-3-4-15,-11 5-5 0,21-4-8 0,-21 4-2 16,19-3-1-16,-19 3-5 0,16-3 12 15,-16 3 23-15,13 0 11 0,-13 0 18 0,12 3 22 16,-12-3 9-16,11 10 8 0,-11-10 4 0,8 15 0 16,-5-5 1-16,0 5-5 0,-1 1-21 15,0 0-2-15,-1 2-17 0,-1 1-10 16,0 0-10-16,0 0-12 0,0 1-11 0,1 0-11 16,-2-1-8-16,1 0-7 0,-1 0-4 0,1-3-1 15,-1 2-9-15,0 0-2 0,-1-4-11 16,1 1 0-16,0-4 0 0,1-11 0 0,-1 20-53 15,1-20-36-15,-1 15-38 0,1-15-36 16,0 13-51-16,0-13-54 0,0 0-86 0,-1 14-69 16,1-14-70-16,0 0-41 0,0 0-31 0,-5 8-30 15,5-8-104-15,0 0-434 0,0 0-747 16</inkml:trace>
  <inkml:trace contextRef="#ctx0" brushRef="#br0" timeOffset="69664">15409 7247 661 0,'0'0'600'0,"-12"-9"-57"0,12 9 28 16,-8-9-77-16,8 9-16 0,-6-5-96 0,6 5-38 16,0 0-86-16,-7-7-30 0,7 7-38 15,0 0 13-15,0 0-55 0,4-14 2 0,-4 14-55 16,12-9 12-16,-12 9-55 0,13-9 17 16,-13 9-42-16,17-7 15 0,-17 7-78 0,16-6-26 15,-16 6-89-15,16-6-32 0,-16 6-76 16,13-3-19-16,-13 3 14 0,0 0-7 0,0 0 1 15,13 3 1-15,-13-3 30 0,0 0 50 0,0 0 44 16,-3 13 63-16,3-13 69 0,-10 10 59 16,10-10 50-16,-14 13 23 0,4-6 50 0,0 1 12 15,-1 0 55-15,1 0-1 0,-1 0 37 16,3-2-50-16,0 0 2 0,8-6-58 0,-13 8-3 16,13-8-58-16,-10 11 4 0,10-11-45 15,-8 6 36-15,8-6-25 0,-6 6 33 0,6-6-29 16,0 0 21-16,0 0-30 0,-3 11 11 15,3-11-24-15,0 0 23 0,0 0-39 0,9 8 17 16,-9-8-18-16,0 0-3 0,11 4-31 0,-11-4 23 16,0 0-33-16,13 3-3 0,-13-3-64 15,0 0-2-15,12 3-60 0,-12-3 13 0,0 0-19 16,8 4 43-16,-8-4-13 0,0 0 30 16,3 11-13-16,-3-11 36 0,0 0-12 0,-5 13 36 15,5-13-16-15,-7 12 32 0,7-12-16 0,-11 13 10 16,6-7 18-16,-1 0 31 0,0 2 27 15,6-8 11-15,-13 11 17 0,13-11 12 16,-10 10 14-16,10-10-7 0,-8 10-7 0,8-10-10 16,-6 7 19-16,6-7 32 0,0 0 31 0,0 0 5 15,0 0-7-15,4 8-7 0,-4-8-13 16,0 0-1-16,19 0-6 0,-19 0-5 0,20-1-8 16,-9-1-9-16,5 0-14 0,-1-1-13 15,0-1-13-15,0 1-9 0,-1-1-15 0,-3 1-10 16,0 0-9-16,-1 1-7 0,-10 2-19 0,17-3-52 15,-17 3-49-15,15-5-56 0,-15 5-81 16,10-3-103-16,-10 3-66 0,0 0-142 0,12-3-131 16,-12 3-118-16,0 0-703 0,0 0-1123 15</inkml:trace>
  <inkml:trace contextRef="#ctx0" brushRef="#br0" timeOffset="69935.97">15173 7528 235 0,'0'0'707'15,"0"0"-192"-15,-10 3-55 0,10-3 6 0,0 0-28 16,0 0-23-16,-5 10-37 0,5-10-40 16,0 0-28-16,-1 16-34 0,1-16-31 15,-2 19-26-15,2-19-31 0,-1 21-32 0,0-8-23 16,0 3-14-16,0-1-20 0,1-1 7 0,-1-1-50 15,1-13 13-15,0 23-67 0,0-23-26 16,-1 20-81-16,1-20-9 0,0 18-61 0,0-18-36 16,1 14-84-16,-1-14-48 0,1 11-30 0,-1-11-35 15,0 0-59-15,5 7-121 0,-5-7-300 16,0 0-450-16</inkml:trace>
  <inkml:trace contextRef="#ctx0" brushRef="#br0" timeOffset="70478.55">15231 7634 588 0,'0'0'538'0,"5"-6"-36"0,-5 6-16 16,0 0-32-16,9-6-19 0,-9 6-9 16,0 0-16-16,10 3-28 0,-10-3-1 0,9 8 6 15,-9-8-37-15,12 12-40 0,-4-3-36 0,1 1-24 16,0 0-26-16,-1 2-30 0,2-2-22 16,-2 1-36-16,3-2-17 0,-2 3-21 0,1-4-18 15,0 1-5-15,0-1-7 0,-1-2-18 16,0 0-11-16,-9-6-5 0,13 9 3 0,-13-9-4 15,13 7 1-15,-13-7-5 0,9 3 4 0,-9-3-3 16,0 0-6-16,14 2-36 0,-14-2-21 16,0 0-25-16,9-7-24 0,-9 7-33 15,5-12-27-15,-5 12-14 0,2-17 7 0,-2 17 1 16,3-20 7-16,-3 20 7 0,1-20 17 0,-1 20 20 16,-1-22 20-16,1 22 18 0,-1-20 14 15,1 20 14-15,-2-18 24 0,2 18 19 0,-2-15 24 16,2 15 11-16,-2-11-4 0,2 11-10 0,0 0-11 15,-1-17-15-15,1 17 3 0,2-10-3 16,-2 10 2-16,6-12 5 0,-6 12 6 0,13-11-4 16,-5 4 6-16,4 0-1 0,1 1 3 15,2 1-3-15,2-2-7 0,-1 3 14 0,2-2-15 16,0 3-5-16,2-1 1 0,0 1-2 0,0 0 1 16,1 0 3-16,0 0 6 0,-1 3 0 15,0-3 4-15,0 3-6 0,-4 0 0 16,-1 0 2-16,-3 1 24 0,-1 1 14 0,1 1 16 15,-3 0 9-15,-9-3 8 0,16 8-3 0,-16-8 0 16,10 14-12-16,-10-14-1 0,3 16-14 16,-3-16-10-16,-3 19-12 0,0-6-9 0,-3 1-15 15,-3-1-40-15,1 1-53 0,-2 1-53 16,-3-1-61-16,1 1-26 0,-1-1-74 0,-1 1-18 16,1-5-78-16,0 2-21 0,2-4-64 0,-1 2-69 15,-1-3-149-15,2-2-464 0,1-1-772 16</inkml:trace>
  <inkml:trace contextRef="#ctx0" brushRef="#br0" timeOffset="73504.62">9384 6847 318 0,'0'0'343'15,"0"0"-43"-15,0 0-27 0,0 0-39 0,0 0-34 16,0 0-29-16,0 0-22 0,0 0-21 0,0 0-21 16,0 0-12-16,0 0-19 0,13 1-12 15,-13-1-11-15,0 0 2 0,0 0 12 0,16 1 5 16,-16-1 0-16,0 0 6 0,0 0 6 15,15 1 7-15,-15-1 3 0,0 0-3 0,0 0 1 16,12 2-1-16,-12-2-7 0,0 0 3 0,0 0 4 16,11 2 6-16,-11-2 0 0,0 0 1 15,0 0 2-15,7 6 13 0,-7-6 17 0,0 0 1 16,0 0 10-16,4 9 14 0,-4-9-2 0,0 0-3 16,2 13 8-16,-2-13 6 0,0 15 4 15,0-15-2-15,-4 25 1 0,2-9 0 16,0 2-3-16,-1 3 3 0,-1 1-9 0,0 3-11 15,-1 0-15-15,1-2-6 0,-2 4-12 0,2-2-9 16,-2 0-7-16,1-2-15 0,1 2-12 16,-3-1-13-16,2-1-20 0,1 1 3 0,-1-1-14 15,1-1 1-15,-3-1-15 0,5-4 6 16,-3-1-32-16,1-2-46 0,2-3-53 0,-1 1-46 16,3-12-46-16,-2 16-32 0,2-16 86 0,-2 12-169 15,2-12-11-15,0 0-33 0,0 0-18 16,0 0-47-16,0 0-64 0,0 0-68 0,11-5-125 15,-11 5-289-15,7-17-565 0</inkml:trace>
  <inkml:trace contextRef="#ctx0" brushRef="#br0" timeOffset="73975.39">9424 7072 238 0,'0'0'659'0,"0"0"-119"0,0-12-81 16,0 12-55-16,0 0-86 0,0 0-62 15,0-13-36-15,0 13-22 0,6-9-8 0,-6 9-11 16,8-13-5-16,-1 5-17 0,-1 2-17 0,3-2-25 16,0-1-16-16,-2 3-24 0,-1 0-10 15,1-1-10-15,0 2-13 0,5-2-10 16,-4 0-2-16,3-1-10 0,0 2-1 0,1-1-3 16,0 1-6-16,1-1-4 0,-2 0-1 0,3 1 2 15,-1 0-7-15,-2 0-2 0,-2 1 1 16,-9 5 1-16,17-6-5 0,-17 6 10 0,14-4 10 15,-14 4 21-15,0 0 26 0,16 0 34 16,-16 0 16-16,11 9 15 0,-11-9 6 0,6 15 3 16,0-2 8-16,-2 2 1 0,0-1 5 0,0 4-8 15,-2 0 21-15,0 5 22 0,0 1-7 16,0 1-11-16,0 3-11 0,1 3-6 0,-1 3-2 16,-2 1-4-16,0-1-9 0,0 2-9 15,0 0-15-15,0 1-12 0,2-3 4 0,-2 0-21 16,0-5-4-16,0 0-13 0,2-4-14 15,0 0-24-15,-2-1-27 0,2-6 0 0,-2 0 0 16,2-2 0-16,0-2 0 0,-2-14 0 0,0 20 0 16,0-20 0-16,2 17 0 0,-2-17 0 15,-2 13-70-15,2-13-107 0,0 0-61 0,-4 12-48 16,4-12-52-16,0 0-45 0,-10 4-49 16,10-4-49-16,-11-5-44 0,3 0-42 0,-4-4-56 15,4-1-666-15,-6-5-892 0</inkml:trace>
  <inkml:trace contextRef="#ctx0" brushRef="#br0" timeOffset="74515.63">9447 7336 687 0,'-9'-9'589'0,"1"-1"-64"15,0 3-77-15,8 7-84 0,-9-11-64 16,9 11-57-16,-6-9-15 0,6 9 22 0,0 0 0 16,-3-14-14-16,3 14-14 0,7-11-30 15,-7 11 13-15,13-12-54 0,-4 5 1 0,5-1-52 16,-3 2 6-16,3-1-49 0,-1 3 11 0,-2-1-33 15,2-1 18-15,-4 5-39 0,-9 1-8 16,19-6-59-16,-19 6 10 0,15 0-32 0,-15 0 19 16,12 3-49-16,-12-3 28 0,8 8-24 15,-8-8 41-15,0 14-9 0,0-14 42 0,-6 16-19 16,0-4 53-16,-4 0-3 0,1 1 44 16,-2 1 40-16,-1-1 29 0,-1 0 23 0,1-2 22 15,1 0 13-15,1-1-3 0,0-2-11 0,3-1-31 16,-1 0-26-16,8-7-32 0,-9 8-19 15,9-8-4-15,0 0 0 0,0 0-11 0,0 0-3 16,0 0-5-16,9 8-4 0,-9-8-9 16,20-5-6-16,-7 2-16 0,3-1-15 0,0 0-4 15,-1 1-45-15,3-1 9 0,-1 1-55 0,-4 1-8 16,-2 0-50-16,-11 2 52 0,20 2-1 16,-20-2 45-16,9 8-17 0,-9-8 17 15,2 14 19-15,-2-14 15 0,-5 21 4 0,-3-7 26 16,-3 1 38-16,-3 3 36 0,-1 1 36 0,-3 1 26 15,-1-1 16-15,2-1 6 0,2-2 2 16,0-1-2-16,2-1-6 0,2-5-14 0,2 1-24 16,2-2-23-16,0-1-25 0,7-7 11 0,-9 10 6 15,9-10-4-15,0 0-1 0,0 0-10 16,6 10-2-16,-6-10-14 0,13-2-4 0,-13 2-10 16,19-6 2-16,-3 1-29 0,-1-2-21 15,4-1-30-15,-1-1-38 0,0 0-49 0,2-2-58 16,-2-1-62-16,2 0-81 0,1 0-67 15,-4-1-75-15,2 1-93 0,-2-1-168 0,-1 1-446 16,-3 1-801-16</inkml:trace>
  <inkml:trace contextRef="#ctx0" brushRef="#br0" timeOffset="74730.06">9811 7336 364 0,'0'0'703'0,"7"-9"-73"0,-7 9-63 16,8-10-23-16,-8 10-82 0,12-8 1 0,-12 8-66 15,13-10-20-15,-5 5-55 0,4-3 0 16,1 1-73-16,2 0-31 0,0-4-58 0,1 3-11 16,3-2-47-16,-2 2-4 0,2-2-54 0,-1 2-53 15,-2-2-58-15,0 2-55 0,-1 1-46 16,0 0-48-16,-2 1-48 0,1-1-33 0,-4 2-20 16,-1 1-37-16,-9 4-16 0,14-6-42 15,-14 6-44-15,13-7 8 0,-13 7-395 0,8-6-384 16</inkml:trace>
  <inkml:trace contextRef="#ctx0" brushRef="#br0" timeOffset="75157.92">10117 7035 590 0,'0'0'565'0,"-8"-10"-57"0,8 10-4 0,-4-8-90 16,4 8-54-16,0 0-44 0,-5-7-44 16,5 7-27-16,0 0 8 0,0 0 12 0,0 0-15 15,0 0-19-15,-8 7-10 0,8-7-11 16,-2 18-6-16,1-3-13 0,-1 4-7 0,0 4-14 15,0 1-23-15,-1 3-17 0,0 4-16 16,1 1-11-16,-2 0-11 0,0 2-9 0,-1-2-16 16,1 0-10-16,1-1-17 0,-4-1-1 15,5-5-14-15,-3-1 6 0,3-2-9 0,-2-4-11 16,2 0-18-16,0-3-33 0,0-2-32 0,2-13-42 16,-2 20-38-16,2-20-37 0,-1 11-51 15,1-11-60-15,0 0-66 0,0 0-58 0,0 0-26 16,0 0-13-16,7-7 31 0,-7 7 38 0,6-18 57 15,-4 4 56-15,1-2 86 0,-1 0 109 16,0 0 108-16,-2-3 91 0,0 3 60 0,0-1 36 16,2 2 80-16,-2 15 23 0,-2-21 58 15,2 21-58-15,-2-17-4 0,2 17-64 0,-5-11 11 16,5 11-39-16,0 0 8 0,-14-3-52 0,14 3-15 16,-21 10-14-16,8-3-11 0,-1 1-19 15,-2 2-17-15,-2 1-21 0,3-1-13 0,-1 1-16 16,1-1-29-16,1-2-57 0,2 0-54 15,1-1-69-15,4-3-79 0,7-4-97 0,-11 6-79 16,11-6-93-16,0 0-58 0,0 0-130 16,-4-10-347-16,4 10-664 0</inkml:trace>
  <inkml:trace contextRef="#ctx0" brushRef="#br0" timeOffset="75341.97">9950 7288 723 0,'8'-10'517'0,"2"4"-21"0,-3-1-19 0,-7 7-18 15,14-5-53-15,-14 5-5 0,17 1-48 16,-17-1 13-16,18 6-57 0,-7 2 23 0,0-1-38 15,1 3-23-15,-1 0-41 0,0-1-20 16,2 2-25-16,-3-1-27 0,1 2-31 0,0 0-30 16,-2-2-17-16,2 0-18 0,-2 0-30 15,-2-4-71-15,0 2-89 0,-7-8-65 0,11 11-56 16,-11-11-43-16,11 9-30 0,-11-9-40 0,9 4-53 16,-9-4-69-16,0 0-109 0,14 1-504 15,-14-1-713-15</inkml:trace>
  <inkml:trace contextRef="#ctx0" brushRef="#br0" timeOffset="76520.59">10341 6986 551 0,'0'-12'803'15,"0"12"-120"-15,0 0-60 0,-1-13-70 16,1 13-81-16,0 0-89 0,0 0-78 0,0 0-78 15,0-13-42-15,0 13-2 0,0 0-2 16,0 0-8-16,0 0-9 0,0 0-15 0,0 0-4 16,10-3-8-16,-10 3-11 0,0 0-15 0,0 0-12 15,13 5-9-15,-13-5-13 0,0 0-17 16,14 3-1-16,-14-3-7 0,14 1-7 0,-14-1-8 16,13 0-5-16,-13 0-13 0,15 0-9 15,-15 0-9-15,14 0-14 0,-14 0-13 0,13-1-17 16,-13 1-14-16,0 0-9 0,18 0-17 15,-18 0 25-15,0 0-24 0,13 0 30 0,-13 0-40 16,0 0 20-16,0 0-23 0,2 10 30 0,-2-10-20 16,-8 15 34-16,-1-5-21 0,1 2 35 15,-5 2-17-15,-1 2 40 0,-5 3-24 0,2-1 42 16,-4 1 3-16,1 1 66 0,0-2-8 16,1-2 46-16,3-3-22 0,3-1 36 0,2-3-26 15,-1 1 8-15,4-3-40 0,1-1-1 0,7-6-31 16,-10 7 18-16,10-7-21 0,0 0-4 15,0 0 17-15,0 0-28 0,0 0 15 16,11 6-22-16,-11-6 15 0,14-1-25 0,-14 1 16 16,19-5-22-16,-8 3 22 0,5-1-32 0,-3-1 3 15,3 1-34-15,0-1 11 0,-1 0-40 16,-1 0 24-16,0 1-33 0,-4 0 28 0,-10 3-25 16,16-4 52-16,-16 4-21 0,16-3 43 15,-16 3-17-15,10-2 52 0,-10 2-16 0,0 0 41 16,13-2-15-16,-13 2 35 0,0 0-13 0,0 0 30 15,9 6-14-15,-9-6 23 0,0 0-32 16,0 0 16-16,0 12-19 0,0-12 0 0,0 0-33 16,0 13 23-16,0-13-33 0,-2 12 35 15,2-12-41-15,-3 16 9 0,3-16 3 0,-2 20 8 16,0-8 5-16,1 4 4 0,-1-1 5 16,0 3 7-16,-1 1 16 0,3 1 3 0,-2-1 6 15,2 5-8-15,-2 0-6 0,1-1 5 0,-1 2 3 16,0 0 0-16,0-2 1 0,0 0-10 15,0-2-5-15,0-3-3 0,2-2-57 0,-1 1 0 16,0-4 0-16,0-1 0 0,1-12 0 16,-2 19 0-16,2-19 0 0,-1 15 0 0,1-15 0 15,-1 12 0-15,1-12 0 0,0 0 0 0,-2 15 0 16,2-15 0-16,0 0 0 0,-5 8 0 16,5-8 0-16,0 0 0 0,0 0 0 15,0 0-35-15,-11 2-115 0,11-2-23 0,0 0-24 16,-9-11-31-16,9 11-22 0,-8-13-14 0,2 7-14 15,-1-6-11-15,-1 0-3 0,1-1 10 16,-3-3 34-16,0 0 37 0,-1-2 31 0,-3 0 35 16,1-4 28-16,1 0 24 0,-1 2 35 0,2 1 63 15,0 0 13-15,2 2 55 0,0 4-7 16,3 0 33-16,-2 2-25 0,4 3 19 0,4 8-35 16,-9-14 36-16,9 14-17 0,0 0 44 15,-6-7-33-15,6 7 3 0,0 0 1 0,0 0-4 16,-4 12-3-16,4-12-14 0,0 11-8 15,0-11-10-15,3 14-8 0,-3-14-7 0,2 18-10 16,-2-18-4-16,3 16-1 0,-3-16-10 16,4 16-2-16,-4-16-5 0,5 15-8 0,-5-15-17 15,4 12-17-15,-4-12-12 0,10 7-11 0,-10-7-26 16,12 3-16-16,-12-3-35 0,17-3-24 16,-4-1-24-16,2-3 21 0,4-1-32 0,-2-4 39 15,3 0-17-15,3 0 50 0,0-2 0 16,1 1 47-16,-4 2-9 0,0-1 48 0,-2 5-4 15,0-2 76-15,-3 2 4 0,-1 3 75 16,-3-1 8-16,-11 5 61 0,19-3-3 0,-19 3 56 16,16 6-10-16,-16-6 18 0,11 13-27 15,-4 1 3-15,-5 1-5 0,2 2-10 0,-4 2-10 16,0 1 11-16,-2 0-23 0,0 2-26 0,0 0-34 16,-3 0-19-16,-2-1-22 0,2 0-19 15,-1-2-22-15,0-1-51 0,1-4-66 0,-2 0-51 16,2-1-74-16,0-3-71 0,1-2-45 0,4-8-106 15,-8 9-84-15,8-9-109 0,0 0-165 16,0 0-604-16,0 0-985 0</inkml:trace>
  <inkml:trace contextRef="#ctx0" brushRef="#br0" timeOffset="77088.46">10870 7044 500 0,'0'0'761'0,"-8"-12"-100"0,8 12-44 0,-5-8-62 16,5 8-58-16,0 0-76 0,-7-7-34 0,7 7-51 15,0 0-6-15,0 0-26 0,0 0-18 16,0 0-36-16,-2 11-36 0,2-11-34 0,2 10-37 15,-2-10-26-15,7 15-25 0,-7-15-17 16,5 16-16-16,-5-16-8 0,7 16-13 0,-7-16-26 16,8 18-38-16,-8-18-23 0,8 15-69 15,-8-15-25-15,7 18-78 0,-7-18-38 0,6 17-98 16,-6-17-29-16,4 17-76 0,-4-17-41 0,3 16-58 16,-3-16-36-16,1 16-404 0,-1-16-601 15</inkml:trace>
  <inkml:trace contextRef="#ctx0" brushRef="#br0" timeOffset="77682">10850 7272 651 0,'-11'5'492'0,"2"-1"-39"0,-1 0-13 16,10-4-17-16,-17 7 21 0,17-7-40 0,-16 5 16 16,16-5-36-16,-15 5 1 0,15-5-77 15,-9 3-20-15,9-3-67 0,0 0-21 16,-14 4-72-16,14-4-2 0,0 0-47 0,0 0 16 16,0 0-31-16,0 0 12 0,0 0-35 0,0 0 11 15,0 0-30-15,0 0 15 0,0 0-27 16,0 0 17-16,18 1-29 0,-18-1-6 0,0 0-65 15,13-1-4-15,-13 1-61 0,0 0 10 16,13 1-19-16,-13-1 52 0,0 0-7 0,9 7 46 16,-9-7-7-16,0 0 33 0,2 14-15 0,-2-14 37 15,0 11 0-15,0-11 55 0,-2 14-13 16,2-14 41-16,-3 18-23 0,3-18 5 0,0 18 3 16,0-18 4-16,-2 21 3 0,2-21 1 15,2 23 5-15,0-6-5 0,0-3 0 0,0 2-1 16,0 1 1-16,1-1-6 0,-2 0 2 15,3 1-4-15,-1 0-3 0,-2-1-6 0,2 1-9 16,-3-3 0-16,2 1-4 0,-2-5 5 0,0-10 4 16,-2 22 0-16,0-11 1 0,0 0 5 15,-1-1 2-15,-1-1 15 0,0 0 0 0,4-9 12 16,-10 15-9-16,10-15-4 0,-10 11-4 16,10-11-8-16,-13 9-7 0,13-9-8 0,-15 2-13 15,15-2-4-15,-12 0-1 0,12 0-9 0,-13-4-10 16,13 4-1-16,-14-8 1 0,14 8-6 15,-9-7-5-15,9 7 8 0,-8-9 0 0,8 9 5 16,-6-8-7-16,6 8 6 0,0 0 4 16,0 0 13-16,2-11 22 0,-2 11 17 0,10-7 4 15,-10 7 11-15,17-2 4 0,-17 2 4 16,25-3 1-16,-6 3-1 0,4 0-76 0,2 1-9 16,5 1 0-16,7 0 0 0,-1-1 0 0,1 2 0 15,1 1 0-15,1-1 0 0,1 0 0 16,-4 1 0-16,0 1 0 0,-2 0 0 0,-5-2 0 15,-2 1 0-15,-2-1 0 0,-6-1 0 16,0 1 0-16,-3-1-104 0,-1-2-127 0,-15 0-65 16,21 2-92-16,-21-2-75 0,17-2-70 0,-17 2-119 15,12-7-146-15,-12 7-701 0,7-12-1127 16</inkml:trace>
  <inkml:trace contextRef="#ctx0" brushRef="#br0" timeOffset="77920.58">11071 7356 887 0,'-10'-6'886'0,"10"6"-122"0,-15-7-121 15,15 7-27-15,-11-7-104 0,11 7-80 0,0 0-106 16,-10-4-41-16,10 4-48 0,0 0 16 16,0 0-24-16,0 0-26 0,-3-10-48 15,3 10-19-15,0 0-24 0,10-8-21 0,-10 8-20 16,17-5-9-16,-9 1-21 0,4 1-7 0,1-2-23 15,0 2-33-15,4-3-83 0,-4 3-34 16,0-1-92-16,-2 2-39 0,-11 2-103 0,19-5-46 16,-19 5 47-16,15-2-260 0,-15 2-774 0,0 0-1010 15</inkml:trace>
  <inkml:trace contextRef="#ctx0" brushRef="#br0" timeOffset="78172.58">10942 7457 903 0,'0'0'748'16,"-11"9"-140"-16,11-9-51 0,0 0-15 0,-7 8-33 15,7-8-50-15,0 0-64 0,0 0-42 0,9 5-35 16,-9-5-29-16,0 0-23 0,21-1-48 16,-21 1-30-16,27-4-38 0,-12-1-20 0,3 2-25 15,-2-2-16-15,4 1-22 0,-1 0-10 16,1 0-12-16,2-1-18 0,-3 2-48 0,0-2-57 15,-1 1-57-15,-2 3-112 0,-2-2-49 16,-3 0-95-16,-11 3-4 0,20-1 2 0,-20 1-20 16,11-2-39-16,-11 2-85 0,0 0-31 15,0 0-401-15,0 0-558 0</inkml:trace>
  <inkml:trace contextRef="#ctx0" brushRef="#br0" timeOffset="78453.41">11103 7221 330 0,'-8'-11'693'16,"4"3"-95"-16,4 8-65 0,-9-14-28 16,9 14-106-16,-5-7-13 0,5 7-39 0,0 0 37 15,0 0-46-15,-8 7 15 0,8-7-52 0,0 19-2 16,0-2-11-16,2 0-34 0,-2 3-23 16,2 7-8-16,-2-1-26 0,-2 2-6 0,2 1-29 15,-4 3-5-15,2-4-37 0,0-2-8 16,-1 0-26-16,0-2-18 0,2 0-20 0,-1-5-6 15,2-2-48-15,-2-3-36 0,2-2-33 0,0-12-28 16,-1 18-20-16,1-18-26 0,0 0-45 16,0 13-50-16,0-13-51 0,0 0-45 15,0 0-45-15,8-11 113 0,-8 11-193 0,7-21-42 16,-2 7-14-16,0-5-7 0,0-2-66 0,0 0-287 16,0-3-439-16</inkml:trace>
  <inkml:trace contextRef="#ctx0" brushRef="#br0" timeOffset="78684.8">11156 7256 787 0,'8'-20'436'0,"-3"6"-46"15,0-1 0-15,0 3-35 0,-1 2-12 16,-4 10-1-16,6-13 64 0,-6 13-12 0,0 0 28 16,0 0-61-16,0 0 11 0,10 10-42 15,-8 5 14-15,0 4-40 0,-1 3-7 0,1 3-18 16,-1 4-13-16,0-1-26 0,1 1-38 0,-1 3 0 16,-1 0-38-16,0-3-8 0,3-3-24 15,-2 1-23-15,-1-2-19 0,1-3-21 16,-1-3-60-16,0-1-9 0,1-1 0 0,-1-3 0 15,0-14 0-15,0 21 0 0,0-21 0 0,1 16 0 16,-1-16-29-16,1 10-140 0,-1-10-72 16,0 0-78-16,0 0-78 0,0 0-60 0,0 0-86 15,0 0-112-15,0 0-143 0,15-7-657 16,-15 7-1072-16</inkml:trace>
  <inkml:trace contextRef="#ctx0" brushRef="#br0" timeOffset="78956">11416 7233 654 0,'0'0'672'16,"0"0"-141"-16,0 0-61 0,0 0-7 0,0 0-68 16,0 0 4-16,5-8-60 0,-5 8 15 15,0 0-61-15,0 0 7 0,0 0-59 0,14-1-2 16,-14 1-63-16,0 0-5 0,13 0-51 15,-13 0 11-15,0 0-45 0,18 0 4 0,-18 0-40 16,16 0 11-16,-16 0-33 0,19 0-16 0,-19 0-85 16,19 0-19-16,-19 0-80 0,17 0-24 15,-17 0-84-15,14 0-11 0,-14 0 83 16,12 1-159-16,-12-1-47 0,0 0-57 0,11 4-75 16,-11-4-443-16,0 0-586 0</inkml:trace>
  <inkml:trace contextRef="#ctx0" brushRef="#br0" timeOffset="79168.62">11342 7429 271 0,'-11'6'736'0,"4"0"-130"0,7-6-82 15,-14 8-33-15,14-8-28 0,-7 5-22 16,7-5-24-16,0 0-24 0,0 0-46 0,0 0-35 16,0 0-28-16,8 6-40 0,-8-6-32 15,14-3-26-15,-14 3-16 0,23-8-51 0,-9 3-8 16,1-1-47-16,0 0 7 0,1 1-45 15,-2-2-29-15,4 0-82 0,-3 0-35 0,1 1-95 16,-2-2-38-16,1 2-93 0,-2-2-53 16,-2 2-83-16,-1 1-142 0,-10 5-626 0,13-9-860 15</inkml:trace>
  <inkml:trace contextRef="#ctx0" brushRef="#br0" timeOffset="79542.49">11560 7297 640 0,'0'0'557'0,"0"0"-75"0,-8-7-28 0,8 7-26 16,0 0-79-16,0 0-3 0,0 0-55 15,-13 5 27-15,13-5-19 0,-6 15 23 16,1-3-45-16,1 4 29 0,1 2-33 0,-1 5-5 16,1 3-8-16,-1 4 114 0,1 3-166 0,-1 2-15 15,-2 0-5-15,4-2-16 0,-2-1-18 16,0 0-30-16,1-4-25 0,0-5-10 0,0 2-21 16,0-4-15-16,1-4-13 0,-1-1-32 15,0-3-44-15,3-13-47 0,-3 16-69 0,3-16-52 16,0 0-106-16,0 0-35 0,0 0-70 0,0 0 4 15,0 0-24-15,3-17 20 0,1-1 6 16,-2 0 24-16,1-5 45 0,-1-2 80 0,0 0 207 16,0-3-61-16,0 3 79 0,0 1 66 15,0 0 52-15,0 6 85 0,-1 0 22 0,0 4 88 16,-1 14-33-16,1-18-7 0,-1 18-45 16,0 0 15-16,-5-11-35 0,5 11 26 0,0 0-29 15,-12 9-9-15,2 0-18 0,-1 1-19 16,0 2-16-16,-2 1-19 0,0 0-19 0,-2 1-20 15,2 0-5-15,1-2-44 0,1-1-66 0,0-1-69 16,4-3-81-16,7-7-100 0,-13 10-86 16,13-10-144-16,0 0-219 0,0 0-421 0,0 0-795 15</inkml:trace>
  <inkml:trace contextRef="#ctx0" brushRef="#br0" timeOffset="79738.59">11429 7422 856 0,'7'-9'677'16,"-7"9"-22"-16,14-7-87 0,-14 7-19 0,12 3-39 15,-12-3 6-15,16 15-88 0,-8-5-51 16,1 5-36-16,-1-3-46 0,0 6-51 0,1 0-48 16,-1-2-35-16,0-1-40 0,-1-1-25 15,-1 1-40-15,0-1-26 0,2-3-45 0,-3-1-42 16,-1-2-32-16,-4-8-31 0,7 11-47 0,-7-11-75 16,0 0-96-16,0 0-34 0,0 0-56 15,14-3-55-15,-14 3-59 0,4-14-38 0,-3 3-432 16,1-5-618-16</inkml:trace>
  <inkml:trace contextRef="#ctx0" brushRef="#br0" timeOffset="81178.1">11607 7357 964 0,'2'-23'434'0,"-1"3"-7"16,1 3 16-16,-1-2-29 0,1 2 37 0,-1 6-43 15,0-1-5-15,-1 12-65 0,1-17-22 0,-1 17-59 16,2-12 32-16,-2 12-33 0,0 0 8 16,0 0-40-16,0 0 28 0,8 8-27 0,-5 3-27 15,0 4-15-15,1 3-16 0,-2 1-12 16,1 0-15-16,0-1-27 0,0 4-24 0,-1-4-16 15,2 0-12-15,-2-1-17 0,0-4-16 0,-1-1-33 16,-1-12-40-16,3 17-46 0,-3-17-42 16,3 13-64-16,-3-13-90 0,0 0-80 0,0 0-68 15,0 0-32-15,0 0 4 0,13-6 18 16,-13 6 17-16,6-19 11 0,-4 2 30 0,0 0 70 16,-2-4 65-16,2-3 94 0,-2-2 82 15,0 1 72-15,0 0 63 0,0 0 53 0,0 1 51 16,0 5 42-16,0-1 59 0,0 1-8 0,1 2 66 15,0 2-11-15,0 2 19 0,1 2-39 16,-2 11-12-16,4-19-19 0,-4 19-8 0,5-16-22 16,-5 16-13-16,7-13-20 0,-7 13-26 15,11-9-10-15,-11 9-12 0,12-9-13 0,-12 9-12 16,17-3-6-16,-17 3-18 0,17-1-5 16,-17 1-7-16,21 1-8 0,-21-1-12 0,22 3-18 15,-12-1-2-15,-10-2-8 0,20 5-5 16,-20-5-7-16,17 5-2 0,-17-5 0 0,14 6-5 15,-14-6-8-15,9 8 0 0,-9-8-10 0,4 11-10 16,-4-11 2-16,-1 16-18 0,-1-7-3 16,-3 2-4-16,0 3 1 0,-3-3 3 0,1 3-2 15,-1-1-7-15,-1-1 4 0,-1-1 2 0,1 2 0 16,0-3 3-16,0-2 3 0,1-1 1 16,4 1 3-16,4-8-7 0,-9 10-8 15,9-10-5-15,-8 9-6 0,8-9 6 0,0 0 14 16,-4 9-3-16,4-9 12 0,0 0 9 0,0 0 2 15,8 6 0-15,-8-6 3 0,0 0-4 16,13 1 5-16,-13-1 1 0,0 0-9 0,14 2 6 16,-14-2-1-16,0 0 1 0,16 3-4 15,-16-3-5-15,0 0-24 0,14 2-7 0,-14-2-8 16,10 4 11-16,-10-4 7 0,6 5 4 0,-6-5-3 16,3 11 5-16,-3-11 11 0,0 0-17 15,-2 19-4-15,2-19 0 0,-7 19 0 16,2-8 3-16,-3 2 5 0,-1-1 0 0,-1 1-15 15,-2 1 18-15,-1 0 5 0,-2-1 6 0,2 0 3 16,2-2 9-16,-1-1 7 0,2-2 4 16,3 0-2-16,-1-2 6 0,8-6 0 0,-10 10-4 15,10-10 0-15,-7 7-1 0,7-7 11 16,0 0 4-16,0 0-5 0,0 0 3 0,4 9-8 16,-4-9 1-16,0 0 1 0,14-1-6 0,-14 1-1 15,14-2-1-15,-14 2-1 0,15-4 2 16,-15 4-1-16,18-4-2 0,-18 4 1 0,16-5-6 15,-16 5 0-15,16-5-3 0,-16 5-1 16,11-4-4-16,-11 4-20 0,0 0-3 0,16-1 11 16,-16 1 6-16,0 0 6 0,8 5 2 15,-8-5 5-15,0 0-1 0,-1 14 2 0,1-14 6 16,-5 13-5-16,5-13 4 0,-9 15 1 0,1-4-1 16,-1 0-1-16,0-1-1 0,-1 0 2 15,-2 1-2-15,1-1 1 0,-3 1-2 0,3-2-1 16,-4 1 0-16,4 0 1 0,-3-2-2 15,2 1 2-15,2-2 6 0,1-2 4 0,9-5-2 16,-14 10-7-16,14-10 10 0,-6 7 0 0,6-7 12 16,0 0 4-16,0 0 13 0,0 0 2 15,0 0 5-15,10 1-1 0,-10-1-1 0,12-3-10 16,-12 3 5-16,17-4-2 0,-17 4 8 16,19-4-2-16,-19 4 2 0,18-5-12 0,-6 3 8 15,-1-1-19-15,-11 3 8 0,21-5-13 16,-21 5 8-16,20-2-16 0,-20 2 6 0,18-3-6 15,-18 3 17-15,15-1-10 0,-15 1 17 16,11 1 3-16,-11-1 9 0,11 3 9 0,-11-3-9 16,8 7 0-16,-8-7 5 0,4 9-13 0,-4-9 0 15,1 11-6-15,-1-11-4 0,-2 12 1 16,2-12-9-16,-7 15-3 0,7-15-4 0,-10 18-4 16,3-7-2-16,-1 2 1 0,-1-3-4 15,-1 0-1-15,0 2 2 0,-1-2 9 0,1 1-15 16,1-3 0-16,0-1 0 0,2 0 0 15,7-7 0-15,-12 10 0 0,12-10 0 0,-11 8 0 16,11-8 0-16,-7 7 0 0,7-7 0 0,0 0 0 16,-9 10 0-16,9-10 0 0,0 0 0 15,-7 4 0-15,7-4 0 0,0 0 0 0,0 0 0 16,0 0 0-16,0 0 0 0,10 4 0 16,-10-4 0-16,11-1 0 0,-11 1 0 0,18-3 0 15,-18 3 0-15,20-4 0 0,-10 1 0 0,4-3 0 16,1 2 0-16,-1-1 0 0,1 1 0 15,0-2 0-15,-1 2 0 0,-1 1 0 16,1-2 0-16,-2 2 0 0,-2 0 0 0,-10 3 0 16,20-4 0-16,-10 0 0 0,-10 4 0 0,22-3 0 15,-5-1 0-15,1 1 0 0,6-1 0 16,1 0 0-16,2 0 0 0,1-1 0 0,-1 1 0 16,-1-1 0-16,0 0 0 0,-1 1 0 15,-5 2 0-15,-4-1 0 0,1 1 0 0,-4-1 0 16,-13 3 0-16,21-1 0 0,-21 1 0 0,16-3 0 15,-16 3 0-15,13-2 0 0,-13 2 0 16,11-2 0-16,-11 2 0 0,0 0 0 0,14-5-124 16,-14 5-423-16,0 0-124 0,9-7-144 15,-9 7-268-15,5-11-485 0,-5 11-1214 0</inkml:trace>
  <inkml:trace contextRef="#ctx0" brushRef="#br0" timeOffset="83090.63">11442 6672 376 0,'0'0'597'0,"-13"-4"-78"0,13 4-59 0,0 0-45 15,-15-4-51-15,15 4-62 0,0 0 15 16,-13-4-15-16,13 4-30 0,0 0 28 0,-13-6-49 15,13 6 12-15,0 0-41 0,-14-4 20 0,14 4-33 16,0 0 21-16,-11-4-27 0,11 4 11 16,0 0-33-16,-10-5 8 0,10 5-48 0,0 0-20 15,0 0-6-15,-11-3-16 0,11 3-10 16,0 0-16-16,0 0-12 0,0 0-11 0,0 0-2 16,-7-4 3-16,7 4 18 0,0 0 39 15,0 0-37-15,0 0 32 0,0 0-37 0,0 0 25 16,14 0-31-16,-14 0 22 0,0 0-35 0,15 1 25 15,-15-1-34-15,15 1 25 0,-15-1-18 16,17 4-45-16,-17-4 0 0,25 2 0 0,-10 0 0 16,4 0 0-16,1-1 0 0,0-1 0 15,1 1 0-15,0 1 0 0,0-2 0 0,2 0 0 16,-1 0 0-16,0 1 0 0,0 1 0 16,0-2 0-16,1 0 0 0,-1-2 0 0,4 2 0 15,3-1 0-15,-2 1 0 0,4-2 0 16,1 2 0-16,1-1 0 0,6 0 0 0,-1 1 0 15,0-2 0-15,4 1 0 0,-1 0 0 0,-1 1 0 16,0 0 0-16,0 0 0 0,-2-1 0 16,0 1 0-16,-5 0 0 0,-1 0 0 0,-3 0 0 15,1 0 0-15,-1 0 0 0,-2 0 0 16,-2 0 0-16,-3 1 0 0,2-1 0 0,-1 0 0 16,1 0 0-16,-2 0 0 0,1 0 0 15,0 0 0-15,1 1 0 0,-2-1 0 0,1 0 0 16,1-1 0-16,-1 1 0 0,-2 0 0 0,1 0 0 15,-1 0 0-15,-1 0 0 0,0 0 0 16,0 0 0-16,-2-1 0 0,2 1 0 0,-1 0 0 16,-1-1 0-16,1 0 0 0,-1 1 0 15,1-1 0-15,1 1 0 0,-2-2 0 0,1 2 0 16,-1 0 0-16,1 0 0 0,0-1 0 0,-1 1 0 16,2 0 0-16,-2-1 0 0,1 1 0 15,1 0 0-15,-2-2 0 0,1 2 0 16,0-1 0-16,-2 1 0 0,0 0 0 0,-3-2 0 15,0 2 0-15,-2 0 0 0,-12 0 0 0,25 0 0 16,-25 0 0-16,25-1 0 0,-25 1 0 16,22 0 0-16,-22 0 0 0,22 0 0 0,-22 0 0 15,23 0 0-15,-23 0 0 0,25 0 0 16,-12 0 0-16,5-2 0 0,-1 1 0 0,2 0 0 16,-1 1 0-16,0-1 0 0,-1 0 0 0,-2-1 0 15,-2 1 0-15,0 0 0 0,-13 1 0 16,23-1 0-16,-23 1 0 0,22-1 0 0,-22 1 0 15,23-2 0-15,-11 1 0 0,6-2 0 16,-1 2 0-16,-1-1 0 0,2-1 0 0,-2 2 0 16,1-2 0-16,-1 0 0 0,0 1 0 15,-3-1 0-15,-1 2 0 0,-12 1 0 0,18-3 0 16,-18 3 0-16,17-3 0 0,-17 3 0 0,11-1 0 16,-11 1 0-16,11-3 0 0,-11 3 0 15,0 0 0-15,15-2 0 0,-15 2 0 0,0 0 0 16,12-4 0-16,-12 4 0 0,0 0 0 15,12-3 0-15,-12 3 0 0,0 0 0 0,11-4 0 16,-11 4 0-16,0 0 0 0,9-5 0 0,-9 5 0 16,0 0 0-16,10-9 0 0,-10 9 0 15,5-8 0-15,-5 8 0 0,5-12 0 16,-5 12 0-16,4-17 0 0,-4 17 0 0,2-20 0 16,-1 5 0-16,-2-3 0 0,1 1 0 0,-2-2 0 15,-1-6 0-15,-2 0 0 0,-1-4 0 16,-3 0 0-16,-1-2 0 0,-2-5 0 0,-3 0 0 15,1 0 0-15,-2 1 0 0,2-2 0 16,-2 0 0-16,2 0 0 0,0 1 0 0,1 3 0 16,4 6 0-16,-2-1 0 0,3 8 0 0,1-1 0 15,-2 1 0-15,2 2 0 0,1 3 0 16,-1 0 0-16,1 2 0 0,-2-1 0 0,1 2 0 16,-2-1 0-16,3 2 0 0,-3 0 0 15,0 1 0-15,-1 1 0 0,0-1 0 0,0 0 0 16,0 2 0-16,-3-1 0 0,0 1 0 15,-5-2 0-15,-1 1 0 0,-3 0 0 0,-6 1 0 16,-2-2 0-16,-4 2 0 0,-8-1 0 0,-6-1-93 16,-3 3-11-16,-3-1-12 0,-3 2 51 15,-1 1-16-15,-2 0 46 0,-2 2-24 0,-3 2 42 16,-11-1-29-16,0 2 41 0,-2 2 105 16,0-1-123-16,-1 1 100 0,2 0-115 0,1 1 103 15,2 0-106-15,10-2-26 0,2 1 49 0,0 0 100 16,1 0-113-16,1 0 103 0,2 0-114 15,1 1 107-15,0 0-108 0,6-2 2 16,0 0 7-16,2 2 106 0,8-1-109 0,2-1 102 16,-3 0-107-16,3 2 101 0,1-1-107 0,0 0 109 15,0 1-108-15,10-3 106 0,0 1-101 16,1 1 110-16,5-2-109 0,2 3 100 0,2-3-106 16,2 0 104-16,2 1-108 0,14-1 92 15,-24 1-88-15,24-1 100 0,-21 2-93 0,21-2 99 16,-17 1-114-16,17-1 109 0,-15 1-111 0,15-1 102 15,-12 1-107-15,12-1 102 0,-15 6-99 16,15-6 110-16,-13 7-104 0,6-1 103 0,-1 3-114 16,-1 1 118-16,2 2-111 0,0 1-14 0,2 3 62 15,-1 5-19-15,3 1 45 0,0 3-21 16,2 3 35-16,0 4-27 0,1 5 15 16,1 2 0-16,0 7 3 0,0 1 40 0,1 1-10 15,0-2 31-15,2 0-29 0,-2-2 16 0,1-7-29 16,0-3 18-16,2-2-40 0,-2-1-19 15,-1-7 0-15,4-1 0 0,-2-2 0 0,0-2 0 16,0-5 0-16,-1 3 0 0,-1-7 0 16,1 0 0-16,-3-10 0 0,4 18 0 0,-4-18 0 15,2 12 0-15,-2-12 0 0,3 10 0 0,-3-10 0 16,0 0-23-16,4 12-265 0,-4-12-134 16,0 0-212-16,7 9-225 0,-7-9-1022 15,0 0-1602-15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22:14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7613 5885 138 0,'0'0'375'0,"-10"-6"-69"0,10 6-16 16,-7-5-43-16,7 5-45 0,-11-4-5 0,11 4 0 15,-7-5-15-15,7 5-23 0,-9-6-3 16,9 6-5-16,-9-5-9 0,9 5-6 0,-10-6-1 15,10 6-20-15,-11-8-14 0,11 8-8 0,-10-8-2 16,10 8 9-16,-10-10-12 0,10 10 3 16,-11-8 8-16,11 8-3 0,-9-10 13 15,9 10 2-15,-9-6-16 0,9 6-12 0,-7-6-16 16,7 6-18-16,0 0-11 0,-8-8-12 0,8 8-11 16,0 0-4-16,-7-6-6 0,7 6-1 15,0 0 3-15,0 0 1 0,-8-6-2 0,8 6 2 16,0 0 2-16,0 0-1 0,0 0-4 15,0 0 3-15,0 0 18 0,0 0-2 0,0 0-2 16,8-6 5-16,-8 6-4 0,0 0 1 0,13 2 7 16,-13-2-10-16,12 4-1 0,-12-4 5 15,15 5 0-15,-15-5 1 0,16 4 3 0,-16-4-1 16,18 5 0-16,-18-5-1 0,19 7-3 16,-19-7-2-16,19 5-2 0,-7-1 2 0,-1-2 15 15,3 1 0-15,3 0 4 0,-1 0 0 16,-1-2-3-16,4 2-9 0,-4-2-4 0,3 1-4 15,0 0-6-15,1-2 1 0,1 1-1 16,-1 0-4-16,2 1-4 0,-2-1-1 0,2 0-1 16,0 0-1-16,1 1-1 0,0 1 0 0,1-1 2 15,2 1-4-15,-1 0 3 0,0 0-4 16,1 0 2-16,0 2 0 0,2-3-1 0,-2 2 4 16,-1-3 0-16,3 3-1 0,0-2 3 15,-2-1-4-15,2 2 1 0,-2-1 1 0,0-1-1 16,1 1 0-16,-1-1-3 0,2 1 1 15,-2-1 4-15,0 1-6 0,-1 1-2 0,2-2 8 16,0 0-8-16,0 2 2 0,0 0 0 0,1-2 0 16,0 2 4-16,-1-1 1 0,3 1 1 15,-1-1-3-15,1 0 1 0,0-1-2 0,0 2 4 16,0-3 2-16,1 1-4 0,-1-1 0 16,0 1 2-16,0-1-2 0,-2 0-2 0,1 0 1 15,1 0-2-15,-3 0 0 0,1 0 0 16,-4 0 0-16,2 0 0 0,-3 2 2 0,2-2-3 15,3 0 2-15,-2 1-1 0,2 0 3 0,0 0-4 16,-4-1 4-16,3 0-3 0,1 0 2 16,0 0 1-16,1 0 0 0,-1 0-4 0,0-1 2 15,2 0-2-15,-2 1 1 0,-1-1-2 16,1 1 0-16,-4 0 2 0,2 0-1 0,-1 0 0 16,-2 0 2-16,1 0-1 0,-2 1 1 15,2-1-1-15,-4 0 8 0,2 1-9 0,-1 0 2 16,0-1-1-16,-2 0 1 0,1 1-2 15,0-1 5-15,0 0-4 0,-2 0 0 0,1-1 1 16,1 1-2-16,-2-1 1 0,3 0-2 0,-2 0 5 16,0 1-7-16,-1-2 3 0,0 2 3 15,0 0 0-15,0-1-7 0,1 1 6 0,1 1-3 16,0-1-1-16,0 0 5 0,2 0-1 16,0 0-2-16,0 0 1 0,0 0 0 0,3 0-1 15,0 0 0-15,1 0 2 0,3-1-2 0,0 0 2 16,0-1-2-16,3 0 0 0,0 0 0 15,-1 1 0-15,6-3 3 0,0 3-6 0,-2-3 2 16,1 3 1-16,-3-2-1 0,2 0 3 16,-2 2-1-16,-2 0 0 0,0-1-1 0,1-1 1 15,-1 2 1-15,-1-1-3 0,2 0 0 16,0 0 3-16,-1 0-3 0,6-1 0 0,-7 2 1 16,7-2-1-16,-1 0 5 0,0 0-5 0,3-1 4 15,-2 1-3-15,2 0 5 0,-1-2-5 16,0 3 3-16,1-2-5 0,-1 2 5 0,-2-1-5 15,-1 1 6-15,1-1-9 0,-1 0 7 16,-3 2-6-16,0-1 3 0,0 2-1 0,-2-3 2 16,1 3 1-16,1-1-1 0,0 0 1 0,1 0 2 15,4 0-4-15,1-1 1 0,0 1 2 16,0 0 0-16,1-1 4 0,-2 1-6 16,2 0 1-16,-6 0-4 0,1 1 6 0,-1 0-2 15,2 0 2-15,2 0 1 0,1 0 6 0,1 0 5 16,-1 0 3-16,-4 0 14 0,4 0 11 15,0 0 6-15,-1-1 5 0,2 1 3 0,0-2-6 16,0 0 0-16,0 0-15 0,0 1-9 16,-1-2-4-16,-1 2 1 0,-1-1 3 0,-4 0 24 15,4-1 3-15,-5 2-2 0,0-2-6 0,-1 1-8 16,0 1-3-16,-2-2-6 0,-1 1-8 16,-5 1-4-16,0-1 1 0,-1-1-5 15,-3 3 2-15,-3-1-1 0,-2-1 12 0,-12 2-10 16,20-1-1-16,-20 1 4 0,16-2 0 0,-16 2-10 15,14-1-60-15,-14 1-66 0,0 0-66 16,16-1-74-16,-16 1-90 0,0 0-50 0,0 0-61 16,0 0-96-16,0 0-813 0,0 0-969 0</inkml:trace>
  <inkml:trace contextRef="#ctx0" brushRef="#br0" timeOffset="2586.44">5999 7282 239 0,'-6'-10'326'0,"2"1"-37"16,-2 0-40-16,6 9-11 0,-7-15 0 0,7 15-17 15,-6-15-9-15,6 15-13 0,-7-14-21 0,7 14 9 16,-5-14-6-16,5 14-21 0,-8-12-25 16,8 12-18-16,-3-10-23 0,3 10-19 15,-4-8-13-15,4 8-22 0,0 0-2 0,-4-11-4 16,4 11-7-16,0 0 1 0,0 0 5 16,-4-11 16-16,4 11 0 0,0 0 9 0,0 0-19 15,7-6 25-15,-7 6-36 0,0 0 18 0,11-2-17 16,-11 2 34-16,0 0-5 0,19 2 5 15,-19-2 3-15,16 2-2 0,-16-2 3 0,20 3-4 16,-20-3 5-16,23 4 10 0,-8-2-4 0,2 0-3 16,0 1-2-16,1-1-11 0,1 1 1 15,-1-1 1-15,3 0-3 0,0 1-4 16,-1-2-6-16,2 1-3 0,0 1-1 0,4-3 3 16,-4 0 8-16,6 0-4 0,1 0-4 0,-1-2-4 15,2 1-6-15,0-2-2 0,3 0-4 16,0-1-4-16,-4 1-2 0,5-1-31 0,-1-1 34 15,1 1 99-15,-1 1-128 0,2-1 6 16,0 0 1-16,-1 0-3 0,-1 1 0 0,1 0 5 16,0-1-4-16,0 1 3 0,-1-1-2 0,-2 2 3 15,1 2-6-15,-2-3 2 0,0 1-3 16,2 1 1-16,-2 1 2 0,0 0-2 0,0 0 5 16,-1 0-2-16,0 1-2 0,0 1 1 0,-1-1-5 15,1 1 7-15,-1 0 100 0,-1-2-121 16,1 3 106-16,0-1-119 0,0 1 107 15,1-1-116-15,-2 1 5 0,2-2 11 0,0 2 5 16,1-1 3-16,-1 0 4 0,1 2 4 0,1-2 0 16,2 2 4-16,1 1-5 0,-2-1 3 15,1 1 2-15,-1 2 2 0,1-3 7 0,-3 3-6 16,1-1-5-16,0 0 4 0,-1 2 0 16,1-2 4-16,-4 0-2 0,0-1 3 0,-2 1-2 15,2-1 4-15,-2 1-4 0,2-2 1 0,-3 0 1 16,1 0-1-16,0 0 3 0,-1-1 102 15,1 1-128-15,-1-1 10 0,1 0-3 16,0 0 4-16,-4-2 0 0,1 3 6 0,0-2-1 16,1 1 1-16,-4-1 0 0,4 1 0 0,-2-2 2 15,2 1 0-15,-2 0 2 0,0-1 1 16,2 0-1-16,-2 0 0 0,0 1-2 0,2-1 2 16,-4 1-1-16,4-2 0 0,-3 2 0 15,3-1 4-15,-3 0-2 0,0-1-3 0,1 0 4 16,-2 2-2-16,0-2-3 0,0 1 4 0,2-1-4 15,-1 0 2-15,-2 0 4 0,2 0-4 16,1 0-2-16,-4 0 4 0,4-1-1 0,-1 1-4 16,-1-2 4-16,0 2 0 0,1-1 0 15,1 0 6-15,1-1-8 0,-2 0 5 0,3 0-2 16,2 0-3-16,-3 1 1 0,3-1 3 16,-1 1-4-16,-1-1-1 0,0 1 1 0,1 0 0 15,0-1 4-15,-1 2-7 0,2-2 2 0,2 2 1 16,0-2 1-16,0 1-1 0,-1 0 0 15,3 0 0-15,-1-1 6 0,1 0-5 0,2-1 3 16,3 1 0-16,3-1-1 0,-2 0-2 16,-1-1 3-16,2 0 1 0,1 0-1 0,-2 1-1 15,0 0 2-15,4-1 1 0,-3 0 2 16,0-2 1-16,3 2 2 0,0 0 3 0,4-2-1 16,2 1-4-16,0 0 12 0,-1-1-2 15,2 0 3-15,-2 1 0 0,2 0-1 0,-2-1-3 16,-6 3-4-16,3-1 0 0,-2 0 2 0,0 1-5 15,-3 1 2-15,5-1-5 0,-5 1 1 16,2 0 100-16,0 1-118 0,1 0 1 0,0-2 1 16,0 1 9-16,1 2 17 0,2-2 3 15,0 0 1-15,1 1-6 0,4-1 2 0,-3 1-1 16,4-1-7-16,-4 1 109 0,-1 0-129 16,-1 1 109-16,2-2-116 0,-3 2 101 0,2 0-120 15,-1 0 110-15,-1-1-118 0,2 1 116 0,-1 0-125 16,2-2 124-16,0 2-121 0,5 0 116 15,1 2-113-15,0-1 115 0,-2 1-117 0,1-1 120 16,-1 2-119-16,0-1 120 0,-2 2-121 16,-5-2 121-16,4 3-112 0,-6-2 110 0,1 2-121 15,-2 0 121-15,0 0-123 0,-2 1 116 0,0-1-114 16,1 2 113-16,-2-3-119 0,0 1 122 16,1 1-120-16,-1 1 117 0,0-3-117 15,2 2 120-15,-2-1-123 0,1-1 118 0,-1 2-116 16,2-2 119-16,0 1-115 0,1 0 117 0,-1-1-113 15,0 1 119-15,1-1-123 0,0-1 127 16,-1 0-121-16,-1 1 117 0,-1-2-121 0,0 2 114 16,-1 1-119-16,-5-2 115 0,-2 0-116 0,3-1-13 15,-2 1 41-15,1 0-19 0,-2 1 32 16,1-2 110-16,0 1-121 0,0-1 107 0,-2 1-127 16,1 1 122-16,-1-1-124 0,0 0 119 15,-1 0-126-15,0 0 117 0,-5-2-116 0,1 2 116 16,0 1-119-16,-1-3 117 0,1 2-110 0,-1 0 111 15,-1-2-117-15,1-1 121 0,0 2-115 16,-1 0 117-16,1-2-115 0,-2 0 115 16,3 0-114-16,-2 0 113 0,0 0-114 0,0 0 116 15,0 0-117-15,1 0 117 0,-1 0-117 0,-1 0 116 16,2-1-114-16,-1 0 110 0,0-1-115 16,1 2 112-16,0-1-109 0,-1-1 115 0,2 1-139 15,-2 0 10-15,3-1 40 0,-1 1-22 16,0-1 32-16,-1 0 105 0,0 1-116 0,3-1 107 15,-2 2-122-15,0-1 109 0,1-1-114 0,-2 1 109 16,3-1-112-16,-1 1 110 0,-1 0-114 16,2 0 113-16,3-1-114 0,-1 0 116 0,0 0-121 15,-5 0 117-15,4 1-114 0,-1-1 113 16,0 2-116-16,-3-2 123 0,1 1-126 0,0-1 115 16,-3 1-112-16,1 0 116 0,-1 1-107 15,0-2 100-15,-4 2-110 0,1 0 113 0,-15 0-103 16,25-3 104-16,-25 3-115 0,24-1 113 0,-24 1-112 15,23-2 113-15,-23 2-109 0,23-1 108 16,-23 1-112-16,22-1 114 0,-22 1-114 0,21-1 111 16,-21 1-108-16,22-1 113 0,-22 1-112 15,20-2 107-15,-20 2-101 0,18 0 98 0,-18 0-107 16,15-1 115-16,-15 1-113 0,13-1 109 0,-13 1-110 16,14-2 111-16,-14 2-112 0,0 0 110 15,16 0-108-15,-16 0 108 0,0 0-108 16,16-2 112-16,-16 2-104 0,0 0 103 0,14-1-103 15,-14 1 99-15,0 0-102 0,13-2 103 0,-13 2-110 16,0 0 112-16,0 0-107 0,13-1 107 16,-13 1-110-16,0 0 109 0,0 0-111 0,12-1 112 15,-12 1-113-15,0 0 113 0,0 0-110 16,0 0 111-16,0 0-110 0,13-2 113 0,-13 2-116 16,0 0 109-16,0 0-108 0,0 0 109 0,0 0-113 15,0 0 109-15,0 0-104 0,13 0 105 16,-13 0-113-16,0 0 113 0,0 0-109 0,0 0 111 15,0 0-111-15,12 2 111 0,-12-2-112 16,0 0 114-16,0 0-112 0,0 0 109 0,12 2-111 16,-12-2 116-16,0 0-113 0,0 0 119 15,11 3-119-15,-11-3 118 0,0 0-123 0,0 0 116 16,14 2-110-16,-14-2 113 0,0 0-111 0,11 3 116 16,-11-3-117-16,0 0 111 0,14 3-113 15,-14-3 110-15,0 0-107 0,13 1 111 0,-13-1-117 16,0 0 118-16,16 2-112 0,-16-2 107 15,0 0-109-15,13 1 114 0,-13-1-115 0,0 0 113 16,11 1-112-16,-11-1 118 0,0 0-120 0,0 0 97 16,14 1-132-16,-14-1 95 0,0 0-135 15,0 0-9-15,0 0-19 0,0 0-23 16,0 0 1-16,14 0-10 0,-14 0-17 0,0 0-20 16,0 0-10-16,0 0-24 0,0 0-25 0,0 0-24 15,0 0-4-15,0 0-4 0,0 0-22 16,0 0-18-16,0 0-28 0,0 0-53 0,0 0-441 15,-16 1-440-15</inkml:trace>
  <inkml:trace contextRef="#ctx0" brushRef="#br0" timeOffset="16370.37">7416 14537 677 0,'13'2'621'0,"-13"-2"-240"16,0 0-87-16,17 0-68 0,-17 0-56 0,0 0-46 16,0 0-26-16,14 0-21 0,-14 0-1 15,0 0 13-15,0 0 14 0,14 0 6 0,-14 0 19 16,0 0-8-16,0 0-5 0,16 0-4 0,-16 0-10 16,0 0-9-16,16 0 2 0,-16 0 3 15,0 0-6-15,17 2 3 0,-17-2-14 16,14 0-9-16,-14 0 3 0,15 4-5 0,-15-4 4 15,19 3-3-15,-19-3 0 0,19 4 4 0,-19-4 11 16,22 4-1-16,-10-2 0 0,1-2-7 16,0 0-5-16,5 1-6 0,2 0-7 0,-3 0-7 15,4 0-4-15,-1 1-8 0,0-1-7 16,1 0-1-16,1-1-6 0,0 0-5 0,1 0 3 16,0 2-3-16,4-2-4 0,-4 0 4 0,3 0 0 15,1 0 6-15,0-2 4 0,0 2 0 16,0-2-1-16,0 0 1 0,0 1 0 0,-1-2-4 15,1 1 0-15,0-1-2 0,0 1-16 16,-1-1 15-16,1 1-5 0,0 0-2 0,2-1-3 16,-3 2-1-16,1 0-4 0,2-2 2 15,-2 0-5-15,0 1-1 0,2 0 0 0,-1 1-1 16,1 0-1-16,-2-2 3 0,2 2-1 0,0 0-2 16,-2 1-2-16,5-1 4 0,-6-1-5 15,3 1 8-15,1-1-6 0,-1 1-2 0,0 0 1 16,-2 1 1-16,2-2-1 0,-1 2-1 15,1-1 2-15,-3 1 1 0,4-1 0 0,-3 1-2 16,-1 0 2-16,-2 0-1 0,4 1 101 0,-4-1-120 16,4 1 106-16,-1-1-120 0,-1 2 9 15,0-2 7-15,2 0 12 0,0 0 2 16,-1 0 4-16,0 0 5 0,0 0-5 0,0 0 2 16,0 0 2-16,-1 1 0 0,1-1-3 0,0 0 1 15,0 1-3-15,0-1 2 0,0 2 7 16,0-2-9-16,-1 0 1 0,1 0 2 0,-1 0 2 15,1 0 6-15,0 0 2 0,0 0 7 16,-2-2-8-16,-1 2 1 0,-1 0 0 0,3 0 1 16,-3 0 100-16,4 0-124 0,-5 2 103 0,5-1-109 15,-4-1 87-15,0 2-111 0,3-2 3 16,-1 1 12-16,2-1 8 0,-1 2-1 0,1-2 3 16,-1 2 7-16,1-1-4 0,0-1 12 15,-1 1-2-15,1-1 6 0,0 1 0 0,2-1 4 16,-2 0 1-16,1 0 4 0,-1 1-12 15,0-1 7-15,-1 2 0 0,1-1 4 0,0-1-4 16,0 1 1-16,0 1-2 0,0-1-3 0,-2 1 7 16,4-2-7-16,-5 2-2 0,4-2 4 15,0 0-1-15,-2 2-1 0,2-2 5 0,-1 1 109 16,1-1-132-16,1 0 115 0,-2 0-123 16,1 0 3-16,2 1 7 0,0-1-4 0,0 1 3 15,-1-1 2-15,1 1 5 0,-1 0-5 0,2 0 4 16,-2 1 4-16,0-1 0 0,2 0-2 15,0 2 6-15,-1-1-5 0,0-2 2 16,2 1 0-16,-3 1 0 0,3-1 2 0,-1 1 4 16,1 0-3-16,-2-2-4 0,2 2 1 0,-2 1 9 15,1-1 1-15,-1 0-4 0,1 0-6 16,0 1 7-16,3-1 1 0,-3-1-5 0,4 1 2 16,2-1 1-16,-1 2-4 0,0-2 6 15,0 2-1-15,1-1-4 0,1-1 3 0,-1 2-2 16,0-2-2-16,0 1-1 0,0 0 3 0,2 2-4 15,-3-2 2-15,1 2 0 0,0-3 3 16,0 2-3-16,2 0 6 0,-3-2-3 0,2 2-6 16,-1 1 6-16,2-4-2 0,-2 4 2 15,1-3 5-15,1 2-4 0,1 0 4 0,-1-2-3 16,0 2 1-16,1 0-2 0,2 1 4 16,-3-1-1-16,2-1-4 0,-1 1 12 0,0 2-18 15,0-3 5-15,0 3 0 0,-1-2-1 0,0 0 1 16,1 1 0-16,0-2 6 0,-1 2-9 15,-1-1 9-15,2-2 5 0,0 1-4 0,0 0 2 16,1 0 4-16,0-1-4 0,0 3 1 16,0-4 3-16,1 2-4 0,-1 0 0 0,0 0-6 15,1 0 2-15,-1-1-4 0,-1 2 0 0,1-1-1 16,0 0 3-16,-1 1 8 0,0-2-10 16,1 2-1-16,-2-1-6 0,1 0 11 15,1-2-1-15,0 1-4 0,0-1 2 0,0 0 1 16,1-1 2-16,1 1-4 0,-1-2 5 0,1 2-1 15,0 0-6-15,0 0 4 0,1 0-3 16,-2-2 0-16,0 2 1 0,1-1 1 0,0 1-1 16,0 0-10-16,-1-2 6 0,-1 2 4 0,2 0 0 15,-1 0 102-15,-1-1-125 0,10-2 109 16,-2 1-113-16,-1 0 1 0,2 0 4 0,-1-1 3 16,1 0 7-16,-2 1 1 0,2-2 7 15,-1 2 2-15,-7 1-2 0,0-1-14 0,1 0 23 16,-3 2-6-16,4 0-4 0,-4 0 0 15,1 0 5-15,1 0-4 0,-2 0 0 0,0 0 100 16,2 2-118-16,0-2 3 0,0 1 5 16,2-1 4-16,6 0-2 0,1-1 5 0,0-1 0 15,-1 2 7-15,1-2-1 0,0 1 0 0,0 0 3 16,-1-1 2-16,0 0 1 0,1 1-2 16,-7 0-3-16,-1 1-2 0,0 0 3 0,1 0 99 15,5 0-118-15,3 0 1 0,-2 0 4 16,0 0 7-16,2 0-2 0,1 0-3 0,-2 0 5 15,2-2-4-15,2 2 4 0,-1-1-23 16,-1-2 31-16,1 2-5 0,1-2 1 0,-2 2 4 16,-1-1-3-16,1 0 0 0,-2 0 1 15,1 1-1-15,0 0 10 0,0-1-11 0,-1 2 4 16,0 2-4-16,0-2 5 0,-2 1 4 0,2 0-8 16,0 1-4-16,-2 0 1 0,1 0 11 15,-2 0-13-15,2 0 6 0,0 1-4 0,-2-2 0 16,2 0 1-16,-1 1 3 0,2-2-6 0,0 0 5 15,-1 1 5-15,3-1 0 0,-2 0-10 16,0 0 2-16,1 0 1 0,0 1 5 16,-1-1-5-16,0 0-1 0,0 1 0 0,-3 0 1 15,-4 1 4-15,-1-2 3 0,1 1-10 0,5-1 13 16,1 1-10-16,-6-1 8 0,6 0-7 16,-1 2 6-16,2-2-6 0,1 0-2 0,-1 0 2 15,1-2-1-15,0 2 10 0,0 0-6 16,-1-1-6-16,0 0 1 0,0 1 1 0,-2-2 5 15,-7 0-7-15,2 1-1 0,-2 0-1 0,2 1 3 16,-2 0 1-16,0-2-2 0,4 2-2 16,2-1 5-16,-4 1 0 0,5-1 0 0,3-1 3 15,-3 2 3-15,-6 0-10 0,9-1-2 16,-10 1 7-16,2-2-3 0,0 2 4 0,-2-1-5 16,1 0-5-16,0 1 9 0,-3-1 2 15,2 0-12-15,-2 1 13 0,1-1-3 0,1 0 0 16,0-1-4-16,-2 1 4 0,3 0-3 0,4-2-1 15,-4 1 1-15,-1 1 1 0,-1-1 3 16,2 0-7-16,-1 2 0 0,1-3 1 0,0 1 2 16,-3 0-4-16,3-1 4 0,-4 0 4 15,3 2-5-15,-1 0-1 0,-1-2 4 0,0 0-3 16,1 0 6-16,-1 2-3 0,-2-4-3 0,2 3-1 16,1-1-1-16,-1 0 3 0,-2 2-2 15,1 0-3-15,-1-3 2 0,-1 2 4 16,0 2-5-16,1-1-2 0,-1-1 2 0,-6 1 1 15,1 1 4-15,-1-2-3 0,0 2 2 0,5-2 0 16,-7 2 2-16,3-1 0 0,-1-1-1 16,-1 1-1-16,-1 1 1 0,-1-3-2 0,4 1 0 15,-4 1 0-15,-2 0 5 0,3-2-7 16,-2 2 4-16,-2-2 0 0,2 1-3 0,-2-1 10 16,2 0-8-16,-3 1 1 0,1-2-2 0,2 2 4 15,-2 0-3-15,2-3-1 0,-1 2 1 16,0 0-1-16,-1-2 0 0,3 1 0 0,-1-1 4 15,0-1 2-15,-2 1-2 0,0-1 0 16,1 0 2-16,-1-1 0 0,0 0 2 0,-2-1 0 16,-1 1 2-16,0-2-4 0,-1 1 12 15,-1-3-9-15,-1 0-12 0,0-1-8 0,-2-2-3 16,1 0 10-16,-2-1-6 0,0-1 10 0,-2 0-9 16,0-2 17-16,-2 1-16 0,0-1 3 15,-1-3-18-15,-2 0 12 0,-1 1-10 0,-2-2 12 16,-2 0-9-16,0-2-1 0,-3 1-16 15,-1-2-2-15,-3 0-5 0,-3-4-8 0,0 0 0 16,-5-2-4-16,-3-2 7 0,-3-3 5 0,-3 4-7 16,-4 0 8-16,-1-2 8 0,-3 1 4 15,-3 3 6-15,-7-6 6 0,0 2-3 16,-5 1 2-16,3 2 2 0,-5 1 6 0,0-1-6 16,-2 5 7-16,-2 0-10 0,-3 1-4 0,-3 2 9 15,-2 1-10-15,-1 1-1 0,-3 3 1 16,-4 3 3-16,-1 0 1 0,1 4 2 0,-2 1-1 15,8 3 3-15,-2 3-5 0,-1 2-1 16,-1 1 0-16,-13 2-1 0,1 3 2 0,-1 3 1 16,-1-1 4-16,-1 5 5 0,1 0-6 0,2 3-3 15,2 0 1-15,1 2 5 0,3 1 1 16,0 1 0-16,3 2 2 0,1 1 1 0,7 0-6 16,-1 1 3-16,5 1-7 0,4 2 2 15,10 0 6-15,5 0 8 0,3 2-4 0,5 2 4 16,1 1 4-16,5 2-8 0,5 3 10 15,3 0 0-15,6-3 6 0,2 1 3 0,4 0-3 16,3 1 14-16,4 0 18 0,4 4-5 0,5-2 12 16,3 0-11-16,3-1 2 0,5-3 0 15,3-1-6-15,4-1 0 0,11 1 0 0,0-2-1 16,7-2-2-16,5-4 0 0,1-2-5 16,6-2 2-16,3-5-8 0,1 0 0 0,0-3-39 15,0-2-39-15,-8-3-44 0,-2 0-44 0,1-4-53 16,-2 0-49-16,-3-2-50 0,-1 1-28 15,-9-2-19-15,-4 1 7 0,-8-1 22 16,-5-2 5-16,-3 3-60 0,-7-3-101 0,-5 2-52 16,-11 1-399-16,0 0-497 0</inkml:trace>
  <inkml:trace contextRef="#ctx0" brushRef="#br0" timeOffset="18003.73">2759 15527 293 0,'-5'13'346'0,"5"-13"-33"0,-6 8-10 0,6-8-21 16,0 0-17-16,-5 10-20 0,5-10-28 15,0 0-35-15,0 0-32 0,-6 7-19 0,6-7-14 16,0 0 16-16,0 0 18 0,0 0 127 0,0 0-170 15,0 14 155-15,0-14-147 0,0 0 140 16,8 8-147-16,-8-8 130 0,7 4-152 0,-7-4 159 16,15 8-114-16,-7-2 128 0,6 0-156 15,1-1 140-15,6 3-154 0,1-1 0 0,1 1-3 16,5 1-10-16,1-1 3 0,2 0-5 0,-1 0-6 16,2-1-12-16,0 1 1 0,0-2-8 15,0 2 0-15,0-3-2 0,1 1 3 0,1-2-1 16,1 2-12-16,-1-2-4 0,3-1-2 15,0-2 1-15,1-2 1 0,2 1-1 0,1-5 0 16,6-1-9-16,1-1-3 0,0-2 1 0,-2-4-2 16,0 0-9-16,-2-3 5 0,2-1-2 15,-4-2 1-15,-1-1-4 0,-1-3 0 0,-2 0-2 16,0-2 8-16,-2 0-5 0,-1-2 3 16,-3-2 104-16,-1 2-118 0,-2 1 104 0,-4-2-125 15,-1-2 8-15,-5 1 10 0,-3-3-3 0,-1-2 2 16,-5-2 0-16,-4 3-4 0,-2-10 4 15,-3 5 2-15,-3-8-3 0,-3 1 5 16,0 0-4-16,-3 1 6 0,-3 2 102 0,0 3-124 16,-3 5 107-16,0-1-128 0,-4 6 111 0,1 4-122 15,-6 0 115-15,-2 3-122 0,-4 3 102 16,-5 2-159-16,-6 4 113 0,-7 2-115 0,-2 5 13 16,-8 0 5-16,-3 4-7 0,-3 2 8 15,-12 4 13-15,-2 1 14 0,0 3 6 0,-1 2 11 16,0 1-4-16,2 3 6 0,0 1 1 0,4 4 12 15,3 0 2-15,2 3 7 0,5-1 2 16,2 2 5-16,5 1 2 0,1 0 1 0,6 1-3 16,7-1 12-16,2 0-7 0,3 1 3 15,1 0-6-15,2 1 6 0,2 2-3 0,4-2 3 16,1 2-3-16,4-1 12 0,3 4 34 0,4 1 27 16,3 5 6-16,4 0-17 0,2 4 4 15,4-3-4-15,3 2-6 0,2 4 2 0,5 0-13 16,-1 1 15-16,2-4 6 0,4-1 19 0,0-1 14 15,5-3 11-15,2-1 8 0,4-3 10 16,4 0-9-16,4-4 6 0,6-3 14 0,4-3-19 16,10 0-5-16,-5-5-8 0,4-3-5 15,3-3-14-15,2-4-9 0,0-2-8 0,5-1-10 16,-1-3-3-16,2-3-2 0,9-3-8 0,2-1-4 16,-1-2-7-16,-3-2 1 0,0-3-2 15,-3 3-5-15,-3-3-18 0,-2-2-27 0,-11 2-47 16,-1-2-30-16,-1 0-48 0,-2-1-35 15,-2-2-50-15,-1 2-61 0,-3-2-33 0,-1 1-33 16,-1 2-34-16,0-1 105 0,-8 5-208 0,0 1-28 16,-6 2-79-16,0 1-574 0,1 2-796 15</inkml:trace>
  <inkml:trace contextRef="#ctx0" brushRef="#br0" timeOffset="20270.5">5147 15629 281 0,'0'0'578'0,"-18"-5"-97"16,18 5-89-16,-10-4-67 0,10 4 76 0,0 0-233 15,-12-4 112-15,12 4-181 0,0 0 142 16,0 0-174-16,-10-4 134 0,10 4-176 0,0 0 141 16,0 0-147-16,0 0 36 0,-9-6 28 0,9 6 0 15,0 0 23-15,0 0 4 0,0 0 5 16,0 0-1-16,0 0 9 0,0 0 0 15,13-2 13-15,-13 2-20 0,0 0-6 0,18 1-16 16,-18-1 4-16,21 0-1 0,-8-1 10 0,1 1-10 16,5 0-5-16,0-2-14 0,3 2 10 15,0-1-12-15,0-1 2 0,3 1-22 0,2 1 12 16,-1-2-7-16,0 0-4 0,-1 1-9 16,1-1 3-16,0 2-7 0,1-2-5 0,-1 0 3 15,0 1 0-15,1-2-7 0,-1 2-1 0,1-1 5 16,0 1 6-16,1-1-7 0,0 0-3 15,1 1-6-15,1 0 4 0,0 1-10 0,0-1-4 16,0 1 3-16,2 0-5 0,-1 1 0 16,0-1 0-16,2 1-2 0,-1-1 4 0,5 0-5 15,-1 1-1-15,-3-1 4 0,5 0 6 0,-1-1-6 16,1 0 9-16,0 0-9 0,0 0-1 16,0-1 2-16,-1 1-1 0,1-2 3 15,-2 2-10-15,2-1 6 0,-3 1-3 0,2-1 6 16,-1 1-6-16,1-2-2 0,0 2 3 0,1-1-5 15,-1 0 4-15,2 1-2 0,0-1 8 16,0 1-11-16,0-2 2 0,1 1-2 0,1 1 0 16,-1 0 2-16,0-1 1 0,2 1-6 0,-2 0 4 15,0 1-6-15,1-1 8 0,-1 0 1 16,-1 1 2-16,0 0-9 0,2 0-4 0,-2-1 8 16,1 0-10-16,1 1 4 0,-1 0 7 15,0-1-13-15,3 1 4 0,-2-1-1 0,0-1 6 16,3 2-2-16,0 0 1 0,6-2-1 0,-1 0 4 15,1 2 1-15,-3-3 5 0,-5 1-13 16,6 0 9-16,-6 2-6 0,1-1-2 16,0-1 3-16,-2 1-2 0,1 1 0 0,3-1-2 15,-3 1 0-15,8 0 2 0,-2 1-1 0,-2-1-3 16,3 0 2-16,1 1-2 0,0 1 11 16,-8-2-9-16,1 1-1 0,2-1-2 0,-3 0 4 15,2 0 0-15,6-1 0 0,-8-1 1 16,6 1 6-16,-4 0-3 0,4-1-4 0,-6 1-3 15,0-1 4-15,1 2-1 0,0-1 5 0,1 0 3 16,1 1-4-16,-2 0 1 0,1 0-5 16,0 0-1-16,-2 0 0 0,8 1 7 15,-8-1-10-15,1 1 3 0,0-1 0 0,-2 0 1 16,1 0 1-16,0 0-2 0,-2-1 0 0,1 0 8 16,1-1 2-16,6-2 2 0,-7 2 5 15,5-1 1-15,1-2-1 0,-2 1-3 0,3 1 8 16,-8 1-2-16,1-3-8 0,-1 2 4 0,0 0 1 15,1 1-4-15,-2 0 4 0,1-1-12 16,0 1 1-16,1 1 0 0,-2-2 6 0,0 2-10 16,1-1 1-16,-1 0 5 0,1 0-3 15,0 0-2-15,2-1-2 0,5 0-1 0,2 0 4 16,-1 0-3-16,0-1 0 0,1 3 0 0,-1-4 2 16,0 4-1-16,0-4-2 0,-1 3 8 15,-6 0-6-15,2 0 2 0,-1 0-3 16,-1 1 0-16,1 0-5 0,-2 0 5 0,1-1 1 15,1 1-1-15,-2-1 1 0,1 2-2 0,2 0 2 16,-1 0 4-16,1 0-5 0,0-1-2 16,0 0-5-16,1 0 10 0,4 0-8 0,2 1 5 15,-7-2-3-15,1 1 9 0,5-1-8 16,1 2 4-16,-9 0 0 0,1 0 1 0,0 0-4 16,-1 0-4-16,1 0 10 0,-1 0-6 0,0 0-6 15,2 0 8-15,-1 2 1 0,0-1-25 16,1 1 24-16,5 0 11 0,1 0-9 15,-8-2-1-15,3 2-3 0,-3-1-5 0,3 0 13 16,0 0-10-16,4 0 4 0,-5 0-2 0,-1 0 1 16,0-1 1-16,0 1-1 0,-1 0 0 15,1-1-4-15,-1 2 5 0,0-1-7 0,0 2 9 16,0-1-4-16,1 1-1 0,0-2 0 0,-1 2 0 16,0-1 3-16,43 2 3 15,-44-2-3-15,2 0-3 0,-1 0 2 0,-1-1 0 16,2 0-1-16,-2 2 0 0,-1-1-1 15,1-1 0-15,-2 0 0 0,0 0 0 0,0 2 0 16,-1-1 0-16,2-1 3 0,-2 2-3 0,0 0-1 16,-1-2-1-16,0 3-4 0,1-1 9 15,-2 1-5-15,1 0 6 0,-2 0-2 16,1-2-1-16,-1 2-5 0,-1-1-1 0,-3 0 7 16,4 2-1-16,-4-4-3 0,0 2 3 0,0 0-1 15,-2 0-1-15,3-1 0 0,-2 0 1 16,-1 1 3-16,0 0-2 0,0-1 1 0,-1 1-4 15,0-1 4-15,-1 0-1 0,-1 3-1 16,0-2 3-16,1-1 3 0,-2 1-7 0,1 0 1 16,-2 1 6-16,1-1 3 0,0 1-4 0,-1-1-9 15,0-1 6-15,-2 1-5 0,0-1 8 16,4 2-8-16,-5-1 4 0,1-1-8 0,0 0-18 16,-1 0 30-16,1 0 2 0,0 1-8 15,-2-2 11-15,1 0-9 0,0 2 9 0,-1-1-14 16,1 0 10-16,-1-2-12 0,1 2 14 15,0-1-14-15,-1 1 10 0,1 0-10 0,0-2 12 16,-2 1-2-16,3-1 1 0,-1 2-7 0,-1-1 5 16,2-1-7-16,-1 2 10 0,-1-2-11 15,1 0 10-15,-1 0-8 0,1 0 13 0,-1 0-13 16,1 0 6-16,0-2-11 0,0 2 16 16,-2 0-14-16,3-1 6 0,-1-1-7 0,-1 1 7 15,2 1-8-15,-2-2 11 0,2 0-3 0,-1 1 8 16,0-1-11-16,1 2 9 0,0-2-7 15,-1 0 6-15,2 2-13 0,-1 0 11 16,1-3-5-16,-2 2 9 0,2 1-5 0,0-1 3 16,-2 1-12-16,1-1 16 0,1 0-10 0,-1 0 5 15,1 1-11-15,-1 0 9 0,-1-2-6 16,2 2 8-16,-1 0-10 0,0 0 8 0,-1-2-7 16,1 2 10-16,-2-1-5 0,0 1 5 15,2-1-10-15,-2 1 9 0,0-1-11 0,0 1 10 16,-1-1-10-16,2-1 15 0,-2 2-12 0,1-1 11 15,0 1-14-15,-2 0 3 0,2-2 0 16,-1 1 12-16,1 1-12 0,0-1 7 0,-1 1-6 16,1 0 14-16,-1 0-16 0,0 0 7 0,-1 0-6 15,1 0 10-15,1 0-10 0,-3 0 9 16,2 0-9-16,0 0 11 0,1 0-11 16,-1-2 9-16,0 2-11 0,1 0 12 0,-1 0-10 15,0 0 15-15,1 0-17 0,-1 0 10 0,1 0-7 16,-1 0 10-16,1-1-15 0,-5 1 12 15,6 0-12-15,-1 0 11 0,-2 0-7 0,0 0 7 16,-2 0-6-16,-1 0 10 0,0 0-9 16,0 0 6-16,0 0-9 0,5 1 12 0,-4-1-13 15,1 0 12-15,-3 0-10 0,1 0 10 0,-1 0-8 16,-13 0 6-16,26 0-8 0,-26 0 9 16,25 0-8-16,-25 0 9 0,21 0-11 0,-21 0 8 15,20 0-6-15,-20 0 11 0,16 0-12 16,-16 0 10-16,13 0-7 0,-13 0 9 0,0 0-16 15,18 0-6-15,-18 0-30 0,0 0-3 16,14 0-32-16,-14 0-26 0,0 0-54 0,10-3-97 16,-10 3 20-16,0 0-251 0,7-10 20 0,-7 10-298 15,0-15-145-15,0 15-497 0,-9-23-1010 16</inkml:trace>
  <inkml:trace contextRef="#ctx0" brushRef="#br0" timeOffset="23122.2">15055 16961 137 0,'0'0'483'0,"0"0"-257"15,-16-1 128-15,16 1-203 0,0 0 118 16,0 0-171-16,-12-1 134 0,12 1-147 0,0 0 139 15,0 0-148-15,0 0 130 0,-12-1-136 16,12 1 137-16,0 0-148 0,0 0-7 0,0 0 16 16,0 0-15-16,0 0 23 0,0 0-16 0,-12-2 18 15,12 2-24-15,0 0 5 0,0 0-28 16,0 0 12-16,0 0-24 0,0 0 37 0,0 0-12 16,0 0 55-16,0 0-38 0,0 0 40 15,0 0-53-15,0 0 47 0,0 0-23 0,0 0 57 16,0 0-33-16,12 3 30 0,-12-3-56 0,0 0 37 15,14 2-52-15,-14-2 38 0,11 1-45 16,-11-1 50-16,14 2-35 0,-14-2 37 0,14 1-45 16,-14-1 35-16,18 2-53 0,-18-2 51 0,20 1-43 15,-20-1 45-15,21 1-45 0,-21-1 5 16,23 2-2-16,-23-2 2 0,25 2 7 0,-12-2 4 16,5 1 0-16,0-1 0 0,2 0-2 15,0 0 3-15,0 0-4 0,3 0-9 0,-2-1 5 16,4 1-6-16,0-2-3 0,2 1-14 0,0 0-1 15,0 0-6-15,0 1-5 0,-1 0-3 16,-1 0-4-16,0 0 1 0,3 1-3 0,-1 0 1 16,0 0-1-16,1 1 1 0,-2-2-2 15,2 0 8-15,-1 1 2 0,-1-1-1 0,-2 0 7 16,4 1 5-16,-2 0-8 0,1-1 0 0,-3 0 6 16,-1 0-4-16,1 1 0 0,-1-1 2 15,3 0-5-15,-2 2-4 0,-1-2-4 0,0 0-3 16,0 1 2-16,0 0 11 0,-1-1-21 15,4 2 1-15,0 0 5 0,-2 0 0 0,3 0 0 16,-4 1 1-16,-1-2-1 0,3 2 4 0,-1-1-1 16,-2 1-9-16,-1 0 7 0,4-1-3 15,-3 0-3-15,-2 1 11 0,2-2-11 0,2 2 3 16,-3-1-1-16,0 0 1 0,1 0 3 16,-1 0-5-16,0-1 12 0,0 1 1 0,0-1 2 15,0 2-9-15,0-2 10 0,0 1-13 0,0-1 10 16,0 1-10-16,0-1-1 0,-2 2 1 15,1-1-3-15,2-1-3 0,-3 2 2 0,0-1 4 16,2 1-3-16,-1-2 2 0,1 2-4 16,-2-2 10-16,2 1-8 0,0-1-2 0,-1 1 2 15,1-1 1-15,0 0-6 0,0 1 14 0,-1 0-8 16,1-1-2-16,-2-1-2 0,3 2 4 16,0 0-1-16,-1-1 1 0,-1 0 4 0,1 0-7 15,1 0 7-15,-2 0 1 0,2 1-6 16,-1-1 5-16,-1 0-3 0,4 1-8 0,-3-2 7 15,2 3 2-15,-1-2-3 0,2-1-1 0,-2 0 9 16,2 1-9-16,1 0-3 0,2 0 0 16,-1 0-1-16,0 0 3 0,-2-1 4 0,-1 0-8 15,4 0 5-15,-3 0 1 0,5 0 1 16,-2 0 4-16,1 0-9 0,1 0-1 0,-1 0 0 16,1-1 8-16,-2 2-4 0,3-2-6 0,0 0 12 15,-1 1-10-15,1 0-1 0,0 0 4 16,0 0 0-16,0-2-5 0,1 1 1 0,1 1 3 15,-1 0 7-15,1-1-7 0,-1 0-3 16,0-1 2-16,0 0 5 0,1 1-2 0,0 0-4 16,-2 1 4-16,2-3-1 0,-2 2-1 0,2-1 1 15,0 2-2-15,-1-2 6 0,0 0-8 16,4 0 1-16,-3 1 2 0,3-3 3 0,0 3-8 16,1-1 6-16,0 1-4 0,-1-1 3 0,2 0 5 15,-6 2-3-15,5-2-4 0,0 1-3 16,-5 0 10-16,1 0-7 0,0 0 2 0,0 1 0 15,0-2-3-15,1 1 7 0,-1 1 2 16,0-1-5-16,-1 0-1 0,1 0 0 0,5 0-2 16,-1-1 2-16,-1 0-3 0,1 1 1 15,-1-1 3-15,1-1-1 0,1 1 2 0,1-1-6 16,-1 1 2-16,1 0-2 0,0-1 7 0,1 2-6 16,1-1-2-16,-2 0 2 0,0 0 3 15,1 1 4-15,0-1-4 0,-2-1 1 0,1 2-2 16,1 0 0-16,-4-2 5 0,2 1-9 0,-1-1 8 15,1 0-1-15,0 1 0 0,1-2-1 0,0 1 2 16,1 0-5-16,0-1 2 0,-1 0 1 16,2 0-2-16,0 1 1 0,6-1 7 15,-6 0-10-15,1 1-1 0,3-1 1 0,-3 1 3 16,0-2-1-16,-2 2 0 0,-1 0 0 0,1-1 126 16,1 1-151-16,-2-2 125 0,0 1-140 15,0 1 137-15,1-3-148 0,-2 2 132 0,0 0-135 16,1 0 128-16,-1-1-131 0,-1 2 136 15,-1-2-147-15,1 3 141 0,-2-2-141 0,0 0 137 16,-3 1-132-16,-4 1 132 0,2-1-129 0,-2 2 125 16,0-1-136-16,-1 1 10 0,-3-1 15 15,0 1 131-15,-2 0-136 0,1 1 133 0,-2-2-136 16,0-1 130-16,3 2-135 0,-3 0 136 0,0-1-130 16,1 1 128-16,-2-1-134 0,0 1 4 15,-2-2 22-15,1 1-4 0,-5 1 15 0,0-1-1 16,-13 2 9-16,21-3-4 0,-21 3 14 0,17-1-8 15,-17 1-23-15,14-2 74 0,-14 2-220 16,12-3 34-16,-12 3-281 0,0 0-168 0,11-2-184 16,-11 2-889-16,0 0-1338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05:2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8312 7525 187 0,'-13'28'-64'0,"1"-2"21"16</inkml:trace>
  <inkml:trace contextRef="#ctx0" brushRef="#br0" timeOffset="1222.06">8065 8394 436 0,'0'0'644'0,"-6"-16"-150"0,6 16-59 0,-7-11-42 16,7 11-45-16,-10-8 126 0,10 8-157 0,-13-8 114 16,13 8-164-16,-16-6 3 0,16 6 6 15,-19-3-8-15,19 3-7 0,-21-4-29 16,21 4-18-16,-23 0-26 0,23 0-13 0,-23 3-11 16,7-1-17-16,-1 2-5 0,2 0-13 0,-2 2 3 15,2 0-17-15,-1 1-14 0,1 3-10 16,-3 1-4-16,3-1-3 0,-1 7-10 0,2-3-5 15,0 4 2-15,-1 2-8 0,1 2 11 0,5-2-23 16,-1 0 8-16,3 2-15 0,-2 0 1 16,2 1-7-16,3-1 13 0,-1 0-18 0,3-1 9 15,0-1-10-15,2-1 8 0,0 2-16 16,2-3 8-16,2 0-10 0,1 2-10 0,1 0-12 16,1-1 0-16,2-1 0 0,0 0 0 0,1 1 0 15,4-3 0-15,0 0 0 0,0-1 0 16,3 1 0-16,0-2 0 0,5 1 0 15,0 0 0-15,1-3 0 0,2 1 0 0,2-1 0 16,2-2 0-16,0 0 0 0,2 1 0 0,1-3 0 16,-1 1 0-16,3-1 0 0,-2 0 0 15,1-2 0-15,1 0 0 0,-1 0 0 0,-1 0 0 16,3-2 0-16,-1-1 0 0,0 1 0 16,2-2 0-16,0 0 0 0,0 1 0 0,2-3 0 15,0 0 0-15,1 0 0 0,1-2 0 0,0-1 0 16,6 1 0-16,0-2 0 0,2-2 0 15,-2-1 0-15,2 0 0 0,-1 0 0 16,0-3 0-16,-3 2 0 0,6-3 0 0,-5 0 0 16,3 0 0-16,-2-2 0 0,2 0 0 0,0 0 0 15,-2-1 0-15,2-1 0 0,-4-1 0 16,-1 2 0-16,2-2 0 0,-3-1 0 0,-3 0 0 16,-1 1 0-16,-4-1 0 0,-5 3 0 0,-3 0 0 15,-3 0 0-15,0-1 0 0,-5 0 0 16,-3 1 0-16,1-3 0 0,-5 0 0 0,-2-3 0 15,0-1 0-15,-4-4 0 0,-3 0 0 16,-4-4 0-16,-3-3 0 0,-8-7 0 0,-1-1 0 16,-10-8 0-16,-5 0 0 0,-5 4 0 0,-2 0 0 15,-2 3 0-15,-5 4 0 0,-2 2 0 16,-5 4 0-16,-2 5 0 0,-5 2 0 16,-4 6 0-16,-5 6 0 0,-5 3 0 0,-3 6 0 15,-7 6 0-15,-7 4 0 0,-2 3 0 0,-4 5 0 16,-18 5 0-16,-5 3 0 0,-2 2 0 15,0 2 0-15,2-1 0 0,6 3 0 0,2-3 0 16,2 2-309-16,5 1-108 0,17-5 25 16,2 0-218-16,2 2-120 0,5 0-1080 0,1-2-1512 15</inkml:trace>
  <inkml:trace contextRef="#ctx0" brushRef="#br0" timeOffset="4769.93">4419 13072 65 0,'0'0'614'16,"0"0"-115"-16,0 0-89 0,0 0-45 0,0 0-55 15,0 0-34-15,0 0-42 0,0 0-2 0,0 0-38 16,0 0 2-16,0 0 16 0,0 0 1 15,0 0-2-15,0 0-12 0,10-3-17 16,-10 3-17-16,0 0 17 0,12 5-13 0,-12-5 18 0,11 4-38 16,-11-4 32-16,15 6-22 0,-15-6-8 15,18 5 0-15,-7-3-11 0,0 0-19 16,0-1 1-16,7 1-1 0,1-1-15 0,0 1-3 16,-1-1-11-16,2-1-11 0,1 0-15 0,-1 0 3 15,2 1-8-15,-1-2-5 0,0 1 0 16,1-1-9-16,0-1-1 0,0 2-11 0,-1-1-3 15,2-1-7-15,-2-1 0 0,1 2-2 16,-1 0-5-16,2-1-8 0,-3 0 6 0,2 0-12 16,0 0 4-16,-1 0 1 0,1 1-2 15,0-1-5-15,-1-1 6 0,0 2-10 0,1-2 5 16,0 2-3-16,-1-2 9 0,1 2-14 0,1-1 9 16,2 1 0-16,0-1-2 0,0 0-1 15,1-1 6-15,1 2-1 0,-2 0 5 0,2-1-3 16,-2-1 1-16,2 2 5 0,0-1-2 0,1-1 10 15,-1 2-8-15,1 0 10 0,-1-2-7 16,1 0 10-16,0 2-12 0,0-2 7 16,-1 2-7-16,0 0 2 0,1-1-12 0,0 1 8 15,1-1-13-15,-1 1 13 0,0 0-11 0,1-1 9 16,0 0-9-16,1 2 9 0,0-1-11 16,1 0 13-16,0-1-6 0,3-1 6 0,2 1-11 15,0-1 18-15,1 0-20 0,0-1 16 16,0 0-17-16,2 1 16 0,-2-1-14 0,0 1 18 15,2-2-17-15,-3 0 9 0,3 2-12 0,-1-1 11 16,1 0-9-16,-2 0 16 0,2 1-21 16,0-1 17-16,1 0-17 0,5-2 16 0,1 2-12 15,-2 0 11-15,2-1-2 0,-1-1-1 16,-1 0-2-16,2 2 6 0,-2 0-5 0,1-2-8 16,0 1 5-16,-5 1-2 0,-1 1 4 15,0-1-2-15,-1 1-1 0,3-1-11 0,-2 2 11 16,1-1-2-16,0 1 3 0,1 0 0 0,-1 0-1 15,0 0-1-15,1 1 1 0,0 0-1 16,1 1-1-16,-1-2-1 0,1 1 1 0,-3 1 2 16,2-1-2-16,-1 0 0 0,-1 1 1 15,1 0 0-15,0 0 6 0,-2-1-3 0,2 2-4 16,-1-1 5-16,-1 0 1 0,-1 0-11 0,2 1 13 16,1 0 2-16,-1-1-4 0,1 0 2 15,1 1 0-15,-1 1 1 0,2-2 1 0,0 0-1 16,0 1-3-16,0-1 0 0,1 0 2 15,-1 1 4-15,-1-1-7 0,2 0 5 0,-1 0-6 16,1 2 4-16,-2-2-8 0,-1 0 6 16,1 0 0-16,1 0-3 0,-2 0 16 0,4 0-20 15,-4 0 0-15,2 0 0 0,1 0 0 16,0 0 0-16,0 0 0 0,-1 0 0 0,0 0 0 16,2 0 0-16,-2 0 0 0,-2 0 0 0,1 0 0 15,-1 0 0-15,1 0 0 0,-1-2 0 16,-2 2 0-16,-2-1 0 0,0 0 0 15,-2 1 0-15,-3-2 0 0,1 2 0 0,-1-1 0 16,0 1 0-16,-1 0 0 0,-1 0 0 0,0 0 0 16,-2 1 0-16,2-1 0 0,-2 0 0 15,-4 0 0-15,-3 2 0 0,0-2 0 0,-1 0 0 16,-6 0-97-16,-13 0-153 0,25 0-99 0,-25 0-154 16,17 0-169-16,-17 0-284 0,10-6-739 15,-10 6-1373-15</inkml:trace>
  <inkml:trace contextRef="#ctx0" brushRef="#br0" timeOffset="68341.78">13423 6872 383 0,'0'0'607'0,"0"0"-128"0,4-9-56 16,-4 9-40-16,0 0-42 0,0 0-32 16,4-9-29-16,-4 9-11 0,0 0-20 0,0 0-3 15,0 0-12-15,5-7-15 0,-5 7-28 0,0 0-13 16,0 0-20-16,9-5-9 0,-9 5-18 15,0 0-14-15,0 0-17 0,0 0 9 0,12-2-7 16,-12 2 9-16,0 0 7 0,0 0 15 16,9 8-9-16,-9-8-1 0,6 11-14 0,-6-11 12 15,5 16-16-15,-5-16 5 0,3 25-8 0,-2-8 5 16,0 1-11-16,-1 1-8 0,-1 2-13 16,0 5-3-16,-2 2-12 0,-1 4 0 0,-1 3-17 15,-1 4 5-15,-2 1-12 0,0-1 0 16,-2 0-8-16,3-8 2 0,0 1-17 0,-1-2-2 15,3-7-2-15,-2 0-4 0,2-2 0 16,0 0-4-16,1-5 9 0,1 0-13 0,0-4 6 16,1-4-3-16,2-8 1 0,-6 18 0 0,6-18 0 15,-2 12-3-15,2-12 2 0,0 0 0 16,0 0 0-16,0 0-9 0,0 0-19 0,0 0 8 16,4-10-4-16,1 1-4 0,0-5-20 15,1-1 11-15,1-3-3 0,0-1 7 0,1-1 109 16,2-1-143-16,0-4 6 0,2 1 11 0,-1 0 3 15,-2 4 15-15,2 3-9 0,-2 0 2 16,-2 5 1-16,0 0-6 0,0 4 12 16,-1 1 8-16,-6 7 28 0,10-7 32 0,-10 7 10 15,0 0 22-15,12 7 0 0,-12-7 15 0,8 12-6 16,-4-1 9-16,0 2-18 0,-1 1 0 16,0 2-16-16,0-2 4 0,0 2-20 0,-2 0 2 15,0 1-18-15,1-3 11 0,-2 1-22 16,0-2-25-16,1-1-26 0,-1-12-40 0,1 22-39 15,-1-22-49-15,0 20-53 0,0-20-83 0,1 18-79 16,-1-18-75-16,3 14-21 0,-3-14 51 16,3 10-311-16,-3-10-648 0,0 0-991 15</inkml:trace>
  <inkml:trace contextRef="#ctx0" brushRef="#br0" timeOffset="68533.94">13705 7206 659 0,'0'0'607'0,"7"-6"-54"16,-7 6-60-16,0 0-69 0,12-6-38 15,-12 6-32-15,0 0-52 0,12-6-53 0,-12 6-48 16,12-4-42-16,-12 4-38 0,14-5-33 0,-14 5-38 16,17-4-92-16,-17 4-81 0,16-3-73 15,-16 3-116-15,18-2-205 0,-18 2-562 0,12 2-697 16</inkml:trace>
  <inkml:trace contextRef="#ctx0" brushRef="#br0" timeOffset="68744.64">13705 7420 1163 0,'0'0'744'0,"-5"8"-102"0,5-8-42 16,0 0-44-16,0 0-56 0,0 0-69 15,0 0-56-15,6 6-61 0,-6-6-50 0,0 0-56 16,16-3-43-16,-16 3-29 0,15-4-28 0,-15 4-51 16,23-10-100-16,-10 6-103 0,2-2-101 15,2 3-96-15,1-4-102 0,2 4-144 0,1-3-159 16,3 1-414-16,1 0-777 0</inkml:trace>
  <inkml:trace contextRef="#ctx0" brushRef="#br0" timeOffset="69425.95">14492 6838 642 0,'0'0'616'0,"-8"-11"-127"16,8 11-63-16,-3-11-68 0,3 11-53 0,0 0 88 16,-2-10-182-16,2 10 117 0,0 0-164 0,0 0 146 15,0 0-148-15,0 0 11 0,0 0 20 16,0 0 7-16,0 0 11 0,0 0-9 15,8 14 5-15,-8-14-10 0,3 24 8 0,-2-7-4 16,0 4-4-16,0 4-11 0,-1 3 5 0,0 6-7 16,-2 1 1-16,0 2-22 0,-3 6-3 15,2-6-25-15,-2-2-14 0,2 1-28 0,-2-3-9 16,1 0-28-16,1-3 0 0,-1-4-19 16,1-2-7-16,-1-1-7 0,3-6-9 0,-1 0-20 15,2-3-36-15,-2-1-25 0,2-13-31 0,-1 19-11 16,1-19-32-16,-1 13-40 0,1-13-52 15,0 0-64-15,0 0-16 0,-2 12 112 0,2-12-172 16,0 0-4-16,-1-12 11 0,1 12 3 16,0-19-11-16,1 8 10 0,0-8 19 0,0 0 33 15,1 0 40-15,1-2 31 0,-1 2 65 16,2 0 42-16,1 2 70 0,0 1 24 0,-1 2 58 16,2 0 13-16,0 3 44 0,1 3 15 0,-1 1 25 15,-6 7 2-15,13-11 8 0,-13 11 7 16,15-6 4-16,-15 6 32 0,16-1 28 0,-16 1 17 15,18 4 7-15,-18-4 3 0,17 7-9 16,-9-2 22-16,-2 1 22 0,0 1-2 0,1 4 4 16,-3-1-8-16,-1 0-29 0,-3-10-30 15,1 21-25-15,-2-10-27 0,-2 4-18 0,-1 0-28 16,-1-1-10-16,-2 1-14 0,-2 0-19 16,0 1-10-16,0-2-11 0,1-2-36 0,-2 1-52 15,0-3-52-15,2 0-82 0,-2-1-72 0,3-1-105 16,0-2-129-16,7-6-171 0,-9 9-922 15,9-9-1239-15</inkml:trace>
  <inkml:trace contextRef="#ctx0" brushRef="#br0" timeOffset="69653.62">14696 7310 1045 0,'11'-3'692'0,"-1"0"13"0,-10 3-52 0,18-5-58 15,-18 5-71-15,17-4-87 0,-17 4-69 16,17-4-58-16,-17 4-48 0,18-5-51 0,-18 5-42 16,19-4-33-16,-19 4-26 0,18-4-30 15,-18 4-47-15,19-4-75 0,-19 4-75 0,21-4-23 16,-21 4-52-16,20-4-92 0,-8 1-31 16,0 1-64-16,-12 2-36 0,24-3-107 0,-12 2-89 15,0 0-422-15,1-1-646 0</inkml:trace>
  <inkml:trace contextRef="#ctx0" brushRef="#br0" timeOffset="70162.31">15172 7242 209 0,'0'0'846'0,"0"0"-166"0,0 0-61 16,9-6-89-16,-9 6-56 0,0 0-45 16,0 0-50-16,3-11-37 0,-3 11-52 0,0 0-39 15,-1-12-25-15,1 12-24 0,-2-10-24 16,2 10-25-16,-3-12-13 0,3 12-14 0,-7-16-4 15,3 8-20-15,-1 0 9 0,0 0 16 16,-1 0-12-16,1 1-14 0,5 7-16 0,-12-10-26 16,12 10-16-16,-14-5-15 0,14 5-2 15,-14 1 0-15,14-1-7 0,-19 13-4 0,9-1 4 16,-3 2-9-16,2 4 0 0,0 2 0 0,0-2 1 16,2 1 15-16,0 3-9 0,1-1 12 15,2-1-12-15,1-2 9 0,1-3-10 0,2 2 4 16,1-5-2-16,0-1-6 0,1-11 5 0,4 18 7 15,-4-18-4-15,9 10 2 0,-9-10-15 16,13 3-21-16,-13-3 95 0,16-6-175 16,-5 0-21-16,2-2-9 0,-4 0-11 0,3-2 1 15,-1-2 6-15,-2 1 20 0,-1-2 24 0,1 1 21 16,-3-1 13-16,-1 1 32 0,-1 2 40 16,-4 10 37-16,5-14 8 0,-5 14-20 0,0 0-12 15,5-10-1-15,-5 10 3 0,0 0 22 0,0 0 9 16,-1 14 3-16,1-14 18 0,1 16 6 15,-1-16-2-15,1 23-9 0,2-9-4 0,0 2-11 16,1-1 0-16,0-2-19 0,2 0 2 16,0 0-21-16,1-1 10 0,2-2-18 15,-1 0 4-15,0-5-13 0,2 1-7 0,-10-6-45 16,19 4-35-16,-19-4-65 0,27-4-67 0,-11-2-71 16,-1-1-56-16,0-1-58 0,0-3-67 15,0 0-68-15,-4 1-101 0,0-1-146 0,-2-2-455 16,-2 3-834-16</inkml:trace>
  <inkml:trace contextRef="#ctx0" brushRef="#br0" timeOffset="70538.5">14126 7041 714 0,'0'0'573'15,"-13"8"-64"-15,13-8-26 0,-15 17-36 16,6-1-6-16,-2 4 2 0,-1 6-19 0,0 2-25 15,-2 8-18-15,1 1-8 0,0 3-20 16,2 0-36-16,0 0-51 0,3-1-42 0,2-5-46 16,1-3-37-16,4-3-30 0,1-2-20 15,3-1-24-15,2 0-5 0,2-3-19 0,5-1-45 16,2-1-71-16,4-2-63 0,2-3-50 0,2-5-37 16,2-2-63-16,3-4-75 0,3-2-40 15,0-4-105-15,8-1-56 0,4-5-70 0,3-2-521 16,0-3-765-16</inkml:trace>
  <inkml:trace contextRef="#ctx0" brushRef="#br0" timeOffset="70843.94">15142 6925 401 0,'9'-12'501'0,"-2"3"-10"16,0 2-45-16,-7 7-45 0,13-9-57 0,-13 9-16 15,11-2-5-15,-11 2 1 0,14 2 160 16,-14-2-145-16,19 13-18 0,-7-4-14 0,0 6-29 16,5 1-8-16,-1 6-10 0,0 3-22 0,1 4-26 15,-1 4-40-15,-1 1-25 0,-2-1-26 16,-2 3-20-16,-3-5-13 0,-1 1-26 0,-2-2-9 16,-2 1-17-16,-1-4 8 0,-2 0-15 0,-1-2-3 15,-1 0-8-15,-2-1-1 0,-3 0-15 16,0 0-20-16,-2-2-21 0,0-2-40 15,-3-2-16-15,1 0 108 0,1-2-174 0,0-6-30 16,1 0-52-16,2-1-77 0,7-9-86 0,-12 6 45 16,12-6-285-16,0 0-826 0,0 0-1093 15</inkml:trace>
  <inkml:trace contextRef="#ctx0" brushRef="#br0" timeOffset="71211.21">15850 6964 691 0,'9'-11'935'0,"-9"11"-142"0,6-9-96 0,-6 9-59 16,0 0-95-16,0 0-116 0,0 0-69 0,0 0-31 15,0 0-30-15,0 0-36 0,0 0-30 16,3 15-19-16,-3-15-35 0,-5 25 0 0,2-9-10 15,-1 4-9-15,0 2-10 0,-1 2-12 16,-2 1-5-16,0 2 2 0,0 2-8 0,-1 2-14 16,-2-2-6-16,-1 0-12 0,2 1-17 15,-3-2-32-15,2-2-44 0,0 0 0 0,0-5 0 16,2 0 0-16,0-3 0 0,2-2 0 16,-1-3 0-16,1 1 0 0,2-3 0 0,0-4 0 15,4-7 0-15,-7 14 0 0,7-14 0 0,-4 10 0 16,4-10-187-16,0 0-76 0,0 0 57 15,0 0-197-15,0 0-40 0,0 0-52 0,0 0-35 16,0 0-41-16,8-12-30 0,-8 12-61 16,11-18-545-16,-1 6-815 0</inkml:trace>
  <inkml:trace contextRef="#ctx0" brushRef="#br0" timeOffset="71613.64">15921 7239 687 0,'0'0'684'16,"0"0"-77"-16,14 2-23 0,-14-2-42 0,6 9-24 15,-6-9-38-15,3 15-49 0,-1-4-42 16,-1 1-32-16,-1 4-38 0,0 2-28 0,-1-1-40 16,1 1-27-16,-2 0-35 0,2-2-21 15,-2-1-28-15,2-4-24 0,0-11-30 0,-1 19-4 16,1-19-12-16,0 16 1 0,0-16-17 16,0 0 1-16,1 9-23 0,-1-9-16 0,0 0-34 15,8-7-17-15,-8 7 101 0,11-18-160 0,-3 6-1 16,-1-6 8-16,2 0 4 0,-1-3 4 15,2 0 17-15,0-3-12 0,0 4 3 0,1 0 10 16,-2 1 4-16,1 3 4 0,-1 4 5 16,-2 1 3-16,-1 3 14 0,0 1 24 0,-6 7 37 15,12-5 44-15,-12 5 41 0,9 5 15 0,-9-5-3 16,10 10 9-16,-6-1-1 0,1-1-5 16,0 6 0-16,-1-1-17 0,0 3-14 15,-1-1-18-15,-1 1-21 0,1-1 0 0,-1 2-22 16,0-3 7-16,2 2-24 0,-4-3 5 0,3-1-12 15,-1-2 2-15,-2-10-16 0,2 22-20 16,-2-22-58-16,2 17-43 0,-2-17-42 0,3 15-47 16,-3-15-71-16,2 11-52 0,-2-11 68 15,0 0-234-15,4 9 53 0,-4-9-287 0,0 0-832 16,0 0-1209-16</inkml:trace>
  <inkml:trace contextRef="#ctx0" brushRef="#br0" timeOffset="71790.08">16295 7091 1002 0,'4'-13'780'0,"-4"13"-135"0,0 0-130 15,3-13-82-15,-3 13-65 0,0 0-30 0,0 0-57 16,5-10-62-16,-5 10-43 0,0 0-32 16,0 0-36-16,8-5-91 0,-8 5-121 0,0 0-113 15,0 0-125-15,10 3-159 0,-10-3-119 16,0 0-392-16,7 10-617 0</inkml:trace>
  <inkml:trace contextRef="#ctx0" brushRef="#br0" timeOffset="72004.34">16402 7214 1165 0,'0'0'809'16,"4"11"-75"-16,-4-11-63 0,4 11-54 15,-4-11-56-15,3 10-60 0,-3-10-46 0,2 11-55 16,-2-11-49-16,4 15-42 0,-4-15-33 0,2 18-40 15,-2-18-27-15,-1 19-30 0,1-19-29 16,-4 25-29-16,1-10-25 0,-1-3-19 0,-1 3-39 16,-2-1-45-16,-1 0-74 0,1-1-61 15,-1 2-102-15,-3-3-100 0,0 3-81 0,0-2-106 16,-4 1 32-16,0 0-275 0,-1-1-782 0,-1-1-1195 16</inkml:trace>
  <inkml:trace contextRef="#ctx0" brushRef="#br0" timeOffset="73027.64">13203 8043 554 0,'0'0'537'15,"8"-5"-51"-15,-8 5-45 0,0 0-59 16,11-6-58-16,-11 6-21 0,0 0-12 15,0 0-1-15,14-1-6 0,-14 1-9 0,0 0-6 16,9 4-21-16,-9-4-12 0,5 9-19 0,-5-9-25 16,5 20-17-16,-3-3-16 0,-1 3-24 15,0 5 11-15,-2 5 0 0,0 5 3 0,-1 3-33 16,0 7-10-16,0-1-19 0,0 0-20 16,1-6-15-16,1-2-6 0,0-3-10 0,2-3-10 15,0-5-19-15,1 0-30 0,1-5-34 0,-1-2-30 16,1-4-25-16,1-1-15 0,-1-3-19 15,-4-10-43-15,12 7-29 0,-12-7-35 16,0 0-28-16,18-5 18 0,-11-2-8 0,3-2-13 0,-1-4-6 16,1-2-26-16,0-1-1 0,-1-1 15 15,0-4 15-15,1 1 70 0,-2 0 59 16,0 0 40-16,0-1 45 0,0 4 32 0,-3 2 42 16,1 1 18-16,-1 4 18 0,-1 1 74 0,-4 9 71 15,5-10 23-15,-5 10 14 0,0 0 2 16,0 0 19-16,0 0 25 0,0 0 4 0,12 3-2 15,-12-3 109-15,3 13-159 0,-3-13 12 16,3 19 2-16,0-8-18 0,0 4-21 0,1 1-28 16,0-2-21-16,3 1-19 0,-2-2-30 15,1-1-20-15,0 0-14 0,1-2-7 0,1-3-6 16,-8-7-7-16,11 11-4 0,-11-11-23 16,12 1-18-16,-12-1-6 0,17-6-24 0,-10 0-13 15,0 0-9-15,3-2 9 0,-2-1-3 0,-2-1 18 16,0-1 8-16,0-1 12 0,-4 3-2 15,-2 9 10-15,3-18 4 0,-3 18 18 0,-2-18 25 16,2 18 25-16,-5-15-12 0,5 15 4 16,-11-13-15-16,11 13-1 0,-12-7-17 0,12 7 8 15,-17-3-16-15,17 3 3 0,-17 1-14 0,17-1-8 16,-18 5-59-16,18-5-63 0,-16 4 21 16,16-4-257-16,-15 8-108 0,15-8-155 15,-11 8-261-15,11-8-436 0,-6 7-924 0</inkml:trace>
  <inkml:trace contextRef="#ctx0" brushRef="#br0" timeOffset="73356.03">13949 8322 360 0,'0'0'808'0,"0"0"2"15,-8 8-215-15,8-8-45 0,-8 8-43 0,8-8-45 16,-13 12-35-16,7-5-52 0,-3 2-24 16,-1 0-29-16,1 1-21 0,1 2-42 0,-2-2-28 15,2 1-38-15,1 2-23 0,0-1-32 0,0 0-20 16,3 1-16-16,-1 0-19 0,2-1-19 16,1-1-6-16,2-11-16 0,-3 21-4 0,3-21-6 15,0 19-6-15,0-19-7 0,2 19-8 16,-2-19 10-16,5 15-8 0,-5-15 2 0,7 12-13 15,-7-12-37-15,11 9-48 0,-11-9-71 16,11 4-82-16,-11-4-79 0,15 0-77 0,-15 0-65 16,19-4-37-16,-8 1-49 0,3-1-58 15,0-1-156-15,1 0-316 0,-2-1-689 0</inkml:trace>
  <inkml:trace contextRef="#ctx0" brushRef="#br0" timeOffset="74115.64">14197 8459 313 0,'0'0'798'16,"0"0"-136"-16,0 0-46 0,4-10-87 0,-4 10-50 15,0 0-47-15,0 0-45 0,0-12-55 0,0 12-47 16,0 0-32-16,-5-12-17 0,5 12-33 16,-6-9-25-16,6 9-26 0,-9-12-6 0,9 12-12 15,-12-9 6-15,12 9-18 0,-13-8-7 0,13 8-27 16,-15-5-10-16,15 5-31 0,-17-1 3 15,17 1-11-15,-18 6-3 0,7 0-10 0,-1 1 2 16,1 3-10-16,1 1 3 0,-1 0-1 16,1 2-6-16,2 0 0 0,0 3-10 0,2-3 2 15,1 0-1-15,1 0-8 0,2 0 5 16,0-2-1-16,2-11-1 0,0 18-4 0,0-18 8 16,2 16-2-16,-2-16-5 0,7 10-7 15,-7-10-16-15,10 4-20 0,-10-4-35 0,11-2-29 16,-11 2-29-16,16-8-25 0,-4 1-31 0,-1-3-20 15,1 1-8-15,-2-2 8 0,-1-1 4 16,3 0 14-16,-3-1 28 0,-1 2 33 0,0-1 157 16,-1 0-116-16,-2 3 59 0,-5 9 52 15,8-14 39-15,-8 14 11 0,5-11-7 0,-5 11-5 16,0 0 149-16,0 0-122 0,0 0 33 0,0 0-1 16,5 8 13-16,-5-8 13 0,1 17 8 15,-1-5 8-15,2 3-10 0,-1 2-13 16,1 0-28-16,0-3-10 0,0 3-22 0,-1-3-10 15,3-1-16-15,-2-2-6 0,-2-11-7 0,5 17-3 16,-5-17-7-16,6 14-10 0,-6-14-26 16,7 6-38-16,-7-6-45 0,0 0-35 0,14 0-40 15,-14 0-38-15,11-8-33 0,-11 8-30 0,14-13-23 16,-7 2-7-16,0-2-14 0,1 0 4 16,0-4-8-16,-1-2 15 0,0 0 15 0,-1-2 43 15,1-1 47-15,-2-2 39 0,0 2 44 16,0-3 20-16,1 0 56 0,-2 2 28 0,2 0 53 15,-2 3 50-15,-2 2 55 0,0 4 22 16,1 2 11-16,-1 0 3 0,-2 12 0 0,2-15 8 16,-2 15 12-16,0 0 13 0,0 0-4 15,0 0-5-15,0 0 0 0,0 0 1 0,0 0 1 16,-2 14 10-16,2-14-8 0,-3 20 0 0,1-4-25 16,1 0-8-16,-1 2-24 0,1 1-10 15,-1 0-26-15,0 0-15 0,1 1-20 0,0 0-7 16,1-1 98-16,0 0-156 0,0-1-11 15,1-1-1-15,0 0-55 0,1-4-41 0,0 1-48 16,1-2-43-16,-3-12-47 0,5 18-14 0,-5-18 10 16,8 16-18-16,-8-16-107 0,10 12-115 15,-10-12 10-15,10 10-47 0,-10-10-188 16,12 9-308-16,-12-9-608 0</inkml:trace>
  <inkml:trace contextRef="#ctx0" brushRef="#br0" timeOffset="74308.41">14485 8649 674 0,'0'0'708'0,"0"0"-143"0,0 0-64 15,0 0-64-15,0 0-42 0,0 0-66 16,0 0-52-16,0 0-49 0,12 1-21 0,-12-1-5 16,0 0 6-16,0 0-36 0,17 0-39 0,-17 0-39 15,0 0-88-15,18-1-66 0,-18 1-53 16,15 0-77-16,-15 0-74 0,19-3-77 15,-19 3-187-15,21-2-614 0,-21 2-755 0</inkml:trace>
  <inkml:trace contextRef="#ctx0" brushRef="#br0" timeOffset="75139.99">14707 8410 419 0,'0'0'484'0,"0"0"-53"0,0 0-47 15,0 0-36-15,0 0-40 0,0 0-63 0,0 0-28 16,0 0-32-16,0 0-24 0,0 0-29 15,8-6 0-15,-8 6-28 0,0 0 1 0,0 0-7 16,13-1 8-16,-13 1-1 0,0 0 14 16,0 0 4-16,14 1 15 0,-14-1-6 0,0 0 18 15,11 3 15-15,-11-3 0 0,0 0 4 0,9 9 2 16,-9-9-19-16,7 10-11 0,-7-10-9 16,5 17-8-16,-3-9-5 0,0 4-9 15,1 1-10-15,-1 5-2 0,0 0 23 0,0 1 21 16,-1 1-1-16,0 3-10 0,-1-4-23 0,0 1-13 15,-1-1-17-15,1 0-17 0,-1-2-4 16,1 0-3-16,-1-3-2 0,0-1-4 0,1-13 0 16,0 19-3-16,0-19 7 0,-1 15 9 0,1-15-3 15,-1 11-24-15,1-11-23 0,0 0-23 16,-3 9-28-16,3-9-14 0,0 0-19 0,0 0-13 16,0 0-13-16,-4-13-5 0,4 13-6 15,1-19-12-15,0 3-8 0,1-1 4 0,0-3 0 16,1-3 5-16,1 0 8 0,0-1 7 15,3 0 8-15,-1-1 3 0,0 1 6 0,1 2 8 16,1 1 6-16,0 1 6 0,0 2 4 16,-1 4 9-16,1 0 4 0,-1 3 3 0,0 1 15 15,-3 3 14-15,-4 7 36 0,13-7 42 0,-13 7 37 16,0 0 25-16,15-1 16 0,-15 1 4 16,9 7 8-16,-9-7 9 0,10 15-6 0,-3-4-6 15,-2 3-9-15,1 1-3 0,-2 2-8 16,1 1-2-16,-1-1-11 0,0 4 1 0,0-2-5 15,-2 0-19-15,1-1-15 0,-1-1-17 16,0 0-11-16,0-1-9 0,0-1-10 0,0-1-7 16,-1-3-26-16,-1-11-39 0,4 17-42 0,-4-17-51 15,2 16-58-15,-2-16-81 0,2 12-59 16,-2-12-53-16,0 0-103 0,4 11-55 0,-4-11-125 16,0 0-142-16,0 0-393 0,0 0-816 15</inkml:trace>
  <inkml:trace contextRef="#ctx0" brushRef="#br0" timeOffset="75380.89">15150 8518 1268 0,'0'0'706'0,"0"0"-186"0,0 0-97 16,0 0-40-16,0 0-25 0,0 0-19 0,6-7-17 15,-6 7-49-15,0 0-31 0,13-4-24 0,-13 4-40 16,11-3-29-16,-11 3-31 0,12-4-24 16,-12 4-18-16,14-3-12 0,-14 3-55 0,13-3-79 15,-13 3-87-15,12-3-92 0,-12 3-60 16,12-3-61-16,-12 3-116 0,0 0-145 0,16 0-452 16,-16 0-701-16</inkml:trace>
  <inkml:trace contextRef="#ctx0" brushRef="#br0" timeOffset="75575.86">15219 8578 1177 0,'0'0'862'0,"-4"10"-160"0,4-10-92 0,0 0-52 16,0 0-58-16,0 0-81 0,-3 11-55 15,3-11-56-15,0 0-55 0,0 0-49 0,0 0-36 16,0 0-47-16,12 2-101 0,-12-2-123 15,0 0-116-15,12-2-138 0,-12 2-95 0,10-4-144 16,-10 4-846-16,12-4-1054 0</inkml:trace>
  <inkml:trace contextRef="#ctx0" brushRef="#br0" timeOffset="76907.39">15831 8330 423 0,'0'0'455'0,"0"0"-50"15,7-5-67-15,-7 5-37 0,0 0-14 16,0 0-25-16,0 0-15 0,14 1-17 0,-14-1-14 16,0 0 111-16,9 12-177 0,-9-12 128 0,6 13-154 15,-6-13 24-15,4 18 9 0,-1-8 5 16,-3-10 0-16,2 22-4 0,-2-22-25 0,-1 24-21 15,0-8-23-15,-3 0-12 0,1 2-15 16,-1-1-7-16,0-1-5 0,0 0-4 0,-1-2-10 16,1 1-8-16,-2-2-7 0,3-3-4 0,0-1 0 15,3-9-2-15,-5 15-1 0,5-15-7 16,-3 10-1-16,3-10-5 0,0 0 1 16,0 0 0-16,0 0 1 0,0 0 1 0,0 0-4 15,5-11 7-15,0 3 0 0,1-5 1 0,0 1 3 16,0-3-3-16,1 1-3 0,2-4-5 15,1 0-2-15,0 1 2 0,1 1 125 0,1-2-158 16,-1 3-6-16,1 0-5 0,-2 2-9 16,-1 3 3-16,0 0 2 0,1 1 3 0,-3 3 10 15,-7 6 8-15,13-9 11 0,-13 9 7 0,0 0 12 16,14 2 32-16,-14-2 11 0,6 10 40 16,-6-10 130-16,5 18-155 0,-2-4-6 0,-2 3-3 15,1-1 2-15,0 2 1 0,-1 2 1 16,0-1 1-16,-1 0-2 0,1-1-9 0,0-1-9 15,-1 0-7-15,2-4-9 0,-2-1-9 16,0-12-2-16,3 18-2 0,-3-18 7 0,3 15 3 16,-3-15-1-16,4 9 3 0,-4-9-11 0,0 0-37 15,11 4-43-15,-11-4-38 0,0 0-37 16,14-7-40-16,-14 7-24 0,13-11-31 0,-4 2-26 16,1-2-4-16,-1 0-21 0,3-4-25 15,0 0-57-15,0-1-22 0,1-2 3 0,-1 1 13 16,1-1 14-16,1-3 61 0,-1 1 38 15,1 1 36-15,-3 1 62 0,1-1 65 0,-2 3 89 16,-1 0 109-16,0 1 100 0,-3 1 57 16,1 3 40-16,-2 1 3 0,-1-1 6 0,-4 11 8 15,8-13 19-15,-8 13-14 0,4-10-19 0,-4 10 10 16,0 0-7-16,0 0 1 0,0 0-4 16,0 0-8-16,0 0-22 0,6 13-2 0,-6-13-10 15,-3 19-18-15,0-3-13 0,1 1 8 16,-3 5-27-16,0 1 3 0,0 2-17 0,-1 2-15 15,-1 1-26-15,1 0-16 0,-2-5-29 16,3 1-10-16,-1-2-81 0,1 0-11 0,0-3 0 16,-1-1 0-16,3-4 0 0,-1-1 0 15,1 1 0-15,0-4 0 0,3-10 0 0,-4 16 0 16,4-16-20-16,-3 13-166 0,3-13 60 0,-2 11-202 16,2-11-64-16,0 0-64 0,0 0-82 15,0 0-121-15,0 0-204 0,8 4-605 0,-8-4-1086 16</inkml:trace>
  <inkml:trace contextRef="#ctx0" brushRef="#br0" timeOffset="77298.02">16515 8461 970 0,'0'0'691'0,"0"0"-121"0,-10-4-66 16,10 4-34-16,0 0-17 0,0 0-10 0,0 0-25 15,0 0-43-15,7-7-32 0,-7 7-32 16,11-3-13-16,-11 3-46 0,14-4-20 0,-14 4-50 16,20-3-32-16,-10 1-31 0,1-1-21 15,1 0-19-15,4 1-17 0,-1-2-14 0,0 2-34 16,1-4-62-16,-2 4-75 0,0-1-61 0,-3 0-63 16,-2 0-51-16,-9 3 77 0,19-6-182 15,-19 6 103-15,14-2-200 0,-14 2-21 16,11-3-32-16,-11 3-31 0,0 0-385 0,9-5-561 15</inkml:trace>
  <inkml:trace contextRef="#ctx0" brushRef="#br0" timeOffset="77549.03">16744 8364 465 0,'0'0'467'0,"-10"-8"-25"0,10 8-34 0,-7-6-36 15,7 6-27-15,0 0-53 0,-11-5-38 16,11 5-10-16,0 0 7 0,-11 2 6 0,11-2-17 16,-10 4 4-16,10-4-7 0,-10 12-14 0,5-4-12 15,0 3-8-15,-2 1 0 0,2 3-13 16,-1 2-15-16,1 3-11 0,0 3-11 15,-1 1-9-15,0 4-8 0,1-2-13 0,1-2-15 16,0-1-17-16,0-1-15 0,3-4-18 0,-1-1-14 16,2 0-3-16,-1-4-7 0,1 0-9 15,0-13-3-15,1 19-9 0,-1-19-8 0,3 13-17 16,-3-13-41-16,5 8-61 0,-5-8-59 0,0 0-50 16,13-2-48-16,-13 2-47 0,15-10-41 15,-5 1-30-15,0-3-12 0,2-2-38 0,0-2-34 16,1-2-45-16,1-3-487 0,1-4-606 15</inkml:trace>
  <inkml:trace contextRef="#ctx0" brushRef="#br0" timeOffset="77957.64">16910 8216 224 0,'0'0'686'0,"0"0"-93"16,0 0-67-16,0 0-41 0,0 0-32 0,6 10-34 15,-6-10-26-15,-1 21-15 0,-2-4-13 16,0 6-26-16,-1 2-27 0,1 1-24 0,-3 4-26 15,0 3-26-15,-1 1-29 0,-1-1-25 16,1-1-26-16,1 0-14 0,-2-1-16 0,1-2-22 16,2-7-20-16,1 1-18 0,0-5-12 0,1-3-16 15,-2-1-5-15,3-3-1 0,2-11-13 16,-3 14-9-16,3-14-5 0,0 0-25 0,0 0-27 16,0 0-23-16,14-8-21 0,-7-2 0 0,-1-2-1 15,0-3 14-15,3 1 14 0,-2-4 10 16,0 0 9-16,0 0 2 0,0 3-5 15,0-1 7-15,-1 1-7 0,1 3 11 0,-1 0-11 16,0 3 13-16,-1 2-3 0,-5 7 17 0,10-10 1 16,-10 10 17-16,0 0 146 0,13 1-117 15,-13-1 53-15,10 9 36 0,-10-9 4 0,9 15 14 16,-4-4-3-16,-1 2 14 0,1 1-14 16,-2-1-5-16,-1 3-30 0,-1-2-4 0,0-1-21 15,-1-13-13-15,0 24-11 0,1-14-11 0,-1-10-14 16,-1 23-41-16,1-23-65 0,0 18-67 15,0-18-102-15,1 15-108 0,-1-15-96 0,2 12-75 16,-2-12-124-16,0 0-235 0,5 11-484 16,-5-11-976-16</inkml:trace>
  <inkml:trace contextRef="#ctx0" brushRef="#br0" timeOffset="78579.17">17057 8487 517 0,'0'0'538'16,"0"0"-70"-16,0 0-65 0,0 0-41 0,0 0-67 16,0 0-29-16,0 0-27 0,0 0 115 0,6-8-192 15,-6 8-10-15,6 6-6 0,-6-6-7 16,10 12-11-16,-5-3-12 0,-1-2-8 0,2 6-7 16,-1-1-3-16,1 3 7 0,-3-1-4 15,0 1 3-15,-1 0 3 0,-1 1 14 0,-2 2 2 16,0-2-1-16,-2 1-3 0,0 0 3 15,-3 1 5-15,2-3 15 0,-1 0 14 0,0-1 15 16,1-3-5-16,1-2-4 0,3-9-21 16,-5 16-15-16,5-16-14 0,-4 9-15 0,4-9-26 15,0 0-2-15,0 0-17 0,0 0 6 0,0 0-15 16,0 0 1-16,6-14-11 0,-6 14 2 16,6-19-14-16,-1 5 2 0,0-1-16 0,1-1 0 15,1-3-27-15,2 0-41 0,-2-2-67 0,3 2-45 16,0 0-44-16,-1 0-48 0,1 1-42 15,1 0-58-15,-2 3-47 0,0 2-52 0,1 1-85 16,-3 2-136-16,-1 1-523 0,-6 9-816 16</inkml:trace>
  <inkml:trace contextRef="#ctx0" brushRef="#br0" timeOffset="79034.28">17270 8582 673 0,'0'0'626'0,"4"9"-82"0,-4-9-29 0,0 0-62 16,7 6-30-16,-7-6-32 0,0 0-45 15,12 6-35-15,-12-6-43 0,0 0-38 0,14 0-25 16,-14 0-31-16,12-3-13 0,-12 3-17 16,16-4-22-16,-8 0-25 0,2 0-15 0,1-3-17 15,0 0-11-15,-1 1-10 0,-3 0-9 16,0 0-19-16,-7 6-8 0,11-12-1 0,-11 12-9 15,10-13 3-15,-10 13-4 0,5-13 3 0,-5 13-15 16,1-11 1-16,-1 11 1 0,-2-14-1 16,2 14 3-16,-7-15-2 0,7 15 6 0,-11-15-5 15,5 9 12-15,-1 0 0 0,7 6 8 0,-16-8-1 16,16 8 15-16,-17-3 12 0,17 3 20 16,-19 3 16-16,10 1 13 0,-5 3 14 15,2 2 4-15,-2 3 5 0,0 4 11 0,1 0 6 16,1 3-6-16,1 1-15 0,1 1-5 0,0-1-17 15,3 0-3-15,1 2-15 0,1-2-3 16,4-3-11-16,-1-1-13 0,2-1 4 0,2 1-5 16,1-3-2-16,1 0 0 0,1-2 0 15,1-3-2-15,1-1-7 0,0-1 1 0,2-2-36 16,0-1-61-16,-9-3 69 0,22 3-191 0,-22-3-65 16,24-3-77-16,-7 0-82 0,1-1-83 15,1-4-82-15,1 2-113 0,1-2-749 16,0-2-1060-16</inkml:trace>
  <inkml:trace contextRef="#ctx0" brushRef="#br0" timeOffset="79603.53">17736 8555 1103 0,'0'0'622'0,"0"0"-55"0,0 0-56 0,0-14-59 15,0 14-59-15,0 0-49 0,-4-10-41 16,4 10-51-16,0 0-35 0,-5-12-21 0,5 12-23 16,-5-7-17-16,5 7-5 0,-9-12-11 15,9 12-8-15,-10-10-16 0,10 10 4 0,-12-11-14 16,12 11-5-16,-14-7-7 0,14 7-28 0,-14-6-15 16,14 6-6-16,-16 0-10 0,16 0-2 15,-17 3-5-15,5 3-1 0,1 1-3 0,-1 5 3 16,1 2-5-16,0 4 1 0,0 1-10 15,1 4 4-15,0 2-5 0,0-2 2 0,3-1 2 16,1 0 9-16,1-1-3 0,1-1 3 0,1-2-10 16,1-1-2-16,2-3-2 0,0-14 4 15,0 21 0-15,0-21 6 0,6 16-1 16,-6-16 0-16,10 7-23 0,-10-7-46 0,15-1-46 16,-6-2-48-16,3-5-42 0,2 1-33 0,0-5-25 15,1-1-4-15,-3 0-9 0,2-2 6 16,-2-1 20-16,-1 1 23 0,1-1 35 0,-4-2 34 15,-1 4 31-15,-1 0 39 0,-1 3 53 16,0 0 70-16,-5 11 46 0,5-14-6 0,-5 14-13 16,0 0 19-16,0 0 33 0,0 0 30 0,0 0 17 15,0 0 3-15,0 0 3 0,-2 17-3 16,0-6-7-16,0 5-1 0,1 0-7 0,-2 2-20 16,1-1-16-16,2 2-28 0,0-2-17 15,0 1-20-15,1-3-14 0,1 2-12 0,1-5-7 16,1-2-50-16,-4-10-63 0,7 16-35 15,-7-16-29-15,11 10-59 0,-11-10-73 0,13 4-42 16,-13-4-30-16,15 0 13 0,-15 0-1 0,19-6-42 16,-8 0-84-16,3-1-31 0,-2-1-37 15,1-1-393-15,-1-1-492 0</inkml:trace>
  <inkml:trace contextRef="#ctx0" brushRef="#br0" timeOffset="80150.39">17902 8694 788 0,'9'-13'380'0,"-4"3"-24"0,1 1 6 15,-3-2-4-15,1 3-14 0,0-1-7 0,-4 9 6 16,7-16 2-16,-7 16-1 0,4-18-5 15,-4 18-29-15,2-16-20 0,-2 16-13 16,1-14-27-16,-1 14-18 0,-1-13-23 0,1 13-14 16,-4-10-24-16,4 10-24 0,-3-10-16 0,3 10-22 15,-9-9-17-15,9 9-15 0,-7-6-10 16,7 6-24-16,-8-4-11 0,8 4-3 0,0 0-17 16,-16 0 6-16,16 0-15 0,-12 6 10 0,6 0-4 15,0 1-5-15,-2 3 0 0,1 0 0 16,1 4-3-16,1-1-1 0,1 0 5 0,-1 2-3 15,2-1 1-15,2 1 0 0,0-5 4 16,1-10-12-16,1 21 9 0,-1-21-2 0,3 21-3 16,-3-21 1-16,5 15-3 0,-5-15 0 15,6 13-1-15,-6-13-11 0,9 9-2 0,-9-9-20 16,0 0-20-16,16 1-18 0,-16-1-13 16,13-7-9-16,-6 1-2 0,2-3-31 0,3-1-35 15,-1-5-10-15,1-1-8 0,-1-2 1 0,0-1 4 16,1-5 9-16,-1 0 11 0,-1-3 12 15,0 1 153-15,-2-3-129 0,0 0 28 0,-2-2 28 16,1 3 46-16,-4 6 51 0,1 0 46 16,-2 4 38-16,1 5 12 0,-2 0-1 0,-1 13-21 15,1-18-25-15,-1 18-13 0,0 0 18 0,0 0 27 16,0 0 16-16,0 0 2 0,0 0-8 16,-9 4 19-16,9-4-4 0,-5 21 2 0,2-4 4 15,-1 0 14-15,2 2-12 0,-1 3 1 16,0 2-6-16,0 0-12 0,2 2-16 0,-2-1-15 15,2 0-7-15,-1 0-20 0,2-2-16 16,-1-2-7-16,1-2-13 0,1-1-12 0,0-2-6 16,1 0-16-16,0-4-64 0,0 0-12 0,-2-12-26 15,5 15-28-15,-5-15-42 0,9 13-25 16,-9-13 15-16,11 9-33 0,-11-9-110 0,15 5-72 16,-15-5-52-16,18 0-72 0,-18 0-125 15,21-1-759-15,-9-1-1005 0</inkml:trace>
  <inkml:trace contextRef="#ctx0" brushRef="#br0" timeOffset="80456.11">18261 8721 713 0,'0'0'708'0,"0"0"-32"0,-7 5-22 16,7-5-36-16,0 0-30 0,0 0-50 16,0 0-57-16,8 5-52 0,-8-5-49 0,0 0-46 15,15 1-35-15,-15-1-48 0,0 0-33 16,18-1-41-16,-18 1-30 0,14-3-31 0,-14 3-27 16,14-2-11-16,-14 2-17 0,14-1-13 15,-14 1-10-15,12-1-10 0,-12 1-38 0,12-2-54 16,-12 2-57-16,0 0-73 0,16-2-67 0,-16 2-63 15,0 0-60-15,14-3-81 0,-14 3-90 16,0 0-91-16,13-4-182 0,-13 4-374 0,0 0-812 16</inkml:trace>
  <inkml:trace contextRef="#ctx0" brushRef="#br0" timeOffset="81531.64">18697 8568 143 0,'0'0'751'15,"0"0"-142"-15,0 0-75 0,0 0-60 0,0 0-61 16,0 0-40-16,2-12-37 0,-2 12-59 16,0 0-49-16,0 0-36 0,0-13-43 15,0 13-25-15,0 0-6 0,0-12 10 0,0 12 9 16,0 0-6-16,-2-13 8 0,2 13-7 0,-4-10 10 16,4 10-5-16,-4-9 17 0,4 9-3 15,-6-8-9-15,6 8-22 0,-9-7-10 0,9 7-30 16,0 0-8-16,-13-3-16 0,13 3-1 15,-12 3 2-15,12-3-8 0,-16 9-13 0,6-1 4 16,-1 3-5-16,2 1 2 0,-1 3 0 0,2 2-7 16,-1 2 10-16,2 1-17 0,1 1-1 15,1 0-7-15,2-1 2 0,0-1-6 16,1-2-3-16,1 0-3 0,2-1 4 0,1 0-6 16,1-4-8-16,-1-2-25 0,2 0-13 0,-4-10-24 15,10 13-19-15,-10-13-18 0,14 5-30 16,-14-5-24-16,15-2-18 0,-6-1-26 0,5-3-26 15,-1-1-18-15,0-4-41 0,2-1-5 16,0 0-1-16,-2-2 10 0,1 1-6 0,-1-3-15 16,-2 0 15-16,0 1 23 0,-2-1 53 0,-2 2 62 15,0 1 76-15,-1 1 89 0,-2 2 66 16,-4 10 58-16,6-15 28 0,-6 15-16 0,0 0 3 16,4-10 18-16,-4 10 32 0,0 0 12 0,0 0 7 15,0 0-22-15,-3 13-19 0,3-13-21 16,-1 15-12-16,1-15-10 0,0 19-5 15,0-19-13-15,1 21-15 0,0-13-7 0,2 7 44 16,1-1 18-16,1 0-22 0,1-2-22 0,-1-2-27 16,1-2-8-16,0-1 1 0,-6-7-13 15,14 8-12-15,-14-8-5 0,15 4-11 0,-15-4-5 16,17-2-8-16,-17 2-2 0,18-7-4 16,-6-1-1-16,-1 1-8 0,-2-2-3 0,1 0-3 15,-1-2-2-15,-2 0-6 0,-1 0 1 0,-1-1-7 16,1-1 1-16,-3 1 4 0,-2 1 4 15,-1 11 6-15,-1-20-2 0,1 20 22 0,-6-18 14 16,1 10-2-16,5 8-5 0,-12-14-2 16,4 9-13-16,8 5-2 0,-17-6-12 0,7 2 8 15,10 4-9-15,-20-2-8 0,20 2-13 16,-18 0-20-16,18 0-48 0,-17 2-48 0,17-2-75 16,-15 5-98-16,15-5-109 0,-10 6-66 15,10-6-100-15,0 0-143 0,-7 7-579 0,7-7-906 16</inkml:trace>
  <inkml:trace contextRef="#ctx0" brushRef="#br0" timeOffset="82489.31">19017 8495 738 0,'0'0'606'0,"0"0"-60"0,9 4-40 15,-9-4-67-15,0 0-38 0,5 13-39 0,-5-13-41 16,1 14-29-16,-1-14-30 0,1 24-20 15,-1-8-25-15,1 0-29 0,0 2-16 0,0-2-12 16,1 0-16-16,-1 1-19 0,2-3-19 16,0 1-22-16,-1-3-11 0,1-1-13 0,-3-11-8 15,4 17-11-15,-4-17-3 0,6 14-10 0,-6-14-18 16,7 9-36-16,-7-9-61 0,0 0-58 16,15 2-41-16,-15-2-21 0,13-7-7 0,-13 7-10 15,18-14-3-15,-9 5 13 0,0-3 28 16,1 2 17-16,-3-2 20 0,0-1 27 0,0 0 30 15,-1 1 27-15,-1-3 32 0,-2 2 34 16,1 1 35-16,-4 12 42 0,4-17 57 0,-4 17 24 16,2-13-17-16,-2 13-30 0,0 0-25 15,2-11 7-15,-2 11 21 0,0 0 13 0,0 0 0 16,0 0-4-16,-1 12-10 0,1-12 0 0,-1 13-7 16,1-13-13-16,1 19 0 0,0-9-4 15,0 2-8-15,3 3-13 0,0-2-4 0,2 1-14 16,-1-2-6-16,1 1-10 0,1-3-4 15,2 0-10-15,-2-2-28 0,0-3-43 0,1 1-40 16,-8-6-41-16,15 6-27 0,-15-6-38 16,15 3-12-16,-15-3-35 0,16-3-8 0,-16 3-1 15,15-7-1-15,-6 0-10 0,1 0-1 0,-1-3 34 16,0-2 25-16,0 0 52 0,-2-1 22 16,0 0 51-16,-1-1 30 0,0 0 63 0,-1 3 45 15,-2 0 45-15,-3 11 36 0,7-15 21 16,-7 15 15-16,3-13 13 0,-3 13-15 0,0 0-11 15,4-10-3-15,-4 10-8 0,0 0 0 0,0 0-12 16,0 0-19-16,0 0-10 0,0 13-14 16,0-13-10-16,-2 11 0 0,2-11-10 15,-1 18-1-15,1-18 1 0,-1 17-2 0,1-17 2 16,-2 16-3-16,2-16 2 0,-1 14-2 0,1-14 5 16,-1 11 21-16,1-11-25 0,0 0 0 15,-1 13 0-15,1-13-16 0,0 0-14 0,0 0-12 16,0 0-26-16,0 0-29 0,0 0-24 0,0 0-20 15,9-6-15-15,-9 6-6 0,9-15 6 16,-4 3 7-16,1-2 13 0,-1 0 10 0,1 0 8 16,-1 0 6-16,2 2 7 0,-2-1-4 15,-1 2-2-15,0 3-8 0,-4 8-12 0,7-12 7 16,-7 12 15-16,0 0 15 0,9-7 36 16,-9 7 28-16,0 0 14 0,7 8 5 0,-7-8 12 15,4 13 8-15,-4-13 1 0,4 18-3 0,-2-6-9 16,1 1-7-16,0 0-11 0,-1 4-12 15,3-4-7-15,-3-1-6 0,1 0-5 0,-1-2-9 16,1-1-4-16,-3-9-21 0,6 19-44 16,-6-19-21-16,7 14-16 0,-7-14-6 0,10 11-2 15,-10-11-1-15,10 8 0 0,-10-8 8 16,12 1 15-16,-12-1 14 0,16-1 31 0,-16 1 8 16,18-4 20-16,-8 0 53 0,3 0-10 15,2-1-4-15,-2-1-9 0,2 1-8 0,-2 1-5 16,0-1-1-16,0 1-17 0,-3 0 1 15,1 1 0-15,-1-1 0 0,-1 2-2 0,2-2 3 16,-2 1-10-16,1 0-25 0,1-1-37 0,-2 1-46 16,-9 3-44-16,17-7-53 0,-17 7-63 15,16-7-58-15,-16 7-126 0,13-6-138 0,-13 6-403 16,10-7-607-16</inkml:trace>
  <inkml:trace contextRef="#ctx0" brushRef="#br0" timeOffset="82906.05">19736 8487 776 0,'0'0'684'16,"0"0"-140"-16,0 0-80 0,-11-5-56 0,11 5-35 15,0 0-42-15,0 0-49 0,0 0-30 16,0 0-2-16,0 0-13 0,0 0-21 0,0 0-17 15,-12 5-15-15,12-5-3 0,0 0-12 16,0 0 8-16,-2 10-10 0,2-10-13 0,0 0-19 16,0 14-14-16,0-14-8 0,0 13-6 15,0-13-7-15,0 19 3 0,0-8 6 0,0 3-8 16,2 2 6-16,-2 1-5 0,0 2-4 0,0-1-7 16,0 1-4-16,0-1-8 0,0 0-7 15,0-2-17-15,1 1-10 0,0 0-1 0,-1-1-10 16,1-1-7-16,0-2-7 0,0-3 1 15,1 1-2-15,1 0 0 0,-1-1-3 0,-2-10-2 16,5 18-4-16,-5-18 4 0,7 16-4 0,-7-16-8 16,8 13 13-16,-8-13-15 0,10 11-21 15,-10-11-48-15,10 5-48 0,-10-5 77 16,12 1-213-16,-12-1-39 0,17-1-43 0,-17 1-32 16,18-5-71-16,-6 2-24 0,0-2-54 0,1 1-61 15,0-2-148-15,-2 0-446 0,0 2-783 16</inkml:trace>
  <inkml:trace contextRef="#ctx0" brushRef="#br0" timeOffset="83149.94">20040 8666 812 0,'4'-13'700'0,"-4"13"-99"0,0 0-68 15,0 0-60-15,0 0-51 0,3-10-34 0,-3 10-22 16,0 0-44-16,0 0-35 0,0 0-47 0,0 0-41 16,0 0-36-16,0 0-27 0,0 0-28 15,0 0-17-15,13 1-19 0,-13-1-14 0,0 0-29 16,0 0-64-16,10 5-82 0,-10-5-87 16,0 0-95-16,0 0-61 0,11 2-88 0,-11-2-162 15,0 0-629-15,7 9-848 0</inkml:trace>
  <inkml:trace contextRef="#ctx0" brushRef="#br0" timeOffset="83372.95">20139 8763 1216 0,'0'0'696'16,"3"11"-34"-16,-3-11-29 0,0 0-34 15,4 13-47-15,-4-13-80 0,0 0-46 0,3 10-50 16,-3-10-54-16,0 0-53 0,2 12-54 0,-2-12-35 15,0 0-41-15,0 12-27 0,0-12-21 16,-2 11-27-16,2-11-42 0,-5 12-47 0,5-12-45 16,-9 14-54-16,1-3-59 0,-2 0-62 0,0 0-80 15,-3 1-76-15,-4 1-82 0,-5 2-159 16,0 0-803-16,-4-1-1057 0</inkml:trace>
  <inkml:trace contextRef="#ctx0" brushRef="#br0" timeOffset="84766.17">13208 9181 127 0,'0'0'569'15,"0"0"-135"-15,0 0-57 0,7-7-31 0,-7 7-27 16,0 0-32-16,0 0-31 0,0 0-13 0,0 0 126 16,0 0-170-16,0 0 4 0,12 5 1 15,-12-5-5-15,2 12-8 0,-2-12-9 0,0 18-4 16,0-6 5-16,0 5-4 0,0 2-4 16,-2 2-7-16,0 2-8 0,-2 4-2 0,1-1 0 15,-1 7 1-15,0-2 5 0,-1 2-14 0,0-1-20 16,0-2-18-16,0 1-26 0,2-7-15 15,0 1-16-15,0-3-4 0,1-2-20 0,0-4-4 16,2 2-11-16,0-3-2 0,0-3-36 16,0-12-21-16,2 22-30 0,-2-22-22 0,4 17 83 15,-4-17-203-15,7 12-58 0,-7-12-61 16,10 4-60-16,-10-4-18 0,13-1-35 0,-13 1-32 16,16-7-74-16,-4-1-568 0,-1-1-735 0</inkml:trace>
  <inkml:trace contextRef="#ctx0" brushRef="#br0" timeOffset="85109.63">13421 9482 612 0,'0'0'522'15,"0"0"-41"-15,0 0-39 0,0 0-40 0,4 14-37 16,-4-14-8-16,0 19-18 0,0-8-28 16,0 6 15-16,1 1-14 0,0-1-45 0,1-1-46 15,0 1-40-15,0-2-21 0,1 0 0 0,2 0-22 16,-1-2-24-16,1-1-20 0,-1-2-17 15,1-2-11-15,-5-8-9 0,10 12-3 0,-10-12-6 16,14 3-9-16,-14-3-10 0,14-2-3 16,-14 2-3-16,19-12-3 0,-8 5-6 0,-1-4-2 15,0 1 2-15,-2 0 1 0,1-2-9 0,-2 0 3 16,-2 0-2-16,0 1 3 0,-3 1-1 16,-2 10 2-16,1-20 1 0,-3 10 2 15,-1 0 19-15,-3-1 30 0,0 0-2 0,-2 3-10 16,1 1-14-16,7 7-11 0,-15-7-9 0,15 7-9 15,-18-3-10-15,18 3-30 0,-17 3-41 16,17-3-46-16,-17 7-39 0,17-7-48 0,-16 9-43 16,16-9-60-16,-10 12-56 0,10-12-54 0,-6 11-69 15,6-11-134-15,-3 9-516 0,3-9-753 16</inkml:trace>
  <inkml:trace contextRef="#ctx0" brushRef="#br0" timeOffset="86145.75">13812 9503 663 0,'7'-6'754'15,"-7"6"-123"-15,8-7-68 0,-8 7-70 0,0 0-36 16,0 0-26-16,0 0-43 0,0 0-58 16,0 0-33-16,0 0-24 0,0 0-24 0,-9 3-28 15,9-3-19-15,-8 8-19 0,8-8-19 0,-11 12-21 16,6-3-19-16,-2 1-11 0,1 4-12 15,-2 0-17-15,2 1-12 0,-1 0-5 0,1 3-16 16,-2 0-4-16,2 1-13 0,1-2-6 16,0-1-7-16,2-1-3 0,0-1-13 15,1 0-4-15,2-14-7 0,-1 22-25 0,1-22-10 16,3 17-8-16,-3-17-7 0,6 15-21 0,-6-15-13 16,10 12-33-16,-10-12-22 0,14 6 100 15,-14-6-164-15,18 4-21 0,-18-4-4 0,22-1-4 16,-11-1-12-16,6 0 7 0,-2-3 25 0,2 0 9 15,0-2-6-15,2-1-1 0,0-2 6 16,-1-1 6-16,1 0 35 0,-3 0 19 0,2-1 38 16,-2-1 15-16,-2 1 46 0,-2 1 45 15,-1-1 72-15,-2 1 29 0,0 0 48 0,-1-1-14 16,-3 0 36-16,0 0 17 0,-2 1 16 0,-1 1 5 16,-2 10 5-16,1-20 11 0,-1 20 5 15,-1-16-13-15,1 16 2 0,-4-17-21 0,4 17-34 16,-5-8-32-16,5 8-17 0,-8-5-11 15,8 5-12-15,0 0-4 0,-19 5-1 0,11-1-8 16,-3 4-7-16,1 0-5 0,0 3-5 16,0-1-5-16,1 3-4 0,0 1-7 0,0-1-10 15,2 1-3-15,1-1-8 0,1 1-3 0,0 0-5 16,3-2-5-16,0-2 1 0,2-10-11 16,-1 19 5-16,1-19-6 0,3 17 2 0,-3-17-12 15,6 13-7-15,-6-13-12 0,9 8-12 16,-9-8-12-16,12 4-15 0,-12-4-24 0,15-3-30 15,-6 0-19-15,2-4-7 0,2 1-2 16,0-5-14-16,-2 2-9 0,1-2-2 0,-1-1 8 16,1-1 9-16,-3-1 24 0,1 2 11 15,-2-1 22-15,-1 1 29 0,-1 0 43 0,-1 2 51 16,-5 10 29-16,7-15 43 0,-7 15-5 0,3-10-9 16,-3 10-3-16,0 0 4 0,0 0 14 15,0 0 9-15,0 0 6 0,-2 12-4 0,2-12-7 16,-2 19 7-16,1-8-20 0,0 1-7 15,0-1-15-15,2 0-14 0,0 1-10 0,0 0-3 16,1 1-10-16,1 0-5 0,0-2-8 0,1-3-13 16,-4-8-11-16,6 17-10 0,-6-17-6 15,9 13-5-15,-9-13 1 0,9 8-13 16,-9-8-14-16,9 3-23 0,-9-3-29 0,12-2-24 16,-12 2-21-16,14-8-30 0,-4-1-27 0,0-2-26 15,0-1-46-15,1-3-47 0,0-3-42 16,0-1 28-16,0-4 26 0,2-1 66 0,-3-3 34 15,0 2 53-15,0-1 55 0,-3-1 77 16,1 4 69-16,-2 0 73 0,0 2 18 0,-1-1 41 16,-1 6 32-16,-1 0 26 0,-1 2-15 0,1 3-25 15,-3 11-39-15,3-15-26 0,-3 15 5 16,0 0 16-16,0 0 14 0,0 0 7 0,0 0 3 16,0 0 8-16,-1 14 15 0,1-14 4 15,-3 25 14-15,0-9-8 0,1 2 6 0,-3 0-3 16,3 5-6-16,-1-1 0 0,0 1-21 15,-2 1-26-15,2 0-20 0,1-4-26 0,-1 0-21 16,1-1-14-16,1-2-24 0,-1 0-6 0,2-3-45 16,0-1-35-16,0-13-43 0,2 23-33 15,-1-12-7-15,1-1 18 0,0 1 3 0,1-2-74 16,0 1-73-16,1-1 90 0,0 0-204 16,-4-9-94-16,8 14-113 0,-8-14-101 0,11 12-451 15,-11-12-745-15</inkml:trace>
  <inkml:trace contextRef="#ctx0" brushRef="#br0" timeOffset="86402.84">14476 9801 372 0,'0'0'679'15,"0"0"-84"-15,0 0-40 0,0 0-56 16,0 0-53-16,0 0-32 0,0 0-14 15,14 0-21-15,-14 0-64 0,0 0-33 0,13 2-39 16,-13-2-30-16,0 0-33 0,18 2-32 0,-18-2-31 16,13 1-21-16,-13-1-19 0,16 0-16 15,-16 0-41-15,19-1-83 0,-19 1-42 0,21-1-24 16,-21 1-7-16,25-3-66 0,-9 2-110 16,1 0-12-16,0-2-43 0,0 1-110 0,-1 1-113 15,2-2-466-15,-3 0-673 0</inkml:trace>
  <inkml:trace contextRef="#ctx0" brushRef="#br0" timeOffset="86925.65">14939 9653 86 0,'0'0'857'0,"1"-15"-220"16,-1 15-27-16,-2-16-117 0,2 16-29 0,-3-16-70 15,3 16-12-15,-7-18-53 0,5 10-17 16,-2-1-60-16,0 1 11 0,-2 0-40 0,1 0-12 15,-1 1-6-15,-1 0-27 0,-1 2-11 16,8 5-20-16,-14-7-17 0,14 7-12 0,-17-3-15 16,17 3-16-16,-17 4 2 0,9 0-22 0,-3 4 2 15,1 2 1-15,1 2-14 0,-1 1-9 16,2 1-4-16,1 2-9 0,1-2-11 16,-1 2-4-16,3-1-6 0,0-1 8 0,1 0-17 15,2-1 6-15,1-13-8 0,-2 20 4 0,2-20-5 16,2 16 15-16,-2-16-18 0,3 13 17 15,-3-13-11-15,7 9 18 0,-7-9-13 0,11 3-9 16,-11-3 97-16,12 0-161 0,-12 0-25 16,17-8-30-16,-6 2-17 0,0-2-20 0,0-2-1 15,0 0-2-15,-1-1 47 0,0-1-17 0,-1 0 37 16,0 0-6-16,-2 1 50 0,-1 2-8 16,-1 0 82-16,-5 9 19 0,7-13 53 0,-7 13-5 15,4-10-7-15,-4 10-25 0,0 0-12 16,0 0 2-16,0 0 9 0,0 0 9 0,0 0 1 15,0 0-6-15,0 0-5 0,0 0-6 16,3 13-7-16,-3-13-2 0,1 12-7 0,-1-12-9 16,1 14-2-16,-1-14-6 0,5 16-4 15,-5-16-2-15,4 16-7 0,-4-16-23 0,7 17-47 16,-7-17-53-16,7 16-43 0,-7-16-37 0,7 15-45 16,-7-15-38-16,12 13-38 0,-12-13-24 15,11 8-22-15,-11-8-3 0,15 5-6 0,-15-5 40 16,17 1 40-16,-17-1-158 0,21-2-546 0,-21 2-594 15</inkml:trace>
  <inkml:trace contextRef="#ctx0" brushRef="#br0" timeOffset="87180.09">15240 9593 529 0,'0'0'801'0,"0"0"-180"16,0 0-100-16,0 0-93 0,-4-10-60 16,4 10-38-16,0 0-20 0,0 0-17 0,0 0-30 15,0 0-40-15,0 0-29 0,0 0-23 16,7-5-18-16,-7 5-25 0,0 0-21 0,11-2-21 16,-11 2-15-16,0 0-15 0,17-2-38 15,-17 2-86-15,13-3-85 0,-13 3-76 0,16-2-58 16,-16 2-63-16,14-1-115 0,-14 1-114 0,0 0-529 15,18 1-723-15</inkml:trace>
  <inkml:trace contextRef="#ctx0" brushRef="#br0" timeOffset="87375.66">15253 9743 1352 0,'-7'7'802'0,"7"-7"-166"0,0 0-114 15,0 0-72-15,-4 8-52 0,4-8-57 0,0 0-64 16,0 0-54-16,0 0-38 0,0 0-35 16,0 0-33-16,9 6-53 0,-9-6-95 0,10-3-115 15,-10 3-108-15,15-7-91 0,-15 7-60 16,18-7-138-16,-5 2-147 0,0-1-280 0,-1 1-562 16</inkml:trace>
  <inkml:trace contextRef="#ctx0" brushRef="#br0" timeOffset="92585.65">15978 9632 13 0,'0'0'111'0,"0"0"-153"16,0 0 13-16</inkml:trace>
  <inkml:trace contextRef="#ctx0" brushRef="#br0" timeOffset="93337.62">16108 9626 27 0,'0'0'605'0,"0"0"-107"16,0 0-29-16,0 0-11 0,0 0-18 0,0 0-23 15,0 0-3-15,0 0-14 0,0 0-33 0,0 0-34 16,0 0-34-16,0 0-32 0,0 0-34 15,0 0-49-15,0 0-41 0,0 0-35 16,0 0-30-16,0 0-16 0,2-13-16 0,-2 13-10 16,0 0-3-16,-1-14 10 0,1 14-22 0,-2-13-5 15,2 13 1-15,-5-15 5 0,5 15 19 16,-7-15 4-16,7 15-1 0,-11-14 2 0,5 6 0 16,0 2-5-16,-2 0-4 0,-1 2-3 0,0-2-3 15,1 2-7-15,8 4-5 0,-19-4-7 16,19 4-2-16,-18 3-5 0,4 3-2 0,2 3-1 15,-2 4 1-15,2 1-2 0,1 2-1 16,0 2 0-16,2 0 6 0,2 2 0 0,1-1 1 16,0-2 2-16,4 0-2 0,-1 0 10 15,2-1-3-15,0 1 4 0,1-4-5 0,1 0 9 16,-1-13-2-16,2 21-3 0,-2-21-6 16,4 19 2-16,-4-19-4 0,7 14 6 0,-7-14-1 15,7 9 6-15,-7-9-2 0,12 2 1 0,-12-2-11 16,17-5 3-16,-9 1-10 0,4-3-7 15,0-2-14-15,-1 1-1 0,1-3-8 0,-3 1-9 16,1-1-7-16,-1 0 2 0,0 1-1 16,-3 2 4-16,0 1 8 0,-6 7 2 0,9-11 0 15,-9 11-3-15,9-9-4 0,-9 9-9 0,0 0 0 16,8-7 5-16,-8 7 16 0,0 0 5 16,0 0 6-16,9 9 2 0,-9-9 5 0,3 13-3 15,-3-13 6-15,3 15-12 0,-3-15 15 16,6 18-6-16,-6-18 3 0,5 15 1 0,-5-15-56 15,6 17-71-15,-6-17-58 0,7 14-68 16,-7-14-50-16,8 13 73 0,-8-13-224 0,10 10-105 16,-10-10-662-16,10 6-831 0</inkml:trace>
  <inkml:trace contextRef="#ctx0" brushRef="#br0" timeOffset="93557.58">16244 9709 638 0,'0'0'618'0,"5"-9"-51"0,-5 9-14 0,7-6-64 16,-7 6-41-16,9-7-38 0,-9 7-35 16,14-8-45-16,-14 8-46 0,15-8-37 0,-5 4-29 15,2-2-35-15,0 1-34 0,1-1-33 0,0 1-20 16,1 0-16-16,0 2-15 0,1-2-9 16,-2-1-12-16,1 4-17 0,1-3-53 0,-3 4-87 15,0-3-52-15,-12 4-90 0,18-4-52 16,-18 4-54-16,19-3-49 0,-19 3-81 0,13-3-35 15,-13 3-515-15,11-3-656 0</inkml:trace>
  <inkml:trace contextRef="#ctx0" brushRef="#br0" timeOffset="93823.88">16514 9518 566 0,'-10'-11'498'16,"10"11"-89"-16,-7-6-52 0,7 6-15 15,0 0 31-15,0 0-35 0,0 0 11 0,-11 5-5 16,11-5-14-16,-2 11-10 0,2-11-2 0,-1 15 0 15,1-15 2-15,-2 22-13 0,0-6-13 16,0 1-18-16,0 0-18 0,0 3-20 16,-1-1-24-16,0 3 8 0,-1 0-29 0,0 0-23 15,-1-1-22-15,2-4-22 0,1-1-21 0,-1-1-27 16,1-2-13-16,0-3-13 0,2-10-9 16,-3 20-8-16,3-20-5 0,-3 15-3 0,3-15 1 15,-2 11-16-15,2-11-29 0,0 0-40 0,-2 15-45 16,2-15-51-16,0 0-65 0,0 0-68 15,0 0-73-15,2 9-71 0,-2-9 20 0,0 0-337 16,14-8-937-16,-14 8-1355 0</inkml:trace>
  <inkml:trace contextRef="#ctx0" brushRef="#br0" timeOffset="94982.97">17008 9553 159 0,'0'0'663'15,"-5"-9"-144"-15,5 9-112 0,0 0-67 0,-5-8-66 16,5 8-37-16,0 0 12 0,0 0-1 16,0 0-7-16,0 0-3 0,-2 11-19 0,2-11-16 15,-1 16-22-15,1-16-12 0,0 24-17 16,-1-8-12-16,1 1-16 0,-1 0-14 0,0-1-6 16,0 0-7-16,0-3-4 0,1-1 0 0,0-12-3 15,-2 20 20-15,2-20 9 0,-1 16 21 16,1-16-2-16,0 13 9 0,0-13-16 0,0 0-26 15,-1 10-31-15,1-10-15 0,0 0-25 16,0 0-5-16,0 0-15 0,8-10-17 0,-8 10-15 16,7-17-18-16,0 6-12 0,0-4-11 15,0 2-10-15,0-2 9 0,0 0 2 0,2 1 4 16,-2 2 0-16,1 0 3 0,1 0 1 0,-2 5 1 16,-7 7 4-16,12-10 8 0,-12 10 4 15,11-2 16-15,-11 2 4 0,0 0 4 0,12 9 5 16,-12-9 3-16,5 12-5 0,-5-12 8 15,3 16 3-15,-3-16 16 0,1 17 15 0,-1-17 15 16,0 18 30-16,0-18 4 0,-2 19-3 0,2-19-4 16,-1 16-16-16,1-16-10 0,-1 12-14 15,1-12-9-15,0 0-11 0,1 11-18 16,-1-11-26-16,0 0-23 0,0 0-32 0,10-8-26 16,-5 1-6-16,4-3 6 0,-2-3 10 0,1 1 15 15,0-2 14-15,1 0 10 0,-1 0 10 16,0 3 8-16,0-1-2 0,-1 2-4 0,0 2 3 15,-7 8 14-15,10-9 24 0,-10 9 29 0,0 0 20 16,0 0 7-16,15 5 15 0,-15-5 12 16,6 15 7-16,-6-15 50 0,5 19-8 0,-2-6-23 15,0 1-17-15,1 0-10 0,0-1-15 16,0 0-14-16,1 1-7 0,-2-3-10 0,1-3-13 16,-4-8 0-16,6 16-15 0,-6-16-19 0,5 12 2 15,-5-12-6-15,8 7-28 0,-8-7-27 16,0 0-36-16,12 1-14 0,-12-1-11 15,10-2-7-15,-10 2-6 0,14-7 2 0,-14 7-5 16,12-11 4-16,-12 11 20 0,13-12-6 0,-13 12 16 16,10-12 7-16,-10 12 12 0,10-12 12 15,-10 12 3-15,9-7 14 0,-9 7 42 0,0 0 34 16,0 0 29-16,8 6 21 0,-8-6 26 16,2 15 49-16,-2-15 11 0,0 20-21 0,0-20-12 15,2 22 0-15,-1-6-2 0,1-4-18 0,0-1-19 16,0 0-12-16,1-2-7 0,-3-9-10 15,8 15-4-15,-8-15-8 0,9 12-1 0,-9-12-15 16,10 4-34-16,-10-4-32 0,14-1-24 16,-14 1-21-16,16-6-2 0,-8 2-10 0,4-2-3 15,-2-4-15-15,2 2 5 0,-3-4 14 16,0 0 10-16,-1-1 7 0,1-1 10 0,-2-1 9 16,-1 0 18-16,0-1 9 0,0 0 12 15,-2 2 23-15,-1 2 34 0,0 1 45 0,-3 11 8 16,4-18-9-16,-4 18-31 0,2-9-6 0,-2 9 0 15,0 0 10-15,0 0 7 0,0 0 11 16,0 0 4-16,0 0 16 0,0 0 14 0,2 11 10 16,-2-11 45-16,-3 25 22 0,1-8-1 0,0 4 3 15,0 4 13-15,-1 1 15 0,-1 7-13 16,-1 1 14-16,2-1-18 0,-1 1 109 16,-1 2-163-16,0-3-4 0,0 1-1 0,0-3-9 15,-2-2-2-15,2-4-4 0,-1-1-3 0,0-3-7 16,0 0-14-16,-3-4-8 0,1 0-19 15,0-3-18-15,-3-1-6 0,-2-1-39 0,-1-1-55 16,-3 0-48-16,-2-2-65 0,0-1-104 16,-3-2-110-16,-2-2-123 0,3 0-97 0,-2-4-144 15,1-1-875-15,-1-4-1286 0</inkml:trace>
  <inkml:trace contextRef="#ctx0" brushRef="#br0" timeOffset="95438.04">17788 9985 180 0,'-15'-2'809'0,"15"2"-157"15,0 0 80-15,-13-1-252 0,13 1-63 16,0 0-61-16,0 0-42 0,-12-3 145 0,12 3-173 16,0 0-3-16,0 0-5 0,0 0-25 15,0 0-14-15,0 0-29 0,0 0-25 0,13-5-37 16,-13 5-21-16,0 0-34 0,15-4-14 0,-15 4-18 16,16-2-10-16,-16 2-15 0,18-5-5 15,-18 5-46-15,22-1-65 0,-22 1-83 0,23-4-69 16,-23 4-76-16,24-2-62 0,-13 0 91 0,3-1-225 15,1 1-85-15,-1-2-750 0,-1 2-940 16</inkml:trace>
  <inkml:trace contextRef="#ctx0" brushRef="#br0" timeOffset="95823.65">18071 9629 372 0,'1'-14'719'16,"-1"14"-195"-16,0 0-112 0,2-14-32 16,-2 14-39-16,0 0-34 0,0 0-24 0,0 0-29 15,0 0-28-15,9-2-24 0,-9 2-29 0,7 7-20 16,-7-7-17-16,6 15-12 0,-2-6-18 16,-2 1-4-16,1 4-7 0,-1 2 13 15,-1 1 10-15,0-3-2 0,-1 3 0 0,-1 0-20 16,-1-2 7-16,1-2 9 0,-1-1 22 0,2-12 18 15,-3 19 22-15,3-19 15 0,-3 17 6 16,3-17 0-16,-2 13-16 0,2-13-29 0,0 0-32 16,-3 9-23-16,3-9-27 0,0 0-14 15,0 0 0-15,0 0-20 0,0 0 0 0,0 0-10 16,3-15-3-16,-3 15-13 0,7-23 10 0,-2 10-4 16,0-1-10-16,0-3-38 0,3 3-27 15,0-4-34-15,1 0-40 0,2 4-43 16,-2 1-53-16,0 1-51 0,1 1-63 0,1 0-63 15,-1 3-31-15,0 0-47 0,0 2-86 0,-10 6-112 16,15-7-458-16,-15 7-757 0</inkml:trace>
  <inkml:trace contextRef="#ctx0" brushRef="#br0" timeOffset="97147.64">18524 9669 654 0,'0'0'678'0,"0"0"-109"16,0 0-62-16,0 0-64 0,4-8-45 15,-4 8-51-15,0 0-60 0,0 0-56 0,-1-12-40 16,1 12-41-16,0 0-29 0,-3-12-28 0,3 12-18 16,-6-12-7-16,6 12 7 0,-7-13 16 15,7 13 22-15,-9-12 23 0,9 12 6 0,-13-10-10 16,13 10-23-16,-12-6-22 0,12 6-17 15,-13-1-5-15,13 1-1 0,-19 6 0 0,8 2-2 16,-1 2-2-16,0 3 0 0,-2 3-1 0,2 1-8 16,-2 4 4-16,2-1-12 0,2-1-13 15,1 1 1-15,-1 0-8 0,4-2 0 0,1-2-12 16,1 0 2-16,2-4-9 0,1-1 5 16,1-11 0-16,1 17 10 0,-1-17-7 0,6 10 4 15,-6-10-7-15,10 4-7 0,-10-4-32 16,16-3-21-16,-16 3-25 0,17-7-19 0,-5 0-18 15,-1-1-6-15,0 0 3 0,0-3 3 16,-1 2 9-16,0-2 8 0,-2 0 16 0,0 0 15 16,-2 2 16-16,-1-2 19 0,-5 11 46 0,8-14 45 15,-8 14 40-15,4-9-27 0,-4 9-28 16,0 0-16-16,0 0-6 0,0 0-1 0,0 0 5 16,0 0 8-16,0 0 9 0,1 10 3 15,-1-10 1-15,-1 13-7 0,1-13-9 0,-2 18 3 16,2-18 4-16,0 19-9 0,0-19-2 15,1 19-14-15,-1-19 1 0,2 18-19 0,-2-18-39 16,3 17-47-16,-3-17-24 0,5 12-32 0,-5-12 108 16,5 8-175-16,-5-8-15 0,0 0-22 15,10 6 126-15,-10-6-152 0,0 0-1 0,20-5-13 16,-20 5-4-16,14-8-2 0,-7 2 11 16,-1 0 33-16,3-5 40 0,-1 1 59 0,-1-1 41 15,0 0 70-15,-2 1 39 0,0 2 89 0,-5 8 55 16,8-14 36-16,-8 14 9 0,6-11-27 15,-6 11-19-15,0 0 2 0,6-6 4 0,-6 6 9 16,0 0-6-16,0 0-7 0,0 0 1 0,3 11 3 16,-3-11-1-16,0 13 0 0,0-13-8 15,-2 16-6-15,2-16-1 0,-2 16-9 16,2-16-1-16,-1 14-16 0,1-14 8 0,-2 11-7 16,2-11 7-16,0 0-3 0,-1 15 9 0,1-15-18 15,0 0-10-15,-2 11-27 0,2-11-11 16,0 0-25-16,0 0-3 0,0 0-19 0,0 0-11 15,9-4 120-15,-9 4-151 0,8-11 4 16,-8 11 2-16,10-17 5 0,-4 7 3 0,1-2 0 16,-2-1 2-16,2 1 1 0,0-1-2 15,-2 1-5-15,1 1-2 0,-2 0-17 0,-4 11-17 16,7-14-10-16,-7 14 8 0,7-8 17 16,-7 8 20-16,0 0 21 0,0 0 9 0,10 8 14 15,-10-8 12-15,3 19 6 0,-1-5 2 0,-1 3 11 16,0 1-9-16,0 0-3 0,0 0-16 15,0 0 0-15,0-1 122 0,0 0-154 0,1-3 0 16,0-1-1-16,0-1-3 0,-2-12-5 16,3 18-9-16,-3-18-9 0,5 13-9 0,-5-13-14 15,7 6-24-15,-7-6-23 0,0 0-24 0,14-3-23 16,-14 3-4-16,14-10-25 0,-5 1-4 16,2-2 123-16,-2-2-143 0,1-4 23 15,2-1 24-15,-1-1 10 0,0-5 24 0,1 1 26 16,0-1 16-16,-2-1 13 0,0 4 26 0,-2 1-4 15,1 1 25-15,-1 1-2 0,-2 4 22 16,0 1 19-16,-1-1 14 0,0 1 8 0,-1 3 13 16,-1-1-12-16,-3 11 33 0,7-16 7 15,-7 16 7-15,6-16 1 0,-6 16-1 0,5-16-18 16,-5 16-9-16,5-16-4 0,-5 16-4 0,5-15-25 16,-5 15 6-16,5-11-9 0,-5 11-4 15,3-10-6-15,-3 10-1 0,0 0-1 0,4-12 5 16,-4 12 13-16,0 0 9 0,0 0 15 15,0 0 11-15,3-11 12 0,-3 11 4 0,0 0 4 16,0 0-3-16,0 0 0 0,0 0-9 16,0 0-5-16,0 0-10 0,0 0-12 0,0 0-11 15,0 0-6-15,0 0-4 0,0 0-2 0,0 0 2 16,0 0 12-16,-4 16 25 0,4-16 24 16,-3 26 18-16,1-9 3 0,-2 1 12 0,2 2-10 15,-1 2 0-15,-1 0 1 0,1 2-7 16,0-2-9-16,-2 1-12 0,0-1-4 0,0 0-14 15,0 2-11-15,0-1-5 0,-1-1-10 16,1 1-5-16,-1-3-11 0,0 1 4 0,1-1-11 16,0-4-7-16,2 1-30 0,-1-3-41 0,2-3-59 15,2-11-60-15,-4 19-32 0,4-19-40 16,-4 13-40-16,4-13-20 0,0 0-30 0,0 0-55 16,0 0-72-16,0 0-74 0,0 0-92 15,17-7-321-15,-9-4-550 0</inkml:trace>
  <inkml:trace contextRef="#ctx0" brushRef="#br0" timeOffset="97491.4">19000 9787 736 0,'19'-21'415'16,"-2"1"-87"-16,1 2-56 0,-4 2-5 16,0 3-39-16,-4 2 20 0,-2 2 18 0,3 1 15 15,-4 0 6-15,-7 8 1 0,11-10 2 0,-11 10-12 16,0 0-24-16,9-7-37 0,-9 7-22 16,0 0-17-16,0 0-26 0,0 0-18 0,0 0-18 15,-6 9-17-15,6-9-16 0,-9 7-12 16,9-7-12-16,-11 12-16 0,3-7-9 0,1 0-2 15,0 1-5-15,-1 0-2 0,-1-1 0 0,1 0-5 16,1 1 0-16,-1-2-1 0,8-4 10 16,-17 9 7-16,17-9 5 0,-14 8-2 15,14-8-10-15,-14 9-6 0,14-9-5 0,-10 8 3 16,10-8 13-16,-8 11 17 0,8-11 13 0,-5 11 9 16,5-11-9-16,0 13 12 0,0-13 1 15,5 15 17-15,-1-6-4 0,2 3-3 0,1-1-7 16,1 0-12-16,2 2-4 0,-1-3-24 0,0 0 1 15,2 1-14-15,-2 1 1 0,1-4-9 16,0 3-1-16,-1-3-16 0,-2 0-37 0,0-1-73 16,-7-7-81-16,13 12-96 0,-13-12-91 15,10 10-101-15,-10-10-110 0,10 11-183 0,-10-11-658 16,9 5-1036-16</inkml:trace>
  <inkml:trace contextRef="#ctx0" brushRef="#br0" timeOffset="98071.66">19434 9665 509 0,'0'0'689'15,"0"0"-138"-15,-5-8-69 0,5 8-68 0,0 0-50 16,0 0-40-16,-5-8-61 0,5 8-42 16,0 0-5-16,0 0-9 0,0 0-13 0,0 0-13 15,5-10-15-15,-5 10-10 0,0 0-11 16,12 1-7-16,-12-1-1 0,10 4 9 0,-10-4-9 15,12 10 1-15,-5-5-11 0,3 4-12 16,-1 1-12-16,0 0-5 0,1 1-16 0,-1 1-3 16,2 3 25-16,0 1 10 0,-1-1-16 0,0 2-14 15,0 0-8-15,-1-1-15 0,-1 2-20 16,1 0-3-16,-2-4-11 0,-1 0-2 0,-1 1-7 16,0-1-10-16,-1-1-27 0,0-1-19 15,-2-3-36-15,-2-9-38 0,7 16-33 0,-7-16-44 16,5 12-31-16,-5-12-51 0,3 10-88 15,-3-10-60-15,0 0-70 0,0 0-77 0,0 0-126 16,8 4-396-16,-8-4-706 0</inkml:trace>
  <inkml:trace contextRef="#ctx0" brushRef="#br0" timeOffset="98286.27">19665 9641 512 0,'-3'-9'597'16,"3"9"-78"-16,0 0-39 0,0 0-44 15,0 0-38-15,-12 4-20 0,12-4-33 16,-8 10-39-16,8-10-40 0,-9 16-36 0,1-6-34 16,2 1-19-16,-1 2-27 0,-1 1-24 0,0 0-15 15,0-1-29-15,-2 1-9 0,2 2-19 16,-2-1-7-16,2-2-15 0,0 0-24 0,-2 0-51 16,3-2-58-16,0 0 56 0,0-3-230 15,2 2 45-15,-2-3-256 0,1 0-204 0,6-7-456 16,-11 9-760-16</inkml:trace>
  <inkml:trace contextRef="#ctx0" brushRef="#br0" timeOffset="98536.05">19335 9839 735 0,'0'0'644'0,"-2"-13"-43"0,2 13-16 0,0 0-51 15,10-7-28-15,-10 7-17 0,14-5-35 0,-14 5-38 16,19-4-31-16,-6 2-28 0,2 0-29 15,2-3-38-15,-1 3-30 0,3-2-19 0,-1 1-47 16,1-2-16-16,0 1-42 0,-2 0-14 16,2-1-29-16,-3 0-3 0,2 1-36 0,-2-2 2 15,0 1-9-15,0 1-6 0,-2-1-14 0,-1 0-15 16,-1 2-37-16,-2-1-83 0,-10 4-61 16,17-5-79-16,-17 5-76 0,13-3-80 0,-13 3-98 15,11-4-163-15,-11 4-232 0,11-3-543 16,-11 3-1052-16</inkml:trace>
  <inkml:trace contextRef="#ctx0" brushRef="#br0" timeOffset="99721.33">20175 9388 300 0,'0'0'397'0,"0"0"-61"0,0 0-1 16,0 0-66-16,0 0-8 0,12-4-30 0,-12 4-11 15,0 0-43-15,0 0-12 0,0 0-25 0,0 0-14 16,13 2-9-16,-13-2-12 0,0 0-10 16,0 0-10-16,0 0-6 0,12 2-6 0,-12-2 0 15,0 0-8-15,0 0 11 0,12 2 3 16,-12-2 1-16,0 0-12 0,0 0 5 0,0 0-14 15,12 2-7-15,-12-2-9 0,0 0-4 16,0 0-2-16,0 0-7 0,0 0-9 0,13 1-1 16,-13-1-3-16,0 0 0 0,0 0-3 15,0 0 10-15,0 0 7 0,0 0 1 0,0 0 0 16,0 0 4-16,0 0 4 0,10 3 19 16,-10-3 27-16,0 0 11 0,0 0-2 0,0 0-1 15,2 11-6-15,-2-11 4 0,0 0 3 0,-1 18 1 16,1-18 6-16,-3 25 12 0,2-7 11 15,-2 4 1-15,0 3-11 0,-1 6-8 0,-2 1-7 16,2 0-10-16,-1 1 5 0,0-1-6 0,1-1-11 16,-1 0-5-16,1-5-15 0,0-1-2 15,2 0-16-15,-1-1 1 0,1-5-18 0,0 0 3 16,2-2-17-16,-1-2 7 0,0-1-14 16,1-3 1-16,0-11-10 0,0 19 2 0,0-19-18 15,2 15-17-15,-2-15-35 0,4 9-25 16,-4-9 94-16,0 0-185 0,10 5 88 0,-10-5-188 15,13-5-47-15,-5 1-21 0,1-5-32 16,3 0-12-16,-2-1-29 0,3-5 13 0,-2 0 21 16,0-1 4-16,1 0-33 0,-3-2-352 0,1 2-298 15</inkml:trace>
  <inkml:trace contextRef="#ctx0" brushRef="#br0" timeOffset="100071.94">20382 9760 1112 0,'0'0'306'16,"7"-9"2"-16,-7 9 9 0,0 0-9 0,0 0-30 15,0 0-16-15,4 11 119 0,-4-11-179 16,0 13-6-16,0-13-13 0,-1 15-12 15,1-15-4-15,0 19-12 0,0-19-23 0,1 19-11 16,-1-19-5-16,2 18-23 0,-2-18-5 0,2 16-13 16,-2-16-5-16,3 13-8 0,-3-13 24 15,5 9 13-15,-5-9 5 0,6 10-15 0,-6-10-10 16,7 6-14-16,-7-6-3 0,0 0-15 16,15 1-3-16,-15-1-14 0,11-4-2 0,-11 4-11 15,14-10 2-15,-4 2 121 0,1-2-152 0,-3-1 2 16,2-1-7-16,-1-2 1 0,-3 0-1 15,1-3 0-15,0 3 7 0,-2-2 7 0,-3 2 5 16,1 2 10-16,-1 0 35 0,-2 12 21 16,-1-19 25-16,1 19 7 0,-4-15 11 0,4 15-19 15,-11-12-11-15,11 12-15 0,-12-9-8 16,12 9-10-16,-15-3-12 0,15 3-8 0,-16 0-6 16,16 0-4-16,-19 3-8 0,19-3 8 15,-16 4-18-15,16-4-22 0,-15 6-47 0,15-6-54 16,-15 8-69-16,15-8-68 0,-14 8-78 0,14-8-70 15,-9 9-66-15,9-9-58 0,-6 9-89 16,6-9-569-16,0 0-800 0</inkml:trace>
  <inkml:trace contextRef="#ctx0" brushRef="#br0" timeOffset="100364.25">20654 9605 285 0,'0'0'765'0,"0"0"-119"0,0 0-51 16,0 0-76-16,12 1-52 0,-12-1-47 0,0 0-44 16,-1 12-38-16,1-12-37 0,-2 14-23 15,2-14-9-15,-2 18 22 0,2-7-9 0,-3 2-33 16,2 2-34-16,0 1-34 0,1 0-15 16,0 0-24-16,-1 1-16 0,2-3-25 0,-1 0-22 15,1-3-17-15,0 1-11 0,0 0-9 16,-1-12-18-16,4 20-8 0,-4-20-33 0,2 18-48 15,-2-18-43-15,5 15-59 0,-5-15-43 16,6 12-61-16,-6-12-42 0,12 11 119 0,-12-11-145 16,9 4 124-16,-9-4-197 0,16 2-18 0,-16-2-22 15,15-3-24-15,-15 3-51 0,20-4-440 16,-7-1-555-16</inkml:trace>
  <inkml:trace contextRef="#ctx0" brushRef="#br0" timeOffset="100915.13">21004 9735 937 0,'0'0'651'16,"5"-10"-69"-16,-5 10-49 0,0 0-62 0,1-13-69 15,-1 13-56-15,0 0-48 0,-1-15-36 0,1 15-35 16,-4-10-29-16,4 10-3 0,-5-11-4 16,5 11-3-16,-9-11-7 0,9 11 1 0,-11-9-10 15,11 9-14-15,-9-6-25 0,9 6-24 16,-12-4-16-16,12 4-8 0,-13 0-12 0,13 0-13 15,-17 5-9-15,17-5-9 0,-17 10-6 0,7-3-13 16,1 1-2-16,-3 3-5 0,4-1-3 16,0 0-13-16,1 2 5 0,0 1-3 0,2-1 2 15,2 0-7-15,1-1 6 0,2-11-4 16,-2 18 4-16,2-18-9 0,2 16 2 0,-2-16-7 16,5 17 3-16,-5-17-11 0,8 10-14 15,-8-10-28-15,11 7-24 0,-11-7-38 0,12 1-22 16,-12-1-16-16,18-5-28 0,-9 0-30 0,3-2-20 15,1-1 19-15,-1-2 28 0,-1 0 11 16,1 0 22-16,-1-2 31 0,-2 0 24 0,-1 4 31 16,0-4 51-16,-3 4 63 0,-5 8 38 15,8-13 32-15,-8 13-1 0,0 0-20 0,4-10-3 16,-4 10 7-16,0 0 1 0,0 0 1 16,0 0 5-16,-4 9 5 0,4-9-3 0,-3 14-1 15,3-14-2-15,-3 17-4 0,3-17-7 16,-1 19-19-16,1-19-12 0,-1 18-14 0,1-18 1 15,2 18-16-15,-2-18-6 0,2 17-9 0,-2-17 4 16,4 10-23-16,-4-10-17 0,5 9-24 16,-5-9-15-16,0 0-35 0,10 6-27 0,-10-6-33 15,0 0-23-15,13-2-19 0,-13 2-48 0,13-7-2 16,-13 7-11-16,16-14-11 0,-6 4-34 16,0-1-16-16,-2-3-21 0,3-3-7 15,-2-1-13-15,1-3-22 0,2-5 6 0,-2-1-258 16,-1 0-147-16</inkml:trace>
  <inkml:trace contextRef="#ctx0" brushRef="#br0" timeOffset="101152.55">21185 9559 1204 0,'6'-21'183'0,"-2"4"74"0,-2 0 17 16,2 3 36-16,-2 3-35 0,-2 11-29 0,2-17-23 16,-2 17 14-16,0 0-42 0,0-13 26 15,0 13-2-15,0 0 5 0,0 0 7 0,0 0-12 16,-7 11-2-16,7-11 1 0,-3 16 7 0,1-4 1 16,0 4-5-16,-2 2 11 0,2 3-9 15,-1 1-15-15,-1 2-24 0,2 0-23 16,-2 0-15-16,0 1-32 0,2 0-25 0,-3-2-12 15,3-1-20-15,0-3-8 0,0 0-12 0,2-2-12 16,-2-1-26-16,2-1-56 0,0-15-29 16,0 20-46-16,0-20-31 0,2 19 91 0,-2-19-177 15,0 14-21-15,0-14-21 0,2 12-1 16,-2-12-6-16,3 10 134 0,-3-10-173 0,0 0-15 16,6 10-40-16,-6-10-31 0,0 0-44 0,8 6-99 15,-8-6-260-15,0 0-362 0</inkml:trace>
  <inkml:trace contextRef="#ctx0" brushRef="#br0" timeOffset="101302.62">21203 9910 846 0,'0'0'549'0,"0"0"-13"16,0 0 49-16,0 0-36 0,11-3-67 16,-11 3-69-16,0 0-65 0,13-1-55 15,-13 1-55-15,13-2-38 0,-13 2-46 0,13-1-22 16,-13 1-33-16,19-2-12 0,-19 2-28 0,18-1-40 16,-18 1 55-16,20-3-224 0,-20 3-38 15,19-3-44-15,-19 3-22 0,19-3-37 0,-19 3-73 16,16-4-74-16,-16 4-63 0,16-3-512 15,-16 3-618-15</inkml:trace>
  <inkml:trace contextRef="#ctx0" brushRef="#br0" timeOffset="101767.93">21566 9701 376 0,'2'-11'673'0,"-2"11"-106"15,0 0-64-15,0 0-59 0,0 0-41 0,0 0-35 16,0 0-26-16,1 11-20 0,-1-11-23 16,-1 12-21-16,1-12-17 0,-2 18-6 0,2-18-10 15,-4 20-11-15,1-4-17 0,1-1-7 16,-2-1-28-16,0 2-17 0,1-2-30 0,1 0-19 16,-2-3-14-16,0 0-17 0,4-11-21 15,-2 17-5-15,2-17-10 0,-4 14-7 0,4-14-13 16,-2 8 2-16,2-8-14 0,0 0 2 15,0 0-8-15,0 0 2 0,0 0-23 0,0 0-15 16,0 0-27-16,0 0-1 0,14-2-5 0,-10-7-11 16,3-3-6-16,-1-3 1 0,3-2-8 15,1-3 5-15,0 1 4 0,1 0 27 0,1 0-35 16,-3 1 42-16,3 3-36 0,-6 3 37 16,3 0-28-16,-4 3 39 0,1 2-26 0,-6 7 54 15,12-10-1-15,-12 10 61 0,0 0 1 0,13-4 17 16,-13 4 25-16,0 0 22 0,12 9 18 15,-12-9-11-15,8 12-13 0,-8-12-5 16,7 15-3-16,-3-5-10 0,1 2-25 0,-1 1 7 16,2 0-25-16,-3 1-4 0,2-1-23 0,-1 1 10 15,-2 0-22-15,1-3 5 0,1 0-29 16,-2-1-52-16,-2-10 10 0,5 16-291 0,-5-16-145 16,5 15-120-16,-5-15-155 0,6 12-922 15,-6-12-1353-15</inkml:trace>
  <inkml:trace contextRef="#ctx0" brushRef="#br0" timeOffset="102840.11">22078 9675 1078 0,'0'0'688'0,"0"0"-39"0,-2-14-60 16,2 14-21-16,0 0-34 0,0 0-51 0,-3-12-53 16,3 12-47-16,0 0-49 0,0 0-54 15,0 0-51-15,0 0-38 0,0 0-20 0,0 0 14 16,0 0-6-16,0 0-8 0,0 0-14 0,-3 8-9 15,3-8-12-15,-3 19-7 0,1-8-24 16,2-1-4-16,-5 5-20 0,3 1-10 0,0 0-14 16,0-1 1-16,-1 2-52 0,1 0-6 15,0-2 0-15,-2 1 0 0,1-4 0 0,3-2 0 16,0-10 0-16,-4 18 0 0,4-18 0 16,-5 16 0-16,5-16-12 0,-3 13-107 0,3-13-58 15,-2 8-58-15,2-8 78 0,0 0-183 16,-5 11-19-16,5-11-19 0,0 0-7 0,0 0 7 15,0 0 155-15,0 0-147 0,0 0 13 0,-10-6-3 16,10 6-29-16,0 0 14 0,-2-13 19 16,2 13 60-16,-2-17 56 0,2 17 57 0,-3-19 41 15,3 19 60-15,-1-24 66 0,0 13 71 16,1-2 36-16,0 13 51 0,0-22 11 0,0 22 28 16,0-20-3-16,0 20 27 0,0-18-17 15,0 18-4-15,1-14-3 0,-1 14 24 0,2-11 13 16,-2 11 20-16,0 0 15 0,6-9 11 0,-6 9 5 15,0 0-3-15,0 0-5 0,15 5-24 16,-15-5-10-16,10 12-17 0,-4-4-28 0,1 3-1 16,2 0-24-16,-2 1-5 0,0 1-6 15,1 1-16-15,1 4-3 0,-1-1-32 0,0-2-8 16,-1-1-29-16,-1 2-1 0,2-1-19 0,-2-2 2 16,-1 2-18-16,-1-2 5 0,1-1-6 15,1-3-11-15,-6-9-20 0,5 16-29 0,-5-16-24 16,5 13-30-16,-5-13-30 0,6 9 71 15,-6-9-208-15,0 0-88 0,4 11-71 0,-4-11-63 16,0 0-32-16,0 0-42 0,0 0-59 16,0 0-175-16,0 0-350 0,0 0-753 0</inkml:trace>
  <inkml:trace contextRef="#ctx0" brushRef="#br0" timeOffset="103067.42">21966 9843 880 0,'0'0'772'0,"-9"-6"-145"0,9 6-108 16,0 0-8-16,0 0-8 0,-7-7-30 0,7 7-60 16,0 0-49-16,0 0-39 0,0 0-37 15,7-6-41-15,-7 6-39 0,0 0-38 0,11-6-38 16,-11 6-26-16,16-6-24 0,-16 6-12 16,15-5-14-16,-15 5-13 0,19-6-20 0,-19 6-38 15,22-5-67-15,-13 3-72 0,2 0-71 0,1-1-51 16,-1 1-44-16,0 0-37 0,0-1-23 15,-11 3-22-15,21-6-99 0,-12 4-98 0,-9 2-495 16,19-6-712-16</inkml:trace>
  <inkml:trace contextRef="#ctx0" brushRef="#br0" timeOffset="103663.66">22483 9581 415 0,'0'0'417'16,"0"0"-42"-16,0 0-60 0,4-12-46 0,-4 12-29 15,0 0-28-15,0 0-24 0,0 0-7 16,0 0-7-16,2-9-14 0,-2 9-22 15,0 0-4-15,0 0-16 0,0 0 10 0,0 0-16 16,10-5 24-16,-10 5-27 0,0 0 41 0,0 0-23 16,8 5 41-16,-8-5-34 0,3 8 46 15,-3-8-4-15,4 17 33 0,-4-6-21 0,2 6 24 16,-4 2-29-16,2 2-14 0,-4 1-11 16,3 2-5-16,-3 1-10 0,0 0-9 0,0-2-20 15,-2-1-7-15,2 2-9 0,0-5-10 0,1-1-3 16,-1-2-13-16,0 0-5 0,3-4-20 15,-1-3-5-15,-2 1-5 0,4-10-7 0,-3 15-6 16,3-15 0-16,-2 11 1 0,2-11-8 16,0 0-6-16,-2 12 4 0,2-12-13 0,0 0 8 15,0 0-17-15,11-6 7 0,-11 6-11 16,9-13-6-16,0 4-2 0,1-1-5 0,-2-1-8 16,1 0-2-16,2 1-1 0,-2 0 3 15,0 1 1-15,-2 1-1 0,0 2 5 0,-7 6 3 16,13-10 2-16,-13 10-1 0,9-8 9 0,-9 8 5 15,0 0 12-15,16-3 17 0,-16 3 15 16,9 5 7-16,-9-5 5 0,8 10 4 0,-8-10 15 16,8 16-10-16,-4-7-7 0,1 4-14 15,-2 1-5-15,0-1-1 0,2-1-7 0,-3-2-9 16,0-1-24-16,-2-9-49 0,7 19-71 16,-7-19-88-16,5 14-79 0,-5-14-57 0,4 11-51 15,-4-11-43-15,0 0-66 0,7 7-174 0,-7-7-640 16,0 0-933-16</inkml:trace>
  <inkml:trace contextRef="#ctx0" brushRef="#br0" timeOffset="103834.84">22821 9709 908 0,'0'0'767'16,"5"-13"-160"-16,-5 13-89 0,2-9-88 0,-2 9-26 15,0 0-94-15,6-8-33 0,-6 8-82 0,0 0-23 16,0 0-53-16,6-7-27 0,-6 7-96 15,0 0-50-15,0 0-98 0,0 0-54 16,9-3-105-16,-9 3-131 0,0 0-106 0,0 0-416 16,0 0-553-16</inkml:trace>
  <inkml:trace contextRef="#ctx0" brushRef="#br0" timeOffset="104065.66">22907 9930 1645 0,'0'0'734'16,"4"13"-101"-16,-4-13-58 0,3 13-50 16,-3-13-50-16,4 14-54 0,-4-14-42 0,6 14-31 15,-6-14-49-15,8 15-35 0,-8-15-44 0,6 13-36 16,-6-13-10-16,3 14-9 0,-3-14-12 16,2 12-16-16,-2-12-21 0,0 15-24 0,0-15-9 15,-4 15-42-15,-1-7-52 0,-1 0-67 0,-2 1-106 16,-3 1-115-16,0-1-114 0,-3 1-196 15,-5 0-306-15,1-1-717 0,-5-1-1289 0</inkml:trace>
  <inkml:trace contextRef="#ctx0" brushRef="#br0" timeOffset="105609.74">13206 10287 152 0,'0'0'602'0,"0"0"-125"0,-6 9-58 0,6-9-29 15,-4 12-19-15,4-12-47 0,-6 17 43 16,3-7-41-16,0 6 18 0,-2 1-37 0,2 4-2 15,-2 2-25-15,0 2-24 0,-1 4-29 0,1 2-18 16,-1 2-24-16,1 0-15 0,-1 3-26 16,2-3-18-16,-1 0-10 0,2-1-20 0,1-5-10 15,1-1-2-15,-1-1-10 0,2-4-17 16,0-2-13-16,2-2-10 0,0 0-6 0,-1-4 1 16,1-1-9-16,-2-12-8 0,5 16-16 0,-5-16-26 15,7 10-31-15,-7-10-41 0,0 0-38 16,13 3-44-16,-13-3-37 0,15-9-37 15,-4 0-27-15,0-2 7 0,2-4 0 0,-1-1 3 16,2-2-24-16,-3 0-6 0,1 0 32 16,-2-2 60-16,0 4 61 0,-1 0 25 0,-2 3 56 15,-1 0 29-15,-1 3 45 0,-1 2 4 0,-4 8 8 16,4-11 9-16,-4 11 52 0,0 0 24 16,0 0 17-16,0 0 11 0,0 0 13 0,0 0 12 15,8 9-25-15,-8-9-10 0,4 15 7 0,-4-15 1 16,2 16-17-16,-2-16-9 0,3 16 1 15,-3-16-13-15,5 15-13 0,-5-15-14 0,4 13-10 16,-4-13-7-16,6 9 3 0,-6-9-6 16,7 6-4-16,-7-6-13 0,0 0-10 0,16-3-14 15,-16 3 1-15,14-7 0 0,-14 7 6 16,14-10-1-16,-7 3 0 0,-1 0 2 0,1 0-2 16,-3-1 122-16,3-3-158 0,-3 2-8 15,-1-2-4-15,-3 11-6 0,3-17 0 0,-3 17 10 16,-1-16 13-16,1 16 19 0,-5-17 8 0,5 17 1 15,-7-11 7-15,7 11-7 0,-13-8-6 16,13 8-1-16,-11-4-3 0,11 4-27 0,0 0-48 16,-19 0-72-16,19 0-55 0,0 0-90 15,-13 4-110-15,13-4-110 0,0 0-510 0,0 0-643 16</inkml:trace>
  <inkml:trace contextRef="#ctx0" brushRef="#br0" timeOffset="105885.63">13552 10531 905 0,'8'-6'638'15,"-8"6"-56"-15,0 0-37 0,0 0-38 0,0 0-38 16,-1 13-42-16,1-13-25 0,-3 15-60 16,3-15-37-16,-3 19-42 0,1-9-17 0,0 5 97 15,0 0-176-15,2 1-20 0,-1-1-23 16,0-1-15-16,1 1-12 0,-1 2-16 0,2-3-13 15,-1 1-16-15,1-5-28 0,-1 3-45 16,1-1-35-16,1 3-34 0,1-1-55 0,0-2-57 16,-1-1-69-16,1-1-34 0,4 1-8 15,-2 0-10-15,1-4-31 0,1 0-18 0,0-2-39 16,-7-5-1-16,16 8-36 0,-16-8-31 0,21 2 1 16,-21-2-207-16,20-2-192 0</inkml:trace>
  <inkml:trace contextRef="#ctx0" brushRef="#br0" timeOffset="106643.65">13828 10749 494 0,'5'-8'619'0,"-5"8"-73"16,6-15-42-16,-6 15-44 0,5-13-43 0,-5 13-38 15,1-12-25-15,-1 12-23 0,-2-14-47 0,2 14-48 16,-8-15-24-16,4 8-10 0,-1-1-21 16,-1 2-12-16,6 6-4 0,-14-12-25 0,14 12-33 15,-14-7-3-15,14 7-3 0,-16-4 0 16,16 4-1-16,-18 4-8 0,9 1 6 0,-3 3 0 15,1 1 3-15,-1 2-13 0,1 2-1 0,0 1-15 16,-1 0-8-16,4 0-12 0,0-2-12 16,2 2-11-16,0-2-6 0,2-1-8 15,1-2-1-15,3-9-2 0,-2 16-14 0,2-16-8 16,2 9-4-16,-2-9-9 0,0 0-21 0,12 8-19 16,-12-8-30-16,13-4-38 0,-13 4-33 15,21-10-18-15,-10 2-12 0,0 0-8 0,1-1 13 16,-2-1 19-16,1-1 18 0,-1 1 6 15,-2-1 18-15,0 2 24 0,-1 0 27 0,-7 9 25 16,8-13 37-16,-8 13 26 0,6-10-6 0,-6 10-8 16,0 0 4-16,0 0 35 0,0 0 33 15,0 0 19-15,0 0 1 0,0 0 4 0,0 0-3 16,2 14 7-16,-2-14 4 0,-1 13 5 0,1-13-8 16,0 13-5-16,0-13-18 0,0 14-9 15,0-14 33-15,3 17 1 0,-3-17-21 16,4 16-14-16,-4-16-15 0,7 18-10 0,-1-11-9 15,-2 2-21-15,1-1-32 0,1-1-26 0,-6-7-46 16,10 12-51-16,-10-12-1 0,13 9-34 16,-13-9 4-16,13 3-38 0,-13-3 14 0,16-4-40 15,-16 4-24-15,21-9 9 0,-10 1 43 16,0-1-9-16,0 1 1 0,-2-2 10 0,0-1 40 16,0-1 35-16,-1 1 28 0,0-3 25 0,-3 1 15 15,1-2 28-15,0-1-4 0,-2-1 31 16,1-4 6-16,0 0 39 0,-1-1 5 0,0 2 22 15,-1 2 21-15,-1 2 9 0,1 0 39 16,0 3-5-16,-1 2 57 0,-2 11-24 0,2-16 16 16,-2 16-52-16,2-12 24 0,-2 12-20 15,0 0 49-15,0 0-16 0,0 0 31 0,0 0-24 16,0 0 11-16,0 0 7 0,-12 6 1 0,12-6-1 16,-6 14-2-16,2 0-6 0,0 0-15 15,0 3-8-15,-1 3-17 0,0 2 0 0,-2 2-20 16,2 1-15-16,1-1-15 0,-1-1-20 15,2 0-17-15,0-2-13 0,0 0-4 0,0-4-7 16,1-1-10-16,2-2-17 0,-1-2-27 16,1-12-27-16,0 20 1 0,0-20-11 0,2 18-15 15,-2-18-32-15,7 13-36 0,-7-13-26 16,6 9-83-16,-6-9-51 0,9 6-87 0,-9-6-57 16,13 0-68-16,-13 0-144 0,12 0-597 0,-12 0-871 15</inkml:trace>
  <inkml:trace contextRef="#ctx0" brushRef="#br0" timeOffset="106841.16">14141 10875 696 0,'0'0'640'0,"0"0"-77"0,0 0-34 16,0 0-86-16,0 0-56 0,12 4-13 15,-12-4-67-15,0 0-32 0,10 3-77 0,-10-3-21 16,0 0-57-16,12 5-3 0,-12-5-61 15,0 0-29-15,16 2-90 0,-16-2-41 0,0 0-85 16,17-2-44-16,-17 2-91 0,14-2-95 0,-14 2-150 16,16-4-373-16,-16 4-523 0</inkml:trace>
  <inkml:trace contextRef="#ctx0" brushRef="#br0" timeOffset="107413.66">14418 10540 579 0,'0'0'700'0,"-3"-12"-79"0,3 12-85 16,0 0-60-16,-3-12-49 0,3 12-39 16,0 0-37-16,0 0-15 0,0 0-14 0,0 0-13 15,0 0-17-15,0 0-18 0,-6 12-11 0,6-12-19 16,0 21-12-16,0-10-21 0,1 5-3 15,0 4-25-15,-1-1-5 0,0 0-36 0,1 2-12 16,0 0-22-16,-1 3-20 0,1 0-16 0,-1-1-15 16,0 1-8-16,0-2-10 0,0-1-9 15,1-1-11-15,-1-1-19 0,0-1-36 0,0-3-40 16,1-2-33-16,-1-13-28 0,0 19-14 16,0-19-11-16,2 16-2 0,-2-16 6 0,0 0-23 15,3 13-24-15,-3-13-37 0,0 0-40 0,0 0-16 16,6-7-4-16,-6 7 18 0,5-14-16 15,-5 14 44-15,1-19 28 0,0 7 34 0,-1-1 37 16,0-2 38-16,1-1 33 0,-1 4 29 16,1 1 24-16,-1 11 30 0,2-22 23 0,0 12 27 15,-2 10 24-15,5-20 20 0,-5 20 14 16,6-14 8-16,-6 14 4 0,9-13-1 0,-9 13 18 16,11-9-4-16,-11 9 9 0,11-4 10 0,-11 4 23 15,0 0-7-15,21 1-20 0,-21-1-7 16,16 6 5-16,-16-6 5 0,15 10 1 0,-15-10 1 15,12 12 3-15,-12-12-5 0,9 14-1 16,-9-14-15-16,5 16-17 0,-5-16-15 0,1 17-17 16,-1-17-17-16,-4 19-9 0,1-10-7 15,-3 4-19-15,-1-2-8 0,0 0-27 0,-1 1-34 16,-2-3-30-16,0 1-37 0,1-1-45 16,2 0-53-16,-1-4-66 0,8-5-65 0,-13 10-71 15,13-10-62-15,-10 8-62 0,10-8-126 0,-8 6-596 16,8-6-861-16</inkml:trace>
  <inkml:trace contextRef="#ctx0" brushRef="#br0" timeOffset="107732.61">14810 10789 565 0,'0'0'688'0,"-12"-4"-106"16,12 4-58-16,0 0-84 0,0 0-67 0,-10-3-44 16,10 3-18-16,0 0-13 0,0 0-32 15,0 0-41-15,0 0-33 0,0 0-35 0,0 0-28 16,9 5-25-16,-9-5-18 0,0 0-13 0,13 6-17 15,-13-6-11-15,11 2-12 0,-11-2-34 16,11 4-51-16,-11-4-62 0,11 2-76 16,-11-2-60-16,11 2-73 0,-11-2-127 0,11 3-113 15,-11-3-48-15,8 5-306 0,-8-5-487 0</inkml:trace>
  <inkml:trace contextRef="#ctx0" brushRef="#br0" timeOffset="107952.25">14784 10918 1290 0,'0'0'766'0,"0"0"-14"0,0 0-61 15,0 0-29-15,-2 10-115 0,2-10-74 16,0 0-64-16,0 0-58 0,13 4-56 0,-13-4-61 16,0 0-42-16,15 5-44 0,-15-5-24 15,11 0-27-15,-11 0-22 0,15 0-54 0,-15 0-45 16,13 0-69-16,-13 0-68 0,14 0-44 0,-14 0-102 15,0 0-49-15,16 2-81 0,-16-2-52 16,0 0-149-16,14 0-767 0,-14 0-1006 0</inkml:trace>
  <inkml:trace contextRef="#ctx0" brushRef="#br0" timeOffset="108987.4">15269 10646 137 0,'0'0'513'0,"1"-13"-95"0,-1 13-59 0,0 0-39 16,0-11-48-16,0 11 4 0,0 0-10 15,0 0-25-15,0 0-28 0,0 12 124 0,0-12-174 16,0 28 3-16,1-9-5 0,-1 1-2 0,1 5 15 16,-1 2 16-16,0 0-1 0,1 0-13 15,0-1-12-15,0 0-18 0,-1-1-19 0,2 0-14 16,-2-2-23-16,1-2-18 0,0-2-15 16,-1-1-17-16,1-2-7 0,0-3-19 0,0-1-37 15,-1-12-20-15,2 16-3 0,-2-16-2 0,6 10-11 16,-6-10-28-16,0 0-30 0,14 0-29 15,-14 0-11-15,19-14-3 0,-8 3 4 16,0-1 5-16,2-2 6 0,-2-2 16 0,-2 1 23 16,1 2 22-16,-3 0 18 0,-1 1 12 0,0 1 31 15,0 3 38-15,-6 8 21 0,7-13-11 16,-7 13 21-16,0 0 36 0,8-6 32 0,-8 6 4 16,0 0-1-16,7 10-9 0,-7-10 7 0,3 15 1 15,-3-15-3-15,7 15 1 0,-4-5-10 16,-1-2-5-16,-2-8 8 0,8 18-47 0,-8-18 21 15,7 15-33-15,-7-15 15 0,9 13-34 16,-9-13 26-16,10 9-31 0,-10-9 28 0,11 4-40 16,-11-4 25-16,12-1-43 0,-12 1 24 15,14-8-36-15,-14 8 28 0,16-10-35 0,-16 10 31 16,12-13-38-16,-7 5 6 0,0 0 1 16,-2 0 5-16,2-1 4 0,-5 9 5 0,4-15 5 15,-4 15 6-15,0-12 13 0,0 12 9 0,-8-15-2 16,8 15-3-16,-11-12-1 0,11 12-4 15,-14-8-7-15,14 8-3 0,-19-7-6 0,19 7-11 16,-19-2-31-16,19 2-41 0,-17 0-37 16,17 0-40-16,-16 1-59 0,16-1-46 0,-11 3-71 15,11-3-108-15,0 0-137 0,-10 6-452 16,10-6-652-16</inkml:trace>
  <inkml:trace contextRef="#ctx0" brushRef="#br0" timeOffset="109290.02">15790 10762 318 0,'11'-11'785'0,"-11"11"-165"15,0 0-43-15,0 0-77 0,0 0-46 16,0 0-35-16,0 0-33 0,0 0-39 16,0 0-31-16,0 0-17 0,-7 13-14 0,7-13-17 15,-7 14-13-15,7-14-15 0,-8 18-12 0,7-8-28 16,-2 0-21-16,0 4-17 0,1 0-19 15,-1 0-33-15,2 0-17 0,0-2-29 0,0 0-7 16,1-1-18-16,1 1-29 0,0 0-22 16,1 2-41-16,1 0-52 0,1-1-33 0,0 0-30 15,1-2-39-15,0-2-2 0,-5-9-50 0,10 14 4 16,-10-14-41-16,14 12 28 0,-14-12-28 16,15 6-1-16,-15-6-9 0,19 3-7 15,-19-3-27-15,20-1 5 0,-8-1-67 0,2-3-67 16,2-1-361-16,-1 1-365 0</inkml:trace>
  <inkml:trace contextRef="#ctx0" brushRef="#br0" timeOffset="110185.89">16081 10916 479 0,'5'-8'653'0,"-5"8"-108"15,9-14-53-15,-9 14-63 0,3-14-45 0,-3 14-29 16,4-12-31-16,-4 12-33 0,0-14-24 0,0 14-23 16,-4-15-24-16,4 15 5 0,-3-15 2 15,3 15-14-15,-9-12-25 0,9 12-22 0,-10-9-16 16,10 9-17-16,-12-6-9 0,12 6-11 0,-13-1-6 15,13 1-14-15,-16 5-5 0,8-1-7 16,-4 3-7-16,2 0-7 0,1 2-9 16,-1 0-11-16,3-1-8 0,0 2-5 0,3-1-2 15,-1 1-7-15,3 0-4 0,-1 0-7 0,1 0-6 16,2-10-1-16,-1 21-8 0,1-21-21 16,2 19-28-16,-2-19-14 0,5 17-3 0,-5-17-1 15,10 11-16-15,-10-11-16 0,11 6-17 16,-11-6-20-16,0 0-18 0,21-2-16 0,-21 2-11 15,16-8-9-15,-4 0 7 0,-1-1 10 0,-1 0 11 16,1-2 26-16,-1 0 24 0,-2 0 28 16,1 1 23-16,-2 0 21 0,-1 0 37 15,-6 10 40-15,7-12 35 0,-7 12 11 0,5-10-10 16,-5 10-16-16,0 0-6 0,0 0 16 0,4-8 21 16,-4 8 7-16,0 0 8 0,0 0-14 15,0 0-5-15,-5 11-2 0,5-11-1 0,-4 14 11 16,4-14 4-16,-4 16 7 0,4-16 7 0,-2 22 32 15,1-10-17-15,0-1-21 0,1 1-22 16,0-12-16-16,0 22-25 0,0-22-2 0,2 21-16 16,-2-21-20-16,4 17-28 0,-4-17-30 15,6 14-46-15,-6-14-44 0,9 7-56 0,-9-7-52 16,10 4-41-16,-10-4-24 0,0 0-18 0,16-1 10 16,-16 1-7-16,12-5 76 0,-5 0 94 15,5-4 25-15,-2 0-129 0,0 0-53 16,2-2 46-16,-2-1 59 0,0 0 2 0,2-3-47 15,-2 0 3-15,0 0 40 0,0 0 43 0,-2 1 40 16,0 0 30-16,-1 0 68 0,1 1 67 16,-3 0 55-16,0 0 37 0,-1 2 42 0,-1 3 23 15,-3 8 14-15,4-18 10 0,-4 18-15 0,2-17-8 16,-2 17 6-16,1-15 2 0,-1 15-8 16,-1-12-6-16,1 12-10 0,-2-12 14 0,2 12 9 15,-1-12-1-15,1 12 7 0,-3-10-17 16,3 10-12-16,0 0-17 0,-3-12-13 0,3 12-9 15,0 0-7-15,-2-9 0 0,2 9 2 0,0 0-6 16,0 0-16-16,-4-11 9 0,4 11 4 16,0 0-15-16,0 0-21 0,0 0-14 15,-6-9 6-15,6 9-9 0,0 0-1 0,0 0-9 16,0 0-3-16,0 0-12 0,0 0 4 0,-12 2-15 16,12-2 8-16,0 0-2 0,0 0 11 15,-5 7 1-15,5-7 19 0,0 0-1 0,-4 11 18 16,4-11 6-16,-4 12 9 0,4-12-10 15,-4 21 5-15,1-6 3 0,0 2-10 0,-1 1-11 16,2 0-3-16,1 2-6 0,0 1-1 0,0 2-10 16,1-1-5-16,0 2-5 0,0 0-15 15,1-4 4-15,-1 2-5 0,1-3-13 16,0 0 0-16,0-1-7 0,0-2-29 0,0 0-34 16,2-3-42-16,-1-1-46 0,-2-12-33 0,4 19-45 15,-4-19-30-15,4 16-45 0,-4-16-31 16,8 12-21-16,-8-12-53 0,9 6-37 0,-9-6-108 15,12 3-169-15,-12-3-613 0,13-2-928 16</inkml:trace>
  <inkml:trace contextRef="#ctx0" brushRef="#br0" timeOffset="110871.05">16425 11125 509 0,'0'0'807'0,"0"0"-111"0,0 0-107 16,0 0-23-16,0 0-37 0,0 0-10 0,0 0-98 15,0 0-49-15,0 0-14 0,0 0-77 16,0 0-46-16,0 0-43 0,0 0-35 0,13 3-38 15,-13-3-24-15,13 2-20 0,-13-2-73 16,17 0-44-16,-17 0-111 0,19 0-53 0,-19 0-85 16,20-2-20-16,-20 2-43 0,19-2-5 15,-19 2 88-15,17-4-215 0,-17 4-106 0,17-4-9 16,-17 4-296-16,15-6-461 0</inkml:trace>
  <inkml:trace contextRef="#ctx0" brushRef="#br0" timeOffset="111380.07">16842 10942 182 0,'0'0'689'0,"3"-11"-110"0,-3 11-82 16,0 0-52-16,2-14-82 0,-2 14-53 16,0 0-50-16,-2-14-46 0,2 14-41 0,-3-10-33 15,3 10 3-15,-7-13-26 0,7 13 2 16,-10-11 11-16,10 11-10 0,-11-10-7 0,11 10-1 15,-13-8-3-15,13 8 2 0,-15-4-7 16,15 4 7-16,-14-2-2 0,14 2-2 0,-19 4 3 16,10 0-3-16,-4 4 2 0,2 2 5 15,-2 3-1-15,1 2 18 0,0 1-26 0,3 1-13 16,0 0-14-16,3-2-11 0,1-1-12 0,3 1 10 16,0-3-8-16,1 1-7 0,1-13-6 15,0 19-2-15,0-19-7 0,3 17-2 0,-3-17-4 16,5 14 7-16,-5-14 2 0,8 10-10 0,-8-10-9 15,11 3-19-15,-11-3-41 0,14-2-46 16,-14 2-56-16,22-9-6 0,-9 3-57 16,1-4 5-16,-2 0-24 0,3-2 0 0,-3 2 23 15,-1-1 42-15,-1 0 32 0,-1 1 41 0,-2 2 58 16,-7 8 56-16,10-11 39 0,-10 11 9 16,8-7 7-16,-8 7 15 0,0 0 15 0,0 0 17 15,0 0 6-15,7 7 6 0,-7-7 6 16,2 11 4-16,-2-11-13 0,3 13-24 0,-3-13-27 15,4 16-10-15,-4-16-14 0,6 15-12 0,-6-15-7 16,7 17-17-16,-7-17-24 0,6 14-37 16,-6-14-50-16,8 12-56 0,-8-12-54 15,7 12-62-15,-7-12-42 0,10 9-56 0,-10-9-46 16,9 4-50-16,-9-4-129 0,11 2-156 0,-11-2-287 16,13-2-628-16</inkml:trace>
  <inkml:trace contextRef="#ctx0" brushRef="#br0" timeOffset="111562.04">17030 10984 397 0,'0'0'759'0,"7"-9"-154"0,-7 9-27 0,8-7-64 16,-8 7-49-16,11-9-49 0,-11 9-57 15,13-8-28-15,-13 8-11 0,17-8-31 0,-4 2-59 16,2 0-46-16,-2 1-35 0,2 0-35 0,-2 0-31 16,1 1-56-16,-3-1-61 0,-2 2-58 15,-9 3-46-15,18-5-51 0,-18 5-61 16,16-7-37-16,-16 7-50 0,14-6-88 0,-14 6-70 15,10-8-59-15,-10 8-392 0,8-4-526 0</inkml:trace>
  <inkml:trace contextRef="#ctx0" brushRef="#br0" timeOffset="111784.07">17245 10768 483 0,'0'0'660'0,"-7"-7"-135"0,7 7-62 15,0 0-36-15,0 0 3 0,0 0-10 16,-14 1-2-16,14-1-7 0,-5 14-21 0,1 0-12 15,0 2-18-15,-1 0-18 0,1 5-33 16,-1 0-22-16,0 2-30 0,-1 0-5 0,3 0-33 16,0 1-37-16,0 0-40 0,0-4-32 15,1 0-22-15,1-2-18 0,-1-2-47 0,2-1-65 16,-1-2-62-16,1-13-82 0,0 21-70 0,0-21-64 16,1 18-62-16,-1-18-75 0,1 12-46 15,-1-12-68-15,2 11-174 0,-2-11-547 0,0 0-895 16</inkml:trace>
  <inkml:trace contextRef="#ctx0" brushRef="#br0" timeOffset="112600.99">17709 10738 480 0,'0'0'661'16,"-2"-13"-106"-16,2 13-58 0,0 0-67 0,-3-13-41 0,3 13-55 15,0 0-21-15,0 0-5 0,0 0 0 16,0 0-23-16,-11 6-14 0,11-6-16 0,-8 20-4 15,3-3-10-15,-1 3-11 0,1 2-20 0,-1 3-26 16,-1 3-30-16,2 1-21 16,-1 0-21-16,2-4-23 0,0 1-13 0,1-2-17 0,1 0-10 15,0-5-15-15,1 1-12 16,1-2-16-16,0-4-18 0,0-2-15 0,0-12-7 0,4 19-2 16,-4-19-3-16,5 13-5 0,-5-13-15 15,11 6-31-15,-11-6-37 0,15-3-20 0,-15 3-19 16,21-11-4-16,-9 3 4 0,0-2 10 0,1-4-4 15,-1 1 7-15,-1-1 10 16,2-1 9-16,-3 0 27 0,-1 2 21 0,-1 2 22 0,-1 0 9 16,-2 3 13-16,-5 8 19 15,10-11 28-15,-10 11 40 0,0 0 33 0,0 0 11 0,12 1 6 16,-12-1 11-16,4 13 14 16,-4-13 10-16,5 18-5 0,-2-9-8 0,1 5 4 15,0-1 9-15,2-1-13 0,-2 1-11 0,2-1-14 16,-1-2-16-16,0-2-14 0,-5-8-7 15,10 13 2-15,-10-13-3 0,10 11 6 0,-10-11-9 16,10 3-6-16,-10-3-6 0,13-2-9 0,-13 2-4 16,14-7-7-16,-14 7-5 0,12-11-1 15,-5 4-6-15,-2-1-2 0,0 0 2 16,-1-2-1-16,-1 1-9 0,-3 9 5 0,4-19-1 0,-4 19 1 16,0-19-3-16,0 19-2 0,-4-18-1 15,4 18 2-15,-8-14-5 0,8 14 0 0,-11-14-10 16,11 14-19-16,-14-8-16 0,14 8-29 15,-13-7-31-15,13 7-30 0,-13-4-39 0,13 4-47 16,0 0-63-16,-13-3-52 0,13 3-33 0,0 0-28 16,0 0-66-16,0 0-60 0,-14 2-568 15,14-2-716-15</inkml:trace>
  <inkml:trace contextRef="#ctx0" brushRef="#br0" timeOffset="112930.14">18096 10876 430 0,'0'0'639'0,"0"0"-90"0,0 0 0 0,0 0-80 16,0 0-8-16,0 0-12 0,-4 14-4 15,4-14-14-15,-6 15-38 0,6-15-16 0,-7 23-18 16,3-8-40-16,-1 1-34 0,-1 0-35 15,2 4-30-15,-2 0-24 0,1 2-29 0,2-5-23 16,1 2-27-16,0-1-19 0,1 0-24 0,1-2-10 16,1 2-14-16,1-4-8 0,1 1-14 15,1 0-16-15,1-2-34 0,2-1-26 0,-2 0-38 16,1-4-34-16,0 1-45 0,0-3-45 16,-6-6-33-16,14 10-17 0,-14-10-28 0,13 7-30 15,-13-7-34-15,17 2-30 0,-17-2-21 16,17-1-29-16,-17 1-95 0,21-5-85 0,-6 1-373 15,-2-1-578-15</inkml:trace>
  <inkml:trace contextRef="#ctx0" brushRef="#br0" timeOffset="113710.11">18424 11104 379 0,'0'0'548'0,"7"-13"-75"0,-7 13-48 15,3-12-31-15,-3 12-37 0,3-11-66 0,-3 11-2 16,0 0-78-16,0-17-6 0,0 17-63 15,-3-12 18-15,3 12-52 0,-4-17 24 0,4 17-15 16,-8-17 39-16,3 8-7 0,-1-1 53 0,-1 0-15 16,1 3 17-16,-2 2-6 0,8 5-18 15,-16-10-16-15,16 10-19 0,-18-4-14 0,18 4-18 16,-19 1-11-16,19-1-8 0,-24 8-11 16,11-2-15-16,1 1-11 0,1 3-11 0,-1 1-6 15,3 0-3-15,0 3 6 0,0 0 0 16,1 2-5-16,3 0-9 0,0 1 0 0,1-2-9 15,0 1-5-15,2-2-2 0,1-1-6 0,2-1-7 16,-1-12-9-16,2 18-4 0,-2-18-6 16,8 15-5-16,-8-15-8 0,10 10-7 0,-10-10-28 0,12 3-28 15,-12-3-29-15,17-1-9 16,-7-2 18-16,4-3-35 0,0-2 19 0,0 0-24 16,-1-1 27-16,0 0-10 0,-2-1 36 15,0-1-18-15,-1-1 38 0,-1 1-8 0,-1 0 41 16,-1 0-8-16,-1 3 37 0,-6 8 10 0,7-11 41 0,-7 11-10 15,6-9 15-15,-6 9-10 16,0 0 65-16,0 0 6 0,0 0 48 0,0 0-14 0,0 13 34 16,0-13-16-16,-4 15-10 15,4-15-18-15,-2 19-17 0,2-19-17 0,-2 19-18 0,2-19-16 16,0 19-12-16,0-19-11 16,0 18-8-16,0-18-8 0,2 14-14 0,-2-14-19 15,2 13-19-15,-2-13-14 0,5 8-21 16,-5-8-20-16,4 9-19 0,-4-9-6 0,0 0-16 15,10 5-4-15,-10-5-11 0,0 0-5 0,15-4 6 0,-15 4-40 16,13-10 24-16,-2 2-25 16,-1-3 19-16,-1 1-20 0,4-5-3 0,-2-1-14 0,2 0 24 15,-2-2 0-15,-1 1 37 16,2-1 9-16,-3-1 38 0,-1 1 8 16,0 1 33-16,0 2 4 0,-3-1 33 0,0 1 9 15,0 0 27-15,-1 1 5 0,0 1 26 0,0 1 18 16,-2 1 17-16,-2 11 11 0,3-17 9 15,-3 17 17-15,2-16 32 0,-2 16 42 0,1-12 1 16,-1 12-19-16,0 0-26 0,0 0 2 0,-1-12 23 16,1 12 20-16,0 0 9 0,0 0 5 15,-4 11 5-15,4-11 10 0,-3 19-6 0,-1-5-12 16,1 3-17-16,0 1-13 0,1 1-16 16,-2 2-26-16,1 1-23 0,-1-1-16 0,1 1-19 0,1-4-21 15,0 2-28-15,-2-3-46 16,3 1-61-16,-1-2-54 0,1-1-56 0,1-1-28 15,0-2-28-15,0-12-18 0,0 21-13 0,0-21-25 0,3 19-23 16,-3-19-91-16,3 18-138 16,-3-18-746-16,5 14-905 0</inkml:trace>
  <inkml:trace contextRef="#ctx0" brushRef="#br0" timeOffset="114765.07">18617 11232 619 0,'0'0'584'16,"0"0"-145"-16,0 0-37 0,0 0-14 0,0 0-21 15,0 0 9-15,0 0-16 0,0 0-16 16,0 0-22-16,0 0-25 0,11-4-27 0,-11 4-24 15,0 0-30-15,19 1-37 0,-19-1-30 0,14 0-28 16,-14 0-24-16,13 1-18 0,-13-1-12 16,16 0-22-16,-16 0-20 0,14 0-58 0,-14 0-54 15,15-1-47-15,-15 1-46 0,14-1-52 16,-14 1-45-16,18-3-51 0,-18 3-51 0,17-6-104 16,-17 6-87-16,14-5-456 0,-14 5-636 15</inkml:trace>
  <inkml:trace contextRef="#ctx0" brushRef="#br0" timeOffset="115261.29">18904 11051 207 0,'0'0'647'0,"0"0"-105"0,0 0-56 16,0 0-8-16,2 11-93 0,-2-11-14 0,-1 13-13 15,1-13-28-15,-1 19-20 0,1-7-20 0,-1 4-32 0,0 1-24 16,0-1-7-16,0 1-13 16,0-2-20-16,0-1-4 0,0-1-7 0,1-13-20 0,-2 19-6 15,2-19-18-15,-1 18-8 16,1-18-16-16,-1 14-11 0,1-14-16 0,-2 10 2 16,2-10-23-16,0 0-25 0,0 0-25 15,0 0 0-15,0 0-7 0,0 0-1 0,0 0-7 16,0 0-5-16,9-6-3 0,-5-1-4 15,1-6-2-15,0 0-2 0,1-2-3 0,1-1-7 16,0-2-2-16,0 0-1 0,0 0-4 0,2 1-4 0,-2 2 2 16,0 2-1-16,1 0-1 15,-1 2-2-15,-2 2-3 0,1 1 11 0,-6 8 1 16,10-9 16-16,-10 9 28 0,11-6 15 16,-11 6 16-16,0 0 21 0,15 1 16 0,-15-1 8 15,12 8 0-15,-12-8-5 0,10 14 0 16,-10-14-1-16,8 17 2 0,-3-4-16 0,-1 1-4 15,0 0-16-15,-1-1-11 0,0-1-14 16,-1 0-5-16,0-2-9 0,-2-10-34 0,4 19-36 16,-4-19-32-16,3 21-31 0,-3-21-43 0,4 16-50 15,-4-16-56-15,3 17-50 0,-3-17-51 16,4 14-45-16,-4-14-28 0,7 10-41 0,-7-10-95 16,9 7-177-16,-9-7-297 0,11 2-670 15</inkml:trace>
  <inkml:trace contextRef="#ctx0" brushRef="#br0" timeOffset="115640.28">19465 10951 1162 0,'0'0'647'0,"0"0"-80"16,0-12-86-16,0 12-38 16,0 0-42-16,0 0-42 0,0 0-56 0,0-11-31 0,0 11 16 15,0 0-5-15,0 0-5 16,0 0-23-16,11 4-23 0,-11-4-10 0,8 9-24 0,-8-9-16 16,11 12-22-16,-4-1-28 0,2 0-8 15,-1 1-14-15,1 1-11 0,1 3-18 0,0-1-13 16,-1 1-9-16,0 2-15 0,0-1-3 0,-2-2-12 15,-1 0-6-15,0 1-11 16,0-4-33-16,-2 1-40 0,2-2-26 0,-2-3-41 0,-4-8-33 16,7 17-22-16,-7-17-17 15,5 11-11-15,-5-11-21 0,7 7-40 0,-7-7-65 16,0 0-38-16,0 0-36 0,11 3-39 16,-11-3-93-16,0 0-113 0,9-7-352 0,-9 7-610 0</inkml:trace>
  <inkml:trace contextRef="#ctx0" brushRef="#br0" timeOffset="115841.38">19679 10955 78 0,'0'0'727'0,"-3"-15"-168"0,3 15-74 0,0 0-33 0,-6-8-39 15,6 8-21-15,0 0-17 16,-9 8-26-16,9-8-13 0,-10 13-24 0,4-2-28 0,-1 1-18 16,-1 2-19-16,0 0-20 0,-1 3-33 15,0 1-33-15,-1-1-31 0,1-1-26 0,-1 1-23 16,0 0-55-16,0-2-48 0,2 0-52 15,0-2-46-15,0 0-41 0,0-2-33 0,1 1-40 16,2-3-31-16,-1-2-26 0,6-7-45 0,-9 13-83 16,9-13-124-16,-4 8-564 0,4-8-724 15</inkml:trace>
  <inkml:trace contextRef="#ctx0" brushRef="#br0" timeOffset="116004.95">19432 11157 383 0,'0'0'712'15,"0"0"-143"-15,-4-9-48 0,4 9 12 0,0 0-3 16,0 0 7-16,0 0-6 0,5-9-48 16,-5 9-38-16,9-5-43 0,-9 5-28 0,14-6-42 15,-14 6-53-15,18-6-34 0,-7 3-28 16,0 2-22-16,4-3-33 0,0 2-17 0,-1-1-41 16</inkml:trace>
  <inkml:trace contextRef="#ctx0" brushRef="#br0" timeOffset="116111.31">19812 11078 1417 0,'10'-5'-447'0,"-10"5"78"16</inkml:trace>
  <inkml:trace contextRef="#ctx0" brushRef="#br0" timeOffset="116801.05">19959 10849 74 0,'0'0'528'0,"0"0"-122"0,0 0-24 0,0 0-51 15,0 0-16-15,0 0-41 0,-3-10-13 16,3 10-29-16,0 0-28 0,0 0-18 0,0 0-23 15,0 0-25-15,0 0-22 0,13-3-23 0,-13 3-15 16,0 0-17-16,0 0-12 0,14 1-9 16,-14-1-9-16,0 0 3 0,12 4-1 0,-12-4 29 15,0 0 2-15,12 8 21 16,-12-8 18-16,6 7 31 0,-6-7-7 0,4 12 34 0,-4-12-23 16,4 16 29-16,-4-16-21 0,0 19 39 15,0-19-31-15,-2 23 29 0,0-6-36 0,0-1-3 16,-1 1-2-16,-1 1-3 0,0 5-9 0,-2-1-3 15,1 1-7-15,0-1-11 0,-1 1-3 16,0 0-5-16,0-2-1 0,-1 2-15 0,1-2-5 16,1-1-20-16,0-3-3 0,1 0-20 15,0-2 1-15,-2-1-17 0,3-3 6 16,0 0-10-16,3-11 6 0,-5 16-10 16,5-16 9-16,-4 12-26 0,4-12 1 0,-3 11-15 0,3-11-2 15,0 0-8-15,-2 11-8 0,2-11-9 16,0 0 0-16,0 0-14 0,0 0 7 0,0 0-16 15,0 0-9-15,0 0-11 0,5-13-9 0,-5 13-8 16,8-16 0-16,-3 4-8 0,3 0-4 16,-1-1-1-16,1-1 22 0,0 0-24 0,3-2 36 15,0 1-19-15,-1-1 37 0,0 1-24 16,1 3 40-16,-1 1-19 0,-1-1 35 16,-1 3-24-16,2-1 32 0,-5 3-27 0,-5 7 30 15,13-11-16-15,-13 11 56 0,11-5-4 0,-11 5 55 16,0 0-22-16,16-2 48 0,-16 2-9 0,9 3 38 0</inkml:trace>
  <inkml:trace contextRef="#ctx0" brushRef="#br0" timeOffset="116941">20148 11512 8191 0,'0'0'0'0,"0"0"0"0,0 0 0 16,0 0 0-16,-1 14 0 0,1-14 0 0,0 0 0 15,0 0 0-15,0 0 0 0,0 0 0 0,0 0 0 16,0 0-322-16,0 0 40 0,0 0-325 0,0 0-133 15,0 0-517-15,0 0 431 0,0 0-310 16,0 0-22-16</inkml:trace>
  <inkml:trace contextRef="#ctx0" brushRef="#br0" timeOffset="126700.33">12984 11947 338 0,'-13'1'344'0,"13"-1"-39"16,0 0-7-16,0 0-25 0,0 0-23 16,0 0-29-16,0 0-24 0,0 0-31 0,0 0-17 15,0 0-8-15,0 0-14 0,0 0 7 0,0 0-19 0,0 0-9 16,0 0-32-16,0 0-5 16,0 0-21-16,0 0-1 0,0 0-21 0,0 0 5 0,0 0-17 15,-7-5 11-15,7 5-15 16,0 0 24-16,0 0-1 0,0 0 17 0,0 0-8 15,6-8 12-15,-6 8-21 0,0 0 14 0,6-7-26 0,-6 7 21 16,0 0-29-16,11-7 21 16,-11 7-29-16,9-6 23 0,-9 6-25 15,10-6 22-15,-10 6-29 0,11-4 23 0,-11 4-27 16,11-2 25-16,-11 2-22 0,0 0 38 0,19 0-21 0,-19 0 48 16,14 9-32-16,-8-2 36 15,3 2-30-15,-2 4 38 0,-2 0-19 0,-1 1 19 0,-1 1 9 16,0-1 9-16,-2 1 7 0,-1-5 7 0,0 3 1 15,-1-1-2-15,0-1 7 16,-1 0 3-16,1-1-5 0,1-10 4 0,-5 19 4 0,5-19 0 16,-3 17-5-16,3-17-11 15,-3 12-11-15,3-12-12 0,0 0-19 0,-3 12-35 0,3-12-55 16,0 0-23-16,0 0-23 16,0 0-19-16,4-11-23 0,0 4-3 0,1-6 26 0,1 0-28 15,1-1 33-15,0-1-32 16,1-4 32-16,1 3-23 0,0-3 40 0,0 2-16 0,0 0 42 15,1 1-21-15,-3 1 38 16,0 5-31-16,0-1 35 0,0 3-38 0,-7 8 49 16,11-10-26-16,-11 10 50 0,0 0-20 0,13 1 52 15,-13-1-19-15,8 13 34 0,-8-13-18 16,5 19 35-16,-4-9-13 0,0 3 16 0,-1-2 9 0,0 1 8 16,0 1 13-16,-1 3 7 0,0-2-15 15,0-3-14-15,1-11-21 0,-2 21-8 0,2-21-10 16,0 16-5-16,0-16-8 15,0 0-14-15,0 13-31 0,0-13-45 0,0 0-34 0,0 0-25 16,16-7 8-16,-9-4-34 0,3-1 39 0,1-4-32 16,0-3 38-16,0 1-26 15,0-1 44-15,0-2-20 0,-1 2 42 0,-1 1-21 0,1 1 36 16,-2 3-19-16,-1 3 20 16,-1 0-15-16,-6 11 59 0,9-10 32 0,-9 10 73 0,0 0-17 15,11 3 46-15,-11-3-20 0,5 13 17 0,-5-13-18 16,2 22 24-16,-2-6-27 0,0 1 44 15,0 2-13-15,-1 1-8 0,0-1-25 0,0-1-18 16,0 0-22-16,-1-1-12 0,2-3-12 16,0-3-13-16,0-11-25 0,-1 19-50 0,1-19-57 15,-1 16-71-15,1-16-39 16,2 10-47-16,-2-10-43 0,0 0-37 0,0 0-30 0,17-5-13 16,-10-2 26-16,2-4 21 15,-1 0-14-15,1-3-16 0,1-3-10 0,-1-1 197 0,0 0-86 16,0-3 111-16,0 1 123 0,-2-1 75 15,1 0 49-15,0 0 20 0,-1 2 20 0,0 1-14 16,-1 4 19-16,0 0-24 0,-2 3 18 0,0 3 33 16,-4 8 59-16,6-10 18 0,-6 10 36 15,0 0-38-15,0 0 41 0,0 0-35 0,12 4 37 16,-12-4-40-16,2 10 13 16,-2-10-48-16,3 16 4 0,-3-16-62 0,1 20-19 0,-1-20-17 15,0 20-16-15,0-20-8 0,0 24-14 0,1-13-13 0,-1 6-11 16,1 0-12-16,-1-1-6 15,0-1-10-15,1-3-9 0,0-1 0 0,-1-11-7 16,1 19-14-16,-1-19-15 0,0 15-15 16,0-15-3-16,2 11 10 0,-2-11 0 15,0 0-17-15,6 9-21 0,-6-9-16 0,0 0-10 16,11-3-4-16,-11 3 1 0,10-9-7 0,-10 9-5 16,11-12-11-16,-4 1-19 0,1 0-11 15,-1 1 30-15,0-4-25 0,0 2 21 0,0-2-24 16,1 1 11-16,-2 0 0 0,0 0 13 15,0-1 6-15,-1 1 30 0,0 0 2 16,-1 2 25-16,-1 1 2 0,1 2 26 0,-4 8 11 16,4-18 49-16,-4 18 26 0,2-13 30 0,-2 13-30 15,3-11 27-15,-3 11-19 0,0 0 33 0,3-13-40 16,-3 13 30-16,0 0-48 0,0 0 28 16,2-13-38-16,-2 13 33 0,0 0-35 0,0 0 37 15,0 0-45-15,0 0 36 0,0 0-32 16,0-12 24-16,0 12-26 0,0 0 28 0,0 0-27 15,0 0 20-15,0 0-21 0,0 0 31 0,0 0-15 0,0 0 30 16,0 0-23-16,0 0 30 16,0 0-28-16,-9 5 28 0,9-5-29 0,0 0 24 15,-5 8-26-15,5-8 20 0,0 0-32 16,-4 9 17-16,4-9-31 0,0 0 21 0,-3 9-22 16,3-9 26-16,0 0-31 0,-1 13 45 15,1-13-17-15,0 13 42 0,0-13-27 0,0 21 27 16,1-11-25-16,0 3 9 0,-1 3 13 0,1 2 41 0,0 0 20 15,-1-2-11-15,0 3-5 16,1-2-4-16,-1 0 1 0,-1 0-6 0,1 1-2 0,-2-1-2 16,0 1 10-16,-1-1-20 15,-2 2 9-15,1-3-19 0,-1 4 6 0,-1-2-11 16,-1 2-12-16,-2-3-8 0,0 1-8 16,0-2-10-16,-1 0-11 0,-2-1-3 0,0-1-7 15,-2 0-6-15,0-1-26 0,-2-1-44 16,-2 0-44-16,-2-1-55 0,-1-1-74 0,-3 2-68 15,-2-2-43-15,-1 1-98 0,3-5-60 0,1 1-125 0,0 1-188 16,2-5-629-16,1 0-1042 16</inkml:trace>
  <inkml:trace contextRef="#ctx0" brushRef="#br0" timeOffset="127391">13826 11878 205 0,'0'0'651'16,"0"0"-185"-16,-2-12-107 0,2 12-64 0,0 0-40 0,0 0-25 15,0 0-13-15,5-7-27 0,-5 7-19 0,0 0-17 16,8 5 3-16,-8-5-39 15,8 8 35-15,-8-8-46 0,8 15 41 0,-4-6-36 0,1 3 28 16,-2 0-29-16,3 2 31 16,-3-1-34-16,-2 4-7 0,0-3 5 15,-2 2-6-15,0 1 8 0,-2-2-2 0,0 0 4 16,-1 0 10-16,1-1 15 0,-1-3 6 0,1-1 12 0,3-10 15 16,-6 17 24-16,6-17 9 15,-5 13-12-15,5-13-49 0,0 0-21 0,-7 8-23 16,7-8-12-16,0 0 98 0,0 0-151 15,0 0-12-15,-1-11-5 0,1 11 3 0,4-16-13 16,1 3-1-16,-1-1 2 0,2-2-1 0,-1 2-10 16,1-2-24-16,4-1-40 0,-1 0-26 15,-1 0-59-15,3 1-8 0,-3 2-73 0,0 3-29 0,1-3-93 16,1 3-22-16,-2 0 55 16,1 1-233-16,-2 3-129 0,1 1-512 0,-1-1-809 15</inkml:trace>
  <inkml:trace contextRef="#ctx0" brushRef="#br0" timeOffset="128214.93">14059 11921 638 0,'5'9'574'0,"-5"-9"-78"0,6 9-53 16,-6-9-23-16,5 7-47 0,-5-7 40 0,7 7-51 15,-7-7-7-15,11 5-80 0,-11-5-15 0,9 6-42 16,-9-6 32-16,12 1-47 0,-12-1 0 0,16-1-58 15,-16 1 10-15,19-7-55 0,-6 0 7 16,-1-2-46-16,2 2 14 0,-3-1-35 0,1-2 10 16,-1 2-26-16,-2-2 24 15,-1 1-30-15,0 1 15 0,-3-1-31 0,-5 9 18 0,6-15-28 16,-6 15 11-16,3-16-22 16,-3 16 26-16,-3-17-31 0,3 17 28 0,-6-16-21 0,6 16 20 15,-9-13-30-15,9 13 31 0,-14-9-30 16,14 9 31-16,-15-5-30 0,15 5 34 0,-19 2-22 15,7 4 35-15,-2 0-21 0,1 3 28 0,-3 3-19 16,2 2 30-16,-1 1-13 0,3 2 37 16,1-1-9-16,0 2-3 0,2 0 13 15,2-1 7-15,2 0 0 0,0 0-4 16,3 1-6-16,0-2-1 0,2 1-11 0,1-1-12 0,2-1 2 16,0 0-8-16,2 0 8 15,0-1-7-15,1-1 1 0,0-1-7 0,2-1 3 0,1-2-6 16,-2-1 2-16,2-3-6 0,-9-5-2 0,18 6-2 15,-18-6 4-15,22 1-16 0,-11-4-23 16,5-1-27-16,1-2-23 0,2-3-25 16,-1 0-27-16,1-2-23 0,-1-3-13 0,0 1-18 15,0-2-8-15,0-1-16 0,0-3 2 16,-1 1 10-16,-1-1 49 0,-3 2-6 16,1-4 41-16,-2 2-4 0,-2 0 41 0,0 0-5 0,-2 1 45 15,-2 3 0-15,-1 1 62 0,1 0-2 16,-3 3 29-16,-3 11 11 0,4-17-11 0,-4 17 6 15,1-11-6-15,-1 11 3 0,0 0-6 16,-5-8 3-16,5 8 4 0,0 0 2 0,-12 6 23 16,12-6-29-16,-9 9 17 0,9-9-28 0,-9 12 10 15,9-12-32-15,-8 13-3 0,8-13 16 16,-6 14-31-16,6-14 0 0,-4 15-2 0,4-15-3 16,-2 18-2-16,2-18 1 0,1 17 0 15,-1-17-3-15,4 19 1 0,-1-11 2 0,2 5-3 16,2-1 3-16,0-1-2 0,-1-1-1 15,1 0 1-15,1-1-3 0,-3-1 4 0,1-1-4 16,-6-7-1-16,10 13 5 0,-10-13 0 0,9 12 2 16,-9-12 2-16,4 8 3 0,-4-8 0 15,0 14-4-15,0-14 1 0,-7 16 1 0,2-4-3 16,-3-1-3-16,-1 1 1 0,-1-2 2 16,-1 2-4-16,0-1 1 0,-1-2 0 0,0 1-2 15,1-2-17-15,0-1-35 0,2 0-44 0,1-2-50 0,8-5-38 16,-12 5-61-16,12-5-47 15,0 0-19-15,0 0-6 0,-6-7-21 0,6 7-78 0,4-14-87 16,3 3-139-16,1-3-292 16,1-2-506-16</inkml:trace>
  <inkml:trace contextRef="#ctx0" brushRef="#br0" timeOffset="129221.27">14551 11849 568 0,'5'-8'618'0,"-5"8"-105"16,6-9 19-16,-6 9-61 0,0 0 12 15,0 0-70-15,0 0-26 0,10 8-62 0,-10-8-9 16,3 18-51-16,-3-7 0 0,1 6-62 0,0 0-34 0,0 2-21 16,1-1-16-1,-1 0-27-15,1-2-12 0,-1 0-14 0,2-1-14 0,0-2-13 16,-1-2-9-16,-2-11-1 0,4 18-11 16,-4-18 0-16,4 15-4 0,-4-15 7 0,5 10-8 15,-5-10-2-15,0 0-18 0,11 6-36 0,-11-6-39 0,12-5-28 16,-12 5-16-16,17-12 10 15,-7 3-41-15,-1-3 16 0,2 0-33 0,-2-4 32 0,0 0-3 16,-2 1 48-16,2 0-9 16,-3 2 45-16,0 1-17 0,-2 2 43 0,-4 10-18 0,7-13 42 15,-7 13 8-15,0 0 55 16,7-8 2-16,-7 8 43 0,0 0-15 0,0 0 40 16,0 18-23-16,0-18 36 0,-3 20-15 15,2-8-6-15,1 0-17 0,-1 0-3 0,-1 1-30 16,2-1-19-16,2-1-8 0,-1 1-8 15,-1-12-8-15,2 20-7 0,-2-20-2 0,3 17-6 16,-3-17-1-16,3 14-1 0,-3-14-17 0,7 8-27 0,-7-8-29 16,0 0-26-16,15 0-23 15,-15 0-31-15,15-7-6 0,-5 0-46 0,1-2 29 0,-1-2-20 16,0-2 20-16,2-2-37 16,-2-2 38-16,1-1-18 0,-1-1 42 0,-1-3-6 15,1 0 37-15,-1 0-1 0,-2 2 39 16,-1 0-4-16,0 4 41 0,-1 2 9 0,0 1 59 15,-2 2-47-15,-3 11 44 0,4-12 2 0,-4 12 63 0,0 0-8 16,0 0 35-16,0 0-9 16,0 0 54-16,0 19-19 0,0-19 18 0,-2 21-46 15,1-11 14-15,0 3-46 0,1-1 18 16,0-12-45-16,0 23 14 0,1-12-43 0,0 1 22 0,-1 0-38 16,0-12 23-16,2 22-36 15,0-12-6-15,0 0 2 0,-2-10-4 0,3 19-23 16,-3-19-27-16,5 18-14 0,-5-18-9 0,4 15-5 0,-4-15 9 15,7 11 5-15,-7-11 10 16,5 9-9-16,-5-9-31 0,0 0-26 0,11 2-30 0,-11-2 0 16,11-5-35-16,-11 5 37 15,18-12-16-15,-7 3 48 0,2-2-9 0,0-1-17 0,2-2 10 16,-2 0 5-16,3-2-27 16,-4 0 17-16,-1-1 25 0,1 1 20 0,-2-1 25 0,-1 0 34 15,0 0 32-15,-1-1 7 16,-3 2 31-16,1 0 13 0,0 0 26 0,-2 1-2 15,-1 1 34-15,1 0-14 0,-2 1 25 0,0 2 12 0,-2 11 21 16,2-18-8-16,-2 18 3 16,2-15 15-16,-2 15-1 0,1-12-9 15,-1 12-25-15,0 0-27 0,0-14-23 0,0 14-20 16,0 0-5-16,0 0 38 0,0 0-30 0,0 0 38 16,0 0-24-16,-11 5 35 0,11-5-17 15,-7 15 36-15,2-2-22 0,1 4 28 0,-1 3-23 0,-1 5 25 16,-1 4-39-16,1 2-23 15,-1 0 14-15,1 0-8 0,0 1-6 0,2-3-24 16,1-3 1-16,1-1-10 0,1-2 0 0,0-2-2 0,1 0-2 16,1-2-5-16,0-2-4 15,2 1-3-15,-2-3 5 0,2 0-8 0,0-2 0 16,1-2-3-16,-1-2-1 0,-3-9 1 16,9 13-1-16,-9-13-3 0,11 12 0 0,-11-12-6 0,13 3-42 15,-13-3-29-15,15 0-50 16,-15 0-30-16,17-6 92 0,-8 2-184 0,3-3-31 0,-1-1-25 15,1-1-45-15,-2-1-33 0,0 1-9 0,1-1-6 16,-3 0 0-16,0 0-56 16,-2 2-28-16,0 1-35 0,-6 7-56 0,8-14-255 0,-8 14-342 15</inkml:trace>
  <inkml:trace contextRef="#ctx0" brushRef="#br0" timeOffset="129491.06">15051 11883 1385 0,'0'0'796'15,"-14"-7"-109"-15,14 7-77 0,0 0 46 0,-8-7-59 0,8 7-49 16,0 0-65-16,6-7-52 16,-6 7-59-16,15-9-53 0,-7 6-47 0,1-1-40 0,2 1-40 15,-2 0-32-15,7-2-27 0,-3 1-24 0,2 1-19 16,0-1-18-16,0 1-25 15,1-2-47-15,-1 1 0 0,1 1 0 0,-2 0 0 0,1-2 0 16,0 1 0-16,-3 1-44 0,-1 0-140 16,-11 3-75-16,19-4-75 0,-19 4-50 0,15-4-103 15,-15 4-98-15,0 0-121 16,16-1-942-16,-16 1-1311 0</inkml:trace>
  <inkml:trace contextRef="#ctx0" brushRef="#br0" timeOffset="130050.94">15571 11996 680 0,'0'0'824'0,"0"0"-123"0,-13-1-118 15,13 1-27-15,0 0-78 0,0 0-11 0,0 0-81 0,-12-2-18 16,12 2-30-16,0 0-39 16,0 0-35-16,0 0-33 0,0 0-44 0,0 0-33 15,15 0-24-15,-15 0-19 0,0 0-29 16,20 0-6-16,-20 0-18 0,16-2-8 0,-16 2-15 16,18-1-45-16,-18 1-68 0,19-1-55 15,-19 1-110-15,16 0-53 0,-16 0-126 0,14 0-45 16,-14 0 47-16,11 2-257 0,-11-2-693 15,8 5-971-15</inkml:trace>
  <inkml:trace contextRef="#ctx0" brushRef="#br0" timeOffset="130233.18">15591 12100 748 0,'0'0'837'0,"-9"7"-145"0,9-7-93 0,0 0-47 15,-9 5-54-15,9-5-59 0,0 0-84 16,0 0-65-16,-7 4-26 0,7-4-33 0,0 0-24 15,0 0-39-15,0 0-28 0,0 0-26 0,11 3-21 16,-11-3-25-16,14-5-84 0,-14 5-112 16,21-8-92-16,-8 2-138 0,2 0-79 0,-1 1-28 15,2-3-1017-15,-1 0-1106 0</inkml:trace>
  <inkml:trace contextRef="#ctx0" brushRef="#br0" timeOffset="130620.02">16132 11543 988 0,'0'0'618'0,"0"0"-57"15,1-12-46-15,-1 12-52 0,0 0-47 0,0 0-54 16,0 0-46-16,0 0-51 0,-4-10-31 15,4 10-20-15,0 0-9 0,0 0-11 0,-8 5-4 0,8-5-10 16,-6 8-1-16,6-8 3 16,-6 13 3-16,2-4-12 0,-1 4 9 0,0 2-12 0,-1 6 4 15,-2 0-8-15,-1 9-4 16,2 1 3-16,-4 6-5 0,2 5-16 0,0 1 6 0,0 3-13 16,0 2-11-16,1 2-111 15,0 1-15-15,0 2 0 0,2-1 0 0,1 3 0 16,1-3 0-16,2 1 0 0,1-1 0 15,2-1 0-15,2-2 0 0,1-2 0 0,1-1 0 16,0-2 0-16,3-3 0 0,0-1 0 0,0-1 0 0,1-2 0 16,-1-5 0-16,0-1 0 15,0-1 0-15,1-1-329 0,-1-2-180 0,-1-5-144 0,1 0-184 16,2-3-1013-16,-3-6-1562 16</inkml:trace>
  <inkml:trace contextRef="#ctx0" brushRef="#br0" timeOffset="131337.66">16994 11743 30 0,'0'0'689'0,"0"0"-93"16,3-11-75-16,-3 11-23 0,0 0-29 15,0 0-8-15,2-12-12 0,-2 12-23 0,0 0-39 16,0 0-53-16,0 0-41 0,0-12-48 0,0 12-39 15,0 0-27-15,0 0-31 0,-4-9-13 16,4 9-17-16,0 0-5 0,0 0-14 0,-7-9-12 16,7 9-9-16,0 0-9 15,0 0-10-15,-10-5-9 0,10 5-17 0,0 0 1 0,0 0 1 16,-14-1-3-16,14 1-1 16,0 0-2-16,-16 5 3 0,16-5-4 0,-12 4-7 15,12-4 5-15,-13 4-4 0,13-4-3 0,-14 10-2 16,8-3 1-16,-1 1 15 0,-2 4 4 15,3 2 8-15,-1 2 15 0,1 4 0 0,0 4 5 16,0 5 1-16,1 2-2 0,0 4 6 16,1 6 3-16,0 4-4 0,-1 2 9 0,0 1-7 15,0 1-9-15,1-1-9 0,0 0-6 16,0 1-5-16,-1-4-2 0,2 0-11 0,-2-4-18 16,1-5-11-16,0-3 0 0,1-2 0 0,-1-4 0 15,2-4 0-15,-1-1 0 0,1-5 0 0,0-1 0 16,-1-2-20-16,1-3-142 0,2-11-58 15,-6 16-60-15,6-16-36 0,-7 11-96 0,7-11-42 16,-7 6-89-16,7-6-45 0,0 0-123 0,-15-2-714 16,15 2-1034-16</inkml:trace>
  <inkml:trace contextRef="#ctx0" brushRef="#br0" timeOffset="131600.89">16562 12368 972 0,'-5'-11'797'0,"-3"1"-111"0,8 10-98 16,-6-13-59-16,6 13-56 15,-6-10-1-15,6 10-17 0,0 0-9 0,2-10-21 16,-2 10-47-16,10-10-39 0,2 3-38 16,2 1-28-16,1-1-40 0,5 0-25 0,1-1-37 15,2 1-15-15,2-2-29 0,-2 2-15 16,2 0-62-16,0-1-50 0,0 2 0 0,1 0 0 16,-3-1 0-16,2 3 0 0,-2-1 0 15,-1 0 0-15,-3 3 0 0,-1-3 0 0,-3 3 0 16,-1 0 0-16,-2 0 0 0,-12 2-120 15,20-3-48-15,-20 3-29 0,16-3 85 0,-16 3-178 16,13-2-30-16,-13 2-64 0,13-5-53 0,-13 5-34 16,14-7-46-16,-14 7-71 0,16-9-175 15,-4 2-442-15,-2-1-813 0</inkml:trace>
  <inkml:trace contextRef="#ctx0" brushRef="#br0" timeOffset="131890.89">17345 11876 26 0,'0'0'846'0,"10"-12"-183"16,-10 12-18-16,4-9-76 0,-4 9-11 0,0 0-66 15,0 0 5-15,3-11-81 0,-3 11-11 16,0 0-65-16,0 0-23 0,0 0-58 16,0 0-17-16,0 0-20 0,-14 7-16 0,10 2-5 15,-3 3-7-15,-1 2 0 0,-2 3-10 0,2 4-11 16,-3 4-11-16,1 2-8 0,0 0 12 15,0 4-106-15,2 1-60 0,-1 5 0 0,1-3 0 16,3-1 0-16,-1 0 0 0,1 1 0 0,0-3 0 16,4-4 0-16,-2-1 0 0,2 0 0 15,1-2 0-15,0-4 0 0,1-1 0 0,0-1 0 16,1-2 0-16,-1-2 0 0,0-3 0 16,2-1-420-16,-3-10-363 0,3 18-223 0,-3-18-880 15,3 11-1609-15</inkml:trace>
  <inkml:trace contextRef="#ctx0" brushRef="#br0" timeOffset="133410.9">17596 11962 424 0,'9'-4'529'0,"-9"4"-89"16,0 0-62-16,0 0-32 0,0 0-47 0,7-7-54 16,-7 7-47-16,0 0 28 0,0 0-23 0,0 0 38 15,0 0-48-15,8 6 30 0,-8-6-36 16,0 0 22-16,3 14-36 0,-3-14 34 0,0 15-9 15,0-15 20-15,-1 23 4 0,0-7-8 0,-1 2-5 16,0 4-7-16,-1 2-11 0,-1 1-16 16,-1 4-21-16,1 0-22 0,-2 2-17 0,1 0-20 15,0-3-12-15,2-3-15 0,-1 0-17 16,2-1-9-16,-1-2 0 0,2-3-18 0,0-1-6 16,0-2 1-16,0-2-19 0,1-3 0 15,0-11-22-15,0 17-25 0,0-17 4 0,2 13-40 16,-2-13-5-16,0 0-76 0,9 8-25 0,-9-8-87 0,12-5-30 15,-1-2-71-15,0-3 14 16,1-3 37-16,3-1 4 0,-2-3-6 0,1 0-48 0,1-4-15 16,0-2 15-16,-2 1 64 15,1 0 70-15,-4 3 78 0,0 1 84 0,-2 4 104 16,-1 1 56-16,-1 2 53 0,-3 2 19 16,-3 9 23-16,6-11 39 0,-6 11 25 0,0 0 7 15,0 0 4-15,0 0-3 0,0 0-10 16,0 0-23-16,5 12-21 0,-5-12-17 0,0 14-11 15,0-14-17-15,2 19-18 0,-2-19-11 0,1 20-14 0,1-9-16 16,0-1-16-16,0 1-13 16,-2-11-13-16,4 20-8 0,-4-20-6 0,4 18-3 0,-4-18 5 15,8 15 6-15,-8-15 16 16,9 10 4-16,-9-10-4 0,0 0-13 0,14 3-1 16,-14-3-10-16,12-5-7 0,-12 5-5 15,14-11-3-15,-8 3 1 0,1-2-6 0,1 0-2 16,-1-2-15-16,-1 0-8 0,-1 0 3 0,-1-1-1 0,0 1 5 15,-3 3-5-15,-1 9 9 16,2-18 1-16,-2 18 3 0,-2-17 6 16,2 17-3-16,-5-14-6 0,5 14-9 0,-9-8-6 15,9 8 0-15,-9-4-2 0,9 4-11 0,0 0-46 0,-18 0-44 16,18 0-52-16,-10 4-39 16,10-4-50-16,-9 4-45 0,9-4-46 0,-7 6-60 15,7-6-91-15,0 0-128 0,-7 10-392 16,7-10-631-16</inkml:trace>
  <inkml:trace contextRef="#ctx0" brushRef="#br0" timeOffset="134424.9">18031 12128 345 0,'11'-10'669'15,"-11"10"-94"-15,7-4-55 0,-7 4-43 0,0 0-44 16,0 0-33-16,0 0-17 0,0 0-16 15,0 0-24-15,1 10-23 0,-1-10-16 0,-6 16-16 16,0-3-15-16,2 2-24 0,-3 1-28 0,0 3-34 0,1-1-38 16,0 1-27-16,1-1-29 15,0-2-17-15,0 1-12 0,2 0-14 0,1-1-13 0,0 0-7 16,1-3-10-16,1 0-41 16,0-13-31-16,2 21-6 0,-2-21-26 0,5 16-22 0,-5-16-17 15,10 12 0-15,-10-12-45 0,13 7-10 0,-13-7-51 16,19 3 1-16,-19-3-60 15,21-4-1-15,-5-1-52 0,-1 1-4 0,2-1-16 0,-1-2 37 16,0-2 12-16,2 2 52 16,-2-2 36-16,0 0 35 0,-4 1 33 0,3-2 90 0,-1 1 62 15,-3-2 84-15,1 2 60 16,-2-1 63-16,-1 0 31 0,0 0 30 0,-2 0 16 0,-1 2-3 16,-1-1-5-16,-5 9-29 15,6-15-24-15,-6 15-22 0,6-15-17 0,-6 15-14 0,2-14-8 16,-2 14 4-16,-1-11 5 15,1 11-10-15,0 0-18 0,-4-14-20 0,4 14-21 16,0 0-17-16,-9-9-16 0,9 9-7 0,0 0-2 0,-12-1-1 16,12 1-4-16,-11 4-4 15,11-4-10-15,-14 9 6 0,5 0-11 0,-1 2-4 0,1 1-4 16,0 1-9-16,-2 4-3 16,4-3-3-16,0 0-5 0,1-1-2 0,1 0-4 15,-1 0-6-15,4-2 5 0,2-11 2 0,-4 17-11 0,4-17-3 16,0 0-5-16,4 13 0 15,-4-13-14-15,0 0-18 0,14 3-25 0,-14-3-29 16,15-7-40-16,-6 3-24 0,2-3-33 16,0-3-16-16,1 2 1 0,-1-3 12 0,-1 3-5 15,0-3 17-15,-2 1 27 0,-1 1 31 16,-1 3 35-16,-6 6 20 0,10-13 40 0,-10 13 38 16,7-7 32-16,-7 7 7 0,0 0 31 15,0 0 37-15,0 0 24 0,0 0 10 0,0 0 7 16,0 0-1-16,1 14-4 0,-1-14-10 15,-4 18 26-15,1-7-44 0,2 3 18 0,-1-1-33 0,2 0 20 16,-1-1-40-16,1-12 2 0,1 21-35 0,-1-21 11 16,3 19-24-16,-3-19 15 15,5 16-40-15,-5-16 11 0,6 12-50 0,-6-12-7 0,6 7-84 16,-6-7 5-16,0 0-64 16,15 0-14-16,-15 0-69 0,12-4 4 0,-12 4-19 0,17-10 1 15,-6 1-36-15,-1-2-2 0,1 0-24 16,1-4 9-16,0-2-2 0,0-1 32 0,-1 0 33 15,3-4 17-15,-3-1 16 0,0-1 14 0,1 0 36 16,-4 4 50-16,1-1 232 0,-2 2-101 16,-1-2 204-16,0 6-114 0,-3 0 62 0,1 1 58 15,-1 2 30-15,-3 12-4 16,4-19-17-16,-4 19-18 0,3-13-2 0,-3 13-44 0,2-12 16 16,-2 12-42-16,0 0 45 0,0 0 0 15,0 0 36-15,0 0 3 0,0 0 29 0,0 0-17 16,-6 9 25-16,6-9 8 0,-4 19-3 0,0-3 0 15,1 2-15-15,-1 4-10 0,-1 2-5 16,1 1-21-16,-3 4-22 0,3-4-33 16,1 1-22-16,-1-2-26 0,2-2-16 15,1-3-14-15,0 1-15 0,0-3-17 0,2 0-3 0,0-1-11 16,-1-2-2-16,2-3-21 16,-2-11-27-16,4 19-41 0,-4-19-47 0,7 14-48 0,-7-14-40 15,11 9-96-15,-11-9-59 0,13 2-114 16,-13-2-96-16,21-2-160 0,-6-2-685 0,3-1-1025 15</inkml:trace>
  <inkml:trace contextRef="#ctx0" brushRef="#br0" timeOffset="134821.13">18808 12496 447 0,'0'0'704'0,"-12"1"-98"0,12-1-17 0,0 0-60 16,0 0-46-16,-16 0-58 16,16 0-62-16,0 0-67 0,0 0-66 0,0 0-22 15,0 0 27-15,0 0 6 0,0 0-8 16,0 0-18-16,0 0-27 0,0 0-23 0,0 0-24 16,0 0-28-16,11-6-28 0,-11 6-15 15,0 0-10-15,17-2-22 0,-17 2-44 0,15-3-62 16,-15 3-68-16,20-6-47 0,-7 1-102 15,3 0-54-15,-1 0-92 0,2 1-88 0,-1-1-92 16,2 1-683-16,0-1-897 0</inkml:trace>
  <inkml:trace contextRef="#ctx0" brushRef="#br0" timeOffset="135370.85">19245 12303 697 0,'0'0'705'15,"0"0"-95"-15,2-10-43 0,-2 10-71 0,0 0-63 0,0 0-54 16,-5-12-45-16,5 12-51 16,0 0-49-16,-8-9-32 0,8 9-28 0,-6-7-23 0,6 7-12 15,-9-8-1-15,9 8-7 16,-11-10-9-16,11 10 4 0,-14-8 5 0,14 8-3 16,-13-8-18-16,13 8-24 0,-16-6-15 15,16 6-14-15,-13-2-7 0,13 2-9 0,-18 4 4 16,7 2-2-16,-1 2 1 0,-3 4 2 15,2 1 3-15,-1 4-7 0,2 0-5 0,0 2-3 16,2 1-6-16,1 0-7 0,1 1-5 0,0-1-1 16,3-2-7-16,2-2-1 0,1 0-2 15,1-2 3-15,1-14 5 0,1 22 2 0,-1-22 5 16,6 16 1-16,-6-16-3 0,12 7-11 16,-12-7-24-16,13 2-25 0,-13-2-31 0,24-8-33 15,-11 2-16-15,1-2-28 0,1-3-9 16,1-1 7-16,-3-1-6 0,2 0 10 0,-2 0 13 15,-2-2 25-15,-2 3 20 0,-1 1 22 0,-1 0 23 16,-2 2 37-16,-5 9 34 0,9-13 19 16,-9 13 1-16,4-9-16 0,-4 9 0 0,0 0 17 0,0 0 21 15,0 0 14-15,0 0 8 16,0 0-2-16,0 0-4 0,-6 14 2 0,6-14-11 0,-4 16-3 16,4-16-2-16,-1 17-6 15,1-17-6-15,0 18-13 0,0-18-8 0,5 17 13 16,-5-17-28-16,3 15 19 0,-3-15-29 0,4 11 24 0,-4-11-33 15,6 9 20-15,-6-9-34 16,0 0 4-16,12 5-81 0,-12-5-35 0,0 0-78 0,16-4-5 16,-16 4-55-16,14-7-53 15,-14 7-97-15,14-12-70 0,-5 2-55 0,-3 1-39 0,4-3-52 16,-3 0-326-16,-1 0-536 16</inkml:trace>
  <inkml:trace contextRef="#ctx0" brushRef="#br0" timeOffset="135604.79">19336 12239 394 0,'1'-14'497'0,"-1"14"-44"0,0-18-80 15,0 18-35-15,2-13-47 0,-2 13 12 0,0 0-4 0,2-11 20 16,-2 11 1-16,0 0-17 16,0 0 11-16,0 0-1 0,0 0 4 0,13 3-13 0,-13-3 5 15,6 11 5-15,-2-3-11 16,1 3 106-16,1 4-185 0,-1 0-12 0,2 3-12 0,-2 1-10 16,0 2-25-16,-1 2-17 15,0-2-21-15,-1 1-14 0,-2-2-17 0,0 0-20 0,-1-1-14 16,0-1-8-16,-1 0-11 0,-1 0-35 0,-1-3-8 15,0 1 0-15,-2-1-28 16,-1-1-93-16,0 1-69 0,-2-2-107 0,0-1-86 0,-1-1-127 16,-2-1-78-16,2 0-170 15,2-3-208-15,7-7-417 0,-13 7-983 0</inkml:trace>
  <inkml:trace contextRef="#ctx0" brushRef="#br0" timeOffset="136054.95">19646 12337 619 0,'0'0'759'16,"-13"-3"-169"-16,13 3-84 0,0 0-34 15,0 0-4-15,0 0-16 0,0 0-42 0,0 0-53 16,0 0-49-16,0 0-40 0,0 0-45 16,0 0-40-16,13 0-33 0,-13 0-25 0,15-1-26 15,-15 1-21-15,19-2-10 16,-7-1-18-16,0 2-8 0,2-4-11 0,3 3-30 0,-2-2-45 16,1 2-48-16,-2-2-41 0,0 1-41 15,-3 0-45-15,1 1-45 0,-12 2-39 0,19-6-43 16,-19 6-49-16,18-5-144 0,-18 5-640 15,15-4-791-15</inkml:trace>
  <inkml:trace contextRef="#ctx0" brushRef="#br0" timeOffset="136331.01">19847 12183 740 0,'0'0'525'15,"-8"-5"-99"-15,8 5-7 0,0 0-22 16,0 0-19-16,0 0-3 0,-14 2 3 0,14-2 0 15,-6 10 2-15,6-10-36 0,-7 17-4 0,5-8-23 16,-2 7-16-16,0-1-14 0,1 2-21 16,0 0-36-16,0-1-23 0,-1 3-18 0,3-2-23 15,-1 1-18-15,0-1-14 0,-1-1-13 16,1 2-12-16,0-4-15 0,0 3-16 0,0-3-12 16,0 0-13-16,0-3-9 15,2-11-10-15,-2 19-9 0,2-19-3 0,-4 17-9 0,4-17-30 16,0 12-34-16,0-12-58 0,0 0-63 15,-1 14-73-15,1-14-52 0,0 0-105 0,0 0-64 16,3 10-5-16,-3-10-317 0,0 0-785 16,0 0-1219-16</inkml:trace>
  <inkml:trace contextRef="#ctx0" brushRef="#br0" timeOffset="136981.17">20621 12062 582 0,'0'0'722'0,"2"-11"-143"16,-2 11-21-16,0 0-111 0,0-14-6 0,0 14-80 0,0 0-22 15,-2-15-70-15,2 15-19 16,-4-7-62-16,4 7 4 0,0 0-51 0,-8-12 21 16,8 12-50-16,-8-6 19 0,8 6-45 15,-7-6 23-15,7 6-41 0,-9-5 28 0,9 5-32 16,-10-5 20-16,10 5-36 0,-12-3 14 15,12 3-37-15,-13-2-7 0,13 2-5 0,-15 2 2 16,15-2 3-16,-18 5 0 0,8 1 10 16,0 1 3-16,-1 3 4 0,1 2 3 0,0 3 4 15,-1 3 3-15,2 2 4 0,0 6 2 0,1 4 2 0,0 4 3 16,3 8-2-16,-3 4-2 16,3 5 2-16,-3 13 8 0,0-1-5 0,-1 0-9 15,-1-1-8-15,2-12-8 0,1 0 1 0,0-6 120 0,1 0-150 16,0-9 2-16,1-2-4 15,1-2-7-15,1-6 8 0,0-3-2 0,0-4-30 0,1-1-41 16,1-2-74-16,-3-3-124 16,1-2-99-16,3-10-102 0,-5 12-103 0,5-12-100 0,0 0-97 15,-8 5-442-15,8-5-822 16</inkml:trace>
  <inkml:trace contextRef="#ctx0" brushRef="#br0" timeOffset="137201.13">20193 12633 483 0,'0'-17'696'0,"0"17"-63"0,3-13-47 16,-3 13-17-16,6-12-77 15,-6 12-3-15,10-11-72 0,-1 5-44 0,1-2-82 0,1 0-24 16,2 1-77-16,1-3-11 16,0 3-61-16,2 0-21 0,1-2-25 0,0-1-39 0,2 2-17 15,1-1-86-15,-1 1-24 16,2-2-79-16,0 2-24 0,0-1-73 0,0-1-25 15,0 0-44-15,0 1-58 0,-1-2-30 16,1 1-35-16,-3-1-67 0,0 2-337 0,-1-2-415 16</inkml:trace>
  <inkml:trace contextRef="#ctx0" brushRef="#br0" timeOffset="137455.04">20723 12287 226 0,'0'0'462'0,"7"-12"-42"16,-7 12-26-16,0 0 15 0,4-11-8 15,-4 11-43-15,0 0-34 0,0 0-23 0,0 0-24 16,0 0-5-16,0 0 23 0,0 0 7 15,0 0-12-15,0 0 2 0,-6 11-5 0,2-2-11 16,0 4-17-16,-1 4-14 0,-1-2-21 0,0 4-23 16,-1 1-27-16,1-1-22 0,0 1-33 15,1-1-26-15,0-2-15 0,0-1-16 0,1 2-18 0,0-4-9 16,1 2-4-16,0-2-8 16,1-2-36-16,2-12-50 0,-3 20-30 0,3-20-66 0,0 15 0 15,0-15-45-15,0 0 16 16,1 15-50-16,-1-15-15 0,0 0-68 0,10 3-2 0,-10-3 102 15,13-4-156-15,-4-1-29 0,3-3-100 0,1-2-43 16,2-2-466-16,-1 0-622 16</inkml:trace>
  <inkml:trace contextRef="#ctx0" brushRef="#br0" timeOffset="137720.82">20944 12272 747 0,'4'-8'625'15,"-4"8"-74"-15,8-14-78 0,-8 14-60 0,0 0 1 16,6-7-1-16,-6 7-12 0,0 0-10 0,0 0-18 15,-3 13-11-15,3-13-13 0,-3 17-21 16,-1-3-31-16,1 2-33 0,0 3-41 0,-2 2-24 16,0 2-21-16,0 1-10 15,1 1 8-15,1 1-65 0,-4-1 3 0,3-1-46 0,1 1 21 16,0-1-54-16,0-3 22 16,2-2-47-16,-1-1-5 0,1-1-11 0,1-3-36 0,0-14-20 15,0 21-15-15,0-21-4 0,2 16 0 16,-2-16-9-16,5 8-7 0,-5-8-64 0,0 0-16 15,14 2-87-15,-14-2-33 0,12-6-79 0,-4 1-22 16,3-4 79-16,0-1-202 0,1-2-49 16,0-3-66-16,1-1-485 0,0-2-736 0</inkml:trace>
  <inkml:trace contextRef="#ctx0" brushRef="#br0" timeOffset="138040.1">21105 12443 796 0,'4'-9'487'0,"-4"9"-67"15,6-9-21-15,-6 9 1 0,0 0-56 0,0 0 21 0,0 0-32 16,0 0 15-16,0 0-51 0,0 0 13 15,0 0-53-15,3 14 28 0,-3-14-36 0,0 17 16 16,-1-5-34-16,1 1 10 0,0 3-59 16,1 2-3-16,-1 0-49 0,2-1 8 0,-1-1-53 15,1 1 7-15,1-3-36 0,-1-1-12 0,0-2-5 16,-2-11-5-16,4 16 15 16,-4-16-2-16,8 11-11 0,-8-11 14 0,0 0-15 0,11 4-4 15,-11-4-7-15,8-5-1 0,-8 5-12 16,12-11-8-16,-7 4-7 0,0-1-6 0,1-3-8 15,0-1-16-15,-2 1-5 0,0 2-6 0,0 0 3 16,-4 9 10-16,3-18 6 0,-3 18-4 16,0-17 16-16,0 17 17 0,-1-15-3 0,1 15-1 15,-8-11-4-15,8 11-1 0,-10-9 16 16,10 9-30-16,-13-6 21 0,13 6-74 0,-12-3-42 16,12 3-107-16,0 0-72 0,-16-3-146 15,16 3-32-15,0 0-50 0,0 0-111 0,0 0-710 16,0 0-945-16</inkml:trace>
  <inkml:trace contextRef="#ctx0" brushRef="#br0" timeOffset="138651.06">21404 12511 373 0,'1'-11'666'0,"-1"11"-86"0,0 0-59 0,0 0-9 0,-1-14-77 16,1 14-7-16,0 0-64 16,0 0-13-16,-6-9-87 0,6 9-16 0,0 0-64 0,0 0 1 15,-11-5-55-15,11 5 17 16,0 0-40-16,-10 5 23 0,10-5-39 0,-7 6 32 16,7-6-31-16,-8 8 31 0,8-8-24 15,-12 16 35-15,6-5-30 0,-1 2 9 0,0 0-34 16,1 1 8-16,-3 0-38 0,2-1 18 0,1 1-33 15,1-1-14-15,-2-1-6 0,4 0-7 16,-1-2-12-16,4-10 5 0,-2 18-25 0,2-18-33 0,-2 15-49 16,2-15 16-16,2 15-57 15,-2-15 4-15,6 10-62 0,-6-10 2 0,8 7-55 0,-8-7 5 16,8 4-48-16,-8-4-7 16,0 0-21-16,23-1-29 0,-23 1-37 0,18-3-39 15,-3 0-65-15,-1-2-360 0,2-1-408 16</inkml:trace>
  <inkml:trace contextRef="#ctx0" brushRef="#br0" timeOffset="139200.97">21614 12561 716 0,'7'-14'667'0,"-7"14"-76"16,4-10-71-16,-4 10-85 0,0 0-60 0,-1-14-60 0,1 14-46 16,0 0-41-16,-4-12-36 15,4 12-66-15,-6-9-3 0,6 9-34 0,-7-12 31 16,7 12-16-16,-12-9 37 0,12 9-24 0,-11-9 23 0,11 9-49 15,-11-4 26-15,11 4-25 16,-14 1 46-16,14-1-23 0,-22 9 21 0,10-1-19 16,0 2 16-16,-3 2-33 0,2 0 19 15,0 1-35-15,1 0 14 0,2 0-35 0,2-1 12 0,-2-1-36 16,3 0 10-16,1 0-33 16,2 0 19-16,-1-3-31 0,5-8 20 0,-4 16-21 15,4-16 14-15,-1 14-18 0,1-14 16 16,2 9-35-16,-2-9 12 0,6 9-37 0,-6-9-5 15,0 0-65-15,16 1-21 0,-16-1-65 0,16-4-9 16,-3-2-35-16,0-2-5 0,0 0 18 16,0-2 18-16,1-3 23 0,-1 1 29 0,-2 1 18 15,0 0 29-15,-2 0 32 0,-1 1 36 16,-2 1 54-16,-6 9 51 0,11-12 29 0,-11 12 2 0,6-8-15 16,-6 8 6-16,0 0 27 15,0 0 20-15,0 0 2 0,0 0 39 0,0 0 104 16,0 14-138-16,0-14-31 0,-4 16 25 15,4-16-30-15,-2 20 17 0,2-20-30 0,-2 19 2 16,2-19-29-16,0 19 7 0,0-19-36 0,2 17 17 0,-2-17-26 16,2 15 11-16,-2-15-20 15,2 12 8-15,-2-12-36 0,2 10 14 0,-2-10-36 0,0 0-4 16,9 8-67-16,-9-8-8 16,0 0 81-16,18-4-179 0,-18 4-29 0,19-11-18 0,-8 3-7 15,2-2-17-15,1-3-27 16,-1 0-12-16,1-2-41 0,-1-2-11 0,0 0-12 0,-1 0 17 15,-1-3 4-15,3-2 7 0,-5 2 143 0,1-2-397 16,-2 0-127-16</inkml:trace>
  <inkml:trace contextRef="#ctx0" brushRef="#br0" timeOffset="139391.12">21825 12329 872 0,'4'-15'292'15,"0"0"4"-15,-4 5-17 16,0 10 0-16,5-18-46 0,-5 18-17 0,2-10 12 0,-2 10 47 16,0 0-17-16,0 0 0 0,0 0 5 15,0 0 28-15,0 0-27 0,-7 13 17 0,5-4-45 16,-2 5 26-16,0 3-48 15,1 2 11-15,-2 2-46 0,1 2 5 0,0 0-45 0,1 2 4 16,-1-2-54-16,2 1 7 0,0 0-48 16,1-2 11-16,-1-1-31 0,2-3 11 15,-2-1-62-15,2-2-20 0,0-3-92 0,2-1-34 0,-2-11-46 16,2 20-28-16,-2-20-41 16,5 15-65-16,-5-15-97 0,9 12-154 0,-9-12-670 0,12 9-878 15</inkml:trace>
  <inkml:trace contextRef="#ctx0" brushRef="#br0" timeOffset="139630.13">21957 12653 695 0,'0'0'723'0,"0"0"-148"15,0 0-98-15,0 0-80 0,0 0-29 16,0 0-22-16,0 0-25 0,0 0-30 0,6-8-37 15,-6 8-29-15,0 0-28 0,0 0-33 0,14-2 72 16,-14 2-144-16,0 0 91 0,16-4-159 0,-16 4-59 16,14-2-20-16,-14 2-75 0,14-4-74 15,-14 4-59-15,19-5-62 0,-19 5-62 0,18-6-50 16,-18 6-23-16,18-6-111 16,-18 6-281-16,18-5-396 0</inkml:trace>
  <inkml:trace contextRef="#ctx0" brushRef="#br0" timeOffset="140261.17">22215 12378 205 0,'0'0'595'0,"-2"-12"-89"0,2 12-75 15,-2-10-33-15,2 10-60 0,0 0-23 0,-1-12-53 16,1 12-18-16,0 0 21 0,0 0-31 0,-2-12 28 0,2 12-28 15,0 0 15-15,0 0-42 16,-2-11 14-16,2 11-60 0,0 0 0 0,0 0-66 16,0 0 34-16,0 0 17 0,0 0 37 15,0 0-32-15,-4 10 35 0,4-10-20 0,0 18 31 16,0-18-43-16,0 29-5 0,0-11 27 16,0 1-52-16,-2 0 28 0,2 2-47 0,0-1 14 15,-2 1-38-15,1-1 23 0,-1-1-43 16,2 0 20-16,-2-1-41 0,2-1 15 0,-2-3-33 15,0 1 23-15,2-4-38 0,0-11 29 0,-2 18-37 0,2-18 19 16,-3 15-57-16,3-15-20 16,-1 11-20-16,1-11-22 0,0 0-20 0,0 13-47 15,0-13-3-15,0 0-36 0,0 0 23 16,0 0-31-16,0 0 27 0,0 0-27 16,8-9 26-16,-8 9 8 0,2-13 11 0,-2 13 7 15,2-17 33-15,-2 17 23 0,3-18 21 0,-3 18 11 16,4-17 16-16,-4 17 5 0,4-15 7 15,-4 15 6-15,4-14 6 0,-4 14 12 0,5-11 14 16,-5 11 7-16,9-10 3 0,-9 10 5 0,7-7 6 16,-7 7-2-16,9-7 6 0,-9 7 8 15,10-4 3-15,-10 4 5 0,0 0 5 0,15-3-1 16,-15 3 2-16,0 0 6 0,11 5 21 16,-11-5 7-16,9 7 8 0,-9-7 2 0,5 8 10 15,-5-8 16-15,4 10 109 0,-4-10-133 16,2 12 108-16,-2-12-131 0,0 11-22 0,0-11 22 15,-4 14-28-15,4-14 14 0,-5 13-29 0,5-13 17 0,-8 13-23 16,8-13-3-16,-8 12-74 16,8-12-17-16,-9 11-81 0,9-11-19 0,-10 9-45 0,10-9-37 15,-8 6-37-15,8-6-41 16,0 0-36-16,-9 4-63 0,9-4-64 0,0 0-93 16,0 0-341-16,-8-7-514 0</inkml:trace>
  <inkml:trace contextRef="#ctx0" brushRef="#br0" timeOffset="140573.38">22365 12258 20 0,'8'-9'666'0,"-8"9"-101"15,7-5-62-15,-7 5-13 0,0 0-62 16,13 0-3-16,-13 0-64 0,13 6-12 0,-13-6-52 15,14 15 32-15,-8-3-47 0,2 0 15 0,-2 2-46 0,1 2 23 16,-3 2-55-16,2 1 10 16,-3-1-44-16,2 1 8 0,-3-1-53 0,0 2 19 0,0-2-47 15,-1 1 9-15,-1-1-44 16,0 2 13-16,-1-3-41 0,-1 1 22 0,0 1-45 16,-3-1 28-16,3-2-40 0,-3 1 6 15,1-3-67-15,2 0-18 0,-2-3-73 0,1-2-4 16,3-9 76-16,-2 16-165 0,2-16-39 15,-6 12-59-15,6-12-53 0,0 0-53 0,-6 10-80 16,6-10-140-16,0 0-616 0,0 0-878 0</inkml:trace>
  <inkml:trace contextRef="#ctx0" brushRef="#br0" timeOffset="141010.06">22528 12031 1029 0,'0'0'658'0,"0"0"-148"16,-5-10-114-16,5 10-63 0,0 0-16 0,0 0-14 16,0 0-15-16,0 0-10 0,0 0-16 15,0 0-59-15,18 5 16 0,-18-5-42 0,18 13 40 0,-5-3-10 16,0 3 33-16,3 3-17 16,-2 3-11-16,3 6-14 0,0 5-6 0,-1 3-3 0,0 4 18 15,-3 3-53-15,-2 1 28 16,0 5-45-16,-4 0 25 0,-3 0-33 0,1 2 28 0,-3-1-42 15,0-2 13-15,-2-6-41 0,0-1-10 0,-2-2-72 16,-2 7-5-16,-1-2 0 16,-3-3 0-16,-4 2 0 0,1-3 0 0,-4 0 0 0,-4-2 0 15,-1-1 0-15,-2 0-38 16,-1-3-136-16,-2-2-273 0,3-2-106 0,2-6-107 0,2 0-220 16,2-6-839-16,2-3-1400 0</inkml:trace>
  <inkml:trace contextRef="#ctx0" brushRef="#br0" timeOffset="141930.85">23385 12287 275 0,'0'0'494'0,"0"0"-54"0,0-11-35 0,0 11-27 0,0 0-15 15,0 0-59-15,0 0-24 0,0-14-57 16,0 14-26-16,0 0 14 0,0 0-64 0,0 0 14 16,0 0-69-16,0 0 10 0,0 0-30 0,0 0 61 15,0 0-3-15,0 0 30 0,0 0-20 16,-7 10 53-16,5-1-9 0,-4 6 50 0,2 5-17 16,-3 3 31-16,0 7-36 0,-2 1 24 15,-2 8-38-15,-1 2 18 0,1 1-50 0,-5 0 20 16,1-1-53-16,-1 0-6 0,1-3-3 15,-2-1-18-15,4-3-13 0,2-6-21 0,-1-2-11 16,3-4-13-16,1-2-9 0,-2-2-7 0,4-3-5 16,2 0-4-16,-3-2-3 0,4-3-8 15,-1-1 3-15,4-9-6 0,-8 15 0 0,8-15-31 16,-4 12-28-16,4-12-29 0,0 0-37 16,-6 10-73-16,6-10-48 0,0 0-52 0,0 0-14 15,0 0-61-15,0 0-47 0,0 0-12 16,7-7-27-16,-7 7-36 0,9-12-75 0,-2 2-109 15,-1-1-359-15,1-1-638 0</inkml:trace>
  <inkml:trace contextRef="#ctx0" brushRef="#br0" timeOffset="142490.19">23520 12495 159 0,'0'0'527'0,"12"-2"-60"16,-12 2-37-16,0 0-30 15,17 0-44-15,-17 0-32 0,12 3-12 0,-12-3-29 0,18 3-43 16,-18-3-41-16,19 6-24 16,-19-6-20-16,17 7-23 0,-8-3-9 0,-1 2-7 15,0-1-14-15,-2 1-6 0,0 1 17 16,-1 0 17-16,-5-7-3 0,9 17-11 0,-9-17-5 15,3 17 7-15,-3-17 3 0,0 19 1 0,0-19-5 16,-4 19 99-16,0-10-134 0,0 0-7 16,0 3 105-16,-1-2-140 0,-1-1 95 0,-1 1-127 15,-1 1 102-15,0-3-125 0,-1 1 109 16,-1-1-123-16,2-1 110 0,1-1-124 0,-1 0 118 16,8-6-116-16,-16 8 120 0,16-8-105 15,-13 9 126-15,13-9-116 0,-14 8 122 0,14-8-115 16,-10 6-9-16,10-6 31 0,-8 4-17 15,8-4 17-15,0 0-28 0,-10 4 12 0,10-4 116 16,0 0-140-16,0 0 115 0,0 0-126 0,0 0 125 16,0 0-114-16,0 0 122 0,0 0-113 15,0 0-10-15,13 1 51 0,-13-1-28 0,0 0 33 16,14 1-24-16,-14-1 40 0,0 0-38 16,17 0 33-16,-17 0-39 0,13-1 38 0,-13 1-33 0,16-1 23 15,-16 1-33-15,20 0 29 16,-20 0-31-16,20-1 34 0,-20 1-37 0,20-2 31 15,-20 2-36-15,16-1 24 0,-16 1-54 0,16-2-5 0,-16 2-59 16,13 0-10-16,-13 0 57 16,0 0-153-16,17-1-24 0,-17 1-37 0,0 0-62 0,15-1-60 15,-15 1-83-15,0 0-113 16,16-3-202-16,-16 3-344 0,10-3-755 0</inkml:trace>
  <inkml:trace contextRef="#ctx0" brushRef="#br0" timeOffset="142701.14">23897 12698 267 0,'0'0'722'0,"0"0"-101"16,0 0-24-16,12 5-72 15,-12-5-32-15,0 0-43 0,5 8-61 0,-5-8-65 0,0 0-67 16,4 10-54-16,-4-10-38 16,0 0-34-16,5 11-25 0,-5-11-20 0,0 0-22 0,2 12-26 15,-2-12-39-15,0 0-66 16,2 11-62-16,-2-11-57 0,0 0-42 0,0 0-29 0,4 11-19 15,-4-11-46-15,0 0-43 0,0 0-53 0,0 0-89 16,0 0-339-16,12-2-389 16</inkml:trace>
  <inkml:trace contextRef="#ctx0" brushRef="#br0" timeOffset="143021.12">24120 12553 477 0,'0'0'667'0,"0"0"-57"0,11 5-5 15,-11-5-66-15,3 8-38 0,-3-8-36 0,2 17-29 16,-2-17-54-16,2 21-44 0,0-9-41 0,-1 3-41 16,1 1-33-16,0-4-32 0,-1 2-30 15,2-1 85-15,2-2-155 0,-3-1 97 0,-2-10-138 16,7 15 110-16,-7-15-130 0,8 12 111 16,-8-12-131-16,9 7 100 0,-9-7-152 0,0 0 99 0,18-2-143 15,-18 2-11-15,14-9-5 0,-3 1 0 16,-3 0 10-16,0-3 12 0,0-1 13 0,-2-1 14 15,0 1 18-15,-3 1 9 0,0 2 31 0,-3 9 11 16,0-15 5-16,0 15 0 0,-3-10-12 16,3 10-5-16,-10-7-3 0,10 7 2 0,-17-2-6 15,17 2-5-15,-21 0-20 16,21 0-51-16,-22 3-79 0,22-3-83 0,-22 3-92 0,22-3-87 16,-21 4-138-16,21-4-204 0,-17 5-481 15,17-5-852-15</inkml:trace>
  <inkml:trace contextRef="#ctx0" brushRef="#br0" timeOffset="146000.35">5521 10776 378 0,'-10'2'485'0,"10"-2"-85"16,0 0-31-16,-12 4-33 0,12-4-12 16,0 0-48-16,0 0 4 0,0 0-40 0,-13 0-12 15,13 0-14-15,0 0-14 0,0 0-27 0,0 0-23 16,0 0-26-16,0 0-16 0,0 0-30 15,-13 0-21-15,13 0-15 0,0 0-7 0,0 0-10 16,0 0-6-16,0 0-2 0,0 0 0 0,0 0 7 0,0 0 19 16,0 0 12-16,0 0 17 15,0 0 1-15,0 0-6 0,0 0-4 0,11-6 2 0,-11 6-4 16,0 0-2-16,15-5 0 16,-15 5-11-16,10-3-6 0,-10 3-6 0,10-3-5 15,-10 3-7-15,13-3-2 0,-13 3-5 16,12-2-2-16,-12 2 4 0,12-2-3 0,-12 2 5 15,13-1-5-15,-13 1 4 0,11-1 2 0,-11 1-2 0,14-2 1 16,-14 2 1-16,12-1-2 16,-12 1-4-16,16 0-1 0,-16 0-3 0,13-2-6 15,-13 2 7-15,15 2-2 0,-15-2 0 16,14 0-6-16,-14 0 7 0,16 2-7 0,-16-2 8 16,18 2-1-16,-18-2 0 0,17 2-1 15,-17-2-2-15,17 3-1 0,-17-3 8 0,17 2 3 16,-17-2 8-16,16 1 3 0,-16-1 8 15,20 2 2-15,-20-2-5 0,21 1 0 0,-21-1-3 16,21 0-5-16,-21 0-2 0,23 1-2 0,-11 0-2 16,1 0 4-16,0 0-5 0,0 1 3 15,4-2-1-15,0 1 2 0,1 0 3 0,0 1 4 0,1-2-3 16,0 1 10-16,1 1 1 16,1-2-2-16,-1-1 0 0,3 1-2 0,0-2-9 0,3 2 8 15,-1-2-6-15,2 1-1 16,0 0-2-16,0-1-6 0,1 1-3 0,-1-1 0 15,-1 1-2-15,0-1-8 0,0 0 5 0,0 2-2 0,-3-2 2 16,2 0-4-16,-3 1 1 16,2 0-1-16,-2 0-3 0,1 1-1 0,-1-1 0 0,2 1 2 15,-1 1-1-15,0-1 1 16,0 0-3-16,3 1 0 0,-3 0 1 0,3 1 1 0,-3-1-3 16,-1-1 0-16,2 2 3 15,-2-1-2-15,1-1 1 0,-1 2 0 0,2-1 2 0,-1-1-1 16,0 0-2-16,-1 1 3 0,1-1-6 0,2 0 5 15,0 0 0-15,-4 0-1 16,3 0-2-16,1 0 0 0,-1 0 5 0,0 0-3 0,1 0 2 16,0 0-1-16,-2 0 0 15,1 0 2-15,-2 0-6 0,3 0 6 0,-2 0-5 0,0-1 2 16,-1 1-4-16,1 0 7 16,0-1-2-16,0 0 3 0,2 0-6 0,-2 0 3 0,3 1 0 15,-3-2 1-15,3 1-1 16,-1-1-2-16,0 2 2 0,0-2-2 0,0 2 2 0,0 0-2 15,-4 0 1-15,4 0-4 0,1-1 2 0,-2 1 3 16,4 1-4-16,-5-1 6 16,4-1-3-16,0 2 6 0,0-2 3 0,3 1 1 0,-5-1 0 15,4-1 3-15,-2 0-3 16,-3 1 4-16,3 0-10 0,0 1 4 0,-2-3-1 16,0 2-1-16,-2 0-4 0,-2 0 3 15,2 0 1-15,-2 1-8 0,0-2 7 0,0 2-1 16,0 0-7-16,0 0 0 0,0-1 4 15,-1 1-2-15,0-1 2 0,0 1 0 0,3 0 2 0,-3 0 1 16,2-1-6-16,1 0 5 0,0-1-1 16,1 0 3-16,1 1-2 0,0 0-1 15,2-1-1-15,-2 0 8 0,2 1 0 0,-3 0-14 0,3-1 5 16,-2 0 0-16,-3 1 0 16,0 0-3-16,1 1 4 0,-1-2-5 0,-1 0 4 15,1 1 2-15,0 0-12 0,-1 1 3 0,1 0 13 16,0-2-5-16,-1 1-5 0,2 0 1 0,-2 0 5 15,2 0-8-15,-2-1 8 0,-1 1-3 0,2-1 4 16,-1 1-10-16,0 0 10 0,0 1-4 16,0-2 7-16,-4 1-12 0,4 0 5 0,-1 1-4 15,0-1 3-15,-2 1-2 16,3 0 6-16,-4 0-5 0,4 0 7 0,-2 0-5 0,2-1 6 16,-1 1-1-16,0 0 10 15,0-1 4-15,1 0-4 0,0 0 1 0,0 0-3 0,0 0 0 16,0 1-1-16,0-1-5 0,-1 0 1 15,-2 0 0-15,3 0-2 0,-1 0 0 0,-1 0 3 16,0 1 1-16,0-1 1 0,-2 0 4 0,3 0 9 16,-2 0-9-16,2-1 1 0,-1 1 2 15,0 0 7-15,0 1-9 0,-2-2-7 0,1 1 0 16,-1-1 2-16,-2 1-4 16,-2 1 0-16,-13 0 0 0,25-3-3 0,-25 3 1 0,25-1 0 15,-25 1 0-15,24-1-3 0,-24 1 1 16,21-1-1-16,-21 1 6 0,19 0-4 0,-19 0 1 15,19-1 3-15,-19 1 3 0,13-1 2 0,-13 1 2 16,0 0-2-16,17-1-3 0,-17 1-5 16,0 0-41-16,13-2-43 0,-13 2 61 0,0 0-236 15,0 0-105-15,0 0-88 0,0 0-92 16,14 2-102-16,-14-2-94 0,0 0-792 0,0 0-1157 16</inkml:trace>
  <inkml:trace contextRef="#ctx0" brushRef="#br0" timeOffset="176835.16">13386 13075 1056 0,'0'0'645'0,"0"0"-109"0,0 0-64 0,0 0-34 0,0 0-16 16,0 0-29-16,0 0-31 0,0 0-60 15,9 3-43-15,-9-3-28 0,0 0-22 0,0 0-10 16,0 0-16-16,0 0-8 0,0 0-9 0,0 0 0 16,0 0 7-16,0 0 0 0,0 0-6 15,0 0 3-15,0 0-32 0,0 0-25 0,0 0-22 16,0 0-14-16,0 0-10 16,0 0-3-16,0 0-8 0,-5-10-4 0,5 10-6 0,0 0-3 15,-8-4-12-15,8 4-1 0,0 0-4 0,-11-4-8 0,11 4 1 16,0 0-5-16,-14-1-8 15,14 1-8-15,0 0-1 0,-18 5-4 0,18-5-2 16,-13 7-6-16,4 3 0 0,-1 2 2 16,1 6-5-16,2 4 7 0,-2 4-2 0,2 6 2 15,2 10 1-15,1 3 12 0,0 3-5 16,1 2 10-16,1 1-12 0,0 0 127 0,0 1-142 16,1 1 8-16,-1-3 3 0,2 0 0 15,-1-3 41-15,0-2-41 0,-1-1 32 0,0-8-48 16,1-1 0-16,-1-3-77 0,0-5-17 15,1-1-82-15,-1-4-45 0,1-1-98 0,0-5-40 16,0-3-95-16,0-1-89 0,1-12-106 0,-3 17-790 16,3-17-1084-16</inkml:trace>
  <inkml:trace contextRef="#ctx0" brushRef="#br0" timeOffset="177340.02">13027 13859 346 0,'-9'-7'806'15,"9"7"-170"-15,-11-11-73 0,11 11-85 0,-7-7-51 0,7 7-54 16,0 0-58-16,-7-8-11 16,7 8-14-16,0 0 8 0,2-12 20 0,-2 12-27 15,14-17-24-15,-2 6-31 0,3-3-30 16,5-2-39-16,1 0-36 0,-1-1-26 0,3 2-18 16,0 1-23-16,0-1-12 0,-1 2-9 15,-1 2-9-15,-1 1-8 0,0 0-7 0,1 2-5 16,-2 0-5-16,-3 3-6 0,-1-1-6 15,-2 1-3-15,-1 3 4 0,-12 2 5 0,20-2 5 16,-20 2 1-16,17 6 4 0,-7 1-2 0,-1 4 6 16,1 5 12-16,-1 3 5 0,-1 2 6 15,1 6-3-15,1 1-5 0,-1 0-4 0,0 0 4 0,1-3-17 16,-3-3 3-16,2-1-5 16,0-2 1-16,1-2-15 0,-2-4 1 0,1-4-1 15,0-2 7-15,-9-7-1 0,16 4 3 16,-16-4-8-16,18-5-6 0,-7-3-12 0,-1-3 8 15,1 1-2-15,-2-4-1 0,-1 1 0 0,0-1-7 16,-3-2 18-16,0 1 115 0,-2-1-142 16,-2 1 13-16,0 2 9 0,-2 0 12 0,1 13 21 0,-4-20 23 15,4 20 16-15,-10-13 8 16,10 13-8-16,-15-8 0 0,15 8-6 0,-20 0-5 0,5 4-21 16,-1 0 1-16,1 1-2 15,0 2-11-15,1-1-11 0,1 1-9 0,0-1-40 16,4-2-67-16,9-4-77 0,-14 11-55 0,14-11-50 0,-7 6-59 15,7-6-29-15,0 0-72 16,0 0-38-16,0 0-31 0,0 0-47 0,17-6-73 0,-9 1-490 16,3-2-742-16</inkml:trace>
  <inkml:trace contextRef="#ctx0" brushRef="#br0" timeOffset="177710.1">13702 13616 419 0,'11'-6'472'15,"0"1"-40"-15,-11 5 2 16,16-5 32-16,-16 5 12 0,16 0-53 0,-16 0-7 15,13 5-19-15,-13-5 10 0,16 11-54 0,-8-2-25 0,0 2-31 16,-1 0-33-16,1 3-35 16,-2-2-39-16,0 4-17 0,-1-1-22 15,-2 1-26-15,0 0-25 0,1 1-13 0,-2 2-11 16,-2-1-14-16,0 0 18 0,0 0-47 0,-1 0 20 16,0-1-37-16,-3-1 28 0,3 0-37 15,0-4 32-15,1-12-36 0,-2 18 20 0,2-18-34 0,-2 12 16 16,2-12-37-16,0 0 30 15,0 0-26-15,0 0 39 0,0 0 6 0,0 0 20 16,0 0 15-16,1-14 4 0,-1 14 2 0,2-12 6 16,-2 12-8-16,2-12-5 0,-2 12-7 15,4-11-12-15,-4 11-9 0,3-13-1 0,-3 13-8 16,6-15-4-16,-6 15-1 0,9-19-1 16,-4 7-5-16,4 0-3 0,-1 0-5 0,-1 0-18 15,1 1-30-15,0 2-18 0,-1 0-33 16,-1 2-27-16,-1-1-25 0,-5 8-46 0,13-11-14 0,-6 4 6 15,-7 7-76-15,16-13-117 0,-4 6 0 0,-2 0-29 16,1-1-97-16,1 0-77 16,0 0-619-16,1-1-831 0</inkml:trace>
  <inkml:trace contextRef="#ctx0" brushRef="#br0" timeOffset="177981.11">14206 13453 367 0,'0'0'762'0,"7"-14"-109"16,-7 14 19-16,3-12-76 15,-3 12 0-15,0 0-89 0,2-11-42 0,-2 11-93 0,0 0-34 16,0 0-72-16,0 0-20 0,0 0-15 0,0 0 31 16,0 0-47-16,0 12 1 15,0-12-3-15,-2 22 0 0,1-6-11 0,-1 4-10 0,1 1-8 16,-1 3-18-16,-2 2 91 16,3 1-257-16,-1 1 0 0,0 5 0 0,0-1 0 0,0 0 0 15,2-2 0-15,-1-4 0 0,0 0 0 0,2-2 0 16,0-3 0-16,1-2 0 0,1-1 0 15,1 0 0-15,1-1 0 0,-1-3 0 0,1-2-68 16,1 0-194-16,-2-3-35 0,1 0-87 16,-5-9-36-16,11 9-93 0,-11-9-62 0,10 4-121 15,-10-4-209-15,0 0-384 16,19-2-892-16</inkml:trace>
  <inkml:trace contextRef="#ctx0" brushRef="#br0" timeOffset="178200.95">14530 13577 1470 0,'0'0'847'16,"-1"-13"-123"-16,1 13-129 0,0 0-72 0,0 0-128 16,0 0-54-16,0-12-81 0,0 12-16 0,0 0-69 15,0 0-9-15,0 0-60 0,6-7 4 16,-6 7-81-16,0 0-49 0,0 0-127 0,0 0-48 15,14-1-103-15,-14 1-59 0,0 0 29 0,0 0-317 16,11 3-617-16,-11-3-870 16</inkml:trace>
  <inkml:trace contextRef="#ctx0" brushRef="#br0" timeOffset="178441.11">14578 13643 595 0,'0'0'699'15,"-3"12"-55"-15,3-12-28 16,0 15-32-16,0-15 31 0,-1 21-10 0,1-9-68 0,0 6-57 16,1 0-43-16,-1 0-45 15,0 2-51-15,0-3-48 0,0 1-44 0,-1-1-32 16,1 1-28-16,0-1-28 0,-1-3-19 16,0 1-5-16,0-4-42 0,1-11 1 0,-1 18-40 15,1-18-45-15,-1 17-62 0,1-17-85 16,-2 10-76-16,2-10-111 0,0 0-110 0,-3 11-133 15,3-11-126-15,0 0-231 0,0 0-616 0,0 0-1176 16</inkml:trace>
  <inkml:trace contextRef="#ctx0" brushRef="#br0" timeOffset="178861.13">14911 13647 359 0,'0'0'876'0,"0"0"-177"0,-12-1-52 16,12 1-108-16,0 0-29 0,0 0-53 0,0 0 8 0,0 0-53 16,0 0-36-16,0 0-43 0,0 0-33 15,0 0-42-15,0 0-44 0,0 0-36 0,9-5-29 16,-9 5-29-16,14 0-24 15,-14 0-18-15,16-1-17 0,-16 1-15 0,21-1-47 0,-21 1-61 16,19 0-57-16,-19 0-61 0,21 0-61 0,-21 0-72 16,19 0-99-16,-19 0-83 15,17 2-105-15,-17-2-228 0,15 5-409 0,-15-5-847 0</inkml:trace>
  <inkml:trace contextRef="#ctx0" brushRef="#br0" timeOffset="179061.15">14943 13791 1291 0,'0'0'774'0,"-8"6"-141"15,8-6-121-15,0 0-10 16,0 0-74-16,0 0-45 0,0 0-108 0,0 0-24 0,0 0-76 16,3 11-5-16,-3-11-67 15,0 0-21-15,13 2-127 0,-13-2-70 0,12 1-108 0,-12-1-20 16,14-1-84-16,-14 1-101 0,19-2-174 15,-19 2-525-15,21-6-741 0</inkml:trace>
  <inkml:trace contextRef="#ctx0" brushRef="#br0" timeOffset="179380.14">15388 13547 721 0,'0'0'799'0,"0"0"-134"0,3-12-25 16,-3 12-64-16,0 0-15 0,0 0-90 16,0 0-62-16,0 0-85 0,0 0-9 0,0 0-43 15,0 0-18-15,0 0-13 0,0 0-29 16,0 0-19-16,1 14 3 0,-1-14-2 16,-1 20-6-16,1-20-13 0,-1 28-15 0,2-7-14 15,-2 2-14-15,1 4-8 0,0 0-9 0,0 2-13 16,-1 5-96-16,0-1-6 0,0 3 0 15,0-3 0-15,1-3 0 0,-1-1 0 16,0-2 0-16,0-2 0 0,1-5 0 0,0 1 0 0,0-3 0 16,0-2 0-16,0-4-29 0,0-12-194 15,0 20-37-15,0-20-82 0,2 16-45 0,-2-16-111 16,0 0-46-16,1 12-97 0,-1-12-107 16,0 0-688-16,0 0-1046 0</inkml:trace>
  <inkml:trace contextRef="#ctx0" brushRef="#br0" timeOffset="179570.28">15583 13678 630 0,'0'0'667'0,"6"-8"-116"16,-6 8 0-16,0 0-117 0,9-9-55 15,-9 9-102-15,0 0-24 0,9-5-79 0,-9 5-7 16,0 0-60-16,9-4-41 0,-9 4-118 0,0 0-88 0,0 0-126 15,12 1-109-15,-12-1-195 16,0 0-326-16,6 9-460 0</inkml:trace>
  <inkml:trace contextRef="#ctx0" brushRef="#br0" timeOffset="179791.14">15683 13784 538 0,'0'0'814'0,"3"11"-88"0,-3-11-80 16,0 0 0-16,4 12-63 0,-4-12-17 0,0 0-81 15,0 0-22-15,3 11-84 0,-3-11-31 0,0 0-39 0,0 0-43 16,0 0-35-16,3 10-26 16,-3-10-41-16,0 0-26 0,0 0 2 15,-3 12-52-15,3-12 9 0,0 0-47 0,-8 12 10 16,8-12-72-16,-9 12-10 0,9-12-86 0,-13 10-46 16,2-1-64-16,-1 1-114 0,-1-1-76 15,-4 1-115-15,0 0-121 0,0 2-188 0,0-2-655 16,2-2-1114-16</inkml:trace>
  <inkml:trace contextRef="#ctx0" brushRef="#br0" timeOffset="180250.06">16067 13577 1316 0,'0'0'853'0,"0"0"-108"0,-6-7-96 15,6 7-34-15,0 0-104 0,0 0-57 0,0 0-98 0,-7-9-64 16,7 9-55-16,0 0-42 15,0 0-27-15,0 0-30 0,0 0-24 0,0 0-21 0,0 0-18 16,7-8-20-16,-7 8-27 16,0 0-63-16,0 0-87 0,0 0-61 0,11-2-124 15,-11 2-75-15,0 0-117 0,0 0-123 16,12 5-128-16,-12-5-512 0,0 0-869 16</inkml:trace>
  <inkml:trace contextRef="#ctx0" brushRef="#br0" timeOffset="180550.93">16082 13670 806 0,'0'0'655'0,"0"0"-83"16,0 0-54-16,-5 8-37 0,5-8-14 16,0 0-29-16,0 0-32 0,0 0-43 0,-2 13-28 15,2-13-10-15,0 0-13 0,0 13-18 16,0-13-19-16,2 12-27 0,-2-12-4 0,0 23 0 15,1-7-16-15,-1 1-24 0,0 1-17 0,-1 1-29 0,1 0-21 16,0 0-21-16,0 0-14 16,0 0-26-16,1-1-76 0,-1 1 0 15,-1-2 0-15,1 0 0 0,-1-3 0 0,0-1 0 16,1-13 0-16,0 20 0 0,0-20 0 0,-1 19 0 16,1-19 0-16,-2 15 0 0,2-15-54 15,0 0-187-15,2 15-62 0,-2-15-139 0,0 0-74 16,0 0-1-16,5 6-408 0,-5-6-718 0,8-7-1306 0</inkml:trace>
  <inkml:trace contextRef="#ctx0" brushRef="#br0" timeOffset="180934.36">16424 13700 820 0,'9'-6'806'15,"-9"6"-123"-15,9-8-50 0,-9 8-65 16,8-6-8-16,-8 6-98 0,0 0-66 0,0 0-55 15,0 0-45-15,0 0-49 0,0 0-34 0,0 0-38 0,0 0-35 16,-2 14-34-16,2-14-17 16,-9 11-19-16,4-2-14 0,-3-3-9 0,1 3-12 0,-1 1-8 15,-1-1-11-15,-1 1-5 16,1-2-10-16,1 3-3 0,-3-3-1 0,4 0 22 0,0-2-25 16,0 2 24-16,0-4-23 15,-1 1 24-15,8-5 10 0,-14 11 35 0,14-11 34 16,-12 9 5-16,12-9-15 0,-10 7-22 0,10-7-17 0,-7 5-10 15,7-5 4-15,0 0 13 16,-5 8 6-16,5-8-2 0,0 0 5 0,6 8-9 0,-6-8-5 16,9 5 3-16,-9-5 0 15,18 13 29-15,-6-5 29 0,1 0-34 0,2 4-35 16,0 0-43-16,0 0 0 0,1 1 0 16,-2 0 0-16,1-1 0 0,-1 0 0 0,-2-1 0 15,1-3 0-15,-2 3-98 0,0-5-156 16,-2 1 5-16,-2-2-226 0,-7-5-94 0,13 7-117 15,-13-7-178-15,0 0-718 0,18-2-1231 16</inkml:trace>
  <inkml:trace contextRef="#ctx0" brushRef="#br0" timeOffset="181141.28">16639 13775 835 0,'0'0'884'16,"0"0"-224"-16,4-10-131 15,-4 10-37-15,0 0-48 0,7-8-47 0,-7 8-69 16,11-7-70-16,-11 7-34 0,18-9-1 0,-4 5-40 0,1 0-37 16,-1-2-28-16,1 2-34 15,-1 1-62-15,-3-1-83 0,1 2-82 0,-12 2-66 0,17-5-46 16,-17 5-46-16,16-3-58 16,-16 3-112-16,0 0-152 0,15 0-439 0,-15 0-680 0</inkml:trace>
  <inkml:trace contextRef="#ctx0" brushRef="#br0" timeOffset="181340.19">16665 13916 1992 0,'0'0'782'16,"0"0"-64"-16,0 0-53 0,13-4-51 0,-13 4-123 15,0 0-38-15,14-3-111 0,-14 3-58 0,13-2-60 16,-13 2-40-16,14-5-34 15,-14 5-37-15,15-6-44 0,-15 6-74 0,19-7-98 0,-10 3-78 16,5-2-125-16,-2 1-83 0,1 1-151 16,-4 0-221-16,-9 4-760 0,19-4-1153 15</inkml:trace>
  <inkml:trace contextRef="#ctx0" brushRef="#br0" timeOffset="182210.08">17280 13575 63 0,'0'0'843'16,"0"0"-224"-16,0 0-50 0,-6-7-95 16,6 7-26-16,0 0-71 0,0 0-9 0,0 0-63 15,0 0-13-15,0 0-65 0,0 0 38 16,0 0-28-16,0 0 20 0,0 0-50 0,0 0 6 16,-6 11-29-16,6-11 2 15,0 19-9-15,0-6-12 0,0 5-17 0,0 2-17 0,-1 1-4 16,0 4-14-16,0 2-3 0,-1 0-14 15,-1 4 31-15,-1 0-61 0,1-3 26 0,1-2-46 16,0-2 25-16,0 1-52 0,2-5 27 0,0-1-46 16,0 0 28-16,1-2-44 0,0-2 19 15,1-1-67-15,0-5 19 0,-2-9-53 0,8 16 1 16,-8-16-64-16,9 9-15 0,-9-9-75 16,0 0-20-16,21-5-48 0,-10-2-35 0,2-4-54 15,2-2-29-15,-2-3 20 0,1-1 44 16,-1 0 27-16,0-2 37 0,-2 1 51 0,-1 0 44 15,0 3 55-15,-2 2 56 0,-1 1 87 16,-2 3 52-16,0 1 63 0,-5 8 38 0,8-8 45 16,-8 8 3-16,0 0 46 0,0 0-27 0,0 0 37 15,9 6-26-15,-9-6 27 0,3 13-22 16,-3-13 27-16,2 14-41 0,-2-14 29 0,4 17-33 16,-4-17-2-16,5 16-49 0,-5-16-7 15,6 15-20-15,-6-15 3 0,7 14-43 0,-7-14 9 16,7 10-30-16,-7-10 14 0,8 4-36 15,-8-4 26-15,0 0-38 0,14-1 17 0,-14 1-23 16,11-6 18-16,-11 6-28 0,9-9 23 0,-9 9-31 16,9-12 28-16,-9 12-32 0,5-16 6 15,-5 16-1-15,4-17-4 0,-4 17 2 0,0-17-1 16,0 17-2-16,-4-16-8 0,4 16-5 16,-7-15 2-16,7 15-2 0,-12-13 0 0,12 13 1 15,-12-11 0-15,12 11-2 0,-15-6-10 16,15 6-18-16,-12-5-28 0,12 5-39 0,-11-3-54 15,11 3-71-15,0 0-72 0,-14-1-29 0,14 1-89 0,0 0-61 16,0 0-90-16,0 0-147 16,0 0-388-16,0 0-726 0</inkml:trace>
  <inkml:trace contextRef="#ctx0" brushRef="#br0" timeOffset="182470.37">17688 13732 508 0,'0'0'779'0,"11"-5"-63"0,-11 5-50 16,0 0-79-16,0 0-57 0,0 0-43 0,0 0-46 0,10 7-31 16,-10-7-31-16,0 0-37 15,-1 15-28-15,1-15-32 0,-2 20-24 0,-1-6-8 0,0 2-13 16,1 1-18-16,-1 1 2 16,0 0-59-16,-1 1 6 0,2 0-54 0,1-1 0 15,-1-1-107-15,2-1-7 0,-1 0 0 0,2-4 0 0,-1 0 0 16,2-2 0-16,-1 1 0 15,3 1 0-15,-4-12-29 0,6 15-176 0,-6-15-115 0,10 12-63 16,-10-12-135-16,13 6-84 16,-13-6-192-16,20 2-168 0,-20-2-430 0,21-2-993 15</inkml:trace>
  <inkml:trace contextRef="#ctx0" brushRef="#br0" timeOffset="183361.89">18143 13868 574 0,'0'0'764'0,"0"0"-148"0,-4-10-1 16,4 10-81-16,0 0-26 16,-5-11-97-16,5 11-21 0,-6-8-94 0,6 8-30 0,-7-12-34 15,7 12-19-15,-11-13-21 16,5 6-5-16,0-1 2 0,0 2-2 0,6 6-1 15,-13-10-26-15,13 10-17 0,-13-10-26 0,13 10-13 0,-14-3-23 16,14 3-11-16,-15 0-12 16,15 0-8-16,-18 5-9 0,6 3-10 0,-1-1-8 0,1 3-3 15,1 4-3-15,-1 0-5 16,0 1-2-16,2 1 3 0,1 2-5 0,1-1-1 0,2-2-2 16,1 3 1-16,0-4 0 15,2 3-13-15,1-3 0 0,2-1-2 0,1-2 0 0,-1-11-9 16,3 18 31-16,-3-18-39 0,9 11 26 0,-9-11-48 15,13 5-10-15,-13-5-40 16,17-4 2-16,-4-2-37 0,1 0 25 0,-2-5-20 0,0 1 44 16,2-2-24-16,-2-3 48 15,-1 4-15-15,-3-1 45 0,1-1-18 0,-1 2 41 0,-1 0-11 16,-2 0 28-16,-5 11 19 16,8-12 9-16,-8 12-3 0,5-9-1 0,-5 9-7 0,0 0 19 15,0 0-13-15,0 0 50 16,6 13-14-16,-6-13 39 0,1 19-27 0,-1-19 31 0,1 22-35 15,1-6 6-15,1 0 33 16,-1 0-56-16,0-1 27 0,1 0-55 0,-1-3 23 16,0 0-41-16,1-4 16 0,-3-8-73 0,7 15-48 15,-7-15-75-15,10 11-18 0,-10-11 32 16,10 5-197-16,-10-5-69 0,14-2-49 0,-14 2-15 0,18-7 7 16,-7 0-34-16,1-1-24 0,-1 0 21 15,-1-2 75-15,0 1 90 0,-2-1 104 0,0-1 137 16,0 1 124-16,-3 0 93 15,1 2 74-15,-6 8 42 0,7-13 35 0,-7 13 40 0,6-10-35 16,-6 10 31-16,0 0-63 0,0 0 25 16,0 0-27-16,0 0 13 0,10 5 94 15,-10-5-139-15,0 16 112 0,0-16-125 0,-1 21-21 16,1-21 26-16,-2 22-39 0,2-22 11 16,0 21-64-16,0-21-1 0,-3 19-40 0,3-19 8 15,0 13-28-15,0-13 21 0,0 12-31 0,0-12 8 16,0 0-23-16,0 0 15 0,3 10-25 0,-3-10 13 15,0 0-47-15,9-11 4 0,-9 11-38 0,10-21 30 16,-3 7-28-16,0-2 30 0,1-1-19 16,-1-2 25-16,0 1-16 0,2-1 25 0,-2 6-20 15,-1-4 22-15,1 4-27 16,-2 1 4-16,2 4 13 0,-7 8 7 0,9-14 57 0,-9 14 50 16,0 0 73-16,14-3 20 0,-14 3-17 15,11 11 29-15,-3 0 25 0,-1 3-34 0,-1 0 10 16,2 5-55-16,-2-1 10 0,-1 1-48 15,-1-1-59-15,1 0-44 0,-2-3 0 0,1 2 0 16,-1-2 0-16,-1-4 0 0,0 0-75 0,-2-11-189 16,4 18-83-16,-4-18-19 15,4 14-242-15,-4-14-97 0,1 12-199 0,-1-12-656 0,0 0-1201 16</inkml:trace>
  <inkml:trace contextRef="#ctx0" brushRef="#br0" timeOffset="183975.2">18577 14189 383 0,'0'0'615'0,"0"0"-94"16,0 0-65-16,0 0-25 0,0 0-36 0,0 0-17 0,0 0 0 16,0 0-9-16,0 0-27 15,0 0 12-15,0 0-37 0,8-9 12 0,-8 9-38 0,0 0 3 16,13-2-46-16,-13 2 1 16,11-1-58-16,-11 1-14 0,15-3-18 0,-15 3-21 15,17-2-26-15,-17 2-20 0,19 0 16 16,-19 0-56-16,17 0 23 0,-17 0-44 0,16-1 23 15,-16 1-47-15,16-2-8 0,-16 2-93 0,13 0-43 0,-13 0-87 16,0 0-45-16,18-1-103 16,-18 1-59-16,0 0-7 0,13 0-374 0,-13 0-701 15,0 0-1141-15</inkml:trace>
  <inkml:trace contextRef="#ctx0" brushRef="#br0" timeOffset="184445.05">18864 13893 866 0,'0'0'597'0,"0"0"-65"0,0 0-36 0,5-9-5 16,-5 9-65-16,0 0-9 0,7 7-68 16,-7-7-2-16,3 13-69 0,-3-13 13 0,3 20-53 15,-2-4 7-15,-1 2-36 0,0-1 16 16,0 3-38-16,-2-1 14 0,0 1-50 0,0-1 10 15,0-1-49-15,-1-2-12 0,1-1 22 16,-1-1-47-16,2-2 26 0,1-12-42 0,-3 19 39 16,3-19-51-16,-3 12 29 0,3-12-52 0,0 0 26 15,-2 13-52-15,2-13 24 0,0 0-45 16,0 0 27-16,0 0-56 0,8-14 18 0,-2 2-36 0,0-3 35 16,1-2-34-16,3-3 21 15,-1 2-20-15,-1-3 33 0,2 2-25 0,-2-1 31 0,1 2-14 16,0 1 8-16,0 0 4 15,-1 2 2-15,-1 3 3 0,0-1 2 0,1 3 6 16,-3 1 2-16,-5 9 13 0,9-11 40 0,-9 11 30 0,9-4 15 16,-9 4 12-16,0 0 10 15,13 6 13-15,-13-6 35 0,8 14-28 0,-2-2 14 0,-2 1-49 16,2 1 9-16,-2 1-41 16,-1 0 11-16,1 1-36 0,-1-1 12 0,1 0-32 0,-1-1 6 15,0 0-77-15,0-2-22 0,0-1-102 0,-3-11-52 16,4 18 14-16,-4-18-221 0,4 18-95 15,-4-18-116-15,4 15-194 0,-4-15-713 0,4 12-1201 16</inkml:trace>
  <inkml:trace contextRef="#ctx0" brushRef="#br0" timeOffset="184671.06">19206 14051 1052 0,'0'0'794'0,"6"-7"-82"0,-6 7-32 0,8-5-66 16,-8 5-59-16,12-6-107 0,-12 6-43 16,15-8-82-16,-7 4-38 0,6-1-79 15,-1 0-13-15,2 1-68 0,-1-1-1 0,2 2-45 16,-2 0 5-16,0 1-49 0,-2-1-31 16,-12 3-89-16,21-2-28 0,-21 2-80 0,19-4-39 15,-19 4-88-15,17-2-16 0,-17 2 70 0,15-2-168 16,-15 2-81-16,13-3-137 0,-13 3-467 15,13-7-733-15</inkml:trace>
  <inkml:trace contextRef="#ctx0" brushRef="#br0" timeOffset="184940.1">19558 13770 176 0,'0'-14'761'0,"0"14"-163"0,0 0-79 15,-1-13-62-15,1 13-23 0,0 0 1 16,0 0 10-16,0 0-6 0,0 0-20 0,0 0-16 15,-2 13-4-15,2-13-11 0,0 21-24 0,0-4-28 16,0 3-18-16,0 0-26 0,1 5-25 0,0 1-30 16,-1 0-27-16,0 2-29 0,1-1-68 15,-1 0-113-15,-1-1 0 0,2 1 0 0,0-2 0 16,-1-2 0-16,0-3 0 16,1 0 0-16,0-4 0 0,0 0 0 0,0-3 0 0,-1-13 0 15,1 19-100-15,-1-19-191 0,2 16-32 16,-2-16-103-16,0 0-50 0,5 9 27 0,-5-9-251 15,0 0-140-15,0 0-616 0,0 0-1073 0</inkml:trace>
  <inkml:trace contextRef="#ctx0" brushRef="#br0" timeOffset="185181.3">19747 13934 1354 0,'0'0'877'0,"0"0"-169"16,0-12-47-16,0 12-96 0,0 0-62 15,0 0-105-15,0 0-47 0,-1-12-85 0,1 12-18 16,0 0-54-16,0 0-5 0,0 0-59 16,0 0-1-16,0 0-49 0,8-7 11 0,-8 7-48 15,0 0-40-15,0 0-125 0,0 0-81 16,0 0-147-16,13 0-72 0,-13 0 1 15,0 0-301-15,8 5-723 0,-8-5-1059 0</inkml:trace>
  <inkml:trace contextRef="#ctx0" brushRef="#br0" timeOffset="185440.91">19787 14058 1058 0,'0'14'762'0,"0"-14"-79"15,0 0-54-15,6 11-46 0,-6-11-23 0,6 8 45 16,-6-8-196-16,10 8-57 0,-10-8 2 16,13 11-68-16,-7-5-16 0,1 0-63 0,-1 1 13 15,1 0-65-15,-1 0 21 0,-6-7-47 0,11 14 26 16,-11-14-33-16,7 14 22 0,-7-14-32 16,5 13 14-16,-5-13-45 0,-2 12-68 0,2-12-13 15,-7 15 0-15,-1-5 0 0,-3-1 0 16,-2 0-94-16,-1-1-172 0,-3 4-174 15,-1-5-113-15,-1 4-68 0,3-5-454 0,0 0-553 16,-1-4-1285-16</inkml:trace>
  <inkml:trace contextRef="#ctx0" brushRef="#br0" timeOffset="185840.33">20186 13884 986 0,'0'0'873'0,"0"0"-194"0,-10-6-81 0,10 6-88 0,0 0-22 16,0 0-106-16,0 0-13 15,0 0-61-15,0 0-23 0,0 0-74 0,0 0-19 16,0 0-58-16,0 0-7 0,0 0-43 15,0 0-3-15,0 0-74 0,0 0-57 0,0 0-128 16,0 0-67-16,0 0-97 0,15 4-59 0,-15-4-120 0,0 0-206 16,8 7-486-16,-8-7-823 15</inkml:trace>
  <inkml:trace contextRef="#ctx0" brushRef="#br0" timeOffset="186112.87">20191 14000 143 0,'0'0'736'0,"0"0"-165"0,0 0-50 0,0 0-7 15,0 0-45-15,-3 12-44 0,3-12-26 16,0 0-22-16,-1 12-17 0,1-12 77 0,0 12-142 0,0-12 89 16,-1 16-147-16,1-16-34 15,-1 19 16-15,1-19-52 0,-2 20 1 0,2-20-57 0,-1 23 16 16,1-7-48-16,0 1 23 0,-2-3-51 0,2-2 22 15,0-12-57-15,-1 21-32 16,1-21-71-16,0 20-22 0,0-20-72 0,0 14-25 0,0-14-62 16,1 13-74-16,-1-13-48 15,0 0-74-15,5 11-122 0,-5-11-210 0,0 0-380 0,0 0-786 16</inkml:trace>
  <inkml:trace contextRef="#ctx0" brushRef="#br0" timeOffset="186330.32">20279 14103 369 0,'7'-10'846'16,"-7"10"-136"-16,8-9-68 0,-8 9-63 0,7-7-52 0,-7 7-88 15,10-6-45-15,-10 6-105 16,11-7-26-16,-11 7-80 0,12-8-5 0,-12 8-68 0,17-7 11 16,-17 7-54-16,15-6 14 0,-15 6 83 15,19-7-178-15,-9 4 48 0,1 0-193 16,-11 3-29-16,18-6-37 0,-18 6-43 0,18-6-19 0,-18 6-20 15,15-4-11-15,-15 4-49 0,11-5-44 16,-11 5-50-16,0 0-17 0,11-5-318 16,-11 5-320-16</inkml:trace>
  <inkml:trace contextRef="#ctx0" brushRef="#br0" timeOffset="186580.08">20479 13977 500 0,'0'0'504'16,"0"0"-48"-16,-7-7-15 0,7 7 24 0,0 0-44 0,0 0 52 15,-6-6-25-15,6 6 29 0,0 0-63 16,0 0-27-16,0 0-60 0,-11-5-16 0,11 5-43 15,0 0 20-15,0 0-54 0,-7 10-13 0,7-10-18 16,-4 12 18-16,4-12-52 0,-3 17-7 16,3-17-6-16,-2 22 9 0,1-6-45 0,0 1 13 15,0 1-36-15,0 1 9 16,-1-1-82-16,2-1-24 0,-1 1 0 0,0-2 0 0,1-1 0 16,-2-2 0-16,2-13 0 0,0 21 0 15,0-21-70-15,0 16-117 0,0-16-51 0,0 13-20 16,0-13-89-16,0 0-43 0,3 13-88 15,-3-13-24-15,0 0-28 0,0 0-54 0,0 0-64 16,0 0-60-16,12-3-306 0,-12 3-622 0</inkml:trace>
  <inkml:trace contextRef="#ctx0" brushRef="#br0" timeOffset="187051.13">20483 14199 1055 0,'12'-10'520'0,"-12"10"-8"16,9-11-3-16,-9 11-29 0,11-10-15 0,-11 10-3 0,13-10-26 15,-13 10-49-15,14-11 51 0,-6 5-170 16,4 0 87-16,0-2-162 0,2 1 89 15,-1-1-164-15,3 1 84 0,-1-1-146 0,1 2 97 0,-1-2-145 16,1 2 113-16,-3-1-134 0,3 1 93 16,-4 0-167-16,-1 2 76 0,0 0-142 0,-11 4-12 15,14-6-6-15,-14 6-2 0,14-5-19 16,-14 5-19-16,8-4-34 0,-8 4-14 0,0 0-12 16,11-8 8-16,-11 8 21 15,0 0 8-15,0 0-2 0,4-11 24 0,-4 11 19 0,0 0 24 16,-4-11 22-16,4 11 28 0,-5-10 27 15,5 10 39-15,-10-12 48 0,10 12 49 16,-8-14 36-16,1 9 32 0,7 5 40 0,-10-13 44 0,10 13 31 16,-9-11 26-16,9 11 5 0,-9-10-43 15,9 10 20-15,-7-6-45 0,7 6 7 0,0 0-35 16,-8-6 48-16,8 6-1 0,0 0 41 16,0 0-33-16,-10 9 31 0,10-9-42 0,-4 13 30 15,4-13-39-15,-3 19 21 0,1-1-36 16,0 0 13-16,-1 1-31 0,3 1-10 0,0 4-154 15,0 1 0-15,0 0 0 0,0 0 0 0,0-1 0 16,0-1 0-16,3-1 0 0,-2-3 0 16,0-1 0-16,1 0 0 0,0-3 0 0,-1-1 0 15,1-3 0-15,-2-11 0 0,2 18 0 16,-2-18 0-16,3 13 0 0,-3-13 0 0,0 0 0 16,2 12 0-16,-2-12 0 0,0 0-150 15,0 0-183-15,0 0 30 0,0 0-197 0,0 0-66 16,0 0-112-16,0-16-131 0,0 16-730 15,0-16-1173-15</inkml:trace>
  <inkml:trace contextRef="#ctx0" brushRef="#br0" timeOffset="187371.15">20807 13716 666 0,'0'0'592'16,"9"-5"-55"-16,-9 5 37 16,0 0-134-16,16 0-22 0,-16 0-39 0,15 3 5 0,-15-3 4 15,23 8-8-15,-9-2-40 16,2 5 4-16,-1 1-45 0,3 1 8 0,-3 3-47 16,0 4 12-16,1 2-48 0,-2 2 20 15,-1 0-60-15,-1 2 15 0,-2 0-45 0,-2 1 18 16,-2 2-37-16,-1-4 7 0,-2 2-42 0,-1 1-43 0,-4-1-57 15,-3 6 0-15,0-1 0 16,-4 5 0-16,-2 0 0 0,-4 0 0 16,1-1 0-16,-4 0 0 0,0-3 0 0,0 0-128 15,-2-2-127-15,2-3-282 0,2-3-210 0,-1-5-1307 0,2-4-1815 16</inkml:trace>
  <inkml:trace contextRef="#ctx0" brushRef="#br0" timeOffset="188900.13">13168 14379 150 0,'0'0'697'0,"6"-7"-94"0,-6 7-42 0,0 0-57 0,7-7-41 16,-7 7-19-16,0 0-30 16,6-6-19-16,-6 6-20 0,0 0-5 0,0 0-40 0,0 0 82 15,4-7-177-15,-4 7 81 0,0 0-160 16,0 0 91-16,0 0-149 0,0 0-35 0,0 0 14 15,-14 0-33-15,14 0 30 0,-14 8-30 0,1-2 36 16,0 3-30-16,-1 0 25 0,1 0-33 16,-2-1-5-16,4 0 3 0,0-1-1 0,-1 1-3 15,3-2-9-15,9-6-6 16,-14 10-10-16,14-10-5 0,-11 7-7 0,11-7-6 0,-7 5 8 16,7-5 2-16,0 0-6 0,-4 10 8 15,4-10-6-15,0 0-3 0,5 8 7 0,-5-8-3 16,6 7-1-16,-6-7-1 0,9 6-7 15,-9-6-4-15,8 6-7 0,-8-6-4 0,11 8-2 16,-11-8 0-16,9 11 8 0,-9-11 32 16,4 16-31-16,-4-16 39 0,0 20-39 0,-3-4 36 15,-1 1-39-15,-2 2 37 0,-1 1-39 0,-1 0 40 16,-1-1-33-16,0 2 43 16,1-2 94-16,-1 0-119 0,3-4 99 0,-1 0-119 0,3-2 95 15,-1-4-117-15,1 1 103 0,4-10-106 16,-6 15 106-16,6-15-112 0,-2 13 103 0,2-13-113 15,0 0 108-15,2 16-103 0,-2-16 98 0,0 0-114 16,6 12-16-16,-6-12 32 0,6 7 105 16,-6-7-112-16,9 6 111 0,-9-6-113 0,9 4 111 15,-9-4-104-15,10 6 102 0,-10-6-119 16,11 6 118-16,-11-6-109 0,11 5 112 16,-11-5-108-16,11 10 118 0,-11-10-101 15,8 12 118-15,-8-12-89 0,7 17 124 0,-5-6-101 0,1 3 99 16,-3-1-109-16,0 5-24 0,0 0 43 15,0 0-29-15,0 1 40 0,-1 2-41 0,0 0 46 16,-1 3-38-16,0-2 31 0,0 3-32 0,-1-2 32 16,0 0 92-16,0 0-121 0,0 0 101 15,1-4-131-15,1-1 99 0,-1 0-164 0,2-3 33 16,-1 1-224-16,1-5-81 0,1 1-123 16,1-2-119-16,-1-1-140 0,-1-9-151 0,10 15-544 15,-10-15-1059-15</inkml:trace>
  <inkml:trace contextRef="#ctx0" brushRef="#br0" timeOffset="189491.92">13957 14918 770 0,'-8'-9'658'15,"8"9"-72"-15,0 0-60 0,-9-7-67 0,9 7-47 16,0 0-66-16,0 0-55 0,-7-8-34 0,7 8-5 15,0 0-10-15,0 0-4 16,0 0-17-16,0 0-11 0,0 0-1 0,14-1-14 0,-14 1-15 16,15 5-10-16,-4 1 93 15,3 2-133-15,-2 1 103 0,4 4-117 0,-1-1-37 0,-1 3 33 16,1 1-44-16,-1-2 39 16,0 3-48-16,-2-3 29 0,0 1-49 0,0 0 23 0,-1 1-43 15,-2-1 29-15,0-1-38 0,-3 0 35 16,1-1-42-16,-2 1 35 0,-1 0-43 0,1 0 28 15,-2-3-62-15,-1-1 15 0,-2-10-63 0,4 20 4 16,-4-20-67-16,4 16-10 0,-4-16 74 16,3 13-165-16,-3-13-67 0,0 0-79 0,4 12-87 15,-4-12-82-15,0 0-92 16,0 0-144-16,0 0-344 0,0 0-761 0</inkml:trace>
  <inkml:trace contextRef="#ctx0" brushRef="#br0" timeOffset="189731.27">14191 14930 470 0,'0'0'463'0,"-1"-17"-5"0,1 17-13 0,0 0-18 16,-2-11 4-16,2 11-20 0,0 0 3 15,0 0-1-15,0 0-1 0,-7 7-27 0,7-7-21 16,-9 13-9-16,2-2 80 16,0-1-145-16,-2 5-51 0,-3-1 14 0,1 4-54 15,-2 0-25-15,0 0-27 0,-3 1 15 16,1 0-56-16,2-1 8 0,0-3-52 0,0 0 18 15,0 2-47-15,2-5 19 0,2 1-35 0,-1-2 31 16,2-1-63-16,0 0-12 0,3-2-92 0,-2-2-54 16,7-6-111-16,-8 12-75 0,8-12-159 15,0 0-87-15,-5 10-130 0,5-10-855 0,0 0-1243 16</inkml:trace>
  <inkml:trace contextRef="#ctx0" brushRef="#br0" timeOffset="190164.22">14710 15005 471 0,'0'0'872'0,"-12"-4"-223"0,12 4-88 16,0 0-28-16,0 0-33 0,0 0-45 0,0 0-44 0,0 0-67 16,10-8-47-16,-10 8-38 15,13-3-44-15,-13 3-39 0,21-3-38 0,-21 3-11 0,22-4-36 16,-11 1-18-16,0 2-53 16,-11 1-81-16,23-2-99 0,-23 2-89 0,21-3-76 15,-21 3-80-15,17-2-96 0,-17 2-159 16,14 3-547-16,-14-3-816 0</inkml:trace>
  <inkml:trace contextRef="#ctx0" brushRef="#br0" timeOffset="190341.03">14714 15166 697 0,'-6'6'1021'16,"6"-6"-242"-16,-10 9-100 0,10-9-123 15,-7 6-23-15,7-6-119 0,0 0-46 0,0 0-86 16,2 13-10-16,-2-13-82 0,6 7-16 15,-6-7-53-15,14 5-5 0,-14-5-55 0,17 2-53 16,-17-2-132-16,21 1-92 0,-21-1-112 16,25-1-129-16,-13-1-148 0,6 0-837 0,-2-1-1056 15</inkml:trace>
  <inkml:trace contextRef="#ctx0" brushRef="#br0" timeOffset="191150.33">15249 14702 683 0,'0'0'567'0,"0"0"-86"16,-6-11-75-16,6 11-93 0,0 0-81 0,0 0-38 0,0 0-11 15,0 0 12-15,0 0 16 16,0 0 6-16,0 0-1 0,0 0 10 0,0 0-3 0,-3 15-2 15,3-15-12-15,-2 21-5 0,1-4-12 0,0 3-19 16,-1 3-24-16,-1 5-30 16,1 4-22-16,-3 1-10 0,1 3-3 0,2 0-31 15,-1-1 38-15,-1 8-15 0,2-7 22 16,0-1 109-16,1-3-150 0,0-5 98 0,2-2-136 16,1-2 104-16,0-4-134 0,1 0 2 15,1-4 4-15,-1-2 115 0,4-3-129 0,-1-3 105 16,-6-7-152-16,13 7 74 0,-13-7-162 15,17-2-45-15,-8-1 16 0,3-4-45 0,1-2 15 0,-1 0-10 16,2-3 5-16,-2-3 11 0,0 0 1 16,1-1 9-16,-2 1 15 0,0-1 28 15,-3 3 26-15,-1 1 22 0,1 2 15 0,-2 2 4 16,-6 8 17-16,9-12 15 0,-9 12 24 16,0 0 27-16,10-3 35 0,-10 3 41 0,0 0 15 0,7 8-3 15,-7-8 1-15,3 8 13 0,-3-8 18 16,4 11 26-16,-4-11 35 0,4 13-31 0,-4-13 14 15,6 11-50-15,-6-11 17 0,4 11-41 0,-4-11 21 16,5 8-44-16,-5-8 26 0,0 0-35 16,7 11 30-16,-7-11-25 0,0 0 21 0,10 3-42 15,-10-3 22-15,0 0 97 16,13-3-132-16,-13 3 97 0,9-9-126 0,-9 9 6 0,10-10 1 16,-10 10 13-16,8-15 10 0,-5 6 1 15,0-2 1-15,-1 1-1 0,-2 10 8 0,1-20 12 16,-1 20 13-16,0-19 115 0,0 19-120 15,-4-19 112-15,4 19-136 0,-7-15 103 0,7 15-130 16,-9-11 99-16,9 11-121 0,-13-9 108 0,13 9-128 16,-13-7 112-16,13 7-141 0,-13-3 82 15,13 3-154-15,-11-2 84 0,11 2-147 0,0 0-39 16,-14-3-46-16,14 3-28 16,0 0-27-16,0 0-49 0,-12 1-38 0,12-1-46 0,0 0-52 15,0 0-50-15,0 0-480 0,0 0-675 16</inkml:trace>
  <inkml:trace contextRef="#ctx0" brushRef="#br0" timeOffset="191431.11">15672 14941 832 0,'0'0'671'0,"0"0"-56"16,0 0-58-16,0 0-37 0,0 0-42 15,12 2-36-15,-12-2-46 0,0 0-50 16,-1 14-35-16,1-14-33 0,-2 15-16 0,2-15 88 15,-4 18-157-15,2-6 94 0,-1 2-126 16,1 1-42-16,-1 0 29 0,-1-1-51 0,2 1 25 0,-1 0-58 16,-1 0 23-16,2-2-52 0,1-1 31 15,1-12-53-15,-2 19 28 0,2-19-69 0,0 19-7 16,0-19-69-16,4 15-23 0,-4-15 58 16,7 14-167-16,-7-14 60 0,10 10-163 0,-10-10-48 15,13 7-49-15,-13-7-20 0,15 4-15 16,-15-4-20-16,15 0-6 0,-15 0 1 0,19 0 8 15,-19 0-349-15,21-6-380 0</inkml:trace>
  <inkml:trace contextRef="#ctx0" brushRef="#br0" timeOffset="192161.17">15888 15168 550 0,'0'0'358'0,"14"-7"47"0,-14 7-13 16,11-7-4-16,-11 7-10 0,8-8 1 0,-8 8-4 16,7-9 7-16,-7 9 5 0,5-8 13 15,-5 8-43-15,5-8-23 0,-5 8-36 0,0 0-34 16,3-16-38-16,-3 16-28 0,-2-11 85 0,2 11-164 0,-2-12 84 15,2 12-143-15,-7-16-9 16,2 8-14-16,1 0-8 0,-1-1 2 0,-1 3 19 0,1 0 105 16,5 6-126-16,-12-13 96 15,12 13-131-15,-12-8 102 0,12 8-124 0,-13 0 105 16,13 0-119-16,-13 4 109 0,6 0-116 16,-4 6 115-16,1-1-120 0,2 3 116 0,-1-1-107 15,2-1-20-15,1 4 42 0,3-5-21 16,-1 2 43-16,4-11-32 0,-3 17 41 0,3-17-41 15,0 14 43-15,0-14-28 0,3 14 35 16,-3-14-37-16,6 12 41 0,-6-12-26 0,7 7 26 16,-7-7-36-16,10 2 22 0,-10-2-56 0,13-2 2 0,-13 2 72 15,16-7-150-15,-8 2-10 16,2-3-9-16,0-1 5 0,0-1-4 0,-1-1 4 16,-1 3 9-16,0-1 27 0,-3 1 18 15,-5 8 20-15,10-11 12 0,-10 11 8 0,7-9 6 16,-7 9 7-16,6-7 4 0,-6 7-1 0,0 0 21 0,0 0 47 15,0 0 29-15,11 4-1 16,-11-4-8-16,1 11-8 0,-1-11-2 0,1 17 24 0,-1-17 10 16,1 22 18-16,-1-22-34 15,2 22-3-15,0-13-20 0,-2-9 12 0,4 19-27 16,-4-19 15-16,6 18-25 0,-6-18 20 16,8 13-28-16,-8-13 18 0,8 8-26 0,-8-8 0 15,0 0-53-15,15 0-5 0,-15 0 67 16,14-5-141-16,-14 5 94 0,14-11-138 0,-5 3-10 15,0-3 3-15,-2-1 12 0,1-2-13 0,2-3 0 16,-3-3 7-16,1-2 1 0,0 0 19 16,0-6 15-16,0 2 22 0,-2-2 15 0,-1 3 29 15,2 2 19-15,-3 0 7 0,1 2 19 16,-1 4 18-16,-1 2 19 0,0-1 39 0,-1 3 23 0,0 4 28 16,-2 9 22-16,2-17 15 15,-2 17 6-15,1-14-1 0,-1 14-14 0,0 0-28 16,1-13 10-16,-1 13 21 0,0 0 118 15,0 0-122-15,0 0 122 0,0 0-124 0,0 0 104 16,-2 14-113-16,2-14-12 0,0 20 58 0,0-7-28 0,0 4 32 16,0 4-51-16,-2 3 19 15,0 1-59-15,1 0 22 0,-2 0-52 0,1 1 23 0,1-1-71 16,-1 0 42-16,0 0-96 16,1-1-87-16,0-3-92 0,1-2 6 0,1 0-221 0,1-1-98 15,1 1-122-15,-1-2-144 0,3-1-641 0,0-2-1074 16</inkml:trace>
  <inkml:trace contextRef="#ctx0" brushRef="#br0" timeOffset="192690.34">16317 15241 212 0,'0'0'810'0,"0"0"-87"15,-15 0-47-15,15 0-97 0,0 0-19 0,0 0-92 16,0 0-25-16,-14 0-98 0,14 0-25 15,0 0-68-15,0 0-18 0,0 0-3 0,0 0 47 16,0 0-57-16,0 0 14 0,0 0-53 0,0 0 14 16,0 0-52-16,0 0 15 15,11-5-56-15,-11 5 20 0,10-2-51 0,-10 2 30 0,16-1-56 16,-16 1 28-16,21-1-45 16,-21 1 24-16,21-2-41 0,-21 2 31 0,22 0-40 0,-22 0 27 15,23 0-31-15,-23 0 1 0,24 0-87 16,-24 0-41-16,20 0-103 0,-20 0-49 0,19 0 17 15,-19 0-216-15,16 0-107 0,-16 0-147 0,14 0-903 16,-14 0-1297-16</inkml:trace>
  <inkml:trace contextRef="#ctx0" brushRef="#br0" timeOffset="193337.66">16785 15114 358 0,'0'0'810'15,"0"0"-183"-15,0 0-37 0,4-10-91 0,-4 10-70 16,0 0-75-16,0 0-56 16,3-14-55-16,-3 14-37 0,0 0-34 0,1-15-17 0,-1 15-13 15,1-11-16-15,-1 11 5 16,0-12 7-16,0 12 2 0,-2-15-4 0,2 15 2 0,-4-16-7 15,4 16-4-15,-6-15-7 0,6 15-6 0,-8-16-7 16,4 8-9-16,4 8-7 0,-11-14-1 16,11 14-6-16,-11-10-13 0,11 10-22 0,-14-6-15 15,14 6-7-15,-13 0-8 0,4 5-3 16,-4 0-4-16,2 5-6 0,-3 2-1 16,0 2 100-16,1 3-129 0,0 1 113 0,3 1-128 15,1-1-21-15,0 1 32 0,3 0-14 0,3-3 30 16,0 1 110-16,3 1-132 0,0-2 118 15,2-1-124-15,0 0 117 0,1-1-125 0,2 0 117 16,1-6-121-16,-1 2 123 0,-5-10-121 0,11 11 120 16,-11-11-116-16,15 8 116 0,-15-8-120 15,14 0-14-15,-14 0 19 0,20-7-32 0,-9 2 13 16,1-4 105-16,0 1-129 0,-1 0 118 16,-1-3-123-16,1 1 0 0,-3-2 2 0,0 1 15 15,1-1 16-15,-4 1 10 0,1 0 14 16,-2 1 7-16,-1 1 9 0,-3 9 20 0,5-14 24 15,-5 14 18-15,3-11-1 0,-3 11-12 0,0 0-7 0,0 0-9 16,0 0 0-16,0 0 21 16,0 0 23-16,0 0 118 0,0 0-119 0,0 0-13 15,-1 15 47-15,1-15-14 0,3 15 38 16,-3-15-43-16,4 19 70 0,0-7-29 0,1 1 5 16,0 1-50-16,1-1 11 0,1-1-40 15,-1 1 23-15,2-2-44 0,-1-1 4 0,0 0-75 16,1-2-7-16,-1-1 33 0,-7-7-196 15,13 8 30-15,-13-8-187 0,16 2-57 0,-16-2-63 16,16 0-64-16,-16 0-73 0,18-3-146 0,-18 3-470 0,15-7-861 16</inkml:trace>
  <inkml:trace contextRef="#ctx0" brushRef="#br0" timeOffset="193559.94">17039 15152 538 0,'0'0'854'0,"5"-7"-191"16,-5 7-55-16,0 0-32 0,7-8-36 0,-7 8-62 15,0 0-78-15,8-7-64 0,-8 7-46 0,0 0-48 0,13-6-40 16,-13 6-17-16,13-2-23 16,-13 2-24-16,18-6-23 0,-7 4-25 0,4 0-16 0,0-2-15 15,0 1-13-15,1 2-6 16,-2-2-12-16,-1 1-6 0,-13 2 1 0,21-3-14 16,-21 3-20-16,19-3-31 0,-19 3-36 15,17-3-27-15,-17 3-32 0,12-3-45 16,-12 3-46-16,11 0-49 0,-11 0-102 0,11-3-104 15,-11 3-89-15,9-5-151 0,-9 5-371 0,6-7-712 16</inkml:trace>
  <inkml:trace contextRef="#ctx0" brushRef="#br0" timeOffset="193781.03">17256 14896 370 0,'0'0'675'0,"0"0"-57"16,-9 5-10-16,9-5-43 0,-5 11-11 0,5-11-13 15,-4 19-28-15,1-5-60 0,1 3-18 0,0 1-59 16,-1 4 7-16,0-2-101 0,1 3-20 16,0-4-86-16,1 4 7 0,0-3-72 0,-1 0 13 0,1-2-63 15,0 2 29-15,1-2 69 16,-3-1-171-16,3-1 25 0,0 1-217 0,0-4-76 0,0-13-74 16,-1 22-74-16,1-22-92 15,1 17-103-15,-1-17-86 0,0 15-697 0,0-15-1009 16</inkml:trace>
  <inkml:trace contextRef="#ctx0" brushRef="#br0" timeOffset="194219.17">17740 14962 335 0,'0'0'966'0,"-4"-7"-212"15,4 7-96-15,0 0-91 0,-6-9-70 0,6 9-69 16,0 0-50-16,0 0-33 0,0 0-37 16,0 0-39-16,0 0-36 0,0 0-35 0,0 0-28 15,0 0-28-15,0 0-39 0,0 0-9 0,0 0-22 16,9-5-13-16,-9 5-10 0,0 0-40 0,9 4-65 15,-9-4-58-15,0 0-67 0,11 5-62 16,-11-5-54-16,0 0-71 0,10 7-94 0,-10-7-136 16,0 0-773-16,8 8-972 0</inkml:trace>
  <inkml:trace contextRef="#ctx0" brushRef="#br0" timeOffset="194560.16">17741 15112 340 0,'0'0'639'15,"-5"11"-81"-15,5-11-30 0,0 0-30 0,0 0-62 16,-4 10-52-16,4-10-57 16,0 0-42-16,0 0-43 0,-2 11-34 0,2-11-26 0,0 0-5 15,0 0-2-15,2 14-4 0,-2-14-8 0,0 0 100 0,2 13-130 16,-2-13-8-16,2 14 37 15,-2-14-4-15,1 19 27 0,0-8-24 0,-2 1 28 16,1 4-45-16,-1 2 22 0,1 0 75 16,-2-1-133-16,1-1 81 0,0 2-126 0,0-1-4 15,0-2-7-15,-1-1-13 0,1-3-5 16,1-11-5-16,-1 20-5 0,1-20 2 0,-1 16-15 16,1-16-20-16,-2 10-35 15,2-10-53-15,0 0-61 0,0 15-66 0,0-15-84 16,0 0-73-16,0 0-42 0,0 0-40 0,0 0-24 15,0 0-66-15,10-5-130 0,-10 5-596 16,8-14-885-16</inkml:trace>
  <inkml:trace contextRef="#ctx0" brushRef="#br0" timeOffset="194861.3">17950 15037 696 0,'0'0'656'0,"9"-7"-67"15,-9 7-27-15,0 0-51 0,12-6-37 0,-12 6-48 16,0 0-33-16,11 3-34 0,-11-3-17 16,11 6-31-16,-11-6-22 0,15 13 72 0,-6-4-150 15,0 1 85-15,1 2-153 0,0-2-5 16,-1 4 24-16,0-1-64 0,2 3 29 0,-2-1-62 16,1 1 28-16,-4 0-58 0,1-3 28 15,-1 2-46-15,2 2 7 0,-2-2 117 0,-2-1-122 16,1-2 59-16,-1 2-170 0,0-5 58 15,0 0-150-15,-4-9-15 0,6 14-9 0,-6-14-22 16,5 9-25-16,-5-9-48 0,0 0-41 0,7 7-48 0,-7-7-57 16,0 0-76-16,0 0-93 15,11-5-62-15,-11 5-310 0,4-8-585 0</inkml:trace>
  <inkml:trace contextRef="#ctx0" brushRef="#br0" timeOffset="195070.33">18197 15068 759 0,'0'0'725'0,"-4"-13"-60"0,4 13-36 16,0 0-34-16,0 0-54 16,0 0-56-16,-13 3-69 0,13-3-49 0,-9 10-43 0,9-10 73 15,-7 14-171-15,0-3-49 16,0 0-12-16,0 1-47 0,1 1 23 0,-1 1-61 16,0 1 11-16,-1-2-39 0,0 1 13 15,1 0-44-15,0-1-12 0,0-2 34 0,1 0-201 16,1-2-73-16,0 0-98 0,5-9-131 0,-8 11-92 0,8-11-122 15,-8 10-171-15,8-10-366 16,0 0-819-16</inkml:trace>
  <inkml:trace contextRef="#ctx0" brushRef="#br0" timeOffset="195311.5">17950 15216 485 0,'0'0'836'0,"0"0"-182"0,-7-9-71 0,7 9 3 16,0 0 10-16,0 0-37 0,0 0-30 0,7-8-64 15,-7 8-6-15,11-2-85 0,-11 2-13 16,21 0-83-16,-21 0-8 0,24 0-56 0,-10 0 5 16,4 0-50-16,2 0 4 0,1 1-40 15,-1-1 7-15,-1 0-39 0,1-1-94 0,0 1-7 16,-2-1 0-16,-2 1 0 0,-3 0 0 0,-13 0 0 16,24-3 0-16,-24 3 0 0,20 0 0 15,-20 0 0-15,14-2 0 0,-14 2 0 0,12-1-187 16,-12 1-54-16,0 0-249 0,15-1-146 15,-15 1-242-15,0 0-940 0,9 4-1522 0</inkml:trace>
  <inkml:trace contextRef="#ctx0" brushRef="#br0" timeOffset="196082.13">18483 15008 167 0,'0'0'748'15,"0"-14"-182"-15,0 14-108 0,0 0-77 0,0 0-81 16,0 0-37-16,1-11-15 0,-1 11-7 15,0 0-18-15,0 0-15 0,0 0-8 0,0 0 8 16,0 0 7-16,11 8-11 16,-11-8-7-16,5 17-2 0,-2-3 2 0,0 1-2 15,-1 3-16-15,0 1-35 0,-1 4 24 16,-1 2 115-16,-1 0-141 0,-1 0 106 0,0 1-135 16,-2 0 101-16,2 1-131 0,-1-1 91 0,-1-3-124 15,-1 1 0-15,2-7-7 0,0 0-4 0,0-1-10 16,1-2-3-16,0-1-2 15,2-13 1-15,-3 17 2 0,3-17 5 0,-2 14-5 0,2-14-8 16,0 0-8-16,0 0 0 0,0 0-4 0,0 0 91 16,0 0-128-16,0 0-36 15,9-8 34-15,-5-2-56 0,1-3 26 0,2-4-35 0,1-1 12 16,0-2 96-16,1-1-138 16,1 0 107-16,1-2-119 0,1 0 9 0,-1 4 15 0,-1 2 13 15,1 0 14-15,-3 5 7 0,2 1 6 16,-2 1 6-16,0 4 8 0,-8 6 16 0,12-8 15 15,-12 8 17-15,0 0 32 0,14 2 143 0,-14-2-110 16,7 10 4-16,-7-10 41 0,6 15-16 16,-6-15 25-16,5 24-23 0,-2-8 27 0,0 0-25 15,-1 1 29-15,0 2 94 16,2-3-129-16,-2 1 77 0,1 0-125 0,-1-3 87 0,0 3-116 16,0-5 92-16,0-1-115 0,-2-11 80 15,3 19-134-15,-3-19 69 0,3 15-145 0,-3-15 92 16,3 12-146-16,-3-12-22 0,0 0-44 0,3 13-59 15,-3-13-58-15,0 0-61 0,0 0-42 16,0 0-77-16,0 0-139 0,13-1-523 16,-13 1-839-16</inkml:trace>
  <inkml:trace contextRef="#ctx0" brushRef="#br0" timeOffset="196281.11">18817 15163 625 0,'0'0'799'0,"0"0"-134"15,3-12-115-15,-3 12-99 0,0 0-71 16,0 0-42-16,3-11-18 0,-3 11-41 0,0 0-48 16,0 0-34-16,8-7-47 0,-8 7-25 15,0 0-24-15,8-4-17 0,-8 4-23 0,0 0-55 16,0 0-58-16,12-3-71 0,-12 3-48 16,0 0-47-16,0 0-46 0,14 1-96 0,-14-1-137 15,0 0-178-15,7 6-265 0,-7-6-521 0</inkml:trace>
  <inkml:trace contextRef="#ctx0" brushRef="#br0" timeOffset="196570.77">18913 15277 359 0,'0'0'778'15,"0"0"-98"-15,7 10-51 0,-7-10-65 16,0 0-46-16,8 9-48 0,-8-9-45 0,6 6-47 15,-6-6-30-15,6 10-35 0,-6-10 57 0,8 9-173 0,-8-9-10 16,9 9 83-16,-9-9-154 16,9 9 84-16,-9-9-142 0,7 9 109 0,-7-9-105 15,6 6 124-15,-6-6-103 0,0 0 112 16,8 11-114-16,-8-11 92 0,0 0-125 0,3 9 92 16,-3-9-122-16,0 0 92 0,-4 14-121 15,4-14 88-15,-8 11-156 0,8-11 41 0,-11 11-186 16,1-3-77-16,-1 1-62 0,-1-2-84 15,0 2-89-15,-2 0-99 0,-1 1-134 0,-2 1-752 16,-1-1-1154-16</inkml:trace>
  <inkml:trace contextRef="#ctx0" brushRef="#br0" timeOffset="198501.29">13773 15829 603 0,'-4'-8'538'0,"4"8"-58"0,0 0-57 0,0 0-69 16,0 0-64-16,0 0-58 0,-5-9-55 15,5 9-18-15,0 0 25 0,0 0 6 0,0 0-18 16,0 0-16-16,7 9 4 0,-7-9-13 0,8 13 4 0,-8-13-13 16,9 20 0-16,-5-6-3 0,-1-2-3 15,1 3-10-15,-2-1-6 0,0 2-15 16,-1-3-14-16,0 0-8 0,-1-1-13 0,0-12-9 15,0 23-9-15,-1-11 0 0,1-12-14 0,-1 20 1 16,1-20-10-16,-1 16 15 0,1-16 15 16,-1 12 16-16,1-12 9 0,0 0-6 0,-2 12-28 15,2-12-13-15,0 0-9 0,0 0-1 0,0 0-2 16,2-12-5-16,-2 12-5 16,2-16 12-16,0 7-14 0,-1-7-4 0,3-1 0 0,-1 0-8 15,2-3 0-15,-1 0-12 0,1 1-12 0,1 2 0 0,0 2-11 16,1 2-8-16,0 1-7 15,-1 3 1-15,0 4 15 0,-6 5 2 0,16-5 10 16,-16 5 4-16,14 1 9 0,-14-1-4 16,15 10 10-16,-9-3-2 0,1 1 4 0,0 3-1 15,0 0 3-15,-2 1 9 0,-1-2-6 16,-1 2 10-16,-1-1 6 0,0-2 5 0,-2-9 4 16,2 20 2-16,-2-20-6 0,1 19 8 15,-1-19-13-15,1 16 3 0,-1-16 4 16,0 0 8-16,2 15 2 0,-2-15-10 0,0 0-4 15,0 0 3-15,0 0-15 0,0 0-3 0,0 0 2 16,11-9-3-16,-8 1 2 0,4-4-3 0,-1-1 2 16,0-1 5-16,1 1-13 0,0 1 3 15,-1-1-2-15,1 1-7 0,1 2-1 0,-3 2-7 16,1 1-1-16,-6 7 5 0,12-9-2 16,-12 9 3-16,0 0 10 0,16 2 6 15,-16-2 6-15,11 9 5 0,-11-9 0 0,8 18 4 16,-3-5-14-16,-1 2 5 0,-1 0-3 15,0 0-3-15,-1 1-2 0,1-2-1 0,-2 0 21 16,2-1-17-16,-1-2-10 0,-2-11-1 0,2 19 3 16,-2-19-5-16,3 14-3 0,-3-14-11 15,4 12-9-15,-4-12 12 0,0 0-4 0,8 6-7 16,-8-6-14-16,9-4-10 0,-9 4-10 0,17-14-5 16,-7 4-10-16,-1-2-31 0,2-3-26 15,0 0-6-15,-1-2 16 0,0 4 6 0,-2 1 17 16,0 1 6-16,-3 1 8 0,2 2-5 15,-7 8 6-15,8-11 13 0,-8 11 23 0,0 0 19 16,10-4 37-16,-10 4 29 0,0 0 20 0,7 9 8 16,-7-9 15-16,4 11-1 0,-4-11-6 15,4 18-5-15,-4-18-13 0,4 19-9 0,-4-19-8 16,4 20-2-16,-1-10-10 0,0 0-5 16,-3-10-7-16,5 16 1 0,-5-16-4 0,8 16 3 15,-8-16-1-15,7 11 5 0,-7-11-4 16,7 4 4-16,-7-4-2 0,0 0-4 0,12-1 2 15,-12 1 0-15,11-7 5 0,-11 7-11 0,10-14-13 0,-5 5-25 16,2-1-2-16,0-3-17 16,-2 0-3-16,0-1-3 0,0 1 1 0,-2 0 3 0,0-1 5 15,-1 2 8-15,1 1 10 16,-3 11 5-16,2-16 11 0,-2 16-4 0,2-12-2 16,-2 12-1-16,0 0 9 0,0 0 5 15,0 0 15-15,0 0 16 0,0 0 22 16,0 0 14-16,0 18 8 0,0-18 1 0,-1 26 24 0,0-6 36 0,1 0 60 15,0 6 34-15,-1 1-14 16,0 2-27-16,1 5-6 0,-2 0 10 16,0 1-7-16,0 1-26 0,0-1-6 0,-2-1 12 15,1 0-33-15,-2-3 4 0,0-1-23 0,1-5 3 0,-2-1-20 16,2-2 8-16,-1-1-20 16,0-4-1-16,2-2-12 0,-2 0-1 0,0-2-21 15,-2-2 4-15,1-2-17 0,0-3 1 16,-1 1-9-16,7-7 0 0,-16 7-16 0,16-7 0 15,-21 4-25-15,21-4-5 0,-23 1-27 0,5-3-13 0,1 0-43 16,0-1-41-16,-1-1-74 16,1-1-65-16,0-1 43 0,1-1-215 0,-1-2-51 0,3 0-43 15,1-1-64-15,2 0-57 16,1-2-89-16,2 2-276 0,1-2-656 0</inkml:trace>
  <inkml:trace contextRef="#ctx0" brushRef="#br0" timeOffset="198841.73">14532 16350 334 0,'0'0'625'0,"0"0"-87"0,0 0-58 0,14-1 68 0,-14 1-222 15,0 0 119-15,0 0-187 16,18 0 127-16,-18 0-188 0,0 0 153 0,20 0-146 0,-20 0 114 16,19 0-180-16,-19 0 101 15,23 0-173-15,-23 0 114 0,24-1-157 0,-24 1 123 16,23 0-157-16,-23 0 130 0,22-2-161 15,-22 2 93-15,21-3-204 0,-21 3-55 0,19 0-50 16,-19 0-39-16,14-1-21 0,-14 1-32 0,0 0-81 16,18-2-128-16,-18 2-483 0,11-3-658 15</inkml:trace>
  <inkml:trace contextRef="#ctx0" brushRef="#br0" timeOffset="199219.93">14840 16006 607 0,'0'0'500'0,"2"-13"-95"0,-2 13-48 15,0 0-28-15,0 0-41 16,0 0-45-16,0 0-37 0,0 0-32 0,12 6-20 0,-12-6-19 16,7 11 18-16,-7-11 24 0,5 17-22 15,0-3-17-15,-2 0-25 0,-1 1 124 0,1 1-172 16,-1 0 123-16,-2 1-167 15,0 1 130-15,0-1-169 0,-2 2 15 0,-1-3-3 0,2 0 22 16,-1-3 25-16,1-2 38 0,1-11 38 16,-4 19 157-16,4-19-131 0,-2 14 158 15,2-14-156-15,-3 12-18 0,3-12-27 0,0 0-19 0,0 0-19 16,-6 7-9-16,6-7-21 16,0 0 1-16,-3-12-5 0,3 12-6 0,-1-17-6 0,1 17-2 15,1-21-2-15,2 5-9 0,-1 0-17 16,0 0-46-16,1 1-27 0,1-1-27 0,0 0-30 15,0 1-36-15,2 0-50 0,1 2-44 0,-2-1-43 16,1 1-27-16,-1 3 105 0,-1 2-223 16,-4 8-45-16,10-14-66 0,-10 14-345 0,7-8-486 15</inkml:trace>
  <inkml:trace contextRef="#ctx0" brushRef="#br0" timeOffset="200003.89">14999 16090 843 0,'0'0'575'0,"0"0"-64"0,9 9-67 0,-9-9-78 16,0 0-60-16,10 7-36 0,-10-7-42 15,0 0-21-15,13 5 25 0,-13-5-5 0,0 0-25 16,17 2-34-16,-17-2-11 16,16-2-17-16,-16 2-16 0,18-5-26 0,-8 1-9 0,3 0-23 15,-1-2-12-15,0-1-8 0,-1 1-6 16,-1-2-10-16,-2 0-1 0,0 1-3 0,-8 7 1 15,10-12 5-15,-10 12 17 0,8-13 14 0,-8 13-1 16,4-12 14-16,-4 12-28 0,0-13 8 16,0 13 5-16,-3-13-9 0,3 13 0 0,-8-13-6 15,2 6 6-15,6 7-4 0,-14-10 1 16,14 10-11-16,-15-7-10 0,15 7-2 0,-17 2-1 16,17-2 4-16,-18 7 9 15,6-1 4-15,1 4 11 0,1 1 1 0,-3 3 4 0,4 3-1 16,0 0 14-16,0 2 3 0,2 1 1 0,1 0-2 0,2 1-3 15,2 1 1-15,0-2-6 16,2-1-18-16,0 4 5 0,2 0-3 0,2-1 11 16,0 0-21-16,1-1 5 0,2-3-18 15,1-1 6-15,1-1-5 0,0-3-4 16,2-1-16-16,-1-3 24 0,1-2-14 0,1-1 6 16,-1-3-15-16,-11-3-6 0,21 3-28 0,-21-3-15 15,23-8-30-15,-8 1-20 0,-3-1-21 16,4-4-26-16,-1-3-19 0,2-2-1 0,0-4-4 15,1-1 5-15,-2-2 20 0,0-1 19 16,1 0 12-16,-3 0 23 0,-1 0 19 0,-1 2 12 16,-3 3 18-16,0 2 12 0,-2 2 26 0,-2 1 15 15,-1 1 18-15,-2 1 10 0,-2 13 14 16,3-18 8-16,-3 18-2 0,1-13-10 0,-1 13-11 16,0 0-14-16,-4-13-4 0,4 13-6 15,0 0-1-15,0 0-3 0,-14-1-10 0,14 1 3 16,-9 8 6-16,9-8-6 0,-10 12-6 15,10-12 3-15,-8 13 5 0,8-13-1 0,-8 17-9 16,8-17 8-16,-4 17-1 0,4-17-5 0,-2 16 5 0,2-16 3 16,1 19-6-16,-1-19-1 15,4 18 2-15,-4-18-6 0,7 18 4 0,-7-18-3 16,7 16 4-16,-7-16-4 0,8 15-2 16,-3-8 0-16,-5-7 5 0,7 14-7 0,-7-14 4 15,9 13-5-15,-9-13 8 0,7 11 6 0,-7-11 13 0,4 10 7 16,-4-10-7-16,0 0-4 15,0 17-3-15,0-17-2 0,-7 17-6 0,1-5-1 0,-2-1-4 16,0 1-1-16,-1-1-42 16,-1 0-43-16,-1 0 92 0,0-1-179 0,3-1 81 0,-1-3-220 15,9-6-65-15,-13 9-56 16,13-9-62-16,-10 3-58 0,10-3-93 0,0 0-522 16,0 0-778-16</inkml:trace>
  <inkml:trace contextRef="#ctx0" brushRef="#br0" timeOffset="201141.15">15500 16049 571 0,'0'0'668'16,"-3"-12"-91"-16,3 12-37 0,0 0-98 16,0 0-83-16,-4-10-62 0,4 10-35 0,0 0 21 15,0 0-2-15,0 0-4 0,-3 10 2 16,3-10-9-16,-3 17-29 0,3-17-18 0,0 23-15 0,-1-7-13 16,1 2-23-16,0 0-15 15,0 0-27-15,1 0-9 0,-1 0-21 0,2-1-4 16,0 0-7-16,1-3-18 0,0 2-21 15,-1-5-6-15,1-1-12 0,-3-10 7 0,7 13-13 16,-7-13 10-16,9 9-16 0,-9-9-2 16,12 2-31-16,-12-2-33 0,17-7-25 0,-5-1-12 15,1-1-7-15,-2-1-11 0,-1 0-1 0,1-3-2 0,-2 1-9 16,0-1-6-16,0-1-1 16,-2-1 10-16,-2 2 8 0,1-1 15 0,-2 2 18 0,-1 1 20 15,-3 11 22-15,5-17 29 16,-5 17 8-16,3-12 8 0,-3 12-11 0,0 0 31 15,0 0 12-15,0 0 16 0,0 0 0 16,0 0-3-16,-3 14-4 0,3-14-9 0,-3 18-7 16,3-18 1-16,-2 21 17 0,2-21 1 0,0 22-11 15,0-22-8-15,3 21-7 0,-3-21-4 16,4 19-8-16,-4-19-10 0,5 16 6 0,-5-16-6 16,4 15-7-16,-4-15-7 0,9 8-3 15,-9-8-10-15,10 5 104 0,-10-5-172 0,0 0 103 0,18-5-160 16,-18 5 111-16,16-8-156 0,-6-2 129 0,1 1-152 15,-1-3 0-15,2-3 3 16,-1 0 3-16,1-3 20 0,-1 0 29 0,1-2 24 0,-2 0 24 16,-1 0 26-16,1 2 15 15,-2 0 25-15,-2 4 42 0,-1 0 50 0,0 2 47 0,-2 3 34 16,-3 9 2-16,6-13-16 16,-6 13-14-16,0 0 11 0,4-8-4 0,-4 8 1 0,0 0-5 15,0 0-17-15,0 0-9 16,-1 15-14-16,1-15-8 0,-2 18-4 0,0-7-5 0,2 0 4 15,-1 5-6-15,1 0-7 0,0-1-6 0,1 2-4 16,0 0-2-16,0-1-7 16,1 1-5-16,-1-3-2 0,3 1-4 0,-2 0-7 0,2-1 129 15,-1 0-161-15,0-5 121 16,0 2-168-16,2-3 129 0,-5-8-152 0,7 14 132 0,-7-14-153 16,9 11 136-16,-9-11-155 0,10 2 131 15,-10-2-155-15,12 0 127 0,-12 0-161 0,14-8 136 16,-7 3-140-16,4-5 139 15,-3 0-133-15,0-1 24 0,3-1 30 0,-2-2 19 0,0-1 26 16,0-2 14-16,-1 0 13 0,1 0 17 0,-1-1 11 16,0 1 4-16,-2 3 20 15,-1-2 19-15,0 1 36 0,0 2 19 0,-1 0 22 16,0 3 18-16,-4 10 13 0,5-17 8 16,-5 17 1-16,3-13-9 0,-3 13-12 0,3-11-6 15,-3 11-15-15,0 0-14 0,3-11-15 0,-3 11-7 16,0 0-10-16,0 0-2 0,0 0 0 0,0 0 13 15,0 0 3-15,0 0 11 0,0 0 12 0,-3 16 13 16,3-16-2-16,-4 19-7 0,2-2-8 16,-2 1 25-16,-1 3 0 0,2 3 12 0,-1 0-6 15,2 0-1-15,0 0-18 16,1 0 2-16,1-2-20 0,0-2 5 0,1 0-13 0,1-2 4 16,0 1-20-16,2-2 6 0,-1-3-20 15,4-2 9-15,-2 1-15 0,0-2 8 0,0-3-12 16,1-2 6-16,-6-6-9 0,12 11 7 15,-12-11-15-15,13 7 2 0,-13-7-37 0,16 1-25 16,-16-1-52-16,14-3-31 0,-14 3-36 0,18-8-33 16,-9 0 85-16,2-1-191 0,-2 0 102 15,0 1-164-15,-1-3 121 0,-1 4-158 0,1 0 134 16,-8 7-166-16,9-13-9 16,-9 13-5-16,10-12-27 0,-10 12-28 0,8-11-385 0,-8 11-463 15</inkml:trace>
  <inkml:trace contextRef="#ctx0" brushRef="#br0" timeOffset="201471.35">16013 16123 775 0,'0'0'646'0,"0"0"-47"0,-11-5-48 0,11 5-36 16,0 0-32-16,0 0-5 0,0 0-25 0,0 0-42 15,8-8-44-15,-8 8-39 0,11-4-28 0,-11 4-23 16,17-2-35-16,-17 2-38 0,20-2-22 16,-20 2-26-16,21-4-12 0,-10 2-36 0,0-1-13 15,0 0-20-15,5 0-16 0,-3 0-7 16,-1 0-10-16,-12 3-10 0,20-4-12 0,-20 4-42 15,19-4-52-15,-19 4-72 0,15-2-59 0,-15 2-66 0,13-3-82 16,-13 3-80-16,11-1-90 16,-11 1-144-16,0 0-216 0,14 2-386 0,-14-2-878 15</inkml:trace>
  <inkml:trace contextRef="#ctx0" brushRef="#br0" timeOffset="201951.26">16512 16281 891 0,'0'0'923'0,"0"0"-237"0,-14 0 42 16,14 0-244-16,0 0 54 0,0 0-237 15,-12-1 109-15,12 1-171 0,0 0 108 0,0 0-178 16,0 0-19-16,0 0-22 0,11-7-22 16,-11 7-16-16,10-3-14 0,-10 3-21 0,17-4-7 15,-17 4-7-15,19-5-10 0,-19 5-18 16,19-6-65-16,-19 6-62 0,18-4 59 0,-18 4-211 15,17-4 79-15,-17 4-218 0,16-4-60 0,-16 4-77 16,0 0-117-16,15 0-505 0,-15 0-780 16</inkml:trace>
  <inkml:trace contextRef="#ctx0" brushRef="#br0" timeOffset="202291.31">16424 16438 341 0,'-1'12'921'0,"1"-12"-235"0,0 0-94 0,0 0-30 0,0 0-33 15,0 0-50-15,0 0-61 0,0 0 71 0,0 0-208 16,8 6 94-16,-8-6-196 0,0 0 104 15,0 0-187-15,0 0 115 0,0 0-173 0,14-1 125 16,-14 1-164-16,0 0 132 16,0 0-157-16,0 0 139 0,14-1-153 0,-14 1 138 0,0 0-148 15,0 0 147-15,0 0-148 16,0 0 146-16,12-2-149 0,-12 2 112 0,0 0-191 0,0 0 91 16,0 0-203-16,0 0-61 0,0 0-71 15,0 0-62-15,0 0-69 0,0 0-90 0,12-1-181 16,-12 1-344-16,0 0-739 15</inkml:trace>
  <inkml:trace contextRef="#ctx0" brushRef="#br0" timeOffset="202630.17">16562 16115 218 0,'0'0'707'0,"2"-15"-191"0,-2 15-89 16,0 0-27-16,0 0-5 0,0 0 1 0,0 0-2 15,0 0-13-15,0 0-11 16,0 0-29-16,0 0-32 0,5 15-27 0,-5-15-24 0,1 22-23 16,0-5-25-16,-2 2-20 0,1-1-21 15,-1 3-19-15,1 0-14 0,-2 2-14 0,2 1-1 16,-1 0-21-16,-1-5-2 0,2 1-25 0,-1-1-5 15,0-1-23-15,-1 0 3 16,2-4-21-16,-1-2-11 0,1-12 4 0,-1 20 1 16,1-20-18-16,0 18-33 0,0-18-36 0,-1 13-69 15,1-13 62-15,0 0-214 0,0 17-68 0,0-17-91 16,0 0-71-16,2 10-105 16,-2-10-131-16,0 0-498 0,0 0-859 0</inkml:trace>
  <inkml:trace contextRef="#ctx0" brushRef="#br0" timeOffset="203031.04">16944 16237 41 0,'-13'-8'969'0,"13"8"-239"0,-8-5-101 0,8 5-114 16,0 0-72-16,-10-6-78 0,10 6-39 0,0 0 2 15,0 0-17-15,0 0-29 0,0 0-33 16,0 0-38-16,0 0-28 0,0 0-22 0,0 0-21 16,15 3-26-16,-15-3-16 0,13 4-19 15,-13-4-20-15,16 4-5 0,-16-4-15 0,18 4-5 16,-18-4-32-16,18 2-61 0,-18-2-62 0,16 4 67 16,-16-4-219-16,14 4 67 0,-14-4-186 15,12 3-29-15,-12-3-65 0,8 5-110 0,-8-5-585 16,0 0-791-16</inkml:trace>
  <inkml:trace contextRef="#ctx0" brushRef="#br0" timeOffset="203239.94">16832 16446 734 0,'0'0'970'0,"-11"5"-224"0,11-5-123 0,0 0 13 15,0 0-19-15,-7 5-79 0,7-5-62 0,0 0-45 0,0 0-73 16,16 0-46-16,-16 0-69 15,14-2-37-15,-14 2-38 0,21-5-31 0,-21 5-33 0,19-6-11 16,-3 3-41-16,-3-1-53 16,-1 2-72-16,-1-1-76 0,-1 1 42 0,2-1-252 0,-12 3 5 15,22-3-278-15,-22 3-147 16,23-2-801-16,-10 0-1229 0</inkml:trace>
  <inkml:trace contextRef="#ctx0" brushRef="#br0" timeOffset="204131.01">17761 16031 769 0,'0'0'606'0,"-7"-8"-81"15,7 8-25-15,-7-8-52 16,7 8-41-16,-6-7-45 0,6 7-34 0,-5-8-27 0,5 8-13 16,-6-7-14-16,6 7-22 15,-7-7-38-15,7 7-28 0,-8-7-21 0,8 7-12 0,-8-6-9 16,8 6-23-16,-10-6-25 15,10 6-16-15,-13-5-12 0,13 5-23 0,-13-3-8 0,13 3-8 16,-16-1-5-16,16 1-10 0,-18 4 17 16,18-4-28-16,-19 6-3 0,7 0 6 15,0 4 8-15,1 4 18 0,1 3 8 0,-2 7 5 0,3 3-9 16,0 3 3-16,-1 7-6 16,2 3-11-16,1 0-9 0,0 3 6 0,1 0-8 0,-1-1 1 15,1-3 4-15,2-4-2 0,0-4-3 16,1-4-6-16,0-2 3 0,1-2-6 0,1-2 0 15,-2-3 1-15,2-1 5 0,0-3-3 0,0-1-10 16,0-4-32-16,1-9-30 0,-1 18-35 16,1-18-49-16,-2 15 67 0,2-15-200 0,-3 10 115 15,3-10-157-15,0 0 10 16,-4 11 161-16,4-11-117 0,0 0 48 0,0 0 48 0,-9-5 36 16,9 5 27-16,-10-13 38 0,2 4 50 15,1-2 44-15,-3-3 55 0,-3-1 12 0,2 0 13 16,-3-2 13-16,1 3 21 0,1-3 8 0,-2 3 5 15,3 1 3-15,0 1 127 0,2 1-153 16,2 3 116-16,0 0-161 0,7 8 120 0,-11-13-169 16,11 13 120-16,-8-9-162 0,8 9 135 15,-5-9-151-15,5 9 163 0,0 0-133 0,2-14 138 16,-2 14-147-16,11-14 8 16,-1 6 2-16,0-2 5 0,2-1-1 0,3 0 5 0,0-1-6 15,2 0 0-15,0-2-5 0,3 3 9 16,2-6-5-16,-1 1 3 0,3 1 2 0,0-1-5 15,-1 1-4-15,-2 1 2 0,2 0 1 0,-4 3-2 16,-2-1-4-16,-1 2 2 0,-3 3-1 16,0 0-2-16,-3 1 0 0,-2 2 0 15,-8 4 0-15,13-7 0 0,-13 7 10 0,11-5 15 16,-11 5 7-16,0 0 25 0,10 2 5 16,-10-2 22-16,0 0 20 0,8 15-6 0,-8-15-5 15,3 17-6-15,-3-17 0 0,2 23-18 0,0-8 0 16,-1 1-24-16,0 1 4 0,1 0-15 15,-1 0 1-15,0 1-15 0,0-2 2 0,-1 0-12 16,2-1-31-16,-1 0 3 0,0-2-23 0,1-3-40 16,0 5-36-16,1-4 94 0,1 0-207 15,-1-1 74-15,0-2-202 0,0 2-48 0,2-3-38 16,-5-7-57-16,9 14-90 0,-9-14-169 16,13 11-432-16,-13-11-807 0</inkml:trace>
  <inkml:trace contextRef="#ctx0" brushRef="#br0" timeOffset="204611.07">17913 16327 689 0,'3'-14'792'15,"-3"14"-156"-15,0 0-113 0,2-13 51 16,-2 13-205-16,0 0 12 0,0 0 0 0,6-10-43 16,-6 10-28-16,0 0-37 0,0 0-31 15,16 0-29-15,-16 0-30 0,12 5-27 0,-12-5-29 16,15 9-19-16,-6-2-24 0,2 2 18 15,1 0-19-15,-1-1-13 0,0 3-13 0,1-1-11 16,-1-1-9-16,0 0-8 0,-2 0-5 0,2-1-19 0,-3-1-38 16,-1-1 96-1,-7-6-171-15,11 10 116 0,-11-10-165 0,10 7-14 0,-10-7-23 16,7 6-39-16,-7-6-55 0,0 0-66 16,10 4-35-16,-10-4-23 0,0 0-17 15,0 0 14-15,9-7 20 0,-9 7 11 0,3-9 28 16,-3 9 44-16,3-18 49 0,-3 18 74 0,0-23 87 15,0 6 100-15,-2 1 98 0,0 0 68 16,0 0 45-16,-1 1 8 0,1 2 143 0,-2 1-152 16,2 2 22-16,2 10 48 0,-7-17-9 0,7 17-22 15,-6-13-21-15,6 13-7 0,-7-5-9 16,7 5-5-16,0 0-5 0,-12 0 0 0,12 0-19 16,-11 7-4-16,11-7-17 0,-11 11-10 15,5-4-10-15,1 0-14 0,-4 3-23 0,2 1-15 16,0 0-18-16,0 0-12 0,0-1-13 15,1 0-7-15,1-1-19 0,0-2-52 0,5-7 72 16,-8 14-201-16,8-14 74 0,-8 15-198 0,8-15-45 16,-6 11-56-16,6-11-50 0,-4 8-48 15,4-8-65-15,0 0-36 0,-3 9-444 0,3-9-643 16</inkml:trace>
  <inkml:trace contextRef="#ctx0" brushRef="#br0" timeOffset="204894.13">18077 16098 379 0,'6'-11'580'16,"-1"3"-52"-16,-5 8-50 0,11-13-58 0,-11 13-50 0,11-7-30 15,-11 7-13-15,13-3 14 16,-13 3-7-16,16 3-24 0,-6 0-33 0,4 3-2 0,-1 5-8 16,3-2 5-16,-2 7-5 15,0 0-16-15,-1 1-5 0,1 6-1 0,-2 0-39 16,-2 4-3-16,-1-1-34 0,-3 2-5 0,-2-2-45 0,-2 2-10 15,-2-1-31-15,-1 1-7 16,-2 4-27-16,-2 0 2 0,-1-1-38 0,-3-1-23 0,0-2-51 16,-1 0-37-16,-1-3-44 15,2-5-22-15,0-1-56 0,-2-1-58 0,1-3-45 0,1-3 76 16,-2 1-215-16,1-3 82 16,-2 0-237-16,-2-1-138 0,-2 2-471 0,-2-1-839 0</inkml:trace>
  <inkml:trace contextRef="#ctx0" brushRef="#br0" timeOffset="206660.93">13185 16619 354 0,'0'0'490'15,"-2"-10"-53"-15,2 10-52 0,0 0-27 0,-3-13-19 16,3 13-37-16,0 0-21 0,-3-10 112 16,3 10-183-16,0 0-22 0,0 0-23 0,-3-12-24 15,3 12-19-15,0 0-13 0,0 0-23 0,0 0-22 16,-3-10-8-16,3 10-10 0,0 0-2 16,0 0-8-16,0 0-3 0,0 0-3 0,0 0-7 15,0 0 0-15,0 0-2 0,0 0-1 0,0 0 8 16,0 0 17-16,0 0 16 0,0 0 15 15,0 0 5-15,0 0 129 0,8 5-166 0,-8-5 108 16,0 0-139-16,-2 11 126 0,2-11-158 0,-3 10 134 16,3-10-156-16,-4 14 138 15,4-14-152-15,-5 17 140 0,1-9-147 0,0 6 9 0,0-1 11 16,2-1 3-16,0 0 9 0,1-2 1 16,1-10 10-16,0 22 130 0,0-22-158 0,1 21 141 0,-1-21-150 15,3 21 139-15,-3-21-147 16,5 19 142-16,-2-11-145 0,2 7 144 0,0-2-122 0,0 1 32 15,1 0 13-15,0 1 23 0,1 1 11 0,1 1 7 16,-1 2 5-16,-1-2 0 0,1-1 8 16,0 1 0-16,-2-3 4 0,0 2 22 0,-1-1-3 15,1-2 16-15,-1-1 20 0,1 0 24 16,-5-12 145-16,4 16-133 0,-4-16 131 0,3 15-154 16,-3-15 118-16,2 12-158 0,-2-12 114 15,-1 11-151-15,1-11 118 0,-3 14-147 0,3-14 48 16,-7 13-68-16,7-13 0 0,-8 12 0 15,8-12 0-15,-10 11 0 0,10-11 0 0,-12 9 0 16,2-4 0-16,1-1 0 0,-5 0 0 0,-1 1 0 0,-2-2 0 16,-1 1 0-16,-3-1 0 15,3 1 0-15,-4 1 0 0,1-3-173 0,2 2 86 0,-1-2-169 16,1 2 108-16,1-2-165 16,0 0-19-16,2 0-49 0,1-1-40 0,3 0-30 0,12-1-46 15,-22 2-66-15,22-2-123 0,-19 0-539 16,19 0-832-16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4:0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10505 8249 357 0,'-8'4'420'0,"8"-4"15"16,0 0-59-16,-12 4-34 0,12-4-56 16,0 0-44-16,-14 6-20 0,14-6 1 0,0 0-8 15,-13 5 19-15,13-5 3 0,0 0 11 0,-15 3-11 16,15-3-21-16,0 0-25 0,-15 3-13 16,15-3-15-16,0 0-14 0,-15 4-17 0,15-4-21 15,0 0-17-15,-11 3-22 0,11-3-19 16,0 0-10-16,0 0-9 0,-14 4-7 0,14-4-2 15,0 0 19-15,0 0 8 0,0 0 0 16,-7 6 12-16,7-6 13 0,0 0 7 0,0 0-1 16,4 9-15-16,-4-9 0 0,0 0 5 15,14 10-13-15,-14-10-1 0,11 9-11 0,-11-9 0 16,14 11-10-16,-5-4 4 0,1-1-9 0,1 2 6 16,0 0 6-16,-1 0-1 0,2-1-2 15,-1 0 7-15,2 0-15 0,-1 0-4 0,1-1 5 16,3 0-1-16,-1 0-4 0,0-1 0 15,1 1 2-15,1-2 4 0,1 1-9 0,1 0 2 16,1 0-2-16,1-1 2 0,1 0-14 0,1 0 8 16,-2 1-11-16,3-2 4 0,0 0-5 15,-1 1 5-15,-3-2-5 0,5 1 5 16,0-2-4-16,2 1 5 0,-2 0-10 0,2-1 6 16,-1 0-5-16,1-1 3 0,2 0-4 0,-1 0 3 15,2 2-4-15,0-4 8 0,0 2-4 16,2 0 2-16,0 0-7 0,0-1-5 0,3 0 5 15,2-1-8-15,-3 0 7 0,-1 1-7 16,1 0 6-16,2-1-3 0,-5 0 3 0,4 0-4 16,0-2 6-16,0 1-2 0,0-1 3 0,1 0-14 15,-1 0 12-15,2-2-6 0,-1 1 3 16,1 0-3-16,1 1 4 0,-1 0-6 0,1-1 8 16,-1 1-5-16,2 0 5 0,-2-1-7 15,0 1 4-15,0 1-9 0,-1 0 15 0,1 0-11 16,-1 0 6-16,0 0-4 0,0 0 6 15,-2 0-6-15,2 2 4 0,-2-2-3 0,-3 0 4 16,-1 2-8-16,1-1 3 0,5-1-1 0,-4 2 2 16,3-1 1-16,1 0 8 0,-1 1-11 15,1 0 9-15,0-1-8 0,-4 1 6 0,5 0-8 16,-4 0 11-16,4 1-9 0,-1 0 9 16,1 0-8-16,-1-1 4 0,-2 1-7 0,3 0 16 15,-4 0-17-15,4 0 7 0,0 0-5 0,0 1 9 16,2 0-8-16,-3 1-3 0,0 0 3 15,0 0 5-15,0 1 3 0,1 1-3 0,-1-1 1 16,0 1-6-16,-1 0 5 0,2-1 1 16,-1 0 1-16,0 0-4 0,0 1 8 0,0-2-14 15,-1 1 10-15,1-2-4 0,-1 1 5 16,1 1-3-16,-1-1 0 0,-1 1-3 0,0 0 5 16,-4-1-6-16,4 1 5 0,-4 0-6 0,1-1 7 15,-2 0-7-15,0 0 9 0,1 1-10 16,-1-2 7-16,1 2-5 0,0 0 13 0,0-3-13 15,0 2 7-15,1 1-10 0,0-3 6 16,1 1-4-16,0-1 8 0,1 0-8 0,-1 0 11 16,5-1-14-16,0 1 8 0,-1 0-5 15,1-3 2-15,-1 1-1 0,0 2 5 0,-5-1-10 16,1 0 9-16,0 0-5 0,0 1 8 16,0 0-4-16,0-2 2 0,1 1-4 0,-1 1 11 15,3 0-18-15,3-1 16 0,-2-2-10 0,1 1 6 16,-1 0-4-16,1 0 5 0,0-1-16 15,0 1 16-15,-1-1-10 0,0 1 9 0,1-2-9 16,-2 2 9-16,2-3-8 0,-2 4 4 16,0-3-4-16,0 1 6 0,-1-1-7 0,1 2 7 15,-2-3-6-15,-3 3 8 0,0 0-10 16,0-1 8-16,0 2-8 0,-1-1 9 0,0 1-9 16,0 0 10-16,0-1-9 0,0 2 1 15,0-1 5-15,1 1-2 0,0-1 8 0,0 1-8 16,0 0 6-16,1-2-8 0,-1 1 9 0,0 1-9 15,0 0 5-15,0-1-6 0,0-1 7 16,0 2-8-16,0-1 7 0,-1 0-6 0,1 0 7 16,1 1-11-16,0-1 16 0,5-2-3 0,0 1 6 15,0 1 2-15,1-2 23 0,2 0-8 16,-1 1 16-16,1-2-12 0,0-1 10 16,7 1-11-16,-1 0 10 0,2-2 5 0,-2 0-4 15,3 0-6-15,-1 0-3 0,1 2-6 0,-2-2-5 16,1 1-4-16,-3 0 2 0,-6 0-5 15,-2 1-6-15,-6 1 0 0,-4 1-39 0,-2-2-30 16,-5 3-13-16,-2-2-19 0,-3 1-47 16,-14 2-78-16,20-1-112 0,-20 1-110 0,0 0-85 15,0 0-71-15,0 0-36 0,0 0-120 0,-10-6-608 16,-8 5-958-16</inkml:trace>
  <inkml:trace contextRef="#ctx0" brushRef="#br0" timeOffset="2072.09">4654 9194 205 0,'0'0'346'16,"-7"-8"-91"-16,7 8-32 0,-6-8-17 0,6 8 2 15,0 0 2-15,-8-10 49 0,8 10-26 16,-7-6-13-16,7 6-9 0,-8-7-2 0,8 7-7 16,0 0-24-16,-9-8-21 0,9 8-7 15,0 0-29-15,-11-7 18 0,11 7 12 0,0 0 3 16,-9-6-11-16,9 6-20 0,0 0-12 0,-7-5-24 16,7 5-10-16,0 0-29 0,0 0-1 15,-7-5-16-15,7 5-8 0,0 0-11 0,0 0-9 16,0 0 2-16,0 0 4 0,0 0-4 15,0 0 30-15,0 0 17 0,0 0 7 0,8-8 9 16,-8 8 4-16,0 0 5 0,15-2 1 0,-15 2-4 16,14-1-6-16,-14 1-2 0,17-1-8 15,-17 1-11-15,20-2-5 0,-20 2-6 16,22-1-4-16,-22 1-4 0,25-2 2 0,-12 2-4 16,5-1-1-16,-1-1-6 0,1 1-3 0,0-1 3 15,0 2-7-15,-1-1 2 0,2 1-2 16,0-1-1-16,-1 1 0 0,2 0 6 0,1 0 5 15,-1 0 1-15,2-2 0 0,1 2-1 16,4 0 8-16,1 0 0 0,-1-1-3 0,3 1-2 16,0 0-6-16,2-1 3 0,0 0-1 0,6 0-7 15,-1 1-2-15,0-2 1 0,1 0 0 16,1 1-2-16,-1-1-1 0,-1-2-4 0,3 3 4 16,-2-1-11-16,0-1 11 0,0 2-4 15,-1-2-2-15,1 1 2 0,1 0-2 0,1-2-2 16,0 2-4-16,1-1-2 0,0 1 8 15,0-1-2-15,6 0-2 0,0 1 4 0,1-2-3 16,-7 2-2-16,2 0 2 0,-2-1-5 0,0 2 6 16,0 0-4-16,-1 0 2 0,1 0 0 15,-1 1 1-15,-2 0 1 0,0 0 1 0,0 0-9 16,-1 0 6-16,2 1-1 0,0-1 5 16,-2 0-2-16,1 0-3 0,1 0 1 0,1 0 2 15,-2 0-7-15,1 0 4 0,2 0 1 0,-2 0 1 16,1 0-2-16,0 1 2 0,0 0-2 15,0-1 1-15,-3 1-4 0,3-1 4 0,-2 2 1 16,0-1 0-16,-1 1 1 0,1-1-1 16,-2 1-1-16,1-1 4 0,1 1 7 0,-2-1-11 15,3-1 0-15,1 0 2 0,-2 0-1 16,1 0-3-16,1 0 4 0,0-1-2 0,-2 1 0 16,5-2-4-16,-4 1 5 0,0-1 1 0,2 2-1 15,-1-1 0-15,-1 0-2 0,-2 0 1 16,3 0 1-16,-3 0 1 0,1 0 0 0,-2 1-7 15,3-1 5-15,-3 0 4 0,2 0 0 16,-1-1-2-16,1 1-1 0,1 0 1 0,0-1 2 16,-1 1-2-16,1-1-2 0,1 0 0 0,0 0 2 15,-3 1-1-15,2-1 2 0,0 1-4 16,-1 1 2-16,-1 0 1 0,-1-1-1 16,-2 1-1-16,0 0 1 0,-2 0 2 0,6 0 3 15,0 0 1-15,-1-1 10 0,2 1 10 0,0-2 5 16,1 1-6-16,2 0 3 0,8-2-1 15,-1 0-2-15,0 0-3 0,1 0-4 0,2 0 1 16,-3 0-2-16,2-1-1 0,1 0-4 16,-2 0 1-16,0 1-5 0,-2-1 2 0,2 0 0 15,-3 1-1-15,2-1-3 0,-1 1-1 0,-1-1 4 16,2 2-6-16,-2-2 0 0,3 2 3 16,-1-2-4-16,1 1-4 0,1 0 9 0,-1 1 11 15,0-3-23-15,-1 3 29 0,0 0-27 16,0-1-2-16,-6 2 4 0,0-1 1 0,-2 1-2 15,0 1 1-15,0-1 0 0,-2 0 0 16,1 1 0-16,0-1-4 0,2 1 8 0,-3 0-6 16,0 0 2-16,3 0 1 0,-2 0 0 0,1 0 2 15,0 0 1-15,-1 0 12 0,1 0-20 16,-1 0 23-16,0 1-22 0,-1-1 14 0,0 1-21 16,0 0 3-16,-1-1 6 0,-1 3-4 15,0-3 5-15,-1 1-1 0,-4 0-3 0,0-1 4 16,-1 2 0-16,6-1-3 0,-1 0 1 15,1 0 6-15,-1-1-3 0,2 1 2 0,-1-1-6 16,1 0 4-16,0 0 1 0,0 0-1 16,2 0 0-16,0 0 1 0,-1 0-3 0,1 0 25 15,-1 0-28-15,0 0 3 0,1-1 1 0,1 1 0 16,-2 0-3-16,1-1 4 0,0 2-1 16,1-1-1-16,0 0 3 0,3 0 2 0,-2 0-4 15,9 1 0-15,-2-1 1 0,2-1 2 16,0 1-3-16,-1 0 1 0,1 0 21 0,0-1-26 15,0 0 27-15,0 0-23 0,0-1 6 16,-1 1-1-16,0 0 4 0,-1-1 2 0,1 0 2 16,0 0-1-16,-2 0-2 0,3-1-1 15,-3 2 5-15,3-3-7 0,-1 2 1 0,0-1 19 16,1 0-31-16,0-1 27 0,-2 1-23 0,1-2 20 16,-3 2-28-16,0-1 26 0,-7 1-26 15,1 0 24-15,-3 0-26 0,1 0 2 0,-2 1 2 16,-3 0 2-16,1-1 0 0,-4 1-1 15,0-1 3-15,-1 2 1 0,0 0 0 0,-1 0 28 16,-3 0-31-16,-1 1 29 0,-3 0-32 16,-2-2 31-16,-1 2-33 0,-3 0 25 0,-3 0-27 15,-13 0 28-15,23 0-27 0,-23 0 27 0,18 0-25 16,-18 0 40-16,15 2 1 0,-15-2 14 16,12-2 10-16,-12 2-9 0,0 0-5 0,16 0-3 15,-16 0-2-15,0 0-14 0,13 0-3 0,-13 0-76 16,0 0-81-16,0 0-164 0,0 0-127 15,16 0-85-15,-16 0-483 0,0 0-595 0,0 0-1239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4:34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2880 16405 810 0,'0'0'639'0,"-18"-1"-138"16,18 1-72-16,-14 0-23 0,14 0-23 16,0 0-20-16,-18 1-14 0,18-1-19 0,0 0-6 15,-17 1-26-15,17-1 102 0,0 0-184 0,-13 2 106 16,13-2-182-16,0 0 121 0,0 0-180 0,-13 0 122 15,13 0-172-15,0 0 124 0,0 0-162 16,0 0 130-16,0 0-149 0,-13 3 18 16,13-3 6-16,0 0 15 0,0 0 10 0,0 0 4 15,0 0 3-15,11 6 6 0,-11-6 9 0,10 3-6 16,-10-3 2-16,16 3-12 0,-16-3 2 0,22 3 4 16,-11-2-2-16,9-1 2 0,-1 2 7 15,0-2-10-15,1-2 14 0,2 2-7 0,-1 0-2 16,1-1-11-16,1 1 12 0,-1 0-15 15,0-1 15-15,1 1-12 0,1 0 14 0,3 1-11 16,-1-1 4-16,0 1-1 0,2-1 4 0,1 2-9 16,0-2 8-16,3 1-14 0,-1-1 12 15,0 1-24-15,2-1 11 0,-1 0-9 0,7 0 7 16,-2 0-3-16,-1 0-2 0,2 0-9 16,0-1 13-16,2 1-13 0,-1-1 14 0,0-1-7 15,2 2 5-15,0-1-12 0,-3-1 14 0,4 1-10 16,-2-1 7-16,3-1-10 0,5 2 1 15,0-2 8-15,1 1-9 0,0-2 6 0,-1 1-9 16,2 0 8-16,0 0-13 0,1 1 12 16,-1 0-11-16,0 0 12 0,-1-1-12 0,2 1 8 15,0 1-5-15,-1 1-7 0,-1-1 9 0,1 1-3 16,1-1 1-16,1 0 3 0,0 0-10 16,2-1 13-16,2 1-2 0,-2 0 5 0,2-2-1 15,1 1-2-15,1 0 2 0,0 1-1 16,1-2 0-16,-1 3-3 0,-2-1-2 0,2 0 3 15,0 0-3-15,0 1 1 0,1 1-1 0,0-1 0 16,2 1 2-16,-1 0-8 0,0-1 3 16,2 3-1-16,-3-1-1 0,4 1 3 0,-2 0 1 15,0-2-4-15,1 3 0 0,-1-1 2 16,0 2-2-16,0-1 4 0,9 1-4 0,-9 0 9 16,1 0-2-16,9-1-9 0,-11-1-2 0,2 2 4 15,-1-2-2-15,3 1 9 0,-3-1-6 16,-1 1 0-16,2-1 1 0,-2 0 0 0,1 1 1 15,0 0 1-15,1-1-5 0,-1 1 11 0,2-1-7 16,8 1 2-16,-8-1-2 0,0 0-1 16,0-1 3-16,1 0-3 0,-1 0 3 0,1 0-3 15,1-1 0-15,-4 0 8 0,4-1-7 0,0 0-3 16,-2 0 3-16,2 0 0 0,-1 0-1 16,2 0 1-16,11-1 1 0,-12 0-2 0,-2 1-1 15,2-2 0-15,0 1 0 0,-2-1 1 16,0 1 0-16,3 0 5 0,-4-1-5 0,3 0 4 15,9-1-6-15,-11 0 10 0,9 0-13 0,-7 0 0 16,7-1 9-16,0-1-6 0,-10 1-2 16,9-2 4-16,1 0-3 0,-12 2 2 0,12-1 1 15,-3-1 5-15,2 1 0 0,-12-1-11 16,14-1 12-16,-4 1-8 0,2-2 6 0,-4 0-2 16,2-1-6-16,-2 0 2 0,0-1 0 0,1-1-1 15,-1 1 2-15,0 0 3 0,-1-1 0 16,1 3-1-16,0-2-4 0,-8 3 6 0,0 0-1 15,9 0-6-15,-9-1 2 0,-1 3 0 16,-1-2 2-16,2 0-1 0,-1 1 1 0,1 1 1 16,-1-1-1-16,1 0 2 0,-2 1-1 0,3 2-1 15,0 0 4-15,0-1-3 0,0 2-1 16,-1 0 0-16,1 1-6 0,0 0 4 0,-1 1 6 16,0 0-5-16,-1 2 1 0,0-2-1 0,-2 3 3 15,3 0-3-15,0-1 1 0,0 1 0 16,0 0-3-16,1 2 7 0,-1 0-1 0,1 0-6 15,-1-1 1-15,0 2-3 0,-1-1 4 16,1 1 0-16,-2 0 6 0,1 1-12 0,0-1 8 16,0 0 3-16,0 1-2 0,1-1 3 15,0 1-7-15,0-1 11 0,1 0-13 0,9 1 8 16,-10-1-9-16,0 0 9 0,9 0-11 0,-10 0 16 16,1 0-17-16,-1-2 11 0,-1 0-8 15,3 0 3-15,-1-2 10 0,2 2-10 0,0-2 11 16,1-2-9-16,-1 0 3 0,1 0-4 0,-1 0 8 15,1 0-14-15,-2-2 12 0,0 0-10 16,0 0 12-16,-3 0-7 0,1-1 1 16,-1 0-4-16,-1-2 9 0,0 4-9 0,0-3 9 15,-1 0-9-15,0 1 11 0,0-1-14 0,-2 1 13 16,0-1-7-16,0 1 0 0,-3-2-2 16,-1 3 4-16,-1-2-2 0,-1 2 0 0,-7-1-1 15,0 0 2-15,-1 0-1 0,-2 0-4 16,-1-2 5-16,1 2-1 0,0-1 3 0,-4 0-3 15,-4 1 0-15,-4 0 0 0,-4 1 0 0,-2 0 0 16,-2 0 0-16,-2 0 0 0,-3 2 0 16,-12 0 0-16,21-3 0 0,-21 3 0 15,16-1 0-15,-16 1 0 0,13-2 0 0,-13 2 0 16,0 0 0-16,17-1 0 0,-17 1 0 0,0 0 0 16,13-1-198-16,-13 1-141 0,0 0-173 15,0 0-49-15,0 0-473 0,0 0-718 0,0 0-1442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4:38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7822 9599 209 0,'-14'2'525'0,"14"-2"-91"16,-12 2-37-16,12-2-18 0,0 0-28 0,-13 2-36 16,13-2-20-16,0 0-24 0,0 0-42 0,-15 1-32 15,15-1-33-15,0 0-27 0,0 0-19 16,0 0-15-16,-12 1-36 0,12-1-7 0,0 0 7 15,0 0 12-15,0 0-21 0,0 0-6 16,0 0-6-16,0 0-3 0,13 1-4 0,-13-1-5 16,13 1-2-16,-13-1 6 0,20 2-7 0,-20-2 3 15,22 1 7-15,-3 1 24 0,-1-1 13 16,5 1 3-16,3-1 7 0,3-1 12 0,3 0 5 16,4-3-4-16,4 1-9 0,1-1-13 15,6-1-13-15,1-1-3 0,0 0-8 0,4-1-11 16,-2 2 0-16,1-1-4 0,1 0-7 15,-2 0-4-15,1 2-3 0,1 0-2 0,0 0-9 16,-3-1-2-16,0 2 4 0,0 0-2 0,-1-1-1 16,-8 2 6-16,3 0-8 0,-5-1 0 15,2 1 4-15,-1-1-7 0,-3 1 10 0,0 1-2 16,-3 0 1-16,-1 0-1 0,1-1 4 16,-1 1 0-16,5-1-1 0,-5 0-4 0,7 1 7 15,-3-2 5-15,0 2 0 0,1-1 0 0,-5 1-6 16,-1-2 2-16,-1 2-4 0,1-1 3 15,-2 1 0-15,0 1 3 0,-1-1-6 0,1 1-1 16,-4 0-1-16,-2-1 6 0,4 0 12 16,-4 1 110-16,0-1-119 0,0 0 123 0,3 0-120 15,1-1 103-15,2 0-123 0,-2-2-25 16,3 1 35-16,5-1-22 0,-1-1 30 0,5 1 99 16,-3 0-120-16,2-2-29 0,0 1 40 15,-1 1 87-15,0-2-117 0,0 3-20 0,0-1 35 16,1 0 94-16,-3 1-115 0,-5 0 105 0,0 0-112 15,-1 1 99-15,-1-1-116 0,-1 0-18 16,-1 2 43-16,-4-1-30 0,-4 1 10 0,1-1 93 16,-5 1-189-16,-14 0-23 0,23 1-13 15,-23-1-33-15,13 7-34 0,-13-7-40 0,6 12-28 16,-6-12 6-16,-10 25-23 0,-1-7-4 16,-5 7-8-16,-8 6 10 0,-9 7 3 0,-5 6 19 15,-6 7 161-15,-10 20-136 0,-9 10 12 0,-6 11-41 16,-9 8-581-16,-14 12-446 0</inkml:trace>
  <inkml:trace contextRef="#ctx0" brushRef="#br0" timeOffset="979.82">7971 14243 264 0,'0'0'350'0,"0"0"-50"0,0 0-9 0,-11 3-24 16,11-3-31-16,0 0-18 0,0 0-11 0,-12 4-13 15,12-4-10-15,0 0-3 0,0 0-7 16,-9 4-17-16,9-4-16 0,0 0-13 0,0 0-6 15,0 0-9-15,-8 5-6 0,8-5-13 16,0 0-7-16,0 0-13 0,0 0-17 0,0 0-5 16,0 0 21-16,0 0 13 0,0 0 8 15,0 0-8-15,0 0 9 0,0 0 11 0,11 1 8 16,-11-1 13-16,20-3-2 0,-4-2-11 0,4 0-12 16,5 1 0-16,1-4 5 0,7 0 1 15,6-3-3-15,2 0-2 0,2-1-5 0,2 0-4 16,5 0-7-16,0 1-10 0,4 0-11 15,9-1-8-15,-7 4-9 0,10-3-11 0,-8 4-7 16,9 0-5-16,-8 1-5 0,-1 1 3 0,3-2 0 16,-3 3 5-16,3 1 6 0,-2-1 1 15,1 2 5-15,1 0 3 0,0-1-1 16,-2 1 5-16,2 0 4 0,-3-1 0 0,3 0 4 16,-4 0-8-16,1-3 7 0,-4 2 97 0,0-2-129 15,-3 1 98-15,-1-2-123 0,-1 0 105 16,-1-1-119-16,1 0 109 0,-4-1-116 0,2-1 107 15,-2-1-107-15,3 1 100 0,-1 0-113 16,0-1 116-16,0 3-106 0,0-2-22 0,-1 2 40 16,1 2-28-16,-3-1 45 0,-5 2-29 0,0 2 41 15,-1-2-27-15,-2 2 49 0,0 0-28 16,-2-2 36-16,-4 2-41 0,-1 0 35 0,-2 1-42 16,-1 0 40-16,-1-1-35 0,0 0 37 15,-5 1-39-15,1 0 34 0,-1 2-31 0,-1-3 40 16,-2 2-53-16,1 0 43 0,-3 0-39 15,-2 1 36-15,-13 0-46 0,24-1 41 0,-24 1-36 16,21-1 27-16,-21 1-36 0,14 0 33 0,-14 0-30 16,16 0 8-16,-16 0-58 0,0 0 12 15,17 0-61-15,-17 0-21 0,0 0 64 0,14 0-170 16,-14 0 31-16,0 0-200 0,0 0-91 16,0 0-79-16,0 0-92 0,-6-9-172 0,-3 5-429 15,-7-1-876-15</inkml:trace>
  <inkml:trace contextRef="#ctx0" brushRef="#br0" timeOffset="4775.18">11107 4221 83 0,'0'0'349'0,"-12"2"-92"0,12-2-48 16,0 0-18-16,-13 3-24 0,13-3-30 0,0 0-8 16,-11 3 2-16,11-3 28 0,0 0 24 15,-11 6 1-15,11-6-14 0,0 0-20 16,-9 4-28-16,9-4-12 0,0 0 4 0,-8 6 116 15,8-6-162-15,0 0 142 0,-4 8-165 0,4-8 10 16,0 0-3-16,7 15 20 0,1-5 8 16,3 0 5-16,6 0 4 0,2 1-8 0,2-2 7 15,6 2 7-15,5-2-1 0,4-2 2 16,2-1-1-16,8-2-4 0,3 0-4 0,2-3-19 16,3-1 2-16,1 0-6 0,3-1-7 0,2-2-14 15,14 0 2-15,2-2 119 0,1 1-158 16,5-1 128-16,-1-2-152 0,2 1 129 0,1-2-146 15,-1 0 5-15,4-2 14 0,1 1 135 16,2 0-152-16,2 0 130 0,0 0-145 0,2 2 141 16,0 0-150-16,-1 2 147 0,-1-1-146 15,1 2 143-15,3-2-146 0,2 2 143 0,3-1-148 16,0 1 142-16,2-2-142 0,0 1 144 0,-1 0-148 16,0-2 146-16,4 2-142 0,19-3 143 15,-18 1-149-15,18 0 147 0,-17 1-148 0,-3 0 12 16,3 0 21-16,0 0 134 0,20 0-150 15,1 2 140-15,-22 0-146 0,2 2 137 0,-2 1-140 16,-1 2 9-16,-1 1 20 0,-1 2 135 0,2 1-144 16,0 2 5-16,1 0 16 0,16 2 136 15,-20-1-144-15,-1 0 7 0,2 0 20 16,2-3 140-16,3 0-139 0,21 0 137 0,-1-1-146 16,-17-3 8-16,-1-1 13 0,2 0 1 0,22 0 8 15,2 0 126-15,-1-1-155 0,-2 1 136 16,-24 0-146-16,3 0 1 0,0 0 11 0,20 1 134 15,-20-1-157-15,18 3 137 0,-21-1-149 0,-1-1 137 16,-3 2-145-16,1 1 9 0,-3-1 16 16,1 0 134-16,-1 2-148 0,1-1 135 0,1-1-145 15,-1 2 142-15,-2 1-135 0,-3-1 13 16,-1 1 18-16,0-2 138 0,-1 1-152 0,0 0 132 16,-2 0-145-16,-1-1 136 0,-3 0-147 0,-2 1 138 15,-4 1-145-15,-4-2 11 0,0 1 13 16,-3 1 10-16,0 0 10 0,-3-1 141 15,0 0-134-15,-1 0 6 0,0-1 12 0,-1 0 14 16,0-1 7-16,-11-1-7 0,2 0 16 0,0-2 4 16,0 0 16-16,11 0-20 0,1 0-3 15,-12 0-6-15,12 0-9 0,-12 0-3 0,0 0-2 16,0 0-1-16,-2 0-9 0,-3 0 2 16,-1 0 4-16,-1 0 0 0,-7-2-9 0,1 1-7 15,-11 0-22-15,-3 1-36 0,-8 0-43 0,-1 0 72 16,-9 0-205-16,0 0 75 0,-2 0-218 15,-5 0-39-15,-13 0-234 0,18 1-135 16,-18-1-530-16,0 0-921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4:54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17294 9203 644 0,'0'0'651'16,"0"0"-200"-16,0 0-123 0,5-10-65 15,-5 10-64-15,0 0-22 0,0 0-11 16,0 0-6-16,0 0-4 0,3-11 12 0,-3 11-1 15,0 0 8-15,0 0 28 0,0 0-4 0,0 0-18 16,0 0-22-16,0 0-21 0,0 0-19 16,0-11-13-16,0 11-11 0,0 0-13 0,0 0-4 15,0 0-9-15,0 0 2 0,0 0 11 16,0 0 12-16,0 0 14 0,0 0 5 0,0 0 10 16,0 0 0-16,0 0-4 0,-9 7 0 0,9-7 1 15,-8 13-3-15,0-3 1 0,1 2-7 16,0 3-3-16,-4 2-14 0,-1 6-1 0,-2 2-16 15,2 2-2-15,-3 7-5 0,-2 2-10 0,0 0 0 16,2 3-3-16,-1 0-4 0,3-1-2 16,0 1-12-16,-1 0 13 0,3 1-9 15,0 1 0-15,2 3 8 0,2 0-9 0,0 4-3 16,1 1-12-16,1 3-8 0,1 4 1 0,2 0-10 16,1 1-1-16,3-1-4 0,0 1-5 15,3-2-9-15,5 7 16 0,3-2-6 0,4-3 15 16,5-1 4-16,5-3 5 0,4 0 2 15,6-2 0-15,3-3 0 0,4-1-1 0,4-3-4 16,2-1-1-16,4-3-2 0,3-3-3 0,1-3-4 16,4-1 1-16,3-4-1 0,5-1 1 15,4 0-1-15,2-3 5 0,5 0 6 16,4-2 2-16,1 1 10 0,3-2 0 0,20 3-35 16,1-3 0-16,2-1 0 0,5-2 0 0,2-2 0 15,-3-3 0-15,-13-4 0 0,21 1 0 16,2-3 0-16,1-3 0 0,-17-1 0 0,2-4 0 15,22-2 0-15,-3-2 0 0,-2-2 0 16,0-4 0-16,-1-2 0 0,-3-4 0 0,0-5 0 16,-5-3 0-16,-1-5 0 0,-4-4 0 0,0-6 0 15,-5-3 0-15,2-8 0 0,-4-3 0 16,-2-6 0-16,-5-4 0 0,-2-7-72 0,-5-4-43 16,-2-7-19-16,-4-2-20 0,-3-5 24 0,-4-3-24 15,-5-1 25-15,-6-2-11 0,-8-2 35 16,-5-4 2-16,-12-2 44 0,-9-3 1 15,-11 1 44-15,-14 15-4 0,-9-2 24 0,-11-1 13 16,-15-18 1-16,-12 1 23 0,-12 2-32 0,-13 1 24 16,-14 4-37-16,-16 5 16 0,-14 4-29 15,-14 5 16-15,-38-14-29 0,-16 9 14 0,-13 9 101 16,-9 6-138-16,-12 10-8 0,-15 8 24 16,-10 9-22-16,-7 10 25 0,-13 8-15 0,-5 10 20 15,-2 12-15-15,38 11 27 0,-53 15-18 0,7 12 27 16,1 12-13-16,5 16 19 0,8 15-15 15,8 21 16-15,7 24-5 0,8 17 17 0,12 18-29 16,13 21 132-16,14 14-164 0,15 7-2 16,13 6-18-16,19 5-5 0,14-4 24 0,21-5-23 15,23-4 15-15,22-4 9 0,29-37 32 16,18-6-30-16,19-7 8 0,20-5 15 0,18-6 1 16,19-6 18-16,18-8 33 0,18-7 32 15,21-8 39-15,40 7-14 0,-18-30-5 0,44 5-7 16,-21-24-13-16,47 1-14 0,-33-18-33 0,10-6-24 15,8-8-24-15,4-5 1 0,5-7 1 16,4-6 10-16,3-7 8 0,1-5 42 0,45-11 9 16,-5-6 38-16,-6-7-10 0,-8-8 14 0,-5-6-14 15,-4-9 12-15,-3-4-39 0,-8-7-17 16,-6-5-31-16,-2-6-45 0,-9-8-21 16,-3-6-56-16,-7-6-1 0,-9-1-49 0,-5-1-1 15,-2-1-32-15,-9-4 5 0,-10-3-52 0,-7-6 10 16,-7-4-21-16,-33 17 18 0,-3-8 30 15,16-25 152-15,-30 18-129 0,-6-3 64 0,-10-6 52 16,-11 2 76-16,-12-1 41 0,-15 0 67 16,-12-1 8-16,-19 1-14 0,-16 0-9 0,-16 2-18 15,-17 3-46-15,-15 3 3 0,-18 1 14 0,-15 2-16 16,-38-21-14-16,-14 8-24 0,-12 7 1 16,-11 7-37-16,-17 5 18 0,-11 4-50 0,-10 1 12 15,-13 0 3-15,-9 1 16 0,0-1 39 16,-11 1 119-16,-2 4-134 0,-1 5-11 0,-1 5 13 15,-3 6 16-15,2 6-6 0,4 7-13 16,-4 7-5-16,-2 9-48 0,2 6 29 0,-6 9 25 16,-2 8-8-16,3 8-29 0,46 13-30 15,-6 8-18-15,-3 8 17 0,-38 11 16 0,11 10 20 16,9 10 8-16,7 9 20 0,9 9 7 0,15 10 3 16,11 9 8-16,8 4-2 0,9 5 9 15,36-10 9-15,-25 19 10 0,35-10 2 0,8 8 19 16,7 3 23-16,7 5 11 0,10 2-1 0,8 0-9 15,9 7-2-15,7 3 1 0,8 9-11 16,9 3-6-16,6 2-15 0,7 6-53 16,8 4-23-16,7 2 1 0,7-3-24 0,7-3-4 15,8-7-5-15,7-1 30 0,8 0-10 0,8 2-4 16,6 2-25-16,7 2-45 0,6 3-128 16,11 7-518-16,21 40-309 0</inkml:trace>
  <inkml:trace contextRef="#ctx0" brushRef="#br0" timeOffset="10575.1">11438 3792 492 0,'0'0'695'0,"-11"-4"-148"0,11 4-26 15,0 0-45-15,-11-7-37 0,11 7-21 16,0 0-23-16,-10-5-22 0,10 5-41 0,0 0-29 15,0 0-22-15,-10-5-32 0,10 5-30 16,0 0 83-16,0 0-163 0,0 0 100 0,-6-7-156 16,6 7 97-16,0 0-158 0,0 0 103 0,0 0-106 15,0 0 125-15,0 0-127 0,0 0-6 16,14-1 26-16,-14 1-32 0,21 1 32 16,-7 1-33-16,2-1 29 0,4 1-34 0,-3-1 26 15,2-1-30-15,-1 1 31 0,1-1-35 0,-1 2 27 16,-3-2-61-16,-1 0-24 0,-14 0 63 15,23 0-180-15,-23 0-47 0,21 0-61 0,-21 0-36 16,19 1-99-16,-19-1-92 0,13 2-117 0,-13-2-781 16,10 3-1025-16</inkml:trace>
  <inkml:trace contextRef="#ctx0" brushRef="#br0" timeOffset="10841.33">11247 4066 882 0,'0'0'769'15,"-8"7"-182"-15,8-7-86 0,0 0-12 16,0 0-38-16,17 1-16 0,-17-1-23 0,20-3-28 16,-3 2-20-16,1-2-38 0,3-1-25 15,5 1-40-15,0 2-51 0,0-3-37 0,0 2-30 16,1-2-29-16,-1 1-24 0,1-1 87 0,-2 1-165 15,0-1-48-15,-3 1-49 0,-3 0-52 16,1-1-49-16,-4 0-72 0,1 1-80 0,-4 1-74 16,-3-1-58-16,-10 3-64 0,17-6-99 0,-17 6-628 15,11-7-869-15</inkml:trace>
  <inkml:trace contextRef="#ctx0" brushRef="#br0" timeOffset="11117.33">11448 3589 47 0,'0'0'579'15,"-7"-13"-108"-15,7 13-23 0,0 0 120 0,0 0-194 16,0 0-14-16,0 0 0 0,-8 12-16 16,8-12-14-16,-1 25-28 0,0-6-8 15,-1 5-11-15,1 2-22 0,-1 7-18 0,-2 0-34 16,3 3-30-16,-2-1-24 0,1 0-27 0,-1 1-27 15,0-2-16-15,1-1-16 0,-2 0-12 16,3-6-12-16,-1-2-14 0,0 0-50 0,1-3-52 16,-1-4-51-16,2 0-50 0,0-5-43 0,-2 0-22 15,2-13-35-15,2 16-12 0,-2-16-51 16,0 0-115-16,5 11-154 0,-5-11-504 0,7-7-725 16</inkml:trace>
  <inkml:trace contextRef="#ctx0" brushRef="#br0" timeOffset="11375.41">11657 3485 431 0,'5'10'741'16,"-5"-10"-20"-16,0 21-40 0,-1-2-55 16,-1 5-52-16,-3 5-39 0,0 4 49 0,-2 7-189 15,1 1-38-15,-2 0-52 0,1 1-33 16,1-1-43-16,0-7-29 0,2 1-29 0,-1-1-30 15,1 0-25-15,-2-2-22 0,3-1-13 16,-1 0-13-16,0-6 73 0,1 2-114 0,1-4 86 16,0 2-116-16,1-4-68 0,0-3-32 15,1 0 47-15,0 0-187 0,0-4-71 0,2-1-70 16,-1-3-71-16,1 0-45 0,-2-10-115 0,8 17-218 16,-8-17-440-16,11 10-879 0</inkml:trace>
  <inkml:trace contextRef="#ctx0" brushRef="#br0" timeOffset="14429.61">11974 3702 248 0,'5'-7'479'0,"-5"7"-143"0,0 0-79 16,0 0-56-16,0 0-29 0,0 0-5 0,8-4-11 16,-8 4-5-16,0 0-9 0,0 0-19 0,12-6-20 15,-12 6-14-15,0 0-17 0,8-3-2 16,-8 3-12-16,0 0 22 0,0 0 15 0,0 0 18 16,10-5-3-16,-10 5-6 0,0 0 0 15,0 0 8-15,0 0 27 0,0 0 16 0,8 8 0 16,-8-8-13-16,2 11-9 0,-2-11-1 0,2 18 3 15,-2-6-4-15,1 5 28 0,0 7 18 16,0 2-8-16,-1 4-20 0,1 6-17 0,1 0-14 16,-1 4-5-16,-1-1-1 0,0 6 0 15,0-5-3-15,0-1-5 0,-3 0 99 0,3-2-148 16,-1-1-20-16,-1-4 12 0,1-3-28 16,0-4 19-16,0-1-26 0,-1-4 18 0,1-1-24 15,0-2-13-15,-2-4-40 0,3-1-39 0,0-12-92 16,-2 20-82-16,2-20-123 0,-1 13-65 15,1-13-86-15,0 0-134 0,0 0-579 0,0 0-857 16</inkml:trace>
  <inkml:trace contextRef="#ctx0" brushRef="#br0" timeOffset="14731.35">12013 3824 461 0,'0'0'444'0,"10"-7"-53"16,-10 7-57-16,12-4-16 0,-12 4-36 0,13-3-32 16,-13 3-28-16,14 0-9 0,-14 0-25 15,17 2-12-15,-17-2 9 0,18 5 28 0,-10-1-19 16,0 1-2-16,0 1 4 0,-3 0 8 0,-5-6 5 16,8 15 6-16,-8-15-4 0,2 18 3 15,-2-18-13-15,-3 20-12 0,-1-7-15 0,-1 0-14 16,-2 1-33-16,-1-1-12 0,0 0-23 15,-1 0-17-15,-1 1-17 0,1-2-14 0,0-1-8 16,0 1-4-16,0 0-20 0,0-2-30 16,1 0-37-16,2-2-54 0,-1-1-72 0,7-7-83 15,-9 12-86-15,9-12-93 0,-6 8-181 0,6-8-831 16,0 0-1072-16</inkml:trace>
  <inkml:trace contextRef="#ctx0" brushRef="#br0" timeOffset="15129.3">12324 3803 115 0,'0'0'641'16,"16"-2"-103"-16,-16 2-59 0,13 4-32 0,-13-4-47 16,13 9-47-16,-7-3-43 0,3 5-47 15,-2 0-36-15,2 4-40 0,-3-1-19 0,1 5-29 16,-1 0-17-16,-1 0-40 0,-1-1 3 0,0 0-25 15,-2 0 0-15,-1 0-5 0,0-1 7 16,-1-2 7-16,0-3 22 0,0-12 24 16,-1 22 44-16,1-22 32 0,0 16 22 0,0-16 22 15,-2 14-4-15,2-14-30 0,0 0-20 0,-1 13-28 16,1-13-30-16,0 0-13 0,0 0-16 16,0 0-17-16,0 0-8 0,-7-11-15 0,7 11-9 15,3-16-12-15,-3 16-10 0,4-25-6 16,-1 9 89-16,1 0-123 0,1 0 97 0,0-1-115 15,1 3 101-15,1-2-115 0,0 0 101 0,0 4-143 16,0-2 95-16,2 1-138 0,-2 2 106 16,-2 3-131-16,1-1-7 0,-6 9-23 15,9-13-27-15,-9 13-37 0,8-12-42 0,-8 12-28 16,6-8-49-16,-6 8-38 0,6-8-51 0,-6 8-71 16,0 0-57-16,8-6-430 0,-8 6-627 15</inkml:trace>
  <inkml:trace contextRef="#ctx0" brushRef="#br0" timeOffset="16218.99">12803 3938 594 0,'0'0'585'0,"0"0"-52"0,8 4-48 16,-8-4-69-16,0 0-55 0,0 0-47 0,0 0-34 15,0 0-39-15,9-4-18 0,-9 4-24 0,0 0-14 16,0 0-17-16,0-15-17 0,0 15 0 16,-3-11-4-16,3 11 3 0,-7-14 5 0,7 14-1 15,-10-14-7-15,4 7-11 0,-1 0 90 16,-3 0-143-16,2-3 98 0,-2 5-139 0,2-1 90 16,8 6-137-16,-14-4 97 0,14 4-122 0,-14 0 6 15,14 0 5-15,-18 10 7 0,7 1-3 16,1 0 7-16,1 6 3 0,-1-1 2 0,0 2-1 15,3 2 1-15,1-2 1 0,0 0-2 16,3-3-2-16,1 2-2 0,1-5 5 0,1 1-2 16,0-13 2-16,2 20 2 0,-2-20 9 15,4 16 1-15,-4-16-6 0,8 10-2 0,-8-10 1 16,10 4-17-16,-10-4-23 0,12-2-15 0,-12 2-20 16,14-9-11-16,-4 2-18 0,-1-2-13 15,0-2-1-15,-1 0 14 0,-1-3 12 0,0 2 13 16,0-5 14-16,-2 3 16 0,-1-1 12 15,0 0 7-15,-1 2 20 0,-1 1 41 0,-2 12 22 16,3-17-8-16,-3 17-14 0,0 0-16 0,2-14-1 16,-2 14 3-16,0 0 20 0,0 0 12 15,-6 9-3-15,6-9 5 0,-5 15-10 16,5-15-6-16,-5 19-2 0,3-9-5 0,0 2-6 16,1-2-2-16,1 4 4 0,1 1 4 0,0 2-2 15,2-3-6-15,1 0-6 0,-1 1 2 16,4-1-2-16,1-2 8 0,-1 0 1 0,2 0 0 15,-1-3 2-15,3 0-2 0,-1-1 9 16,-1-2-12-16,1-2 8 0,-10-4 4 0,19 4-5 16,-19-4-5-16,20-1 0 0,-10-2-6 0,4-2-3 15,-1-2-7-15,1-2-2 0,-2 1-9 16,0-4-3-16,0 0-3 0,-2 1 4 0,-2-4 2 16,1 2 0-16,-4-1 3 0,0-1 0 0,-3 1 2 15,0 1 3-15,-2 13 14 0,0-21 11 16,0 21 8-16,-3-20-8 0,3 20-2 15,-6-15-1-15,6 15 0 0,-7-14-17 0,7 14-4 16,-8-7-4-16,8 7 0 0,0 0-1 0,-15 0 1 16,15 0 2-16,-10 7-2 0,10-7 4 15,-12 11-6-15,12-11 4 0,-8 13 3 0,4-4-6 16,4-9 6-16,-5 19-7 0,5-19 6 16,-2 19-6-16,2-19 2 0,0 19-6 0,0-19 1 15,2 17 0-15,-2-17 3 0,4 14 4 0,-4-14 2 16,5 9-1-16,-5-9-1 0,8 6 0 15,-8-6-1-15,0 0-5 0,16 0 2 0,-16 0-7 16,10-3-2-16,-10 3 2 0,11-6 2 16,-11 6 1-16,10-10 2 0,-10 10-5 0,9-13 5 15,-9 13 1-15,5-15 0 0,-5 15-3 16,6-17 2-16,-6 17-5 0,3-14-11 0,-3 14-6 16,4-9-3-16,-4 9-6 0,0 0 7 15,3-10 9-15,-3 10 6 0,0 0 9 0,0 0 2 16,3 15 14-16,-3-15 11 0,0 18 10 0,0-4 19 15,-1 3 9-15,-1 2 29 0,1 2 3 16,-2 3 3-16,-2 0 18 0,2 2 109 0,-2-1-108 16,-1 2 93-16,0 1-128 0,-3-1-37 15,3-4 46-15,-1-1-29 0,-1 0 38 0,1-2-48 16,-2-1 15-16,1-2-32 0,-1 0-35 16,1-2 0-16,0-3 0 0,-1 1 0 0,0-3 0 15,-3 0 0-15,1-1 0 0,-3 1 0 0,0-4 0 16,-2-1 0-16,-1-1 0 0,1-2 0 15,-2-2 0-15,-2-2-25 0,-2-5-193 0,0-1-46 16,-1-5-59-16,-1-3-57 0,3-5-56 16,2 0-45-16,3-4-27 0,4 2-67 0,3 1-74 15,2-1-728-15,4 2-977 0</inkml:trace>
  <inkml:trace contextRef="#ctx0" brushRef="#br0" timeOffset="17075.46">13176 3950 112 0,'0'0'467'0,"0"0"-75"0,0 0-17 16,0 0-39-16,0 0-26 0,7-5-16 0,-7 5-38 15,0 0-30-15,0 0-26 0,8 9 21 16,-8-9 37-16,8 13-21 0,-5-3-21 0,1 3-31 16,0 1 1-16,-1 3-13 0,1 0-8 0,-2 2-10 15,0-1-10-15,0 0-12 0,0 2-12 16,-1-2-13-16,0-1-11 0,-1 1-16 0,1-3 2 16,-1-4-31-16,0-11-2 0,0 21 3 15,0-21 13-15,0 16 14 0,0-16 18 0,0 13 19 16,0-13 5-16,0 0-42 0,1 13-26 0,-1-13-15 15,0 0-17-15,0 0-11 0,0 0-5 16,0 0-6-16,3-13 0 0,-3 13-5 16,3-19 3-16,-1 2-9 0,1-3-8 0,1-1-1 15,0-2-4-15,1 0-8 0,1 0-2 0,0 3-18 16,1 1-25-16,0 3-26 0,0 3-10 16,0 0-8-16,0 3 3 0,0 3 18 0,-7 7 15 15,13-6 22-15,-13 6 10 0,9 4 14 16,-9-4 11-16,9 15 11 0,-4-3 19 0,1 2 56 15,-2 1 16-15,-1 0 0 0,-1 2-12 0,1 0 11 16,-2-1 39-16,1-1 19 0,-2-1-9 16,1-3-25-16,-1-11-23 0,2 19-10 15,-2-19-13-15,1 15 7 0,-1-15 22 0,1 12 3 16,-1-12-14-16,0 0-12 0,0 0-19 0,0 0-13 16,15-1 4-16,-15 1-11 0,12-18 1 15,-5 5-5-15,2-5-7 0,-1-1-5 0,-1-2-4 16,2-4-3-16,2-2-1 0,-2 6-8 0,-1 1 2 15,2 1-7-15,-2 2-15 0,-1 2-3 16,1 3-9-16,0 1 1 0,-1 6 13 0,-7 5 8 16,12-6 10-16,-12 6 19 0,10 4 18 15,-10-4 8-15,10 12 3 0,-5 0 26 0,-1 2 17 16,1 0-5-16,0 2-5 0,-1 0-1 0,-2 2-5 16,0 0-10-16,0-1-5 0,-2 0 88 15,2 0-124-15,-1 1 100 0,-1-4-120 16,0-2 101-16,-1 0-131 0,1-12 65 0,-2 19-185 15,2-19-38-15,0 17-45 0,0-17-62 0,0 12-74 16,0-12-83-16,0 0-98 0,0 12-102 16,0-12-741-16,0 0-1006 0</inkml:trace>
  <inkml:trace contextRef="#ctx0" brushRef="#br0" timeOffset="17602.05">13770 4169 53 0,'0'0'735'0,"0"0"-124"0,13-3-51 0,-13 3-38 16,0 0-89-16,9-5-52 0,-9 5-48 15,7-7-36-15,-7 7-48 0,6-8-28 0,-6 8-28 16,5-9-22-16,-5 9-18 0,2-11-16 0,-2 11-3 16,1-13 0-16,-1 13-9 0,-3-17-7 15,3 17-12-15,-8-20-5 0,2 7 5 0,0 2 1 16,-1 0 4-16,-1 0-4 0,1 2-18 15,1 3-33-15,6 6-17 0,-14-8-1 0,14 8-17 16,-16 0-1-16,9 6-4 0,-4 1 5 0,0 3 6 16,-1 2 9-16,0 3 5 0,3 1 2 15,0 1-6-15,1-1 4 0,2-2-3 16,2 1 3-16,0 0-1 0,2-2 106 0,1-3-125 16,1-10 108-16,0 19-120 0,0-19 116 0,4 17-120 15,-4-17 101-15,9 11-136 0,-9-11 78 16,13 3-158-16,-13-3-23 0,20-6-5 0,-5 0 0 15,-1-1 12-15,4-2 22 0,-2-1 13 0,1-2 14 16,-2 2 13-16,0 0 11 0,-3-1 11 16,0 3 5-16,-2 0 11 0,-1 0 7 0,-1 3 21 15,-8 5 9-15,11-9 9 0,-11 9 2 16,10-8 2-16,-10 8 4 0,0 0 27 0,13-4 15 16,-13 4 7-16,0 0 3 0,14 6-13 15,-14-6-9-15,9 9-12 0,-9-9-10 0,12 10-8 16,-12-10 0-16,9 13-3 0,-9-13-13 15,12 13-22-15,-12-13-57 0,10 12-63 0,-10-12-47 16,11 12-27-16,-11-12-34 0,13 8-40 0,-13-8-44 16,14 6-31-16,-14-6 64 0,21 3 10 15,-21-3-137-15,25 0-151 0,-8 0-562 0,2-2-743 16</inkml:trace>
  <inkml:trace contextRef="#ctx0" brushRef="#br0" timeOffset="19171.31">14546 4124 545 0,'0'0'506'0,"0"0"-63"16,-11 7-51-16,11-7-32 0,-5 8-48 0,5-8-31 15,-4 12-15-15,4-12-11 0,-3 15-20 16,3-15-19-16,-2 18-22 0,2-18-17 0,1 17-9 16,-1-17-20-16,3 16-9 0,-3-16-3 15,4 17-5-15,-4-17-6 0,6 14 0 0,-6-14 6 16,8 12-3-16,-8-12-4 0,11 9-6 0,-11-9-16 16,10 4-12-16,-10-4-9 0,13 0-14 15,-13 0-8-15,17-6-10 0,-8 3-9 0,3-4-6 16,-2 0 0-16,0-2-10 0,0 0 7 15,-1-2 2-15,0 1-4 0,-3 0-2 0,2-3 0 16,-3 1 2-16,-2 0 11 0,-1 1-7 16,-2 11 20-16,1-19-5 0,-1 19-8 0,-4-19 0 15,0 11 1-15,1-1 2 0,-4 2-6 0,2 0-10 16,5 7-6-16,-11-13-6 0,11 13 5 16,-15-8-16-16,15 8-2 0,-15-4-7 0,15 4-7 15,-14 0-24-15,14 0-25 0,-16 0-15 16,16 0-22-16,-18 4-14 0,18-4-25 0,-18 4 5 15,18-4-25-15,-16 6-20 0,16-6-13 16,-15 5-18-16,15-5-12 0,-13 4-33 0,13-4-29 16,0 0-43-16,-13 6-55 0,13-6 6 0,0 0 25 15,-8 3 21-15,8-3 10 0,0 0 7 16,0 0-8-16,0 0 10 0,0 0 28 0,0 0 52 16,0 0 44-16,9 5 98 0,-9-5 118 15,0 0 62-15,13-1 36 0,-13 1 12 0,0 0 22 16,20-1 9-16,-20 1 21 0,19 0 18 0,-19 0 0 15,23 1-18-15,-10 0-20 0,3 1-23 16,0 2-7-16,-1 0-5 0,0 0 4 0,-2 2-2 16,0-1 5-16,-1 3 35 0,-2 0 7 15,1 1-6-15,-3 2-11 0,-1-1-9 0,-1 1-19 16,-1-3 0-16,-5-8-7 0,5 18-2 16,-5-18-9-16,4 16-13 0,-4-16-12 0,4 12-7 15,-4-12 2-15,2 10 14 0,-2-10 14 16,0 0 7-16,5 13 4 0,-5-13-25 0,0 0-32 15,0 0-27-15,0 0-25 0,0 0-22 0,15-2-22 16,-15 2-16-16,12-17-11 0,-4 7-12 16,1-3-7-16,0 1-9 0,2-3 2 0,-1 2 0 15,1-3 7-15,-3 5-5 0,4-1 7 16,-3 2 0-16,0 0 4 0,0 3-8 0,-3 1 3 16,-6 6 7-16,12-7 17 0,-12 7 16 15,0 0 20-15,16 2 14 0,-16-2 12 0,8 13 6 16,-8-13 37-16,6 17-4 0,-4-8-4 0,0 2-9 15,0-1-9-15,1 1-5 0,0 0 0 16,-1-3-5-16,-2-8-6 0,4 20-5 0,-4-20-3 16,5 15 2-16,-5-15-15 0,4 13-9 15,-4-13 11-15,3 8-7 0,-3-8-15 0,0 0-22 16,0 0-10-16,15 0-6 0,-15 0-4 0,9-7-2 16,-9 7 7-16,10-12-11 0,-4 0-3 15,2 1 1-15,-3-3 6 0,2 1 1 16,-1 2 10-16,-1-1 3 0,1 3 3 0,-6 9-4 15,8-15-4-15,-8 15-16 0,5-9 29 0,-5 9 34 16,0 0 30-16,0 0 14 0,0 0 11 16,0 0 2-16,9 6 14 0,-9-6 3 0,0 0 4 15,2 15 11-15,-2-15 2 0,4 13-14 16,-4-13-3-16,4 13-11 0,-4-13-1 0,5 14 8 16,-5-14 2-16,5 10 1 0,-5-10 2 0,6 8-3 15,-6-8-6-15,6 7-5 0,-6-7-8 16,0 0-8-16,14 4-7 0,-14-4-6 0,0 0-7 15,14-3-10-15,-14 3-12 0,13-6-12 0,-13 6-4 16,12-12-13-16,-3 4-10 0,0-3-7 16,0 1-1-16,-1-3-5 0,-1 0-3 15,2-1 4-15,-3 0 7 0,1 0 12 0,-2 1 11 16,1 0 12-16,-2 4 0 0,-4 9 11 0,6-15 3 16,-6 15-5-16,4-9 3 0,-4 9 4 15,0 0 24-15,0 0 21 0,0 0 13 0,0 0 7 16,3 9 10-16,-3-9 19 0,-1 20 13 15,0-5 13-15,0 5-3 0,-1 4 2 0,0 4 0 16,1 8 111-16,-1-1-120 0,0 3-38 0,-1 5-3 16,-1 1 3-16,0 0-11 0,3-6 25 15,-1-2-41-15,0-1 18 0,2-2-42 16,-2-4 23-16,2-2-38 0,0-1 27 0,-1-5-40 16,1-3 18-16,-1 0-72 0,1-5-22 0,0-1 69 15,0-12-219-15,0 17-98 0,0-17-98 16,0 0-83-16,0 0-33 0,0 0-18 0,0 0-83 15,0 0-618-15,-1-19-869 0</inkml:trace>
  <inkml:trace contextRef="#ctx0" brushRef="#br0" timeOffset="19431.08">15234 4165 337 0,'4'-17'441'16,"0"3"-19"-16,0 1-43 0,1 4-19 0,1 1-28 15,-6 8-42-15,9-12-13 0,-9 12-7 16,12-7-16-16,-12 7-23 0,13-4-12 15,-13 4-13-15,14-1-14 0,-14 1-28 0,20 2-14 16,-20-2-13-16,19 6-15 0,-9-2-6 0,-2 0-1 16,1 1-3-16,-2 1 0 0,1 0 0 15,-8-6 11-15,11 12 6 0,-11-12-10 0,6 14-7 16,-6-14-16-16,0 15-18 0,0-15-11 16,-7 21-14-16,1-8-9 0,-4-1-13 0,-1 1-19 15,-2 1-52-15,-3-1-74 0,1 0-73 0,-3-1-65 16,1 0-73-16,-1-3-46 0,3 1-43 15,1-3-89-15,2 1-114 0,1-2-441 16,11-6-674-16</inkml:trace>
  <inkml:trace contextRef="#ctx0" brushRef="#br0" timeOffset="20121.97">16037 4142 436 0,'0'0'532'0,"-10"-7"-80"16,10 7-79-16,0 0-56 0,0 0-71 15,-8-6-35-15,8 6-7 0,0 0-16 0,0 0-13 16,0 0-7-16,5-9-15 0,-5 9-11 0,0 0-13 16,11-4-16-16,-11 4-2 0,0 0-8 15,11-3-7-15,-11 3-6 0,0 0-3 0,12-3-11 16,-12 3-11-16,0 0-11 0,0 0-7 0,13-3-10 15,-13 3-5-15,0 0 8 0,0 0 23 16,0 0 18-16,0 0 16 0,13 2 23 16,-13-2 16-16,0 0 17 0,5 9 11 0,-5-9 3 15,2 16-6-15,-2-16 0 0,0 28-10 0,-2-10 113 16,0 5-143-16,-1 0-24 0,1 2 29 16,-1 2-31-16,-1 2 37 0,-1 4-27 0,1 0 4 15,-2 1-12-15,-1 0 24 0,0-2-51 16,1-2 20-16,0 1-47 0,1-6 20 0,-1-2-43 15,2-2 31-15,0-3-44 0,1-1 31 0,-1-2-42 16,1-2 24-16,1-3-71 0,2-10 3 16,-3 16-69-16,3-16-32 0,-3 11 20 0,3-11-206 15,0 0-63-15,0 0-69 0,0 0-48 16,0 0-43-16,2-15-40 0,-2 15-116 0,4-28-454 16,-2 9-780-16</inkml:trace>
  <inkml:trace contextRef="#ctx0" brushRef="#br0" timeOffset="20401.09">16084 4145 304 0,'6'-9'551'0,"-6"9"-67"0,11-11-68 15,-11 11-38-15,10-8-59 0,-10 8-40 0,12-3-25 16,-12 3-22-16,12 0-21 0,-12 0-18 16,15 2-16-16,-15-2-22 0,17 4-4 0,-17-4-8 15,18 8-9-15,-18-8-7 0,14 8-1 16,-14-8 4-16,11 12 19 0,-11-12 6 0,9 15-1 15,-9-15-13-15,3 18-5 0,-3-18-8 0,-4 20-5 16,0-8-12-16,-3 3-13 0,-1-2-8 16,-1 3-7-16,-3-2-13 0,0 0 92 0,1 0-135 15,-1-2 101-15,1-2-134 0,1 3 104 16,-1-5-138-16,2 3 78 0,2-4-162 0,-1-1-43 16,8-6-56-16,-9 10-61 0,9-10-77 15,0 0-74-15,-7 6-74 0,7-6-105 0,0 0-614 16,0 0-835-16</inkml:trace>
  <inkml:trace contextRef="#ctx0" brushRef="#br0" timeOffset="21341.06">16379 4278 126 0,'11'-5'582'16,"3"1"-53"-16,-5 0-50 0,0 0-29 15,2 2-51-15,-3-4-39 0,0 1-34 16,2 2-20-16,-10 3-25 0,15-10-26 0,-15 10-34 15,13-10-32-15,-13 10-36 0,13-12-20 0,-13 12-13 16,9-12 1-16,-9 12 3 0,6-15 0 16,-6 15-8-16,3-11 8 0,-3 11-1 0,0-12-10 15,0 12-4-15,-3-10-18 0,3 10-12 16,-6-7-19-16,6 7-12 0,0 0 0 0,-16-1 1 16,16 1-4-16,-20 8-3 0,8 1 4 0,-2 0 5 15,0 4 8-15,0-1 0 0,0 3-5 16,-1 3 107-16,3-1-135 0,-2 1 114 0,4-1-133 15,1-2-21-15,2 0 26 0,-1-2-27 16,3 1 25-16,2-3-18 0,1-1 26 0,2-10-20 16,0 16 27-16,0-16-19 0,5 13 25 15,-5-13-28-15,12 6 18 0,-12-6 92 0,15 1-141 16,-15-1 99-16,22-5-151 0,-9 0 0 0,3-2 0 16,-3 0 6-16,2-3 1 0,1 2 23 15,-1-4-9-15,-1-1 14 0,0-1 6 0,-2-1 10 16,0 0 8-16,-2-1 7 0,-1 4 11 15,-2-1 19-15,-1 2 28 0,1 2 8 0,-7 9 11 16,7-14-4-16,-7 14-13 0,7-9-13 0,-7 9-6 16,0 0 1-16,0 0-10 0,0 0-6 15,0 0 3-15,0 0 2 0,3 9-1 16,-3-9 4-16,-1 12-10 0,1-12 3 0,0 17-9 16,0-17 4-16,2 21 104 0,-1-11-125 0,0 1 105 15,1 4-119-15,2-1 105 0,0 0-122 16,0-1-13-16,-1-1 36 0,1-1-36 0,-1-3-3 15,-3-8 72-15,6 17-158 0,-6-17 69 16,6 14-137-16,-6-14-17 0,6 12-28 0,-6-12-1 16,5 9 9-16,-5-9-6 0,0 0-24 0,8 9-15 15,-8-9-18-15,0 0-20 0,0 0-21 16,15-2-12-16,-15 2-8 0,7-9 9 0,-7 9 66 16,9-10 50-16,-4 1 73 0,-1 1 64 15,3-4 50-15,-2-1 37 0,1 1 48 0,-1-2 53 16,0 3 56-16,-1 0 23 0,-4 11 9 15,7-14-19-15,-7 14-3 0,5-11 35 0,-5 11 17 16,0 0-5-16,8-10-19 0,-8 10-4 0,0 0 2 16,0 0-2-16,0 0-16 0,14 3-7 15,-14-3-21-15,7 7-9 0,-7-7-13 0,5 14-4 16,-5-14-7-16,4 18-11 0,-4-18-2 16,1 22-6-16,-1-9-2 0,-1 4-3 0,-1-1 6 15,0 1-21-15,0-2 40 0,0-3-23 0,1 0 28 16,1-12-31-16,-3 18 48 0,3-18-5 15,-4 15 56-15,4-15-7 0,0 0 15 0,-1 14-42 16,1-14-5-16,0 0-44 0,0 0 0 16,0 0-22-16,0 0 16 0,0 0-36 0,0 0 18 15,0 0 93-15,0 0-137 0,10-10 103 16,-10 10-139-16,7-13 14 0,-3 4-3 0,2-1 5 16,1-2-6-16,1-1 6 0,0 0-1 15,0 1-2-15,1-1-4 0,-1 0 10 0,0 1-12 16,-1 0-13-16,2 1-17 0,-3 1-18 0,-2 2-11 15,2 1-23-15,-6 7-16 0,8-12-28 16,-8 12-33-16,8-10-57 0,-8 10-69 0,6-9-72 16,-6 9-92-16,0 0-101 0,8-7-181 0,-8 7-304 15,0 0-671-15</inkml:trace>
  <inkml:trace contextRef="#ctx0" brushRef="#br0" timeOffset="23564.39">17030 4368 220 0,'0'0'574'0,"0"0"-63"16,0 0-50-16,0 0-37 0,0 0-47 16,0 0-43-16,7-7-42 0,-7 7-36 0,0 0-34 15,0 0-21-15,0 0-27 0,1-12-16 0,-1 12-30 16,0 0-21-16,-2-10 5 0,2 10-3 15,0 0-13-15,-5-13-6 0,5 13-10 0,-5-11-6 16,5 11-2-16,-8-13 11 0,8 13 8 16,-11-13-3-16,11 13-3 0,-11-11-12 0,11 11-20 15,-11-9-18-15,11 9-12 0,-12-5-13 16,12 5-6-16,0 0-3 0,-16 2-3 0,16-2 4 16,-14 10-5-16,7-4 3 0,-2 4 3 15,0 2 4-15,2 1-5 0,0 0 104 0,0 0-122 16,1 3-20-16,0-2 38 0,2 1-22 0,0 0 40 15,1-1-18-15,1 1 32 0,0-2-34 16,0-1 29-16,2-12-35 0,0 19 31 0,0-19-33 16,2 16 34-16,-2-16-28 0,4 11 35 15,-4-11-40-15,8 6 9 0,-8-6-54 0,0 0 7 16,18-2-52-16,-18 2 17 0,16-7-40 0,-5-1 10 16,0 1-5-16,-1-2-8 0,0-1-3 15,0-2-10-15,-1 0 14 0,0 1 4 16,-2-3 20-16,-1 0 22 0,-1 0 14 0,-1 1 9 15,1-2 38-15,-1 6 29 0,-4 9 37 0,3-17-5 16,-3 17-29-16,3-11 2 0,-3 11-1 16,0 0 18-16,0 0 21 0,0 0 10 0,0 0-4 15,0 0-2-15,-3 18-5 0,3-18 10 16,-3 18-16-16,3-18-18 0,-2 18 35 0,2-18-22 16,0 20 32-16,0-20-31 0,1 19 14 0,-1-19-36 15,3 17 27-15,-3-17-33 0,5 14 28 16,-5-14-34-16,5 13 22 0,-5-13-32 0,6 9 16 15,-6-9-50-15,0 0-7 0,11 8-62 0,-11-8-7 16,0 0-29-16,13-2 11 0,-13 2-19 16,12-6-11-16,-12 6-2 0,15-11-9 15,-6 1-19-15,1-1-9 0,0 0 8 0,0-5 24 16,-1 0 9-16,1-1 10 0,-1-2 5 0,0-2 2 16,0 0 9-16,-2 0 24 0,0 0 24 15,0 0 25-15,0 1 31 0,0 1 42 0,-2 3 38 16,-1 2 41-16,0 2 32 0,-1 2 35 15,-3 10 12-15,4-15-11 0,-4 15-7 0,0 0 0 16,0 0 6-16,0 0-13 0,0 0-11 0,0 0-13 16,0 0-10-16,0 0-16 0,-5 14-3 15,5-14-4-15,-4 20 0 0,2-4-5 16,-1 3 1-16,2 0 19 0,-2 4 14 0,1 0-9 16,-1 1-41-16,1-1 18 0,1-2-38 0,0-1 24 15,0-2-45-15,2 1 25 0,-1-3-39 16,2-3 26-16,0 0-45 0,1-2 30 0,-3-11-35 15,9 13 18-15,-9-13-53 0,13 8-4 16,-13-8-57-16,17 0 5 0,-17 0-24 0,20-7-22 16,-7 0-15-16,0 0-26 0,0-2-16 0,1-4-8 15,0 1-7-15,-1-4-1 0,0 0-1 16,-2-2 11-16,0-1 25 0,1-2 31 0,-3 1 21 16,0 0 18-16,0-1 20 0,-1-1 10 15,-2 1 18-15,0 0 14 0,0 1 18 0,-2 3 33 16,0 3 29-16,-1-1 42 0,-1 4 28 15,-2 11 7-15,3-18-12 0,-3 18-16 0,1-12-14 16,-1 12 13-16,0 0 6 0,0 0 10 0,-4-8 6 16,4 8 9-16,0 0 11 0,-6 7-4 15,6-7-7-15,-7 14 9 0,3-4 0 0,-1 4-13 16,0 2-7-16,-1 5-15 0,0 0 20 16,0 1 9-16,0 3-3 0,1 0-13 0,1-3-9 15,1 1-5-15,2-4-26 0,0-1 28 0,2 0-24 16,1 0 30-16,1-1-24 0,1-2 28 15,1-2-38-15,2 0 22 0,0-1-41 16,2-1 22-16,0-2-41 0,1 0 28 0,-1-1-36 16,0-1 24-16,0-3-45 0,-9-4 24 0,16 8-40 15,-16-8 23-15,18 4-48 0,-18-4 13 16,18 1-22-16,-18-1 26 0,21-4 96 0,-12-1-122 16,5 1 0-16,-2-1 6 0,-1-1 4 15,1-2 10-15,-1 1 1 0,-1-1 0 0,-2 0 9 16,-1 0 5-16,0-1 7 0,1-1-1 0,-3 2 5 15,-1-1 5-15,0 1-1 0,-1-1 5 16,0-1 1-16,0 0 2 0,-1-1-2 0,0 1 2 16,-2 10 2-16,1-21 6 0,-1 21 20 0,0-19 14 15,0 19 4-15,-1-17-2 0,1 17-3 16,-2-13-13-16,2 13-5 0,-4-11-11 16,4 11-6-16,-5-7-6 0,5 7 1 0,0 0-1 15,-10-8 2-15,10 8 9 0,0 0 1 0,0 0 5 16,-14-1 9-16,14 1 8 0,-8 5 6 15,8-5 14-15,-8 11 3 0,4-2-4 0,-2 4-1 16,2 0-2-16,0 2-4 0,2 1-5 16,0 1-21-16,1 0 24 0,2-1-23 0,1 0 21 15,0 0-19-15,2-1 25 0,0 0-26 0,3-2 23 16,-2-1-29-16,3 0 11 0,-2-2-9 16,1-3 15-16,0 0-28 0,-7-7 23 15,13 8-13-15,-13-8-12 0,18 3-43 0,-18-3 2 16,17 0-56-16,-17 0 6 0,22-5-56 0,-9 0 8 15,2-2 88-15,-2-1-139 0,4-2-29 16,-2-3-1-16,0-1-16 0,0 0 0 0,0-2 13 16,-2-1 16-16,0-2 13 0,0-3 40 0,-3 1 29 15,0 1 34-15,-1-1 24 0,-2-1 20 16,-1-1 21-16,1-1 28 0,-3 1 16 0,1 0 27 16,-1 2 34-16,-2 3 17 0,1 2 34 15,-1 1 4-15,0 3 2 0,-2 12-15 0,2-19-30 16,-2 19-25-16,1-12-10 0,-1 12-12 0,0 0 5 15,0 0 5-15,0 0 9 0,0 0 18 16,0 0 16-16,0 0 10 0,-4 15 7 16,2-1 8-16,-1 4 6 0,0 0 3 0,0 5 0 15,0 0-4-15,0 1 104 0,0 0-138 0,1 0-22 16,0-1 7-16,-1 0-31 0,1-3 4 16,2-1-27-16,0 0 10 0,1 0-39 0,2-2-30 15,0 0-90-15,0-2-39 0,1-2-91 16,1-1-23-16,0-2-61 0,3-1-34 0,3-2 51 15,2-2 72-15,3-2 28 0,4-2-74 0,3-2-151 16,6-2-633-16,6-3-694 0</inkml:trace>
  <inkml:trace contextRef="#ctx0" brushRef="#br0" timeOffset="24141.16">18752 4053 65 0,'0'0'670'0,"0"0"-118"0,0 0-45 16,0 0-4-16,0 0-52 0,0 0-32 0,0 0-62 15,0 0-65-15,0 0-59 0,0 0-49 16,0 0-33-16,0 0-33 0,0 0-14 0,0 0-12 16,-6-8-2-16,6 8-12 0,0 0-4 15,-7-6-7-15,7 6-7 0,0 0-6 0,-10-5-6 16,10 5 3-16,0 0-6 0,-11-5-11 0,11 5-6 16,0 0-10-16,-14 0-6 0,14 0-7 15,-10 3-1-15,10-3 13 0,-13 11 8 16,4 2 9-16,0 4 4 0,1 4 1 0,-1 6-2 15,0 5-2-15,0 7 4 0,0 3-5 0,0 2-30 16,2 1 31-16,1-1 109 0,0 2-125 16,1-3 7-16,-1-1-6 0,3-5-3 0,-1-2-2 15,0-1-3-15,0-2-4 0,1-7-5 16,0 0-27-16,0-1-51 0,1-6-45 0,-2-1-53 16,2-2-85-16,0-3-96 0,2-12-123 0,-5 16-184 15,5-16-544-15,-4 9-814 0</inkml:trace>
  <inkml:trace contextRef="#ctx0" brushRef="#br0" timeOffset="24623.97">18391 4423 20 0,'0'0'806'0,"-6"-16"-221"0,6 16-108 0,-3-11-76 15,3 11-90-15,0 0-34 0,0 0-14 0,2-14-26 16,-2 14-30-16,9-9-30 0,-9 9-17 15,19-13-29-15,-8 7-25 0,4 0-17 0,-2-1-21 16,3 2-18-16,0 1-10 0,1-2-8 0,-2 1-11 16,4 3-4-16,-1 0-4 0,-1 1-3 15,3 1-2-15,-4 0-4 0,1 2 5 16,-1 1-1-16,0 2 21 0,-3 1 7 0,1 1 13 16,-3 2-2-16,-3 3 14 0,2-1 4 0,-3 3 10 15,-1-1-13-15,-3 0 39 0,3 2-17 16,-1-1 30-16,-1-1-30 0,-1-1 26 0,-1-2-42 15,-2-10 20-15,5 17-40 0,-5-17 40 16,6 17-26-16,-6-17 26 0,7 11-34 0,-7-11 22 16,11 4-40-16,-11-4 21 0,15-1-37 0,-15 1 24 15,20-5-47-15,-7 0 23 0,1-2-17 16,-2-1-13-16,2-1-4 0,-3-1-10 0,0-2-5 16,1 2-8-16,-4-2 5 0,-1-1-3 0,-1-1 7 15,-1 2 0-15,-3 0 1 0,-2 12-16 16,-1-19-4-16,1 19 5 0,-7-16-2 15,7 16 9-15,-12-13 2 0,4 8 7 0,-1 0 1 16,9 5 5-16,-18-4 2 0,18 4-1 0,-20-4-5 16,20 4-13-16,-17-2-35 0,17 2-60 15,-15-3-54-15,15 3-64 0,0 0-26 0,-14-2-35 16,14 2-37-16,0 0-53 0,0 0-94 16,0 0-459-16,0 0-536 0</inkml:trace>
  <inkml:trace contextRef="#ctx0" brushRef="#br0" timeOffset="25015.84">18979 4238 183 0,'13'-2'499'0,"-13"2"-49"16,20-2-7-16,-20 2-49 0,17 1-13 0,-17-1-49 15,16 5-9-15,-16-5-11 0,16 8-21 16,-8 3-12-16,2-1-30 0,-3 3-18 0,0 1-32 16,0 4-19-16,0 2-12 0,-1-1-3 15,-1 1 6-15,0 1-40 0,-2 0 21 0,1-2 84 16,-1-1-145-16,-1 0 88 0,1-2-139 0,-2 1-6 15,0-3-6-15,0-2 0 0,-1-12 0 16,0 19-11-16,0-19-30 0,-2 18-44 0,2-18-40 16,-4 12-27-16,4-12-18 0,0 0 8 15,-6 8 9-15,6-8 12 0,0 0 11 0,0 0 17 16,-12-1 17-16,12 1 12 0,-7-6 23 16,7 6 23-16,-10-12 25 0,10 12 40 0,-5-13 12 15,5 13 8-15,-3-15 4 0,3 15 8 0,0-17 1 16,0 17 12-16,5-18 8 0,0 6 2 15,4 1 1-15,0-2-1 0,1 2 2 0,4-3-14 16,0 1-14-16,2 0-16 0,1 0-11 16,1 0-10-16,-1 0-8 0,2 1-8 0,1 0-5 15,-3 0-10-15,1 1-10 0,0 0-41 0,-1 0-44 16,-2 0-49-16,-1 4-39 0,-1-2-48 16,-2 1-55-16,-1 1-78 0,-2 1-122 15,-8 6-207-15,12-8-674 0,-12 8-952 0</inkml:trace>
  <inkml:trace contextRef="#ctx0" brushRef="#br0" timeOffset="26091.04">13252 5831 444 0,'0'0'611'0,"0"0"-84"0,-6-9-57 16,6 9-45-16,0 0-32 0,0 0-14 15,-6-9-16-15,6 9-21 0,0 0-23 16,0 0-34-16,0 0-26 0,0 0-17 0,-5-9 83 16,5 9-143-16,0 0 86 0,0 0-154 0,0 0-39 15,0 0 8-15,0 0 90 0,0 0-133 16,0 0 5-16,0 0 24 0,0 0-8 0,9-5 20 16,-9 5-27-16,17 1 19 0,-17-1-18 15,21 0 18-15,-7-1-41 0,4 0 19 0,0 0-33 16,0-1 16-16,-1 0-26 0,1 1 20 0,-4 0-29 15,0-1-20-15,-14 2-85 0,22-3-37 16,-22 3-80-16,19-1-10 0,-19 1-49 0,12-1-87 16,-12 1-91-16,0 0-124 0,12 2-147 15,-12-2-482-15,0 0-821 0</inkml:trace>
  <inkml:trace contextRef="#ctx0" brushRef="#br0" timeOffset="26375.99">13038 6047 1363 0,'0'0'702'16,"0"0"-156"-16,-3 9-110 0,3-9-39 16,0 0-25-16,9 5-12 0,-9-5-28 15,15 2-35-15,-15-2-28 0,23 0-40 0,-4-2-33 16,1 1-30-16,1-2-15 0,3 0-40 0,-1 0-22 15,1-1-18-15,1-1-13 0,0 1-15 16,-1 0-5-16,-1-2-5 0,0 1 19 0,0-1-79 16,-3 0-41-16,-2 4-100 0,-2-4-19 0,-2 2-54 15,-3 1 1-15,-1-1-72 0,-10 4-19 16,14-7-47-16,-14 7-63 0,9-6-36 0,-9 6-50 16,0 0-388-16,8-10-483 0</inkml:trace>
  <inkml:trace contextRef="#ctx0" brushRef="#br0" timeOffset="26621.03">13375 5768 346 0,'-4'-8'662'15,"4"8"-129"-15,-7-13-88 0,7 13-93 0,-6-6-82 16,6 6-11-16,0 0 15 0,0 0-1 16,0 0-10-16,-7 7-7 0,7-7-17 0,-1 17-11 15,0-4-18-15,1 4-31 0,-1 2 28 16,-1 3-28-16,-1 3-9 0,-1 2-12 0,0 2-20 15,-1 1-27-15,0 1-23 0,0-3 8 0,-1-4-45 16,2 0 18-16,0-1-46 0,0-2-9 16,2-2-88-16,-1-2-26 0,0-2-79 15,2-3 10-15,1-12-46 0,-2 19-2 0,2-19-107 16,0 0-118-16,2 12-132 0,-2-12-4 0,0 0-428 16,10-6-608-16</inkml:trace>
  <inkml:trace contextRef="#ctx0" brushRef="#br0" timeOffset="26896.96">13511 5581 230 0,'0'0'720'0,"7"-6"-105"0,-7 6-56 16,3 9-50-16,-3-9-19 0,2 20-30 0,-2-1-18 16,-2 4-64-16,1 4-11 0,-1 5-54 15,0 3 18-15,0 2-26 0,-1 6-20 16,0 0-29-16,2 1-28 0,-2-1-23 0,1-7-17 15,-1 1-23-15,1-1-21 0,0-3-20 0,1-6-17 16,0 1-18-16,0-5-8 0,0-2-28 16,1-3-10-16,0-2-5 0,-2-2 0 0,2-14 5 15,0 21-10-15,0-21-5 0,-1 16-28 16,1-16-54-16,0 0-67 0,-1 13-83 0,1-13-74 16,0 0-38-16,0 0-87 0,0 0-53 0,0 0-121 15,6-8-188-15,-6 8-724 0,9-20-1114 16</inkml:trace>
  <inkml:trace contextRef="#ctx0" brushRef="#br0" timeOffset="27309.05">13875 5849 542 0,'0'0'699'0,"6"-7"-190"0,-6 7-98 15,0 0-44-15,8-7-62 0,-8 7-61 0,0 0-39 16,8-6 21-16,-8 6 25 0,0 0-28 16,11-7-44-16,-11 7-36 0,9-5-26 0,-9 5-10 15,11-7-8-15,-11 7 1 0,12-7-12 16,-12 7-14-16,9-6-21 0,-9 6-8 0,0 0 16 16,11-5 39-16,-11 5 12 0,0 0 22 0,0 0 8 15,0 0 3-15,12 5 110 0,-12-5-124 16,0 14-1-16,0-14 28 0,-2 21-10 0,1-3 5 15,-1 1-5-15,0 4-10 0,-1 5-17 16,0 5 17-16,1 0-7 0,-2 10-1 0,-2 1-4 16,2 0-10-16,-2 0-10 0,-1 1-8 15,2-2-16-15,-1-1-11 0,1-8-13 0,1-2-13 16,1-5-18-16,0-2-27 0,-1-3 0 0,2-3 0 16,1-3 0-16,0-3 0 0,0-2 0 15,1-11 0-15,-2 17-72 0,2-17-98 0,0 0-90 16,0 0-58-16,0 0-101 0,0 0-28 15,6-9-87-15,-2-4-88 0,0-5-145 0,-1-5-688 16,1-4-1071-16</inkml:trace>
  <inkml:trace contextRef="#ctx0" brushRef="#br0" timeOffset="27605.31">13965 5828 318 0,'4'-10'558'0,"-4"10"-60"16,8-12-47-16,-8 12-53 0,8-8-66 0,-8 8-27 15,10-4-26-15,-10 4-36 0,0 0-36 16,18-1 5-16,-18 1-6 0,18 4-9 0,-18-4-19 16,18 6-22-16,-9 0-7 0,3-1 0 0,-2 3-1 15,0 0 0-15,-2 0-32 0,-3 0 34 16,1-1-29-16,-6-7 33 0,5 18-19 0,-5-18 9 16,2 20-39-16,-4-8 13 0,-2 1-29 15,-2 2-12-15,-1 0-7 0,-3 2-15 0,-2-1-10 16,0 0-9-16,-2-1-14 0,1 0-3 15,-1-2-6-15,3-2-19 0,1 0-31 0,-1-2-39 16,3 0-39-16,-1-2-4 0,4-1-70 0,5-6-2 16,-11 9-62-16,11-9-20 0,-8 6-76 15,8-6-43-15,0 0-90 0,0 0-102 0,0 0-522 16,0 0-722-16</inkml:trace>
  <inkml:trace contextRef="#ctx0" brushRef="#br0" timeOffset="28117.33">14295 5836 636 0,'0'0'628'16,"0"0"-133"-16,0 0-85 0,3-8-78 15,-3 8-23-15,0 0 7 0,0 0-40 0,0 0-22 16,0 0-38-16,9 4-27 0,-9-4-26 16,0 0-24-16,4 15-24 0,-4-15-38 0,3 12 13 15,-3-12-32-15,1 16 34 0,-1-16-14 0,1 19 25 16,-1-19-40-16,-2 21 14 0,-1-7-36 15,0 2-4-15,-1 0-1 0,-2 0 2 0,3-2-6 16,-1-1-2-16,1 0 22 0,3-13-36 16,-4 17 24-16,4-17-23 0,-3 14 8 0,3-14 34 15,-3 11 10-15,3-11 25 0,0 0 26 0,0 0 7 16,0 0-7-16,0 0-16 0,0 0-4 16,0 0-20-16,0 0-7 0,0 0-14 0,12-5-7 15,-12 5-15-15,8-13 14 0,-1 1-25 16,-1 0 3-16,0-2-37 0,2-1-9 0,0-2-56 15,1-1 8-15,0 0 83 0,-1 0-142 16,2 0 105-16,-3 4-143 0,0 1-17 0,0 0-17 16,0 2-20-16,-2 2-22 0,-5 9-34 0,8-14-21 15,-8 14 1-15,6-8-19 0,-6 8-35 16,0 0-46-16,8-7-61 0,-8 7-500 0,0 0-535 16</inkml:trace>
  <inkml:trace contextRef="#ctx0" brushRef="#br0" timeOffset="29169.33">14727 5880 303 0,'0'0'745'0,"0"0"-117"0,0 0-37 15,0 0-82-15,2-10-63 0,-2 10-56 0,0 0-45 16,-6-6-37-16,6 6-43 0,0 0-46 16,-11-9-38-16,11 9-33 0,-9-8-34 0,9 8-22 15,-13-9-20-15,13 9-13 0,-14-9-11 16,5 3-7-16,1 2-7 0,8 4-5 0,-15-8-14 16,15 8-8-16,-17-4-8 0,17 4-3 15,-17-1-3-15,17 1 1 0,-18 5 0 0,9-1-26 16,-3 3 34-16,2 2-25 0,0 0 30 0,0 2-26 15,1-1 27-15,3 2-26 0,-1 1 25 16,2-2-23-16,2-2 6 0,3-9 1 0,-4 19 4 16,4-19-1-16,-2 17 3 0,2-17 4 15,0 13 2-15,0-13 4 0,2 12 3 0,-2-12 3 16,4 9 4-16,-4-9 11 0,0 0-12 0,9 8-3 16,-9-8 18-16,0 0-50 0,14 0-3 15,-14 0-58-15,12-6-15 0,-12 6-46 16,16-11 18-16,-6 4-25 0,0 0 6 0,-2-2 8 15,-1 1 12-15,0 1 23 0,-7 7 21 0,9-12 11 16,-9 12 50-16,7-10 15 0,-7 10-5 16,0 0-3-16,4-9 21 0,-4 9 13 0,0 0 11 15,0 0 3-15,0 0-3 0,0 0-28 16,0 15 23-16,0-15-30 0,0 0 30 0,0 16-10 16,0-16 31-16,3 16-25 0,-3-16 40 0,5 15-14 15,-5-15-5-15,7 14-4 0,-7-14-5 16,9 14 0-16,-9-14 8 0,11 12 2 0,-11-12 5 15,14 7-7-15,-14-7-1 0,15 4 20 16,-15-4-32-16,19-1 10 0,-19 1-30 0,19-4 22 16,-5-1-33-16,0-1 22 0,1-3-7 15,-3 1-11-15,4-4-13 0,-2 1-7 0,-2 1 5 16,-1-1-7-16,-1-1 3 0,-1-1 3 0,0 1 4 16,-3-1 2-16,-1 0 4 0,-2-1 16 15,0 4 11-15,-3 10 15 0,-1-21 4 0,1 21 6 16,-6-17 0-16,1 9 12 0,5 8-6 15,-13-10-10-15,13 10-5 0,-15-3-5 0,15 3 0 16,-18 4-12-16,18-4 15 0,-16 8-5 16,6 1-1-16,0-1 101 0,3 3-132 0,0-3-27 15,2 1 35-15,5-9-33 0,-8 15 34 0,8-15-29 16,-5 15 34-16,5-15-33 0,-2 13 36 16,2-13-27-16,0 0 30 0,2 15-29 0,-2-15 31 15,0 0-29-15,7 10 13 0,-7-10-51 16,0 0 16-16,13 4-40 0,-13-4 11 0,0 0 80 15,17-3-130-15,-17 3 3 0,16-4 16 16,-16 4 6-16,15-7 20 0,-15 7 17 0,15-10 9 16,-15 10 14-16,11-9 15 0,-11 9 25 15,10-9 38-15,-10 9 15 0,7-6-3 0,-7 6-12 16,0 0-22-16,8-8-19 0,-8 8-3 0,0 0-1 16,0 0 9-16,6 8 22 0,-6-8-18 15,2 16 38-15,-1-4-22 0,1 4 46 0,-1 3-6 16,0 5 20-16,0 0 10 0,-1 2 34 15,0 0-5-15,-1-1-1 0,0 2 1 0,0-2 9 16,-2 0 26-16,-1-2-45 0,1 0 25 0,0 0-41 16,-1-3 15-16,-1-2-40 0,-1 0 14 15,1-3-39-15,-1-1 14 0,-1 0-47 16,-1-2-33-16,-2-1 0 0,0-1 0 0,-1-1 0 16,-2 0 0-16,-1-3 0 0,-2-2-93 0,1 0-117 15,-3-2-80-15,-1 0-121 0,-1-2-45 16,-1-4-100-16,-3 1-87 0,0-2-166 0,0-1-689 15,-3-5-1126-15</inkml:trace>
  <inkml:trace contextRef="#ctx0" brushRef="#br0" timeOffset="30177.33">15008 5838 301 0,'-8'-7'470'0,"8"7"-88"16,0 0-77-16,0 0-61 0,0 0-28 16,0 0-5-16,0 0 12 0,0 0-10 0,0 0-5 15,0 0-15-15,0 0-9 0,0 0 5 0,0 0-6 16,3 12 1-16,-3-12-33 0,5 18 19 15,0-5-35-15,0 2 19 0,-2 0-43 0,1 3 6 16,-1-1 8-16,-1 1 14 0,0 2 33 16,-1 0 26-16,-1 0 18 0,0-1-39 0,-1 0 11 15,0-2-41-15,1-3-4 0,-1-3-38 0,1-11 8 16,-1 20-16-16,1-20 21 0,-1 15 10 16,1-15-20-16,0 0-30 0,-2 13-21 0,2-13-16 15,0 0-16-15,0 0-12 0,0 0-11 16,0 0-18-16,0-14-10 0,0 14-13 0,1-18-12 15,0 6-12-15,1-4 22 0,0-2-28 16,1-1 19-16,0-1-33 0,2-1 22 0,0 0 92 16,1 1-124-16,-1 3 99 0,0 2-117 15,0 2-3-15,2 1-6 0,-2 1 15 0,0 4 17 16,-5 7 21-16,10-9 11 0,-10 9 14 0,0 0 6 16,13-4 11-16,-13 4-19 0,8 6 39 15,-8-6-26-15,7 9 45 0,-7-9-25 0,7 17 43 16,-3-7-22-16,-1-1 18 0,-1 2 7 0,0 2 10 15,1 0 4-15,-2-1-1 0,1-2-1 16,-2-10-13-16,3 18-7 0,-3-18 1 16,2 14 1-16,-2-14 8 0,3 12 14 0,-3-12 13 15,0 0 3-15,3 12-12 0,-3-12-13 0,0 0-7 16,0 0-11-16,0 0-2 0,0 0-13 16,13-5-16-16,-13 5-13 0,8-11 16 0,-8 11-42 15,8-14 19-15,-3 2-42 0,2-1 35 16,-1 2-33-16,-1-3 42 0,1 3-32 0,-1 2 33 15,0 0-35-15,-5 9 34 0,7-12-33 0,-7 12 38 16,7-7-20-16,-7 7 36 0,0 0-33 16,0 0 51-16,13 1-23 0,-13-1 39 0,7 8-20 15,-7-8 9-15,6 13 1 0,-6-13 0 16,5 15-4-16,-5-15-3 0,3 16-4 0,-3-16 4 16,4 17-6-16,-4-17-3 0,2 17-21 15,-2-17-28-15,3 15-23 0,-3-15-54 0,1 14-46 16,-1-14-72-16,3 12-56 0,-3-12-67 0,2 10-82 15,-2-10-96-15,0 0-585 0,4 12-741 16</inkml:trace>
  <inkml:trace contextRef="#ctx0" brushRef="#br0" timeOffset="30685">15524 5972 464 0,'0'0'557'16,"6"-8"-65"-16,-6 8-51 0,5-10-44 16,-5 10-64-16,0 0-39 0,2-14-35 0,-2 14-21 15,0-12-22-15,0 12-22 0,-2-12-16 16,2 12-11-16,-5-15 4 0,5 15-6 0,-5-13 0 16,5 13-4-16,-8-11-18 0,8 11-25 0,-8-6-3 15,8 6-27-15,0 0 34 0,-18 1-35 16,18-1 30-16,-14 7-40 0,3 2 27 0,1 0-29 15,1 3-3-15,0-1-5 0,0 1-5 16,2 0-8-16,0 0-5 0,0-1-8 0,3 1-5 16,1-3-11-16,3-9-2 0,-4 17 5 15,4-17-1-15,-1 14 3 0,1-14-2 0,1 10-2 16,-1-10 6-16,0 0-9 0,6 10-7 16,-6-10-36-16,0 0-53 0,14-1-42 0,-14 1-27 15,14-8-5-15,-7 3-52 0,4-3 28 0,-1-2-6 16,-2 1 43-16,2-1 16 0,-3 1 18 15,0 0 21-15,-1 2 10 0,-6 7 20 0,9-13 15 16,-9 13 11-16,7-9 5 0,-7 9 4 0,0 0 38 16,8-7 30-16,-8 7 26 0,0 0-7 15,0 0 32-15,0 0-8 0,11 5 39 16,-11-5-30-16,7 9 19 0,-7-9-26 0,11 12 22 16,-11-12-32-16,9 12 1 0,-9-12-13 0,11 13-15 15,-5-6-7-15,-6-7-13 0,11 13-8 16,-4-7-8-16,-7-6-34 0,13 11-81 0,-7-5-103 15,-6-6-103-15,15 10-121 0,-15-10-208 0,15 6-888 16,-15-6-1141-16</inkml:trace>
  <inkml:trace contextRef="#ctx0" brushRef="#br0" timeOffset="32287.33">16293 5847 340 0,'0'0'379'0,"0"0"-44"16,0 0-21-16,0 0-14 0,0 0-2 0,-13 1-6 15,13-1-29-15,0 0-20 0,0 0-41 16,-9 6-7-16,9-6-32 0,0 0 31 0,-6 10-40 16,6-10 21-16,-5 11-33 0,5-11 17 15,-4 16-23-15,1-6-18 0,3-10-7 0,-4 20-5 16,2-10-12-16,0 1-15 0,1 0-4 0,0 0-6 15,-2 0-6-15,3-11-6 0,0 20-7 16,0-20-6-16,1 18 2 0,-1-18 8 0,4 15 13 16,-4-15-9-16,7 12-4 0,-7-12-8 15,9 7-2-15,-9-7-9 0,12 1-3 0,-12-1-3 16,16-1-5-16,-16 1-13 0,20-8-9 16,-8 3-4-16,2-4 26 0,-3 1-35 0,1-2 27 15,1 0-35-15,-4-1 34 0,0 0-30 0,0 0 33 16,-2 0-32-16,-2-1 33 0,0 2-27 15,-4 1 28-15,-1 9 103 0,3-17-114 0,-3 17 111 16,-4-16-113-16,4 16-17 0,-9-11 36 16,9 11-33-16,-14-10 31 0,14 10-38 0,-18-5 36 15,18 5-40-15,-23-3 35 0,23 3-44 0,-22 1 4 16,22-1-55-16,-20 2 2 0,20-2-60 16,-21 3 6-16,21-3-50 0,-19 4-1 15,19-4-49-15,-17 4-16 0,17-4-41 0,-15 5-60 16,15-5-65-16,-9 6-92 0,9-6-477 0,0 0-574 15</inkml:trace>
  <inkml:trace contextRef="#ctx0" brushRef="#br0" timeOffset="33433.35">16449 5859 480 0,'0'0'456'16,"16"5"-22"-16,-16-5-48 0,13 8-31 0,-13-8-30 15,12 10-37-15,-12-10-34 0,8 15 11 16,-4-5-64-16,-2 0-20 0,-1 1-13 16,1 0-19-16,-2 0 1 0,1 0-6 0,-1-11-2 15,-1 23-10-15,1-23-15 0,0 18-15 0,0-18-9 16,0 14-7-16,0-14 1 0,0 12 4 16,0-12-3-16,0 0-16 0,1 13-15 0,-1-13-14 15,0 0-8-15,0 0-10 0,0 0-5 16,12-2-6-16,-12 2 19 0,10-9-56 0,-10 9 6 15,13-15-43-15,-4 4 24 0,-1 0-37 0,1 0 30 16,-3-1-23-16,5 1-8 0,-3-1-17 16,1 1-14-16,-2 1-8 0,1 1-7 15,-2 3-10-15,-6 6 9 0,11-10 9 0,-11 10 31 16,9-6 26-16,-9 6 42 0,0 0 28 0,9 3-20 16,-9-3 49-16,3 11-19 0,-3-11 81 15,1 18-30-15,-1-18-17 0,0 19-9 0,0-19-9 16,0 20-5-16,0-20-7 0,2 20-5 0,-2-20-2 15,2 18-11-15,-2-18 2 0,4 16 0 16,-4-16 4-16,3 12-2 0,-3-12 5 0,6 8-2 16,-6-8-10-16,0 0-17 0,12 2-34 15,-12-2-17-15,13-4-18 0,-13 4 13 0,15-9-38 16,-8 3 13-16,3-2-16 0,0-1 18 0,-1-2-3 16,-2 0 7-16,2 0 6 0,-1-1 15 15,-2 3 5-15,0 0 19 0,-6 9-3 16,8-12-9-16,-8 12 2 0,8-8 30 0,-8 8 40 15,0 0 38-15,0 0 12 0,0 0-22 0,0 0 32 16,9 5-28-16,-9-5 35 0,0 0-35 16,3 13 42-16,-3-13-3 0,2 9 34 0,-2-9-46 15,5 11-9-15,-5-11 0 0,5 11-5 16,-5-11-2-16,8 12-7 0,-8-12-4 0,8 7-9 16,-8-7-4-16,7 7 2 0,-7-7 2 0,7 5 4 15,-7-5-8-15,0 0-7 0,14 3-8 16,-14-3-10-16,0 0 3 0,15-5-39 0,-15 5 9 15,13-9-28-15,-13 9 18 0,11-8-24 16,-11 8 19-16,11-12-22 0,-11 12 33 0,10-13-23 16,-10 13 36-16,8-14-6 0,-8 14 5 15,7-14 6-15,-7 14 9 0,4-14 36 0,-4 14 15 16,4-10 9-16,-4 10-11 0,0 0-6 0,4-12-21 16,-4 12-23-16,0 0 56 0,0 0 7 15,0 0 42-15,0 0-33 0,0 0 27 0,1 16-27 16,-1-16 1-16,-3 20 9 0,1-4 30 15,0 1-6-15,-1 3-21 0,1 2-20 0,-1 1-19 16,1 1-4-16,-2 0-7 0,2-1-8 16,-1 0-6-16,0 1 11 0,0-3-28 0,0-3 20 15,0 0-34-15,0 0-7 0,1-5-51 16,1-1-5-16,1-12-49 0,-3 20 6 0,3-20-60 16,-1 14-10-16,1-14-55 0,0 0-2 0,0 0-36 15,-1 10 35-15,1-10-17 0,0 0 35 16,0 0 4-16,0 0 17 0,2-13-3 0,-2 13 29 15,0-14 2-15,0 14 31 0,0-22 3 16,0 4 42-16,-1 1 7 0,0-2 23 0,1 0 3 16,-1 0 31-16,0 0 22 0,2 1 15 15,0 1 14-15,-1 0 9 0,2 1 14 0,-1 3 8 16,0 2 6-16,-1 11 14 0,3-19 3 0,-3 19 3 16,6-17 9-16,-6 17 1 0,6-15-18 15,-6 15 29-15,8-13-31 0,-8 13 24 0,12-11-44 16,-12 11 16-16,15-9-28 0,-7 5 31 15,1 0-48-15,2 2 43 0,-11 2-12 0,19-4 1 16,-19 4-4-16,21-2 3 0,-21 2 2 0,18 3 55 16,-18-3-15-16,14 7 25 0,-14-7-28 15,12 11 23-15,-12-11-25 0,5 13-1 16,-5-13 1-16,1 15-7 0,-1-15-5 0,-2 16-9 16,2-16-14-16,-4 18-9 0,-1-10-16 0,1 1-32 15,-1-1-47-15,0 0-35 0,-1 0-32 16,1-1-37-16,-2 0-38 0,7-7-36 0,-11 9-57 15,11-9-66-15,-8 10-125 0,8-10-141 0,-9 5-373 16,9-5-586-16</inkml:trace>
  <inkml:trace contextRef="#ctx0" brushRef="#br0" timeOffset="34131.56">17852 5913 429 0,'0'0'429'0,"0"0"-64"16,0 0-52-16,0 0-31 0,-3-10-32 16,3 10-41-16,0 0-43 0,0 0-32 0,6-8-29 15,-6 8-24-15,0 0-11 0,9-5-18 0,-9 5-5 16,0 0-4-16,9-5 0 0,-9 5 16 15,0 0 22-15,0 0 12 0,11-3 11 0,-11 3 4 16,0 0 22-16,0 0-27 0,0 0 60 16,0 0 30-16,0 0 15 0,0 0-30 0,8 7 21 15,-8-7-28-15,-2 15 32 0,0-5-34 0,-1 4 5 16,-1 3-3-16,-1 2 7 0,-1 3 4 16,1 3-8-16,-2 4-13 0,1 0-4 15,-1 2-13-15,0 1-12 0,2 2-2 0,-1 1 1 16,-1 4-16-16,0-7-17 0,1 0-23 0,1-1-10 15,0-6-18-15,2-1-11 0,1-4 1 16,-1-2-10-16,0-1-8 0,0-2-13 0,0-3-14 16,1-2-30-16,2-10-31 0,-1 16-46 0,1-16-71 15,0 0-50-15,-3 11-94 0,3-11-31 16,0 0-67-16,0 0-8 0,4-15-39 0,-4 15-80 16,5-22-119-16,-1 4-430 0,-1-2-719 15</inkml:trace>
  <inkml:trace contextRef="#ctx0" brushRef="#br0" timeOffset="34413.49">17821 5985 38 0,'1'-15'653'0,"0"4"-197"0,-1 11-67 0,3-17-32 15,-3 17-25-15,5-11-55 0,-5 11-26 0,6-8-19 16,-6 8-22-16,10-3-49 0,-10 3 2 16,13-3-72-16,-13 3 35 0,19 3-43 0,-9-1 30 15,2 1-53-15,3 0 39 0,-1 3-53 16,1-2 46-16,-2 1-29 0,0 1 46 0,-2 2-14 15,0-1 44-15,-2 1-17 0,-3 1 10 16,-2 0 8-16,-4-9 4 0,3 19 0 0,-3-19-4 16,-3 20-15-16,-1-7-18 0,-3 2-11 0,-1-1-15 15,-3 1-16-15,2-1-9 0,-3-1-14 16,2-2-5-16,0 0-10 0,-1 0-3 0,1-2-76 16,1 0-23-16,-1-1-74 0,3-2-15 15,7-6-71-15,-12 8-18 0,12-8-75 0,-10 8-52 16,10-8-118-16,0 0-107 0,0 0-448 0,0 0-671 15</inkml:trace>
  <inkml:trace contextRef="#ctx0" brushRef="#br0" timeOffset="34973.33">18240 6067 71 0,'9'-4'484'0,"0"0"-68"0,-9 4-31 0,13-10-51 16,-13 10-27-16,11-8-25 0,-11 8-26 16,6-11-3-16,-6 11-2 0,3-10-21 0,-3 10-10 15,0 0-15-15,-1-17-21 0,1 17-19 16,-5-14-12-16,5 14-10 0,-8-11-11 0,8 11-9 16,-12-12-2-16,12 12-15 0,-12-9-18 0,12 9-4 15,-15-4 1-15,15 4 5 0,-16 3-17 16,6 1 37-16,-2 2-28 0,-1 2 32 0,-3 4-26 15,3 2 8-15,0 0-6 0,0 1-8 16,0 2-11-16,3-2-6 0,0 2-15 0,1-3-12 16,3-2-2-16,0 1 8 0,2 1-34 15,1-4 23-15,3-10-33 0,-3 18 13 0,3-18-35 16,2 13 23-16,-2-13-46 0,5 10 16 0,-5-10-42 16,8 4 13-16,-8-4-52 0,0 0 8 15,21-2-42-15,-12-2 14 0,5-2-41 0,-2-1 32 16,1-3-27-16,-1 0 10 0,1-1 10 15,-1 1 45-15,-2-2-11 0,1 1 44 0,-1-1-12 16,-2 0 44-16,0 1-4 0,-2 3 82 16,1 1 33-16,-7 7 11 0,8-11 0 0,-8 11-15 15,0 0-10-15,7-8-11 0,-7 8 43 16,0 0-24-16,0 0 27 0,3 8-38 0,-3-8-7 16,-2 14 21-16,2-14-32 0,0 18 26 0,0-18-34 15,0 21 24-15,0-21-37 0,1 23 27 16,0-7-29-16,1-2 24 0,0-1-37 0,0-2 19 15,-2-11-60-15,5 19-18 0,-5-19-70 16,4 18-19-16,-4-18-67 0,4 13 0 0,-4-13-24 16,5 10-34-16,-5-10-44 0,0 0-68 15,7 7-68-15,-7-7-80 0,0 0-302 0,0 0-370 16</inkml:trace>
  <inkml:trace contextRef="#ctx0" brushRef="#br0" timeOffset="35329.01">18393 6048 447 0,'8'-12'469'0,"-8"12"-34"0,0 0-37 0,7-7-8 16,-7 7-35-16,0 0-65 0,0 0 1 15,0 0-71-15,8 6 11 0,-8-6-61 16,0 0-19-16,4 12-18 0,-4-12 39 0,3 12-26 16,-3-12-2-16,2 14-42 0,-2-14 9 0,1 18-32 15,-1-18 24-15,3 19-31 0,-3-19 15 16,-2 19-19-16,2-19 37 0,-1 18-19 0,1-18 53 15,-1 13-3-15,1-13 42 0,0 0 0 16,-1 15 52-16,1-15-20 0,0 0 5 0,0 0-62 16,-3 11-11-16,3-11-16 0,0 0-15 0,0 0-12 15,0 0-4-15,0 0-17 0,-3-10-8 16,3 10-21-16,0 0-3 0,1-16-15 16,-1 16-10-16,2-13-9 0,-2 13-2 0,5-17-4 15,-5 17-9-15,7-17-32 0,-4 7-35 0,2 1-31 16,-1 0-9-16,0 2-57 0,1-3-11 15,-1 2-73-15,3 1-7 0,-7 7-61 0,9-14-9 16,-9 14-55-16,12-11-61 0,-12 11-88 0,13-8-157 16,-13 8-481-16,15-6-781 0</inkml:trace>
  <inkml:trace contextRef="#ctx0" brushRef="#br0" timeOffset="37004.26">18722 6023 567 0,'3'-9'674'0,"-3"9"-135"0,0 0-40 0,0 0-105 16,-2-13-2-16,2 13-81 0,0 0-5 0,-7-10-56 15,7 10 5-15,-6-7-24 0,6 7-28 16,-10-8-23-16,10 8-30 0,-11-8 21 0,11 8-43 15,-12-5 17-15,12 5-55 0,-14-2 16 16,14 2-34-16,-12 0 21 0,12 0-33 0,-14 4 22 16,14-4-39-16,-15 8 21 0,5 1-34 15,1 0-5-15,1 3 1 0,0 1-10 0,-2 3 24 16,2 0-33-16,1 0 20 0,2 0-35 16,1-1 30-16,-1 0-38 0,2-3 35 0,3 0-40 15,0-12 37-15,0 19-30 0,0-19 32 0,3 16-22 16,-3-16 25-16,7 11-38 0,-7-11 33 15,9 6-36-15,-9-6 13 0,0 0-56 0,16 0 2 16,-16 0-56-16,16-7 13 0,-8 3-30 16,4-3 9-16,-2-1 19 0,-1 0 16 0,1-3 18 15,-1 1 14-15,-1-1 17 0,0 1 29 0,-1-2-23 16,-1 0 35-16,-1 1-21 0,-1 2 53 16,-4 9 2-16,4-16 42 0,-4 16-20 15,3-14 27-15,-3 14-49 0,0 0 9 0,1-11-37 16,-1 11 42-16,0 0-19 0,0 0 34 0,-5 7-31 15,5-7-5-15,-5 15 0 0,5-15-7 16,-4 18 28-16,2-6-39 0,0 3 52 0,1 0-21 16,0 1 21-16,1-1-39 0,0-2 22 15,1-1-32-15,-1 0 24 0,1-1-35 0,1 0 29 16,0-1-30-16,0-1 12 0,-2-9-40 0,5 16 19 16,-5-16-41-16,7 15 17 0,-7-15-45 15,10 8 13-15,-10-8-48 0,9 5 6 0,-9-5-41 16,12-1 7-16,-12 1-39 0,17-6 2 0,-6 0-52 15,2-2-15-15,-1-2-2 0,3-3 2 16,-2 0 5-16,1-4 6 0,0 0 41 16,1-4 26-16,-1 0 28 0,-1-3 36 0,-1 0 32 15,-2 1 52-15,-2 1 49 0,-2-1 35 0,2 2 32 16,-2 1 39-16,-2 3 14 0,-1 0 32 16,-1 3 24-16,2 1 11 0,-4 13-8 0,2-19-27 15,-2 19-21-15,0-13-20 0,0 13-23 16,0 0-11-16,-2-12 1 0,2 12-3 0,0 0 4 15,0 0-2-15,-9 6 8 0,9-6-30 0,-7 15 27 16,3-2-21-16,-2 4 33 0,2 1-33 16,-1 2-1-16,1 2-21 0,0 0-12 0,0 1 11 15,1-2-28-15,1-2 21 0,0 0-45 16,2-2 15-16,-2 0-25 0,1-3 17 0,1-14-30 16,0 20 20-16,0-20-38 0,3 18 34 15,-3-18-45-15,3 12 11 0,-3-12-57 0,0 0 5 16,10 6-52-16,-10-6 10 0,0 0-45 0,16-5 2 15,-16 5-49-15,19-12 17 0,-8 4-42 16,0-3 2-16,1-2-10 0,1-1 2 0,-1-3 8 16,-1-1 32-16,1-1 30 0,-1 0 33 15,0-4 38-15,-1 2 37 0,-2 1 37 0,-1 0 34 16,1 1 40-16,-3 3 24 0,0 1 32 0,-1 1 35 16,-1 3 14-16,-1 1-20 0,-2 10-18 15,4-15-23-15,-4 15-17 0,3-9 11 16,-3 9 20-16,0 0 15 0,0 0 8 0,0 0-6 15,0 0 11-15,-3 9 12 0,3-9 10 0,-5 16-20 16,1-2 28-16,0 1-29 0,0 1 23 16,0 1-15-16,-2 5-5 0,2-1-1 0,1 0 10 15,0 1-29-15,1-3-1 0,2 0-45 16,0 0 17-16,1-1-44 0,0-2 17 0,2 1-30 16,0-3 19-16,1 0-20 0,1-1 24 0,0-4-35 15,0 0 31-15,-5-9-44 0,9 14 42 16,-9-14-25-16,12 8-3 0,-12-8-3 0,13 5-3 15,-13-5-7-15,14 0 29 0,-14 0-40 16,21-3 32-16,-5-2-34 0,-1 0-5 0,2-1 12 16,1-3-22-16,0 1-14 0,-2 0-8 15,2-3-13-15,-5 3-7 0,0-3 4 0,-2-1 7 16,1 2 13-16,-3-2 7 0,0 1-13 0,-2-1 35 16,0 0-21-16,-2 0 26 0,-1 4-20 15,-4 8 26-15,4-17-2 0,-4 17 15 0,1-14-14 16,-1 14 28-16,-1-13-22 0,1 13 23 15,-6-13-27-15,6 13 38 0,-9-12 102 0,9 12-143 16,-13-8-19-16,13 8 30 0,-15-4-21 16,15 4 20-16,-16 0-19 0,16 0 31 0,-16 6-13 15,8-2 36-15,-2 5-36 0,2 0 5 16,-1 3 0-16,2 2 13 0,1 1 4 0,0-1-10 16,1 3 7-16,2-1-7 0,-1 0-9 0,2-1-2 15,2-1 0-15,0-2-2 0,0-2-6 16,0-10 42-16,3 21-56 0,-3-21 53 0,8 15-41 15,-8-15 35-15,10 13-64 0,-10-13 38 16,13 6-42-16,-13-6 7 0,18 1-50 0,-18-1-11 16,20-3-43-16,-10 0 4 0,3-3-45 15,1-1 16-15,-1 0-44 0,1-2 6 0,-1-1-42 16,2-1 1-16,-1 0-5 0,1-3 7 0,-2 0 42 16,0 1-13-16,1-4 34 0,-2 0 7 15,2 1 29-15,-2-4 21 0,2-2 29 0,-2 0 21 16,-3 0 15-16,0 2 34 0,-1-1 56 15,-2 2 38-15,-1 3 43 0,0 1 40 0,0 2 9 16,-3 3-10-16,-2 10-34 0,4-17-34 0,-4 17 4 16,0 0 8-16,0 0 23 0,0 0 23 15,0 0 8-15,0 0-17 0,-6 14 32 16,3-3-17-16,0 4 30 0,-1 0-23 0,0 2-2 16,0 1-7-16,0 4-10 0,0 1-6 0,0-2-6 15,-1 2-14-15,2-2-14 0,0 2-19 16,1-4-17-16,0 0-18 0,1-2-12 0,0-1-10 15,1 0-18-15,0-4-42 0,1-1-37 0,1 0-26 16,-2-11-29-16,6 17 1 0,-1-10-40 16,-5-7 0-16,14 12-61 0,-14-12-6 0,16 6-18 15,-16-6 73-15,23 3 10 0,-4-3-1 16,0-1-122-16,5-1-53 0,2-3-77 0,1-1-85 16,0 2-129-16,5-3-484 0,0 0-730 0</inkml:trace>
  <inkml:trace contextRef="#ctx0" brushRef="#br0" timeOffset="37482.35">20416 5879 79 0,'3'-18'601'16,"-3"18"-96"-16,-1-15-44 0,1 15-44 15,-2-17-47-15,2 17-54 0,-7-19-10 0,2 6-19 16,-3 1-23-16,1 0-28 0,-1 0-13 0,0 2 5 15,-1 0-14-15,-1 1-19 0,2 2-13 16,1 3-20-16,7 4-16 0,-15-4-9 0,15 4 7 16,-16 4 8-16,4 3 1 0,2 4-5 0,-4 5 2 15,1 4 95-15,-3 4-149 0,3 4-22 16,-3 4 16-16,1 6-26 0,2 1-7 16,-1 3 21-16,1 3-20 0,1 2 27 0,1 0-43 15,1 1 20-15,-1-3-41 0,3-1 24 0,1-1-36 16,0-2 26-16,2-8-54 0,0-2-8 15,2-5-59-15,0-1-14 0,0-4-61 0,1-3-14 16,0 0-52-16,0-4 21 0,1-2-31 16,1-12-22-16,-1 17-75 0,1-17-33 0,0 0-43 15,-4 10-56-15,4-10-30 0,0 0-49 0,0 0-402 16,-7-10-527-16</inkml:trace>
  <inkml:trace contextRef="#ctx0" brushRef="#br0" timeOffset="38207.35">19975 6331 90 0,'-12'-18'692'0,"3"2"-142"0,0 3-55 15,0-1-22-15,2 3 4 0,0-1-60 16,2 4-34-16,1 0-88 0,4 8-39 0,-9-14-80 16,9 14-19-16,-4-8-36 0,4 8 26 15,0 0-30-15,0-16 17 0,0 16-40 0,8-11 10 16,-8 11-39-16,12-12 15 0,-1 3-43 0,1 2 21 16,0 0-38-16,2-2 26 0,1 1-35 15,3 0 20-15,0-1-31 0,2 0 25 16,0 2-36-16,1 1 26 0,2-1-38 0,-7 3 29 0,2 1-30 15,0 0 23-15,-5 1-28 0,-13 2 26 16,23 1-16-16,-23-1 3 0,17 8 48 16,-9-3-15-16,-3 3 39 0,2 2-25 0,-2 2 33 15,0 0-18-15,-1-1 39 0,1 1-35 0,-2-2 28 16,0 1-32-16,-1-1 19 0,2-1-38 16,-1 1 25-16,0-2-29 0,-3-8 27 0,8 15-21 15,-8-15 28-15,12 11-23 0,-12-11 26 16,13 7-32-16,-13-7 10 0,15 0-26 0,-15 0 9 15,19-3-38-15,-6-2 13 0,0-1-31 0,0 0 27 16,-1-3-28-16,-1 0 27 0,0-1-19 16,-1 0 11-16,-1-2 2 0,-1 0 6 15,-2 0 3-15,-2 2 22 0,-1 1-4 0,-3 9 40 16,1-16-21-16,-1 16 24 0,-1-12-19 0,1 12 19 16,-7-10-38-16,7 10 22 0,-10-7-28 15,10 7 4-15,-10-6-3 0,10 6-7 0,-9-3-5 16,9 3-12-16,0 0-6 0,-12-4 5 0,12 4-61 15,0 0 4-15,0 0-18 0,-9-5 30 16,9 5-20-16,0 0 28 0,0 0-30 0,0 0 22 16,7-9-31-16,-7 9 29 0,9-4-20 15,-9 4 33-15,11-6-25 0,-11 6 35 0,13-5-14 16,-13 5 29-16,15-4-22 0,-15 4 25 0,14-3-23 16,-14 3 28-16,14-3-24 0,-14 3 29 15,0 0-25-15,18 2 29 0,-18-2-14 16,13 2 48-16,-13-2-21 0,12 8 29 0,-12-8-17 15,10 13 33-15,-10-13-27 0,8 16 28 0,-8-16-35 16,3 19 32-16,-1-8-35 0,-3 1 32 16,0 4-30-16,-2-1 46 0,1-1-18 0,-3 0 26 15,-1 0-25-15,3-4 31 0,-1 1-28 16,4-11 12-16,-4 15-37 0,4-15 22 0,-3 11-15 16,3-11 12-16,0 0-15 0,-2 13 31 0,2-13-16 15,0 0 18-15,0 0-28 0,7 6 17 16,-7-6-40-16,0 0 25 0,11-6-23 0,-11 6 5 15,11-9-73-15,-11 9-34 0,11-14-84 16,-7 6-56-16,0 0-102 0,5-3-67 0,-4 2-10 16,0 1-352-16,-1 0-572 0,1 1-934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5:41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9173 3651 506 0,'0'0'548'0,"0"0"-76"0,0 0-40 15,-9 6-25-15,9-6-34 0,0 0-20 16,-10 7-12-16,10-7-10 0,0 0-8 0,-6 5-16 16,6-5-29-16,0 0-25 0,0 0-32 15,0 0-32-15,-10 6-32 0,10-6-26 0,0 0-28 16,0 0-11-16,0 0 2 0,0 0 2 0,0 0-17 16,10 4-9-16,-10-4 5 0,9 3 5 15,-9-3-12-15,18 3 3 0,-18-3 0 0,20 4 106 16,-7-2-139-16,4-1 110 0,-2 2-119 15,5-2 93-15,-2 1-123 0,1-2 104 0,3 1-117 16,3 0 108-16,-3-1-125 0,5 0 2 0,2 1 9 16,-2-1 0-16,2 0 10 0,1-1-2 15,-3 1 5-15,2 0-5 0,0 0 114 16,-3 0-128-16,3 1 7 0,-2-1 3 0,1 1 1 16,-1-1 7-16,0 1 3 0,0 0 1 0,0 0-4 15,-3 0 4-15,0 0 3 0,-1-1 101 16,0 0-119-16,-1 0 105 0,2 0-113 0,-1-1 109 15,0 0-122-15,-1 0 114 0,0-1-116 16,1 1-2-16,-2-1 20 0,0 1 2 0,0-1-9 16,0 1 12-16,-1-1 20 0,0 1-3 0,-2 0-9 15,-1 1-1-15,0-3 8 0,0 3 3 16,4-3 4-16,2 0-1 0,3-1-2 0,1 0 2 16,10-3 2-16,-1 2-4 0,4-4 0 15,3 0-4-15,1 1 7 0,-1-1-3 0,0-1 2 16,1 2 0-16,-3 0-2 0,-3 1-4 15,-2 1-4-15,8 0 16 0,-7 0-13 0,8 0 2 16,-7 0 3-16,4 1 4 0,-3-1 0 0,-1 1-1 16,1 0-5-16,-1 0 1 0,0 1-45 15,-2-1-51-15,-2 3-58 0,-5-2-86 0,-3 4 40 16,-6-2-204-16,1 4 105 0,-3-2-176 16,-5 4-30-16,-1 1-86 0,-1-1-709 0,-3 2-905 15</inkml:trace>
  <inkml:trace contextRef="#ctx0" brushRef="#br0" timeOffset="601.03">10811 5538 263 0,'-9'-7'719'16,"0"2"-177"-16,9 5-54 0,-16-9-16 15,16 9-70-15,-10-6 24 0,10 6-29 0,-9-4-59 16,9 4 1-16,0 0-90 0,-11-6-12 0,11 6-53 15,0 0 32-15,0 0-23 0,0 0 16 16,0 0-22-16,0 0 30 0,0 0-8 0,0 0 32 16,16 2-42-16,-5-1 24 0,8 0-36 15,-1 0 23-15,6-1-37 0,5 1-10 0,4-2 9 16,5 1-44-16,1-1 9 0,3 0-66 0,-1 0-71 16,0-1 0-16,1 1 0 0,0 0 0 15,1 0 0-15,5-1 0 0,-6 0 0 0,-1 0 0 16,-1-1 0-16,0-1 0 0,-1 1 0 0,-5 0 0 15,-5 1 0-15,-4-1 0 0,-4 1 0 16,-1 0 0-16,-3-1 0 0,-2 2 0 16,-3 1 0-16,-12 0 0 0,20-2-167 0,-20 2-246 15,15 0-130-15,-15 0-65 0,15 3-92 0,-15-3-249 16,11 13-577-16,-7-4-1158 0</inkml:trace>
  <inkml:trace contextRef="#ctx0" brushRef="#br0" timeOffset="1477.37">10781 12274 693 0,'-9'8'504'15,"2"-1"-170"-15,-2 1-56 0,0 0-22 0,1 1 23 16,0-2 17-16,0 0-1 0,8-7-11 16,-11 11-5-16,11-11 46 0,-11 8-60 0,11-8 2 15,-8 7-65-15,8-7 15 0,-8 5-32 0,8-5 18 16,0 0-39-16,-8 7 16 0,8-7-41 15,0 0 36-15,0 0-9 0,-4 10 18 0,4-10-24 16,0 0 21-16,9 7-28 0,-9-7-3 16,13 3 1-16,-13-3 1 0,27 1-5 0,-7-2-5 15,3-1-13-15,2-1-5 0,3 0-9 0,7 0-8 16,1-1-9-16,1-1-14 0,2 1-9 16,7-2-22-16,-1 1-53 0,3 0 0 0,-3-2 0 15,4 1 0-15,-3 0 0 0,1-1 0 16,-1 1 0-16,1 1 0 0,-2-1 0 0,-7 2 0 15,1 1 0-15,-1 0 0 0,-3 0 0 0,-4 0 0 16,-2 0 0-16,-1 2 0 0,-2-1 0 16,-5 1 0-16,-1-1 0 0,-1 1-178 0,-4 0-138 15,-2 0-114-15,-13 1-114 0,20-3-91 16,-20 3-184-16,13-1-847 0,-13 1-1336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6:04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7984 7438 408 0,'0'0'182'0,"0"0"148"0,-17-2-182 0,17 2 158 15,0 0-175-15,-12-1 7 0,12 1 11 0,0 0-3 16,0 0-19-16,-13-1-36 0,13 1-3 15,0 0-19-15,0 0 14 0,0 0-15 16,-15 0 35-16,15 0 5 0,0 0 15 0,0 0-17 16,-8 8-1-16,8-8-16 0,0 0 10 0,-6 8-3 15,6-8 23-15,0 0 20 0,0 0 21 16,-5 11 27-16,5-11 9 0,0 0 2 0,0 0-5 16,0 0-6-16,-6 6-4 0,6-6-9 15,0 0-12-15,0 0-21 0,0 0-16 0,0 0-7 16,0 0 0-16,0 0-26 0,0 0-20 0,-5 8-9 15,5-8-15-15,0 0-11 0,0 0-8 16,0 0-5-16,0 0-8 0,0 0-1 0,0 0-2 16,0 0 4-16,0 0 6 0,0 0 6 0,0 0 7 15,0 0 30-15,0 0 16 0,0 0 8 16,-7 7-15-16,7-7-15 0,0 0-8 16,0 0-8-16,0 0-13 0,-15-1-15 0,15 1 5 15,0 0-4-15,-15-3-4 0,15 3 0 0,-11-2 2 16,11 2-1-16,-12-1-6 0,12 1 6 15,-13-3-3-15,13 3-2 0,-12-3 3 0,12 3 1 16,-14-1 1-16,14 1 15 0,-13-1 6 16,13 1 2-16,-15-1 4 0,15 1-7 0,-13-3-18 15,13 3 11-15,-12-2 3 0,12 2-14 0,-14-1-1 16,14 1 4-16,-11-3 113 0,11 3-143 16,-13-1-1-16,13 1 15 0,0 0 111 15,-14-3-129-15,14 3 2 0,0 0-1 0,-14-1 3 16,14 1 2-16,0 0-1 0,0 0 3 0,-13-3-1 15,13 3 6-15,0 0 112 0,0 0-137 16,0 0 115-16,-11 0-138 0,11 0 128 0,0 0-137 16,0 0 9-16,0 0 5 0,0 0 8 15,0 0 3-15,-12-3 9 0,12 3 4 0,0 0 2 16,0 0 2-16,0 0 5 0,0 0-3 0,0 0 10 16,0 0-8-16,0 0 12 0,0 0 1 15,9 7-3-15,-9-7-1 0,9 3 3 0,-9-3-4 16,11 5 8-16,-11-5-7 0,12 5 5 15,-12-5 0-15,15 5 0 0,-15-5-2 0,16 5 5 16,-16-5-2-16,15 5 5 0,-15-5-8 16,19 5 4-16,-19-5-3 0,18 4 0 0,-18-4 0 15,22 4 4-15,-11-1-5 0,0-1 0 0,-11-2 2 16,22 4-3-16,-10-3 2 0,-1 1 1 16,3-1-3-16,0 2 4 0,0 0-5 0,-1-3 3 15,-1 3-4-15,-12-3 1 0,25 3 8 16,-13-2 1-16,1-1-3 0,-2 2-1 0,3-2 3 15,-1 2-7-15,0-2 4 0,-1 0-1 16,1 0 3-16,1 0-4 0,1 0 4 0,-1 0-5 16,2-2 1-16,2 2 2 0,-3 0 0 15,1-2-7-15,-4 2 8 0,2-1-2 0,-1 1 1 16,0-2-3-16,-13 2-5 0,24 0 14 0,-10-1-8 16,-1 1-1-16,-1-1 3 0,-12 1-4 15,25-2 1-15,-25 2 0 0,22-2-8 0,-8 1 13 16,-3-1-10-16,-11 2 9 0,23-2-9 0,-11 1 3 15,1 0 5-15,-1 0 1 0,-1-1 0 16,3 1-4-16,-1 0-1 0,-1-1 2 16,1 2-2-16,0-3-4 0,1 3 6 0,-1-1 6 15,-1 0-5-15,1 0 2 0,1 1 4 0,-1-1-7 16,4 1-1-16,-2-2 2 0,1 2-1 16,1 0 3-16,0-2-4 0,-2 2 1 0,3 0 3 15,0 0-2-15,0 0 7 0,0 0-6 16,0 0-4-16,2 0-1 0,-2 0 1 0,0 2 4 15,-3-2-1-15,4 0 2 0,1-2-4 0,-5 4 3 16,2-2-5-16,-4 0 1 0,1 0 0 16,5 0 5-16,-3 0-3 0,2 0-3 15,0 0 6-15,1 2-1 0,-4-2-3 0,-2 1-1 16,1 0-3-16,3 0 7 0,2 0-3 0,-6 2 5 16,1-3-3-16,-1 3-4 0,-1-2 2 15,1 1 8-15,-1-1-3 0,5 0-4 0,-3 1 0 16,-1-1 2-16,-2 1-5 0,3-2 5 0,-1 3 0 15,1-3 4-15,-3 2 115 0,2-2-138 16,1 1 117-16,-3 0-141 0,3-1 0 0,-14 0 15 16,22 3 7-16,-8-3 0 0,-14 0-1 15,24 2 11-15,-24-2-2 0,22 2 6 0,-8-1 1 16,-14-1 0-16,23 0 4 0,-10 0-4 0,0 2 3 16,1-2 9-16,-1 0-8 0,1 0-8 15,-1 0 8-15,6 0-1 0,-2 0-1 16,-3 0-4-16,1 0 3 0,-1 0 4 0,4 0-1 15,-2 0-4-15,-1 0 6 0,-1 0-6 0,3-2 6 16,0 2-5-16,-2 0 7 0,-3 0-1 16,7-1-3-16,-3 2 6 0,-2-2-5 0,0 1-1 15,-1 0-2-15,1-2-2 0,-1 2 7 16,7 0-1-16,-4-2-2 0,0 2-1 0,-1 0 7 16,2-1 0-16,0-1-4 0,-1 2-7 0,1-1 3 15,2 1 1-15,-3-1 0 0,-3 1-1 16,5-2-1-16,-1 2 9 0,-2-3-4 0,2 3-3 15,1-2 0-15,-3 1 2 0,2 0-2 16,-2 0-1-16,-1 0-2 0,-1 1 5 0,6-1-1 16,-4 1-3-16,-1-2 2 0,-1 2 0 15,5-1 1-15,-2 1 3 0,-1-1-2 0,-2 1-2 16,4-2 0-16,0 2 7 0,1 0-4 0,-2 0-2 16,4-2-2-16,-3 1 0 0,0 0 1 15,1 1-3-15,-1-2 5 0,0 1 2 0,1-1-2 16,0 0 0-16,-2 2-2 0,0-1-1 15,-4-1 2-15,2 1-2 0,-2 0-4 0,1 1 5 16,-2-2-3-16,2 1 6 0,1 1-5 0,-14 0 3 16,25-2-5-16,-25 2 1 0,22 0-3 15,-22 0 3-15,26 0 6 0,-26 0-8 16,25 0 9-16,-25 0 2 0,23 2-11 0,-23-2 1 16,25 0 0-16,-25 0 5 0,23 0-6 0,-23 0 6 15,23 0 1-15,-23 0-2 0,24 0-3 16,-24 0 0-16,24 0 4 0,-24 0 0 0,21 1-1 15,-21-1 2-15,22 2-7 0,-22-2-5 16,22 0 4-16,-22 0-1 0,23 1-1 0,-23-1 0 16,20 3 3-16,-20-3-10 0,23 1 14 0,-23-1-2 15,23 0 3-15,-23 0-4 0,21 0 5 16,-21 0-4-16,23 2 1 0,-23-2 0 0,25 0 6 16,-25 0-6-16,25 2 2 0,-25-2-3 15,26 0 6-15,-26 0-2 0,25 1 1 0,-25-1-11 16,26 0 4-16,-12 0 0 0,-14 0 3 15,27 0-3-15,-27 0 3 0,25 0 3 0,-25 0-9 16,25 0 8-16,-25 0-1 0,26 0 1 0,-26 0-1 16,25 0 1-16,-25 0 1 0,26-1-5 15,-26 1 13-15,25 0-11 0,-12-2 0 0,-13 2 1 16,24 0-1-16,-24 0 0 0,24-2 27 16,-24 2-27-16,23 0-3 0,-23 0-1 0,23 0-8 15,-23 0 35-15,23-1-30 0,-23 1 0 0,21-2 7 16,-21 2-5-16,21-1 5 0,-21 1-4 15,23 0 0-15,-23 0 3 0,21-1-2 16,-21 1-1-16,20 0 0 0,-20 0-4 0,21 0 2 16,-21 0-1-16,21-2 2 0,-21 2 0 0,22-1 0 15,-22 1-1-15,23 0 1 0,-12-2 2 16,-11 2 1-16,24-1-4 0,-10 0 3 0,-2-1 4 16,5 1 0-16,0-2-4 0,0 2 2 15,-1 0-5-15,1-1 0 0,-3 1 0 0,3-1-7 16,-2 2 24-16,-1-1-20 0,-2-2 19 0,-12 3-21 15,25 0 22-15,-12-3-21 0,-13 3 20 16,24-1-21-16,-10 1 23 0,-2-1-23 0,0-1 21 16,1 1-19-16,-1 1 22 0,1-2-25 0,0 1 27 15,-1-1-27-15,2 2 21 0,-2-2-20 16,6 1 21-16,-4-1-21 0,0 1 21 16,-2-1-19-16,1 1 24 0,0 0-26 0,-2-1 20 15,2 2-21-15,-1-1 22 0,-12 1-20 0,24-2 19 16,-24 2-19-16,24-1 21 0,-24 1-22 15,24 0 23-15,-24 0-24 0,24-1 26 0,-24 1-22 16,24-2 30-16,-24 2-33 0,23-1 26 16,-23 1-24-16,24 0 18 0,-24 0-17 0,21-2 22 15,-21 2-22-15,22 0 18 0,-22 0-19 0,21-2 26 16,-21 2-27-16,19-1 23 0,-19 1-22 16,19-2 28-16,-19 2-31 0,15 0 26 15,-15 0-20-15,14-1 19 0,-14 1-25 0,0 0 24 16,17-1-19-16,-17 1 25 0,0 0-22 0,14-2 20 15,-14 2-18-15,0 0 22 0,11 0-28 16,-11 0 28-16,0 0-22 0,0 0 25 0,0 0-26 16,16-2 21-16,-16 2-19 0,0 0 23 0,0 0-23 15,0 0 22-15,0 0-19 0,0 0 32 16,13 0-39-16,-13 0 25 0,0 0-23 0,0 0 19 16,0 0-22-16,0 0 20 0,0 0-17 15,0 0 17-15,0 0-19 0,0 0 20 0,0 0-21 16,0 0 23-16,0 0-22 0,0 0 19 15,14 0-19-15,-14 0 23 0,0 0-19 0,0 0 13 16,0 0-23-16,0 0 28 0,0 0-25 16,0 0 17-16,0 0-21 0,0 0 19 0,0 0-20 15,0 0 19-15,0 0-22 0,0 0 20 0,0 0-20 16,0 0 19-16,0 0-18 0,0 0 18 16,0 0-17-16,0 0 22 0,0 0-21 0,0 0 22 15,0 0-22-15,0 0 24 0,0 0-21 16,0 0 20-16,0 0-23 0,0 0 21 0,0 0-21 15,0 0 19-15,0 0-24 0,0 0 13 16,0 0-8-16,0 0 21 0,12 0-15 0,-12 0 17 16,0 0-19-16,0 0 22 0,0 0-18 0,0 0 19 15,0 0-21-15,0 0 19 0,12 2-18 16,-12-2 18-16,0 0-19 0,0 0 18 0,0 0-20 16,0 0 20-16,10 4-17 0,-10-4 8 15,0 0-5-15,0 0 19 0,0 0-23 0,0 0 19 16,0 0-19-16,0 0 23 0,11 3-23 0,-11-3 22 15,0 0-21-15,0 0 20 0,0 0-17 16,0 0 15-16,0 0-19 0,0 0 20 16,0 0-25-16,0 0 24 0,0 0-14 0,0 0 13 15,10 4-8-15,-10-4 0 0,0 0-13 0,0 0 23 16,0 0-23-16,0 0 20 0,0 0-19 16,0 0 19-16,0 0-19 0,0 0 17 0,0 0-31 15,0 0 17-15,0 0-20 0,0 0 18 16,0 0-16-16,0 0 24 0,0 0-20 0,0 0 20 15,0 0-10-15,11 1 22 0,-11-1-10 0,0 0 8 16,0 0-19-16,0 0 23 0,0 0-22 16,0 0 24-16,0 0-20 0,0 0 23 15,0 0-14-15,0 0 11 0,0 0-20 0,0 0 25 16,0 0-33-16,0 0 27 0,0 0-18 0,0 0 22 16,0 0-14-16,0 0 12 0,0 0-22 15,0 0 23-15,0 0-19 0,0 0 18 0,0 0-24 16,0 0 25-16,0 0-8 0,0 0 11 0,0 0-21 15,0 0 23-15,0 0-21 0,0 0 25 16,0 0-18-16,0 0 23 0,0 0-10 0,0 0 12 16,0 0-20-16,0 0 24 0,0 0-25 15,0 0 4-15,0 0 21 0,0 0-26 0,0 0 9 16,0 0-9-16,0 0 0 0,0 0 3 0,0 0 0 16,0 0 7-16,0 0-8 0,0 0 0 15,0 0 11-15,0 0-13 0,-13 0-5 16,13 0 2-16,0 0 0 0,0 0-2 0,0 0-3 15,0 0 30-15,-12-1-26 0,12 1-8 0,0 0 1 16,0 0 9-16,0 0-5 0,-11-2 1 16,11 2 3-16,0 0-2 0,0 0 35 0,-13-2-44 15,13 2 29-15,0 0-33 0,0 0 29 16,-13 0-31-16,13 0 34 0,0 0-19 0,0 0 0 16,-15-1-5-16,15 1-1 0,0 0 29 0,0 0-35 15,-14-2 34-15,14 2-38 0,0 0 34 16,0 0-31-16,-13 0 28 0,13 0-32 0,0 0 28 15,0 0-31-15,-12 0 40 0,12 0-40 16,0 0 33-16,0 0-29 0,0 0 29 0,0 0-30 16,-15 0 28-16,15 0-28 0,0 0 40 15,0 0-42-15,0 0 32 0,0 0-28 0,0 0 1 16,0 0 26-16,-12-1-27 0,12 1 30 0,0 0-33 16,0 0 31-16,0 0-33 0,0 0 36 15,0 0-33-15,0 0 33 0,0 0-37 0,0 0 30 16,0 0-31-16,-12-1 37 0,12 1-38 15,0 0 38-15,0 0-35 0,0 0 31 0,0 0-30 16,0 0 30-16,0 0-32 0,0 0 27 0,0 0-24 16,0 0 35-16,0 0-40 0,0 0 36 15,0 0-33-15,0 0 30 0,0 0-34 16,0 0 35-16,0 0-32 0,0 0 33 0,0 0-33 16,-13 1 28-16,13-1-27 0,0 0 29 0,0 0-31 15,0 0 32-15,0 0-30 0,0 0 31 16,0 0-34-16,0 0 37 0,0 0-35 0,0 0 33 15,0 0-27-15,0 0 22 0,0 0-27 16,-11 1 31-16,11-1-27 0,0 0 27 0,0 0-30 16,0 0 30-16,0 0-29 0,0 0 26 0,0 0-28 15,0 0 28-15,0 0-28 0,-14 3 31 16,14-3-30-16,0 0 29 0,0 0-29 0,0 0 26 16,0 0-30-16,-11 4 42 0,11-4-38 15,0 0 28-15,0 0-32 0,0 0 37 0,-10 1-28 16,10-1 28-16,0 0-31 0,0 0 28 15,0 0-30-15,-12 3 29 0,12-3-34 0,0 0 34 16,0 0-28-16,0 0 27 0,-12 3-29 0,12-3 38 16,0 0-41-16,0 0 34 0,0 0-36 15,0 0 30-15,-11 1-25 0,11-1 28 0,0 0-37 16,0 0 4-16,0 0-56 0,0 0-13 16,0 0-73-16,0 0-26 0,0 0-89 0,-11 4-39 15,11-4-82-15,0 0-44 0,0 0-20 0,0 0-42 16,0 0-196-16,0 0-410 0,0 0-726 15</inkml:trace>
  <inkml:trace contextRef="#ctx0" brushRef="#br0" timeOffset="8748.36">9377 8575 300 0,'0'0'502'0,"0"0"-102"0,0 0-78 0,-12-3-56 16,12 3-27-16,0 0-36 0,0 0-11 0,-12-4-30 15,12 4 20-15,0 0-6 0,0 0-5 16,-9-5-34-16,9 5 10 0,0 0-17 0,0 0-11 16,-10-5-17-16,10 5-7 0,0 0-12 15,0 0-2-15,0 0-6 0,0 0-7 0,-9-5-13 16,9 5 11-16,0 0-6 0,0 0-11 0,0 0-7 16,0 0-9-16,0 0-5 0,0 0-10 15,-8-4-2-15,8 4-4 0,0 0 7 0,0 0-21 16,0 0 9-16,0 0 3 0,0 0 2 15,0 0 2-15,0 0 2 0,0 0 4 0,0 0 9 16,0 0 2-16,0 0 10 0,8-4-1 16,-8 4 0-16,0 0-7 0,0 0-2 0,14 0 1 15,-14 0 7-15,0 0-1 0,18 2-4 16,-18-2-1-16,13 0-2 0,-13 0-7 0,18 3-1 16,-18-3-3-16,19 1-2 0,-19-1-3 0,17 2 1 15,-17-2 0-15,21 2-1 0,-21-2 0 16,19 1 2-16,-19-1-3 0,21 1 4 0,-21-1 2 15,18 2 2-15,-18-2-3 0,20 1-1 16,-20-1 3-16,22 2 1 0,-22-2-1 0,21 1 3 16,-21-1-6-16,22 0-2 0,-22 0-2 15,25 3-1-15,-25-3-2 0,22 1 2 0,-22-1 3 16,25 0 3-16,-12-1 0 0,-13 1 0 0,24 0-2 16,-24 0-1-16,24 0-3 0,-24 0-1 15,25-1-2-15,-25 1-1 0,23-2-3 0,-23 2-2 16,24 0-3-16,-24 0 4 0,22 0 2 15,-22 0-3-15,23 0-2 0,-23 0 2 0,22 0 0 16,-22 0 1-16,22 0 1 0,-22 0-4 0,23 0 1 16,-23 0 2-16,22 0 0 0,-22 0-1 15,24 0-2-15,-24 0 0 0,23 0-3 16,-23 0 2-16,23 0 1 0,-23 0 2 0,20-1-4 16,-20 1 1-16,22 0 4 0,-22 0-5 0,21 0-1 15,-21 0 3-15,20 0-1 0,-20 0 0 16,20 0-1-16,-20 0-1 0,23 0 3 0,-23 0 0 15,23-2-2-15,-23 2-1 0,24 0 7 16,-11-1-5-16,-13 1 1 0,24-1 2 0,-24 1-6 16,23-1-1-16,-23 1 4 0,25-1-1 0,-25 1-9 15,25 0 11-15,-25 0 1 0,23-1-1 16,-23 1 1-16,24-1 2 0,-11 1-3 16,-13 0 0-16,25-1 3 0,-13-1-3 0,-12 2 0 0,24 0 4 15,-12-1-5-15,2 1 0 0,-2-1-1 16,-12 1 1-16,25 0-2 0,-25 0 2 15,25-2 34-15,-14 2-41 0,-11 0 5 0,27 0 0 16,-9-2 1-16,-3 1 2 0,-1 0 4 0,0 1-1 16,1-2 4-16,4 0 0 0,-5 1 0 15,1 1-2-15,-3-1 1 0,2-1-3 0,-1 2 1 16,0-1-1-16,0 0-3 0,2 0 8 16,1 1-8-16,1-1 0 0,-3 1 3 0,0 0-3 15,0 0 1-15,4 0-1 0,-3 0 0 0,1 0 0 16,-3 0-1-16,6 0 3 0,-1 0-1 15,1 0-4-15,-3 0 4 0,4 1-1 16,-1-1 1-16,-2 0 1 0,3 0 1 0,-2 0-1 16,2-1 0-16,0 2-1 0,-2-1 0 0,2 0-1 15,-2 0 0-15,1 0-1 0,2 0-2 16,-2 1 5-16,1 0 0 0,0 0 24 0,0-1-29 16,0 0 30-16,0 0-31 0,1 0 29 0,-2 0-28 15,3 0 2-15,-3-1 1 0,3 0 0 16,-1 1 3-16,-2-1 1 0,1 1-2 0,1 0-1 15,-3 0 4-15,1 0 0 0,0 0-2 16,0 0 0-16,0 1 0 0,-1-1 16 0,0 0-22 16,-1 1 2-16,0 0 4 0,1-1-2 15,-3 1-1-15,0 0 4 0,-2-1 2 0,0 0 1 16,6 1 1-16,-2-1-6 0,1 0 3 16,1 0 1-16,-2 1 5 0,3 1-3 0,-1-2-1 15,-1 2 0-15,2-2 0 0,-2 2-2 0,2 0-2 16,1 0-1-16,-3-1 4 0,5 0-2 15,-2 1 3-15,0 0-3 0,1-1 3 0,3 1 19 16,0 2-24-16,0-3 21 0,0 2-21 16,2-1 20-16,-1-1-21 0,1 2 20 0,-1-1-27 15,0-1 26-15,3 0-21 0,-4 1-7 0,2 1 9 16,0-2-2-16,-2 0 0 0,1 1 2 16,2 0 2-16,-2-1-2 0,-3 0 5 15,1 1-4-15,2-1-2 0,-1 0 4 0,1 0 0 16,-1 0 2-16,1 1 1 0,-1 0 4 0,2-1-3 15,-1-1-4-15,1 1 4 0,-3 1 1 16,0-1 9-16,2-1-17 0,-3 1 20 0,4 0-22 16,-4-1 22-16,-1 1-23 0,6-1 19 15,-4 0-20-15,0 0 21 0,-1 0-21 0,1 0 19 16,-1 0-18-16,2 0 21 0,-3 0-22 0,2-1 6 16,2 1-1-16,1-2 0 0,-4 2-2 15,0-1 0-15,1 1 4 0,0 0-3 0,-1-2 1 16,0 2 3-16,0-1-2 0,1 1 1 0,-1 0-2 15,4-1 5-15,-2 1-8 0,-1-2 3 16,2 1 0-16,0 0 1 0,0 0 4 16,1 0-4-16,-1-2-1 0,1 1 0 0,0 1 0 15,0-2-1-15,1 1 0 0,0 0-2 0,-1 0 1 16,0 0-2-16,2 1 2 0,-1 0 1 16,-2-1-1-16,1 0 1 0,0 1-4 0,0 0 12 15,-1 0-10-15,1 0 1 0,-2-2-3 16,-3 3 1-16,3-1 1 0,-2-1 0 0,0 0 2 15,1 1 2-15,-2 0-3 0,3-2 0 0,-2 1-1 16,2 1 3-16,-3 0-1 0,0-1-2 16,3-1 2-16,-3 2 2 0,0 1-4 0,0-3-3 15,-1 1 4-15,1 1 1 0,0-1 0 16,-1 1-1-16,0-1-1 0,0 1 3 0,1-2-2 16,-2 1 0-16,1 1-1 0,0-2 2 15,-1 2-2-15,1-1 3 0,0 1 0 0,-1-1-2 16,2-1-1-16,-1 2 0 0,-1 1 1 15,1-2-1-15,-1 2-1 0,-1-3-1 0,1 3 4 16,-1 0-4-16,-2 0 3 0,3 1-2 16,-3 0 4-16,2 0-5 0,-2 0 3 0,-1 0-2 15,-3-1 2-15,1 1-1 0,-1 0 3 0,0 0 0 16,-1 1-3-16,1-1 2 0,3 0 2 16,-1-1-4-16,-3 2-1 0,0-1 1 0,-12-1 2 15,23 3-4-15,-23-3 4 0,22 1 8 16,-10 2-14-16,-12-3 6 0,24 3-2 0,-13-2-3 15,-11-1 2-15,23 3 2 0,-12-1-1 0,-11-2-1 16,24 2 1-16,-24-2 4 0,24 3-6 16,-13-2 3-16,-11-1-1 0,22 3-2 0,-22-3 2 15,22 2-4-15,-22-2 4 0,21 1 3 16,-21-1-3-16,22 3 1 0,-22-3-1 0,22 1-2 16,-22-1 5-16,23 2-3 0,-23-2 1 15,23 0 0-15,-10 1 1 0,-1-1-4 0,2 1-1 16,-2-1 30-16,3 0-31 0,-1 0 1 0,-1 0-1 15,6 0 25-15,0 0-30 0,-3 0 5 16,3 0-5-16,-3-1 7 0,2 1-2 0,-4 0 4 16,0 0-2-16,0 0 1 0,4 0-1 15,-2 0 0-15,0 0 10 0,-3-1-8 0,1 1-1 16,3 0 0-16,1-1 1 0,-1 0-2 0,1 1 6 16,0-1-5-16,0-1 1 0,-1 1 1 15,1 0-1-15,0-1 0 0,1-1 1 16,-2 2-2-16,1-1 3 0,-1 0-4 0,2 1 2 15,-3-1-1-15,2 0 3 0,0 0 1 0,-2 1-2 16,1-2-2-16,-3 1 0 0,0 2 4 16,-2-1 1-16,-1-2-5 0,2 2 0 0,-2-1 4 15,-11 2 3-15,21-2-4 0,-21 2-3 16,20-3 0-16,-20 3 1 0,18-2-20 0,-18 2-19 16,15-2-39-16,-15 2-37 0,13-3-61 0,-13 3-69 15,0 0-86-15,16-1-98 0,-16 1-114 16,0 0-205-16,16-5-628 0,-16 5-975 0</inkml:trace>
  <inkml:trace contextRef="#ctx0" brushRef="#br0" timeOffset="10266.2">17178 8441 951 0,'8'9'627'0,"-8"-9"-154"0,0 0-146 15,0 0-78-15,7 5-61 0,-7-5-30 0,0 0-37 16,0 0 16-16,0 0-15 0,10 6 15 0,-10-6-18 16,0 0 5-16,0 0 17 0,12 4 28 15,-12-4-14-15,0 0 46 0,9 5-39 0,-9-5 14 16,0 0-25-16,14 5 24 0,-14-5-46 16,9 4 7-16,-9-4-40 0,9 3 22 0,-9-3-43 15,11 6 32-15,-11-6-29 0,12 4 33 0,-12-4-29 16,17 5 14-16,-17-5-19 0,17 3 14 15,-6 0-23-15,-1 0 14 0,1-1-23 16,5 2 17-16,-1-2-30 0,1 2-1 0,1-3 2 16,0 2-6-16,2 0 1 0,-3-2 4 0,2 1-6 15,0 0 3-15,1-1 0 0,-2 0 0 16,2 0 0-16,0-1-8 0,-1 2 1 0,0-2-5 16,0 0-2-16,1 0-9 0,0-1 1 0,-1 1-5 15,1-1-3-15,-2 0 1 0,2 1-6 16,1 0 9-16,-2 0 6 0,2-1-4 0,0 0 7 15,-1 0-12-15,3 1-1 0,0-1-1 16,-1 1-2-16,1-2 3 0,1 2-5 0,1 0-2 16,-2 0 3-16,2 0-6 0,-1 0 1 0,2 0 4 15,-3 0-5-15,2-1 3 0,0 1 0 16,2-1 3-16,0-1-8 0,0 2-18 16,-3-1 29-16,1 1 3 0,-1-2-7 0,0 2-4 15,0 0 5-15,1 0-1 0,0-1-4 0,-1 1-3 16,0 0 6-16,0 0-5 0,0 0 1 15,-2-1 1-15,0 1-1 0,2 0 1 0,-3-1 1 16,1 1 3-16,1-1-7 0,0 0-6 16,-1 0-3-16,1 0 12 0,0 1-2 0,-2 0-2 15,3-2 1-15,-2 2-1 0,1-1 0 0,-1 0 1 16,2 0 1-16,0 1-3 0,-2-1 2 16,2-1 3-16,0 1-6 0,0-1 11 15,2 1-9-15,0 0-5 0,1-1 7 0,0 1 2 16,0-1-2-16,0 1-3 0,-1-1-3 0,2 0 4 15,-1 1 0-15,-1-2 0 0,1 2-4 16,0-1 14-16,-2 1-7 0,2-1 1 0,0 1-2 16,0-2 3-16,0 2-3 0,0-1-1 0,0 0 1 15,0 0-2-15,1-1-1 0,0 1 0 16,1-1 1-16,-1 0 0 0,1 1 0 0,0 0-1 16,-1-1 0-16,2 2 0 0,-1-1 0 15,0-1 0-15,1 2 6 0,-1-2-4 0,0 1 6 16,0 0-6-16,-1 1-1 0,2-2 0 15,-3 1 6-15,-1 0 0 0,1 0-12 0,-3 1 3 16,-1 0 1-16,0 1 2 0,0-2-3 16,0 2 2-16,-1-1 3 0,-1 0-3 0,1 0 3 15,1 1-2-15,-4-1 1 0,2 1-2 0,-1 0 2 16,2 0 1-16,-2 0 1 0,0 0 0 16,2 0-1-16,-1 0-2 0,-1 0-3 0,2 0 5 15,-1 0 2-15,0 0-4 0,1 0 3 16,0 0-3-16,-1-1 1 0,0 1 0 0,1-1-1 15,0 1 1-15,0-2 0 0,0 1-6 0,2 1 6 16,-1 0-2-16,1-1 2 0,0 0 0 16,3 0 1-16,-1-1-1 0,2 1 0 15,-2 0-2-15,-2 1 6 0,-1-2-8 0,2 2 7 16,3-1-6-16,-1-1-1 0,-2 2 1 0,-2 0 1 16,1 0 1-16,1 0-1 0,-1 0 0 15,-1-1 1-15,1 1-18 0,-1-1 24 0,1 1-4 16,-3 0 3-16,2-2-2 0,-1 2 1 0,1-1-4 15,-2-1 1-15,1 1 5 0,-1 0-7 16,1 0 2-16,-1-1 0 0,-1 4-2 0,0-4-4 16,1 1 6-16,-3 1-4 0,-1-1 1 15,-2 1 3-15,-14 0 2 0,25-1-5 0,-25 1 2 16,25-1 0-16,-25 1 0 0,24 0 0 0,-24 0 3 16,23 0 0-16,-23 0-5 0,24 0 4 15,-24 0 7-15,27 0-12 0,-27 0 7 16,25 0-4-16,-12 0 2 0,1 0-4 0,-1 0 5 15,0 0-2-15,6 1-1 0,-1 0-1 0,-1-1 6 16,2 1-7-16,-2-1-1 0,-3 1 5 16,0-1 3-16,0 2-5 0,-2-1-1 0,2 0 11 15,-2-1-9-15,-1 1-1 0,-11-1 0 16,27 1 1-16,-27-1-2 0,24 1 1 0,-24-1-6 16,23 1-32-16,-23-1-36 0,20 2-42 0,-20-2-39 15,18 0-41-15,-18 0-44 0,13 0-42 16,-13 0-38-16,0 0-47 0,18 1-29 0,-18-1-75 15,0 0-139-15,11 1-776 0,-11-1-986 16</inkml:trace>
  <inkml:trace contextRef="#ctx0" brushRef="#br0" timeOffset="12552.36">3748 9519 165 0,'0'0'367'16,"-21"-1"-67"-16,21 1-31 0,-17-3 5 0,17 3-48 15,-16-3 7-15,16 3-11 0,-12-1 11 16,12 1-22-16,-14-3 7 0,14 3-29 0,-12-2-7 15,12 2 0-15,-11-2-10 0,11 2-15 0,0 0-18 16,-14-3-23-16,14 3-24 0,0 0-23 16,-11-2-13-16,11 2-22 0,0 0 1 0,0 0-8 15,-10-4 4-15,10 4-10 0,0 0 11 16,0 0 11-16,0 0 7 0,0 0-1 0,0 0 5 16,4-10 11-16,-4 10-3 0,0 0-7 15,13-7-5-15,-13 7-1 0,11-6-7 0,-11 6-8 16,15-4-5-16,-15 4 3 0,18-5 5 0,-18 5 3 15,25-7 5-15,-9 4 7 0,0-1-1 16,2 0-7-16,0-1-5 0,3 0 4 0,1-1 0 16,2 1 1-16,-1-2 1 0,1 0 2 15,5-3-2-15,-1 2-4 0,0-2-4 0,0 2-5 16,1-3-5-16,1 3 0 0,-1-2-9 0,-1 2-3 16,2 0 0-16,-1 0-4 0,1 1-3 15,-1 0 0-15,-1 1 0 0,-1 2-1 16,1-1-2-16,0 0-3 0,-1 0 4 0,5-1-1 15,0 2 3-15,0-1 2 0,0 0 2 0,0 0 12 16,0-1-3-16,0 1 3 0,0 0-1 16,0 1-3-16,-1-2-5 0,1 1 6 0,-3 1-8 15,-1 0 7-15,3-1-13 0,-2 1 12 16,-1 1-9-16,0 0 1 0,-1 0-4 0,1 2 2 16,-1-3-6-16,1 2 12 0,-1 0-12 0,1 0 5 15,-1 1-5-15,0-1 5 0,0 1-8 16,0 0 8-16,0-1-6 0,-1 2 10 0,1 0-8 15,-5 0 3-15,3 0-7 0,0-1 9 16,-2 1-9-16,0 0 10 0,2 0-8 0,-2 0 16 16,0 1-17-16,0-1 8 0,0 0-10 15,0 0 11-15,-1 0-7 0,1 0 11 0,-1 0-12 16,0 0 18-16,-1 0-15 0,1 0 7 0,-1 0-11 16,-1 0 10-16,0 0-6 0,0 0-1 15,-1 0-4-15,0 1 17 0,-1 0-18 0,2 0 6 16,0-1-9-16,-1 1 7 0,0 0-6 15,1 0 8-15,0-1-4 0,1 2 5 0,0-1-4 16,0 0 7-16,1 0-11 0,0 0 13 0,-1-1-9 16,2 2 8-16,-1-2-11 0,3 1 12 15,-3 1-9-15,1-2 6 0,0 0-8 16,0 1 6-16,-1-1-9 0,1 1 8 0,0-1-8 16,0 2 8-16,0-1 6 0,0-1-9 0,3 1 13 15,-2-1-1-15,3 1 12 0,-4-1-3 16,4 0 9-16,0 0-7 0,0 0 9 0,-1 1-13 15,1-1 6-15,-2 1-5 0,1 1 6 16,1-1-9-16,-1 0 8 0,1 0-9 0,-1-1 5 16,1 2-4-16,-2 0 7 0,1-1-1 0,0 0 1 15,-2 0-1-15,0 0 6 0,-1 0-3 16,0-1 5-16,0 0-9 0,1 0 5 0,-3 0-9 16,1 0 6-16,0 0-8 0,0 0 5 0,-1-1-9 15,1 1 5-15,-2 0-9 0,0-2 9 16,1 3-10-16,-1-2 9 0,-1 2-9 15,1-1 5-15,-1 1-3 0,0-1 3 0,0 0-7 16,-1 0 7-16,1 0-1 0,-5 1-2 0,3-1-6 16,-4 0 4-16,1 0-4 0,-14 0-1 15,25 2 6-15,-25-2-5 0,23 0-3 0,-23 0-3 16,23 1-1-16,-23-1 7 0,22 0-7 16,-22 0 9-16,26 1 0 0,-15 1 8 0,8-1 5 15,0 0 3-15,1 0 12 0,2 0-8 0,-1-1 14 16,3 0-16-16,4 0 9 0,1-1-12 15,-1-1 7-15,1-1-10 0,2 2 6 16,-2-2-14-16,4 0 9 0,1-2-13 0,-5 3 8 16,1-2-14-16,1 2 12 0,-3-1-14 15,1 1 10-15,2 1-8 0,-2 1 9 0,0-1-7 16,0 2 12-16,2 0-2 0,-1 1 8 0,6 0-11 16,0 0 3-16,0 1 1 0,-1 0 6 0,1 0-10 15,0 0 8-15,3-1-12 0,-3 1 13 16,0-1-14-16,-1 0 9 0,1 0-10 0,-7 0 12 15,3-2-15-15,-3 1 15 0,-1 2-16 16,3-2 12-16,-2 0-11 0,2 1 16 0,-2 1-5 16,1-2 5-16,-1 1-8 0,0 1 11 15,0-1-4-15,1 2 9 0,-1-2-10 0,0 1 8 16,0 0-10-16,1 0 5 0,-4 0-9 16,3-1 10-16,0 1-11 0,-2-1 3 0,0 1-7 15,0-1 7-15,-2-1-11 0,-5 1 7 0,1-1-2 16,-1 1 5-16,-2-1-13 0,-2 0 13 15,-5 0-15-15,-11-1-30 0,22 3-53 0,-22-3-44 16,19 2-53-16,-19-2-58 0,15 4-99 16,-15-4-120-16,11 7-136 0,-4 0-211 0,0 1-852 15,-7-8-1328-15</inkml:trace>
  <inkml:trace contextRef="#ctx0" brushRef="#br0" timeOffset="13944.16">22083 8569 571 0,'0'0'720'15,"0"12"-164"-15,0-12-119 0,0 0-41 0,0 0-67 16,0 0 37-16,0 0-42 0,0 0-1 15,0 0-57-15,0 0-11 0,0 0-59 0,0 0-3 16,0 0-54-16,0 0 14 0,0 0-31 16,0 0 32-16,0 0-29 0,0 0 19 0,2 10-26 15,-2-10-6-15,0 0-4 0,0 0-11 16,14 3 18-16,-14-3-14 0,0 0 5 0,20 1-12 16,-20-1-9-16,20 0-6 0,-20 0-11 0,25 0-4 15,-9-1 0-15,4 0-9 0,0 0-1 16,0-1-4-16,2 0 3 0,1 2-5 0,4-3 0 15,-1 2 6-15,1-1-3 0,1 1-5 16,3-2-3-16,-2 1-5 0,3 1-2 0,-1 1 5 16,1-1 2-16,-1 2 5 0,8 0 6 15,-3 1-3-15,-1 1 1 0,1-1-5 0,0 2 0 16,0 0 19-16,3 1-32 0,-3 0 22 0,-1 0-35 16,-1 1 23-16,1 0-26 0,-1 0-5 15,-2-2-13-15,1 0 0 0,-6 1 0 0,0 0 0 16,-2-1 0-16,0-1 0 0,-5-1 0 15,0 1 0-15,-2 0 0 0,-4-2 0 0,-1 1-34 16,-13-2-81-16,18 3-83 0,-18-3-40 0,17 2 24 16,-17-2-188-16,0 0-46 0,15 0-82 15,-15 0-48-15,0 0-83 0,0 0-172 16,0 0-410-16,0 0-853 0</inkml:trace>
  <inkml:trace contextRef="#ctx0" brushRef="#br0" timeOffset="17260.43">8647 10462 383 0,'-16'-3'476'16,"3"1"-42"-16,2-1-52 0,-1-1-43 15,1 1-29-15,2-1-53 0,-4-1-8 0,0-1-34 16,1 0 16-16,1 1-62 0,0-2 28 0,-1 0-4 15,1 1 32-15,-3 0-42 0,3 0 1 16,1 1-34-16,0 0 8 0,1 1-50 0,0 0 34 16,9 4-25-16,-16-8 34 0,16 8-25 15,-13-6 19-15,13 6-46 0,-14-6 5 0,14 6-48 16,-9-4 14-16,9 4-49 0,0 0 18 0,-11-4-41 16,11 4 25-16,0 0-34 0,-9-5 27 15,9 5-26-15,0 0 38 0,0 0 1 16,0 0 33-16,0 0-26 0,0 0 27 0,0 0-19 15,0 0 35-15,10 6-20 0,-10-6 15 0,11 3 6 16,-11-3-5-16,20 3 3 0,-20-3-7 16,20 1-9-16,-7 2-4 0,3-2-1 0,2 1-7 15,-1-1-8-15,0 1-5 0,3 0-4 16,-2-1 0-16,2 2-3 0,1-1-3 0,1 2 1 16,2-1 3-16,1 1 2 0,0 0-7 0,2 1-1 15,-3 0-2-15,3 1-3 0,0-2 1 16,0 1 2-16,1 0 2 0,-1 0 0 0,2-1 7 15,0-1-5-15,-2 0-2 0,-1 0 1 16,1-1-8-16,0 1 1 0,0-1-4 0,1-1 1 16,-3 0 0-16,2 2-4 0,-3-3-2 15,3 2-4-15,-1-1 2 0,0 2-3 0,-2-2 6 16,3 0-5-16,-3 1 1 0,3 0-2 0,0-1 2 16,1 0-3-16,1-1 3 0,-2 0 1 15,4 0 0-15,-2 0 3 0,0-1-2 0,1-1 0 16,2 2 0-16,-3-3 2 0,2 3-4 15,0-2-3-15,-1 2 2 0,-2-2 0 0,4 1-3 16,-4 0 4-16,1 0-5 0,-1 1 4 16,2 0-2-16,-2-1 0 0,0 1-3 0,3 0 5 15,-1-1 10-15,1-1-16 0,0 2 4 16,1-2 2-16,4 1 27 0,0 0-35 0,0-2 32 16,0 1-35-16,0 0 29 0,1 1-32 0,-3-1 30 15,3 0-33-15,-4 2 32 0,-3-2-33 16,1 1 32-16,2 0-35 0,-1 0 7 0,0 1-3 15,-1-1 34-15,0 1-34 0,-1 0 32 16,1-2-36-16,0 1 37 0,-1-1-33 0,-1 1 2 16,4 0 5-16,-3-1 1 0,1 0 32 15,1 1-36-15,-1 0 33 0,0 0-37 0,-1 0 32 16,2-1-27-16,-3 2 26 0,2-1-34 0,-2 0 30 16,1 1-32-16,-1 0 35 0,-1 0-36 15,-1 0 34-15,1 0-29 0,-1 0 28 0,0 0-32 16,-3 0 33-16,3 0-33 0,-4 0 31 15,1 0-30-15,-1 0 35 0,1 0-34 0,-1 0 35 16,-1 0-33-16,1 0 28 0,-1 0-30 0,-2 0 35 16,1 0-37-16,0 1 33 0,-2-1-30 15,1 0 30-15,-1 1-31 0,-2-1 32 16,-1 0-35-16,-2 2 38 0,-1-1-35 0,0-1 0 16,0 0 7-16,0 2-2 0,0-2 3 0,0 1 27 15,4 0-30-15,-1 1 33 0,-3 0-26 16,0-2 18-16,-1 1-30 0,6 2 29 0,-2-1-28 15,0 0 30-15,-1 0-28 0,2 0 27 16,-3 0-32-16,2 0 31 0,-3 0-26 0,4 0 29 16,-3-1-34-16,4 2 35 0,-2-2-30 0,3 0 36 15,-2 1-35-15,2-1 29 0,0 1-34 16,-2-1 27-16,3 1-18 0,-1-1 15 0,1 1-21 16,0 0 27-16,0 1-29 0,1-1 30 15,0-1-29-15,0 3 27 0,2-2-31 0,3 2 34 16,-2-1-31-16,1 1 30 0,-1-2-30 15,1 1 31-15,2 0-28 0,-1-1-1 0,1 1 6 16,2-1 4-16,1 1 2 0,0-2-5 0,2 0 31 16,4 1-31-16,1-1 35 0,1 1-42 15,2-2 32-15,-1 1-30 0,0 0 31 0,1-1-55 16,0 0 59-16,0 2-35 0,0-2 31 16,0 0-31-16,1 0 31 0,-1 0-32 0,1 0 28 15,-1 0-27-15,0-2 1 0,3 2 5 0,-1-1 1 16,0 0 30-16,7-1-35 0,-2 0 28 15,1 0-30-15,1 0 30 0,-2-1-33 16,-6 2 31-16,2-2-30 0,-2 1 26 0,2 0-31 16,-3 0 34-16,1 0-32 0,-2 1 29 0,0 0-25 15,-1-1 25-15,-1 1-31 0,-4 1 32 16,-1-1-31-16,0 2 30 0,-1-1-26 0,1 0-2 16,-1 1 33-16,1-1-32 0,-1 2 26 15,1-2-29-15,1 0 32 0,0 1-30 0,-1-1 29 16,1 0-28-16,4 1 28 0,0-2-31 0,0 1 32 15,0 0-32-15,-4-1 34 0,0 1-32 16,-1 0 26-16,-2 0-24 0,2-2 28 0,-1 2-32 16,-1 0 34-16,-1 0-34 0,-1 0 30 0,-1 0-25 15,0 2 22-15,0-2-27 0,0 1 31 16,-2 0-30-16,-1-1 29 0,-2 2-28 16,5 0 32-16,-1-1-35 0,1 0 33 0,-1 0-31 15,1 0 28-15,1 0-27 0,-2 0 32 0,2 0-30 16,0-1 25-16,-1 0-20 0,0 1 14 15,0-1-7-15,1 0 0 0,-1 1-8 0,-5 0 15 16,5-1-19-16,-3 1 25 0,-2 1-27 16,0-2 22-16,1 1-24 0,0-1 30 0,-1 2-28 15,-1-1 29-15,1 1-24 0,-1-2 24 0,0 1-27 16,1 0 24-16,0 1-24 0,0-2 25 16,-2 1-25-16,1 1 24 0,0-2-23 0,-1 1 22 15,1 0-21-15,0 0 20 0,-1 1-17 16,0-1-5-16,1 0 10 0,-1-1-6 0,1 1 29 15,1 0-31-15,-2 1 28 0,1-1-30 16,1-1 24-16,-1 0-21 0,1 1 18 0,0-1-16 16,1 1 14-16,-2-1-10 0,2 0 6 0,1 1-3 15,-2-1 0-15,5-1 0 0,1 1 0 16,-1-1 0-16,0 1 0 0,1-1 0 0,-1 1 0 16,2-1 0-16,-2 0 0 0,-1 0 0 15,1 1 0-15,1-1 0 0,-5 1 0 0,1-1 0 16,0 2 0-16,-1-1-3 0,0 0 6 0,-1 1-6 15,0 0 6-15,1 0-7 0,-2 0-8 16,2 0 4-16,-1 0 1 0,0 0 27 16,1 0-28-16,1 1 27 0,0-2-26 0,1 1 14 15,-2-1-11-15,3 1 8 0,-1-1-4 0,0 0 0 16,-2 2 0-16,1-2 0 0,2 1 0 16,-2 0 0-16,0 0 0 0,-1 0 0 0,2 1-3 15,1 0 6-15,-3 0-3 0,3 0 0 16,-1 1 0-16,1-2 0 0,-1 2 0 0,1 0 0 15,0 0 0-15,0-2 0 0,1 2 0 0,1-2 0 16,-1 1-6-16,2-1 0 0,-1 0-2 16,1 0 6-16,-1-1-9 0,3 1 12 0,0 0-1 15,0 0-1-15,1 0 2 0,-1-1-1 16,1 1 23-16,5-1-28 0,0 0 19 0,-1 1-14 16,3-1 0-16,-2 1 0 0,1 0 0 15,1-1 0-15,1 1 0 0,-1-1 0 0,2 0 0 16,-1-1 0-16,1 0 0 0,-1 0 0 0,3 0 0 15,4-3 0-15,-5 2 0 0,6 0 0 16,1-1 0-16,-2 1 0 0,2 0 0 0,-1-1 0 16,-1 2 0-16,1-3 0 0,0 2 0 15,-2-1 0-15,-4 0 0 0,5 0 0 0,1 0 0 16,-1 0 0-16,0-1 0 0,-1 0 0 0,1 0 0 16,-1 0 0-16,1-2 0 0,-1 1 0 15,2-1 0-15,0 0 0 0,-1 1 0 16,1-1 0-16,-1 2 0 0,1-3 0 0,-1 1 0 15,1 1 0-15,-3-1 0 0,0 2 0 0,-5 0 0 16,-2-1 0-16,1 1 0 0,-1 0 0 16,-1 1 0-16,0-1 0 0,0 1 0 0,1-1 0 15,-3 0 0-15,1 0 0 0,0 0 0 16,0 0 0-16,0-1 0 0,2 2 0 0,-2-1 0 16,0 0 0-16,0 1 0 0,0-1 0 0,-1 0 0 15,0 2 0-15,-4 0 0 0,-1-1 0 16,0 1 0-16,-2 1 0 0,0-1 0 0,0-1 0 15,-1 3 0-15,-5 0 0 0,1-1 0 16,-3 1 0-16,1 0 0 0,-1 0 0 0,-2 0 0 16,2 0 0-16,-3 0 0 0,-1 1 0 15,-3-1 0-15,-13 0 0 0,24 0 0 0,-10 1 0 16,-14-1 0-16,23 2 0 0,-23-2 0 0,21 2 0 16,-21-2 0-16,19 0 0 0,-19 0 0 15,15 1 0-15,-15-1 0 0,12 1 0 0,-12-1 0 16,0 0 0-16,17 2 0 0,-17-2 0 15,0 0 0-15,16 1 0 0,-16-1 0 0,0 0 0 16,0 0 0-16,13 1 0 0,-13-1 0 16,0 0 0-16,0 0 0 0,0 0 0 0,13 1 0 15,-13-1 0-15,0 0 0 0,0 0 0 16,0 0 0-16,0 0 0 0,14 0 0 0,-14 0 0 16,0 0 0-16,0 0 0 0,0 0 0 0,15 0 0 15,-15 0 0-15,0 0 0 0,15-1 0 16,-15 1 0-16,14-1 0 0,-14 1 0 0,21-2 0 15,-21 2 0-15,23-2 0 0,-12 1 0 16,3 1 0-16,3-2 0 0,1 0 0 0,0 1 0 16,0 0 0-16,0 1 0 0,2-2 0 15,-1 1 0-15,0 1 0 0,1-2 0 0,1 2 0 16,1-1 0-16,-1 0 0 0,1 1 0 0,-2 0 0 16,3-2 0-16,1 2 0 0,-3-1 0 15,1 1 0-15,-1-2 0 0,1 2 0 0,0 0 0 16,-2-1 0-16,1 1 0 0,-3 0 0 15,2 0 0-15,-5 0 0 0,1 0 0 0,-16 0 0 16,23 1 0-16,-23-1 0 0,22 1 0 0,-22-1 0 16,20 1-44-16,-20-1-65 0,16 0 29 15,-16 0-33-15,12 1 26 0,-12-1-43 16,0 0 24-16,18 0 81 0,-18 0-147 0,0 0 93 16,11 2-139-16,-11-2-29 0,0 0-31 0,0 0-32 15,0 0-44-15,0 0-28 0,0 0-17 16,0 0-10-16,0 0-16 0,0 0-52 0,0 0-132 15,-7 4-372-15,7-4-575 0</inkml:trace>
  <inkml:trace contextRef="#ctx0" brushRef="#br0" timeOffset="19792.34">14367 11570 57 0,'0'0'629'0,"-10"-5"-138"0,10 5-85 15,0 0 5-15,0 0-43 0,-8-5-5 0,8 5-57 16,0 0 19-16,0 0-70 0,0 0 3 16,-8-7-54-16,8 7 10 0,0 0-60 0,0 0 5 15,0 0-39-15,0 0 16 0,0 0-39 16,-6-7-11-16,6 7-8 0,0 0-4 0,0 0-1 16,0 0 3-16,0 0-8 0,0 0-2 0,0 0 5 15,0 0 12-15,0 0 5 0,0 0-1 16,0 0-6-16,4-10-10 0,-4 10-6 0,0 0-3 15,0 0-2-15,11-5-3 0,-11 5-6 16,0 0-7-16,12-5 3 0,-12 5-5 0,12-1-5 16,-12 1-7-16,11-3-3 0,-11 3 2 15,14-1 1-15,-14 1-5 0,18-2 1 0,-18 2 0 16,21-1-3-16,-21 1 3 0,21 0-4 0,-21 0 2 16,23 0-2-16,-10 1 12 0,0-1-16 15,0 0 8-15,1 0-7 0,4 2 3 0,-2-2-6 16,-1 0 2-16,2 1-5 0,0 0-1 15,-3 0-2-15,0 0-4 0,3-1 2 0,-1 1 2 16,1 1-5-16,-1-2 3 0,-3 1 5 0,5 0-3 16,-1 0 1-16,-1 0 2 0,1 0 3 15,1-1-6-15,0 1 4 0,-2 0-4 0,2 1 3 16,-1-2-2-16,1 0-6 0,-1 2 5 16,1 0-6-16,0 0 4 0,-2-2-2 0,1 2 1 15,1 0 0-15,0-2 0 0,0 3-5 16,0-2 5-16,1 1 1 0,-1-1-1 0,2 1-1 15,-1-2 8-15,2 0 0 0,1 1-3 16,0-1 2-16,1 0 2 0,0 0-4 0,4 0 1 16,0 0-3-16,-1 1-7 0,1 0 3 0,-2 0 0 15,3 1-3-15,-1 0 1 0,1 0-4 16,-1 1 5-16,1 0-4 0,1-1 4 0,0 2-8 16,1-1 6-16,5-1 1 0,-1 1 2 15,1-2-5-15,1 1 4 0,-1 0 0 0,-3 0 3 16,6-2-5-16,-2 1-3 0,0 1-1 15,1-1 0-15,0 2 1 0,1 0 2 0,-2 0-1 16,2 0-1-16,-2 2 2 0,0-1-2 0,2 0-1 16,-2 2 0-16,0 0 37 0,0 0-39 15,0 0 28-15,0-1-30 0,1 0 32 0,-2 0-38 16,2-1 34-16,-1 0-33 0,0-1 32 16,2 1-34-16,-1-1 7 0,-1 1-5 0,0-3 3 15,1 2-2-15,-1-1 12 0,2 0-8 0,-1 0 3 16,0 1 5-16,0 0 27 0,-1-1-41 15,1 3 38-15,-1-1-34 0,1 0 30 16,0 0-34-16,0-1 36 0,0 0-40 0,0 1 37 16,0-2-36-16,1 0 37 0,0-1-43 0,-1 0 41 15,1 1-36-15,-1-1 36 0,-1-1-37 16,-3 2 40-16,-1-2-46 0,0 0 7 0,1 0 6 16,1 0 1-16,-2 0 42 0,5 0-66 15,0 0 61-15,0 0-37 0,1-2 36 0,0 2-46 16,0-1 42-16,1 0-35 0,1 0 32 0,-1 0-33 15,1-1 33-15,0-1-41 0,0 1 40 16,1 0-32-16,0 0 33 0,0-1-34 0,0 1 36 16,5-3-38-16,-6 2-2 0,5-1 4 15,-3 0 6-15,4 0 2 0,2 1-3 0,-2 0 7 16,3-1 3-16,-2 0 29 0,2 0-34 16,-2 1 33-16,1 0-42 0,0 1 37 0,-1-1-38 15,-5 0 35-15,0 2-40 0,-1-1 40 0,2-1-35 16,-3 2 2-16,1-1-1 0,-1 0 4 15,3-1 3-15,-2 2 1 0,3-2-3 0,-3 3 6 16,1-1 0-16,8-1 4 0,-8 1 29 16,2 1-39-16,-1 0 34 0,0 0-38 0,0 0 34 15,-1 1-35-15,2 0 32 0,-3 0-32 0,0 0 34 16,0 0-35-16,-1 1 36 0,-1-1-40 16,1 1 34-16,-3 1-31 0,1-1 7 15,-1-1-4-15,0 1 2 0,1 1 7 0,-1-3 29 16,1 1-37-16,1 1 38 0,-3-1-38 0,3 0 29 15,-1-1-33-15,0 2 43 0,2-2-41 16,-2 1 32-16,1-1-35 0,0 1 34 0,0 0-38 16,-1 0 35-16,0-1-31 0,-2 0 38 0,1 1-43 15,1-1 40-15,0 0-35 0,-2 2 37 16,-4-2-45-16,5 1 38 0,-1 0-26 0,1 0 34 16,-4-1-38-16,5 1 35 0,0-1-35 15,0 0 34-15,1-1-35 0,1 0 38 0,-2-1-32 16,3 2 29-16,-1-3-38 0,1 1 42 0,2 1-42 15,-1-2 35-15,-2 2-33 0,2-2 37 16,0 0-35-16,-2 2 31 0,-1-2-31 16,1 2 34-16,0-1-34 0,-2 0 36 0,3-1-35 15,-3 0 36-15,2 2-39 0,-1-2 34 0,-1 1-32 16,2 0 39-16,-2 0-43 0,1-1 42 16,1 1-42-16,-2-2 39 0,0 2-36 0,1-2 38 15,-1 2-36-15,0-1 29 0,-2-2-29 16,2 2 34-16,-2-2-35 0,0 1 31 0,0 0-25 15,-2 0 29-15,-1-1-34 0,-4 2 35 0,0 0-38 16,-1 0 41-16,1-2-40 0,-2 2 37 16,0 1-39-16,-3-2 35 0,1 1-40 15,0 0 37-15,-5 0-35 0,0 1 46 0,1-1-40 16,-3 1 38-16,-1 0-40 0,2 0 34 0,-4 0-30 16,-2 0 40-16,-13 2-40 0,22-3 37 15,-22 3-35-15,19-3 38 0,-19 3-36 0,10-1 26 16,-10 1-65-16,15-2-7 0,-15 2-60 0,0 0-21 15,13-1 68-15,-13 1-171 0,0 0-52 16,0 0-48-16,16 1-52 0,-16-1-79 0,0 0-117 16,0 0-943-16,0 0-1166 0</inkml:trace>
  <inkml:trace contextRef="#ctx0" brushRef="#br0" timeOffset="23450.37">2324 12551 430 0,'0'0'612'15,"11"2"-104"-15,-11-2-59 0,0 0-45 0,0 0-53 16,0 0-44-16,0 0-46 0,0 0-32 15,0 0-28-15,0 0-12 0,12 1-13 0,-12-1-21 16,0 0-10-16,0 0 13 0,0 0 3 0,0 0-12 16,0 0-7-16,0 0-3 0,17 0 89 15,-17 0-141-15,0 0 99 0,0 0-132 0,17 1-35 16,-17-1 30-16,0 0-29 0,18 1 26 0,-18-1-32 16,12 2 28-16,-12-2-30 0,14 1 32 15,-14-1-28-15,15 2 37 0,-15-2-29 0,21 3 34 16,-21-3-23-16,24 1 14 0,-11-1-23 15,1 0 20-15,5-1-32 0,1 1 20 0,1-2 98 16,-1 1-130-16,2-1 107 0,1 1-129 16,-2-1 112-16,1 0-128 0,1 1 113 0,0 1-121 15,-2-1 117-15,2 1-121 0,-1 0 116 16,1 1-130-16,-2-1 131 0,2 0-121 0,0 0 110 16,-1 1-109-16,1 0-12 0,0-1 33 0,0 0-13 15,-1 0 29-15,1 0-16 0,0-1 21 16,0 0-15-16,-1 1 28 0,4-1-22 0,-1 0 24 15,1-3-20-15,0 3 26 0,0-1-27 16,-1-1 20-16,2 1-21 0,0-2 33 0,0 0-28 16,0 0 23-16,2-1-25 0,-2 1 26 0,1 0-21 15,-2-2 23-15,2 1-27 0,-1 0 25 16,0 1-22-16,0-1 23 0,-1 0-26 0,-1 2 23 16,-3-1-24-16,4-1 24 0,-3 2-24 15,-2 0 26-15,2 1-24 0,-2-2 26 0,-1 2-27 16,1-2 23-16,2 1-21 0,-1-1 27 15,1 2-28-15,0-2 26 0,-2 0-20 0,2 2 25 16,-3 0-19-16,1-2 22 0,0 2-20 0,-3-1 16 16,4 1-22-16,-2-1 19 0,-2 0-22 15,3 2 6-15,-2 0 13 0,0 1-16 0,1-2 16 16,1 2-20-16,-2 0 21 0,2 0-21 16,1 0 21-16,0 0-17 0,1 2 16 0,1-2-15 15,0 0 22-15,2 0-23 0,3 0 18 0,-1 0-14 16,0 0 24-16,2 0-16 0,0 0 19 15,0 1-23-15,0-1 20 0,1 1-23 16,0-1 15-16,-1 2-14 0,2-1 20 0,0 0-21 16,0 0 24-16,0-1-17 0,0 1 7 0,5-1 1 15,1 0 0-15,1-1 1 0,-1 1 2 16,1 0-3-16,1 0-2 0,-1 0-3 0,2 0 5 16,1 0-3-16,-1 0-2 0,-1 0-8 0,2 1 3 15,-1-1 4-15,1 0 2 0,0 1-6 16,-1 0 1-16,-1 0-4 0,1-1 8 0,0 0-2 15,-1 1-3-15,1-1 6 0,-1-1-5 16,1 1 2-16,1 0-8 0,-1 0 0 0,0 1 11 16,0-2-6-16,2 2-4 0,-1-2-4 15,1 2 6-15,0-2-2 0,1 2 0 0,-3-1-3 16,1 1 4-16,0-1 1 0,-1 1-3 16,0-1 2-16,1 2-1 0,-3-1 1 0,1 1-3 15,0-2 2-15,-1 1-1 0,0-1-2 0,0 2 1 16,1-1-2-16,0 1 3 0,-1-1 1 15,2-1-2-15,-2 1 1 0,0-1-1 0,1 2-1 16,0-1 3-16,0 1-5 0,-2-2 2 16,2 1 4-16,-2 0 27 0,1 1-33 0,-1 0-5 15,0-1 6-15,-1 0-1 0,-1 1 1 0,0 1-1 16,-2-1 1-16,-3-1-1 0,0 2 4 16,1-2-1-16,-2 1-2 0,5 1 0 0,-4-2 2 15,0 1 2-15,1-1 1 0,5 1 25 16,-6-1-34-16,3-1 32 0,1 0-35 0,-2 1 29 15,0 0-30-15,-1 0 29 0,1-1-31 16,3 1 31-16,-3 0-36 0,-2-1 33 0,1 0-31 16,-2 1 36-16,1 0-39 0,-1 0 34 15,1-1-33-15,0 1 43 0,-2 1-44 0,0-2 6 16,-1 0-1-16,1 0 10 0,2 0-2 0,-2-2 3 16,1 1-7-16,1 1 6 0,0-2 33 15,-1 1-42-15,1 1 37 0,-1-1-37 0,2 0 23 16,-2 1-24-16,2-1 34 0,-1 1-36 0,0-1 34 15,1 1-31-15,-1 0 30 0,-1 0-36 16,1 0 34-16,0 0-32 0,-1 1 32 16,-1-1-33-16,0 0 33 0,0 0-34 0,1-1 43 15,-1 1-47-15,0 1 37 0,-2-1-33 0,2 1 4 16,-4-1 3-16,2 1 3 0,0 0-2 16,0 0 4-16,0 1-1 0,0-1 2 0,-2 1 27 15,1 0-30-15,1 0 34 0,-2 1-39 16,2-1 31-16,0 1-33 0,0-1 32 0,-2 0-26 15,3 0 22-15,-1-1-30 0,0 1 35 0,2 0-32 16,-1 0 33-16,-1-1-37 0,0 0 31 16,0 2-22-16,2-2 22 0,-5 1-28 0,3-1 29 15,0 1-32-15,0 0 33 0,-2 0-35 16,0 0 33-16,1 0-26 0,-1-1-3 0,2 1 38 16,-2-1-37-16,2 1 29 0,-4-4-34 15,1 2 39-15,0 2-36 0,6-2 31 0,-5 0-30 16,2-2 31-16,-1 2-31 0,4 0 31 0,-6 0-31 15,5 0 31-15,-1 0-33 0,-1-1 29 16,1 1-29-16,0 0 33 0,1 0-33 0,-2-2 31 16,2 2-28-16,1 0 31 0,-1-1-34 15,1 1 32-15,-2-3-27 0,1 1 28 0,2 1-32 16,-1-1 34-16,1-1-33 0,-2 2 31 0,2-1-32 16,0-1 27-16,2-1-23 0,-1 3-5 15,3-2 36-15,-5 2-30 0,5-2-7 16,-3 2 39-16,-1 0-35 0,6-2 38 0,-2 1-40 15,1 1 32-15,1-1-31 0,1 1 31 0,-1-1-33 16,0 0 32-16,1 0-29 0,1 0 25 16,-2 0-27-16,1-1 36 0,0 0-42 0,0 0 40 15,0 0-35-15,0 1 37 0,-1-1-37 16,0 1 30-16,2-2-30 0,-2 0 5 0,2 1 31 16,-1 1-34-16,2-2 30 0,1 2-26 0,-1-2 26 15,2 2-32-15,5-3 34 0,1 3-29 16,-2-2 29-16,2 2-34 0,-1-2 35 0,0 1-39 15,-1 0 40-15,1-1-26 0,-1 0-1 16,-5 1 0-16,5 0 3 0,1-2 3 0,0 1 8 16,1 0 6-16,0 0 0 0,2 0 0 15,0-1-3-15,-1 1 1 0,2 1 1 0,-2-1 0 16,3 1-2-16,0-1-3 0,-2 2 3 0,0-1-4 16,0 0 0-16,0 0-3 0,-1 1 5 15,0-2 0-15,0 2 0 0,1 0-2 0,-1 1 3 16,1-2-8-16,1 2 0 0,1 0 4 15,0-2 1-15,0 3 1 0,0-3 2 0,2 1 6 16,-2 1-11-16,2 0 1 0,-3-1 1 0,1 1 3 16,-1-1-2-16,-2 0 0 0,3 0 6 15,0 1-5-15,-1-1 0 0,0 0-4 16,2 0 4-16,-1 0 0 0,2 2 8 0,-1 0-9 16,1 0 0-16,0 0-1 0,1 1-2 0,-1 2 0 15,0-2-2-15,-2 2 3 0,1 0 6 16,0-2-6-16,-1 2 3 0,0-1-2 0,0 0-3 15,1 1 0-15,0-1 5 0,0-1-6 16,2 0 32-16,-2 0-38 0,1 0 37 0,0-1-42 16,0 0 38-16,-1 0-37 0,-1-1-1 0,1 0 2 15,-2 1 2-15,1 1 1 0,-1 0 7 16,1-1-4-16,-1 1 4 0,1 0-4 0,-1 1 4 16,2 2 28-16,0-2-37 0,0 1 38 15,-1 0-45-15,0 0 42 0,0 0-38 0,-1 2 32 16,0-3-38-16,-1 2 41 0,-1 0-42 15,0-1 36-15,-3 0-42 0,1 1 10 0,-6-1 3 16,6 0 38-16,-1 2-35 0,2-3 31 0,-2 3-41 16,2-1 43-16,-1 1-43 0,1 0 37 15,-1 0-41-15,3 1 40 0,-2-1-37 0,-1 1 47 16,2-1-48-16,-2 1 38 0,0 0-38 16,0 0 33-16,-1 0-31 0,-1-1 37 0,1 1-37 15,0 0 37-15,1-1-43 0,-1 1 49 16,2-2-44-16,-1 0 39 0,1 2-65 0,-1-1 70 15,2-1-44-15,-1 2 37 0,-1-2-29 16,1 2 32-16,-2-1-38 0,2 1 35 0,-2-2-35 16,0 0 38-16,-7 2-40 0,5-1 43 0,-4-1-44 15,4 0 37-15,-5 2-34 0,1-2 36 16,-1 0-31-16,0-1 29 0,0 0-36 0,3 1 38 16,-3 0-38-16,2-2 36 0,0 1-31 0,-1 0 32 15,0 0-37-15,1 0 36 0,-1-1-38 16,-1 2 40-16,1-3-38 0,-1 2 37 15,-1 0-35-15,0-1 36 0,0 2-37 0,-1-3 29 16,-1 2-27-16,0-1 36 0,0 0-37 0,-1 0 34 16,2 0-38-16,0-1 42 0,-1 0-43 15,0 2 41-15,1-1-38 0,0-1 37 0,0 0-38 16,0 1 44-16,0 0-50 0,1-1 44 16,0-1-37-16,-1 1 46 0,1 0-48 0,-1 0 42 15,0 0-42-15,1 0 40 0,-1-1-37 0,-4 0 35 16,4 0-38-16,-4 0 39 0,5-1-37 15,-1 0 42-15,3-1-68 0,-3 1 71 16,1-1-37-16,4 1 33 0,-4-2 90 0,2 2-123 16,2-2 102-16,0 0-117 0,5 2 108 0,0-2-117 15,2 0 103-15,-8 3-108 0,3-2 104 16,4-1-114-16,0 1-17 0,-6-1 39 0,6 2-22 16,0-2 40-16,0 0-30 0,-1 2 44 0,2-2 96 15,0 1-117-15,1 0 98 0,-2-2-110 16,2 2 103-16,1-1-112 0,-1 1 102 0,0-1-111 15,2 0 108-15,-3 2-109 0,3-3 105 16,-2 2-106-16,-2 1-27 0,2-1 58 0,-1-1 93 16,1 2-114-16,2-1 104 0,-3 0-108 15,3 0 104-15,-2-1-105 0,3 1 101 0,-1 1-106 16,0-2 106-16,-1 1-105 0,1 0 102 16,-1 0-107-16,-2-1 107 0,1-1-103 0,-3 1 96 15,2 0-89-15,-8 0 82 0,0-1-87 0,-1 1 92 16,0 0-86-16,1 0 80 0,-3-1-85 15,2 2 90-15,0-1-89 0,-1 0 88 0,1-1-88 16,-2 2 88-16,0-1-91 0,-1 0 94 16,-1 0-91-16,2 0-1 0,-3 0 14 0,-1 0 6 15,-3 1 15-15,-3-1-7 0,1 0 1 0,0 1 5 16,-2-1 2-16,-2 2 99 0,0-2-118 16,-5 1 106-16,2 1-114 0,-3-1 104 0,-2 1-109 15,-3-1 97-15,-1 1-108 0,-13 1 111 16,20-1-105-16,-20 1 104 0,16-2-107 0,-16 2 100 15,14-1-90-15,-14 1 78 0,0 0-67 16,16-1 56-16,-16 1-101 0,0 0 42 0,13-1-185 16,-13 1-77-16,0 0-48 0,0 0-47 0,0 0-37 15,0 0-30-15,0 0-22 0,-13 5-36 16,13-5-164-16,-28 4-690 0,6-1-967 0</inkml:trace>
  <inkml:trace contextRef="#ctx0" brushRef="#br0" timeOffset="25266.11">3280 14214 5 0,'-29'-5'403'16,"2"4"-92"-16,0-4-20 0,2 3 30 0,1-3 1 16,2 0 3-16,2 3-38 0,1-1-62 0,1-1-44 15,1-1-33-15,1 0-35 0,0 2-19 16,0-1-2-16,0-2 26 0,2 2-10 0,-1-1-20 16,1-1-16-16,0 1-14 0,0-1 0 15,1 0 2-15,1-1-12 0,0 1-5 0,-2 0-10 16,1-2-17-16,-1 1-4 0,0-2 3 0,0 2 41 15,0 1 45-15,-2-3-21 0,1 2-5 16,-1-1 18-16,1 1-20 0,-1 1-10 0,0-1 26 16,-3-1-12-16,3 1-11 0,-1 1 27 0,0-1-11 15,0 2-7-15,0-2 27 0,1 3-9 16,-1-2-7-16,1 0 21 0,0 1 18 0,2 0 4 16,1 0-13-16,-1 0-19 0,3 1-20 15,0 1-4-15,11 3 18 0,-16-5-5 0,16 5-17 16,-15-6-14-16,15 6-15 0,-11-4-16 0,11 4-11 15,0 0-6-15,-12-4-12 0,12 4-7 16,0 0 0-16,0 0-4 0,-12-3 5 0,12 3 4 16,0 0 2-16,0 0 1 0,0 0-1 15,0 0 4-15,0 0-13 0,7 5 15 0,-7-5 2 16,11 3-1-16,-11-3-2 0,15 4 0 0,-15-4 8 16,20 6 0-16,-9-3-2 0,4 0 0 15,1 0 4-15,2 1 2 0,-2 1 6 16,3-2 4-16,2 0-6 0,1 1 0 0,2 0 2 15,0 1-6-15,1-1-2 0,1-1-1 0,-1 0-2 16,2 1 4-16,0 0-6 0,1-2 1 0,0 1 1 16,2-1-1-16,-1 0 6 0,2-1 0 15,0 1-2-15,1-1 7 0,0-1 2 16,5 0 4-16,0 0 101 0,2-1-122 0,1 0 114 16,-1 0-134-16,4 0 5 0,-1 1 3 0,9-1 5 15,-2 0 8-15,3 1-10 0,-1 0 4 16,0-2-1-16,2 1 3 0,0-1 1 0,2 1 0 15,-3-1 2-15,1-1 109 0,0 1-122 16,-1-2 107-16,2 2-130 0,1-2 121 0,0 2-127 16,0-2 123-16,2 0-127 0,0 1 120 0,2 1-118 15,-1-3 117-15,0 3-124 0,1-2 121 16,0 2-118-16,-1-2-12 0,0 1 35 0,1 0-14 16,0 1 27-16,2 0-13 0,0-2 24 15,1 1-15-15,11 0 20 0,-10-2-27 0,9 2 35 16,-10-1-21-16,11-1 25 0,-1 0-18 15,-10 2 15-15,-2-3-15 0,13 1 21 0,-2 0-19 16,1-2 18-16,0 3-23 0,0 0 23 0,1-1-23 16,-1 1 27-16,1 0-25 0,-11 1 24 15,3 0-33-15,7-1 27 0,-10 1-24 0,10-2 26 16,1 2-24-16,-1-1 30 0,1-1-28 16,0 0 32-16,1 1-29 0,1 0 29 0,-1 0-29 15,-2 0 28-15,2-1-30 0,-2 2-1 0,-9 0 5 16,8-2-1-16,4 3 7 0,-3-3-3 15,1 1 2-15,2 1-2 0,-1 0-5 0,0 0 4 16,0 0-1-16,-3 0-2 0,-4 0 2 16,5 0 4-16,-9 1-4 0,12-2 6 0,0 2-4 15,-2-2 0-15,3 1-1 0,-1 0-1 16,2 1 2-16,-1-1-2 0,-1 1-1 0,1 1 5 16,-3-3-5-16,-10 3 0 0,3 0 0 15,8-2 2-15,-9 3-2 0,12-2-1 0,-3 1 1 16,1-1 3-16,2 1-3 0,-3-2 27 0,1 2-32 15,-12-2 27-15,10 0-29 0,-10 1 0 16,2 0 4-16,10-1 8 0,-2-1 6 0,0 3-6 16,-8-1 31-16,11-1-32 0,-1 2 33 0,-11 0-44 15,1-1 28-15,0 1-31 0,0 0 26 16,-1 1-28-16,-1-1 6 0,1 1-2 16,0-1 3-16,0 1 3 0,1 0 2 0,1 0 28 15,9-1-38-15,-11-1 32 0,1 1-40 0,-1 0 40 16,0 0-40-16,-1 1 38 0,1-2-33 15,-1 0 38-15,-3 1-34 0,4 0-3 0,-2 1 38 16,1-2-40-16,0 1 40 0,-1 1-35 16,0-2 33-16,0 2-37 0,-1-1 36 0,-1 1-38 15,-1 0 42-15,-2 0-41 0,0-1 35 0,-2 1-40 16,0 1 40-16,-1-1-38 0,-2 1 5 16,2 1 40-16,-1-2-36 0,0 1 32 15,1 0-34-15,0 0 37 0,0 0-40 0,-2-1 38 16,2 0-31-16,-1 0 39 0,0 0-40 0,-2 0 44 15,1 0-39-15,-1 0 40 0,0 0-38 16,-1 0 37-16,1 0-38 0,-1 0 38 0,0-1-41 16,1 1 33-16,0 0-31 0,0-1 27 0,1 0-38 15,-1 0 39-15,2 1-38 0,-3-2 34 16,1 1-41-16,-1 0 44 0,-8 1-43 0,0-2 36 16,0 2-34-16,-4-1 31 0,-1 0-91 15,-6 1-23-15,-3-1-119 0,-5 1-61 0,-2-1-75 16,-3 1 17-16,-2 1-48 0,-16-1-67 0,21 1-75 15,-21-1-141-15,15 1-763 0,-15-1-1038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7T06:17:40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2749 3285 338 0,'0'-12'460'0,"0"12"-16"0,0 0-33 16,2-13-12-16,-2 13 115 0,0 0-205 16,3-11-27-16,-3 11-35 0,0 0-17 0,3-10-11 15,-3 10-32-15,0 0-15 0,0 0-15 16,4-10-22-16,-4 10-7 0,0 0 7 0,0 0-4 15,0 0 12-15,0 0 13 0,0 0 10 16,0 0-18-16,0 0 3 0,0 0-7 0,2 10-22 16,-2-10-10-16,-7 21-7 0,1-8-4 0,0 3-11 15,-1 2 0-15,-2 1-10 0,0 0 11 16,0 0-9-16,0-1-5 0,1 0-6 0,-1-1-10 16,2-3-8-16,1-2-9 0,-1 2-7 15,2-5-9-15,1-1-11 0,4-8-9 0,-6 14-14 16,6-14 4-16,0 0-3 0,-2 10-2 15,2-10-10-15,0 0-1 0,0 0-16 0,15 1-11 16,-15-1-1-16,13-4 2 0,-13 4 6 0,15-7 9 16,-6 3 1-16,-9 4 9 0,15-9 5 15,-6 4-2-15,-9 5 1 0,14-7 0 0,-14 7 0 16,10-4-5-16,-10 4 0 0,0 0 7 16,0 0 2-16,0 0 12 0,13 3 9 0,-13-3 15 15,-3 12 17-15,-2-4 20 0,-1 5 19 0,-3-1 8 16,1 1-1-16,-1-1 11 0,0 1-17 15,2-1-9-15,-1-1-11 0,-1 1-16 16,2-3-10-16,0 0 67 0,2-1-92 0,5-8 79 16,-7 10-114-16,7-10 90 0,-6 7-128 0,6-7 106 15,0 0-117-15,0 0-10 0,0 0-9 16,0 0-12-16,11 4-9 0,-11-4-5 0,13-7 11 16,-13 7 2-16,17-8 3 0,-17 8 3 15,15-8 3-15,-15 8 7 0,18-6 13 0,-18 6 2 16,14-6 6-16,-14 6 25 0,0 0 45 0,15 2 46 15,-15-2 39-15,0 0 28 0,2 15 25 16,-2-15 6-16,-8 22-26 0,2-7 46 0,-3 5 99 16,-2 3-126-16,-2 1 84 0,-1 1-128 0,0 0 83 15,-1 0-130-15,0-3 87 0,2 0-123 16,1-5 80-16,2-1-92 0,2-3 0 16,0-2 0-16,2-2 0 0,2-1-67 0,4-8-12 15,-8 11-170-15,8-11-38 0,0 0-62 0,0 0-74 16,0 0-69-16,0 0-85 0,0 0-122 15,8-11-180-15,0-1-416 0,-1 0-899 0</inkml:trace>
  <inkml:trace contextRef="#ctx0" brushRef="#br0" timeOffset="439.9">2927 3302 412 0,'0'0'927'0,"0"0"-306"0,0 0 83 0,0 0-226 16,0 0 100-16,-3-8-193 0,3 8-34 15,0 0-33-15,0 0-32 0,0 0-30 0,0 0-25 16,0 0-27-16,0 0-14 0,0 0-22 0,0 0-17 16,-5-8-26-16,5 8-17 0,0 0-11 15,0 0-14-15,0 0-15 0,0 0-13 0,0 0-1 16,0 0-8-16,0 0 13 0,0 0-14 0,0 0 16 15,0 0-10-15,0 0 10 0,0 0-1 16,0 0 5-16,0 0-6 0,0 0-1 16,0 0 0-16,0 0-4 0,0 0-9 0,0 0-4 15,0 0-6-15,0 0-5 0,0 0-3 0,0 0-8 16,0 0 2-16,0 0-3 0,0 0-2 16,0 0 9-16,0 0-10 0,0 0 7 0,9-4 7 15,-9 4-11-15,0 0-2 0,14-3-10 16,-14 3-2-16,12-4-1 0,-12 4-3 0,16-6-23 15,-16 6-27-15,16-6-28 0,-7 0-27 0,3 0-25 16,-1-1-27-16,0-1-24 0,1 0-33 16,-2 0-17-16,1 1-20 0,-2 1-27 0,-2-1-43 15,1 2-50-15,-8 5 85 0,15-10-189 16,-15 10-57-16,11-6-106 0,-11 6-489 0,9-3-741 16</inkml:trace>
  <inkml:trace contextRef="#ctx0" brushRef="#br0" timeOffset="751.92">2850 3546 852 0,'-7'7'732'0,"7"-7"-128"0,-9 10-113 15,9-10-79-15,0 0-45 0,-7 8-5 16,7-8-7-16,0 0-18 0,0 0-35 0,0 0-19 15,0 0-24-15,13-1-21 0,-13 1-32 0,16-7-35 16,-4 0-20-16,2 0-18 0,0 0-23 16,2-1-12-16,0 0-21 0,1-1-17 0,1-1-7 15,0 1-7-15,-2 0-14 0,0 1-7 16,-3-2-17-16,2 2-36 0,-2 0-41 0,0 1-44 16,-2-2-42-16,-3 4-32 0,1-2 93 15,-9 7-181-15,12-10 106 0,-12 10-192 0,9-8 128 16,-9 8-184-16,5-8-16 0,-5 8-31 0,0 0-23 15,0 0-28-15,0-13-355 0,0 13-423 16</inkml:trace>
  <inkml:trace contextRef="#ctx0" brushRef="#br0" timeOffset="1228.08">2989 3249 161 0,'-8'-7'520'0,"1"0"-60"0,-1 1-35 15,8 6-33-15,-10-10 108 0,10 10-215 16,-9-8-19-16,9 8-19 0,-6-7-34 0,6 7-14 15,0 0-28-15,-9-8-28 0,9 8-11 0,0 0-22 16,-7-5-15-16,7 5 18 0,0 0 17 16,0 0 5-16,0 0 11 0,0 0-12 0,0 0 113 15,4 16-158-15,2-4 23 0,1 3 15 16,2 3-7-16,2 9-14 0,3 7-12 0,-1 1-15 16,2 6-7-16,-1 2-8 0,0-2 10 0,-1 1 16 15,0 0 12-15,0-3-7 0,0-1-3 16,-1-2-18-16,-1-7-2 0,-1-1-7 0,1-2-8 15,-2-4-5-15,-1-2-9 0,1-1-2 16,0-3-4-16,-2-2-2 0,0-3 8 0,-1-2 5 16,0-2-2-16,-6-7-3 0,11 8-1 15,-11-8-13-15,0 0 77 0,18-6-170 0,-12 0 84 16,1-4-162-16,-1-4 106 0,-1-1-129 16,0-3 7-16,-3-5 7 0,-1-3 25 0,-1 0 15 15,0 0 25-15,-2 1 13 0,0 0 14 0,-1 3 13 16,0 2 31-16,0 4 30 0,0-1 23 15,-1 3 3-15,1 3 8 0,-1 3 0 0,4 8-1 16,-10-9 0-16,10 9 5 0,0 0 2 0,-18 6 8 16,6 3-10-16,1 2 8 0,-2 5-3 15,-2-1 0-15,-1 4-2 0,-1 2 105 16,0-1-139-16,-1 0 92 0,1 1-103 0,3-4 92 16,1-2-127-16,0-1-28 0,3-1-53 0,1-4-95 15,0-1-121-15,9-8-138 0,-10 8-198 16,10-8-1080-16,0 0-1424 0</inkml:trace>
  <inkml:trace contextRef="#ctx0" brushRef="#br0" timeOffset="1404.93">3034 3202 814 0,'2'-25'796'0,"0"7"-188"0,1 1-124 0,-1 4-30 16,1 3-30-16,-3 10-8 0,8-14-24 15,-8 14-39-15,9-4-29 0,-9 4-33 0,0 0-38 16,13 0-46-16,-13 0-38 0,10 4-33 15,-10-4-26-15,13 8-23 0,-13-8-92 0,13 8-125 16,-13-8-122-16,15 9-121 0,-15-9 9 0,14 9-293 16,-7-3-784-16,-7-6-1054 0</inkml:trace>
  <inkml:trace contextRef="#ctx0" brushRef="#br0" timeOffset="2687.96">3392 3187 565 0,'0'0'475'15,"0"0"93"-15,0 0-202 0,0 0 9 16,0 0-17-16,0 0 1 0,0 0-12 0,0 0-18 16,0 0-8-16,0 0-21 0,0 0-33 0,0 0-12 15,0 0 1-15,0 0-3 0,0 0-6 16,0 0-22-16,0 0-20 0,0 0-21 0,12 5-22 16,-12-5-10-16,0 0-32 0,14 2-17 15,-14-2-19-15,11 0-13 0,-11 0-12 0,14 1-11 16,-14-1-1-16,12 1-12 0,-12-1-9 0,18 0-1 15,-18 0-5-15,16 0-3 0,-16 0-5 16,18-1-27-16,-18 1-41 0,21-4-28 0,-21 4-35 16,20-4-50-16,-20 4-62 0,19-8-55 0,-9 5-61 15,0 0-46-15,-10 3-37 0,15-6 59 16,-15 6-273-16,12-4-652 0,-12 4-898 16</inkml:trace>
  <inkml:trace contextRef="#ctx0" brushRef="#br0" timeOffset="2963.89">3281 3423 233 0,'0'0'783'0,"-11"12"-176"15,11-12-27-15,0 0-38 0,-3 10-44 0,3-10-41 16,0 0-36-16,0 0-51 0,14 3-41 0,-14-3-43 15,15-2-34-15,-15 2-42 0,21-5-34 16,-6 1-25-16,1-1-26 0,2 0-29 0,-1-1-19 16,2 1-12-16,-3 0-21 0,2-2-20 0,-2 1-41 15,1 2-52-15,-1-3-40 0,0 2 84 16,-1-1-213-16,-1 0 79 0,-2 2-201 0,0 1 106 16,-3-1-216-16,-9 4-102 0,14-7-134 15,-14 7-338-15,11-6-658 0</inkml:trace>
  <inkml:trace contextRef="#ctx0" brushRef="#br0" timeOffset="3426.12">3568 3292 171 0,'-10'-3'620'16,"10"3"-144"-16,0 0-97 0,0 0-19 0,0 0-4 15,-12 6 91-15,12-6-170 0,0 0 128 16,-4 18-174-16,4-18 129 0,-2 26-172 0,0-6-11 15,2 2-15-15,-1 4 46 0,-1 3 17 0,2 5-30 16,-2 0-28-16,1 1-12 0,0-1-13 16,-1 2-27-16,1-3-8 0,0 0-19 0,0-6-14 15,-1 0-14-15,2-2-15 0,-3-2-6 16,2-4-6-16,0-1-21 0,1-3-43 0,-1-3-44 16,1-12-46-16,0 18-54 0,0-18-52 15,0 0-43-15,2 12-44 0,-2-12-29 0,0 0-19 16,0 0-43-16,6-11 33 0,-6 11 45 0,2-18 39 15,-2 18 29-15,0-29 32 0,-2 9 32 16,-1-3 25-16,-3-4 43 0,1-3 37 0,-1-1 40 16,0-3 32-16,0 3 64 0,0 2 56 15,2 4 43-15,0 1 23 0,1 5 1 0,1 3-20 16,-1 1-20-16,1 4 29 0,2 11 179 0,-5-11-115 16,5 11 18-16,0 0 29 0,0 0 15 15,-13 6 7-15,8 0 5 0,-3 5-4 16,1 1-21-16,-3 0-27 0,2 2-42 0,-1 0-36 15,-1 1-30-15,1 2-30 0,0-3-25 0,-1-1-16 16,3-1-60-16,-1 0-65 0,1 0-78 16,1-4-60-16,6-8-61 0,-9 14-76 0,9-14-129 15,-6 7-150-15,6-7-193 0,0 0-296 16,0 0-719-16</inkml:trace>
  <inkml:trace contextRef="#ctx0" brushRef="#br0" timeOffset="3628.11">3445 3402 397 0,'0'0'669'0,"20"-1"-69"0,-20 1 116 0,16 6-234 16,-8 0 120-16,3 2-197 0,-2 3-24 15,0 0-37-15,1 3-43 0,-1-1-34 0,-1 2-44 16,1-2-34-16,-1 1-39 0,-1 0-33 0,1-2-26 16,1 0-17-16,-2 0-17 0,-1-4-24 15,-1-1-64-15,-5-7-53 0,9 14-59 0,-9-14-51 16,10 11-58-16,-10-11-48 0,8 7-65 15,-8-7-115-15,0 0-167 0,11 1-482 0,-11-1-743 16</inkml:trace>
  <inkml:trace contextRef="#ctx0" brushRef="#br0" timeOffset="3881.89">3770 3200 367 0,'0'0'719'15,"0"0"63"-15,0 0-215 0,0 0 95 16,0 0-196-16,0 0-26 0,-2 17-40 0,2-17-41 16,-1 17-37-16,1-17-30 0,0 23-25 0,0-7-30 15,0 2-1-15,0 0-16 0,1 0-54 16,-1 1-29-16,-1-2-33 0,2 1-18 0,-1-3-18 16,0 1-16-16,0-5-28 0,0-11-40 15,0 21-47-15,0-21-52 0,0 19-52 0,0-19-44 16,2 13-63-16,-2-13-78 0,0 0 31 15,1 13-253-15,-1-13-78 0,0 0-119 0,0 0-308 16,0 0-698-16</inkml:trace>
  <inkml:trace contextRef="#ctx0" brushRef="#br0" timeOffset="5186.39">3760 3173 41 0,'0'0'624'0,"2"-12"-77"16,-2 12 94-16,0 0-210 0,4-10-34 0,-4 10-25 15,0 0-10-15,8-7-16 0,-8 7-27 16,9-5-19-16,-9 5-41 0,12-5-25 0,-12 5-18 16,17-4-216-16,-17 4 398 0,20-4-221 0,-20 4-24 15,21-3-26-15,-21 3-29 0,22-3-15 16,-22 3-2-16,20 0-35 0,-20 0-7 0,16 0-12 16,-16 0 0-16,15 1-12 0,-15-1 12 15,11 2-2-15,-11-2-3 0,10 4 7 0,-10-4-12 16,6 6-1-16,-6-6 1 0,0 0 0 15,5 13-18-15,-5-13 1 0,-3 14-2 0,3-14 1 16,-7 16 1-16,1-8 4 0,0 3 1 0,-2 1 9 16,-2-2-10-16,-1 1 2 0,3-1 4 15,-4 0-2-15,2 1 6 0,0-3 20 0,-1 1 10 16,1-1 13-16,1-1-9 0,0-2 10 16,9-5-4-16,-13 10 6 0,13-10-25 0,-9 7-11 15,9-7-26-15,-9 6 12 0,9-6-20 0,0 0 5 16,0 0-5-16,-5 7 10 0,5-7-2 15,0 0 6-15,0 0-2 0,0 0 5 16,16 1-16-16,-16-1-4 0,11-3-9 0,-11 3-9 16,14-3-8-16,-14 3-7 0,15-4-17 0,-15 4-4 15,16-4-32-15,-16 4-27 0,13-4 107 16,-13 4-158-16,10-2 130 0,-10 2-136 0,0 0 154 16,14-3-126-16,-14 3 166 0,0 0-133 0,0 0 150 15,6 6-134-15,-6-6 149 0,0 0-136 16,-4 11 147-16,4-11-137 0,-9 11 145 0,2-3-133 15,-3 0 163-15,0 4-116 0,-2-2 43 16,-2 4 31-16,-2 0 15 0,2 0 34 0,-3 0 3 16,1-1 5-16,0 0 5 0,1 1 0 15,3-4-16-15,1 0-12 0,1-2-20 0,1-1-16 16,2-1-32-16,7-6 1 0,-8 10-5 16,8-10 4-16,0 0-1 0,-3 10-2 0,3-10 4 15,0 0 9-15,7 7-16 0,-7-7 1 0,11 3-7 16,-11-3-10-16,14 1 12 0,-14-1-1 15,18 0-4-15,-18 0 14 0,21 0-18 0,-21 0 2 16,23-2-22-16,-23 2-6 0,23-1-26 16,-11 0-13-16,-12 1-16 0,23-2-9 0,-23 2-47 15,20-3-24-15,-20 3 4 0,16 0 25 0,-16 0 20 16,0 0 13-16,15 1 6 0,-15-1 8 16,0 0 12-16,6 8 19 0,-6-8-6 15,-5 10 7-15,5-10-4 0,-8 13 4 0,2-7 5 16,-3 4 14-16,-2 0 3 0,-1-1 10 0,-2 4 5 15,-1-2 13-15,1 0-2 0,-2 0 27 16,1-1 15-16,-1 1 22 0,3-3 26 0,0 0 21 16,1 1 15-16,4-4-31 0,-1 0-40 0,9-5-15 15,-9 9-2-15,9-9 14 0,0 0 12 16,-5 9 4-16,5-9-5 0,0 0-12 0,8 5-3 16,-8-5-4-16,0 0-8 0,19-1-6 15,-19 1-4-15,19-3-9 0,-19 3-30 0,21-4-27 16,-7 0-33-16,0-2-29 0,-1 1-25 0,1 1 10 15,-2-1 6-15,0 0 2 0,-2 2 3 16,-10 3 12-16,15-7 19 0,-15 7 25 16,15-6 31-16,-15 6 33 0,10-4-9 0,-10 4 20 15,0 0 13-15,11-4 25 0,-11 4-5 0,0 0 8 16,0 0-1-16,0 0 8 0,0 0-8 16,0 0-6-16,0 0-9 0,0 0 1 0,5 7-6 15,-5-7 7-15,0 0-8 0,-4 15-6 16,4-15 0-16,-5 17-10 0,5-17-3 0,-4 18 2 15,1-8-2-15,1 1-1 0,-2 2-6 0,1-2-13 16,-2 1-37-16,1 0-39 0,0-2-46 16,0-1-27-16,-1 0-43 0,2 0-33 0,-2 0-21 15,1-2-39-15,-3 3-22 0,-1-2-22 16,0 2 5-16,0-3 33 0,-1 1 54 0,2-2 46 16,-3-1 42-16,-1 3 44 0,-2-3 53 15,0 0 78-15,0 0 67 0,1-1 40 0,0-1 47 16,1-1 37-16,0 0 45 0,11-2 32 0,-21 1 24 15,21-1 10-15,-17 2-2 0,17-2-45 16,-14 1-33-16,14-1-9 0,0 0 15 0,-12-2 14 16,12 2-1-16,0 0 6 0,0 0-26 15,7-6 79-15,-7 6-133 0,16-6 2 0,-4 3-30 16,4-1-11-16,2 1-13 0,4-1-2 0,2-1 4 16,3 1 100-16,1 1-134 0,1 0-103 15,5-1-3-15,0-1 0 0,1 2 0 16,-7 0 0-16,0 1 0 0,0-2 0 0,-1 3 0 15,-1-2 0-15,-1 1 0 0,-4 0 0 0,-2 0 0 16,-1-1 0-16,-1 2 0 0,-2-1 0 16,-4-1-64-16,-11 3-89 0,20-2-165 0,-20 2-59 15,16-2-98-15,-16 2-114 0,13-4-179 16,-13 4-195-16,10-6-462 0,-10 6-1033 0</inkml:trace>
  <inkml:trace contextRef="#ctx0" brushRef="#br0" timeOffset="6236.12">4442 3239 264 0,'-9'-4'808'0,"9"4"-160"0,-14-4-38 0,14 4-68 15,-12-4-52-15,12 4-74 0,0 0-70 16,-11-4-84-16,11 4-71 0,0 0-37 0,0 0-2 15,0 0-6-15,0 0-10 0,0 0-22 16,0 0-7-16,0 0-13 0,0 0-6 0,0 0-21 16,14 4-3-16,-14-4-17 0,17 2-4 0,-17-2 116 15,16 3-158-15,-16-3-3 0,18 4 3 16,-18-4-6-16,17 3 3 0,-17-3 7 0,11 6 16 16,-11-6 12-16,8 6 27 0,-8-6 18 15,4 8-3-15,-4-8-2 0,0 0-10 0,-2 18 7 16,2-18-10-16,-7 17-8 0,2-9 4 15,-1 3-6-15,-2-1-10 0,1-1-3 0,1 0-13 16,1-2-3-16,5-7-4 0,-10 12-13 0,10-12-1 16,-7 10-3-16,7-10-13 0,-5 9-7 15,5-9-11-15,0 0 1 0,-6 10 4 0,6-10 5 16,0 0 6-16,-1 12 7 0,1-12-8 16,0 0-5-16,3 12-4 0,-3-12-6 0,0 0-1 15,5 11 4-15,-5-11 6 0,5 8 7 16,-5-8-1-16,6 8 4 0,-6-8 3 0,7 8 2 15,-7-8 0-15,7 11 2 0,-7-11 9 16,6 12 8-16,-6-12 16 0,5 17 15 0,-5-17 15 16,3 19 8-16,-2-8 6 0,-1-11-9 0,0 24 26 15,-1-12 16-15,0 4 86 0,1 0-121 16,-2-2-34-16,1-2 32 0,0-1-37 0,1-11 41 16,-3 19-39-16,3-19 41 0,-3 19-34 15,3-19 36-15,-2 16-40 0,2-16 32 0,-2 12-30 16,2-12 20-16,-2 10-35 0,2-10 26 15,0 0-43-15,-3 13 24 0,3-13-66 0,0 0 26 16,-5 7-71-16,5-7 23 0,0 0 64 0,0 0-155 16,0 0 87-16,-15-2-145 0,15 2-20 15,-10-8-15-15,4 1 0 0,-3-1-8 0,-1-1 13 16,0-3-3-16,-4-1-4 0,1-1 26 16,-1 0 39-16,-1 0 32 0,-1-1 34 0,1 1 13 15,0 1 51-15,0 1 166 0,1 2-126 0,2 1 154 16,1 1-122-16,-1 0 19 0,3 2 15 15,2 0 9-15,7 6-1 0,-14-8-9 16,14 8-2-16,-9-8-19 0,9 8-13 0,-7-6-3 0,7 6 20 16,0 0 2-16,-2-11 8 0,2 11-10 15,5-11-3-15,-5 11-8 0,11-13 4 16,-2 5-1-16,3 1-4 0,-3 1 7 0,0 1-7 16,-9 5-16-16,18-7 2 0,-18 7-8 0,17-6 11 15,-17 6-7-15,13-2 9 0,-13 2 14 16,0 0 20-16,17 2 16 0,-17-2 18 0,7 6-4 15,-7-6-3-15,2 11-7 0,-2-11-6 16,-2 14 1-16,2-14-22 0,-5 19-3 0,0-6-6 16,0-1-5-16,0 1-5 0,-1-1-1 15,0 1-9-15,-2-2-4 0,3-2 1 0,-1 0-34 16,6-9-27-16,-9 14-36 0,9-14-40 16,-8 12-39-16,8-12-43 0,-8 12-58 0,8-12-60 15,0 0-47-15,-5 9-37 0,5-9-48 0,0 0-86 16,0 0-49-16,0 0-416 0,0 0-607 15</inkml:trace>
  <inkml:trace contextRef="#ctx0" brushRef="#br0" timeOffset="6524.12">4537 3307 401 0,'14'-9'605'0,"-14"9"-62"0,0 0-36 16,0 0 92-16,10 4-206 0,-10-4 113 0,0 0-190 15,-1 14 110-15,1-14-187 0,-3 13-22 16,3-13-13-16,-3 16-19 0,3-16-19 0,-3 15-19 16,3-15-10-16,-2 14-24 0,2-14-18 15,-1 14-21-15,1-14-16 0,1 11-6 0,-1-11-10 16,3 14-2-16,-3-14-3 0,9 10 23 0,-9-10-5 16,15 11-8-16,-5-8-10 0,-1-1 1 15,9 1-12-15,-4-2 4 0,1 0-26 0,-2 0-28 16,1-2-38-16,-1 1-51 0,1-1-58 0,-1 1 76 15,-13 0-206-15,22-1 76 0,-22 1-179 16,19 0-37-16,-19 0-111 0,13 0-101 16,-13 0-393-16,0 0-665 0</inkml:trace>
  <inkml:trace contextRef="#ctx0" brushRef="#br0" timeOffset="6963.62">4073 3562 513 0,'-13'2'481'0,"13"-2"-54"0,0 0-45 16,-12 2 101-16,12-2-222 0,0 0-10 15,0 0 2-15,-8 7-7 0,8-7 1 0,0 0-17 16,0 18-19-16,0-18-16 0,0 19-6 0,1-8 4 15,0 6 4-15,0 0-20 0,1 1-25 16,1 0-26-16,-1 0-10 0,0 0-14 0,1 0-14 16,1-2-9-16,0 0 1 0,1-1-5 15,1 0 6-15,2-2 20 0,0-1 15 0,1-2 0 16,2 1 7-16,0-3-2 0,2-2 5 0,2 0 2 16,2-1 106-16,3-3-131 0,1-1-6 15,5-3 89-15,0-1-116 0,9-3 82 16,-1-1-127-16,-1-2 90 0,6-3-118 0,-1 1 89 15,-2-3-136-15,0 1 69 0,-6 1-147 0,-2 2-7 16,-1-1-18-16,-4 1-16 0,-2 1-31 16,-2 1-16-16,-3 2-11 0,-2 2-1 0,-1-3 6 15,-2 3-11-15,-2-1-30 0,-9 5-50 16,14-6-15-16,-14 6-26 0,11-9-57 0,-11 9-39 16,7-7-7-16,-7 7-6 0,5-10-18 0,-5 10-240 15,4-13-226-15</inkml:trace>
  <inkml:trace contextRef="#ctx0" brushRef="#br0" timeOffset="7115.13">4767 3567 330 0,'0'0'656'0,"-4"-17"-80"16,4 17-53-16,-3-12-35 0,3 12 68 16,0 0-222-16,-5-10 120 0,5 10-167 15,0 0 0-15,0 0-9 0,0 0-11 0,-10 10-14 16,10-10-3-16,-5 16 18 0,4 0-8 0,-1 2-20 16,-1 1-44-16,0 3 30 0,1 3 95 15,-1 5-123-15,-2 1 83 0,1-1-126 0,-1 1-12 16,2 0-19-16,0-6-26 0,0 0-23 15,1 0-20-15</inkml:trace>
  <inkml:trace contextRef="#ctx0" brushRef="#br0" timeOffset="7544.34">5040 3298 721 0,'0'0'688'16,"-5"-7"-106"-16,5 7-79 0,0 0-79 0,-7-7-56 16,7 7-34-16,0 0-24 0,0 0-29 0,0 0-24 15,0 0-47-15,0 0-36 0,0 0-27 16,0 0-30-16,0 0-19 0,5 8-14 0,-5-8-17 15,0 0-14-15,4 14-29 0,-4-14-58 16,3 11-49-16,-3-11-43 0,3 11-51 0,-3-11-56 16,4 13-65-16,-4-13 34 0,3 10-263 0,-3-10-89 15,5 8-349-15,-5-8-553 0</inkml:trace>
  <inkml:trace contextRef="#ctx0" brushRef="#br0" timeOffset="7739.1">5205 3294 594 0,'0'0'651'0,"0"0"-71"0,0 0-15 16,0 0-63-16,0 0-48 0,3 10-50 15,-3-10-33-15,0 0-67 0,-3 12-59 0,3-12-48 16,-4 7-35-16,4-7-36 0,-5 11-25 16,5-11-63-16,-8 11-62 0,8-11-69 0,-9 12-67 15,9-12-79-15,-10 10-67 0,10-10 45 0,-15 11-246 16,4-3-61-16,1 0-413 0,-3-2-573 15</inkml:trace>
  <inkml:trace contextRef="#ctx0" brushRef="#br0" timeOffset="7946.39">4976 3455 27 0,'-13'2'633'0,"13"-2"-68"15,-17 6-19-15,17-6 144 0,-12 1-244 16,12-1 86-16,0 0-197 0,-11 3 6 0,11-3-14 16,0 0-21-16,0 0-19 0,0 0-17 15,0 0-21-15,0 0-23 0,14 1-25 0,-14-1-29 16,16-2-16-16,-16 2-22 0,21-3-33 0,-9 2-15 15,-1-1-17-15,7 1-8 0,-1-2-13 16,-2-1-27-16,4 3-14 0,-3-2-25 0,1 0-34 16,-1 0-42-16,0 0-46 0,-1 0-37 0,-2 1-35 15,-3 0 76-15,-10 2-190 0,18-5 96 16,-18 5-224-16,14-3-77 0,-14 3-124 16,0 0-545-16,11-4-810 0</inkml:trace>
  <inkml:trace contextRef="#ctx0" brushRef="#br0" timeOffset="8090.98">5121 3213 839 0,'0'0'493'0,"-7"-13"55"15,7 13-195-15,0 0-6 0,-7-6 17 0,7 6-12 16,0 0-9-16,0 0 1 0,-4 10-12 16,4-10-12-16,0 15-18 0,0-15-24 0,2 25-18 15,-1-7-21-15,0 2 11 0</inkml:trace>
  <inkml:trace contextRef="#ctx0" brushRef="#br0" timeOffset="8177.28">5142 3734 5298 0,'0'0'-527'0,"0"0"240"15,0 0-887-15,-9-9 3000 0,9 9-2191 0,0-12-3175 16</inkml:trace>
  <inkml:trace contextRef="#ctx0" brushRef="#br0" timeOffset="9762.93">5067 3541 216 0,'0'0'492'0,"0"0"-43"0,0 0-26 0,0 0-15 16,6-7-35-16,-6 7-42 0,0 0-27 15,0 0-18-15,0 0-6 0,13-3-15 0,-13 3-19 16,0 0-5-16,12 3-11 0,-12-3-2 0,11 4 22 15,-11-4 9-15,16 7 14 0,-8-2-21 16,5 0-21-16,1 3-28 0,0-2-23 0,0 1-27 16,0-1-17-16,-1 1-25 0,2-1-17 0,-3 1-14 15,1 0-16-15,0-2-14 0,-2 0-8 16,-2-1-9-16,-9-4-8 0,14 9 1 16,-14-9 6-16,12 6-16 0,-12-6-5 0,12 4-35 15,-12-4-17-15,0 0-40 0,11 6-37 0,-11-6-53 16,0 0-74-16,9 6-73 0,-9-6-71 15,0 0-58-15,0 0-81 0,0 0-86 0,0 0-97 16,0 0-419-16,-6 6-745 0</inkml:trace>
  <inkml:trace contextRef="#ctx0" brushRef="#br0" timeOffset="10038.11">5116 3487 679 0,'0'0'638'0,"-10"-11"10"0,10 11-237 15,-7-7-53-15,7 7-29 0,0 0-30 16,0 0-9-16,-10-3-9 0,10 3 7 0,0 0-24 16,-5 11-20-16,5-11-14 0,-2 18-4 15,0-6-11-15,2 2 6 0,-2 4-8 0,2 0-28 16,0-2-26-16,0 3 86 0,0-1-143 0,0-1 96 16,1 1-142-16,0 0 99 0,1-2-131 15,-1 0 97-15,0-2-136 0,1-3 105 0,-1 1-152 16,-1-12 86-16,2 18-163 0,-2-18-25 0,2 17-24 15,-2-17-35-15,3 12-28 0,-3-12-31 16,1 12-29-16,-1-12-36 0,0 0-40 0,2 12-66 16,-2-12-101-16,0 0-87 0,0 0-351 15,0 0-591-15</inkml:trace>
  <inkml:trace contextRef="#ctx0" brushRef="#br0" timeOffset="10440.1">5015 3584 454 0,'0'0'521'16,"0"0"-57"-16,0 0 120 0,0 0-179 0,0 0-17 16,0 0-29-16,-4-11-41 0,4 11-29 15,0 0-48-15,0 0-16 0,0 0-22 16,-12 2-17-16,12-2-15 0,-9 4-19 0,9-4-18 15,-12 9-22-15,12-9-27 0,-14 10-10 0,6-4-23 16,-1 3-8-16,-1-1-29 0,1-1-47 16,2 2-43-16,0-4-48 0,-2 1-26 0,9-6-51 15,-12 13-53-15,12-13-65 0,-12 10-69 16,12-10-72-16,-11 9-88 0,11-9-374 0,-8 7-491 16</inkml:trace>
  <inkml:trace contextRef="#ctx0" brushRef="#br0" timeOffset="10746.48">4843 3649 322 0,'0'0'595'0,"0"0"-59"0,12 8-48 15,-12-8-23-15,11 6-47 0,-11-6-15 0,17 5-5 16,-17-5-15-16,20 5-10 0,-3-1-31 15,0-2-12-15,2 1-28 0,0 0-3 0,1 0-25 16,1 0 73-16,0-1-177 0,-1 1 71 0,1 0-148 16,-1 0 82-16,-2-1-139 0,-1 1 98 15,0 1-127-15,-2-2 101 0,-2 1-125 16,-1-2 100-16,-12-1-149 0,18 4 81 0,-18-4-148 16,16 2-19-16,-16-2-25 0,12 3-23 0,-12-3-34 15,0 0-57-15,14 3-50 0,-14-3-68 16,0 0-61-16,0 0-81 0,0 0-74 0,0 0-46 15,0 0-270-15,0 0-517 0</inkml:trace>
  <inkml:trace contextRef="#ctx0" brushRef="#br0" timeOffset="11078.12">5144 3716 425 0,'0'0'587'0,"-16"0"-107"0,16 0-50 16,-15 1-23-16,15-1-63 0,-14 4-24 0,14-4-26 15,-15 5-22-15,15-5-17 0,-15 8-23 16,15-8-13-16,-15 10-30 0,7-4-24 15,-2 1-25-15,0 2 10 0,0-1 17 0,1 0 6 16,1-2-2-16,8-6-21 0,-12 10-30 0,12-10-29 16,-10 12-17-16,10-12 0 0,-8 10 4 15,8-10 4-15,-4 10-4 0,4-10-1 0,0 0-5 16,-1 14-7-16,1-14 5 0,3 9 11 16,-3-9 17-16,10 11-5 0,-10-11-1 0,14 9 101 15,-14-9-129-15,21 11 99 0,-9-7-121 0,3 0 97 16,-2 2-127-16,3-2 98 0,-2 0-120 15,2-1 1-15,-2 1 5 0,0-2 2 16,-2 0-1-16,-12-2 89 0,22 3-156 0,-22-3 82 16,19 3-156-16,-19-3-34 0,18 3-43 0,-18-3-50 15,13 2-32-15,-13-2-27 0,13 1-29 16,-13-1-27-16,0 0-55 0,15 0-66 0,-15 0-86 16,0 0-66-16,13-6-325 0,-13 6-577 15</inkml:trace>
  <inkml:trace contextRef="#ctx0" brushRef="#br0" timeOffset="11250.13">5259 3842 263 0,'0'0'653'16,"-5"-10"-131"-16,5 10-63 0,0 0-38 0,-9-6-47 16,9 6-31-16,0 0-31 0,0 0-36 0,-13 3-29 15,13-3-26-15,-9 7-27 0,9-7-23 16,-12 10-22-16,12-10-26 0,-12 11-27 16,5-4-14-16,-3 0-25 0,0 2-22 0,1-1-34 15,-2 0-34-15,1-1-33 0,1-1-23 0,1 0-43 16,8-6-40-16,-15 8-52 0,15-8-107 15,-13 4-156-15,13-4-595 0,0 0-700 0</inkml:trace>
  <inkml:trace contextRef="#ctx0" brushRef="#br0" timeOffset="11713.12">5377 3359 706 0,'7'-7'675'0,"-7"7"72"0,10-8-203 16,-10 8 117-16,0 0-183 0,0 0-32 0,0 0-55 16,0 0-46-16,10 5-36 0,-10-5-35 0,-5 11-34 15,5-11-34-15,-5 16-23 0,2-8-32 16,0 2-19-16,-1-2-25 0,1 2-22 0,3-10-19 16,-6 15-11-16,6-15-9 0,-6 16-21 15,6-16-12-15,-4 14 1 0,4-14-7 0,-3 10 7 16,3-10 20-16,0 0 10 0,0 15 12 15,0-15 14-15,0 0 2 0,7 11 6 0,-7-11-9 16,9 6 2-16,-9-6-5 0,10 5-14 16,-10-5-9-16,11 3-9 0,-11-3 0 0,12 3-7 15,-12-3-3-15,13 3-3 0,-13-3-8 0,15 0-3 16,-15 0 0-16,15 1-2 0,-15-1-1 16,15 2 4-16,-15-2-11 0,13 1 0 0,-13-1 7 15,14 2 2-15,-14-2 9 0,11 4 10 16,-11-4 4-16,11 7 7 0,-11-7 1 0,10 12 14 15,-10-12-18-15,7 17 10 0,-7-17-8 16,2 20 3-16,-3-8-12 0,0 4-29 0,-3 0 0 16,0 2 0-16,-4 1 0 0,1 1 0 15,-2 1 0-15,0-2 0 0,-3 0 0 0,2-1 0 16,-2 0-112-16,1-1-67 0,1-2-250 0,-2-2-129 16,3-1-115-16,-1-2-190 0,1-3-837 15,2-2-1376-15</inkml:trace>
  <inkml:trace contextRef="#ctx0" brushRef="#br0" timeOffset="11913.95">5323 3801 1396 0,'-5'-13'833'16,"5"13"-168"-16,0 0-22 0,2-15-18 0,-2 15-61 15,10-7-48-15,-10 7 51 0,19-6-163 0,-3 5 36 16,4-1-153-16,0 1 63 0,1 2-142 16,5 1-53-16,1 0 0 0,-1 1 95 0,2 0-161 15,0 1-45-15,1 1-44 0,-3-1 0 16,1 2 0-16,-1-1 0 0,-2 0 0 0,0 0 0 15,-4 0 0-15,-2-1 0 0,-1-1 0 0,-4 0 0 16,-1 0-253-16,-2 1 19 0,-10-4-216 16,15 5-105-16,-15-5-130 0,14 6-247 0,-14-6-677 15,7 6-1263-15</inkml:trace>
  <inkml:trace contextRef="#ctx0" brushRef="#br0" timeOffset="44276.13">12492 4151 517 0,'0'0'464'0,"0"0"-32"0,-15 2 119 0,15-2-207 15,0 0-48-15,0 0-37 0,-13 2-33 16,13-2-36-16,0 0-28 0,0 0-15 0,0 0-25 16,-13 2 2-16,13-2 3 0,0 0 26 15,0 0 17-15,0 0 0 0,0 0-18 0,-7 6 10 16,7-6-9-16,0 0 11 0,0 0-14 15,0 0-4-15,0 0-17 0,3 10-5 0,-3-10 0 16,0 0-8-16,9 6 0 0,-9-6-10 0,10 3-18 16,-10-3-10-16,16 4-9 0,-16-4-11 15,21 3-8-15,-21-3-4 0,24 3-4 0,-8-1 1 16,2-1 4-16,1 0-10 0,-1 1 2 16,2-1-9-16,-1 0-3 0,2 0 1 0,0 0-2 15,1 0-3-15,0-1-5 0,0 0 2 0,2 0-10 16,-3 1 5-16,4-1-4 0,-2 0 1 15,1 0-2-15,1 0-1 0,0 0-5 16,2-1 4-16,0 1-7 0,0 0 2 0,0 0-1 16,0-1 15-16,1 0 15 0,0 1 4 0,-1 0-1 15,4-2-32-15,-2 1 39 0,1 1-13 16,1 0 2-16,0-2-9 0,0 1 2 0,0 0-2 16,0-1-7-16,0 1 1 0,0 0 2 15,1 0-12-15,-1 0 16 0,6-2 1 0,-5 3 4 16,1-1 10-16,4 1-7 0,1-2 0 0,-1 2 3 15,2-1 1-15,0-1-4 0,-1 1-2 16,1 1-3-16,0-2 0 0,-1-1-5 0,-1 3-4 16,-1-2-7-16,-6 1 5 0,1 1-8 15,-2-2 2-15,-1 1-6 0,0 1 5 0,-5 0-7 16,0-1 0-16,-2 1 0 0,-1-1 4 16,0 1-6-16,-3-1 4 0,-1 1-1 0,-4 0-6 15,-12 0 2-15,23 0 0 0,-23 0-3 0,19 0-19 16,-19 0-20-16,15-1-37 0,-15 1-49 15,13 0-37-15,-13 0-56 0,0 0-65 0,17 1-60 16,-17-1-85-16,0 0-81 0,12 2-194 16,-12-2-795-16,0 0-1132 0</inkml:trace>
  <inkml:trace contextRef="#ctx0" brushRef="#br0" timeOffset="45216.43">12074 5892 674 0,'0'0'678'0,"1"-11"-50"16,-1 11-87-16,0 0-36 0,-2-14-82 0,2 14-28 15,-3-8-69-15,3 8-8 0,-4-9-66 16,4 9 12-16,-7-9-61 0,7 9 12 0,-9-9-26 16,9 9-16-16,-11-9-37 0,11 9 4 15,-12-4-45-15,12 4 5 0,-14 0-35 0,14 0-14 16,-19 9-6-16,6-1 15 0,2 7 10 15,-2 1-1-15,2 7 0 0,0 1-7 0,-1 6 3 16,2 5 10-16,1 3-3 0,0 1-15 0,1 2-5 16,0-2-4-16,1 3-15 0,-2-3-7 15,1 0-44-15,-1-1-57 0,-1-1-60 0,1-7-66 16,1 1-53-16,-2-4-44 0,1 0-53 16,2-7-56-16,0-2-81 0,2-4-117 0,-1-3-164 15,6-11-350-15,-8 13-734 0</inkml:trace>
  <inkml:trace contextRef="#ctx0" brushRef="#br0" timeOffset="45961.95">11602 6318 1116 0,'-6'-8'688'0,"0"1"-165"0,6 7-135 16,-7-11 18-16,7 11 12 0,0 0-49 0,0 0-2 16,2-14-74-16,-2 14-28 0,10-9 0 15,-10 9-37-15,18-10-5 0,-4 1-22 0,0 1-20 16,4-2-26-16,0 1-17 0,2 0-18 0,0 1-21 15,0-1-29-15,1 0-7 0,0-1-15 16,1 2-7-16,-1-1-16 0,1 2-2 0,-2 1-11 16,-2 3-10-16,-2 0-9 0,0 2 6 0,-4 1 5 15,0 3-1-15,1 3 11 0,1 1 16 16,-4 3 19-16,-1 1 24 0,0 1 10 16,-1 1-3-16,-2-1-3 0,1 1-8 0,-1-2-24 15,1-2-12-15,-2 0-2 0,-5-9-6 0,10 13 0 16,-10-13 8-16,14 9 0 0,-14-9-8 15,15 3-1-15,-15-3-3 0,20-3-7 0,-11-1-15 16,2-2-11-16,2 0-5 0,-1-3-18 16,-1-1-3-16,0 0-10 0,-3-2-4 0,1-1 7 15,-1-1 13-15,-2 1 0 0,-3-1 20 0,-1 3 2 16,-2 11 32-16,-2-21 16 0,-2 13 31 16,-3-3-6-16,-3 3 30 0,-1 0 2 15,-1 2-7-15,-3 2-5 0,3 2-19 0,-2 2 9 16,14 0-14-16,-25 0-3 0,14 2-21 0,-1-1 2 15,12-1-22-15,-18 3-6 0,18-3-16 16,-16 2-11-16,16-2-30 0,-10 3-15 0,10-3-22 16,0 0-13-16,0 0-13 0,0 0-11 15,0 0-20-15,11-3-7 0,-11 3-11 0,23-7-7 16,-8 2 2-16,1 1 1 0,3 1 12 0,1-2 24 16,-2 1 25-16,3 1 21 0,-2 0 11 15,1 0 12-15,-1 2 7 0,-2-1 11 0,0 2 7 16,-4 2 15-16,2 0 28 0,-2 4 21 15,0 0 19-15,-3 3 19 0,-3 1 18 0,-1 2 10 16,-1 1 6-16,-4 0 5 0,0-1 7 16,-2 0 5-16,0 0-7 0,0-1-1 0,1-11 2 15,-6 20-11-15,6-20-8 0,0 16-2 0,0-16 5 16,-2 12 1-16,2-12-11 0,0 0-10 16,0 0-7-16,0 0-23 0,0 0-10 0,0 0-7 15,0 0-4-15,13-3-4 0,-13 3-9 16,8-13-4-16,-1 1-6 0,0 1-3 0,1-2-19 15,-2 1-29-15,2 0-10 0,0-1-16 0,2-1-18 16,-2 2-13-16,1-1-20 0,1 1-30 16,-2 0-31-16,0 2-40 0,0 0-13 0,1 0 23 15,-3 2-73-15,0 1-18 0,-6 7-51 16,9-13 19-16,-9 13-21 0,12-14-21 0,-7 6-66 16,3-1-67-16,0-2-48 0,1-1-305 15,0 0-420-15</inkml:trace>
  <inkml:trace contextRef="#ctx0" brushRef="#br0" timeOffset="46185.68">12664 5711 1308 0,'4'-14'848'0,"1"-1"-97"16,-3 4-22-16,1 1-71 0,-3 10-42 15,4-16-100-15,-4 16-66 0,2-13-67 0,-2 13-79 16,0 0-48-16,0 0-28 0,0 0-12 0,0 0-8 16,3 15-11-16,-4 4-14 0,-1 6-11 15,0 7-4-15,0 4-168 0,-2 5 0 16,1 6 0-16,-2-2 0 0,2 4 0 0,-1-2 0 15,1 1 0-15,0-2 0 0,2-1 0 0,-1-8 0 16,2 0 0-16,1-4 0 0,0-6 0 16,2 0 0-16,1-1-253 0,1-4-192 0,2 1-63 15,-2-4-70-15,1-4-106 0,-1 1-134 16,2-5-737-16,0 0-1194 0</inkml:trace>
  <inkml:trace contextRef="#ctx0" brushRef="#br0" timeOffset="47576.13">13058 5961 778 0,'0'0'620'0,"0"0"-18"16,7-5-95-16,-7 5-43 0,0 0 3 0,0 0-36 16,0 0 16-16,0 0-70 0,8-6-19 0,-8 6-53 15,0 0-67-15,0 0-50 0,0 0-41 16,0 0-18-16,-15 9-15 0,15-9 1 0,-15 8-15 16,3-1-8-16,-1 3-1 0,0-3-10 15,0 2 1-15,1 0-8 0,-1 0-6 0,2 0-24 16,-1-1 0-16,4-1-29 0,2-2-5 15,6-5-17-15,-11 12 4 0,11-12-10 0,-7 8 4 16,7-8-5-16,0 0 1 0,3 14 2 0,-3-14-3 16,11 11 2-16,-4-6 4 0,3 3 0 15,1 0 0-15,1-1 5 0,1 1-11 0,0-1-15 16,-2 0-24-16,2 1-12 0,-2-1-20 16,-2 0-10-16,-1-2 5 0,-1 1 9 0,-7-6 9 15,8 14 7-15,-8-14 11 0,4 17 13 16,-4-17 4-16,-2 17 12 0,-2-8 36 0,-1 3-29 15,-1-1 5-15,0 1 3 0,-2-2 1 16,1-3 8-16,0 0-2 0,7-7-3 0,-12 12-22 16,12-12-25-16,-9 8-19 0,9-8-2 0,-9 7-14 15,9-7 1-15,0 0 11 0,-7 5 11 16,7-5 35-16,0 0-21 0,0 0 34 0,0 0-21 16,0 0 36-16,14-2-8 0,-14 2 59 15,16-5-13-15,-7 0 48 0,5 0-20 0,1-1 29 16,0-2 29-16,3 1-7 0,1-1 0 15,-1-2-16-15,1 2 2 0,0-4-18 0,0 1-10 16,1 0-19-16,-3 0-12 0,2 0 0 0,-3-1-8 16,0-1-9-16,-1 2 6 0,-2 1-4 15,-3 0 8-15,0-1-11 0,-1 0-3 0,-3 2-1 16,-1 0-1-16,-5 9-4 0,4-16-6 16,-4 16-1-16,0-18 1 0,0 18-5 0,-4-18-3 15,0 10 0-15,-3-3-4 0,-1 3-5 0,1 0 3 16,0 2 2-16,7 6-9 0,-18-8-1 15,18 8 3-15,-20-3-3 0,20 3-3 16,-22 3 3-16,8 1 2 0,-1 2 4 0,2 1 13 16,0 2 0-16,2 0-4 0,2 3 4 0,0-1 2 15,3 2 5-15,1 1 6 0,2-1-2 16,1 0 1-16,3 1-6 0,-1-3 4 0,4 4 5 16,1-2 6-16,1 1 3 0,3-3-2 15,0 0 4-15,2-3-1 0,3 0-6 0,-1-2-3 16,2-2-8-16,0-1-13 0,1-2-27 0,-2-1-36 15,-1-1-34-15,4 0-34 0,0-3-21 16,-2 0-36-16,3 0-43 0,-4-2-36 0,1-1-10 16,-2 1-16-16,-1-4 15 0,0 1 14 15,-2-2 18-15,-1-1 24 0,0 1 23 0,-2-3 41 16,0 1 38-16,-1 0 53 0,-2 0 36 16,1 1 72-16,-2 2 33 0,-3 10 52 0,5-16 55 15,-5 16 40-15,2-15 14 0,-2 15-3 0,0 0-35 16,2-14-46-16,-2 14-32 0,0 0-11 15,0 0-14-15,0 0-12 0,0 0-8 0,0 0-16 16,0 0-4-16,-6 14-9 0,6-14-14 16,-3 21-4-16,2-5-2 0,-2 2 24 0,-1 0-11 15,3 1 4-15,-1-1-1 0,0 0-11 0,1-1-4 16,-1-2-13-16,1-2-10 0,1-13-25 16,-1 19 5-16,1-19-38 0,-2 14 38 15,2-14-21-15,0 0 28 0,0 0-40 0,0 0-10 16,0 0-11-16,0 0-1 0,12-5 2 0,-12 5 6 15,9-17 1-15,-4 4 15 0,0-1 8 16,1-2 11-16,0-4 6 0,1-1-1 0,0 0 2 16,-1 2 0-16,1 0 0 0,1 3 20 15,-2 1-24-15,0 2 5 0,2 1 15 0,0 2 57 16,-1 2-8-16,-7 8 23 0,12-8 30 0,-12 8 35 16,0 0 26-16,16 0 25 0,-16 0 17 15,10 8 4-15,-10-8-5 0,9 16 10 0,-4-5-25 16,1 3-6-16,-3 0-23 0,0 1-17 0,-1 0-23 15,1 0-14-15,-2 2-26 0,0-3-13 16,0 3-14-16,0-3-15 0,-1-1-17 16,1-2-45-16,0 2-47 0,-1-13-39 0,3 21-41 15,-1-10-43-15,0-1-48 0,-2-10-50 0,7 16-52 16,-7-16-73-16,9 14-47 0,-9-14-81 16,9 10-189-16,-9-10-627 0,12 5-967 0</inkml:trace>
  <inkml:trace contextRef="#ctx0" brushRef="#br0" timeOffset="48234.9">14002 6103 197 0,'0'0'665'15,"0"0"-121"-15,-12-6-53 0,12 6-23 0,0 0-36 16,-8-7-22-16,8 7-32 0,0 0-31 0,-9-10-24 16,9 10-21-16,-8-8-17 0,8 8-7 15,-12-11-16-15,4 6-13 0,-2-4-44 16,-4 1-36-16,3 1 32 0,-3 0-3 0,1 0-24 15,-1 2-38-15,1 1-33 0,0 0-27 0,13 4-20 16,-22-2-16-16,22 2-15 0,-20 4-14 16,11 0 9-16,-2 2-16 0,0 4 0 0,3 1-17 15,0 1-1-15,3 2 6 0,-1 1-12 16,3 3 1-16,1 1-5 0,1 0 9 0,0 1-2 16,2 0 2-16,0-1-1 0,1 0-1 0,1-2-1 15,2-1-10-15,0-2-3 0,1-2-6 16,2-2-6-16,-1-3 1 0,-7-7-15 0,18 5-13 15,-18-5-14-15,19-2-27 0,-6-4-35 16,0-1-39-16,4-5-37 0,-3 0-29 0,2-2-36 16,0-6 4-16,0-3 11 0,-1 0 37 15,0-4 35-15,-2-6 31 0,-1-3 46 0,-2-1 50 16,-2-1 48-16,-2 4 50 0,-2 2 52 0,2 1-11 16,-3 8 54-16,0-1 14 0,-1 6 37 15,0 4 11-15,-1 1 31 0,-1 13-77 0,-1-15 12 16,1 15-24-16,0 0 46 0,0 0-25 15,-10 10 35-15,4 2-30 0,2 2 8 0,-2 7 16 16,0 1 3-16,2 2-6 0,0 7-3 0,1 0 110 16,0 1-158-16,1 3-6 0,2-2-17 15,1 0-11-15,1 1-21 0,1-2-13 16,2-3-15-16,1 0-11 0,-1-4-39 0,3-4-47 16,0 0-54-16,0-3-68 0,2 0-73 0,0-7-55 15,0 1-115-15,1-3-85 0,1-3-161 16,-1-2-245-16,-11-4-413 0,21 2-932 0</inkml:trace>
  <inkml:trace contextRef="#ctx0" brushRef="#br0" timeOffset="48471.09">14297 6309 1382 0,'0'0'877'15,"0"0"-207"-15,0 0-69 0,0 0-74 0,0 0-49 16,0 0-70-16,0 0-44 0,0 0-26 0,10 6-31 16,-10-6-49-16,0 0-56 0,18-1-36 15,-18 1-27-15,21-1-34 0,-9-1-16 0,4 1-22 16,1-2-20-16,1 1-88 0,0 0-91 16,0 0-84-16,-1 0-74 0,1 0-108 0,0 1-182 15,-2-3-211-15,2 3-662 0,-3-2-1070 16</inkml:trace>
  <inkml:trace contextRef="#ctx0" brushRef="#br0" timeOffset="49694.13">14648 5982 766 0,'0'0'595'0,"0"0"-102"0,0 0-12 0,0 0-47 16,0 0-25-16,0 0-28 0,0 0-44 15,-7 4-48-15,7-4-38 0,-2 14-33 0,2-14-28 16,0 20-25-16,2-8-1 0,-2 4 11 0,0 3-7 15,0-1-14-15,0 1-19 0,-2-1-17 16,1-1-12-16,0 1-3 0,-1-3-8 0,2 1-7 16,-2-1-11-16,0-5 0 0,2-10-4 15,-2 19 3-15,2-19 2 0,-3 15-14 0,3-15-33 16,0 0-42-16,-2 12-30 0,2-12-11 16,0 0 1-16,0 0 4 0,3-12-4 0,-3 12-7 15,8-22 11-15,-2 8 1 0,0-2 6 0,-1-1 10 16,1-1 1-16,1 0 0 0,1-1 2 15,-1 1 4-15,0 4-5 0,0 0-5 0,2 1 22 16,-2 2-49-16,0 2 25 0,-7 9-20 16,13-8 21-16,-13 8 15 0,0 0 16 0,19 5 5 15,-13 1 19-15,0 6 10 0,1 0 13 0,-3 2 5 16,0 1 6-16,-1 2 9 0,-1 0 15 16,0 1 1-16,-2-1-7 0,1 0-12 15,0 0-5-15,-1-3-11 0,-1-1-4 0,1-13-1 16,1 19 0-16,-1-19-5 0,0 18 5 0,0-18-7 15,0 0-15-15,1 12-15 0,-1-12-24 16,0 0-5-16,0 0-22 0,12-10-23 0,-12 10-27 16,12-21-15-16,-5 4-4 0,3-3-3 0,-1-1 3 15,1-3 17-15,1 0 14 0,-2 2 34 16,0 2-31-16,0 1 35 0,1 1-17 0,-2 3 24 16,0 3-29-16,0 1 30 0,-2 4 10 15,-6 7 58-15,9-7-5 0,-9 7 26 0,0 0 20 16,8 8 12-16,-8-8 14 0,2 15-4 0,-2-15-12 15,0 22-4-15,0-11-5 0,0 6 0 16,-1 2-9-16,0-3-4 0,1 1-14 16,0 0-6-16,0-3-10 0,0 0 11 0,0-3-30 15,0-11-10-15,2 21-57 0,-2-21 8 0,3 17-40 16,-3-17 19-16,5 12-30 0,-5-12 24 16,0 0-42-16,11 5 15 0,-11-5-44 0,11-5-1 15,-3-1 6-15,3-2 5 0,-1-3 29 16,1-1 22-16,1-3 18 0,0-1 21 0,-1 1 14 15,-2-3 27-15,0-1 34 0,0 2 36 0,-3 2 34 16,0 0 56-16,-2 1-6 0,0 4 47 16,-1 1-14-16,-3 9-15 0,5-14-34 0,-5 14-13 15,0 0-39-15,0 0-14 0,0 0 4 16,0 0 2-16,0 0 6 0,-10 10-5 0,10-10-1 16,-7 15-7-16,3-7-10 0,4-8-16 15,-5 18-8-15,5-18-9 0,-4 18-5 0,4-18-7 16,0 18-12-16,0-18-13 0,2 17 2 0,-2-17-5 15,7 15 5-15,-3-7-4 0,2 0-8 16,0-2-3-16,4 3-2 0,-2-1 3 0,-1-2 2 16,0-1-8-16,-7-5-11 0,15 10 7 15,-15-10 5-15,13 9-7 0,-13-9 16 0,11 8 29 16,-11-8 33-16,7 7-1 0,-7-7-8 0,0 0 1 16,1 12 5-16,-1-12 12 0,-6 13 1 15,-3-3 2-15,1 1-4 0,-3 0-4 16,0-1-12-16,0 2-5 0,0-2-8 0,-1-1 3 15,1 1-5-15,3-4-34 0,8-6-62 0,-12 10-51 16,12-10-76-16,0 0 5 0,-9 5-52 16,9-5-20-16,0 0-71 0,7-10-42 0,-7 10-71 15,15-14-73-15,-4 4-61 0,2 0 58 16,1-3 88-16,2 2 20 0,0-2-197 0,2 1-138 16</inkml:trace>
  <inkml:trace contextRef="#ctx0" brushRef="#br0" timeOffset="50617.84">15257 6210 1467 0,'17'-12'292'0,"2"0"11"0,-1 0 16 16,-1-1-2-16,1 3 12 0,-1-2 13 0,-2 2 13 15,-2 0 10-15,-2 2-4 0,0 0-22 16,-2-1-28-16,-2 1-27 0,-1 2-24 0,-6 6-29 16,10-13-29-16,-10 13-29 0,5-11-24 15,-5 11-28-15,2-13-24 0,-2 13-14 0,0-12-5 16,0 12-6-16,-5-17-8 0,5 17 2 0,-10-17-4 16,3 6 17-16,1 3-3 0,0 1-2 15,6 7-19-15,-13-10-17 0,13 10-7 0,-15-4-16 16,15 4-6-16,-17 4 0 0,8 1-4 15,-1 1-3-15,-1 2-3 0,2 1-7 0,1 2 13 16,1-1-8-16,1 2 2 0,2-2-7 0,1 0-1 16,3-10-2-16,-1 17 2 0,1-17-15 15,4 16 0-15,-4-16 112 0,8 14-163 16,-8-14-22-16,13 11-20 0,-13-11-26 0,15 9-13 16,-15-9 0-16,18 4 4 0,-18-4-17 0,17 0-3 15,-17 0 18-15,17-2 31 0,-17 2 26 16,16-5 19-16,-16 5 20 0,13-7 19 0,-13 7 10 15,10-7 15-15,-10 7 24 0,10-8 18 16,-10 8 16-16,0 0 14 0,8-10 2 0,-8 10-4 16,0 0-7-16,7-7-10 0,-7 7-8 0,0 0 9 15,0 0 21-15,0 0 16 0,7 10 14 16,-7-10 3-16,0 17 21 0,1-5 9 0,-1 6-2 16,1 5-3-16,-1 2 1 0,1 2 13 15,1 6 6-15,-2 2-5 0,-2-1 5 0,1 1 4 16,0-1-3-16,-1-1-7 0,0-1-12 15,0-3-9-15,0-3-54 0,-1 0-58 0,-1-3 0 16,1-1 0-16,-1-1 0 0,-3-1 0 0,2-5 0 16,-3 0 0-16,1-1 0 0,-1-3 0 15,-3 0 0-15,0-1 0 0,-1-3 0 0,-1-1 0 16,1-3 0-16,-1 0 0 0,13-3 0 16,-24-4 0-16,9-1 0 0,-1-2 0 0,3-2 0 15,0-3 0-15,0-4 0 0,5-2 0 0,1-1 0 16,3-3-30-16,1-2-125 0,6-1-7 15,2-6-8-15,3-1-5 0,3-6-17 16,4-1-15-16,2-1-32 0,2 1-16 0,5 0 0 16,3-7-3-16,-3 9 12 0,2 1 36 0,0 2 60 15,1 1 1-15,0 1 52 0,-1 3-6 16,0 1 45-16,-3 4-7 0,-3 4 69 0,-1 3 5 16,-4 3 62-16,-2 1-4 0,-1 3 55 0,-3 1-5 15,-1 2 57-15,-8 7-22 0,14-8 27 16,-14 8-29-16,0 0 18 0,0 0-35 0,11 3 19 15,-11-3-50-15,0 0-17 0,0 16-16 16,0-16-9-16,-3 18-13 0,1-7 2 0,0 1-6 16,2 0-19-16,0 0 2 0,0 5 0 15,0-1-12-15,2 1-2 0,0 0-2 0,1-2 1 16,1 1-4-16,-1 0-3 0,3 0-2 16,0-1-6-16,0-1-4 0,1 0-3 0,2-1-1 15,0 0 7-15,1-2-1 0,-1 0 1 0,1-2-3 16,0 0 2-16,-2 0 3 0,1-1 1 15,-9-8 1-15,12 11 11 0,-12-11-8 0,10 10 23 16,-10-10 26-16,7 10 22 0,-7-10 13 16,4 9 2-16,-4-9-5 0,0 11-8 0,0-11-10 15,-3 14-9-15,3-14-8 0,-8 17-7 16,1-7-8-16,-1 0-9 0,-1 1-4 0,-1-2-37 16,1 1-36-16,-2-2-43 0,0 1-45 0,2-2-57 15,1-2-56-15,8-5-41 0,-14 9-93 16,14-9-77-16,-11 3-127 0,11-3-147 0,0 0-714 15,-14 1-1068-15</inkml:trace>
  <inkml:trace contextRef="#ctx0" brushRef="#br0" timeOffset="50946.34">15955 6057 1004 0,'-12'-9'667'0,"12"9"-150"16,-7-6-66-16,7 6-9 0,0 0-15 15,0 0-20-15,0 0-29 0,0 0-46 16,9-7-40-16,-9 7-17 0,13-1-55 0,-13 1-42 16,20-2-37-16,-20 2-27 0,21-1-24 0,-21 1-41 15,23-2-73-15,-23 2-77 0,23-1-78 16,-23 1-93-16,23 0-105 0,-23 0-183 0,18 0-861 16,-18 0-1028-16</inkml:trace>
  <inkml:trace contextRef="#ctx0" brushRef="#br0" timeOffset="51143.03">15951 6172 1055 0,'0'0'798'16,"-7"7"-170"-16,7-7-64 0,0 0-31 16,0 0-57-16,-3 10-59 0,3-10-73 0,0 0-51 15,7 5-51-15,-7-5-44 0,11 2-30 16,-11-2-44-16,20 1-54 0,-20-1-98 0,23 0-95 15,-11-2-95-15,6 0-95 0,-1 1-91 0,0-2-106 16,1 0-225-16,0 1-386 0,-1-3-736 16</inkml:trace>
  <inkml:trace contextRef="#ctx0" brushRef="#br0" timeOffset="51469.95">16343 6029 817 0,'0'0'608'0,"0"0"-83"0,0 0-28 15,0 0-57-15,0 0-27 0,0 0-48 16,-1 16-38-16,1-16-23 0,-1 21-20 0,1-9 14 16,1 4-13-16,1 1-21 0,0 1-15 15,2 0-17-15,0-2-22 0,1 0-23 0,0 0-34 16,4-1-17-16,-2-2-31 0,1-2-4 16,2 0-12-16,-1-3-17 0,-1-2-13 0,-8-6-4 15,18 2-13-15,-18-2-7 0,16-2-12 16,-16 2-11-16,19-12-4 0,-9 5-4 0,-2-3 8 15,1-3-7-15,-3 2 5 0,-1-2-7 0,0 1 8 16,-3 0 7-16,-2 12 25 0,2-18 18 16,-2 18 14-16,-5-15-2 0,5 15 5 0,-11-13-7 15,11 13-17-15,-17-8-14 0,7 4-19 16,-1 3 3-16,-2 0-34 0,1 1-48 0,-2-2-70 16,14 2-85-16,-23 0-127 0,23 0-116 0,-21 0-133 15,21 0-213-15,-18 2-844 0,18-2-1309 16</inkml:trace>
  <inkml:trace contextRef="#ctx0" brushRef="#br0" timeOffset="53901.87">16914 6107 235 0,'0'0'734'0,"0"0"-141"0,0 0-52 16,0 0-33-16,0 0-40 0,0 0-25 0,0 0-23 15,-12-2-16-15,12 2-36 0,0 0-22 0,0 0-28 16,-9-2-23-16,9 2-32 0,0 0-32 15,0 0-16-15,-11-4-28 0,11 4-17 16,0 0-19-16,0 0-16 0,0 0-29 0,0 0-15 16,-9-3-27-16,9 3-10 0,0 0-24 0,0 0 0 15,0 0-23-15,0 0 9 0,0 0-10 16,0 0 1-16,0 0-5 0,0 0 11 0,0 0-7 16,0 0 0-16,0 0-6 0,0 0 5 15,6 7-10-15,-6-7 3 0,0 0-13 0,8 4-42 16,-8-4 82-16,0 0-185 0,0 0-43 0,11 6-51 15,-11-6-54-15,0 0-58 0,0 0-57 16,8 4-54-16,-8-4-54 0,0 0-45 0,0 0-62 16,7 8-449-16,-7-8-703 0</inkml:trace>
  <inkml:trace contextRef="#ctx0" brushRef="#br0" timeOffset="54200.34">16866 6182 634 0,'0'0'518'0,"0"0"-114"15,0 0-16-15,0 0-24 0,-7 6-39 0,7-6-28 16,0 0-26-16,0 0-10 0,0 0-3 16,0 0-16-16,3 13-13 0,-3-13-18 0,6 8-8 15,-6-8-12-15,9 8-19 0,-9-8-23 0,10 11-16 16,-10-11-7-16,13 12-3 0,-13-12-5 16,11 12-7-16,-11-12-18 0,9 9-10 15,-9-9-7-15,9 11 20 0,-9-11 21 0,5 9-3 16,-5-9-21-16,0 0-15 0,1 16-9 0,-1-16-16 15,-7 13-7-15,7-13-10 0,-13 15-7 16,3-5-6-16,-1-1-6 0,-2 1-42 0,-1-3-49 16,-4 4-13-16,1-2-51 0,-2-1 3 15,3-1-52-15,0-2-1 0,1 0-68 0,2-2-36 16,13-3-75-16,-19 2-72 0,19-2-112 0,-9-2-81 16,9 2-422-16,0 0-671 0</inkml:trace>
  <inkml:trace contextRef="#ctx0" brushRef="#br0" timeOffset="55663.03">17562 6242 436 0,'0'0'491'0,"0"0"-70"0,1-17-35 0,-1 17-50 16,4-14-17-16,-4 14-36 0,6-17-6 0,-6 17-9 16,5-16-2-16,-5 16-7 0,5-18-15 15,-5 18-12-15,3-18-21 0,-3 18-14 0,0-17-3 16,0 17-5-16,-2-15-11 0,2 15-14 16,-8-15-17-16,3 9-28 0,5 6-25 0,-16-10-17 15,16 10-17-15,-18-7-8 0,7 5-11 16,11 2-8-16,-21-3-7 0,21 3-6 0,-23 0-3 15,23 0-10-15,-21 4-3 0,21-4-6 0,-17 2-2 16,17-2-9-16,-17 5 4 0,17-5 1 16,-12 6 3-16,12-6-6 0,-11 8-1 0,11-8 5 15,-5 9-2-15,5-9 3 0,0 0-2 16,3 19 6-16,1-10-7 0,4 2 28 0,0 2-43 16,1-2 32-16,2 0-30 0,0 0 27 15,0 1-34-15,1 0 32 0,-2-1-36 0,1-1 35 16,-1 0-39-16,-1-1 25 0,-2 1-33 15,0-3 26-15,-3 3-38 0,-4-10 22 0,3 15-24 16,-3-15 39-16,-5 19-19 0,-2-7 36 0,-1 0-14 16,-2 0 53-16,-4 0-4 0,0 0 47 15,0-2-29-15,1 0 33 0,-2-2-22 0,2 0 30 16,0-1-28-16,3-2 22 0,3-1-49 0,7-4-7 16,-14 6-56-16,14-6 24 0,0 0-32 15,0 0 31-15,0 0-27 0,0 0 29 16,0 0-26-16,2-12 35 0,-2 12-34 0,14-10 28 15,-2 3-25-15,2 0 31 0,-1 0-25 0,2-1 32 16,0 1-31-16,4-3 34 0,-1 2-31 16,1-3 31-16,2 1-27 0,-2-1 27 0,5-3-15 15,-1 1 18-15,1 0 9 0,-2-1-7 16,1 1-2-16,-4 2-2 0,-1 0 1 0,0 0-4 16,-3 0 5-16,0 2 1 0,-4 0 0 0,1 1-1 15,-2-2 2-15,-2 2-6 0,-1-1 2 16,-1 1-6-16,-6 8 0 0,5-15-3 0,-5 15 2 15,1-17 0-15,-1 17 1 0,-2-17 8 16,2 17 3-16,-7-16-1 0,1 8 0 0,0 0 0 16,0 1 4-16,-2 2 0 0,-1 1-3 15,0-1-9-15,9 5 1 0,-20-6-2 0,20 6-7 16,-21-2 1-16,21 2-3 0,-22 3 6 0,9 2-2 16,-1 1 1-16,3 1 3 0,-1 2 7 15,3 2-1-15,2 1 7 0,0 1-6 0,0 2 7 16,4 1-9-16,0 1 5 0,1-1-8 15,1 1-2-15,3 0-3 0,0-1-5 0,1-1 14 16,4-2 2-16,0 0 6 0,1-1-2 0,2-3-4 16,2-1-3-16,0 0 0 0,2-4-9 15,-2-1-14-15,-1-1-22 0,2-1-23 16,-13-1-30-16,25-1-41 0,-10-1-33 0,2-1-33 16,-1-1-35-16,0-1-33 0,-1 1-9 0,1-3-54 15,-2 0-7-15,1 0 11 0,-1-1 12 16,0-3 26-16,-2 2 16 0,-1-1 35 0,1-2 21 15,-2 1 52-15,-2-2 27 0,1 2 70 16,-3-3 39-16,-1 1 62 0,0 0 29 0,-3 1 44 16,-2 12 24-16,2-20 26 0,-2 20 19 0,0-16 14 15,0 16 14-15,0-12-18 0,0 12-41 16,0 0-36-16,-4-12-26 0,4 12-19 0,0 0-4 16,0 0-2-16,0 0-1 0,0 0-12 15,-9 5-10-15,9-5-5 0,-4 10 2 0,4-10-3 16,-4 18 9-16,0-4 14 0,0 1 15 15,-1 2 6-15,0 2 2 0,-1 1 8 0,1-3 0 16,-1 0-8-16,2-1-6 0,-1-2-2 0,1-1-27 16,1-2-8-16,3-11-7 0,-5 15-8 15,5-15-16-15,-1 11 8 0,1-11 3 0,0 0 11 16,0 0-30-16,0 0 29 0,0 0-28 16,11-5-4-16,-11 5-3 0,8-13-8 0,1 1-5 15,-2 0 2-15,0-1-17 0,1-4-4 0,2-2 2 16,-1 1-2-16,1 0-2 0,3 0 1 15,-2 0 17-15,1 2-41 0,2 0 15 16,-1 3-26-16,-2 3 31 0,-1 0-23 0,0 2 50 16,0 3 4-16,-10 5 58 0,14-1 1 0,-14 1 14 15,13 6 21-15,-13-6 10 0,9 15 8 16,-3-2 3-16,-2 3 3 0,-1 0-7 0,1 0 2 16,-2 2-14-16,2 1-15 0,-2-1-9 15,-1 2-8-15,0-2-13 0,0 0-4 0,-1-2-10 16,0-1-1-16,0-3-20 0,0-12-39 0,0 20-53 15,0-20-35-15,0 18-82 0,0-18-28 16,1 13-67-16,-1-13-41 0,0 0-81 0,2 10-39 16,-2-10-39-16,0 0-79 0,0 0-658 0,0 0-838 15</inkml:trace>
  <inkml:trace contextRef="#ctx0" brushRef="#br0" timeOffset="56339.75">18404 6228 456 0,'0'0'633'15,"0"0"-110"-15,-8-9-35 0,8 9-87 16,0 0-64-16,-8-10-6 0,8 10-70 0,-7-8-10 16,7 8-58-16,-9-15-11 0,3 8-6 15,-2-3-6-15,0 0-5 0,-1-2-14 0,-2 1 7 16,2 1 5-16,0 0 4 0,-1 0-2 0,0 1-12 16,2 3-13-16,1-1-14 0,7 7-33 15,-16-8-27-15,16 8-16 0,-14-4-14 0,14 4-7 16,-16 3-8-16,7 1-7 0,2 1-4 15,-3 3-3-15,1 4-4 0,2 1 1 0,-1 2-3 16,2 4 28-16,1 1-36 0,1 0 26 16,1-1-30-16,1 1 29 0,1-2-35 0,0 1 31 15,1-2-39-15,1-2 33 0,1 0-46 0,1-2 15 16,0-4-32-16,-3-9 35 0,8 17-26 16,-8-17 28-16,12 7-30 0,-12-7 25 0,13 1-42 15,-13-1-1-15,18-5-59 0,-6-3-8 16,2 0-53-16,-2-3 9 0,2-1-39 0,0-3 25 15,-2-2-4-15,0-2 24 0,1-5-16 0,-3 1 21 16,1-4 0-16,-2-4 33 0,-2 1 26 16,0-4 45-16,0 3 32 0,-1 1 24 15,-3 5 13-15,2 2 29 0,-3 5 29 0,2 1 47 16,-3 2 26-16,1 3 11 0,-2 12-31 0,2-15-4 16,-2 15 12-16,0 0 20 0,0 0 15 15,0 0-19-15,0 0 30 0,-10 14-34 0,7-4 27 16,0 5-23-16,1 2 1 0,-1 5 15 0,0 3-10 15,2 0-5-15,-1 1-4 0,1 1 6 16,0 0-34-16,0 1 6 0,1-3-44 0,1 1 7 16,-1-1-34-16,2-1 12 0,-1-2-38 15,0-2 8-15,2-2-94 0,-1-2-45 0,0 1-89 16,2-3-35-16,-1-1-63 0,0-1-22 16,0-2-65-16,-3-10-40 0,6 15-57 0,-6-15-107 15,7 12-583-15,-7-12-783 0</inkml:trace>
  <inkml:trace contextRef="#ctx0" brushRef="#br0" timeOffset="56546.32">18515 6379 533 0,'0'0'816'0,"15"-1"-172"0,-15 1 0 0,14 1-63 16,-14-1-7-16,16 3-77 0,-16-3-34 15,18 2-66-15,-18-2-48 0,21 4-54 0,-21-4-41 16,23 3-44-16,-12-2-38 0,2-1-40 0,-1 2-28 15,1-1-19-15,0 1-19 0,-1-2-52 16,-12 0-43-16,24 1-110 0,-24-1-50 0,23 0-105 16,-23 0-45-16,19 0-84 0,-19 0-78 15,18-1-153-15,-18 1-699 0,14-3-955 0</inkml:trace>
  <inkml:trace contextRef="#ctx0" brushRef="#br0" timeOffset="58994.01">18924 6188 170 0,'0'0'667'0,"0"0"-117"0,0 0-99 16,-9-4-41-16,9 4-84 0,0 0-47 0,0 0-47 15,0 0-38-15,0 0-35 0,0 0-31 16,-6-10-22-16,6 10-10 0,0 0-23 0,0 0-6 16,0 0 9-16,0 0 30 0,0 0 26 15,0 0 4-15,0 0-12 0,9 10-8 0,-9-10-1 16,5 13-1-16,-5-13 26 0,4 17-27 16,-4-17 24-16,3 20-37 0,-2-7 21 0,-1-1-46 15,-1 4 27-15,0 0-35 0,-1 0 29 16,-1 0-31-16,-2 1-5 0,1-1-1 0,0-1-1 15,-1-1 4-15,1-1 0 0,-1-2 2 0,2-2-3 16,3-9-1-16,-7 16-5 0,7-16-4 16,-4 8-16-16,4-8-12 0,0 0-13 0,0 0-13 15,0 0-22-15,0 0-17 0,2-12 11 16,2-1-29-16,1-2 6 0,-1-2 6 0,1-2 10 16,1 0 5-16,-1 0 2 0,1 2 5 0,1 2-4 15,-2 0 0-15,2 1 1 0,-1 4 0 16,0 0-1-16,1 3-7 0,-7 7 2 0,11-9 5 15,-11 9 4-15,11-3 2 0,-11 3 5 16,0 0 29-16,15 4-31 0,-15-4 33 0,9 11-37 16,-9-11 39-16,7 14-33 0,-7-14 35 15,6 17-32-15,-6-17 31 0,2 20-28 0,-2-20 31 16,-1 21-28-16,-1-11 34 0,0 1-39 0,-1 0 37 16,3-11-33-16,-3 16 34 0,3-16-32 15,-3 14 21-15,3-14-47 0,0 0 10 0,-1 11-36 16,1-11 7-16,0 0-43 0,0 0 1 15,7-13-40-15,0 1 12 0,0-3-30 0,1-3 50 16,1-1-10-16,1-1 6 0,-1 0 11 0,1 1 20 16,0-1-10-16,-1 2 18 0,1 1 10 15,-1 4 9-15,-2-1 0 0,1 3 10 16,-2 2 15-16,-6 9 29 0,11-10 40 0,-11 10 13 16,0 0 27-16,13 2 6 0,-13-2 11 0,5 11 25 15,-5-11-16-15,5 18 35 0,-3-7-22 16,2 3 43-16,-2 1-27 0,-1 2 23 0,0 0-42 15,-1-1 19-15,0 4-41 0,0-1 33 16,-1 0-40-16,0 1 10 0,0-2-40 0,-1 0 8 16,1 0-34-16,-2-1-8 0,2-1-9 0,0-3-7 15,1-2-4-15,0-11-13 0,-1 17-16 16,1-17-5-16,0 15 19 0,0-15-17 0,0 0 32 16,2 11-26-16,-2-11 24 0,0 0-23 15,0 0-4-15,14-8-60 0,-14 8 19 0,11-18-41 16,-4 5 25-16,1-2-31 0,0-3 33 15,1-1-26-15,2-5 24 0,0-1-29 0,0-1 6 16,2-1 13-16,-2 1-2 0,1 0 2 0,0 2-6 16,-3 4-4-16,2 2 14 0,-4 3 17 15,0 1 5-15,-1 3 12 0,-1 0 16 0,-5 11 14 16,8-14 22-16,-8 14 25 0,4-10 18 16,-4 10 16-16,0 0 7 0,0 0 2 0,0 0 8 15,0 0 9-15,0 0-1 0,-6 7 0 0,6-7 4 16,-7 16 20-16,7-16-37 0,-6 17 22 15,3-8-43-15,1 2 18 0,2-11-42 16,-3 20 19-16,3-20-33 0,-2 19 25 0,2-19-38 0,3 19 30 16,-3-19-30-16,4 18 24 0,0-10-29 15,2 0 31-15,2 3-33 0,-1-1 27 16,2-2-26-16,0 2 31 0,1-2-37 0,-2-1 32 16,-1-2-29-16,-7-5 29 0,16 12-33 15,-16-12 27-15,13 7-26 0,-13-7 31 0,13 8-27 16,-13-8 45-16,7 7 37 0,-7-7 64 0,6 7-23 15,-6-7-10-15,0 0 1 0,0 15 9 16,0-15-7-16,-8 15-4 0,-1-4-19 0,1 0-13 16,-1 0-16-16,-1-1-11 0,-1 1-10 15,2-3-5-15,-1 1-12 0,2-1-26 0,1-2-30 16,7-6-45-16,-9 8-35 0,9-8-9 16,-7 6-61-16,7-6-20 0,0 0-77 0,-9 5-18 15,9-5-57-15,0 0 1 0,0 0-22 0,0 0 10 16,0 0-44-16,0 0-48 0,0 0-91 15,0 0-358-15,4-11-480 0</inkml:trace>
  <inkml:trace contextRef="#ctx0" brushRef="#br0" timeOffset="60065.85">19725 6228 235 0,'0'0'602'0,"4"-14"-83"16,-4 14-27-16,1-11-51 0,-1 11-69 15,-2-10-31-15,2 10-18 0,-5-12-27 0,5 12-13 16,-7-14-20-16,7 14-22 0,-10-11-20 0,10 11-5 16,-11-11-21-16,11 11-27 0,-13-9-19 15,13 9-15-15,-14-5-32 0,14 5-19 0,-15-1-11 16,15 1-8-16,-18 4-1 0,5 1 3 15,0 3-2-15,0 1 8 0,2 2 2 0,1 0-13 16,-1 2-4-16,2 0-7 0,2 2-8 16,1 0-12-16,0-1-4 0,4 1-5 0,0-3-6 15,2-12-8-15,0 22 1 0,0-22-5 0,4 16-6 16,-4-16-5-16,7 13 1 0,-7-13-8 16,9 8-12-16,-9-8-14 0,0 0-27 0,17 1 5 15,-17-1-54-15,16-7 11 0,-8 2-33 16,3-1 31-16,0-2-14 0,-2-1 38 0,1 0-6 15,-2 0 21-15,0-1 14 0,-1-1 14 16,1 0 12-16,-2 1 10 0,-1 0 21 0,-2 1 18 16,-3 9 15-16,6-17 17 0,-6 17 7 0,4-15 8 15,-4 15-9-15,4-11-11 0,-4 11-20 16,0 0-16-16,4-12-4 0,-4 12-1 0,0 0 5 16,0 0 0-16,0 0 2 0,0 0 22 15,5 8 15-15,-5-8 9 0,1 19 30 0,0-7-13 16,-1 7 34-16,0 3-2 0,0 4 20 0,0 5 20 15,0 4 6-15,-1 0-5 0,0 3 3 16,-1-2 1-16,0 1-12 0,1-4 2 16,0 1-23-16,0-5 9 0,-1-3-26 0,-1 0 6 15,2-3-9-15,-1-2 13 0,1-3-1 0,-2-1-88 16,0 0-24-16,-1-3 0 0,-1 1 0 16,-1-3 0-16,-4 0 0 0,2-1 0 0,-1-2 0 15,-3-1 0-15,1-2 0 0,-1 1 0 16,0-5 0-16,1 1 0 0,11-3 0 0,-23 1 0 15,23-1 0-15,-23-3 0 0,9 0 0 0,-1-2 0 16,1-1 0-16,0 0 0 0,0-2-32 16,3-1-110-16,0-1-5 0,1-1-19 15,3-3-19-15,2 0 8 0,2-3 18 0,3 0 21 16,1-4 0-16,3-2 26 0,3-6-16 0,0 0 45 16,2-3-50-16,6-3 2 0,-2 0 20 15,3 1-40-15,0-1-6 0,2 2-21 0,1 1-13 16,0 1-25-16,3 0-2 0,0 1 6 0,1 2 25 15,2 0 21-15,1 2 35 0,0 2 39 16,-3 4 32-16,-3 3 60 0,1 1-12 0,-4 4 57 16,-2 1-13-16,-3 2 71 0,-1 3 10 15,-3 0 54-15,-8 6-13 0,13-6 28 0,-13 6-34 16,0 0 3-16,0 0 5 0,10 6-12 0,-10-6-5 16,-1 10-11-16,1-10-2 0,-4 23-8 15,-1-8-5-15,2 1-8 0,-2 1-9 16,2-1-8-16,0 1-28 0,0 0-5 0,1 0 7 15,1-1-35-15,1 1 17 0,0-2-27 0,1 1 10 16,1-2-27-16,1 1 23 0,0 0-34 16,1-1 22-16,0 0-22 0,2-1 21 0,1 2-21 15,-1-4 23-15,1 1-23 0,1 0 20 16,1 0-19-16,-1-1 22 0,-1 0-21 0,0-4 21 16,0 0-23-16,-7-7 27 0,9 12-23 0,-9-12 28 15,7 11-19-15,-7-11 37 0,6 8 9 16,-6-8 18-16,4 11-13 0,-4-11-7 0,0 0-10 15,-4 14-4-15,4-14-13 0,-7 15 6 16,-1-6-13-16,0 1-22 0,-2-1-39 0,0 0-40 16,-1 0-38-16,-1-1-32 0,0 0-59 15,-1-1-43-15,3-1-62 0,2-2-80 0,8-4-78 16,-16 7-76-16,16-7-182 0,-14 4-473 0,14-4-820 16</inkml:trace>
  <inkml:trace contextRef="#ctx0" brushRef="#br0" timeOffset="60626.32">20342 6306 126 0,'5'-14'706'0,"-5"14"-153"0,4-8-70 15,-4 8-2-15,0 0-86 0,0 0 0 0,2-11-80 16,-2 11-10-16,0 0-53 0,0 0 5 0,0 0-55 16,0 0-3-16,-10-2-49 0,10 2-2 15,0 0-52-15,-13 7 17 0,13-7-33 0,-11 4 20 16,11-4-42-16,-15 9 19 0,15-9-38 16,-18 11 24-16,6-4-30 0,0 1 25 0,-1 0-30 15,-1 1 37-15,0-2-26 0,0 1 40 0,0 0-3 16,0-1 44-16,2 1 1 0,1-2 10 15,0 0-22-15,3-2 19 0,8-4-36 16,-14 7 10-16,14-7-50 0,-11 8 13 0,11-8-14 16,-6 6 20-16,6-6 10 0,0 0 5 0,0 13 2 15,0-13-1-15,7 10-6 0,-7-10-8 16,12 10-7-16,-5-2-7 0,3-1-10 0,0 1-8 16,1-1-6-16,1 1-8 0,0 0-5 15,-1-2-14-15,0 2-63 0,1-1-80 0,-3-3-89 16,0 0-96-16,0 2-60 0,-9-6-122 0,18 6-79 15,-7-3-155-15,-1 0-812 0,2-2-1186 16</inkml:trace>
  <inkml:trace contextRef="#ctx0" brushRef="#br0" timeOffset="62338.03">20652 6313 572 0,'0'0'543'0,"0"0"-81"0,6-8-52 0,-6 8-62 15,0 0-44-15,0 0-49 0,7-8 7 16,-7 8-54-16,0 0 15 0,4-9-48 0,-4 9 10 16,0 0-52-16,0 0 3 0,2-11-54 15,-2 11 12-15,0 0-46 0,0 0 16 0,0-16-39 16,0 16 22-16,0 0-36 0,-5-13-4 0,5 13-32 16,-5-10 9-16,5 10-2 0,-11-13 12 15,3 7 19-15,0 1 27 0,8 5 9 0,-17-8 9 16,7 5 3-16,10 3 3 0,-20-2-2 0,20 2-7 15,-21 0-14-15,21 0-5 0,-19 2-14 16,19-2-7-16,-16 4-9 0,16-4 0 16,-16 4-7-16,16-4-3 0,-9 8-5 0,9-8 1 15,-7 8-7-15,7-8 28 0,-3 9-26 0,3-9 23 16,3 14-23-16,-3-14 25 0,7 17-23 16,-1-6 21-16,2 0-29 0,1 2 15 0,0-2-29 15,0 1 23-15,3-1-29 0,-2 0 18 16,-1 1-23-16,2-4 22 0,-2 3-25 0,-1-1 27 15,-2-1-38-15,1 0 22 0,-7-9-32 0,6 16 34 16,-6-16-35-16,1 16 30 0,-1-16-27 16,-3 18 45-16,-2-10-25 0,-1 0 37 0,1 0-26 15,-1 0 43-15,1-2-29 0,-2 2 36 16,0-1-32-16,0-3 4 0,7-4 2 0,-13 9 0 16,13-9-3-16,-14 5-6 0,14-5 3 15,0 0 5-15,-15 2-4 0,15-2 0 0,0 0 2 16,-14-1-1-16,14 1 29 0,0 0-34 0,0 0 26 15,0 0-27-15,-2-9 26 0,2 9-20 16,0 0 22-16,12-10-23 0,-12 10 23 0,15-10-21 16,-8 5 20-16,6-1-21 0,0-1 23 15,2-1-21-15,0 1 23 0,3-2-22 0,-1-1 23 16,4-1-21-16,-2 1 21 0,3-3-25 0,2 0 28 16,-1-1-27-16,-1 1 47 0,0 0-55 15,-3 0 7-15,0 2-23 0,-2 0 17 16,1-1-16-16,-7 2 22 0,3 1-7 0,-3 0 27 15,-2 1 2-15,-1-2 50 0,-2 4-20 0,-6 6 55 16,8-14-30-16,-8 14 29 0,3-12-23 16,-3 12 21-16,0-12-33 0,0 12 19 0,-3-13-23 15,3 13 2-15,-8-14-2 0,2 7 10 16,6 7 3-16,-11-11 12 0,11 11-2 0,-15-10-8 16,15 10-9-16,-19-4-10 0,19 4-4 0,-20 2 8 15,9 0 30-15,-5 4-32 0,3 2 32 16,-4 2-34-16,2 2 30 0,2 1-36 15,-1 4 30-15,2-2-28 0,0 3 35 0,5 1-20 16,-1 2 19-16,5 1-41 0,1 1 21 0,2-3-43 16,0 0 25-16,3 2-27 0,2-1 21 15,2-2-26-15,2 0 25 0,0-2-25 0,2-2 18 16,2-1-35-16,-1-4 14 0,1-1-50 0,2-3 9 16,0-2-62-16,1-1 1 0,-1-1-56 15,3-4 5-15,-2-2-53 0,4-1 19 0,0-1-45 16,-1-2 27-16,1-3-45 0,0 3-17 15,-3-5-20-15,0 1-7 0,0-2-6 0,-3 0 1 16,-2-2 36-16,3-1 48 0,-4 0 54 0,-2-3 58 16,1 1 62-16,-3 1 43 0,-1 3 47 15,0-2 31-15,-3 3 40 0,1 0 25 16,1 3 34-16,-5 11-11 0,2-17-5 0,-2 17-14 16,3-13-52-16,-3 13 0 0,0 0-20 0,0 0 34 15,-1-10-20-15,1 10 42 0,0 0-38 16,0 0 15-16,-6 8-31 0,6-8 23 0,-5 14-21 15,5-14 27-15,-5 22-21 0,1-6 38 16,0 0-27-16,0 1 28 0,-1 3-40 0,-1 0 24 16,2-3-41-16,-2-1 31 0,1 0-29 0,3-1 23 15,-3 0-43-15,2-4 19 0,0 0-38 16,3-11 28-16,-5 14-26 0,5-14 13 0,-3 12-36 16,3-12 6-16,0 0-31 0,0 0 18 15,0 0-42-15,0 0 19 0,0 0-49 0,0 0 22 16,10-6-42-16,-10 6 23 0,9-20-34 15,-3 5 26-15,1 0-31 0,1-5 25 0,-1 1-28 16,1 0 27-16,-1-2-25 0,2 0 28 0,0 2-17 16,-1 0 5-16,1 1 1 0,1 3 20 15,-3 3 5-15,1 0 3 0,-3 3 17 0,2 1 32 16,-7 8 22-16,9-7 25 0,-9 7 29 16,0 0 22-16,11 2 42 0,-11-2-18 0,7 11 35 15,-7-11-23-15,5 18 30 0,-2-3-27 0,0 1 32 16,-1 2-15-16,0 0-10 0,-1 1-23 15,0 0-23-15,1 0-13 0,0 0-22 16,-1-1-5-16,1 1-18 0,-2-3-7 0,2 0-6 16,-2-2-43-16,0-2-49 0,0-12-55 0,2 19-50 15,-2-19-44-15,3 18-39 0,-3-18-39 16,2 12-28-16,-2-12-17 0,0 0-2 0,5 10-59 16,-5-10-33-16,0 0 121 0,0 0-259 15,15-4-340-15,-15 4-482 0</inkml:trace>
  <inkml:trace contextRef="#ctx0" brushRef="#br0" timeOffset="62980.13">21509 6391 207 0,'9'-7'764'0,"-9"7"-172"0,0 0-93 15,0 0-62-15,6-9-89 0,-6 9 5 0,0 0-66 16,6-9-3-16,-6 9-60 0,0 0-3 15,4-12-52-15,-4 12-3 0,0 0-44 0,2-15 7 16,-2 15-36-16,0-12 32 0,0 12-29 16,-2-16 37-16,2 16-45 0,-6-17 21 0,1 8-38 15,-1-2 26-15,-1 0-51 0,0 0-6 0,-2 0-6 16,0 0 10-16,3 3-10 0,-2 0-9 16,8 8-10-16,-11-11-20 0,11 11-8 0,-10-6-4 15,10 6 7-15,0 0-1 0,-18 6 30 16,18-6-34-16,-17 13 32 0,9-2-32 0,1 2 30 15,-2 3-29-15,-1 1 30 0,2 2-31 16,2 2 30-16,1 1-28 0,-1 0 29 0,2 0-35 16,2 2 42-16,0-5-30 0,0 1 38 15,4-1-33-15,-2 0 14 0,2-2 3 0,0-1 5 16,3-1 0-16,0-1 1 0,-3-3 5 0,2-1-6 16,-4-10-2-16,10 10-17 0,-10-10 6 15,13 5-64-15,-13-5-22 0,14-3-56 0,-6-1-8 16,6-4-53-16,-3-2 20 0,1 0-10 15,-2-4-15-15,2-2 6 0,0-2 5 0,-2-2 12 16,1-5 21-16,-1-2 28 0,-2-2 25 16,1-1 23-16,-4 0 6 0,4-2 30 0,-5-1 12 15,1 2 19-15,-1 0 13 0,0 4 18 0,-1 2 15 16,-1 2 13-16,-1 4 28 0,3 1 22 16,-3 2 11-16,0 3 1 0,-1 13-25 0,0-19-21 15,0 19-7-15,0 0 16 0,-6-11-2 16,6 11 47-16,0 0-5 0,0 0 35 0,-5 11-26 15,5-11 11-15,-5 24 38 0,3-9-20 16,-2 8 44-16,1 0-22 0,1 4 21 0,-2 5-27 16,0 0 9-16,-1 4-45 0,2-3 2 15,1 3-43-15,-2-4-15 0,3-3-20 0,0-2-8 16,1-2-13-16,1 0-39 0,2-2-52 0,-1-3-71 16,0-1-60-16,1-3-60 0,2 0-54 15,1-4-64-15,-3 0-71 0,3-4-86 0,-6-8-186 16,11 14-491-16,-11-14-812 0</inkml:trace>
  <inkml:trace contextRef="#ctx0" brushRef="#br0" timeOffset="63502.11">21621 6565 684 0,'0'0'579'0,"0"0"-59"0,0 0-21 0,0 0-83 15,0 0 10-15,7-9-52 0,-7 9-2 0,0 0-68 16,13-3 5-16,-13 3-70 0,11-3 0 16,-11 3-56-16,18-4 8 0,-18 4-63 0,17-3 12 15,-17 3-53-15,21-2 6 0,-21 2-36 16,21-2 13-16,-21 2-44 0,19-3 25 0,-19 3-32 16,20-1-19-16,-20 1-71 0,16-1 2 0,-16 1-60 15,16 0-14-15,-16 0-46 0,13-2-43 16,-13 2 74-16,18-3-186 0,-18 3-36 0,13-2-83 15,-13 2-117-15,14-5-434 0,-14 5-619 16</inkml:trace>
  <inkml:trace contextRef="#ctx0" brushRef="#br0" timeOffset="64174.02">21951 6267 27 0,'0'0'672'0,"0"0"-126"0,0 0-69 0,0 0-38 16,0 0-52-16,6 14-74 0,-6-14 11 15,0 19-32-15,0-19-33 0,0 25-23 16,0-8-21-16,0 0-33 0,0 1 10 0,0-3-41 16,-2 3 23-16,2-2-35 0,-3-3 27 0,3-1-47 15,0-12 22-15,-2 19-46 0,2-19 20 16,-2 16-29-16,2-16 22 0,0 11-33 0,0-11 3 15,0 0-52-15,0 0 14 0,0 0-50 16,0 0 20-16,0 0-36 0,0 0 20 0,0 0-31 16,9-11 36-16,-5 1-32 0,1-5 25 0,-3 1-35 15,3-3 19-15,0 0-36 0,1-4 23 16,-2 2-41-16,3 0 22 0,0 1-32 0,0 3 15 16,-1 1-32-16,0 3 23 0,1-1-32 0,-1 4 41 15,-6 8-1-15,11-9 52 0,-11 9 13 16,0 0 44-16,0 0-9 0,13 4 39 15,-13-4-13-15,5 13 35 0,-5-13-29 0,2 19 36 16,-2-19-26-16,2 22 37 0,-2-22-27 0,0 23 40 16,0-10-28-16,0-1 16 0,-2-1-37 15,2-11 13-15,0 22-28 0,0-22 22 0,0 17-28 16,0-17 28-16,-2 13-20 0,2-13 20 16,0 0-33-16,2 17 15 0,-2-17-32 0,0 0 20 15,0 0-32-15,0 0 10 0,0 0-52 0,13-6 7 16,-13 6-23-16,9-13 24 0,-1 1-15 15,0 1 23-15,-1-1-32 0,-1-1 30 16,1 2-21-16,2-1 19 0,-4 2-20 0,1-1 25 16,-1 4-19-16,-5 7 19 0,11-13-29 0,-11 13 32 15,7-11-19-15,-7 11 41 0,0 0-8 16,11-4 50-16,-11 4-14 0,10 7 31 0,-10-7-20 16,10 14 27-16,-5-1-23 0,3 0 12 15,-3 2-29-15,2 0 19 0,-2 0-34 0,0 1 18 16,1 0-29-16,-2-1 21 0,0-1-33 0,0-1 25 15,0 0-43-15,-2-3-16 0,-2-10-54 16,4 17-14-16,-4-17-59 0,2 15-15 0,-2-15-83 16,1 12-44-16,-1-12-86 0,0 0-61 0,2 13-73 15,-2-13-134-15,0 0-569 0,0 0-833 16</inkml:trace>
  <inkml:trace contextRef="#ctx0" brushRef="#br0" timeOffset="64740.13">22534 6417 153 0,'0'0'764'16,"5"-8"-200"-16,-5 8-82 0,0 0-42 16,0 0-83-16,2-14-57 0,-2 14-24 15,0 0-18-15,-2-11-10 0,2 11-13 0,-5-12-14 16,5 12-18-16,-9-16-3 0,4 8-41 0,-1-1 29 15,1-1-33-15,-3 3 33 0,1 1-40 16,7 6 2-16,-12-12-61 0,12 12 6 0,-15-7-49 16,15 7 17-16,-14-1-40 0,14 1 21 15,-15 4-22-15,5 0 28 0,-1 5-36 0,1 1 25 16,-2 2-35-16,3 3 26 0,-2 1-32 0,1 2 28 16,2 1-28-16,3 0 28 0,-1 0-31 15,2-3 30-15,-2 0-29 0,4 0 22 0,2-2-26 16,-2-4 25-16,2-10-24 0,2 19 24 15,-2-19-27-15,2 15 26 0,-2-15-46 0,10 10 4 16,-10-10-49-16,0 0 9 0,15 2-46 16,-15-2 17-16,14-6-31 0,-14 6 8 0,15-9-11 15,-3 0-7-15,-3-1 6 0,-2-2 10 0,3 0 16 16,-2-3 20-16,-2 1 29 0,1-2-5 16,-1 1 12-16,-1 2 10 0,2-1 15 0,-2 3 14 15,-1 2 19-15,-4 9 32 0,6-13 19 16,-6 13 20-16,5-8 38 0,-5 8 26 0,0 0 14 15,0 0-18-15,0 0 24 0,9 8-31 0,-9-8 8 16,1 11-32-16,-1-11 12 0,2 15-39 16,-2-15 9-16,2 17-32 0,-2-17 9 15,4 21-26-15,-4-21 8 0,2 21-27 0,1-10 14 16,-1 3-35-16,2-2-26 0,-2-2-79 0,2 0-26 16,-4-10-87-16,6 16-15 0,-6-16-89 15,6 14 3-15,-6-14 103 0,7 8-159 0,-7-8-41 16,0 0-95-16,9 7-166 0,-9-7-299 15,0 0-565-15</inkml:trace>
  <inkml:trace contextRef="#ctx0" brushRef="#br0" timeOffset="64998.11">22637 6378 478 0,'0'0'675'0,"5"-8"-83"0,-5 8-33 0,0 0-75 15,0 0-31-15,0 0-18 0,14 1-27 16,-14-1-21-16,9 7-62 0,-9-7 4 0,10 13-42 15,-4-7 15-15,0 1-56 0,1 3-9 0,3-1-58 16,0 3-4-16,-3-1-65 0,2-1 8 16,-1 2-48-16,2 0 12 0,-1 0-42 0,-1 1 19 15,2-1-38-15,-3 2 13 0,1-2-59 16,-3-1-12-16,4 1-57 0,-4-3-8 0,1 0-64 16,-6-9 0-16,7 12-49 0,-7-12 4 15,8 10-35-15,-8-10 11 0,8 5-55 0,-8-5-6 16,0 0 85-16,0 0-181 0,0 0-67 0,11-1-71 15,-11 1-534-15,6-7-681 0</inkml:trace>
  <inkml:trace contextRef="#ctx0" brushRef="#br0" timeOffset="65229.88">22853 6319 193 0,'0'-16'560'0,"-2"3"-115"0,2 13-79 16,0-18-11-16,0 18 2 0,-2-11-10 15,2 11-10-15,0 0 51 0,0 0 2 16,0 0-4-16,-11 4-40 0,11-4 15 0,-12 16-37 15,5-3 5-15,-1 2-44 0,-4 1 17 0,1 2-59 16,0 5 12-16,-5-1-63 0,3 1 16 16,-3 0-62-16,3-2 11 0,-2 1-59 0,0-2-21 15,3-3-16-15,0 0-15 0,3-1-12 16,-1-3-43-16,3-1-61 0,-1 0-69 0,4-4-44 16,-1 0-95-16,5-8-27 0,-9 13-87 0,9-13-30 15,-3 9 60-15,3-9-227 0,0 0-172 16,0 0-530-16,0 0-895 0</inkml:trace>
  <inkml:trace contextRef="#ctx0" brushRef="#br0" timeOffset="65444.99">23046 6230 662 0,'0'0'758'0,"0"0"-213"0,3-10-71 0,-3 10-127 16,0 0-19-16,0 0-101 0,0 0-10 15,5-9-85-15,-5 9-35 0,0 0-106 16,0 0-105-16,0 0-142 0,0 0-173 0,0 0-505 16,0 0-510-16</inkml:trace>
  <inkml:trace contextRef="#ctx0" brushRef="#br0" timeOffset="65667.89">23158 6386 340 0,'3'11'754'16,"-1"-1"-112"-16,2 0-30 0,-4-10-61 0,5 18-46 16,-2-9-44-16,-1 1-41 0,-2-10-69 15,4 20 3-15,-4-20-55 0,2 21-9 0,-2-21-61 16,-2 21-19-16,0-9-61 0,0-2-10 15,-2 5-59-15,-2-2-32 0,0 0-97 0,-1 0-32 16,-1-1-117-16,-4 1-56 0,1-2-115 0,-2 2-75 16,-2-1-88-16,-3 1-148 0,1-1-526 15,-2-2-814-15</inkml:trace>
  <inkml:trace contextRef="#ctx0" brushRef="#br0" timeOffset="66800.84">20588 7354 616 0,'0'0'596'16,"0"0"-98"-16,0 0-3 0,1-15-83 16,-1 15 3-16,0 0-44 0,4-14 0 0,-4 14-49 15,3-11 4-15,-3 11-56 0,2-10 19 0,-2 10-41 16,0 0-15-16,0-13-29 0,0 13-19 16,0 0-26-16,-7-12-29 0,7 12-31 15,-6-5-31-15,6 5-11 0,-12-4-10 0,12 4-18 16,-14 0-3-16,14 0-5 0,-17 2-7 0,17-2-2 15,-21 6-3-15,7-2 0 0,0 2-2 16,0 0-1-16,-3 0-1 0,-1 3 15 0,1-1 18 16,0 3 20-16,2-4 4 0,2 0 3 0,-1 0-18 15,4-2-11-15,10-5-20 0,-15 9-11 16,15-9-5-16,-10 9 3 0,10-9 2 0,0 0 0 16,-1 14-6-16,1-14 5 0,7 9 0 15,-7-9-3-15,9 11 4 0,-2-4-6 0,0-1 2 16,3 2-5-16,0-1 2 0,-1 1 0 0,0-1-8 15,-2 1-29-15,2-1-7 0,-2 1-24 16,-1-1-4-16,-6-7-6 0,12 14 11 16,-12-14 0-16,5 13 21 0,-5-13-5 0,2 14-1 15,-2-14-18-15,-2 14 5 0,2-14 3 0,-5 15 4 16,-1-7 123-16,6-8-150 0,-12 12 8 16,5-5 8-16,0-1 6 0,-2-2 9 0,1 2 10 15,0-2 8-15,8-4 5 0,-18 7 9 16,18-7-1-16,-15 4 12 0,15-4 1 0,-18 3 9 15,18-3 5-15,-13 1 11 0,13-1 6 0,0 0-3 16,-17 2-12-16,17-2-18 0,0 0-10 16,0 0-4-16,-13 0 6 0,13 0-3 0,0 0 14 15,0 0 2-15,6-7 13 0,-6 7 12 16,18-5 25-16,-8 1 16 0,5-1 8 0,0-1 129 16,3 2-151-16,2-4-6 0,0 1-8 15,2-1-2-15,-1 1-5 0,0-3-8 0,1 2-1 16,-1-1-7-16,-1 0-2 0,0 0 1 0,-1 1-22 15,1-3-15-15,-4 4-10 0,4-3 0 16,-3 0 8-16,0 1-1 0,-1-1 1 0,-1-1 34 16,-1 2-24-16,-1-2 34 0,-2 3-25 15,-1-3 33-15,-1 1-25 0,-1 0 30 0,-1-1-25 16,-4 1 56-16,1 1-34 0,-4 9 37 16,2-18-23-16,-2 18 44 0,-4-18-14 0,4 18 26 15,-5-16-21-15,5 16-7 0,-9-14-9 16,9 14-9-16,-9-10-8 0,9 10-9 0,-13-5-8 15,13 5 3-15,-18 0-3 0,18 0-8 0,-23 6 4 16,10 2 8-16,-2-1 5 0,-2 5 11 16,2 0 16-16,1-1-4 0,0 4-1 0,1 0-11 15,2-1-9-15,1 3 2 0,4-1-11 16,-2-1 1-16,4 1-7 0,3 0 0 0,-1 0-9 16,4-1 13-16,-1 1-11 0,5-1 4 15,0-2-11-15,3 0 11 0,2 0-15 0,-1-2 8 16,3-3-9-16,1 2-3 0,0-3-16 0,2-3-18 15,0 0-24-15,0-1-28 0,-2-1-16 16,2-2-44-16,1-2-47 0,2-1-77 0,-1-1-55 16,3-2-46-16,2-1-32 0,-4-1-38 15,0 1-70-15,0 0-89 0,-1-2-455 0,-4 2-679 16</inkml:trace>
  <inkml:trace contextRef="#ctx0" brushRef="#br0" timeOffset="67320.3">21010 7376 496 0,'0'0'552'0,"-3"-9"-92"16,3 9-32-16,0 0-40 0,-5-10-42 16,5 10-63-16,0 0-50 0,0 0-14 0,-4-8-75 15,4 8-2-15,0 0-57 0,0 0 12 16,0 0-38-16,0 0 64 0,0 0-4 0,0 0 36 16,0 0-25-16,0 0 17 0,-7 8-24 0,7-8 0 15,-2 18-1-15,0-8-7 0,-1 4-1 16,0 0 1-16,0 2 3 0,0-1 23 0,-1 2-16 15,1-2-1-15,-1-1-6 0,-1 1-8 0,1-1 1 16,-1-1-6-16,1-1-1 0,-1 0-4 16,1-4 3-16,4-8-1 0,-7 15-5 15,7-15-5-15,-5 12-18 0,5-12-14 0,-4 9-9 16,4-9-23-16,0 0-16 0,0 0 1 0,0 0-7 16,0 0-6-16,0 0-9 0,0 0-10 15,0 0 108-15,3-15-154 0,2 6-8 0,1-4-2 16,0-1-2-16,2-4-6 0,2 0-5 15,0-4-4-15,1-1 29 0,3 1-29 16,-2-2 26-16,0 6-34 0,0 0 24 0,-1 1-25 0,2 2 38 16,-4 5-12-16,-1 0 34 0,1 4-9 15,-9 6 57-15,12-7-6 0,-12 7 57 16,0 0-9-16,15 3 23 0,-15-3 9 0,8 7 7 16,-8-7-1-16,6 13 3 0,-6-13-1 0,5 17-5 15,-5-17-2-15,4 20-3 0,-3-10-3 16,1 2-11-16,-2 0-9 0,1 0-17 0,-1-1-2 15,0 1-12-15,0-1-1 0,-1 3-10 16,1-3-10-16,0-11-52 0,0 21-36 0,0-21-52 16,-1 20-43-16,1-20-34 0,1 15-25 0,-1-15-33 15,1 12-19-15,-1-12-31 0,2 10-14 16,-2-10-39-16,0 0-97 0,8 10-161 0,-8-10-465 16,0 0-713-16</inkml:trace>
  <inkml:trace contextRef="#ctx0" brushRef="#br0" timeOffset="67976.89">21492 7493 997 0,'0'0'631'0,"7"-7"-75"15,-7 7-62-15,0 0-56 0,0 0-58 16,0 0-58-16,0 0-51 0,-2-14-43 0,2 14-40 16,0 0-35-16,-3-9-31 0,3 9-19 0,-4-9-20 15,4 9-2-15,-6-8 23 0,6 8-35 16,-8-12 28-16,8 12-33 0,-9-12 16 0,4 3-36 16,-1 0 23-16,-3-3-37 0,0 2 29 15,0 0-26-15,0-1 10 0,-1 3 11 0,2-1 10 16,1 3 11-16,7 6-30 0,-14-7-13 0,14 7-16 15,-13-2 2-15,13 2-2 0,-18 7 4 16,9 1 9-16,-2 1 24 0,2 4-11 0,0-1 7 16,0 2 0-16,3 3 2 0,-2-1-2 15,4 1 5-15,-2 1-9 0,3 0 19 0,1 1-19 16,0-3 2-16,2 1-1 0,0 0 0 16,0-4-9-16,0 1-6 0,2-5 1 0,-2-9 4 15,3 20-10-15,-3-20-1 0,6 15-4 0,-6-15-2 16,5 12-18-16,-5-12-18 0,11 4-28 15,-11-4-18-15,11-2-45 0,-11 2-20 0,16-8-15 16,-5 0-9-16,0-2-12 0,0-2-19 16,1-1-12-16,1-5-18 0,-1 0-4 0,-1-5 7 15,1-2 51-15,-2-4-23 0,-1 2 47 0,-3-4 5 16,2 3 42-16,-4 3-10 0,1 3 65 16,-1 1-7-16,0 6 77 0,-2-1 3 15,0 5 53-15,-2 11-3 0,3-16 17 0,-3 16-23 16,0 0 49-16,0 0-8 0,0 0 35 0,0 0-26 15,-5 14 31-15,3-3-32 0,-2 5 0 16,1 1 16-16,0 4-16 0,0 1 3 0,1 0-8 16,-2 2-12-16,1-2-3 0,-1 2-23 0,3-6-7 15,-1 1-4-15,0 1-29 0,2-2-13 16,0-1-7-16,0-4-11 0,0 0-49 0,0-13-74 16,0 21-89-16,0-21-80 0,2 19-94 15,-2-19-67-15,4 17-90 0,-4-17-129 0,6 14-710 16,-6-14-963-16</inkml:trace>
  <inkml:trace contextRef="#ctx0" brushRef="#br0" timeOffset="68208.14">21613 7649 1190 0,'0'0'709'15,"15"0"-62"-15,-15 0-19 0,17 0-8 16,-17 0-39-16,13 0-81 0,-13 0-48 0,21 0-59 15,-21 0-59-15,22 0-38 0,-22 0-82 0,20-2-21 16,-20 2-36-16,22-2-29 0,-22 2-31 16,23-1-17-16,-23 1-22 0,21-2-46 0,-21 2 59 15,19-2-223-15,-19 2-71 0,17-2-57 16,-17 2-43-16,13 0-49 0,-13 0-40 0,0 0-51 16,18-2-88-16,-18 2-194 0,0 0-465 15,11-1-818-15</inkml:trace>
  <inkml:trace contextRef="#ctx0" brushRef="#br0" timeOffset="69542.63">22108 7320 56 0,'0'0'758'0,"0"0"-172"0,0 0-118 0,0 0-44 16,0 0-85-16,-5-7-5 0,5 7-3 16,0 0 7-16,0 0-50 0,0 0-25 0,0 0-37 15,0 0-31-15,4 12-35 0,-4-12-21 16,1 13-24-16,-1-13-13 0,2 18-13 0,-2-18-13 16,-2 22-10-16,1-10-9 0,-1 3 4 0,0 0 7 15,0-3 1-15,0 0-7 0,2-12 4 16,-2 20-17-16,2-20 4 0,-3 17-16 0,3-17 5 15,-5 13-10-15,5-13 22 0,0 0 1 0,-2 14 12 16,2-14-15-16,0 0-3 0,0 0 115 16,0 0-158-16,0 0 0 0,0 0-3 15,0 0 1-15,0 0-2 0,12-11 1 0,-6-1 1 16,-1-2-8-16,1-3 4 0,1-1-3 0,2 1-5 16,0 0-1-16,0-2 16 0,3 3-26 15,-4 2 23-15,-1 2-32 0,0 2 24 0,2-1-33 16,-2 4 18-16,-7 7-29 0,10-10 35 15,-10 10-21-15,0 0 38 0,14 1-25 0,-14-1 32 16,7 9-25-16,-7-9 3 0,4 18 5 0,-4-18 3 16,1 19 0-16,1-8 1 0,-2-11-2 15,0 24 9-15,0-24 13 0,-2 22 9 16,2-22-3-16,-1 20-7 0,1-20-2 0,0 17-3 16,0-17 0-16,0 13 11 0,0-13 16 0,0 0 8 15,0 15 2-15,0-15 3 0,0 0-5 16,0 0-4-16,7 9-9 0,-7-9-6 0,8-5-5 15,-8 5-4-15,12-12-5 0,-3 1 0 16,1 0-15-16,-1-2-5 0,1-1-34 0,0-1 13 16,1-2-26-16,-2 1 23 0,3 2-28 0,-4 0 25 15,-1 3-35-15,1 0 21 0,0 3-41 16,-8 8 39-16,9-10-8 0,-9 10 55 0,0 0 0 16,11-2 37-16,-11 2-32 0,0 0 24 15,6 12-28-15,-6-12 25 0,3 19-29 0,-3-19 2 16,0 21-1-16,0-9 1 0,0 5-3 15,0-1 7-15,0-1 0 0,0-2-3 0,-3-3-3 16,3-10 0-16,0 22-4 0,0-22-20 0,0 21-17 16,0-21-6-16,3 16-4 0,-3-16 3 15,0 14 0-15,0-14 15 0,4 10 17 0,-4-10 11 16,0 0 12-16,7 9 6 0,-7-9 0 16,0 0-3-16,13-2 3 0,-13 2-4 0,12-7 1 15,-5 0-11-15,3-1-7 0,2-4-59 0,-1-1 2 16,2-3-35-16,-1-1 25 0,3-5-16 15,-1-1 39-15,2 1-13 0,-2 0 36 16,-1 0-19-16,1 2 35 0,-4 1-22 0,1 4 31 16,1-1-29-16,-5 4 37 0,1-1-1 15,-3 5 76-15,-1 1 8 0,-4 7 51 0,8-12-28 16,-8 12 30-16,0 0-41 0,0 0 23 0,0 0-34 16,0 0 31-16,0 0-41 0,4 12 6 15,-4-12-38-15,-4 17 11 0,-1-4-32 0,0 1 16 16,3 0-31-16,-3-1 20 0,3 2-27 0,-1-2 23 15,2-1-31-15,1-12 0 0,0 21 0 16,1-11-1-16,-1-10 3 0,5 20-1 0,-2-11-1 16,1-1 5-16,3-1 5 0,0 3 2 0,2-2-5 15,1-1 5-15,-3 0 4 0,-7-7-3 16,16 10-2-16,-16-10 1 0,12 8-1 16,-12-8 1-16,13 6-2 0,-13-6 13 0,7 5 5 15,-7-5 23-15,0 0 26 0,12 10-2 0,-12-10-20 16,0 0-20-16,0 0-34 0,0 0-15 15,-5 15-26-15,5-15-27 0,-10 10-22 0,10-10-22 16,-15 10-30-16,5-3-32 0,-2 1-45 16,1-2-48-16,-1 1-53 0,1-1-103 0,-1 1-150 15,3-2-704-15,1-1-891 0</inkml:trace>
  <inkml:trace contextRef="#ctx0" brushRef="#br0" timeOffset="71545.84">22884 7415 163 0,'0'0'581'0,"0"0"-91"0,0 0-64 0,0 0-20 16,0 0-38-16,0 0 1 0,0 0-52 0,0 0 9 16,0 0-52-16,12 0 7 0,-12 0-43 15,0 0 8-15,0 0-43 0,0 0 19 0,0 0-38 16,0 0 20-16,11-5-40 0,-11 5-4 15,0 0-16-15,0 0-18 0,0 0-12 0,7-7-30 16,-7 7-12-16,0 0 2 0,4-9-34 0,-4 9 12 16,0 0-30-16,2-12 9 0,-2 12-21 15,0 0 18-15,0-16-31 0,0 16 32 16,-2-13-25-16,2 13 23 0,-2-17-15 0,2 17 41 16,-7-15-9-16,7 15 41 0,-6-14-19 0,6 14 36 15,-10-15-26-15,10 15-7 0,-11-11-15 16,11 11-11-16,-13-7-14 0,13 7-2 0,-12-2-13 15,12 2-6-15,-15 3 3 0,15-3-9 16,-20 10 1-16,11-1 4 0,-2 1-8 0,0 0 12 16,4 3 5-16,0-2-6 0,0 2-7 0,2-1 22 15,-1 1-7-15,4-1 0 0,1-3-2 16,1-9-1-16,-2 18-2 0,2-18 3 0,3 16 1 16,-3-16 1-16,4 13-1 0,-4-13-5 15,8 9-6-15,-8-9-13 0,10 6-15 0,-10-6-11 16,11 1-17-16,-11-1-12 0,16-3-11 15,-16 3-7-15,15-4-4 0,-15 4-5 0,17-11-5 16,-12 5-3-16,3 1 2 0,1-4 7 0,-2 0 32 16,0 2-14-16,-3-2 37 0,2 2-15 15,-6 7 38-15,7-16-22 0,-7 16 40 0,5-14-7 16,-5 14 36-16,5-11-15 0,-5 11 16 16,0 0-27-16,2-10 7 0,-2 10-19 0,0 0 21 15,0 0-17-15,0 0 10 0,0 17 16 0,0-17 10 16,-2 20 0-16,0-4 3 0,2 1 5 15,-1 2 10-15,1 0 3 0,-2 2 19 16,2 3 12-16,-3 1 12 0,1 0 11 0,0-1 7 16,0 1 7-16,0-3-5 0,-1 3-1 0,-3-3-2 15,3 2-14-15,-3-2-2 0,-1-2-8 16,0-1-11-16,2-3-57 0,-3 1-28 0,4-4 0 16,-4 0 0-16,1-1 0 0,-1-2 0 15,3-1 0-15,-4-3 0 0,4 0 0 0,5-6 0 16,-15 8 0-16,15-8 0 0,-16 3 0 0,16-3 0 15,-17-1 0-15,17 1 0 0,-19-4 0 16,11-2-36-16,-4 0-41 0,1-2-13 0,2-1 2 16,1-1-9-16,0-1-1 0,4-1 5 0,1 0-5 15,1 0-6-15,2-1-5 0,3-3-7 16,3-6-4-16,2 0-17 0,2-2-11 16,3-2-17-16,2 0-6 0,2-4-3 0,3-1 35 15,1 1-29-15,-1 0 39 0,2-1-10 0,-1 3 45 16,1 1-16-16,-4 6 42 0,2 0-10 15,-2 2 40-15,0 1-19 0,-3 3 35 0,0 4-17 16,-3-1 34-16,2 2-8 0,-3 2 43 16,-4 2-7-16,1 1 51 0,-8 5-5 0,12-7 49 15,-12 7-19-15,0 0 36 0,0 0-24 0,12 3 26 16,-12-3-15-16,2 11 15 0,-2-11-28 16,-2 16-6-16,2-16-8 0,-3 21-8 15,1-11-18-15,2 2-3 0,0-12-23 0,0 22-9 16,0-22 3-16,2 26-10 0,1-11 4 0,-1 0-3 15,2 0-5-15,1-3-6 0,0 1 0 16,1-1 4-16,1 1-10 0,-1-2 0 0,2 1 7 16,-2-2 0-16,1 2 6 0,3-2 7 0,-2 0-4 15,1 1 2-15,0-2 0 0,2-1 0 16,-4 1-8-16,0-3-1 0,-7-6-1 0,10 11 6 16,-10-11 3-16,10 10 37 0,-10-10 27 15,6 7 17-15,-6-7-10 0,0 0-19 0,2 12-19 16,-2-12-14-16,-6 9-6 0,6-9-20 0,-10 11-19 15,10-11-35-15,-12 11-32 0,3-7-33 16,2 2-41-16,7-6-65 0,-18 8-82 16,9-5-82-16,-1 0-105 0,10-3-90 0,-20 5-137 15,20-5-169-15,-17 2-460 0,17-2-933 0</inkml:trace>
  <inkml:trace contextRef="#ctx0" brushRef="#br0" timeOffset="72002.38">23303 7419 671 0,'0'0'853'0,"0"0"-158"16,-14-2-79-16,14 2-97 0,0 0-44 0,0 0-93 15,0 0-2-15,0 0-49 0,0 0 9 0,0 0-36 16,0 0-10-16,0 0-46 0,0 0-16 16,14-2-30-16,-14 2-25 0,19-2-23 0,-7 0-26 15,3 1-22-15,4-2-20 0,-4 1-20 16,4 1-11-16,-1-3-13 0,-3 1-9 0,3 1-29 16,-1-1-36-16,-2-1-29 0,0 2-45 0,-1-1-64 15,-3 2-12-15,-11 1-82 0,18-4-13 16,-18 4-78-16,16-3-56 0,-16 3-83 0,0 0-92 15,13-4-134-15,-13 4-454 0,0 0-786 16</inkml:trace>
  <inkml:trace contextRef="#ctx0" brushRef="#br0" timeOffset="72294.72">23477 7272 759 0,'-7'-9'711'0,"7"9"-141"0,0 0-59 16,-8-6-70-16,8 6-35 0,0 0 5 15,0 0-30-15,0 0 14 0,-9 6-49 0,9-6 7 16,-2 13-39-16,2-13 14 0,-2 19-51 16,2-19-14-16,0 22-17 0,0-4-7 0,0 0-17 15,0 0-19-15,0 1-24 0,0 0-13 16,0 0-14-16,0 0-23 0,-3 0-16 0,3 0-37 16,-1 0-76-16,0-1 0 0,-1-2 0 15,2 0 0-15,-3-3 0 0,3-1 0 0,0-12 0 16,-2 20 0-16,2-20 0 0,0 16 0 0,0-16 0 15,0 13-178-15,0-13-92 0,0 0-63 16,0 12-20-16,0-12-68 0,0 0-11 0,0 0-64 16,0 0-30-16,0 0-44 0,0 0-37 15,14-2-101-15,-14 2-321 0,7-8-638 0</inkml:trace>
  <inkml:trace contextRef="#ctx0" brushRef="#br0" timeOffset="72794.14">23540 7550 1118 0,'10'-6'600'0,"0"1"-8"0,-3 1-79 16,3 0 16-16,-10 4-50 0,17-7 5 15,-17 7-82-15,18-8-34 0,-5 2-46 0,1 1-30 16,0 0-40-16,2-1-41 0,-1 0-28 0,2 3-37 16,-1-3-35-16,1 2-24 0,-2 0-13 15,3-1-13-15,-2 0-16 0,0 4 12 16,-3-5-60-16,1 5-31 0,-5-3-81 0,-9 4-6 16,19-3-53-16,-19 3 17 0,14-4-46 0,-14 4-8 15,12-1-68-15,-12 1 0 0,0 0-23 16,11-6 25-16,-11 6 25 0,0 0 29 0,0 0 1 15,4-8 21-15,-4 8 23 0,0 0 23 16,-4-12 25-16,4 12 25 0,-7-11 25 0,7 11 40 16,-12-14 53-16,4 4 53 0,1 1 32 0,-2-1 28 15,3 2-8-15,-1-1 63 0,2 1 11 16,5 8 22-16,-10-11-8 0,10 11 33 16,-8-8-28-16,8 8 13 0,-7-8-53 0,7 8 20 15,0 0-24-15,-10-3 50 0,10 3-7 0,0 0 39 16,-10 7-41-16,10-7 0 0,-7 14 3 15,3-6 0-15,2 3-6 0,0 3-17 0,-1 2-8 16,1 0-9-16,0 3-15 0,0 1-22 0,2-2-93 16,-2 0-41-16,2 1 0 0,0-1 0 15,0 0 0-15,0 1 0 0,2-3 0 0,-2 2 0 16,0-4 0-16,0-2 0 0,0-12 0 16,0 21 0-16,0-21 0 0,0 16 0 0,0-16 0 15,0 15 0-15,0-15 0 0,0 0 0 0,0 16 0 16,0-16 0-16,0 0 0 0,0 13 0 15,0-13 0-15,0 0 0 0,0 0 0 16,0 0-86-16,2 11-243 0,-2-11-77 0,0 0-59 16,0 0-58-16,6-12-39 0,-6 12-77 0,5-14-115 15,0 0-654-15,-1-1-1010 0</inkml:trace>
  <inkml:trace contextRef="#ctx0" brushRef="#br0" timeOffset="73114.88">23940 7126 426 0,'0'0'727'16,"0"0"-175"-16,0 0-33 0,0 0-47 16,16 3-23-16,-16-3-21 0,11 9-30 0,-4-2-23 15,2 3-45-15,0 1 81 0,-1 3-138 0,3 2-39 16,-1 1 9-16,-1 2-35 0,4 2 10 15,-2 2-41-15,-2-2 33 0,-1 1-44 0,1 1-4 16,-3 0 4-16,0 0-5 0,0-1-1 16,-1 0-12-16,-3 2-15 0,0-1-8 0,-2-2-15 15,-1 3-12-15,-1-1-15 0,0 1-54 0,-6-2-29 16,6 1 0-16,-4-1 0 0,-1-1 0 16,-1-2 0-16,2 2 0 0,-3-5 0 0,1 1-35 15,1-4-245-15,-4 1-91 0,5-3-148 16,-3-1-108-16,0-1-210 0,-1-2-908 0,1-3-1431 15</inkml:trace>
  <inkml:trace contextRef="#ctx0" brushRef="#br0" timeOffset="75060.02">12220 7217 34 0,'0'0'661'0,"0"0"-114"0,0 0-64 16,-4-11-31-16,4 11-49 0,0 0-77 15,0 0 3-15,-2-14-55 0,2 14 19 0,0 0-58 16,0-12 4-16,0 12-51 0,0 0 16 16,0-14-44-16,0 14 13 0,0 0-48 0,1-13 18 15,-1 13-46-15,0 0 20 0,0-12-42 0,0 12 40 16,0 0-49-16,-2-11 26 0,2 11-28 15,0 0 26-15,-5-9-37 0,5 9 11 0,-8-7-29 16,8 7 20-16,-10-3-35 0,10 3 18 16,-16 0-28-16,5 3 21 0,-3 2-25 0,-3 2 21 15,-3 2-6-15,1 0 33 0,-1 3-26 0,-1-1 5 16,2 1 24-16,0 0-27 0,2-1 18 16,1 0-26-16,3-2 11 0,0 1-32 15,3-3 19-15,0 1-25 0,1-1 19 0,3 0-16 16,6-7 23-16,-8 13-26 0,8-13 24 0,-3 9-21 15,3-9 1-15,0 0 0 0,2 16 3 16,-2-16 5-16,8 11-5 0,-8-11 1 0,12 10-3 16,-12-10 1-16,13 12 2 0,-6-8-3 0,1 3 1 15,3 1-4-15,-3-2 1 0,-1 0-3 16,-1 2 2-16,0-1-1 0,-1 1 2 0,-5-8 5 16,7 17 2-16,-7-17-2 0,1 21 1 15,-2-10-1-15,-1 4 2 0,1 1-3 0,-3 0-5 16,1-1 8-16,-2 1-1 0,1-2-4 0,0 0-1 15,1-1 3-15,1-4-3 0,2-9 1 16,-4 18 1-16,4-18-8 0,-3 15 2 16,3-15-1-16,0 12 1 0,0-12 2 0,2 12-1 15,-2-12 1-15,3 10 15 0,-3-10-14 0,8 12 0 16,-8-12-3-16,10 10 1 0,-10-10-4 16,12 9 2-16,-12-9 0 0,12 10-2 0,-12-10-3 15,14 10-2-15,-14-10-1 0,11 10 4 16,-11-10 0-16,11 13 8 0,-9-4 2 0,3 0 2 15,-3 7-1-15,0 1-2 0,-2 3 9 0,-1 4 36 16,-1 2-19-16,-1 4 0 0,-1 1-4 16,0 0-1-16,-1-1 2 0,2-3 11 15,0-2 9-15,1 0-6 0,0-6-5 0,1-1-8 16,-1 0-5-16,1-2 1 0,-1-3 2 0,2-1-3 16,0-12 5-16,0 18 3 0,0-18 8 15,-1 15-2-15,1-15 5 0,0 0-7 0,1 14 1 16,-1-14 1-16,0 0-12 0,15-4-7 0,-4-2-2 15,1-2-10-15,4-5-38 0,0 1-51 16,0-1-20-16,0-1-74 0,0 2-22 0,-2-1-75 16,2 1-16-16,-2-2-79 0,3 0-12 15,-2 2 78-15,2-1-179 0,-2-1-70 0,2 0-173 16,-1 0-294-16,0-1-633 0</inkml:trace>
  <inkml:trace contextRef="#ctx0" brushRef="#br0" timeOffset="76520.13">12784 7947 286 0,'0'0'400'0,"0"0"-84"0,-7-9-18 0,7 9-39 16,0 0 7-16,-3-13-24 0,3 13 10 0,0-14-33 16,0 14 4-16,0-14-21 0,0 14 2 15,2-19-1-15,-2 19-10 0,1-22 15 0,1 10-1 16,-2 1-4-16,0 11 1 0,0-23 18 15,0 23 6-15,0-21-5 0,0 21-13 0,-2-17-19 16,2 17-26-16,-2-15-39 0,2 15-28 0,-5-10-26 16,5 10-19-16,0 0-10 0,-12-6-10 15,12 6-6-15,-13 3-6 0,13-3 1 16,-17 9 14-16,6-3 16 0,1 2 2 0,-2-1-5 16,2 1-8-16,1 2-5 0,-1 0-5 0,1-1-14 15,2 2 3-15,0-1-7 0,1-1-1 16,3 1 1-16,3-10-4 0,-3 18 16 0,3-18-20 15,3 16 3-15,-3-16 1 0,9 18-1 16,-4-10-4-16,2 0-1 0,2 2 0 0,0-1-2 16,0 0-3-16,0 0 6 0,-2-2 2 0,2 1-5 15,-3-3-1-15,0 2-1 0,-6-7 4 16,11 12 0-16,-11-12 7 0,9 14 2 0,-9-14-1 16,5 16 0-16,-5-16 3 0,-2 19-1 15,2-19-3-15,-5 17-1 0,0-3 3 0,-2-3 1 16,-1 0-6-16,1-1 1 0,0 1 3 15,-3-3-1-15,3 0-2 0,-1-1-3 0,8-7-5 16,-14 10-8-16,14-10-5 0,-14 7-8 0,14-7-5 16,-11 6-11-16,11-6-9 0,-10 4-12 15,10-4-12-15,0 0-5 0,0 0 3 0,0 0 10 16,0 0 7-16,-9-5 34 0,9 5-26 16,0 0 39-16,8-10-32 0,-8 10 39 0,12-10-32 15,-5 5 33-15,-7 5-30 0,18-13 4 16,-7 7 9-16,1 0 31 0,1-2-19 0,0 2 21 15,0-3-29-15,2 2 33 0,1-1 17 16,3-1 42-16,0-1-26 0,0 0 13 0,1-1-33 16,0 0 16-16,-1 1-31 0,1 0 17 0,-2-1-30 15,1 0 28-15,-1 1-31 0,-1-1 24 16,0 2-22-16,-5 0 24 0,2 1-20 0,-5 0 25 16,2-1-23-16,-3 2 24 0,-1 0-26 15,-7 7 18-15,8-13-24 0,-8 13 4 0,5-13 2 16,-5 13-5-16,1-13-3 0,-1 13 5 15,-2-15-5-15,2 15-2 0,-6-17 1 0,6 17 4 16,-9-15-5-16,9 15-3 0,-11-14 0 0,11 14-8 16,-12-9 3-16,12 9-8 0,-14-6 4 15,14 6-3-15,-14 2 6 0,4 3 1 0,-3 2 0 16,0 3-1-16,-2 2 5 0,2 1 7 16,0 2 5-16,2 1 4 0,1 0 2 0,0 3 0 15,2-1 3-15,2 1-3 0,3-3 3 0,0 2-2 16,2-1-1-16,1-3 5 0,1 2 0 15,1-4 5-15,1 0 12 0,0-2 2 16,1-3 10-16,1 2-1 0,0-2 8 0,-5-7-9 16,13 9-1-16,-13-9-11 0,15 7-8 0,-15-7 2 15,17 2-6-15,-17-2-5 0,20-6-16 16,-7 1-35-16,-1 0-12 0,2-1-37 0,-2-1 10 16,1 0-21-16,-1-3 26 0,-1 3-22 0,2-2 40 15,-3 0-19-15,0 1 36 0,1-3-16 16,-2 3 37-16,-3-1-25 0,4 0 34 0,-5 2-26 15,0 1 38-15,-5 6-19 0,8-13 33 16,-8 13-9-16,7-11 33 0,-7 11-27 0,7-8 9 16,-7 8-32-16,0 0 17 0,7-5-21 15,-7 5 40-15,0 0-5 0,0 0 29 0,0 0-23 16,5 7 21-16,-5-7-20 0,0 0 35 16,-1 14-24-16,1-14 23 0,-2 11-27 0,2-11-3 15,-4 12 5-15,4-12-6 0,-4 10 11 0,4-10-2 16,-3 9 2-16,3-9 1 0,0 0-1 15,-5 12-3-15,5-12-1 0,0 0-6 0,0 0 0 16,-3 10-11-16,3-10-9 0,0 0-18 16,0 0-16-16,0 0 0 0,0 0-13 0,3-15-14 15,-3 15-10-15,8-20-10 0,-2 7 28 0,0-2-1 16,1 1-16-16,1 0 10 0,1-2 6 16,0 0 3-16,-1 0 4 0,1 2 6 0,-1 2 2 15,0-1 2-15,1 1 2 0,-2 2 1 16,-1 1-2-16,0 2 1 0,-6 7-1 0,11-11 6 15,-11 11 8-15,9-4 20 0,-9 4 21 16,0 0 49-16,14 9 3 0,-9-3 0 0,3 5-8 16,-3 3 6-16,1 0-1 0,-1 2-2 15,-2 1-7-15,0 2-19 0,1-3-1 0,-2 2-14 16,0 0-8-16,0-3-7 0,-1 2-7 0,0-4 0 16,0-1-45-16,-1-12-18 0,2 21-50 15,-2-21-41-15,2 15-24 0,-2-15-16 0,1 14-18 16,-1-14 9-16,1 11-64 0,-1-11 4 0,0 0-74 15,2 13-17-15,-2-13-57 0,0 0-15 16,0 0-62-16,0 0-99 0,0 0-603 16,0 0-780-16</inkml:trace>
  <inkml:trace contextRef="#ctx0" brushRef="#br0" timeOffset="77202.3">13600 7952 652 0,'11'-2'674'0,"-11"2"-104"0,0 0-42 16,0 0-28-16,9-7-81 0,-9 7-46 0,0 0-80 16,5-8-24-16,-5 8-69 0,0 0-44 15,1-11-26-15,-1 11-25 0,0 0-19 0,0-13-12 16,0 13-6-16,0 0 3 0,-4-14 6 0,4 14-2 15,-5-11-8-15,5 11-4 0,-6-11-8 16,6 11-1-16,-9-12-2 0,9 12-6 0,-12-12-6 16,12 12-7-16,-12-13 5 0,4 8-5 15,8 5-12-15,-14-9-3 0,14 9-16 0,-15-6-4 16,15 6-3-16,-16 1-3 0,16-1 31 0,-17 9-41 16,6 1 33-16,2 1-16 0,0 1 27 15,-1 5-13-15,3 0 28 0,0 2-32 16,2-1 29-16,1-1-30 0,1 0 39 0,1-1-24 15,-1 1-8-15,3-5 0 0,0 1-1 0,2-3 2 16,-2-10 13-16,4 17 20 0,-4-17 7 16,7 15 11-16,-7-15-21 0,11 9-6 0,-11-9-7 15,13 1-7-15,-13-1-6 0,14-4-4 16,-14 4-31-16,19-11-18 0,-8 3-28 0,-1-2-27 16,1-1 5-16,0 0-50 0,1-5 18 0,-2-1-44 15,0 0-7-15,1-4-16 0,-1 0-12 16,-1-4-3-16,0-1 15 0,0-1 28 0,-2 0 15 15,0-1 26-15,-2 4 155 0,-1 1-141 16,1 3 64-16,-2 2 41 0,-1 3 58 0,-1 3 27 16,-1 12 4-16,2-18-23 0,-2 18-1 15,0 0 15-15,-2-12 23 0,2 12 147 0,0 0-149 16,-6 6 6-16,6-6 17 0,-7 14 14 0,4-4 3 16,-1 5 20-16,1 2-7 0,-1 5 15 15,0 3-4-15,-1 0 9 0,1 6-5 0,-1 3 3 16,2-1-7-16,-1 2-15 0,1 0-23 15,-1-1-27-15,2 0-14 0,0-2-26 0,0-7-4 16,2 0-24-16,0-3 2 0,2-1-21 0,1-2-15 16,0-4-52-16,1 2-46 0,1-4-65 15,0 0-54-15,0-2-62 0,-5-11-40 16,9 12 76-16,-9-12-206 0,11 8-55 0,-11-8-68 16,11 6-84-16,-11-6-767 0,0 0-1024 0</inkml:trace>
  <inkml:trace contextRef="#ctx0" brushRef="#br0" timeOffset="77635.94">13849 8178 172 0,'0'0'709'0,"-16"-2"-111"0,16 2-91 0,0 0-63 16,-15 0-61-16,15 0-36 0,0 0-32 15,0 0-17-15,-14-1 17 0,14 1 1 16,0 0-27-16,0 0-18 0,0 0-19 0,0 0-15 16,0 0-19-16,0 0-30 0,0 0-23 0,0 0-24 15,13 0-26-15,-13 0-23 0,0 0-17 16,19 1-14-16,-19-1-12 0,21 0-10 0,-21 0-5 16,21 0-9-16,-21 0-10 0,22 0-46 15,-22 0-51-15,21 0-29 0,-21 0-87 0,22 2-12 16,-22-2-56-16,19 0-8 0,-19 0-62 0,17 0-30 15,-17 0 68-15,13-2-232 0,-13 2-139 16,13-1-359-16,-13 1-642 0</inkml:trace>
  <inkml:trace contextRef="#ctx0" brushRef="#br0" timeOffset="79625.88">14063 7968 412 0,'0'0'547'0,"0"0"-95"0,0 0-28 16,0 0-10-16,0 0-62 0,0 0 5 16,0 0-57-16,0 0 27 0,5 13-31 0,-5-13 12 15,1 19-48-15,-1-19 2 0,1 24-52 16,-2-14 4-16,1-10-57 0,-1 23 11 0,1-23-52 16,0 19-15-16,0-19-9 0,-1 19-6 0,1-19 15 15,-1 15 7-15,1-15 5 0,0 12 5 16,0-12 1-16,0 0 3 0,-1 12-19 0,1-12-24 15,0 0-25-15,0 0-21 0,0 0-20 16,0 0-26-16,0 0 2 0,0 0-40 0,5-15 7 16,-5 15-33-16,7-22 15 0,-4 6-39 0,2 1 33 15,1-1-34-15,-1-2 31 0,0 4-34 16,0-1 32-16,2 0-27 0,1 1 29 16,-2 0-23-16,1 3 28 0,0 0-21 0,1 5 40 15,-8 6-15-15,12-8 44 0,-12 8-25 0,0 0 43 16,15 0 6-16,-15 0 58 0,10 11-18 15,-6-3 40-15,0 2-26 0,-1 5 43 0,-1-2-22 16,0 3 31-16,0-4-14 0,-1 3 20 16,0-4-23-16,-1-11-12 0,0 22-11 0,0-22-8 15,-1 22 0-15,1-22-1 0,0 18 3 0,0-18-2 16,0 13 0-16,0-13 0 0,0 0 5 16,0 15-10-16,0-15-12 0,0 0-16 15,0 0-15-15,0 0-11 0,0 0-10 0,0 0-20 16,0 0-13-16,14-7 8 0,-14 7-37 0,8-17 8 15,-3 4-21-15,1-1 26 0,2 0-13 16,-2-2 23-16,0 1-16 0,1 1 27 0,1-1-22 16,-2 3 23-16,2 0-18 0,-3 1 25 15,1 2-31-15,-6 9 31 0,10-12-16 0,-10 12 37 16,8-6-24-16,-8 6 28 0,0 0-14 0,11-2 33 16,-11 2-13-16,0 0 38 0,9 10-5 15,-9-10 35-15,5 15-23 0,-5-15 11 0,3 20-24 16,-3-8 22-16,2 2-25 0,-2 3 0 0,0-5 6 15,-2 3-8-15,2 0-7 0,0-2-12 16,0-2 2-16,0-11 0 0,0 20-2 16,0-20-3-16,-1 16 3 0,1-16-2 0,0 13 0 15,0-13 1-15,0 0 7 0,0 17 3 0,0-17-3 16,0 0-5-16,0 12-1 0,0-12-29 16,0 0-41-16,0 0-52 0,1 11-43 0,-1-11-41 15,0 0-16-15,0 0-19 0,0 0 15 16,9-4-41-16,-9 4 13 0,9-9-32 0,-1 0 92 15,1-2 7-15,3-3 60 0,2 0-4 0,-1-3 30 16,1-1-10-16,-1 1 36 0,2-3 0 16,-2 2 28-16,-1 0-13 0,0 1 50 15,-1 0 4-15,-2 4 63 0,0 2-10 0,-2 0 38 16,0 2-24-16,-7 9 49 0,10-13-29 0,-10 13 30 16,6-8 24-16,-6 8 60 0,0 0-33 15,0 0 22-15,0 0-19 0,0 0 0 0,-2 11-32 16,2-11 10-16,-12 19-32 0,5-7-7 0,0 1-18 15,-1 0-15-15,0 1-26 0,0-1-10 16,2 0-11-16,0-1-11 0,0 1-7 0,2-3-5 16,2 0-4-16,2-10-2 0,-4 17-9 15,4-17 4-15,1 14 2 0,-1-14-2 0,5 15 3 16,-5-15 0-16,9 12 2 0,-9-12-3 0,11 12-4 16,-11-12 2-16,12 9-3 0,-12-9-1 15,13 11-1-15,-13-11 0 0,13 7-4 16,-13-7 4-16,12 10 1 0,-12-10 0 0,7 5-2 15,-7-5 6-15,7 9 0 0,-7-9 3 0,4 8 5 16,-4-8-1-16,0 0-1 0,-3 17 1 16,3-17-3-16,-8 14 0 0,4-7-2 0,-3 0 0 15,-1 2-3-15,-1 0 7 0,2-2-8 16,-1-1 14-16,8-6-10 0,-11 10 5 0,11-10-14 16,-8 8-5-16,8-8-17 0,0 0-7 0,-11 6-35 15,11-6 0-15,0 0 9 0,0 0 4 16,0 0-6-16,0 0-8 0,0 0-6 0,0 0-7 15,2-14-2-15,-2 14 7 0,8-10-6 16,-8 10 46-16,10-13-28 0,-1 3 37 0,2-2-30 16,1 0 39-16,3-3-29 0,-1 1 46 15,3-1-36-15,1-2 34 0,3 0 3 0,0-1 77 16,0 0-28-16,1 0 18 0,-1 2-36 0,-3-1 29 16,-1 2-8-16,-2 1 35 0,-1 0-16 15,-2 4 21-15,-3-1-24 0,2-1 19 0,-3 3-31 16,0-2 17-16,0 2-33 0,-3 1 24 15,-5 8-22-15,7-15 19 0,-7 15-34 0,4-15 16 16,-4 15-33-16,0-12 23 0,0 12-35 0,-3-14 28 16,3 14-34-16,-8-14-1 0,8 14-1 15,-11-13 4-15,11 13-3 0,-14-10-1 16,14 10 5-16,-15-10-6 0,15 10 1 0,-13-6 1 16,13 6-6-16,-12-4 0 0,12 4-2 0,0 0 2 15,-17 2 25-15,17-2-24 0,-12 8 27 16,12-8-34-16,-11 14 29 0,11-14-16 0,-6 17 24 15,2-7-25-15,4-10 33 0,-2 22-25 16,1-12 31-16,1-10-32 0,0 22 29 0,2-9-30 16,-1-2 31-16,3 1-32 0,0 2 31 0,1-1-33 15,2-1 32-15,-1 1-33 0,2-2 31 16,-2 0-33-16,3 0 0 0,-2 0 6 0,0 1 1 16,0-1 3-16,1 2 2 0,-2-1 2 15,-1 0 3-15,-1 1-1 0,-1-3 14 0,-1 0 15 16,-2-10 10-16,0 21 4 0,-2-10-4 15,0-1-3-15,-3 2-7 0,0 2-16 0,-4-2 7 16,1 0-15-16,-1-1 5 0,-1 1-9 0,-1-1 3 16,0-1-36-16,0-2-13 0,2 0-26 15,0-2-17-15,1-1-27 0,8-5-8 0,-15 6-22 16,15-6-6-16,-11 2-18 0,11-2-12 16,0 0-9-16,-12-3-2 0,12 3 5 0,0 0 1 15,-3-13-6-15,3 13-7 0,5-15 18 0,2 2-25 16,0-1 43-16,0-3-5 0,5-2 44 15,1-3-3-15,1-1 29 0,2-2 17 16,-1 0 16-16,2 0 11 0,2-5 13 0,-4 6 12 16,2-1 6-16,-2 2 60 0,2 0-25 0,-3 2 58 15,0 4-24-15,-3 1 48 0,-2 5-37 16,0-1 23-16,-2 2-35 0,0 1 18 0,-7 9-29 16,9-12 41-16,-9 12-3 0,0 0 40 15,9-5-28-15,-9 5 23 0,0 0-32 0,0 0 32 16,0 0-25-16,-1 14 23 0,1-14-39 0,-5 15 23 15,5-15-38-15,-6 17 39 0,6-17-65 16,-4 17 20-16,4-17-36 0,-4 17 22 0,4-17-34 16,-2 18 32-16,2-18-36 0,0 17 31 15,0-17-29-15,4 16 35 0,-4-16-9 0,6 17 26 16,-1-10-33-16,-5-7 24 0,10 15-19 16,-4-8 24-16,0-1-26 0,3 3 18 0,0 0-23 15,1-2 15-15,0 2-19 0,1-2 19 0,-1 0-28 16,0 0 22-16,-1-3-23 0,-1 0 12 15,-8-4-17-15,14 10 18 0,-14-10-20 0,13 8 23 16,-13-8-13-16,8 7 10 0,-8-7 21 16,0 0 11-16,7 10-3 0,-7-10-3 0,0 0 0 15,-3 17 1-15,3-17 4 0,-7 13-11 16,7-13-10-16,-10 12 0 0,10-12-7 0,-14 13-8 16,7-7-24-16,0 0-59 0,-3-1-48 15,0 2-51-15,1 0-46 0,-1-4-37 0,10-3-48 16,-15 7-55-16,15-7-25 0,-15 7-37 0,15-7-35 15,-11 4-127-15,11-4-607 0,0 0-796 16</inkml:trace>
  <inkml:trace contextRef="#ctx0" brushRef="#br0" timeOffset="80027.87">15275 7813 172 0,'-12'-2'640'16,"12"2"-136"-16,0 0-85 0,-14 3-23 0,14-3-43 16,-8 7-17-16,8-7-40 0,-9 12 33 0,5-2-29 15,-1 2 8-15,1 3-56 0,0 0-7 16,1 3-46-16,1 0 4 0,1 1-54 0,0-1 3 16,1 0-56-16,0 1 8 0,1 0-50 15,1-1-7-15,0 1-5 0,0-2-9 0,1 1-17 16,-1-1-41-16,2-2-53 0,1-2-33 0,-1-1-14 15,1-1-18-15,-1-4-35 0,-4-7-25 16,9 14-45-16,-9-14-70 0,13 8-97 16,-13-8-163-16,13 5-429 0,-13-5-608 0</inkml:trace>
  <inkml:trace contextRef="#ctx0" brushRef="#br0" timeOffset="80366.13">15446 7799 545 0,'2'-13'660'0,"-2"13"-52"15,0 0-87-15,0 0-47 0,0 0-68 16,8 6 2-16,-8-6-43 0,4 8 6 0,-4-8-84 16,8 13 12-16,-3-4-14 0,1 5 18 15,0 1-41-15,1 3-19 0,0 1-14 0,1 0-12 16,-3 5-8-16,1-2-17 0,-1 1-41 0,-1 1 13 15,-1 0-10-15,-1-1-9 0,1-1-12 16,-1-1-20-16,-2-1-2 0,0-1-14 0,0-1-19 16,-2-1 0-16,-1 0-22 0,1-2-29 15,0 0-27-15,-1-1 0 0,-1-4 0 0,2 2 0 16,-1-4 0-16,3-8 0 0,-7 16 0 0,7-16 0 16,-7 15-131-16,7-15-60 0,-5 11-75 15,5-11-69-15,0 0 54 0,-5 10-236 16,5-10-68-16,0 0-81 0,0 0-76 0,0 0-681 15,0 0-1030-15</inkml:trace>
  <inkml:trace contextRef="#ctx0" brushRef="#br0" timeOffset="80602.32">15738 7925 1041 0,'0'0'850'0,"7"-14"-174"16,-7 14-75-16,6-8-89 0,-6 8-25 0,0 0-86 15,3-8-28-15,-3 8-54 0,0 0-5 16,7-7-42-16,-7 7-34 0,0 0-35 0,0 0-35 16,10-6-34-16,-10 6-24 0,0 0-25 15,0 0-19-15,13 0-7 0,-13 0-35 0,0 0-75 16,0 0-51-16,12 2-102 0,-12-2-39 0,0 0-89 16,0 0-19-16,9 7-45 0,-9-7-18 15,0 0-46-15,8 8-79 0,-8-8-142 0,0 0-307 16,5 12-583-16</inkml:trace>
  <inkml:trace contextRef="#ctx0" brushRef="#br0" timeOffset="80835.08">15808 8020 65 0,'0'0'732'0,"-3"12"-132"0,3-12-69 0,0 0-63 16,0 15 17-16,0-15-37 0,0 0 6 0,3 14-65 15,-3-14-3-15,5 14-46 0,-5-14-8 16,4 13-46-16,-4-13-24 0,6 16-18 0,-6-16-16 15,5 15-32-15,-5-15-23 0,5 16-15 16,-5-16-19-16,2 16-17 0,-2-16-13 0,1 17-30 16,-1-17-10-16,-5 17-20 0,5-17-56 0,-7 21 51 15,0-9-211-15,-3 0-59 0,-2 2-62 16,-4 1-53-16,-1 2-75 0,-4 0-46 0,-1 2-68 16,-7 0-46-16,0 0-170 0,-4 0-392 15,-3-1-752-15</inkml:trace>
  <inkml:trace contextRef="#ctx0" brushRef="#br0" timeOffset="81416.13">13020 8968 578 0,'-14'-2'736'15,"3"-1"-128"-15,11 3-41 0,-17-4-52 0,17 4-25 16,-16-4-14-16,16 4-24 0,-12-5-35 16,12 5-26-16,-11-4-44 0,11 4-38 0,-9-3-38 15,9 3-33-15,0 0-45 0,-11-5-24 0,11 5-40 16,0 0-16-16,0 0-38 0,-12-6-12 15,12 6-16-15,0 0-3 0,0 0 2 0,0 0 9 16,0 0 3-16,0 0-1 0,12-6-3 16,-12 6 12-16,15-1-2 0,-15 1 4 0,22-1-11 15,-11-2-5-15,3 3-2 0,-2-2-34 16,5 1 21-16,-3-1-9 0,-1 1-5 0,0-1-5 16,-13 2-5-16,22-1-15 0,-22 1-41 15,19-3-40-15,-19 3-39 0,18-3-35 0,-18 3-39 16,14-1-33-16,-14 1-21 0,13-1-12 0,-13 1-8 15,0 0-4-15,15-3-68 0,-15 3-24 16,0 0-6-16,12-6 14 0,-12 6-12 0,0 0-9 16,6-8-31-16,-6 8-25 0,0 0-53 15,0 0-328-15,-1-15-349 0</inkml:trace>
  <inkml:trace contextRef="#ctx0" brushRef="#br0" timeOffset="81694.94">13125 8825 735 0,'0'0'374'0,"-11"-12"-33"15,11 12-32-15,-9-6 17 0,9 6-25 0,0 0-18 16,-11-7-60-16,11 7-26 0,0 0-43 15,0 0-2-15,-16 3 1 0,16-3-3 0,-10 13 16 16,3-3-1-16,1 2 0 0,0 3-1 16,0 0-7-16,-1 1 1 0,1 4-6 0,1 0-7 15,0 0-7-15,1 3-14 0,0 1-6 0,-1 1 109 16,2 0-172-16,0 2-11 0,1-2-9 16,0 1-6-16,0-1-7 0,2-1-4 15,0-3-4-15,0-2-3 0,0-1 0 0,2-1-2 16,0-3 1-16,0-1-1 0,1-3 4 0,-3-10 2 15,9 15 4-15,-9-15-5 0,9 8-20 16,-9-8-47-16,13 2-47 0,-13-2-38 0,16-2-51 16,-16 2-38-16,22-10-28 0,-11 2-28 15,0-1-11-15,3-1-27 0,-2 0-24 0,1-3-7 16,-1-1-27-16,0 0-40 0,0-1-386 0,-2 0-333 16</inkml:trace>
  <inkml:trace contextRef="#ctx0" brushRef="#br0" timeOffset="82418.12">13246 9051 984 0,'5'-12'384'0,"-1"2"-50"0,1 2-8 0,-5 8-46 15,6-14-35-15,-6 14-21 0,5-8-4 16,-5 8-11-16,7-6-13 0,-7 6-17 16,0 0 9-16,12-4-18 0,-12 4-15 0,0 0 0 15,12 7-9-15,-12-7-8 0,7 10-4 0,-7-10-4 16,6 15-5-16,-6-15-8 0,3 19 124 16,-3-19-161-16,-1 23-10 0,-2-8-11 0,1 0 6 15,-1-1 6-15,-1 1-13 0,1-2-3 16,-1-1-4-16,4-12-1 0,-5 16 6 0,5-16 6 15,-4 13 15-15,4-13 1 0,-5 10-27 0,5-10-23 16,0 0-14-16,0 0-7 0,0 0-5 16,0 0-2-16,0 0-12 0,8-14-5 0,-8 14-7 15,10-19-10-15,-3 7-7 0,1-1-5 16,-1-2-9-16,1 2-15 0,2-5 7 0,1 4-1 16,-2-3-1-16,2 1 9 0,0 2-1 15,-2 2 4-15,-1 2 1 0,2-1 1 0,-3 4 3 16,-7 7 12-16,11-10 14 0,-11 10 33 0,0 0 63 15,14 1 22-15,-14-1-2 0,7 10-15 16,-7-10 8-16,6 15-6 0,-6-15-20 0,4 19 2 16,-4-19-6-16,3 20-19 0,-3-20-11 15,4 18-1-15,-4-18-14 0,2 18 1 0,-2-18-11 16,6 15 3-16,-6-15-9 0,5 10 8 0,-5-10-2 16,5 7 9-16,-5-7-6 0,0 0 5 15,12 3-16-15,-12-3 2 0,0 0-14 16,16-6 4-16,-16 6 123 0,12-7-166 0,-4 1-9 15,1-3-17-15,0-1-11 0,-1-1-9 0,2-1 0 16,-1 1-3-16,-2-3 4 0,0 1 8 16,1 1 13-16,-2-1 7 0,-1 1 13 0,-1 3 15 15,0 0 12-15,-4 9 11 0,6-14 2 16,-6 14 7-16,4-10-5 0,-4 10 10 0,0 0 2 16,0 0 22-16,0 0 22 0,0 0 15 0,0 0 12 15,0 0 13-15,0 0 9 0,0 17 19 16,0-17 23-16,0 22 22 0,0-3 30 15,-1 1 11-15,1 7 5 0,-1 1-14 0,1 6 8 16,0 1-25-16,0 1-2 0,-2 0-20 0,0-1 10 16,1-2-2-16,-1-1-15 0,1-4-18 15,-2-3-7-15,1 0-5 0,-1-3 2 0,0 0 2 16,-1-4-108-16,-1-2-2 0,-2 0 0 0,1 0 0 16,-2-2 0-16,-1-1 0 0,-2-1 0 15,0-1 0-15,-1-1 0 0,-3 0 0 0,-2-2 0 16,-1 1 0-16,1-3 0 0,-1-1 0 15,-1 0 0-15,-1-3 0 0,-1 1-103 0,0-3-176 16,0-2-49-16,0 0-25 0,-2-3-31 0,1-1-74 16,4-2-84-16,1 0-61 0,4-2-71 15,1 1-746-15,4-2-1026 0</inkml:trace>
  <inkml:trace contextRef="#ctx0" brushRef="#br0" timeOffset="82794.13">13742 9362 777 0,'0'0'703'0,"0"0"-147"0,0 0-70 0,0 0-22 16,-13 0-25-16,13 0-25 0,0 0-32 16,0 0-19-16,0 0-30 0,0 0-37 0,15 0-25 15,-15 0-34-15,14 1-37 0,-14-1-32 0,16 0-30 16,-16 0-24-16,22 0-20 0,-22 0-21 15,24 1-9-15,-24-1-17 0,26-1-18 16,-14 1-58-16,1 0-69 0,0-1-81 0,-1 0-83 16,1 0-85-16,-1-1-50 0,4 1-82 0,-2-2-109 15,2 0-768-15,-2 1-956 0</inkml:trace>
  <inkml:trace contextRef="#ctx0" brushRef="#br0" timeOffset="83292.36">14188 9028 672 0,'0'0'629'0,"-11"-6"-163"16,11 6-108-16,0 0-68 0,-8-4-73 0,8 4-26 15,0 0-3-15,0 0-18 0,0 0-7 16,0 0-24-16,4 8-12 0,-4-8-11 0,8 12-4 16,-8-12-1-16,7 15 123 0,-4-6-169 15,1 4 3-15,-1 2-3 0,-1-1 0 0,-1 1 1 16,0 2 5-16,-1-3 10 0,-1-1 19 0,0 2 27 15,-2 0 18-15,1-1 8 0,-1-2 7 16,0-2 11-16,3-10 20 0,-6 16 19 0,6-16 15 16,-4 12-7-16,4-12-37 0,0 0-27 0,-7 10-13 15,7-10-20-15,0 0 7 0,0 0-21 16,-3-10 7-16,3 10-15 0,1-12-20 16,-1 12 1-16,3-19 1 0,0 6-25 0,2-1-3 15,0-2-23-15,0 1 8 0,1-2-10 0,2 0-8 16,0-1-4-16,1 1-11 0,0-1-55 15,-1 5-51-15,1-2-41 0,-1 3-63 0,1 2-53 16,0 0-43-16,-1 3-26 0,-1 0-49 16,-7 7-53-16,14-6-21 0,-14 6-48 0,12-2-87 15,-12 2-738-15,0 0-926 0</inkml:trace>
  <inkml:trace contextRef="#ctx0" brushRef="#br0" timeOffset="84270.85">14375 9121 220 0,'0'0'739'0,"4"10"-100"0,-4-10 106 0,0 0-239 16,7 8 106-16,-7-8-189 0,0 0-33 0,9 5-35 15,-9-5-39-15,0 0-22 0,0 0-41 16,16 0-29-16,-16 0-47 0,12-6-28 0,-12 6-30 16,15-7-16-16,-7 2-31 0,3-2-8 15,0 0-13-15,-3-2-11 0,4 2 0 0,-2-2-10 16,-1-2-2-16,-2 3-7 0,1 0-6 0,-3-1-11 15,-5 9-9-15,8-14-3 0,-8 14-4 16,4-16-5-16,-4 16 4 0,-1-14-1 16,1 14 3-16,-4-10 4 0,4 10-4 0,-9-9 0 15,9 9-1-15,-12-6 2 0,12 6-3 0,-15 0 4 16,15 0 1-16,-19 5 0 0,6 1-1 16,0 0 4-16,1 1-2 0,0 3 5 0,0-1-1 15,1 3-8-15,2 1 11 0,-3 1-8 16,3 4 12-16,2 0-3 0,-1 0 2 0,4-1 1 15,0-1-2-15,1 1 0 0,2 0-4 0,0-3 6 16,2-3-2-16,-1-11 0 0,4 20 0 16,0-11 3-16,-4-9-3 0,10 12 2 0,-10-12-22 15,12 10-34-15,-12-10-26 0,16 2-28 16,-16-2-27-16,20-1-41 0,-11-2-28 0,8-1 0 16,-1-2 16-16,0 0-9 0,3-3-17 15,-1 0-21-15,2-1 21 0,-1-1 10 0,-1 0 20 16,-1-1 11-16,2-1 23 0,-3 1 30 0,0 0 35 15,-2-1 14-15,-1 1 53 0,-2 0 28 16,-1 2 56-16,-2 0 9 0,-1-2 22 0,-1 3 24 16,-1 0 11-16,-5 9 9 0,4-13 18 15,-4 13-4-15,0 0-18 0,2-13-18 0,-2 13-21 16,0 0-21-16,-3-10-14 0,3 10-2 0,0 0 5 16,0 0 9-16,0 0 9 0,-13-1 0 15,13 1 4-15,-9 6-5 0,9-6-3 16,-11 12-1-16,11-12-7 0,-11 15-11 0,6-8 16 15,-1 5-20-15,0 0 8 0,0 1-9 0,0 1-6 16,2-1-10-16,0 0-5 0,1-1-9 16,1 0-3-16,2-12-3 0,-1 20-2 0,1-20-3 15,2 19 5-15,-2-19 2 0,8 16 0 16,-1-10-2-16,-7-6 5 0,15 10-6 0,-15-10-1 16,20 5-2-16,-20-5-3 0,23 0-2 0,-7-3-2 15,0 0-3-15,2-2-2 0,-1-1-2 16,1-2-7-16,1-1-14 0,-1-1-15 0,0 0-15 15,-1-1-18-15,-2 1-9 0,-1-2-1 16,0 0 4-16,-3 0 5 0,0 1 11 0,-2-1 6 16,-2 1 10-16,-1-2 8 0,-1 2 7 15,-2 0 6-15,-3 11 5 0,3-17 37 0,-3 17-25 16,-2-16 47-16,2 16-14 0,-4-17 34 16,4 17-29-16,-8-10-9 0,8 10 1 0,-9-4-9 15,9 4-2-15,0 0-2 0,-19 1 2 0,10 4 2 16,-2 1 9-16,-1 2 12 0,1 3 13 15,1-2 8-15,-1 2 1 0,3 1 3 0,0 1-6 16,1-1 16-16,0 0-6 0,3 1 11 0,1-3-13 16,3-10 2-16,-3 19-2 0,3-19-2 15,1 18-14-15,-1-18-3 0,5 18-6 0,-2-9-13 16,1-1 3-16,4 3-15 0,0-3-1 16,-1 3-6-16,2-5-23 0,0 0-34 0,-1-2-45 15,-8-4-31-15,19 5-32 0,-19-5-39 16,21 1-28-16,-9-3-13 0,4-1-15 0,1-1 9 15,-1-2 39-15,4-1-73 0,1-1-137 16,-3 1-169-16,1-2-126 0,-4 3-422 0,0-1-742 16</inkml:trace>
  <inkml:trace contextRef="#ctx0" brushRef="#br0" timeOffset="84503.82">15181 8913 793 0,'0'0'765'0,"0"0"-96"0,-7-7-77 16,7 7-99-16,0 0-34 0,0 0-94 15,-5-6-33-15,5 6-100 0,0 0-21 0,0 0-64 16,0 0 34-16,0 0-64 0,0 0 7 16,0 0-48-16,0 0 13 0,0 0-42 0,0 0-11 15,0 0-52-15,0 0-81 0,0 0-72 0,0 0-69 16,7 6-58-16,-7-6-57 0,0 0-90 15,7 8-90-15,-7-8-65 0,0 0-338 16,6 12-512-16</inkml:trace>
  <inkml:trace contextRef="#ctx0" brushRef="#br0" timeOffset="84702.16">15199 9007 811 0,'0'0'600'0,"-5"11"-62"16,5-11-27-16,-3 13-44 0,3-13-16 15,-6 15-25-15,2-5 115 0,0 3-203 0,0 0-30 16,-1 4-28-16,-1-1-19 0,2 0-40 0,0 0-36 15,0 1-28-15,0 0-29 0,1-1-31 16,2 0-14-16,-2-1-15 0,0 0-13 0,1-4-13 16,0 0-14-16,2-11-36 0,-3 17-57 15,3-17-57-15,-1 15-58 0,1-15-72 0,0 0-53 16,-1 16-57-16,1-16-62 0,0 0-73 16,0 0-118-16,0 0-570 0,0 0-795 0</inkml:trace>
  <inkml:trace contextRef="#ctx0" brushRef="#br0" timeOffset="85034.13">15254 9081 710 0,'0'0'655'0,"0"0"-82"0,9-5-61 16,-9 5-55-16,0 0-28 0,0 0-26 0,9 6-28 16,-9-6-52-16,3 11-39 0,-3-11 101 15,3 17-174-15,-3-17-9 0,3 21-9 0,-1-5-5 16,-2 1-18-16,1 1-9 0,-1-1-27 0,0 0-16 15,2-2-14-15,-2-1-13 0,2-2-13 16,-2-12-5-16,1 18 2 0,-1-18 19 0,3 15 46 16,-3-15 45-16,0 0 12 0,6 10-15 0,-6-10-26 15,0 0-20-15,11-1-14 0,-11 1-47 16,11-11-75-16,-5 5 0 0,0-1 0 16,0-5 0-16,1 0 0 0,-1 0 0 0,1-1 0 15,-1 0 0-15,-1 1 0 0,1-1 0 0,1 0-118 16,-1 1-97-16,-2 2-56 0,0 1-45 15,-4 9-42-15,7-14-36 0,-7 14-69 0,8-12-20 16,-8 12 13-16,5-7 25 0,-5 7 27 16,0 0-75-16,0 0-176 0,9-5-294 0,-9 5-551 15</inkml:trace>
  <inkml:trace contextRef="#ctx0" brushRef="#br0" timeOffset="85670.98">15469 9128 835 0,'0'0'554'0,"12"9"-31"0,-12-9 7 15,10 8-21-15,-10-8-5 0,9 8-22 0,-9-8-31 16,11 8-55-16,-11-8-41 0,8 5-33 0,-8-5-29 15,0 0-25-15,11 5-21 0,-11-5-44 16,0 0-30-16,17 0-33 0,-17 0-23 0,15-5-22 16,-15 5-13-16,16-8-22 0,-16 8-3 0,14-9-10 15,-14 9-4-15,16-11-15 0,-10 5-4 16,0 0 123-16,5-2-143 0,-4 0-7 0,-2-1-4 16,-5 9-12-16,7-14-14 0,-7 14-5 15,4-16 2-15,-4 16 3 0,1-14 1 0,-1 14-7 16,-2-13 8-16,2 13 1 0,-5-9 5 0,5 9 1 15,-8-5 3-15,8 5 7 0,0 0-3 16,-21 2 8-16,21-2 0 0,-17 7 9 16,4 0 1-16,2 1 18 0,1 3 8 0,-1 0 29 15,0 5 3-15,2-1 24 0,0 3 7 0,2 1 27 16,2 0 3-16,1 3-6 0,3-3 6 16,0 1-22-16,2-1-9 0,1 0-9 0,1-1-31 15,2-2-49-15,0 0 0 0,1-3 0 16,1 0 0-16,2-4 0 0,0-2 0 0,0-2 0 15,-9-5 0-15,17 3 0 0,-17-3 0 0,22-5 0 16,-9-1 0-16,1-1 0 0,-1 0 0 16,1-4 0-16,-1 0-140 0,1-1-32 0,0-3-16 15,-1 1-37-15,1-1-11 0,-2-1 98 16,1-1-168-16,-1-1 0 0,-2 1 1 0,1-2 14 16,0 0 15-16,-2-2 26 0,2 2 46 15,-3-1 22-15,-1 1 42 0,2 0 58 0,-2 3-9 16,-3 2 76-16,1 1 34 0,-2 2 68 0,-3 11 7 15,4-18 43-15,-4 18-40 0,1-11 13 16,-1 11-28-16,0 0 51 0,0 0-7 0,0 0 20 16,0 0 11-16,0 0 7 0,-7 6 1 15,7-6 4-15,-5 16 8 0,4-5 1 0,-2 5-2 16,2 1-30-16,-1 2-14 0,0-1 105 0,1 1-168 16,-1 0-10-16,1 0-12 0,1-1-5 15,-1 0-16-15,2-2-10 0,0 0-15 16,2-3-23-16,-1-1-30 0,0-1-33 0,1-2-47 15,0 0-46-15,-3-9-22 0,8 15 6 0,-8-15 16 16,12 10 13-16,-12-10-73 0,16 6-108 16,-16-6-65-16,18 1-63 0,-18-1-62 0,17-3-118 15,-17 3-533-15,19-7-796 0</inkml:trace>
  <inkml:trace contextRef="#ctx0" brushRef="#br0" timeOffset="85930.13">16091 8988 454 0,'0'0'600'0,"4"-13"-70"0,-4 13-27 16,0 0 11-16,5-9-13 0,-5 9-32 15,0 0-36-15,0 0-33 0,9 6-28 0,-9-6 1 16,6 12-9-16,-6-12-26 0,8 17-35 16,-3-5-39-16,-1 1-12 0,0 1-25 0,-1 0-1 15,1 1-35-15,-1 0-8 0,-1 0-40 0,0-1-17 16,1 2-32-16,-2-2-11 0,0 1-20 15,-1 1-6-15,0-3-12 0,-1 3-9 0,0-1-44 16,-2-1-50-16,1 0-52 0,0-3-50 0,2-11-44 16,-2 21-51-16,2-21-56 0,-3 16-65 15,3-16-81-15,-2 13-93 0,2-13-157 16,0 0-860-16,-2 13-1213 0</inkml:trace>
  <inkml:trace contextRef="#ctx0" brushRef="#br0" timeOffset="86179.8">16403 9004 1431 0,'0'0'689'0,"0"0"-80"0,6-5-32 15,-6 5-34-15,0 0-48 0,0 0-63 0,10-6-55 16,-10 6-66-16,0 0-50 0,11-4-48 15,-11 4-44-15,0 0-32 0,14-2-28 0,-14 2-30 16,0 0-77-16,15-1-82 0,-15 1-56 0,0 0-53 16,12 1-58-16,-12-1-74 0,0 0-54 15,10 4-81-15,-10-4-96 0,0 0-160 0,5 9-337 16,-5-9-667-16</inkml:trace>
  <inkml:trace contextRef="#ctx0" brushRef="#br0" timeOffset="86374.12">16498 9094 704 0,'0'0'659'0,"0"0"-70"16,2 15-34-16,-2-15-49 0,0 0-30 0,2 15-20 16,-2-15-21-16,2 8-41 0,-2-8-25 0,1 13-33 15,-1-13-29-15,2 13-26 0,-2-13-31 16,0 17 91-16,0-17-167 0,0 18-14 0,0-18-16 16,-3 19-28-16,3-19-19 0,-6 19-14 15,1-7-19-15,-2 0-40 0,0 1-67 0,-2-2-86 16,-5 3-117-16,0 0-122 0,-2 0-140 0,-4 3-199 15,-3 0-1037-15,-3-1-1430 0</inkml:trace>
  <inkml:trace contextRef="#ctx0" brushRef="#br0" timeOffset="87906.83">12143 9266 330 0,'0'0'779'0,"-1"-11"-219"0,1 11-125 0,0 0-62 16,0 0-29-16,0 0-12 0,3-12-22 0,-3 12-28 15,0 0-34-15,0 0-35 0,11-5-28 16,-11 5-21-16,0 0-18 0,0 0-13 0,15-1-15 16,-15 1-15-16,0 0-8 0,13 1-7 15,-13-1-9-15,10 5-3 0,-10-5-7 0,10 7-12 16,-10-7-8-16,11 14-7 0,-11-14-3 15,7 18-8-15,-6-7 10 0,0 0 15 0,-2 1 14 16,0 4 9-16,-2-1 15 0,-1 0 4 16,0-1 8-16,-1 1 14 0,0-3-2 0,1-1-8 15,-1-1-16-15,5-10-5 0,-4 15-21 0,4-15-15 16,-4 14-23-16,4-14-12 0,-3 10-11 16,3-10 1-16,0 0-3 0,-1 16 5 0,1-16-4 15,4 11-4-15,-4-11-9 0,8 11-6 16,-8-11-3-16,12 13-14 0,-5-6 1 0,-7-7 2 15,11 13 3-15,-4-5 0 0,0 1 1 16,0 0 10-16,0 2 8 0,0 0-1 0,-1 2 6 16,-2-1 4-16,1 3 16 0,-3 1 28 0,-2 1 19 15,0 0 19-15,0 1 3 0,-3 2 17 16,-2 1 0-16,1 1 6 0,-1-1-13 0,-1 1-1 16,1 0-19-16,-1-2 4 0,0 1-6 15,1-1-8-15,1-2-9 0,1 0-7 0,0-1-5 16,0-2-6-16,1 0-12 0,1-2 6 0,0-1-10 15,1-12-18-15,-1 19-8 0,1-19 0 16,-1 15 0-16,1-15 0 0,-1 12 0 16,1-12 0-16,-1 12 0 0,1-12 0 0,0 0 0 15,-3 13 0-15,3-13 0 0,0 0 0 0,-3 13 0 16,3-13 0-16,-6 8 0 0,6-8 0 16,-8 8 0-16,8-8 0 0,-14 7 0 0,14-7 0 15,-16 7 0-15,16-7 0 0,-21 4 0 16,10-3 0-16,-3 0 0 0,-3-2 0 0,-1-1-91 15,0-2-242-15,-2 0-54 0,-1-2-69 0,1-2-49 16,0 0-49-16,0-1-94 0,2 1-108 16,0 0-662-16,3 1-1024 0</inkml:trace>
  <inkml:trace contextRef="#ctx0" brushRef="#br0" timeOffset="90392.11">12578 10160 58 0,'0'0'450'15,"-2"-14"-91"-15,2 14-26 0,2-14-64 0,-2 14-17 16,0 0-17-16,1-14 20 0,-1 14-11 16,0 0-7-16,1-15-5 0,-1 15-4 0,0 0-13 15,1-12-20-15,-1 12-7 0,0 0-12 16,0 0-18-16,0-12-21 0,0 12-10 0,0 0 15 16,0 0 33-16,0 0 14 0,0 0-8 0,0 0-14 15,5 12-6-15,-5-12 4 0,4 18-3 16,-2-2-4-16,0 1-16 0,-1 0-7 0,1 3-10 15,0 0-12-15,1 1-14 0,-1 1-11 16,3-3-15-16,-2-1-8 0,0 0-7 0,0-2-7 16,0 0-12-16,1-2-8 0,0-1 0 15,-1-1-4-15,-3-12-9 0,5 16 6 0,-5-16 0 16,6 12 7-16,-6-12 2 0,6 7-7 16,-6-7-4-16,0 0-1 0,13-2-4 0,-13 2-5 15,13-10-5-15,-5 1-14 0,0-2-9 0,2-2-5 16,-3 0-7-16,2-4-7 0,-1-1-1 15,0 0 6-15,-1-2-6 0,-1 1 3 0,-1-1 7 16,1 5 4-16,-2-2 7 0,1 3 6 16,-2 3-3-16,-3 11-9 0,5-17-12 0,-5 17-18 15,3-10 10-15,-3 10 10 0,0 0 8 0,0 0 9 16,0 0 1-16,0 13 1 0,0-13 10 16,-1 20 12-16,0-9 10 0,0 0 11 15,1-11-7-15,-1 22-3 0,1-9 6 0,1-1-7 16,-1-1 1-16,1 1-6 0,-1-12-5 0,2 19 0 15,-2-19 5-15,4 16-2 0,-4-16 4 16,5 15 2-16,-5-15 3 0,7 6 0 0,-7-6-7 16,0 0-34-16,15 0-29 0,-15 0-36 0,14-6-35 15,-6-1-11-15,2-3-66 0,0 0-15 16,2-5-59-16,0 1 0 0,1-3-45 0,-2-1 4 16,1 0 21-16,-1-1-16 0,0-2 13 15,-2 1 21-15,0-2 57 0,-1 1 37 0,-2 0 58 16,1 0 49-16,-2 1 36 0,0 2 45 0,-1 4 44 15,0-1 8-15,-1 4 7 0,-3 11 19 16,4-17 26-16,-4 17 32 0,0 0 31 16,3-9 15-16,-3 9-1 0,0 0-9 0,2 10-6 15,-2-10-9-15,2 19-10 0,-2-2-19 0,1 1 17 16,-1 2-41-16,0 5 20 0,-1 0-46 16,0 1 16-16,-2 2-27 0,1-2 30 0,-1 0-31 15,-1-1 7-15,0-2 0 0,0-1 1 16,1-3 0-16,-2-2-12 0,3-3-1 0,-1 1-7 15,1-5-5-15,2-10-2 0,-5 17-2 0,5-17-6 16,0 10-15-16,0-10-10 0,0 0-10 16,0 0-3-16,0 0-4 0,0 0-14 0,8-11-5 15,-8 11 10-15,9-16-23 0,-4 2 16 16,1 1-28-16,0-3 13 0,1-2-26 0,2-2 0 16,-1 0-9-16,1-1-4 0,3-2-1 15,-1 3 1-15,2 2 1 0,0 0-6 0,-1 5-1 16,0 1-1-16,-1 2 7 0,-1 2 11 0,1 5 11 15,-11 3 9-15,15-3 8 0,-15 3 43 16,11 6-9-16,-11-6 55 0,10 11-10 0,-10-11 35 16,6 16-14-16,-6-16 24 0,3 22-27 15,-3-22 15-15,0 24-28 0,-2-7 24 0,1-1-31 16,-1 2 10-16,0-2-29 0,0 0 15 0,0-1-31 16,0 0 15-16,0-2-28 0,-1-2 1 15,3-11-3-15,-3 17-23 0,3-17-19 16,-1 15-62-16,1-15-12 0,-2 12-78 0,2-12-28 15,0 0-111-15,0 0-35 0,1 11-77 0,-1-11-51 16,0 0-101-16,0 0-647 0,10-10-849 16</inkml:trace>
  <inkml:trace contextRef="#ctx0" brushRef="#br0" timeOffset="90554.13">13280 10069 276 0,'6'-12'730'0,"-6"12"-190"15,0 0-104-15,5-10-40 0,-5 10-72 16,0 0-53-16,0 0-43 0,5-9-43 0,-5 9-34 16,0 0-46-16,0 0-82 0,9-4-88 15,-9 4-125-15,0 0-145 0,0 0-189 0,9 3-282 16,-9-3-338-16</inkml:trace>
  <inkml:trace contextRef="#ctx0" brushRef="#br0" timeOffset="90776.14">13362 10116 782 0,'0'17'696'0,"0"-17"-104"0,-2 17-21 0,2-17-81 16,-2 18-21-16,2-18-79 0,-3 19-17 15,3-19-80-15,-3 20-2 0,3-20-59 16,-3 22 14-16,0-11-46 0,1 3-5 0,0 0-52 16,-1-1-4-16,0-1-39 0,2-4-1 0,-1 3-37 15,2-11 8-15,-4 20-34 0,4-20 6 16,-4 17-72-16,4-17-30 0,-3 13-78 0,3-13-18 15,-2 12-71-15,2-12-30 0,0 0-98 16,-2 11-62-16,2-11-39 0,0 0-66 0,0 0-133 16,0 0-356-16,0 0-615 0</inkml:trace>
  <inkml:trace contextRef="#ctx0" brushRef="#br0" timeOffset="91420.88">13491 9944 304 0,'0'0'797'0,"4"-13"-178"0,-4 13-73 16,0 0-53-16,0 0-35 0,0 0-32 15,0 0-35-15,0 0-39 0,0 0-46 0,2 12-27 16,-2-12-24-16,-2 19-17 0,0-7-20 16,0 2-22-16,0 4 17 0,-1 1-6 0,0 2-32 15,0 1-29-15,0 0-25 0,-1 0-27 16,-1 3-16-16,0-2-11 0,1-1-16 0,0 2-12 15,0-4-5-15,1 0-11 0,0-4-10 16,1 1-13-16,0-3-20 0,1-3-24 0,1-11-1 16,-3 18-6-16,3-18 13 0,-1 13 3 0,1-13 5 15,4 10 9-15,-4-10 8 0,0 0 1 16,7 9 4-16,-7-9 2 0,0 0 3 0,12 3-1 16,-12-3-3-16,0 0 4 0,19-3 0 15,-19 3-5-15,16-5 11 0,-6 0-2 0,2-1-1 16,0-1-2-16,2 0-3 0,0-3-9 15,2-1-10-15,1-1-2 0,0-3 1 0,0 1 0 16,0 1-1-16,0-4 3 0,-2 3 7 0,-3-1 6 16,1-1 5-16,-4 4 1 0,-1-1 6 15,1 0 3-15,-4 1-1 0,-1 1 6 0,-4 11 11 16,3-19 8-16,-3 19 5 0,0-15-1 16,0 15 2-16,-5-16-5 0,5 16 3 0,-7-13 1 15,7 13-1-15,-11-12-5 0,11 12-4 0,-11-7-1 16,11 7-6-16,-11-4-1 0,11 4-7 15,-13 2-8-15,13-2 2 0,-12 7 6 16,6-2 1-16,-3 5 0 0,2 2 4 0,0 2 4 16,0 3 1-16,0 2 4 0,2 1 10 0,-1 2-5 15,3-2 10-15,-1 1 14 0,3-1 7 16,0 0 4-16,1-1 14 0,3 0 1 0,0 0-11 16,0-1-9-16,3-3-9 0,2 0-4 15,-1 0-4-15,3-2-7 0,0-2-3 0,2-1-6 16,1-3-4-16,1 0-9 0,0-3-11 0,0-1-49 15,-2-3-35-15,-12 0-58 0,24-2-51 16,-8-2-48-16,-1-1-31 0,0-1-96 0,0-1-44 16,2-5-105-16,0 2-65 0,-2-1-101 0,0-2-715 15,0-2-999-15</inkml:trace>
  <inkml:trace contextRef="#ctx0" brushRef="#br0" timeOffset="91718.77">14125 9834 484 0,'0'0'705'0,"0"0"-110"0,2-13-81 15,-2 13-52-15,0 0-21 0,0 0-24 0,0 0-22 16,0 0-25-16,0 0-36 0,0 0-25 16,-11 10-8-16,11-10-23 0,-5 20-1 0,0-2-15 15,3 4-5-15,-1 1-24 0,-1 3-8 16,1 5-14-16,-2-1-17 0,1 3-22 0,1 1-17 15,0-2-18-15,1 0-20 0,0-4-17 16,1-1-11-16,0-1-22 0,1-1-15 0,0-4-14 16,0 0-38-16,1-1 0 0,0-2 0 0,1 0 0 15,1-1-63-15,1-2-98 0,1-1-63 16,0-1-62-16,1-1-70 0,0-1-74 0,1-4-94 16,2 0-85-16,3-1 84 0,0-1 74 15,4-2-91-15,-1-2-729 0,4-2-877 0</inkml:trace>
  <inkml:trace contextRef="#ctx0" brushRef="#br0" timeOffset="92176.34">14571 9929 346 0,'0'0'690'0,"0"0"-76"16,0 0-26-16,-4-10-59 0,4 10-41 0,0 0-38 15,0 0-40-15,0 0-48 0,0 0-48 16,0 0-43-16,-5-7-4 0,5 7-24 0,0 0-14 16,0 0-16-16,0 0-15 0,-2 12-3 15,2-12-20-15,0 0 3 0,-2 14-17 0,2-14-3 16,0 13-2-16,0-13-11 0,0 18-15 0,0-18-8 16,2 19-10-16,-2-19-6 0,0 20-6 15,0-20-17-15,1 21-12 0,-1-21-13 16,1 20-29-16,-1-20-29 0,0 19 0 0,0-19 0 15,1 18 0-15,-1-18 0 0,1 14 0 0,-1-14 0 16,0 12 0-16,0-12-145 0,1 13-69 16,-1-13-68-16,0 12-83 0,0-12-70 0,0 0-122 15,2 17-95-15,-2-17-139 0,0 0-716 16,0 15-1135-16</inkml:trace>
  <inkml:trace contextRef="#ctx0" brushRef="#br0" timeOffset="92379.01">14558 10313 898 0,'0'0'798'0,"-2"16"-86"0,2-16-17 15,0 0-71-15,1 15-40 0,-1-15-117 0,0 0-47 16,1 16-47-16,-1-16-53 0,2 11-56 0,-2-11-57 16,0 0-41-16,3 15-33 0,-3-15-27 15,0 0-37-15,2 13-82 0,-2-13-75 0,0 0-75 16,3 8-84-16,-3-8-81 0,0 0-123 15,0 0-110-15,6 10-159 0,-6-10-634 0,0 0-956 16</inkml:trace>
  <inkml:trace contextRef="#ctx0" brushRef="#br0" timeOffset="93917.94">15027 10221 459 0,'0'0'616'0,"0"0"-98"16,0 0-48-16,0 0-7 0,0 0-89 0,0 0 12 16,0 0-53-16,0 0 0 0,-2-9-51 0,2 9 1 15,0 0-60-15,0 0 11 0,0 0-53 16,0 0 10-16,0 0-56 0,0 0 8 0,0 0-49 16,-3-12 11-16,3 12-48 0,0 0 14 15,0 0-40-15,-2-9 14 0,2 9-33 0,0 0 20 16,-2-11-36-16,2 11 19 0,0 0-31 0,-3-16 23 15,3 16-42-15,-6-13 19 0,6 13-35 16,-5-14 9-16,1 5 4 0,4 9 7 0,-9-16 2 16,2 5 10-16,-1 3 7 0,3 2 3 15,-2-1 4-15,1 1-3 0,-1 0-1 0,7 6-1 16,-15-6 1-16,15 6-8 0,-13-3 14 16,13 3 2-16,-19 4 11 0,8 3 28 0,-1 1-30 15,1 2 35-15,-1 3-24 0,0 4 32 0,1-2-18 16,0 3 33-16,1 5-25 0,2-1 34 15,1 0-15-15,-1 2 14 0,4-1-29 0,0 0-10 16,2-4-4-16,1 2-6 0,2-3 0 16,0-1-4-16,1-1-5 0,1-2 7 0,0-3-1 15,2-2-1-15,1-1-1 0,-6-8 2 0,12 10 1 16,-12-10-4-16,16 2-19 0,-16-2-11 16,19-5-59-16,-5-1-12 0,-1-4-59 15,3-1 4-15,-2-3-46 0,2-1 11 0,-2-1-42 16,3-6 13-16,-2 1-38 0,1-2 46 0,-3-1-6 15,0-2 27-15,0 1 1 0,-4-1 35 16,-2 4 15-16,1-1 22 0,-3 3 32 0,-1 2 30 16,-2 0 27-16,1 4 19 0,-2 1 17 15,-1 13 12-15,0-18-4 0,0 18 35 0,0 0 26 16,-2-11 17-16,2 11 6 0,0 0 5 0,-9 8-3 16,9-8 41-16,-7 17-7 0,1-3 32 15,1 2-37-15,0 4 18 0,0 2-43 0,1 0 9 16,-1 3-43-16,0-2 11 0,2 0-45 0,0 0 18 15,0 0-43-15,1-4 17 0,0-2-36 16,1-1 18-16,1-2-31 0,-1-2 15 16,1-12-35-16,1 19 23 0,-1-19-32 0,2 15 17 15,-2-15-59-15,5 8-7 0,-5-8-66 0,0 0 2 16,14 2-44-16,-14-2 18 0,11-6-51 16,-4 1 17-16,0-2-22 0,3-3 11 0,-1-2-9 15,0-1 5-15,1-2 11 0,-1-1 23 16,-1-2 17-16,0 1 20 0,-2 2 16 0,-1-1 40 15,0 2 23-15,-1 4 49 0,0 0 23 0,-4 10 37 16,5-13 8-16,-5 13 30 0,0 0 12 16,5-9 33-16,-5 9-17 0,0 0 49 0,0 0-33 15,3 11 34-15,-3-11-27 0,1 12 35 16,-1-12-26-16,1 17 21 0,-1-17-40 0,3 19 17 16,-3-19-33-16,3 18 14 0,-3-18-39 15,4 17 17-15,-4-17-39 0,5 16 23 0,-5-16-37 16,6 13 29-16,-6-13-33 0,8 11 27 0,-8-11-33 15,8 7 28-15,-8-7-38 0,0 0 25 16,14 3-32-16,-14-3 25 0,11-3-35 0,-11 3 27 16,12-7-33-16,-12 7 30 0,13-11-34 15,-13 11 8-15,9-12 0 0,-9 12 1 0,8-14 4 16,-8 14-2-16,5-15 2 0,-5 15 4 0,1-15 21 16,-1 15 20-16,-2-14 23 0,2 14-4 15,-6-13-12-15,6 13-11 0,-9-12-9 16,9 12-9-16,-13-6-13 0,13 6 12 0,-14-3-29 15,14 3-6-15,-16-2-71 0,16 2-28 0,-13 3-88 16,13-3-35-16,-13 2-108 0,13-2-11 16,-13 1 69-16,13-1-185 0,0 0-82 0,-12 5-156 15,12-5-280-15,0 0-571 0</inkml:trace>
  <inkml:trace contextRef="#ctx0" brushRef="#br0" timeOffset="94680.87">15328 10146 357 0,'0'0'577'0,"9"5"-86"0,-9-5-75 0,6 11-28 16,-6-11-73-16,4 14-17 0,-4-14-45 0,3 20 14 16,-2-9-19-16,-1-11 12 0,-1 24-46 15,-1-10 7-15,0 2-45 0,-1-1-13 0,1 0-11 16,-2 0-1-16,2-3-1 0,-1-2-1 15,3-10-9-15,-4 16-13 0,4-16-18 0,-3 12-17 16,3-12-17-16,0 0-17 0,0 0-13 0,0 0-13 16,0 0-8-16,0 0 15 0,0 0-33 15,12-12 17-15,-6 1-27 0,1 0 28 0,0-2-31 16,0 1 25-16,0-1-34 0,0 1 23 16,0 1-42-16,0-1 13 0,0 1-46 0,-1 2 21 15,0 2-41-15,-6 7 25 0,8-12-27 16,-8 12 35-16,8-9-19 0,-8 9 38 0,0 0-23 15,0 0 37-15,15 0-18 0,-15 0 31 16,6 11-17-16,-6-11 27 0,7 14-21 0,-7-14 30 16,5 19-24-16,-2-8 28 0,-1-2-21 0,0 1 29 15,1 0-26-15,-3-10 26 0,5 18-25 16,-5-18 19-16,5 16-30 0,-5-16 29 16,5 15-30-16,-5-15 33 0,6 13-19 0,-6-13 40 15,8 11-22-15,-8-11 29 0,11 10-27 0,-11-10 31 16,12 6-35-16,-12-6 29 0,13 1-30 15,-13-1 24-15,13 0-32 0,-13 0 29 0,19-5-34 16,-7 0 26-16,0-3-35 0,1 1 7 0,-1 0-41 16,1-4 27-16,-2 3-34 0,0-3 30 15,0 2-25-15,-2-1 37 0,-1 2-28 0,-1-2 40 16,0 3-27-16,-7 7 31 0,8-14-31 16,-8 14 35-16,5-16-27 0,-5 16 28 0,2-15-27 15,-2 15 29-15,-1-17-27 0,1 17 40 16,-5-16-2-16,5 16 50 0,-6-15-20 0,6 15 37 15,-7-13-37-15,7 13 18 0,-9-8-29 16,9 8 23-16,-8-5-18 0,8 5 24 0,0 0-17 16,-16 1 24-16,16-1-16 0,-11 11 24 0,5-5-12 15,-2 4 2-15,-1 0 40 0,3 3-27 16,0 0-8-16,0 2-13 0,2 0-10 0,1 0-11 16,0 1-10-16,2-3-3 0,1-1-15 15,1 0-9-15,3 2 2 0,0-1-5 0,0-1-9 16,2 0-8-16,0-1-21 0,0-4-18 15,2-1-41-15,-1 0-20 0,-7-6-17 0,16 7 3 16,-16-7-50-16,19 1 4 0,-19-1-57 0,21-1-4 16,-6-2-66-16,0-2 10 0,0-1-73 15,1 0-44-15,-1 0-64 0,1 0-111 0,-2-2-525 16,3-1-718-16</inkml:trace>
  <inkml:trace contextRef="#ctx0" brushRef="#br0" timeOffset="94960.38">16025 10116 419 0,'4'-15'671'16,"-4"15"-102"-16,0 0-35 0,1-14-54 0,-1 14-47 15,0 0-39-15,0 0-30 0,-6-11-34 16,6 11-25-16,0 0-19 0,0 0-11 0,0 0-22 16,-11 4-15-16,11-4-28 0,-6 9-8 15,6-9-14-15,-5 16-12 0,3-6-16 0,0 0-5 16,0 5-23-16,-1 2-9 0,2 0-8 0,-1-1-16 15,2 2-17-15,0 0-19 0,0 0-10 16,0 0-14-16,2-1-1 0,0 0-16 0,1-2-13 16,-1-1-46-16,1-1-57 0,1-1-48 0,-1-1-47 15,0-3-34-15,1 1-36 0,1-1-37 16,-5-8-36-16,10 13-55 0,-10-13-38 16,11 10-21-16,-11-10-97 0,13 7-190 0,-13-7-299 15,14 2-646-15</inkml:trace>
  <inkml:trace contextRef="#ctx0" brushRef="#br0" timeOffset="95269.75">16335 10062 471 0,'4'-11'670'0,"-4"11"-109"0,0 0-60 16,0 0-40-16,7-4-16 0,-7 4-12 0,0 0-23 15,0 0-27-15,9 9-33 0,-9-9-13 16,4 11-29-16,-4-11-25 0,5 14-22 0,-5-14-19 16,5 20-7-16,-3-5-9 0,0 1-4 0,-1 1-21 15,0 2-20-15,0-2-15 0,-1 2-26 16,0-1-18-16,0 0-24 0,-1-1-16 0,0 1-13 16,0-1-16-16,0-3-10 0,0-3-10 15,1-11-22-15,-2 20-42 0,2-20-42 0,-2 17-42 16,2-17-40-16,-3 15-59 0,3-15-50 0,-4 13-65 15,4-13-62-15,-3 11-87 0,3-11-45 16,0 0-102-16,-4 8-133 0,4-8-520 16,0 0-885-16</inkml:trace>
  <inkml:trace contextRef="#ctx0" brushRef="#br0" timeOffset="95547.96">16452 10011 765 0,'0'0'691'0,"0"0"-89"0,10-7-23 0,-10 7-25 15,0 0-30-15,0 0-33 0,12 5-52 16,-12-5-45-16,7 13-37 0,-7-13-28 0,8 22-22 16,-5-7-24-16,0 2-30 0,0 1-19 15,-1 2-14-15,0 3-21 0,-2-2-27 0,0 1-28 16,0 1-29-16,-2 0-17 0,0 1-26 0,-1 0-13 15,-2-3-17-15,-1 2-52 0,0-3-59 16,-1 0-59-16,-1 0-61 0,-1-1-66 0,0-3-86 16,0 0-89-16,-1-2-114 0,0 0-124 15,-2 0-192-15,1-3-548 0,0-2-1012 0</inkml:trace>
  <inkml:trace contextRef="#ctx0" brushRef="#br0" timeOffset="96702.55">17417 10144 588 0,'0'0'624'0,"-16"-1"-117"16,16 1-6-16,-12 0-71 0,12 0 15 0,0 0-49 16,-16-2-2-16,16 2-54 0,0 0 2 15,-13-1-68-15,13 1 5 0,0 0-53 0,0 0 4 16,-15-1-49-16,15 1-28 0,0 0-26 0,0 0-2 16,0 0 26-16,0 0-7 0,0 0-11 15,0 0-7-15,0 0-10 0,0 0-13 0,0 0-12 16,15 2-9-16,-15-2-14 0,17-1-13 15,-17 1 0-15,21 0-17 0,-21 0-11 0,21-2-4 16,-21 2-7-16,22-2-38 0,-22 2-32 16,22-4-38-16,-22 4-39 0,23-2-41 0,-23 2-48 15,19-4-32-15,-19 4-76 0,17-1-13 16,-17 1-58-16,15-3-49 0,-15 3-75 0,11-3-101 16,-11 3-33-16,8-5-321 0,-8 5-570 0</inkml:trace>
  <inkml:trace contextRef="#ctx0" brushRef="#br0" timeOffset="96996.27">17534 10050 562 0,'0'0'466'0,"0"0"-60"15,-7-6-19-15,7 6-33 0,0 0-14 0,0 0-56 16,-7-6-34-16,7 6-35 0,0 0-37 0,0 0 0 16,0 0 2-16,0 0 23 0,-11 8-30 15,11-8 20-15,-7 11-43 0,3-1 29 0,0-2-34 16,0 5 32-16,-1 2-46 0,1 0 15 15,0 1-33-15,-1 1 28 0,1 4-44 0,-1 1 19 16,1-1-44-16,0 1 15 0,-1 0-42 0,2 0 20 16,1-4-40-16,-2 1 19 0,2-3-41 15,1 0 27-15,0-2-29 0,1-2 22 16,0-12-30-16,0 21 25 0,0-21-35 0,0 16-29 16,0-16 11-16,2 13-67 0,-2-13 1 0,3 12-63 15,-3-12-24-15,7 7-79 0,-7-7-13 16,0 0-55-16,14 2-45 0,-14-2-92 0,16-4-99 15,-8 0-432-15,3-3-605 0</inkml:trace>
  <inkml:trace contextRef="#ctx0" brushRef="#br0" timeOffset="97777.87">17664 10210 308 0,'4'-9'501'16,"-4"9"-83"-16,7-14-60 0,-7 14-37 15,6-8 20-15,-6 8-39 0,0 0 12 0,7-5-50 16,-7 5 27-16,0 0-33 0,0 0 16 15,9 5-48-15,-9-5 15 0,3 8-51 0,-3-8 15 16,2 14-41-16,-2-14 23 0,0 21-44 0,-2-9 23 16,0 4-30-16,0 1 20 0,-1-2-35 15,-2 2 14-15,1-1-30 0,0 0 17 0,0-1-28 16,1-4-8-16,0 0-3 0,3-11-4 16,-6 16 2-16,6-16-4 0,-3 15-11 0,3-15-6 15,-2 8-2-15,2-8-11 0,0 0-9 0,-5 11-4 16,5-11-15-16,0 0-10 0,0 0 1 15,0 0 0-15,7-8-10 0,-7 8-6 16,7-11-8-16,-2 3-12 0,1-3-13 0,2-1-18 16,1-1 7-16,1-2-36 0,0-1-14 0,2-1-5 15,0-1 3-15,1 0 1 0,-1 1 6 16,0 1-1-16,1 2 8 0,-3 2-3 0,-1 0 4 16,1 3 2-16,-3 0 8 0,-7 9 9 15,12-8 23-15,-12 8 28 0,11-5 39 0,-11 5 21 16,0 0 18-16,9 5 16 0,-9-5 11 0,5 8 7 15,-5-8 0-15,3 17-3 0,-3-17-1 16,2 19-7-16,-2-19-15 0,1 24-8 0,-1-8 4 16,-1 2 5-16,0 0-5 0,1-1-14 0,0-2-15 15,-1 0-8-15,1-3-8 0,0-12-9 16,0 19-4-16,0-19-3 0,1 16-1 16,-1-16 4-16,2 12 3 0,-2-12-9 0,6 7-15 15,-6-7-15-15,0 0-9 0,11 3-15 0,-11-3-3 16,0 0 2-16,13-6-7 0,-13 6 6 15,13-10-38-15,-7 3 3 0,3-4-52 0,-2 0-1 16,3-3-47-16,-1-3 7 0,0 1-36 16,2-3 26-16,-2-1-15 0,-1 1 59 0,1 1-10 15,-2 0 13-15,-1 1 25 0,0 4 26 0,-1 1 27 16,1 1 20-16,-6 11 24 0,6-15 29 16,-6 15 30-16,5-13 21 0,-5 13 12 15,0 0 6-15,4-12 12 0,-4 12 34 0,0 0-13 16,0 0 28-16,0 0-23 0,0 0 33 0,0 0-21 15,0 0 34-15,0 14-11 0,0-14 29 16,-2 22-8-16,0-5 37 0,0 2-28 0,1 4 19 16,-1 4 3-16,0-2-3 0,0 2-15 0,0-1-23 15,-1-1-10-15,2 1-11 0,-1-2-14 16,1-2-18-16,0-1 1 0,0-3-20 0,0-1 0 16,-1 0-12-16,0 0-64 0,1-3-10 15,-1-1 0-15,0-2 0 0,0 1 0 0,0-4 0 16,-3 5 0-16,-2-1 0 0,2-1 0 0,-3 1 0 15,0-2 0-15,-3 0-12 0,1-1-251 16,-2-1-159-16,-1-1-188 0,0-1-233 16,-2-4-1062-16,0 0-1630 0</inkml:trace>
  <inkml:trace contextRef="#ctx0" brushRef="#br0" timeOffset="99209.86">18208 10513 736 0,'0'0'552'0,"0"0"-82"16,-14-1-3-16,14 1-63 0,0 0-19 15,0 0 12-15,-15 0-37 0,15 0 15 0,0 0-68 16,0 0-41-16,-11-2-38 0,11 2-18 0,0 0-18 16,0 0 29-16,0 0 38 0,0 0 20 15,0 0-11-15,0 0-32 0,0 0-28 0,12-1-22 16,-12 1-18-16,15 1-30 0,-15-1-21 15,15 1-23-15,-15-1-15 0,20 1-15 0,-20-1-12 16,18 0-14-16,-18 0-6 0,18 0-23 0,-18 0-42 16,18 0-53-16,-18 0-48 0,18 0-49 15,-18 0-52-15,20-4-53 0,-20 4-41 16,19-2-46-16,-19 2-40 0,15-5-12 0,-15 5 10 16,19-4-39-16,-19 4-62 0,16-5-103 0,-16 5-402 15,15-8-633-15</inkml:trace>
  <inkml:trace contextRef="#ctx0" brushRef="#br0" timeOffset="99658.11">18547 10163 813 0,'0'0'559'0,"6"-10"-115"15,-6 10-46-15,0 0-19 0,0 0-60 0,7-8-20 16,-7 8-8-16,0 0-24 0,0 0-28 0,13 0-17 16,-13 0-21-16,10 6-18 0,-10-6-14 15,10 11-2-15,-10-11-7 0,12 16-11 0,-7-6-12 16,2 2-13-16,-2 1-11 0,-1 0-12 16,-1-1-4-16,-1-1-5 0,-2-11-3 0,1 22-2 15,-2-11-9-15,0 0-15 0,-1 3-9 0,-1 1-7 16,-2-1-2-16,1-1 3 0,-2 0 12 15,1-1 5-15,-1-3 3 0,3 0 9 16,3-9-3-16,-6 13-3 0,6-13-1 0,-5 10 0 16,5-10 6-16,0 0-14 0,-5 9-22 0,5-9-3 15,0 0-2-15,0 0-1 0,0 0 5 16,9-14-7-16,-9 14-6 0,7-15 2 0,-2 4-7 16,1-2-2-16,2-1-3 0,-1-1-7 15,1-3-3-15,1 0-4 0,1-1-7 0,0 1-31 16,0 0-37-16,2 1-47 0,-2 1-35 0,-1-1-46 15,3 3-37-15,-2 2-32 0,0 0-61 16,0 2-65-16,-1 0-51 0,-1 3-60 0,-1 0-78 16,-7 7-144-16,12-9-324 0,-12 9-671 15</inkml:trace>
  <inkml:trace contextRef="#ctx0" brushRef="#br0" timeOffset="100698.33">18806 10216 82 0,'2'15'722'0,"-2"-15"-104"16,3 10-74-16,-3-10-42 0,4 10-35 16,-4-10-71-16,4 8-13 0,-4-8-53 0,7 9 1 15,-7-9-68-15,8 6 9 0,-8-6-49 0,10 4 12 16,-10-4-45-16,12 1 9 0,-12-1-48 16,17-1-10-16,-17 1-46 0,19-6 2 15,-7 2-38-15,1-3 5 0,0 0-27 0,0 0-5 16,-1-1-12-16,-1 1 3 0,-2-1-38 0,0 1-8 15,-3-1 5-15,-6 8-17 0,10-13 9 16,-10 13-3-16,5-15-1 0,-5 15-5 0,0-14-2 16,0 14 2-16,-4-16 10 0,4 16 0 15,-8-14 1-15,8 14 8 0,-13-12-1 0,13 12-2 16,-14-7 3-16,14 7 0 0,-19-4 1 0,19 4 1 16,-19 2 11-16,8 1 18 0,-2 2 6 15,0 2 14-15,0 1 9 0,1 2 12 0,1 2 10 16,1 1 13-16,1 0 5 0,0 3 4 0,2 2 1 15,1 0-5-15,2-1-10 0,0 1-10 16,3-2-8-16,-1 1-12 0,3 1-10 16,0-2-7-16,1-1-7 0,1 0-1 0,1-1 0 15,0 0-13-15,2-4-18 0,1 1-12 0,0-3-6 16,-1-2-8-16,-6-6-15 0,16 9-42 16,-16-9-40-16,19 2-42 0,-19-2-18 0,23-2-61 15,-8-1-16-15,2 0-67 0,-2-3 12 16,2 0 1-16,-2-1 1 0,3-4-17 0,-1 3 11 15,-1-4 68-15,1 1 40 0,-3-1 44 0,2-1 34 16,-2-1 29-16,0 2 26 0,-1-3 32 16,-2 1 30-16,1-1 43 0,-3 2 45 0,-2 0 22 15,2 1 51-15,-3-1 16 0,0 1 53 16,-2 1 5-16,-4 11 47 0,6-14 25 0,-6 14-7 16,3-12-45-16,-3 12-33 0,0 0 11 15,0 0-49-15,-1-13 15 0,1 13-34 0,0 0 22 16,0 0-28-16,0 0 18 0,-14 3-30 0,14-3 6 15,-9 9-7-15,9-9 30 0,-12 13-30 16,7-5-9-16,-1 3-8 0,-1 2 4 0,0 0-10 16,0 2-9-16,2 0-10 0,-1 1-9 15,-1 1-14-15,0 3-4 0,2-4-7 0,1 1-9 16,1 0 0-16,1-1-10 0,0 0-9 16,2-4-5-16,0-1-1 0,0-11 6 0,4 20-1 15,-1-10 2-15,-3-10-2 0,9 13-1 16,0-6 4-16,-9-7 1 0,14 8-5 0,-14-8-3 15,20 4-1-15,-20-4-1 0,20 2-8 0,-20-2-10 16,22-3-8-16,-22 3-14 0,26-5-14 16,-12-1-15-16,1 0-9 0,-2-1-24 0,2-1-5 15,-2-1 6-15,3-3 9 0,-2 0 0 16,0-1 6-16,-2 0 17 0,1-1 12 0,-1 0 12 16,-3 0 11-16,-1 0 5 0,0 0 9 15,-2 0 3-15,0 1 5 0,-2 1 8 0,-1 0 2 16,-1 0 17-16,-2 12 10 0,1-17 3 0,-1 17-4 15,-1-17 2-15,1 17-1 0,-5-16-1 16,5 16 1-16,-5-13-4 0,5 13-2 0,-8-10-5 16,8 10-5-16,-9-6-2 0,9 6 1 15,0 0 16-15,-15 1 15 0,15-1 9 0,-19 12-3 16,8-2 5-16,-1 3 3 0,-1 3 11 16,2 1-6-16,0 0-3 0,1 1-14 0,2 1-9 15,2 0-10-15,-1-2 2 0,4-3-12 0,-1 3-2 16,3-4-3-16,1-1 1 0,0-12-4 15,3 21 2-15,1-9-1 0,2 0 1 0,1 0 1 16,2 0 2-16,0-2-6 0,2-1 0 16,-1 1-14-16,1-2-11 0,1 0-46 0,0-2-51 15,1-3-95-15,-1 0-91 0,-12-3-88 16,24 0-91-16,-6-3-79 0,1 0-137 0,3-2-849 16,-1-2-1180-16</inkml:trace>
  <inkml:trace contextRef="#ctx0" brushRef="#br0" timeOffset="100988.13">19707 10087 959 0,'-10'-6'641'0,"10"6"-72"0,-9-5-60 16,9 5-47-16,0 0-46 0,-9-5-51 15,9 5-62-15,0 0-59 0,0 0-59 16,-8-4-41-16,8 4-24 0,0 0-22 0,0 0-16 16,0 0-15-16,0 0-17 0,0 0-53 0,0 0-64 15,0 0-92-15,0 0-86 0,0 0-114 16,-1 12-139-16,1-12-176 0,0 0-328 0,5 11-604 15</inkml:trace>
  <inkml:trace contextRef="#ctx0" brushRef="#br0" timeOffset="101272.06">19625 10255 468 0,'0'0'636'0,"-6"8"-76"15,6-8-41-15,-4 11-32 0,4-11-37 0,-3 8-27 16,3-8-21-16,-2 12-4 0,2-12-27 0,-2 18-32 16,2-18-17-16,-4 25-14 0,4-8-29 15,-3 0-21-15,0 0-44 0,0 2-22 0,0 0-38 16,0 2-22-16,-1-2-27 0,1-1-20 16,-1 1-15-16,2-1-15 0,-1-2-16 0,0 0-19 15,-1 0-30-15,2-4-31 0,0 0-32 0,2-12-15 16,-3 17-23-16,3-17-14 0,-2 14 80 15,2-14-184-15,0 0-57 0,-2 13-69 16,2-13 61-16,0 0-245 0,0 0-116 0,0 0-755 16,0 0-1014-16</inkml:trace>
  <inkml:trace contextRef="#ctx0" brushRef="#br0" timeOffset="101634.06">19747 10351 697 0,'0'0'603'16,"0"0"-63"-16,0 0 10 0,0 0-96 0,10 5-8 16,-10-5-64-16,0 0-19 0,0 15-53 0,0-15-35 15,0 17-17-15,0-17-11 0,0 20-17 16,0-20-17-16,0 22-8 0,0-22-11 16,0 21-1-16,0-21-23 0,0 21-16 0,0-21-10 15,1 17-17-15,-1-17 1 0,1 14-4 0,-1-14 7 16,0 0-12-16,1 16 17 0,-1-16-9 15,0 0-11-15,1 12-9 0,-1-12-10 0,0 0-18 16,0 0-10-16,0 0-17 0,0 0-9 16,14-5-7-16,-14 5-4 0,11-12-7 0,-5 1-10 15,2 1-15-15,-1-2 0 0,1-1 0 0,-1 1-29 16,1-2-27-16,1 0-10 0,-1 2-26 16,-1 0-19-16,0 1-30 0,-1 1-38 15,-3 2-19-15,-3 8-21 0,11-13-69 0,-11 13-21 16,5-9-91-16,-5 9-23 0,6-7-46 0,-6 7-22 15,0 0-45-15,6-9-72 0,-6 9 32 16,0 0-365-16,0 0-517 0</inkml:trace>
  <inkml:trace contextRef="#ctx0" brushRef="#br0" timeOffset="102300.12">19919 10356 397 0,'3'12'613'0,"-3"-12"-83"0,5 8-17 0,-5-8-30 16,6 11-4-16,-6-11-56 0,6 8-12 15,-6-8-52-15,8 9 10 0,-8-9-68 0,9 8-20 16,-9-8-37-16,9 6-20 0,-9-6-17 0,12 4-21 15,-12-4-26-15,12 0-23 0,-12 0-27 16,15-1-11-16,-15 1-30 0,19-6-9 16,-9 3-9-16,-1-2-11 0,1 1-6 0,1-3-4 15,0 0-2-15,-1 0 4 0,-1-1-12 0,0 0-3 16,-2-1 2-16,-1 2-8 0,-2 0 0 16,1-3-5-16,-5 10-6 0,5-17 9 0,-5 17-14 15,2-19-2-15,-2 19 2 0,-2-18 1 16,2 18-3-16,-6-17 2 0,6 17-3 0,-8-15 5 15,8 15-14-15,-10-11-2 0,10 11 3 0,-12-5-5 16,12 5-1-16,-16 1 6 0,16-1 27 16,-20 9-1-16,7 0 0 0,2 0 14 15,-3 6 18-15,2-2 13 0,0 3 10 0,2 0 9 16,2 1 6-16,2-2 5 0,1 2-1 0,3-1 7 16,2 0 1-16,1 2-11 0,3-4-11 15,0 3-30-15,0-2 18 0,1 0-18 0,2-1 2 16,0 0-13-16,1-2 2 0,0 0-12 0,-1-2 7 15,2-1-11-15,0-2 10 0,-2-2-21 16,-7-5-2-16,14 6-32 0,-14-6-17 0,18 0-37 16,-18 0 82-16,20-6-190 0,-9 0-39 15,2-1-40-15,-1-4-41 0,0 1-35 0,2-5-41 16,-2-1-26-16,1-1-7 0,2-5 18 16,-2-1-1-16,0-1 19 0,-2 0 19 0,2-2 69 15,-4 0 57-15,1 2 90 0,-3 2 76 16,1 2 100-16,-3 1 68 0,-1 2 91 0,-2 2 35 15,0 3 62-15,-1 1 24 0,-1 11-11 0,3-16-36 16,-3 16-15-16,0 0-1 0,-4-12 13 16,4 12 4-16,0 0-13 0,0 0-20 0,-11 8-26 15,11-8-18-15,-7 17-13 0,2-5-16 16,0 3-4-16,1 0-6 0,1 2-13 0,-1 0-7 16,1 1-13-16,1-1-14 0,0 0-15 15,1 1-12-15,-3 0-13 0,4-2-17 0,-1 0-7 16,1-1-12-16,1-1-30 0,1-3-39 0,0 4-46 15,1-1-44-15,-1-2-29 0,1-1-38 16,1-2-44-16,-4-9-36 0,6 17-34 0,-6-17-47 16,9 13-34-16,-9-13-36 0,11 7-50 15,-11-7-67-15,10 4-102 0,-10-4-424 0,15-2-698 16</inkml:trace>
  <inkml:trace contextRef="#ctx0" brushRef="#br0" timeOffset="102570.13">20527 10179 717 0,'0'0'770'0,"0"0"-94"15,6-8-58-15,-6 8-31 0,0 0-33 16,0 0-33-16,8 7-62 0,-8-7-44 0,3 9-40 16,-3-9-56-16,3 13-23 0,-3-13-18 0,2 19-16 15,-1-6-26-15,0-2-29 0,0 5-24 16,-1 3-20-16,0-1-17 0,-2 0-39 0,1 1-3 15,-1-1-11-15,-1 2-20 0,0-1-41 16,0-1-32-16,0 0 0 0,-1 0 0 0,0-1 0 16,-1-2 0-16,2 1 0 0,-2-3-70 15,0 0-103-15,2-3-70 0,0-1-101 0,3-9 6 16,-6 14-270-16,6-14-160 0,-7 11-152 0,7-11-579 16,0 0-1128-16</inkml:trace>
  <inkml:trace contextRef="#ctx0" brushRef="#br0" timeOffset="102831.03">20740 10249 639 0,'0'0'778'15,"9"-11"-148"-15,-9 11 5 0,6-6-61 16,-6 6 3-16,0 0-74 0,9-6-48 0,-9 6-70 15,0 0-42-15,0 0-37 0,0 0-41 16,12-1-40-16,-12 1-46 0,0 0-37 0,0 0-26 16,0 0-26-16,0 0-20 0,13 1-52 0,-13-1-67 15,0 0-57-15,0 0-108 0,0 0-40 16,8 6-99-16,-8-6-42 0,0 0-78 0,0 0-70 16,2 14-123-16,-2-14-557 0,0 0-830 15</inkml:trace>
  <inkml:trace contextRef="#ctx0" brushRef="#br0" timeOffset="103049.99">20799 10403 962 0,'0'0'753'0,"4"13"-22"0,-4-13-90 0,2 12-3 16,-2-12-68-16,2 11-66 0,-2-11-55 16,1 14-54-16,-1-14-47 0,3 16-45 0,-3-16-48 15,3 18-30-15,-3-18-24 0,2 16-28 0,-2-16-25 16,0 19-20-16,0-19-32 0,0 19-6 15,0-19-25-15,-2 18-6 0,-1-8-36 16,0-1-20-16,0 1-59 0,-3-1-46 0,0 2 37 16,0 0-237-16,-3-1-104 0,1 0-97 0,-3 0-102 15,1 0-163-15,-2 0-801 0,-1-1-1214 16</inkml:trace>
  <inkml:trace contextRef="#ctx0" brushRef="#br0" timeOffset="113280.13">10787 11332 674 0,'0'0'636'0,"-13"-1"-150"15,13 1-29-15,0 0-83 0,-16-3 13 0,16 3-52 16,0 0-2-16,-11-2-50 0,11 2 7 16,0 0-62-16,0 0-2 0,-10-2-64 0,10 2 8 15,0 0-59-15,0 0 8 0,0 0-47 16,-12-3 11-16,12 3-41 0,0 0 18 0,0 0-41 16,0 0 23-16,0 0-29 0,0 0 48 0,0 0-16 15,0 0 53-15,0 0-25 0,0 0 20 16,0 0-23-16,0 0 24 0,0 0-31 0,0 0 17 15,17 0-23-15,-17 0 18 0,0 0-27 16,14 1-2-16,-14-1-1 0,13 1 0 0,-13-1 2 16,13 2-3-16,-13-2-3 0,15 1-1 15,-15-1-3-15,18 2 1 0,-18-2-4 0,19 1-1 16,-19-1 0-16,19 2-5 0,-19-2 4 0,19 1 12 16,-19-1 3-16,20 2 1 0,-20-2-12 15,21 2-6-15,-21-2 2 0,23 1-10 0,-10 1 3 16,-1-1-5-16,5 1-2 0,0-1 0 15,1 0 29-15,-1 1-1 0,5-1-4 0,-1-1-3 16,1 0 0-16,0 0 5 0,5 0-7 0,1-1-1 16,-1 0 5-16,4 0-8 0,-1 0-3 15,6-2-5-15,-1 2-2 0,1-2-1 16,-1 1-1-16,3 0-27 0,-1 0 20 0,1 0 10 16,0 0-7-16,1 0 1 0,1 0-1 0,1-1 1 15,7 0-6-15,0-1 1 0,3-1 2 16,0 1-7-16,1-1-2 0,1 0 4 0,1-1 21 15,-1 0-21-15,1-2 18 0,-1 3-32 16,1-1 28-16,-3-1-28 0,1 1 24 0,-2 0-30 16,0 0 5-16,0 1 1 0,-2 1 1 0,1-2 0 15,0 2 31-15,-1 0-36 0,-1 0 26 16,0 1-29-16,-7-1 30 0,6 1-27 0,-7 0 23 16,3 2-28-16,-3-2 25 0,-1 1-27 15,0 1 29-15,0 0-26 0,-2-1 27 0,-4 2-32 16,-2 0 30-16,2 0-29 0,-1 2 32 15,-1-2-30-15,0 1 2 0,-2 0 0 0,1 1 3 16,-1-2 3-16,-1 2 2 0,0 0-2 0,0 0 3 16,0 0 1-16,0 1-2 0,-2 0 6 15,1 0 23-15,-3-1-32 0,2 1 27 0,0 0-30 16,-2 0 30-16,-2-1-31 0,3 1 25 16,-3 0-23-16,0 0 23 0,-1-1-28 0,1 1 30 15,2 1-33-15,-3-1 30 0,0 0-25 0,1 1 27 16,1 0-29-16,0 0 4 0,-1-1 1 15,-2 2 2-15,4-2 10 0,0 1-7 16,0 0 1-16,-1 0 2 0,1-1 0 0,-2 1 0 16,3-1 0-16,-1-1 0 0,0 1 2 0,1 1-2 15,-3-1-2-15,5 0 2 0,-3 1 2 16,1 0-2-16,1-1 2 0,-2 0-1 0,2 1 3 16,1-1-1-16,-1 0-3 0,1 0 2 0,0 0 2 15,0 0-1-15,1 0-2 0,0 0 0 16,1-2 2-16,0 2 0 0,0 0-2 0,0 0-2 15,1-1 2-15,-1 1 6 0,1 0-3 16,-2-2-7-16,1 2 3 0,1-1-1 0,-3 1 2 16,3 0-2-16,-2-1 2 0,0 1 2 15,-2 0-5-15,3 0 4 0,-3 0-1 0,1 0 0 16,-2 0 0-16,3 0-10 0,-1-1 18 16,-1 2-17-16,1-1 15 0,0-1-5 0,0 0 0 15,0 1-1-15,1 0 3 0,0-2-2 0,-2 2-2 16,1-1 0-16,1 2 0 0,-1-1-1 15,1-1 2-15,-1 2-7 0,1-1 7 0,0 0 2 16,-1 1-1-16,1 0-1 0,0 1-3 16,1-1 6-16,0 1 1 0,0-1-4 0,0 0 3 15,0-1-2-15,3 1 6 0,-1-1-3 0,0 0 0 16,1 0-6-16,4-2 2 0,0 2-2 16,1-2 4-16,1-1 0 0,0 2-3 0,2-1 2 15,0-1 3-15,0 0-8 0,2 0 5 16,-1 0 0-16,3 0 2 0,-1-1 1 0,1 0-4 15,6 0 1-15,-1 0 1 0,1-2-3 16,-2 0 0-16,2-1 1 0,-3 1 0 0,0-1-7 16,1 0 13-16,0 2-7 0,-1-2 2 0,1 0 0 15,-7 1 4-15,8 0-4 0,-2 0-1 16,-5 0-1-16,0 0 2 0,0 0-1 0,0 2-1 16,-1-2 0-16,0 0-2 0,-3 2 2 15,2-1 1-15,-3 1 2 0,-5 1-2 0,0-1-3 16,-1 1 1-16,-1 1 1 0,-1-1 2 0,-1 0 0 15,-2 1-11-15,-1-1 13 0,-1 1-9 16,-1 1 11-16,0-2-9 0,1 2 6 16,-1-2-8-16,1 0 9 0,-1 1-9 0,0 0 17 15,1 0-2-15,-1 0-9 0,0-1 0 0,0 0 0 16,1 1-1-16,-2 1 0 0,1-2 2 16,0 1 0-16,-2-1-2 0,1 1 1 0,0 0 1 15,-2 0-1-15,2 0 3 0,-1-1-1 16,-1 2 0-16,2-2-2 0,-1 1-1 0,-1 1 1 15,2-1 0-15,-2 0 0 0,1-1 2 0,1 1 0 16,-2-1-2-16,1 1 1 0,1 1-1 16,-2-2 1-16,1 2-2 0,1-2 0 15,-2 1 2-15,1-1-1 0,-1 2-1 0,1-1 3 16,-1-1-2-16,-3 0-1 0,4 1 3 0,-4 0-8 16,-3 0-9-16,-13-1-7 0,23 1-7 15,-23-1-8-15,22 1 12 0,-22-1-12 0,19 1 14 16,-19-1-10-16,18 1 15 0,-18-1-10 0,18 1 18 15,-18-1-9-15,18 2 12 0,-18-2-8 16,18 1 13-16,-18-1-10 0,20 1 14 0,-20-1-1 16,22 0 0-16,-22 0 3 0,22-1-5 15,-22 1 1-15,23-1 5 0,-10-1-5 0,-1 2-2 16,5-2 2-16,-2 0-1 0,-1 2 1 0,-2-1 0 16,-1-1-4-16,-11 2 3 0,22-1 2 15,-22 1-7-15,20-2 0 0,-20 2-19 16,14-1 25-16,-14 1 3 0,14-1-7 0,-14 1 6 15,0 0-6-15,18 0 1 0,-18 0 1 0,0 0-1 16,15-2 2-16,-15 2 0 0,0 0 3 16,0 0-3-16,15 0 3 0,-15 0-1 0,0 0 2 15,0 0 0-15,0 0-3 0,14 0 1 16,-14 0 0-16,0 0 8 0,0 0-7 0,0 0-2 16,0 0-2-16,13-1-1 0,-13 1 1 0,0 0 2 15,0 0 3-15,0 0-4 0,0 0 1 16,0 0-2-16,0 0 0 0,14 0 1 0,-14 0 2 15,0 0-14-15,0 0 16 0,0 0-3 16,0 0 1-16,0 0 0 0,0 0 1 0,14 1 0 16,-14-1 4-16,0 0-2 0,14 0-5 15,-14 0 3-15,15 0-2 0,-15 0-3 0,22 0 3 16,-22 0-2-16,25 0 7 0,-4 0-6 0,2 0 4 16,3 2-2-16,1-1-2 0,3 0 8 15,-2 1-6-15,5-1 4 0,3 0 0 0,2 1 119 16,2-1-148-16,3 1 9 0,4-1 4 15,6 1 3-15,0-2 1 0,0 1-2 0,2 0 9 16,1 0-1-16,1-1 2 0,-1 0-1 16,0 1-3-16,0 0 6 0,-1-1 0 0,0 0-6 15,0 0 121-15,0 0-143 0,1 0 4 16,1 1 5-16,-1-1 0 0,1-1 6 0,1 2 3 16,-3-1 2-16,2 0 1 0,-1 0 0 0,1 0 2 15,-3 0-2-15,-1 0 0 0,1 2 2 16,-2-2 0-16,2 1-1 0,-1-1 3 0,1 0 0 15,0-1 5-15,5-1-5 0,-2 2 8 16,3-2-5-16,0-1 4 0,3 0 3 0,8-1-1 16,-7 2 2-16,8-3-3 0,0-1 1 15,0 1 1-15,-1-1 1 0,4 1-1 0,-1-2-1 16,3 1 0-16,-2-2 0 0,4 2 2 0,-1-1-4 16,-1 1 30-16,-3-1-37 0,0 1 3 15,1-2-2-15,0 2 28 0,-2 2-33 0,1 0 29 16,-3-2-33-16,-8 3 29 0,0 1-36 15,-2-2 38-15,1 2-35 0,-1 0 28 0,-3 0-29 16,-1 1 29-16,-3 0-31 0,0 0 19 0,-3 1-17 16,-7-1 30-16,-2 1-29 0,0 0 29 15,-3 0-31-15,-1 1 31 0,-5-1-34 16,-3 1 32-16,-1 0-34 0,-2-1 30 0,-4 0-29 16,-4 1 36-16,0-1-27 0,-6 0 36 0,-13 0-22 15,25 1 28-15,-25-1-29 0,19 1 23 16,-19-1-27-16,14 1 0 0,-14-1 0 0,0 0 0 15,18 0-121-15,-18 0-77 0,0 0-9 16,0 0-226-16,11-5-81 0,-11 5-88 0,0 0-107 16,-6-9-102-16,6 9-648 0,-22-12-1077 0</inkml:trace>
  <inkml:trace contextRef="#ctx0" brushRef="#br0" timeOffset="116004.83">3795 12134 272 0,'0'0'619'0,"-9"6"-121"0,9-6-70 16,0 0-73-16,-12 7-45 0,12-7-55 0,0 0-35 16,-9 7-15-16,9-7-11 0,0 0-10 15,-8 10-12-15,8-10-17 0,0 0-22 16,-7 7-17-16,7-7 2 0,0 0 8 0,-5 10-5 16,5-10 3-16,0 0 7 0,0 0 1 0,2 16 8 15,-2-16 3-15,6 10-6 0,-6-10-9 16,10 12-12-16,-2-6 5 0,2 3-13 0,1-2-3 15,3 2-7-15,0-1-6 0,2-1-2 16,2 2-7-16,1-1-10 0,1-1-9 0,0 0-7 16,2-1-1-16,-1 1-14 0,1-2 3 0,1 0-15 15,-1 1-5-15,2-1-4 0,-1-2-4 16,1 3-5-16,0-4 20 0,2 3 13 0,2-3 8 16,-1 2-9-16,1-3-4 0,2 1-4 15,0 0-4-15,1-1-6 0,0 0-6 0,4 2 1 16,2-3 17-16,-1 3-4 0,1-2 0 15,-1 1-7-15,1-2-1 0,1 1 0 0,0-1 0 16,-1 1-2-16,1-2-2 0,1 0 10 0,-1-1-9 16,3 0 4-16,-1-2 1 0,7 0-1 15,-1 1-2-15,2-1-1 0,0 0-5 0,-1 0 3 16,1 0-7-16,0 0-5 0,-1 1 7 16,-6 1-8-16,7-1-2 0,-7 0-1 0,0 1-2 15,1 0-1-15,-2 0 0 0,0 1 5 0,2 1-5 16,-2-1-10-16,0 1 10 0,2 0-8 15,-1 0 9-15,0 0 1 0,1 0-4 16,1 1 3-16,-1 0-5 0,7 1 3 0,-1 1-1 16,-1-2 0-16,0 4-1 0,-1-2 2 0,1 0-1 15,-1 1 0-15,-6-1 0 0,2 0 0 16,-1 0 2-16,6 0 2 0,-2 0 0 0,-4-1 6 16,8 2 3-16,-1-3 4 0,-1 2 1 15,2 1-4-15,-1 0-1 0,1-1-4 0,-1 1 1 16,2 0 1-16,-1 1-6 0,-1-1 2 0,1 0 0 15,0-1 1-15,1 2-4 0,-2-2 1 16,0 0 1-16,0 0-2 0,-1 0 6 0,2-1-3 16,-1 0-1-16,1 0 0 0,1 0 0 15,-1-1 3-15,2 1-3 0,-1 0-3 0,1-1 0 16,1 2 3-16,-1-1-3 0,1 1 0 16,-2 0 2-16,1-1 1 0,1 0-4 0,-2 1-1 15,-2-2 4-15,3 1-2 0,-1-1-2 0,2-1 5 16,0 1-5-16,0-2 5 0,1-1-4 15,2 1 3-15,3-2-1 0,-2 0-4 0,1-1 1 16,1 0 0-16,-2 1 0 0,2-1 4 16,-2 0-6-16,1 0 1 0,-1 0-1 0,1 1 2 15,0 0-3-15,-1 0-23 0,3 0 30 0,-2-2-2 16,5 3 2-16,-3-2 0 0,3 0 0 16,-4 0-6-16,12-3 4 0,-9 0 0 15,-1 2-1-15,6-4 2 0,-6 2 1 0,7-2 4 0,0 2-1 16,-10-1-9-16,2 2 7 0,8-2 1 15,-7 1-2-15,-3 1-4 0,3 2-24 16,-3-2 31-16,-1 2-6 0,1 1 0 0,-2 0 0 16,-1 1-2-16,-2-1 2 0,0 3-2 0,1-2 0 15,-1 0-1-15,2 0 1 0,-1 2 1 16,1-1-3-16,2 0-1 0,-1-1 9 0,1-1-10 16,-1 2 0-16,2-2 5 0,-2 1-2 15,1-1-28-15,-1 0 36 0,-2 1-4 0,2 0-1 16,-1 0-6-16,0 1 8 0,-1 0-3 0,1-1 1 15,0 2-5-15,0 0 5 0,0 0-2 16,-1-1-1-16,2 1 0 0,-1 0 0 16,-2 0 3-16,2-1-3 0,-2 0-2 0,2 1 5 15,-3-1 1-15,1-1 1 0,0 0-15 0,0 1 15 16,1 0 0-16,0 0-3 0,0 0 2 16,1-1-2-16,0 2 1 0,1-1-1 0,-2 1 1 15,1 2-4-15,0-2 0 0,-2 1-1 16,-1 0 1-16,2 0 7 0,-2 0-15 0,-2 1 1 15,1-1 11-15,0 1 122 0,-2-1-146 0,2 2 8 16,-1-1-1-16,2-1 4 0,0 0-2 16,-2 2 4-16,2-1 14 0,0 0-12 15,-1 2-1-15,0-2 3 0,0 2-1 0,1-3 8 16,-1 4-1-16,0-3-3 0,-3 2-5 0,1-2 4 16,2 3 2-16,-1-2-1 0,-1 0-4 15,2 1 7-15,-1 0-1 0,3 0-1 0,0 0-1 16,-1 0-2-16,1 0 3 0,1 0-2 0,-2-1 1 15,2-1 5-15,-1 2-5 0,1-2 2 16,-1 1-1-16,1 0 8 0,0-2-8 0,0 1 3 16,2-1-6-16,1 0 9 0,1-1-3 15,2 0-2-15,0 0 3 0,2 0-2 0,1 0 2 16,-2 0-17-16,4 0 20 0,-2-1-2 16,0 0 0-16,1-1 1 0,0 1-1 0,2 0 2 15,9-2-3-15,2 1-1 0,-1 1 1 16,0-2 1-16,-1 0-1 0,1 0 0 0,-1 0 0 15,-1-1-2-15,0 0 3 0,-1 0-1 0,1-2 0 16,2 2-2-16,0 0-20 0,2-1 28 16,0 2-1-16,1-1-4 0,-1-2 3 0,0 3-2 15,-1-1 1-15,0-1 3 0,-1 2-6 16,1-1-4-16,0-1 0 0,2 3 0 0,0-2 0 16,1 1 0-16,0-1 0 0,1 2 0 15,-2-2 0-15,0 3 0 0,0-2 0 0,-1 1 0 16,0 0 0-16,1 0 0 0,0 1 0 0,1-1 0 15,1 1 0-15,-2 0 0 0,1 0 0 16,-1 1 0-16,-1 0 0 0,-11 0 0 0,11 0 0 16,0 2 0-16,0-2 0 0,-1 0 0 15,2 1 0-15,-1 1 0 0,0-1 0 0,-1 1 0 16,-1-1 0-16,-8 0 0 0,6 1 0 0,-8-1 0 16,-1 1 0-16,12-1 0 0,-11-1 0 15,9 3 0-15,3-2 0 0,-13 0 0 16,1 0 0-16,0-1 0 0,-2 0 0 0,-1 2 0 15,2-2 0-15,-2 1 0 0,-3-1 0 0,0 1 0 16,1 0 0-16,-2 0 0 0,1-1 0 16,-2 1 0-16,0 1 0 0,1-2 0 0,-2 2 0 15,-1-2 0-15,3 1 0 0,-5 0 0 16,-1 1 0-16,0-2 0 0,0 0 0 0,-3 1 0 16,-6-1 0-16,2-1 0 0,-1 1 0 0,6-2 0 15,0 1 0-15,-3-2 0 0,4 1 0 16,-2-1 0-16,-1-1 0 0,2 2 0 0,-4-2 0 15,4 3 0-15,-3-2 0 0,-6 0 0 16,1 0 0-16,0 1 0 0,0 1 0 0,0-1 0 16,-3-1 0-16,3 1 0 0,-2 0 0 15,0-1 0-15,2-1 0 0,-2 1 0 0,-2 0 0 16,2 0 0-16,1 0 0 0,-1 0 0 0,-4-2 0 16,5 2 0-16,-5-1 0 0,3 2 0 15,-5-1 0-15,2 0 0 0,-2-1 0 0,-3 2 0 16,-1 0 0-16,-3-1 0 0,0 1 0 15,-2 0 0-15,-5-1 0 0,0 2 0 0,-2-2 0 16,-1 1 0-16,-5 1 0 0,-12 1 0 0,20-4-85 16,-20 4-96-16,14-5-97 0,-14 5-40 15,0 0-47-15,2-10-24 0,-2 10-9 16,-9-10-9-16,-5 3 18 0,-6 0 28 0,-9 0 19 16,-7 0 32-16,-9 0 16 0,-7 2 39 0,-4-1 40 15,-18 1 47-15,-7 3 19 0,-6 0 3 16,-7 2-5-16,-6 1-7 0,-5 1-19 0,-3 1-26 15,-24 1-34-15,-1 2-91 0,-6 0-263 16,2-1-104-16</inkml:trace>
  <inkml:trace contextRef="#ctx0" brushRef="#br0" timeOffset="117920.84">3662 12919 190 0,'0'0'283'0,"-9"4"-38"0,9-4-6 0,-10 5-22 15,10-5 4-15,-9 4-21 0,9-4 11 16,-11 4-23-16,11-4 6 0,-15 4-11 0,15-4 0 15,-15 6-23-15,15-6-11 0,-17 6-17 16,8-3 18-16,9-3-9 0,-19 6 4 0,19-6-3 16,-19 5-7-16,8-1-3 0,0-2-10 15,3 2-5-15,-3-2-5 0,1 3 4 0,0-3 5 16,10-2-1-16,-20 5 5 0,20-5 1 0,-17 5-2 16,17-5 1-16,-16 5-14 0,16-5-6 15,-15 4-5-15,15-4-7 0,-14 4-6 0,14-4-13 16,-10 1-6-16,10-1-19 0,0 0-12 15,-13 3-15-15,13-3-8 0,0 0-5 0,-10 3-8 16,10-3-5-16,0 0-3 0,0 0 1 16,-10 5 1-16,10-5 0 0,0 0 7 0,0 0 1 15,0 0-3-15,0 0 3 0,1 13 7 0,-1-13 7 16,0 0 3-16,8 8 8 0,-8-8 31 16,8 6-27-16,-8-6 26 0,12 6-30 0,-12-6 20 15,14 8-29-15,-14-8 27 0,16 5-26 0,-16-5 27 16,16 7-28-16,-16-7 21 0,17 6-24 15,-17-6 18-15,17 5-26 0,-17-5 26 0,19 5-19 16,-19-5 20-16,19 4-25 0,-19-4 23 16,20 4-23-16,-20-4 20 0,21 3-23 0,-21-3 21 15,23 2-29-15,-23-2 26 0,22 1-22 0,-9 1 15 16,-13-2-23-16,23 2 24 0,-10-1-22 16,-13-1 20-16,24 0-23 0,-24 0 21 0,21 1-22 15,-21-1 21-15,22 2-23 0,-22-2 25 16,20 1-24-16,-20-1 20 0,15 2-20 0,-15-2 19 15,15 0-21-15,-15 0 28 0,14 0-20 0,-14 0 18 16,15 0-14-16,-15 0 20 0,14 1 1 16,-14-1 29-16,14 0-24 0,-14 0 23 0,16 1-31 15,-16-1 27-15,14 0-37 0,-14 0 20 16,15 2-25-16,-15-2 25 0,14 1-25 0,-14-1 30 16,16 2-30-16,-16-2 31 0,15 1-31 15,-15-1 4-15,18 1-2 0,-18-1 30 0,14 2-29 16,-14-2 31-16,18 1-35 0,-18-1 34 0,17 2-36 15,-17-2 30-15,18 2-25 0,-18-2-3 16,18 3 2-16,-18-3 6 0,18 1-5 0,-18-1 5 16,19 3-5-16,-19-3 1 0,19 2-4 15,-19-2 8-15,18 1-9 0,-18-1 8 0,16 1-10 16,-16-1 8-16,14 2-4 0,-14-2 0 0,14 1-4 16,-14-1 0-16,14 2 0 0,-14-2-2 15,17 1 8-15,-17-1-7 0,18 2 4 16,-18-2 16-16,21 1-4 0,-21-1 4 0,23 2-5 15,-23-2 32-15,22 0-37 0,-22 0 33 0,26-1-42 16,-12 0 33-16,-2 0-40 0,1 0 34 16,0 0-39-16,1 1 39 0,0 0-44 0,-1 0 40 15,1 0-38-15,-2-1 39 0,2 1-42 16,1 0 37-16,-2 0-36 0,6 0 40 0,-1 1-44 16,-2-1 42-16,-1 0-38 0,-1 0 36 0,-1 0-33 15,2 0 47-15,4 0-50 0,-4 0 37 16,1 0-33-16,-3 0 39 0,0 0-41 0,2 0 40 15,-2 0-38-15,1 0 40 0,-1 0-37 16,1 0 29-16,-1 0-36 0,1 0 40 0,-1 0-39 16,-1 0 38-16,-12 0-40 0,25 1 37 0,-25-1-33 15,25 1 25-15,-25-1-25 0,25 0 35 16,-25 0-37-16,24 1 38 0,-24-1-36 0,23 1 33 16,-23-1-34-16,23 1 37 0,-23-1-32 15,21 0 30-15,-21 0-32 0,20 0 36 0,-20 0-38 16,16 0 36-16,-16 0-34 0,14 0 36 15,-14 0-29-15,14 1 30 0,-14-1-31 0,0 0 35 16,18 0-27-16,-18 0 28 0,0 0-33 0,19 0 29 16,-19 0-31-16,0 0 32 0,16-1-34 15,-16 1 35-15,0 0-33 0,16 0 30 0,-16 0-30 16,0 0 1-16,16 0 30 0,-16 0-32 16,0 0 30-16,15-1-33 0,-15 1 36 0,0 0-36 15,16-1 30-15,-16 1-33 0,0 0 26 0,14 0-22 16,-14 0 29-16,0 0-29 0,16-1 39 15,-16 1-22-15,0 0 33 0,17-2-43 0,-17 2 0 16,14-1 0-16,-14 1 0 0,15-5 0 16,-15 5 0-16,17-2 0 0,-17 2 0 0,15-3 0 15,-15 3 0-15,14-3 0 0,-14 3 0 16,12-3 0-16,-12 3 0 0,0 0 0 0,14-3 0 16,-14 3 0-16,0 0 0 0,13-3 0 0,-13 3 0 15,0 0 0-15,11-2 0 0,-11 2 0 16,0 0 0-16,0 0 0 0,14-2 0 0,-14 2 0 15,0 0-127-15,0 0-105 0,0 0-17 16,11-1-64-16,-11 1-9 0,0 0-66 0,0 0 1 16,0 0-36-16,11 3 86 0,-11-3-210 0,0 0-165 15,0 0-604-15,4 11-921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  <a:pPr>
                <a:defRPr/>
              </a:pPr>
              <a:t>2022/8/27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  <a:pPr/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并行应用编程过程</a:t>
            </a:r>
            <a:r>
              <a:rPr lang="en-US" altLang="zh-CN" dirty="0"/>
              <a:t>——PCAM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76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并行应用编程过程</a:t>
            </a:r>
            <a:r>
              <a:rPr lang="en-US" altLang="zh-CN" dirty="0"/>
              <a:t>——PCAM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36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并行应用编程过程</a:t>
            </a:r>
            <a:r>
              <a:rPr lang="en-US" altLang="zh-CN" dirty="0"/>
              <a:t>——PCAM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47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5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0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06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1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76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9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8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51215902177@stu.ecnu.edu.c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并行程序设计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Lecture 7: </a:t>
            </a:r>
          </a:p>
          <a:p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sz="3200" b="1" dirty="0" err="1">
                <a:solidFill>
                  <a:srgbClr val="C00000"/>
                </a:solidFill>
              </a:rPr>
              <a:t>OpenMP</a:t>
            </a:r>
            <a:r>
              <a:rPr lang="zh-CN" altLang="en-US" sz="3200" b="1" dirty="0">
                <a:solidFill>
                  <a:srgbClr val="C00000"/>
                </a:solidFill>
              </a:rPr>
              <a:t>并行编程实例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20C4EC-36C6-4EA9-9C8E-BE976079E5D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program arguments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n</a:t>
            </a:r>
            <a:r>
              <a:rPr lang="zh-CN" altLang="en-US" dirty="0"/>
              <a:t>值的计算结果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EF1F12-006D-4C86-94C6-719BF7E61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3EEF8-CBE6-4DE6-919B-F04A3277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9" y="4267178"/>
            <a:ext cx="7010216" cy="142146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879F76-EABC-43EB-940A-89DD7CEF0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2133634"/>
            <a:ext cx="7010216" cy="138132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51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820799-9559-4018-A200-C78FF1FC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V3</a:t>
            </a:r>
            <a:r>
              <a:rPr lang="zh-CN" altLang="en-US" dirty="0"/>
              <a:t>：使用</a:t>
            </a:r>
            <a:r>
              <a:rPr lang="en-US" altLang="zh-CN" dirty="0"/>
              <a:t>parallel for</a:t>
            </a:r>
            <a:r>
              <a:rPr lang="zh-CN" altLang="en-US" dirty="0"/>
              <a:t>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AFD2F7-BB90-4AE6-B7B8-9674B5F478A9}"/>
              </a:ext>
            </a:extLst>
          </p:cNvPr>
          <p:cNvSpPr txBox="1"/>
          <p:nvPr/>
        </p:nvSpPr>
        <p:spPr>
          <a:xfrm>
            <a:off x="1257357" y="990664"/>
            <a:ext cx="6629286" cy="526297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math.h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double f(double x);    /* Function we're integrating */</a:t>
            </a:r>
          </a:p>
          <a:p>
            <a:r>
              <a:rPr lang="en-US" altLang="zh-CN" sz="1400" dirty="0"/>
              <a:t>double Trap(double a, double b, int n, int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char*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 {</a:t>
            </a:r>
          </a:p>
          <a:p>
            <a:r>
              <a:rPr lang="en-US" altLang="zh-CN" sz="1400" dirty="0"/>
              <a:t>   double 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 = 0.0;  /* Store result in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 */</a:t>
            </a:r>
          </a:p>
          <a:p>
            <a:r>
              <a:rPr lang="en-US" altLang="zh-CN" sz="1400" dirty="0"/>
              <a:t>   double  a, b;                 /* Left and right endpoints      */</a:t>
            </a:r>
          </a:p>
          <a:p>
            <a:r>
              <a:rPr lang="en-US" altLang="zh-CN" sz="1400" dirty="0"/>
              <a:t>   int     n;                    /* Total number of trapezoids    */</a:t>
            </a:r>
          </a:p>
          <a:p>
            <a:r>
              <a:rPr lang="en-US" altLang="zh-CN" sz="1400" dirty="0"/>
              <a:t>   int    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strtol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[1], NULL, 10);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number of threads is %d\n",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("Enter a, b, and n\n");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 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 %d", &amp;a, &amp;b, &amp;n);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 = Trap(a, b, n,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("With n = %d trapezoids, our estimate\n", n);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("of the integral from %f to %f = %.14e\n", a, b,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return 0;</a:t>
            </a:r>
          </a:p>
          <a:p>
            <a:r>
              <a:rPr lang="en-US" altLang="zh-CN" sz="1400" dirty="0"/>
              <a:t>}  /* main */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357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A2A411-5D50-43E7-8F78-AE4A0BB88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Trap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DAB59-7ACF-4EEE-B112-F5CB01B55B07}"/>
              </a:ext>
            </a:extLst>
          </p:cNvPr>
          <p:cNvSpPr txBox="1"/>
          <p:nvPr/>
        </p:nvSpPr>
        <p:spPr>
          <a:xfrm>
            <a:off x="1257387" y="996416"/>
            <a:ext cx="6629226" cy="427809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double Trap(double a, double b, int n, int </a:t>
            </a:r>
            <a:r>
              <a:rPr lang="en-US" altLang="zh-CN" sz="1600" dirty="0" err="1"/>
              <a:t>thread_count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   double  h,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int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double  start, finish;</a:t>
            </a:r>
          </a:p>
          <a:p>
            <a:r>
              <a:rPr lang="en-US" altLang="zh-CN" sz="1600" dirty="0"/>
              <a:t>   h = (b-a)/n;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 = (f(a) + f(b))/2.0;</a:t>
            </a:r>
          </a:p>
          <a:p>
            <a:r>
              <a:rPr lang="en-US" altLang="zh-CN" sz="1600" dirty="0"/>
              <a:t>   start = </a:t>
            </a:r>
            <a:r>
              <a:rPr lang="en-US" altLang="zh-CN" sz="1600" dirty="0" err="1"/>
              <a:t>omp_get_wtime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#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for </a:t>
            </a:r>
            <a:r>
              <a:rPr lang="en-US" altLang="zh-CN" sz="16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600" dirty="0">
                <a:solidFill>
                  <a:srgbClr val="C00000"/>
                </a:solidFill>
              </a:rPr>
              <a:t>) \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  reduction(+: </a:t>
            </a:r>
            <a:r>
              <a:rPr lang="en-US" altLang="zh-CN" sz="1600" dirty="0" err="1">
                <a:solidFill>
                  <a:srgbClr val="C00000"/>
                </a:solidFill>
              </a:rPr>
              <a:t>approx</a:t>
            </a:r>
            <a:r>
              <a:rPr lang="en-US" altLang="zh-CN" sz="1600" dirty="0">
                <a:solidFill>
                  <a:srgbClr val="C00000"/>
                </a:solidFill>
              </a:rPr>
              <a:t>) schedule(runtime)</a:t>
            </a:r>
          </a:p>
          <a:p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n-1;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 += f(a +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*h);</a:t>
            </a:r>
          </a:p>
          <a:p>
            <a:r>
              <a:rPr lang="en-US" altLang="zh-CN" sz="1600" dirty="0"/>
              <a:t>   }</a:t>
            </a:r>
          </a:p>
          <a:p>
            <a:r>
              <a:rPr lang="en-US" altLang="zh-CN" sz="1600" dirty="0"/>
              <a:t>   finish = </a:t>
            </a:r>
            <a:r>
              <a:rPr lang="en-US" altLang="zh-CN" sz="1600" dirty="0" err="1"/>
              <a:t>omp_get_wtime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("Time used in parallel block = %.14e seconds\n", finish-start);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 = h*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  /* Trap */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11E6C-4E59-47FF-9743-BC9FE569905B}"/>
              </a:ext>
            </a:extLst>
          </p:cNvPr>
          <p:cNvSpPr txBox="1"/>
          <p:nvPr/>
        </p:nvSpPr>
        <p:spPr>
          <a:xfrm>
            <a:off x="1249364" y="5436573"/>
            <a:ext cx="2560656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double f(double x) {</a:t>
            </a:r>
          </a:p>
          <a:p>
            <a:r>
              <a:rPr lang="en-US" altLang="zh-CN" sz="1600" dirty="0"/>
              <a:t>   double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= x*x;</a:t>
            </a:r>
          </a:p>
          <a:p>
            <a:r>
              <a:rPr lang="en-US" altLang="zh-CN" sz="1600" dirty="0"/>
              <a:t>   return 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E54556D-B7DC-0510-4940-25C2A362B576}"/>
                  </a:ext>
                </a:extLst>
              </p14:cNvPr>
              <p14:cNvContentPartPr/>
              <p14:nvPr/>
            </p14:nvContentPartPr>
            <p14:xfrm>
              <a:off x="1647000" y="2969640"/>
              <a:ext cx="4634280" cy="340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E54556D-B7DC-0510-4940-25C2A362B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40" y="2960280"/>
                <a:ext cx="465300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3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8F9F84-1AF7-44A7-BAE7-C356A0A3FE2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program arguments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n</a:t>
            </a:r>
            <a:r>
              <a:rPr lang="zh-CN" altLang="en-US" dirty="0"/>
              <a:t>值的计算结果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F697EF-215C-4858-9066-726C7DAB1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V3</a:t>
            </a:r>
            <a:r>
              <a:rPr lang="zh-CN" altLang="en-US" dirty="0"/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2EA96-095B-43E7-A5FD-21D14CB3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2089182"/>
            <a:ext cx="6832704" cy="14160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812AA5-203A-4345-8C0A-692A61B06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3" y="4036286"/>
            <a:ext cx="6817457" cy="137386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15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梯形积分法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  <a:cs typeface="Times New Roman" panose="02020603050405020304" pitchFamily="18" charset="0"/>
              </a:rPr>
              <a:t>排序</a:t>
            </a:r>
            <a:endParaRPr lang="en-US" altLang="zh-CN" sz="32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生产者和消费者问题</a:t>
            </a: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29694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EB87E4-1076-4411-9329-5B5A09CFDE9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369088"/>
          </a:xfrm>
        </p:spPr>
        <p:txBody>
          <a:bodyPr/>
          <a:lstStyle/>
          <a:p>
            <a:r>
              <a:rPr lang="zh-CN" altLang="en-US" dirty="0"/>
              <a:t>冒泡排序是一种最基础的交换排序</a:t>
            </a:r>
            <a:endParaRPr lang="en-US" altLang="zh-CN" dirty="0"/>
          </a:p>
          <a:p>
            <a:r>
              <a:rPr lang="zh-CN" altLang="en-US" dirty="0"/>
              <a:t>一组整数排序的串行算法如下：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存在循环体依赖，不能并行化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AC771F-2EF8-42C8-AC30-D949BCF4E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9B5ADA-B681-4568-BC93-22260B348AFA}"/>
              </a:ext>
            </a:extLst>
          </p:cNvPr>
          <p:cNvSpPr txBox="1"/>
          <p:nvPr/>
        </p:nvSpPr>
        <p:spPr>
          <a:xfrm>
            <a:off x="1233877" y="2084216"/>
            <a:ext cx="6376106" cy="34163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/>
              <a:t>void </a:t>
            </a:r>
            <a:r>
              <a:rPr lang="en-US" altLang="zh-CN" sz="1800" dirty="0" err="1"/>
              <a:t>Bubble_sort</a:t>
            </a:r>
            <a:r>
              <a:rPr lang="en-US" altLang="zh-CN" sz="1800" dirty="0"/>
              <a:t>( int a[], int n) {</a:t>
            </a:r>
          </a:p>
          <a:p>
            <a:r>
              <a:rPr lang="en-US" altLang="zh-CN" sz="1800" dirty="0"/>
              <a:t>           int 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temp;</a:t>
            </a:r>
          </a:p>
          <a:p>
            <a:r>
              <a:rPr lang="en-US" altLang="zh-CN" sz="1800" dirty="0"/>
              <a:t>           for (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 = n; 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 &gt;=2; 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--){</a:t>
            </a:r>
          </a:p>
          <a:p>
            <a:r>
              <a:rPr lang="en-US" altLang="zh-CN" sz="1800" dirty="0"/>
              <a:t>                 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list_length-1;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++){</a:t>
            </a:r>
          </a:p>
          <a:p>
            <a:r>
              <a:rPr lang="en-US" altLang="zh-CN" sz="1800" dirty="0"/>
              <a:t>	        if (a[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&gt; a[i+1]) {</a:t>
            </a:r>
          </a:p>
          <a:p>
            <a:r>
              <a:rPr lang="en-US" altLang="zh-CN" sz="1800" dirty="0"/>
              <a:t>	            temp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</a:p>
          <a:p>
            <a:r>
              <a:rPr lang="en-US" altLang="zh-CN" sz="1800" dirty="0"/>
              <a:t>	           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a[i+1];</a:t>
            </a:r>
          </a:p>
          <a:p>
            <a:r>
              <a:rPr lang="en-US" altLang="zh-CN" sz="1800" dirty="0"/>
              <a:t> 	            a[i+1] = temp;</a:t>
            </a:r>
          </a:p>
          <a:p>
            <a:r>
              <a:rPr lang="en-US" altLang="zh-CN" sz="1800" dirty="0"/>
              <a:t> 	        }</a:t>
            </a:r>
          </a:p>
          <a:p>
            <a:r>
              <a:rPr lang="en-US" altLang="zh-CN" sz="1800" dirty="0"/>
              <a:t> 	   }</a:t>
            </a:r>
          </a:p>
          <a:p>
            <a:r>
              <a:rPr lang="en-US" altLang="zh-CN" sz="1800" dirty="0"/>
              <a:t>          }</a:t>
            </a:r>
          </a:p>
          <a:p>
            <a:r>
              <a:rPr lang="en-US" altLang="zh-CN" sz="1800" dirty="0"/>
              <a:t> } </a:t>
            </a:r>
            <a:endParaRPr lang="zh-CN" alt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C3009C0-79BA-6DDF-F7E0-FEB12563729D}"/>
                  </a:ext>
                </a:extLst>
              </p14:cNvPr>
              <p14:cNvContentPartPr/>
              <p14:nvPr/>
            </p14:nvContentPartPr>
            <p14:xfrm>
              <a:off x="998640" y="5830560"/>
              <a:ext cx="4840920" cy="102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C3009C0-79BA-6DDF-F7E0-FEB125637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80" y="5821200"/>
                <a:ext cx="48596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59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5FEF267-760C-4DAC-BD10-2234629654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是冒泡排序的升级版，消除了冒泡排序中的循环体依赖，所以可以实现并行化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9A4AF6-C95A-4800-878A-5F9692979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奇偶排序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B279B4-507A-4317-8BA3-332B9F9ACFAE}"/>
              </a:ext>
            </a:extLst>
          </p:cNvPr>
          <p:cNvSpPr txBox="1"/>
          <p:nvPr/>
        </p:nvSpPr>
        <p:spPr>
          <a:xfrm>
            <a:off x="1249364" y="1905040"/>
            <a:ext cx="6376106" cy="477053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Odd_even_sort</a:t>
            </a:r>
            <a:r>
              <a:rPr lang="en-US" altLang="zh-CN" sz="1600" dirty="0"/>
              <a:t>( int a[],int n) {</a:t>
            </a:r>
          </a:p>
          <a:p>
            <a:r>
              <a:rPr lang="en-US" altLang="zh-CN" sz="1600" dirty="0"/>
              <a:t>           int phase,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temp;</a:t>
            </a:r>
          </a:p>
          <a:p>
            <a:r>
              <a:rPr lang="en-US" altLang="zh-CN" sz="1600" dirty="0"/>
              <a:t>           for (phase = 0; phase &lt; n; phase++)</a:t>
            </a:r>
          </a:p>
          <a:p>
            <a:r>
              <a:rPr lang="en-US" altLang="zh-CN" sz="1600" dirty="0"/>
              <a:t>	if (phase % 2 == 0) { / *Even phase */</a:t>
            </a:r>
          </a:p>
          <a:p>
            <a:r>
              <a:rPr lang="en-US" altLang="zh-CN" sz="1600" dirty="0"/>
              <a:t> 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2)</a:t>
            </a:r>
          </a:p>
          <a:p>
            <a:r>
              <a:rPr lang="en-US" altLang="zh-CN" sz="1600" dirty="0"/>
              <a:t> 	        if (a[i-1] &gt;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{</a:t>
            </a:r>
          </a:p>
          <a:p>
            <a:r>
              <a:rPr lang="en-US" altLang="zh-CN" sz="1600" dirty="0"/>
              <a:t> 	            temp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	    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a[i-1];</a:t>
            </a:r>
          </a:p>
          <a:p>
            <a:r>
              <a:rPr lang="en-US" altLang="zh-CN" sz="1600" dirty="0"/>
              <a:t> 	            a[i-1] = temp;</a:t>
            </a:r>
          </a:p>
          <a:p>
            <a:r>
              <a:rPr lang="en-US" altLang="zh-CN" sz="1600" dirty="0"/>
              <a:t> 	        }</a:t>
            </a:r>
          </a:p>
          <a:p>
            <a:r>
              <a:rPr lang="en-US" altLang="zh-CN" sz="1600" dirty="0"/>
              <a:t> 	} else {/ *Odd phase */</a:t>
            </a:r>
          </a:p>
          <a:p>
            <a:r>
              <a:rPr lang="en-US" altLang="zh-CN" sz="1600" dirty="0"/>
              <a:t> 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n-1;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2)</a:t>
            </a:r>
          </a:p>
          <a:p>
            <a:r>
              <a:rPr lang="en-US" altLang="zh-CN" sz="1600" dirty="0"/>
              <a:t>	        if 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a[i+1]) {</a:t>
            </a:r>
          </a:p>
          <a:p>
            <a:r>
              <a:rPr lang="en-US" altLang="zh-CN" sz="1600" dirty="0"/>
              <a:t> 	            temp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	    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a[i+1];</a:t>
            </a:r>
          </a:p>
          <a:p>
            <a:r>
              <a:rPr lang="en-US" altLang="zh-CN" sz="1600" dirty="0"/>
              <a:t> 	            a[i+1] = temp;</a:t>
            </a:r>
          </a:p>
          <a:p>
            <a:r>
              <a:rPr lang="en-US" altLang="zh-CN" sz="1600" dirty="0"/>
              <a:t> 	        }</a:t>
            </a:r>
          </a:p>
          <a:p>
            <a:r>
              <a:rPr lang="en-US" altLang="zh-CN" sz="1600" dirty="0"/>
              <a:t> 	}</a:t>
            </a:r>
          </a:p>
          <a:p>
            <a:r>
              <a:rPr lang="en-US" altLang="zh-CN" sz="16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04DE199-C214-0214-EA47-CE6A1C4ACDEE}"/>
                  </a:ext>
                </a:extLst>
              </p14:cNvPr>
              <p14:cNvContentPartPr/>
              <p14:nvPr/>
            </p14:nvContentPartPr>
            <p14:xfrm>
              <a:off x="2792160" y="1485000"/>
              <a:ext cx="5415840" cy="36489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04DE199-C214-0214-EA47-CE6A1C4AC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800" y="1475640"/>
                <a:ext cx="5434560" cy="36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05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EEE6A1-91E5-4D2E-BDF3-B5038EE9296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输入：数组</a:t>
            </a:r>
            <a:r>
              <a:rPr lang="en-US" altLang="zh-CN" dirty="0"/>
              <a:t>A={5,9,4,3}</a:t>
            </a:r>
          </a:p>
          <a:p>
            <a:r>
              <a:rPr lang="zh-CN" altLang="en-US" dirty="0"/>
              <a:t>输出：非递减有序序列</a:t>
            </a:r>
            <a:endParaRPr lang="en-US" altLang="zh-CN" dirty="0"/>
          </a:p>
          <a:p>
            <a:r>
              <a:rPr lang="zh-CN" altLang="en-US" dirty="0"/>
              <a:t>奇偶排序：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phase = 0</a:t>
            </a:r>
            <a:r>
              <a:rPr lang="zh-CN" altLang="en-US" sz="2000" dirty="0"/>
              <a:t>（偶数）：比较</a:t>
            </a:r>
            <a:r>
              <a:rPr lang="en-US" altLang="zh-CN" sz="2000" dirty="0"/>
              <a:t>(a[0],a[1])</a:t>
            </a:r>
            <a:r>
              <a:rPr lang="zh-CN" altLang="en-US" sz="2000" dirty="0"/>
              <a:t>、</a:t>
            </a:r>
            <a:r>
              <a:rPr lang="en-US" altLang="zh-CN" sz="2000" dirty="0"/>
              <a:t> (a[2],a[3])</a:t>
            </a:r>
            <a:r>
              <a:rPr lang="zh-CN" altLang="en-US" sz="2000" dirty="0"/>
              <a:t>，</a:t>
            </a:r>
            <a:r>
              <a:rPr lang="en-US" altLang="zh-CN" sz="2000" dirty="0"/>
              <a:t>A={5,9,3,4}</a:t>
            </a:r>
          </a:p>
          <a:p>
            <a:pPr marL="0" indent="0">
              <a:buNone/>
            </a:pPr>
            <a:r>
              <a:rPr lang="en-US" altLang="zh-CN" sz="2000" dirty="0"/>
              <a:t>phase = 1</a:t>
            </a:r>
            <a:r>
              <a:rPr lang="zh-CN" altLang="en-US" sz="2000" dirty="0"/>
              <a:t>（奇数）：比较</a:t>
            </a:r>
            <a:r>
              <a:rPr lang="en-US" altLang="zh-CN" sz="2000" dirty="0"/>
              <a:t>(a[1],a[2])</a:t>
            </a:r>
            <a:r>
              <a:rPr lang="zh-CN" altLang="en-US" sz="2000" dirty="0"/>
              <a:t> ，</a:t>
            </a:r>
            <a:r>
              <a:rPr lang="en-US" altLang="zh-CN" sz="2000" dirty="0"/>
              <a:t>A={5,3,9,4}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phase = 2</a:t>
            </a:r>
            <a:r>
              <a:rPr lang="zh-CN" altLang="en-US" sz="2000" dirty="0"/>
              <a:t>（偶数）：比较</a:t>
            </a:r>
            <a:r>
              <a:rPr lang="en-US" altLang="zh-CN" sz="2000" dirty="0"/>
              <a:t>(a[0],a[1])</a:t>
            </a:r>
            <a:r>
              <a:rPr lang="zh-CN" altLang="en-US" sz="2000" dirty="0"/>
              <a:t>、</a:t>
            </a:r>
            <a:r>
              <a:rPr lang="en-US" altLang="zh-CN" sz="2000" dirty="0"/>
              <a:t> (a[2],a[3])</a:t>
            </a:r>
            <a:r>
              <a:rPr lang="zh-CN" altLang="en-US" sz="2000" dirty="0"/>
              <a:t>，</a:t>
            </a:r>
            <a:r>
              <a:rPr lang="en-US" altLang="zh-CN" sz="2000" dirty="0"/>
              <a:t>A={3,5,4,9}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phase = 3</a:t>
            </a:r>
            <a:r>
              <a:rPr lang="zh-CN" altLang="en-US" sz="2000" dirty="0"/>
              <a:t>（奇数）：比较</a:t>
            </a:r>
            <a:r>
              <a:rPr lang="en-US" altLang="zh-CN" sz="2000" dirty="0"/>
              <a:t>(a[1],a[2])</a:t>
            </a:r>
            <a:r>
              <a:rPr lang="zh-CN" altLang="en-US" sz="2000" dirty="0"/>
              <a:t> ，</a:t>
            </a:r>
            <a:r>
              <a:rPr lang="en-US" altLang="zh-CN" sz="2000" dirty="0"/>
              <a:t>A={3,4,5,9}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5E9430-B5CD-4BE0-85A8-104D3604B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奇偶排序例子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5AE2E1-522D-44C1-9F4E-088E45D9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65452"/>
              </p:ext>
            </p:extLst>
          </p:nvPr>
        </p:nvGraphicFramePr>
        <p:xfrm>
          <a:off x="421393" y="4343376"/>
          <a:ext cx="8240713" cy="175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0713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7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Theorem: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8" marR="91448" marT="45769" marB="45769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1900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Suppose </a:t>
                      </a:r>
                      <a:r>
                        <a:rPr lang="en-US" altLang="zh-CN" sz="2400" i="1" dirty="0"/>
                        <a:t>A</a:t>
                      </a:r>
                      <a:r>
                        <a:rPr lang="en-US" altLang="zh-CN" sz="2400" dirty="0"/>
                        <a:t> is a list with </a:t>
                      </a:r>
                      <a:r>
                        <a:rPr lang="en-US" altLang="zh-CN" sz="2400" i="1" dirty="0"/>
                        <a:t>n</a:t>
                      </a:r>
                      <a:r>
                        <a:rPr lang="en-US" altLang="zh-CN" sz="2400" dirty="0"/>
                        <a:t> keys, and </a:t>
                      </a:r>
                      <a:r>
                        <a:rPr lang="en-US" altLang="zh-CN" sz="2400" i="1" dirty="0"/>
                        <a:t>A</a:t>
                      </a:r>
                      <a:r>
                        <a:rPr lang="en-US" altLang="zh-CN" sz="2400" dirty="0"/>
                        <a:t> is the input to the odd-even transposition</a:t>
                      </a:r>
                      <a:r>
                        <a:rPr lang="en-US" altLang="zh-CN" sz="2400" baseline="0" dirty="0"/>
                        <a:t> </a:t>
                      </a:r>
                      <a:r>
                        <a:rPr lang="en-US" altLang="zh-CN" sz="2400" dirty="0"/>
                        <a:t>sort algorithm. Then, after </a:t>
                      </a:r>
                      <a:r>
                        <a:rPr lang="en-US" altLang="zh-CN" sz="2400" i="1" dirty="0"/>
                        <a:t>n</a:t>
                      </a:r>
                      <a:r>
                        <a:rPr lang="en-US" altLang="zh-CN" sz="2400" dirty="0"/>
                        <a:t> phases </a:t>
                      </a:r>
                      <a:r>
                        <a:rPr lang="en-US" altLang="zh-CN" sz="2400" i="1" dirty="0"/>
                        <a:t>A</a:t>
                      </a:r>
                      <a:r>
                        <a:rPr lang="en-US" altLang="zh-CN" sz="2400" dirty="0"/>
                        <a:t> will be sorted.</a:t>
                      </a:r>
                    </a:p>
                  </a:txBody>
                  <a:tcPr marL="91448" marR="91448" marT="45769" marB="45769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8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E7549E-275B-4301-BCBD-A55DE9991F8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划分：内层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循环迭代可以划分成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个并行任务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通信：通过数据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隐式同步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个迭代可以分为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为线程数量。也就是每个线程计算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个迭代。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映射：组合之后的任务数量等于线程数，直接映射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45A09C-100B-4598-863C-B689C9C87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12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52D627-18E9-43A8-BD0C-1B79AEF5A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：</a:t>
            </a:r>
            <a:r>
              <a:rPr lang="en-US" altLang="zh-CN" dirty="0"/>
              <a:t>parallel for</a:t>
            </a:r>
            <a:r>
              <a:rPr lang="zh-CN" altLang="en-US" dirty="0"/>
              <a:t>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A56AD-4E34-485B-95E3-99FA6E6DC1EB}"/>
              </a:ext>
            </a:extLst>
          </p:cNvPr>
          <p:cNvSpPr txBox="1"/>
          <p:nvPr/>
        </p:nvSpPr>
        <p:spPr>
          <a:xfrm>
            <a:off x="1820915" y="990664"/>
            <a:ext cx="4046451" cy="55092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2 == 0) {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        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for</a:t>
            </a:r>
          </a:p>
          <a:p>
            <a:r>
              <a:rPr lang="en-US" altLang="zh-CN" sz="1600" dirty="0"/>
              <a:t>            for (j = 1; j &lt; n; j += 2) {</a:t>
            </a:r>
          </a:p>
          <a:p>
            <a:r>
              <a:rPr lang="en-US" altLang="zh-CN" sz="1600" dirty="0"/>
              <a:t>                if (a[j-1] &gt; a[j]) {</a:t>
            </a:r>
          </a:p>
          <a:p>
            <a:r>
              <a:rPr lang="en-US" altLang="zh-CN" sz="1600" dirty="0"/>
              <a:t>                    temp = a[j];</a:t>
            </a:r>
          </a:p>
          <a:p>
            <a:r>
              <a:rPr lang="en-US" altLang="zh-CN" sz="1600" dirty="0"/>
              <a:t>                    a[j] = a[j-1];</a:t>
            </a:r>
          </a:p>
          <a:p>
            <a:r>
              <a:rPr lang="en-US" altLang="zh-CN" sz="1600" dirty="0"/>
              <a:t>                    a[j-1] = temp;</a:t>
            </a:r>
          </a:p>
          <a:p>
            <a:r>
              <a:rPr lang="en-US" altLang="zh-CN" sz="1600" dirty="0"/>
              <a:t>                }</a:t>
            </a:r>
          </a:p>
          <a:p>
            <a:r>
              <a:rPr lang="en-US" altLang="zh-CN" sz="1600" dirty="0"/>
              <a:t>            }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else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for</a:t>
            </a:r>
          </a:p>
          <a:p>
            <a:r>
              <a:rPr lang="en-US" altLang="zh-CN" sz="1600" dirty="0"/>
              <a:t>            for (j = 1; j &lt; n-1; j += 2) {</a:t>
            </a:r>
          </a:p>
          <a:p>
            <a:r>
              <a:rPr lang="en-US" altLang="zh-CN" sz="1600" dirty="0"/>
              <a:t>                if (a[j] &gt; a[j+1]) {</a:t>
            </a:r>
          </a:p>
          <a:p>
            <a:r>
              <a:rPr lang="en-US" altLang="zh-CN" sz="1600" dirty="0"/>
              <a:t>                    temp = a[j];</a:t>
            </a:r>
          </a:p>
          <a:p>
            <a:r>
              <a:rPr lang="en-US" altLang="zh-CN" sz="1600" dirty="0"/>
              <a:t>                    a[j] = a[j+1];</a:t>
            </a:r>
          </a:p>
          <a:p>
            <a:r>
              <a:rPr lang="en-US" altLang="zh-CN" sz="1600" dirty="0"/>
              <a:t>                    a[j+1] = temp;</a:t>
            </a:r>
          </a:p>
          <a:p>
            <a:r>
              <a:rPr lang="en-US" altLang="zh-CN" sz="1600" dirty="0"/>
              <a:t>                }</a:t>
            </a:r>
          </a:p>
          <a:p>
            <a:r>
              <a:rPr lang="en-US" altLang="zh-CN" sz="1600" dirty="0"/>
              <a:t>            }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740ECB-F789-44C5-A06A-71670C10B978}"/>
              </a:ext>
            </a:extLst>
          </p:cNvPr>
          <p:cNvSpPr txBox="1"/>
          <p:nvPr/>
        </p:nvSpPr>
        <p:spPr>
          <a:xfrm>
            <a:off x="6256313" y="3396379"/>
            <a:ext cx="213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fork-join 2</a:t>
            </a:r>
            <a:r>
              <a:rPr lang="zh-CN" altLang="en-US" dirty="0">
                <a:solidFill>
                  <a:srgbClr val="C00000"/>
                </a:solidFill>
              </a:rPr>
              <a:t>次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386916D-9686-8FE3-A36A-6CFFEF93C7B5}"/>
                  </a:ext>
                </a:extLst>
              </p14:cNvPr>
              <p14:cNvContentPartPr/>
              <p14:nvPr/>
            </p14:nvContentPartPr>
            <p14:xfrm>
              <a:off x="4046040" y="1254600"/>
              <a:ext cx="4349520" cy="3064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386916D-9686-8FE3-A36A-6CFFEF93C7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6680" y="1245240"/>
                <a:ext cx="4368240" cy="30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2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  <a:cs typeface="Times New Roman" panose="02020603050405020304" pitchFamily="18" charset="0"/>
              </a:rPr>
              <a:t>梯形积分法</a:t>
            </a:r>
            <a:endParaRPr lang="en-US" altLang="zh-CN" sz="32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  <a:cs typeface="Times New Roman" panose="02020603050405020304" pitchFamily="18" charset="0"/>
              </a:rPr>
              <a:t>排序</a:t>
            </a:r>
            <a:endParaRPr lang="en-US" altLang="zh-CN" sz="32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</a:rPr>
              <a:t>生产者和消费者问题</a:t>
            </a: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1E57CD-B1FB-45C6-AD19-F8D6EC234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：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40071-B60A-4F1C-9A09-CE140DA973F6}"/>
              </a:ext>
            </a:extLst>
          </p:cNvPr>
          <p:cNvSpPr txBox="1"/>
          <p:nvPr/>
        </p:nvSpPr>
        <p:spPr>
          <a:xfrm>
            <a:off x="1820915" y="990664"/>
            <a:ext cx="4351243" cy="575542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   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</a:t>
            </a:r>
          </a:p>
          <a:p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2 == 0) {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        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for</a:t>
            </a:r>
          </a:p>
          <a:p>
            <a:r>
              <a:rPr lang="en-US" altLang="zh-CN" sz="1600" dirty="0"/>
              <a:t>            for (j = 1; j &lt; n; j += 2) {</a:t>
            </a:r>
          </a:p>
          <a:p>
            <a:r>
              <a:rPr lang="en-US" altLang="zh-CN" sz="1600" dirty="0"/>
              <a:t>                if (a[j-1] &gt; a[j]) {</a:t>
            </a:r>
          </a:p>
          <a:p>
            <a:r>
              <a:rPr lang="en-US" altLang="zh-CN" sz="1600" dirty="0"/>
              <a:t>                    temp = a[j];</a:t>
            </a:r>
          </a:p>
          <a:p>
            <a:r>
              <a:rPr lang="en-US" altLang="zh-CN" sz="1600" dirty="0"/>
              <a:t>                    a[j] = a[j-1];</a:t>
            </a:r>
          </a:p>
          <a:p>
            <a:r>
              <a:rPr lang="en-US" altLang="zh-CN" sz="1600" dirty="0"/>
              <a:t>                    a[j-1] = temp;</a:t>
            </a:r>
          </a:p>
          <a:p>
            <a:r>
              <a:rPr lang="en-US" altLang="zh-CN" sz="1600" dirty="0"/>
              <a:t>                }</a:t>
            </a:r>
          </a:p>
          <a:p>
            <a:r>
              <a:rPr lang="en-US" altLang="zh-CN" sz="1600" dirty="0"/>
              <a:t>            }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    else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for</a:t>
            </a:r>
          </a:p>
          <a:p>
            <a:r>
              <a:rPr lang="en-US" altLang="zh-CN" sz="1600" dirty="0"/>
              <a:t>            for (j = 1; j &lt; n-1; j += 2) {</a:t>
            </a:r>
          </a:p>
          <a:p>
            <a:r>
              <a:rPr lang="en-US" altLang="zh-CN" sz="1600" dirty="0"/>
              <a:t>                if (a[j] &gt; a[j+1]) {</a:t>
            </a:r>
          </a:p>
          <a:p>
            <a:r>
              <a:rPr lang="en-US" altLang="zh-CN" sz="1600" dirty="0"/>
              <a:t>                    temp = a[j];</a:t>
            </a:r>
          </a:p>
          <a:p>
            <a:r>
              <a:rPr lang="en-US" altLang="zh-CN" sz="1600" dirty="0"/>
              <a:t>                    a[j] = a[j+1];</a:t>
            </a:r>
          </a:p>
          <a:p>
            <a:r>
              <a:rPr lang="en-US" altLang="zh-CN" sz="1600" dirty="0"/>
              <a:t>                    a[j+1] = temp;</a:t>
            </a:r>
          </a:p>
          <a:p>
            <a:r>
              <a:rPr lang="en-US" altLang="zh-CN" sz="1600" dirty="0"/>
              <a:t>                }</a:t>
            </a:r>
          </a:p>
          <a:p>
            <a:r>
              <a:rPr lang="en-US" altLang="zh-CN" sz="1600" dirty="0"/>
              <a:t>            }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E52B0-2F7B-4884-BF6B-DB8D5DB07ECA}"/>
              </a:ext>
            </a:extLst>
          </p:cNvPr>
          <p:cNvSpPr txBox="1"/>
          <p:nvPr/>
        </p:nvSpPr>
        <p:spPr>
          <a:xfrm>
            <a:off x="6256313" y="3396379"/>
            <a:ext cx="213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fork-join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次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DE1CAEB-84BE-7135-41C9-64B7325E1E11}"/>
                  </a:ext>
                </a:extLst>
              </p14:cNvPr>
              <p14:cNvContentPartPr/>
              <p14:nvPr/>
            </p14:nvContentPartPr>
            <p14:xfrm>
              <a:off x="3289680" y="1267560"/>
              <a:ext cx="963720" cy="31921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DE1CAEB-84BE-7135-41C9-64B7325E1E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320" y="1258200"/>
                <a:ext cx="982440" cy="32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18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梯形积分法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排序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</a:rPr>
              <a:t>生产者和消费者问题</a:t>
            </a: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64737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52FCD-27DB-4ECE-A56F-5A7CC1B5954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针对典型的生产者和消费者问题，使用</a:t>
            </a:r>
            <a:r>
              <a:rPr lang="en-US" altLang="zh-CN" dirty="0"/>
              <a:t>OpenMP</a:t>
            </a:r>
            <a:r>
              <a:rPr lang="zh-CN" altLang="en-US" dirty="0"/>
              <a:t>编程，在共享内存系统上实现消息传递。</a:t>
            </a:r>
          </a:p>
          <a:p>
            <a:r>
              <a:rPr lang="zh-CN" altLang="en-US" b="1" dirty="0"/>
              <a:t>问题描述</a:t>
            </a:r>
            <a:r>
              <a:rPr lang="zh-CN" altLang="en-US" dirty="0"/>
              <a:t>：每一个线程同时充当生产者和消费者角色，并且各自有一个共享消息队列</a:t>
            </a:r>
          </a:p>
          <a:p>
            <a:pPr lvl="1"/>
            <a:r>
              <a:rPr lang="zh-CN" altLang="en-US" sz="2000" dirty="0"/>
              <a:t>作为生产者：线程随机产生整数“消息”和消息的目标线程，发送消息给目标线程</a:t>
            </a:r>
          </a:p>
          <a:p>
            <a:pPr lvl="1"/>
            <a:r>
              <a:rPr lang="zh-CN" altLang="en-US" sz="2000" dirty="0"/>
              <a:t>作为消费者：线程从自己的消息队列中取出消息并打印该消息</a:t>
            </a:r>
            <a:endParaRPr lang="en-US" altLang="zh-CN" sz="2000" dirty="0"/>
          </a:p>
          <a:p>
            <a:r>
              <a:rPr lang="zh-CN" altLang="en-US" dirty="0"/>
              <a:t>每个线程交替发送和接收消息，当一个线程发送完指定数量的消息后，该线程不断接收消息直到其他所有的线程都完成，此时所有的线程结束。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F942BD-E46B-474E-8873-AB6A06D82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生产者和消费者问题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005B848-C9E9-E02E-5BC9-A6D6C5A4CBFF}"/>
                  </a:ext>
                </a:extLst>
              </p14:cNvPr>
              <p14:cNvContentPartPr/>
              <p14:nvPr/>
            </p14:nvContentPartPr>
            <p14:xfrm>
              <a:off x="836640" y="2667960"/>
              <a:ext cx="7672320" cy="2449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005B848-C9E9-E02E-5BC9-A6D6C5A4C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280" y="2658600"/>
                <a:ext cx="7691040" cy="24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57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E7549E-275B-4301-BCBD-A55DE9991F8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个线程发送消息是并行任务，不同线程发送消息与接收消息是并行任务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通信：每个线程的共享队列不为空是才能接收消息，否则需要等待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组合与映射：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个线程不需要组合直接映射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45A09C-100B-4598-863C-B689C9C87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03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48CA6B-1957-44BD-80DA-2722717068A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3352802"/>
            <a:ext cx="8184958" cy="3200316"/>
          </a:xfrm>
        </p:spPr>
        <p:txBody>
          <a:bodyPr/>
          <a:lstStyle/>
          <a:p>
            <a:r>
              <a:rPr lang="zh-CN" altLang="en-US" dirty="0"/>
              <a:t>每个线程并行执行的任务：</a:t>
            </a:r>
            <a:endParaRPr lang="en-US" altLang="zh-CN" dirty="0"/>
          </a:p>
          <a:p>
            <a:pPr lvl="1"/>
            <a:r>
              <a:rPr lang="zh-CN" altLang="en-US" sz="2000" dirty="0"/>
              <a:t>交替发送和接收消息，当一个线程发送完指定数量的消息后，该线程不断接收消息直到其他所有的线程都完成，此时所有的线程结束。</a:t>
            </a:r>
          </a:p>
          <a:p>
            <a:r>
              <a:rPr lang="en-US" altLang="zh-CN" sz="2400" dirty="0" err="1"/>
              <a:t>send_msgs</a:t>
            </a:r>
            <a:r>
              <a:rPr lang="en-US" altLang="zh-CN" sz="2400" dirty="0"/>
              <a:t>()</a:t>
            </a:r>
            <a:r>
              <a:rPr lang="zh-CN" altLang="en-US" sz="2400" dirty="0"/>
              <a:t>：发送消息函数</a:t>
            </a:r>
            <a:endParaRPr lang="en-US" altLang="zh-CN" sz="2400" dirty="0"/>
          </a:p>
          <a:p>
            <a:r>
              <a:rPr lang="en-US" altLang="zh-CN" sz="2400" dirty="0" err="1"/>
              <a:t>try_recieve</a:t>
            </a:r>
            <a:r>
              <a:rPr lang="en-US" altLang="zh-CN" sz="2400" dirty="0"/>
              <a:t>()</a:t>
            </a:r>
            <a:r>
              <a:rPr lang="zh-CN" altLang="en-US" sz="2400" dirty="0"/>
              <a:t>：接收消息函数</a:t>
            </a:r>
            <a:endParaRPr lang="en-US" altLang="zh-CN" sz="2400" dirty="0"/>
          </a:p>
          <a:p>
            <a:r>
              <a:rPr lang="en-US" altLang="zh-CN" sz="2400" dirty="0"/>
              <a:t>done()</a:t>
            </a:r>
            <a:r>
              <a:rPr lang="zh-CN" altLang="en-US" sz="2400" dirty="0"/>
              <a:t>：终止函数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73E993-BC60-444F-959C-A86734E9F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生产者和消费者问题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96DE33-6EBB-4E18-BB16-8D3BF4A3711F}"/>
              </a:ext>
            </a:extLst>
          </p:cNvPr>
          <p:cNvSpPr txBox="1"/>
          <p:nvPr/>
        </p:nvSpPr>
        <p:spPr>
          <a:xfrm>
            <a:off x="1600278" y="1223735"/>
            <a:ext cx="5486256" cy="181588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for(</a:t>
            </a:r>
            <a:r>
              <a:rPr lang="en-US" altLang="zh-CN" sz="1600" dirty="0" err="1"/>
              <a:t>sent_msgs</a:t>
            </a:r>
            <a:r>
              <a:rPr lang="en-US" altLang="zh-CN" sz="1600" dirty="0"/>
              <a:t>=0;sent_msgs&lt;</a:t>
            </a:r>
            <a:r>
              <a:rPr lang="en-US" altLang="zh-CN" sz="1600" dirty="0" err="1"/>
              <a:t>send_max;sent_msgs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send_msgs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try_recieve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while (!done())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try_recieve</a:t>
            </a:r>
            <a:r>
              <a:rPr lang="en-US" altLang="zh-CN" sz="1600" dirty="0"/>
              <a:t>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A2EDD99-CBE9-FAEC-4F6D-E4209AB01989}"/>
                  </a:ext>
                </a:extLst>
              </p14:cNvPr>
              <p14:cNvContentPartPr/>
              <p14:nvPr/>
            </p14:nvContentPartPr>
            <p14:xfrm>
              <a:off x="930960" y="1116360"/>
              <a:ext cx="7747920" cy="3619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A2EDD99-CBE9-FAEC-4F6D-E4209AB01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0" y="1107000"/>
                <a:ext cx="7766640" cy="36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08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A0A9E3-77FE-4242-98D8-F0954C8E9A8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2804492"/>
            <a:ext cx="8184958" cy="3748626"/>
          </a:xfrm>
        </p:spPr>
        <p:txBody>
          <a:bodyPr/>
          <a:lstStyle/>
          <a:p>
            <a:r>
              <a:rPr lang="zh-CN" altLang="en-US" dirty="0"/>
              <a:t>随机生成消息以及消息的目的线程，允许线程向自己发送消息</a:t>
            </a:r>
            <a:endParaRPr lang="en-US" altLang="zh-CN" dirty="0"/>
          </a:p>
          <a:p>
            <a:r>
              <a:rPr lang="en-US" altLang="zh-CN" sz="2400" dirty="0"/>
              <a:t>Enqueue(queue,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my_rank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mesg</a:t>
            </a:r>
            <a:r>
              <a:rPr lang="en-US" altLang="zh-CN" sz="2400" dirty="0"/>
              <a:t>)</a:t>
            </a:r>
            <a:r>
              <a:rPr lang="zh-CN" altLang="en-US" sz="2400" dirty="0"/>
              <a:t>：访问消息队列并将消息入队</a:t>
            </a:r>
            <a:endParaRPr lang="en-US" altLang="zh-CN" sz="2400" dirty="0"/>
          </a:p>
          <a:p>
            <a:pPr lvl="1"/>
            <a:r>
              <a:rPr lang="zh-CN" altLang="en-US" sz="2000" dirty="0"/>
              <a:t>消息从队尾插入，需要存储指向队尾的指针</a:t>
            </a:r>
            <a:endParaRPr lang="en-US" altLang="zh-CN" sz="2000" dirty="0"/>
          </a:p>
          <a:p>
            <a:pPr lvl="1"/>
            <a:r>
              <a:rPr lang="zh-CN" altLang="en-US" sz="2000" dirty="0"/>
              <a:t>两个或两个以上的线程可能对同一个消息队列执行</a:t>
            </a:r>
            <a:r>
              <a:rPr lang="en-US" altLang="zh-CN" sz="2000" dirty="0"/>
              <a:t>Enqueue</a:t>
            </a:r>
            <a:r>
              <a:rPr lang="zh-CN" altLang="en-US" sz="2000" dirty="0"/>
              <a:t>，因此入队操作是临界区</a:t>
            </a: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02B35BE-5143-414D-BA19-D764A8689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发送消息函数</a:t>
            </a:r>
            <a:r>
              <a:rPr lang="en-US" altLang="zh-CN" sz="3200" dirty="0" err="1"/>
              <a:t>send_msgs</a:t>
            </a:r>
            <a:r>
              <a:rPr lang="en-US" altLang="zh-CN" sz="3200" dirty="0"/>
              <a:t>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EB7050-5842-4BED-B819-ECD66D39767A}"/>
              </a:ext>
            </a:extLst>
          </p:cNvPr>
          <p:cNvSpPr txBox="1"/>
          <p:nvPr/>
        </p:nvSpPr>
        <p:spPr>
          <a:xfrm>
            <a:off x="1600278" y="1200982"/>
            <a:ext cx="5410058" cy="120032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mesg</a:t>
            </a:r>
            <a:r>
              <a:rPr lang="en-US" altLang="zh-CN" sz="1800" dirty="0"/>
              <a:t> = random( ) ;</a:t>
            </a:r>
          </a:p>
          <a:p>
            <a:r>
              <a:rPr lang="en-US" altLang="zh-CN" sz="1800" dirty="0" err="1"/>
              <a:t>dest</a:t>
            </a:r>
            <a:r>
              <a:rPr lang="en-US" altLang="zh-CN" sz="1800" dirty="0"/>
              <a:t> = random() % </a:t>
            </a:r>
            <a:r>
              <a:rPr lang="en-US" altLang="zh-CN" sz="1800" dirty="0" err="1"/>
              <a:t>thread_count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# 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critical</a:t>
            </a:r>
          </a:p>
          <a:p>
            <a:r>
              <a:rPr lang="en-US" altLang="zh-CN" sz="1800" dirty="0"/>
              <a:t>Enqueue(queue,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my_rank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A6FD0AD-189D-19B4-07F5-938A587B27CD}"/>
                  </a:ext>
                </a:extLst>
              </p14:cNvPr>
              <p14:cNvContentPartPr/>
              <p14:nvPr/>
            </p14:nvContentPartPr>
            <p14:xfrm>
              <a:off x="1506960" y="1679400"/>
              <a:ext cx="4203000" cy="1609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A6FD0AD-189D-19B4-07F5-938A587B2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0" y="1670040"/>
                <a:ext cx="4221720" cy="16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450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9C55F2-70E3-4F0F-A655-70A2EDFBA10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3657594"/>
            <a:ext cx="8184958" cy="2895524"/>
          </a:xfrm>
        </p:spPr>
        <p:txBody>
          <a:bodyPr/>
          <a:lstStyle/>
          <a:p>
            <a:r>
              <a:rPr lang="zh-CN" altLang="en-US" dirty="0"/>
              <a:t>如果消息队列中至少有两条消息，那么每次只出队一条消息，出队和入队操作不可能有冲突，</a:t>
            </a:r>
            <a:r>
              <a:rPr lang="en-US" altLang="zh-CN" dirty="0"/>
              <a:t>Dequeue</a:t>
            </a:r>
            <a:r>
              <a:rPr lang="zh-CN" altLang="en-US" dirty="0"/>
              <a:t>操作不是临界区</a:t>
            </a:r>
            <a:endParaRPr lang="en-US" altLang="zh-CN" dirty="0"/>
          </a:p>
          <a:p>
            <a:r>
              <a:rPr lang="zh-CN" altLang="en-US" dirty="0"/>
              <a:t>使用两个变量</a:t>
            </a:r>
            <a:r>
              <a:rPr lang="en-US" altLang="zh-CN" dirty="0"/>
              <a:t>enqueued</a:t>
            </a:r>
            <a:r>
              <a:rPr lang="zh-CN" altLang="en-US" dirty="0"/>
              <a:t>和</a:t>
            </a:r>
            <a:r>
              <a:rPr lang="en-US" altLang="zh-CN" dirty="0"/>
              <a:t>dequeued</a:t>
            </a:r>
            <a:r>
              <a:rPr lang="zh-CN" altLang="en-US" dirty="0"/>
              <a:t>来计算队列中消息的数量，避免一个变量表示产生临界区问题</a:t>
            </a:r>
            <a:endParaRPr lang="en-US" altLang="zh-CN" dirty="0"/>
          </a:p>
          <a:p>
            <a:r>
              <a:rPr lang="zh-CN" altLang="en-US" dirty="0"/>
              <a:t>唯一能够更新</a:t>
            </a:r>
            <a:r>
              <a:rPr lang="en-US" altLang="zh-CN" dirty="0"/>
              <a:t>dequeued</a:t>
            </a:r>
            <a:r>
              <a:rPr lang="zh-CN" altLang="en-US" dirty="0"/>
              <a:t>的线程是消息队列的拥有者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661E85-1918-4C7C-9C1B-8BA840C58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接收消息函数</a:t>
            </a:r>
            <a:r>
              <a:rPr lang="en-US" altLang="zh-CN" sz="3200" dirty="0" err="1"/>
              <a:t>try_recieve</a:t>
            </a:r>
            <a:r>
              <a:rPr lang="en-US" altLang="zh-CN" sz="3200" dirty="0"/>
              <a:t>()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97AA3-F104-4139-847B-0B7C9FBBE2DE}"/>
              </a:ext>
            </a:extLst>
          </p:cNvPr>
          <p:cNvSpPr txBox="1"/>
          <p:nvPr/>
        </p:nvSpPr>
        <p:spPr>
          <a:xfrm>
            <a:off x="1600278" y="1200982"/>
            <a:ext cx="5410058" cy="230832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queue_size</a:t>
            </a:r>
            <a:r>
              <a:rPr lang="en-US" altLang="zh-CN" sz="1800" dirty="0"/>
              <a:t> = enqueued - dequeued;</a:t>
            </a:r>
          </a:p>
          <a:p>
            <a:r>
              <a:rPr lang="en-US" altLang="zh-CN" sz="1800" dirty="0"/>
              <a:t>if (</a:t>
            </a:r>
            <a:r>
              <a:rPr lang="en-US" altLang="zh-CN" sz="1800" dirty="0" err="1"/>
              <a:t>queue_size</a:t>
            </a:r>
            <a:r>
              <a:rPr lang="en-US" altLang="zh-CN" sz="1800" dirty="0"/>
              <a:t> == 0) return;</a:t>
            </a:r>
          </a:p>
          <a:p>
            <a:r>
              <a:rPr lang="en-US" altLang="zh-CN" sz="1800" dirty="0"/>
              <a:t>    else if (</a:t>
            </a:r>
            <a:r>
              <a:rPr lang="en-US" altLang="zh-CN" sz="1800" dirty="0" err="1"/>
              <a:t>queue_size</a:t>
            </a:r>
            <a:r>
              <a:rPr lang="en-US" altLang="zh-CN" sz="1800" dirty="0"/>
              <a:t> == 1){</a:t>
            </a:r>
          </a:p>
          <a:p>
            <a:r>
              <a:rPr lang="en-US" altLang="zh-CN" sz="1800" dirty="0"/>
              <a:t>        #pragma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critical</a:t>
            </a:r>
          </a:p>
          <a:p>
            <a:r>
              <a:rPr lang="en-US" altLang="zh-CN" sz="1800" dirty="0"/>
              <a:t>        Dequeue(queue, &amp;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&amp;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);}</a:t>
            </a:r>
          </a:p>
          <a:p>
            <a:r>
              <a:rPr lang="en-US" altLang="zh-CN" sz="1800" dirty="0"/>
              <a:t>    else</a:t>
            </a:r>
          </a:p>
          <a:p>
            <a:r>
              <a:rPr lang="en-US" altLang="zh-CN" sz="1800" dirty="0"/>
              <a:t>        Dequeue(queue, &amp;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&amp;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print_message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3387CCD-0A61-5CBF-4EBB-A8188EEC383F}"/>
                  </a:ext>
                </a:extLst>
              </p14:cNvPr>
              <p14:cNvContentPartPr/>
              <p14:nvPr/>
            </p14:nvContentPartPr>
            <p14:xfrm>
              <a:off x="855360" y="2073240"/>
              <a:ext cx="7659360" cy="40802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3387CCD-0A61-5CBF-4EBB-A8188EEC3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0" y="2063880"/>
                <a:ext cx="7678080" cy="40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98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CBC5A8-A514-493C-974F-85D4378F2F9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2819416"/>
            <a:ext cx="8184958" cy="3733702"/>
          </a:xfrm>
        </p:spPr>
        <p:txBody>
          <a:bodyPr/>
          <a:lstStyle/>
          <a:p>
            <a:r>
              <a:rPr lang="zh-CN" altLang="en-US" dirty="0"/>
              <a:t>每个线程在</a:t>
            </a:r>
            <a:r>
              <a:rPr lang="en-US" altLang="zh-CN" dirty="0"/>
              <a:t>for</a:t>
            </a:r>
            <a:r>
              <a:rPr lang="zh-CN" altLang="en-US" dirty="0"/>
              <a:t>循环结束后将</a:t>
            </a:r>
            <a:r>
              <a:rPr lang="en-US" altLang="zh-CN" sz="2400" dirty="0" err="1"/>
              <a:t>done_sending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避免线程</a:t>
            </a:r>
            <a:r>
              <a:rPr lang="en-US" altLang="zh-CN" dirty="0"/>
              <a:t>v</a:t>
            </a:r>
            <a:r>
              <a:rPr lang="zh-CN" altLang="en-US" dirty="0"/>
              <a:t>在线程</a:t>
            </a:r>
            <a:r>
              <a:rPr lang="en-US" altLang="zh-CN" dirty="0"/>
              <a:t>u</a:t>
            </a:r>
            <a:r>
              <a:rPr lang="zh-CN" altLang="en-US" dirty="0"/>
              <a:t>计算出</a:t>
            </a:r>
            <a:r>
              <a:rPr lang="en-US" altLang="zh-CN" dirty="0" err="1"/>
              <a:t>queue_size</a:t>
            </a:r>
            <a:r>
              <a:rPr lang="en-US" altLang="zh-CN" dirty="0"/>
              <a:t>=0</a:t>
            </a:r>
            <a:r>
              <a:rPr lang="zh-CN" altLang="en-US" dirty="0"/>
              <a:t>后向</a:t>
            </a:r>
            <a:r>
              <a:rPr lang="en-US" altLang="zh-CN" dirty="0"/>
              <a:t>u</a:t>
            </a:r>
            <a:r>
              <a:rPr lang="zh-CN" altLang="en-US" dirty="0"/>
              <a:t>发送消息，而</a:t>
            </a:r>
            <a:r>
              <a:rPr lang="en-US" altLang="zh-CN" dirty="0"/>
              <a:t>u</a:t>
            </a:r>
            <a:r>
              <a:rPr lang="zh-CN" altLang="en-US" dirty="0"/>
              <a:t>此时已经终止。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A12660-526B-4D3C-A587-957D6601A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终止函数</a:t>
            </a:r>
            <a:r>
              <a:rPr lang="en-US" altLang="zh-CN" sz="3200" dirty="0"/>
              <a:t>done()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ED0F40-5241-426B-89F0-0E5E522B5906}"/>
              </a:ext>
            </a:extLst>
          </p:cNvPr>
          <p:cNvSpPr txBox="1"/>
          <p:nvPr/>
        </p:nvSpPr>
        <p:spPr>
          <a:xfrm>
            <a:off x="1973341" y="1143060"/>
            <a:ext cx="586724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queue_size</a:t>
            </a:r>
            <a:r>
              <a:rPr lang="en-US" altLang="zh-CN" sz="1800" dirty="0"/>
              <a:t>=enqueued-dequeued;</a:t>
            </a:r>
          </a:p>
          <a:p>
            <a:r>
              <a:rPr lang="en-US" altLang="zh-CN" sz="1800" dirty="0"/>
              <a:t>if(</a:t>
            </a:r>
            <a:r>
              <a:rPr lang="en-US" altLang="zh-CN" sz="1800" dirty="0" err="1"/>
              <a:t>queue_size</a:t>
            </a:r>
            <a:r>
              <a:rPr lang="en-US" altLang="zh-CN" sz="1800" dirty="0"/>
              <a:t>==0 &amp;&amp; </a:t>
            </a:r>
            <a:r>
              <a:rPr lang="en-US" altLang="zh-CN" sz="1800" dirty="0" err="1"/>
              <a:t>done_sending</a:t>
            </a:r>
            <a:r>
              <a:rPr lang="en-US" altLang="zh-CN" sz="1800" dirty="0"/>
              <a:t> == </a:t>
            </a:r>
            <a:r>
              <a:rPr lang="en-US" altLang="zh-CN" sz="1800" dirty="0" err="1"/>
              <a:t>thread_count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    return true;</a:t>
            </a:r>
          </a:p>
          <a:p>
            <a:r>
              <a:rPr lang="en-US" altLang="zh-CN" sz="1800" dirty="0"/>
              <a:t>else </a:t>
            </a:r>
          </a:p>
          <a:p>
            <a:r>
              <a:rPr lang="en-US" altLang="zh-CN" sz="1800" dirty="0"/>
              <a:t>  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306936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BA3DCB-DAFA-4118-8518-F6B264CF04D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OpenMP </a:t>
            </a:r>
            <a:r>
              <a:rPr lang="zh-CN" altLang="en-US" dirty="0"/>
              <a:t>实现生产者</a:t>
            </a:r>
            <a:r>
              <a:rPr lang="en-US" altLang="zh-CN" dirty="0"/>
              <a:t>-</a:t>
            </a:r>
            <a:r>
              <a:rPr lang="zh-CN" altLang="en-US" dirty="0"/>
              <a:t>消费者程序：多个线程中的一部分线程是生产者，另外一部分线程是消费者。假设有</a:t>
            </a:r>
            <a:r>
              <a:rPr lang="en-US" altLang="zh-CN" dirty="0"/>
              <a:t>n</a:t>
            </a:r>
            <a:r>
              <a:rPr lang="zh-CN" altLang="en-US" dirty="0"/>
              <a:t>个生成者和</a:t>
            </a:r>
            <a:r>
              <a:rPr lang="en-US" altLang="zh-CN" dirty="0"/>
              <a:t>n</a:t>
            </a:r>
            <a:r>
              <a:rPr lang="zh-CN" altLang="en-US" dirty="0"/>
              <a:t>个文件集合，每个生产者针对一个文件读取文本，并将读出的文本行插入到一个共享的队列中。消费者从共享队列中取出文本行，并对文本行进行分词。消费者在分词时，发现一个单词就将该单词输出到</a:t>
            </a:r>
            <a:r>
              <a:rPr lang="en-US" altLang="zh-CN" dirty="0" err="1"/>
              <a:t>stdout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要求：至少包含</a:t>
            </a:r>
            <a:r>
              <a:rPr lang="en-US" altLang="zh-CN" dirty="0"/>
              <a:t>4</a:t>
            </a:r>
            <a:r>
              <a:rPr lang="zh-CN" altLang="en-US" dirty="0"/>
              <a:t>个文件</a:t>
            </a:r>
            <a:endParaRPr lang="en-US" altLang="zh-CN" dirty="0"/>
          </a:p>
          <a:p>
            <a:r>
              <a:rPr lang="zh-CN" altLang="en-US" dirty="0"/>
              <a:t>程序提交至邮箱：</a:t>
            </a:r>
            <a:r>
              <a:rPr lang="en-US" altLang="zh-CN" dirty="0">
                <a:hlinkClick r:id="rId2"/>
              </a:rPr>
              <a:t>51215902177@stu.ecnu.edu.cn</a:t>
            </a:r>
            <a:endParaRPr lang="en-US" altLang="zh-CN" dirty="0"/>
          </a:p>
          <a:p>
            <a:r>
              <a:rPr lang="zh-CN" altLang="en-US" dirty="0"/>
              <a:t>文件命名：学号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编程作业</a:t>
            </a:r>
            <a:r>
              <a:rPr lang="en-US" altLang="zh-CN"/>
              <a:t>1</a:t>
            </a:r>
            <a:endParaRPr lang="en-US" altLang="zh-CN" dirty="0"/>
          </a:p>
          <a:p>
            <a:r>
              <a:rPr lang="zh-CN" altLang="en-US" dirty="0"/>
              <a:t>截至时间：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 </a:t>
            </a:r>
            <a:r>
              <a:rPr lang="en-US" altLang="zh-CN" dirty="0"/>
              <a:t>20:00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2657A0-3612-418C-88D0-73B980647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编程作业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7320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梯形积分法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生产者和消费者问题</a:t>
            </a: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5344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6263E84-99A3-47AC-B7AF-35D2B8E6E13B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用梯形积分法来估计函数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的图像中，两条垂直线与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轴之间的区域大小。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）要估算面积的区域                 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）用梯形近似的区域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梯形面积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输入：函数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OpenMP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实现梯形积分法。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6263E84-99A3-47AC-B7AF-35D2B8E6E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968" t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907D73EB-811D-44AB-82B2-DED3D5C7F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梯形积分法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9BB223-8D70-4399-BA60-5D4B41BD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78" y="1981238"/>
            <a:ext cx="6324434" cy="21592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04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E7549E-275B-4301-BCBD-A55DE9991F8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划分：将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的区间划分成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个小梯形，每个梯形面积的计算是小任务。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通信：每个梯形面积的计算不需要通信，但是求所有梯形面积的和时，需要通信获得每个梯形的面积。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个小梯形的计算可以分为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为线程数量。也就是每个线程计算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个梯形的面积。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映射：组合之后的任务数量等于线程数，直接映射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45A09C-100B-4598-863C-B689C9C87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2777C-E7B1-4E50-8AE3-29E5A3824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69307B-2F80-45DD-A40C-129A637B2BA7}"/>
              </a:ext>
            </a:extLst>
          </p:cNvPr>
          <p:cNvSpPr txBox="1"/>
          <p:nvPr/>
        </p:nvSpPr>
        <p:spPr>
          <a:xfrm>
            <a:off x="1447882" y="990664"/>
            <a:ext cx="5684582" cy="581697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stdlib.h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math.h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omp.h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double f(double x);</a:t>
            </a:r>
          </a:p>
          <a:p>
            <a:r>
              <a:rPr lang="en-US" altLang="zh-CN" sz="1200" dirty="0"/>
              <a:t>double </a:t>
            </a:r>
            <a:r>
              <a:rPr lang="en-US" altLang="zh-CN" sz="1200" dirty="0" err="1"/>
              <a:t>Local_trap</a:t>
            </a:r>
            <a:r>
              <a:rPr lang="en-US" altLang="zh-CN" sz="1200" dirty="0"/>
              <a:t>(double a, double b, int n);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main(int 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char* 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[]) {</a:t>
            </a:r>
          </a:p>
          <a:p>
            <a:r>
              <a:rPr lang="en-US" altLang="zh-CN" sz="1200" dirty="0"/>
              <a:t>   double 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 = 0.0;  /* Store result in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 */</a:t>
            </a:r>
          </a:p>
          <a:p>
            <a:r>
              <a:rPr lang="en-US" altLang="zh-CN" sz="1200" dirty="0"/>
              <a:t>   double  a, b;                 /* Left and right endpoints      */</a:t>
            </a:r>
          </a:p>
          <a:p>
            <a:r>
              <a:rPr lang="en-US" altLang="zh-CN" sz="1200" dirty="0"/>
              <a:t>   int     n;                    /* Total number of trapezoids    */</a:t>
            </a:r>
          </a:p>
          <a:p>
            <a:r>
              <a:rPr lang="en-US" altLang="zh-CN" sz="1200" dirty="0"/>
              <a:t>   int     </a:t>
            </a:r>
            <a:r>
              <a:rPr lang="en-US" altLang="zh-CN" sz="1200" dirty="0" err="1"/>
              <a:t>thread_count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double  start, finish;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thread_count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strtol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[1], NULL, 10);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("The number of threads is %d\n",</a:t>
            </a:r>
            <a:r>
              <a:rPr lang="en-US" altLang="zh-CN" sz="1200" dirty="0" err="1"/>
              <a:t>thread_count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("Enter a, b, and n\n");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scanf</a:t>
            </a:r>
            <a:r>
              <a:rPr lang="en-US" altLang="zh-CN" sz="1200" dirty="0"/>
              <a:t>("%</a:t>
            </a:r>
            <a:r>
              <a:rPr lang="en-US" altLang="zh-CN" sz="1200" dirty="0" err="1"/>
              <a:t>lf</a:t>
            </a:r>
            <a:r>
              <a:rPr lang="en-US" altLang="zh-CN" sz="1200" dirty="0"/>
              <a:t> %</a:t>
            </a:r>
            <a:r>
              <a:rPr lang="en-US" altLang="zh-CN" sz="1200" dirty="0" err="1"/>
              <a:t>lf</a:t>
            </a:r>
            <a:r>
              <a:rPr lang="en-US" altLang="zh-CN" sz="1200" dirty="0"/>
              <a:t> %d", &amp;a, &amp;b, &amp;n);</a:t>
            </a:r>
          </a:p>
          <a:p>
            <a:r>
              <a:rPr lang="en-US" altLang="zh-CN" sz="1200" dirty="0"/>
              <a:t>   start = </a:t>
            </a:r>
            <a:r>
              <a:rPr lang="en-US" altLang="zh-CN" sz="1200" dirty="0" err="1"/>
              <a:t>omp_get_wtime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#  pragma </a:t>
            </a:r>
            <a:r>
              <a:rPr lang="en-US" altLang="zh-CN" sz="1200" dirty="0" err="1">
                <a:solidFill>
                  <a:srgbClr val="C00000"/>
                </a:solidFill>
              </a:rPr>
              <a:t>omp</a:t>
            </a:r>
            <a:r>
              <a:rPr lang="en-US" altLang="zh-CN" sz="1200" dirty="0">
                <a:solidFill>
                  <a:srgbClr val="C00000"/>
                </a:solidFill>
              </a:rPr>
              <a:t> parallel </a:t>
            </a:r>
            <a:r>
              <a:rPr lang="en-US" altLang="zh-CN" sz="12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200" dirty="0">
                <a:solidFill>
                  <a:srgbClr val="C00000"/>
                </a:solidFill>
              </a:rPr>
              <a:t>(</a:t>
            </a:r>
            <a:r>
              <a:rPr lang="en-US" altLang="zh-CN" sz="12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2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z="1200" dirty="0"/>
              <a:t>   {</a:t>
            </a:r>
          </a:p>
          <a:p>
            <a:r>
              <a:rPr lang="en-US" altLang="zh-CN" sz="1200" dirty="0"/>
              <a:t>      double </a:t>
            </a:r>
            <a:r>
              <a:rPr lang="en-US" altLang="zh-CN" sz="1200" dirty="0" err="1"/>
              <a:t>my_result</a:t>
            </a:r>
            <a:r>
              <a:rPr lang="en-US" altLang="zh-CN" sz="1200" dirty="0"/>
              <a:t> = 0.0;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my_result</a:t>
            </a:r>
            <a:r>
              <a:rPr lang="en-US" altLang="zh-CN" sz="1200" dirty="0"/>
              <a:t> += </a:t>
            </a:r>
            <a:r>
              <a:rPr lang="en-US" altLang="zh-CN" sz="1200" dirty="0" err="1"/>
              <a:t>Local_trap</a:t>
            </a:r>
            <a:r>
              <a:rPr lang="en-US" altLang="zh-CN" sz="1200" dirty="0"/>
              <a:t>(a, b, n);</a:t>
            </a:r>
          </a:p>
          <a:p>
            <a:r>
              <a:rPr lang="en-US" altLang="zh-CN" sz="1200" dirty="0">
                <a:solidFill>
                  <a:srgbClr val="C00000"/>
                </a:solidFill>
              </a:rPr>
              <a:t>#    pragma </a:t>
            </a:r>
            <a:r>
              <a:rPr lang="en-US" altLang="zh-CN" sz="1200" dirty="0" err="1">
                <a:solidFill>
                  <a:srgbClr val="C00000"/>
                </a:solidFill>
              </a:rPr>
              <a:t>omp</a:t>
            </a:r>
            <a:r>
              <a:rPr lang="en-US" altLang="zh-CN" sz="1200" dirty="0">
                <a:solidFill>
                  <a:srgbClr val="C00000"/>
                </a:solidFill>
              </a:rPr>
              <a:t> critical</a:t>
            </a: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 += </a:t>
            </a:r>
            <a:r>
              <a:rPr lang="en-US" altLang="zh-CN" sz="1200" dirty="0" err="1"/>
              <a:t>my_result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}</a:t>
            </a:r>
          </a:p>
          <a:p>
            <a:r>
              <a:rPr lang="en-US" altLang="zh-CN" sz="1200" dirty="0"/>
              <a:t>   finish = </a:t>
            </a:r>
            <a:r>
              <a:rPr lang="en-US" altLang="zh-CN" sz="1200" dirty="0" err="1"/>
              <a:t>omp_get_wtime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("With n = %d trapezoids, our estimate\n", n);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("of the integral from %f to %f = %.14e\n", a, b,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("Time used in parallel block = %e seconds\n", finish-start);</a:t>
            </a:r>
          </a:p>
          <a:p>
            <a:r>
              <a:rPr lang="en-US" altLang="zh-CN" sz="1200" dirty="0"/>
              <a:t>   return 0;</a:t>
            </a:r>
          </a:p>
          <a:p>
            <a:r>
              <a:rPr lang="en-US" altLang="zh-CN" sz="1200" dirty="0"/>
              <a:t>}  /* main */</a:t>
            </a:r>
            <a:endParaRPr lang="zh-CN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41B62C7-4109-63A8-7A5D-A80A4BB35862}"/>
                  </a:ext>
                </a:extLst>
              </p14:cNvPr>
              <p14:cNvContentPartPr/>
              <p14:nvPr/>
            </p14:nvContentPartPr>
            <p14:xfrm>
              <a:off x="1496880" y="218160"/>
              <a:ext cx="7150320" cy="5043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41B62C7-4109-63A8-7A5D-A80A4BB35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520" y="208800"/>
                <a:ext cx="7169040" cy="50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34D722-BC5E-4426-AEC4-55D473A9D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Local_trap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5CEB31-068C-42DC-9849-D5BD8E2B6B04}"/>
              </a:ext>
            </a:extLst>
          </p:cNvPr>
          <p:cNvSpPr txBox="1"/>
          <p:nvPr/>
        </p:nvSpPr>
        <p:spPr>
          <a:xfrm>
            <a:off x="1434880" y="1018814"/>
            <a:ext cx="6019642" cy="418576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double </a:t>
            </a:r>
            <a:r>
              <a:rPr lang="en-US" altLang="zh-CN" sz="1400" dirty="0" err="1"/>
              <a:t>Local_trap</a:t>
            </a:r>
            <a:r>
              <a:rPr lang="en-US" altLang="zh-CN" sz="1400" dirty="0"/>
              <a:t>(double a, double b, int n) {</a:t>
            </a:r>
          </a:p>
          <a:p>
            <a:r>
              <a:rPr lang="en-US" altLang="zh-CN" sz="1400" dirty="0"/>
              <a:t>   double  h, x,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double 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local_b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int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int 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omp_get_thread_num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int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omp_get_num_threads</a:t>
            </a:r>
            <a:r>
              <a:rPr lang="en-US" altLang="zh-CN" sz="1400" dirty="0"/>
              <a:t>();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h = (b-a)/n;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 = n/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 = a + 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*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*h;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local_b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*h;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 = (f(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) + f(</a:t>
            </a:r>
            <a:r>
              <a:rPr lang="en-US" altLang="zh-CN" sz="1400" dirty="0" err="1"/>
              <a:t>local_b</a:t>
            </a:r>
            <a:r>
              <a:rPr lang="en-US" altLang="zh-CN" sz="1400" dirty="0"/>
              <a:t>))/2.0;</a:t>
            </a:r>
          </a:p>
          <a:p>
            <a:r>
              <a:rPr lang="en-US" altLang="zh-CN" sz="1400" dirty="0"/>
              <a:t>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local_n-1;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</a:p>
          <a:p>
            <a:r>
              <a:rPr lang="en-US" altLang="zh-CN" sz="1400" dirty="0"/>
              <a:t>     x =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*h;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 += f(x);</a:t>
            </a:r>
          </a:p>
          <a:p>
            <a:r>
              <a:rPr lang="en-US" altLang="zh-CN" sz="1400" dirty="0"/>
              <a:t>   }</a:t>
            </a:r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*h;</a:t>
            </a:r>
          </a:p>
          <a:p>
            <a:r>
              <a:rPr lang="en-US" altLang="zh-CN" sz="1400" dirty="0"/>
              <a:t>   return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  /* </a:t>
            </a:r>
            <a:r>
              <a:rPr lang="en-US" altLang="zh-CN" sz="1400" dirty="0" err="1"/>
              <a:t>Local_trap</a:t>
            </a:r>
            <a:r>
              <a:rPr lang="en-US" altLang="zh-CN" sz="1400" dirty="0"/>
              <a:t> */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B8B0A-DC7B-4C40-BA0D-861B0794AFA1}"/>
              </a:ext>
            </a:extLst>
          </p:cNvPr>
          <p:cNvSpPr txBox="1"/>
          <p:nvPr/>
        </p:nvSpPr>
        <p:spPr>
          <a:xfrm>
            <a:off x="1434880" y="5353549"/>
            <a:ext cx="2209742" cy="116955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double f(double x) {</a:t>
            </a:r>
          </a:p>
          <a:p>
            <a:r>
              <a:rPr lang="en-US" altLang="zh-CN" sz="1400" dirty="0"/>
              <a:t>   double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x*x;</a:t>
            </a:r>
          </a:p>
          <a:p>
            <a:r>
              <a:rPr lang="en-US" altLang="zh-CN" sz="1400" dirty="0"/>
              <a:t>   return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 </a:t>
            </a:r>
            <a:endParaRPr lang="zh-CN" alt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0A77D6E-2753-1626-2D06-573CFFF76320}"/>
                  </a:ext>
                </a:extLst>
              </p14:cNvPr>
              <p14:cNvContentPartPr/>
              <p14:nvPr/>
            </p14:nvContentPartPr>
            <p14:xfrm>
              <a:off x="1590840" y="2450160"/>
              <a:ext cx="7144920" cy="3745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0A77D6E-2753-1626-2D06-573CFFF76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480" y="2440800"/>
                <a:ext cx="7163640" cy="37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51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20C4EC-36C6-4EA9-9C8E-BE976079E5D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program arguments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n</a:t>
            </a:r>
            <a:r>
              <a:rPr lang="zh-CN" altLang="en-US" dirty="0"/>
              <a:t>值的计算结果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EF1F12-006D-4C86-94C6-719BF7E61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运行结果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303BD1-1707-4016-89AC-BAA63EC1F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" y="2136942"/>
            <a:ext cx="6983247" cy="136494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0F25D8-1795-4A73-A01E-DD6B1A701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" y="4038584"/>
            <a:ext cx="6983247" cy="147655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403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773EBB-EEC2-45F0-8AD2-C5148BDB2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：使用规约子句</a:t>
            </a:r>
            <a:r>
              <a:rPr lang="en-US" altLang="zh-CN" dirty="0"/>
              <a:t>reduction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CF05B8-7F47-4BDD-9D36-C89B087F670D}"/>
              </a:ext>
            </a:extLst>
          </p:cNvPr>
          <p:cNvSpPr txBox="1"/>
          <p:nvPr/>
        </p:nvSpPr>
        <p:spPr>
          <a:xfrm>
            <a:off x="1838792" y="1066862"/>
            <a:ext cx="5466416" cy="181588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#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</a:t>
            </a:r>
            <a:r>
              <a:rPr lang="en-US" altLang="zh-CN" sz="16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z="1600" dirty="0"/>
              <a:t>   {</a:t>
            </a:r>
          </a:p>
          <a:p>
            <a:r>
              <a:rPr lang="en-US" altLang="zh-CN" sz="1600" dirty="0"/>
              <a:t>      double </a:t>
            </a:r>
            <a:r>
              <a:rPr lang="en-US" altLang="zh-CN" sz="1600" dirty="0" err="1"/>
              <a:t>my_result</a:t>
            </a:r>
            <a:r>
              <a:rPr lang="en-US" altLang="zh-CN" sz="1600" dirty="0"/>
              <a:t> = 0.0;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my_result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Local_trap</a:t>
            </a:r>
            <a:r>
              <a:rPr lang="en-US" altLang="zh-CN" sz="1600" dirty="0"/>
              <a:t>(a, b, n);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#  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critical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global_result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my_result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C8B82E-319E-4B61-A7E3-CCE5FE3F94CA}"/>
              </a:ext>
            </a:extLst>
          </p:cNvPr>
          <p:cNvSpPr txBox="1"/>
          <p:nvPr/>
        </p:nvSpPr>
        <p:spPr>
          <a:xfrm>
            <a:off x="1615188" y="3657594"/>
            <a:ext cx="5913624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#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</a:t>
            </a:r>
            <a:r>
              <a:rPr lang="en-US" altLang="zh-CN" sz="16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600" dirty="0">
                <a:solidFill>
                  <a:srgbClr val="C00000"/>
                </a:solidFill>
              </a:rPr>
              <a:t>) \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  reduction(+: </a:t>
            </a:r>
            <a:r>
              <a:rPr lang="en-US" altLang="zh-CN" sz="1600" dirty="0" err="1">
                <a:solidFill>
                  <a:srgbClr val="C00000"/>
                </a:solidFill>
              </a:rPr>
              <a:t>global_result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z="1600" dirty="0"/>
              <a:t>   {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global_result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Local_trap</a:t>
            </a:r>
            <a:r>
              <a:rPr lang="en-US" altLang="zh-CN" sz="1600" dirty="0"/>
              <a:t>(a, b, n);</a:t>
            </a:r>
          </a:p>
          <a:p>
            <a:r>
              <a:rPr lang="en-US" altLang="zh-CN" sz="1600" dirty="0"/>
              <a:t>   }</a:t>
            </a:r>
            <a:endParaRPr lang="zh-CN" altLang="en-US" sz="16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8F15F430-627A-4EB0-A152-767E4802E10D}"/>
              </a:ext>
            </a:extLst>
          </p:cNvPr>
          <p:cNvSpPr/>
          <p:nvPr/>
        </p:nvSpPr>
        <p:spPr bwMode="auto">
          <a:xfrm>
            <a:off x="4267208" y="2882744"/>
            <a:ext cx="609584" cy="774850"/>
          </a:xfrm>
          <a:prstGeom prst="downArrow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50756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14936</TotalTime>
  <Pages>0</Pages>
  <Words>3019</Words>
  <Characters>0</Characters>
  <Application>Microsoft Office PowerPoint</Application>
  <DocSecurity>0</DocSecurity>
  <PresentationFormat>全屏显示(4:3)</PresentationFormat>
  <Lines>0</Lines>
  <Paragraphs>336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Arial</vt:lpstr>
      <vt:lpstr>Calibri</vt:lpstr>
      <vt:lpstr>Cambria Math</vt:lpstr>
      <vt:lpstr>Times</vt:lpstr>
      <vt:lpstr>Times New Roman</vt:lpstr>
      <vt:lpstr>自定义设计方案</vt:lpstr>
      <vt:lpstr>并行程序设计  </vt:lpstr>
      <vt:lpstr>大纲</vt:lpstr>
      <vt:lpstr>大纲</vt:lpstr>
      <vt:lpstr>梯形积分法</vt:lpstr>
      <vt:lpstr>PCAM</vt:lpstr>
      <vt:lpstr>V1：main函数</vt:lpstr>
      <vt:lpstr>Local_trap函数</vt:lpstr>
      <vt:lpstr>V1运行结果</vt:lpstr>
      <vt:lpstr>V2：使用规约子句reduction</vt:lpstr>
      <vt:lpstr>V2运行结果</vt:lpstr>
      <vt:lpstr>V3：使用parallel for指令</vt:lpstr>
      <vt:lpstr>Trap函数</vt:lpstr>
      <vt:lpstr>V3运行结果</vt:lpstr>
      <vt:lpstr>大纲</vt:lpstr>
      <vt:lpstr>冒泡排序</vt:lpstr>
      <vt:lpstr>奇偶排序</vt:lpstr>
      <vt:lpstr>奇偶排序例子</vt:lpstr>
      <vt:lpstr>PCAM</vt:lpstr>
      <vt:lpstr>V1：parallel for实现</vt:lpstr>
      <vt:lpstr>V2：parallel和for指令</vt:lpstr>
      <vt:lpstr>大纲</vt:lpstr>
      <vt:lpstr>生产者和消费者问题</vt:lpstr>
      <vt:lpstr>PCAM</vt:lpstr>
      <vt:lpstr>生产者和消费者问题</vt:lpstr>
      <vt:lpstr>发送消息函数send_msgs()</vt:lpstr>
      <vt:lpstr>接收消息函数try_recieve()</vt:lpstr>
      <vt:lpstr>终止函数done()</vt:lpstr>
      <vt:lpstr>编程作业1：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hanyu</cp:lastModifiedBy>
  <cp:revision>1364</cp:revision>
  <dcterms:created xsi:type="dcterms:W3CDTF">2001-06-30T15:45:14Z</dcterms:created>
  <dcterms:modified xsi:type="dcterms:W3CDTF">2022-08-27T06:38:40Z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