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notesSlides/notesSlide9.xml" ContentType="application/vnd.openxmlformats-officedocument.presentationml.notesSlide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notesSlides/notesSlide10.xml" ContentType="application/vnd.openxmlformats-officedocument.presentationml.notesSlide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21.xml" ContentType="application/inkml+xml"/>
  <Override PartName="/ppt/notesSlides/notesSlide13.xml" ContentType="application/vnd.openxmlformats-officedocument.presentationml.notesSlide+xml"/>
  <Override PartName="/ppt/ink/ink322.xml" ContentType="application/inkml+xml"/>
  <Override PartName="/ppt/ink/ink323.xml" ContentType="application/inkml+xml"/>
  <Override PartName="/ppt/notesSlides/notesSlide14.xml" ContentType="application/vnd.openxmlformats-officedocument.presentationml.notesSlide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28.xml" ContentType="application/inkml+xml"/>
  <Override PartName="/ppt/ink/ink329.xml" ContentType="application/inkml+xml"/>
  <Override PartName="/ppt/notesSlides/notesSlide17.xml" ContentType="application/vnd.openxmlformats-officedocument.presentationml.notesSlide+xml"/>
  <Override PartName="/ppt/ink/ink330.xml" ContentType="application/inkml+xml"/>
  <Override PartName="/ppt/ink/ink331.xml" ContentType="application/inkml+xml"/>
  <Override PartName="/ppt/notesSlides/notesSlide18.xml" ContentType="application/vnd.openxmlformats-officedocument.presentationml.notesSlide+xml"/>
  <Override PartName="/ppt/ink/ink332.xml" ContentType="application/inkml+xml"/>
  <Override PartName="/ppt/notesSlides/notesSlide19.xml" ContentType="application/vnd.openxmlformats-officedocument.presentationml.notesSlide+xml"/>
  <Override PartName="/ppt/ink/ink333.xml" ContentType="application/inkml+xml"/>
  <Override PartName="/ppt/notesSlides/notesSlide20.xml" ContentType="application/vnd.openxmlformats-officedocument.presentationml.notesSlide+xml"/>
  <Override PartName="/ppt/ink/ink334.xml" ContentType="application/inkml+xml"/>
  <Override PartName="/ppt/ink/ink335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336.xml" ContentType="application/inkml+xml"/>
  <Override PartName="/ppt/ink/ink337.xml" ContentType="application/inkml+xml"/>
  <Override PartName="/ppt/notesSlides/notesSlide23.xml" ContentType="application/vnd.openxmlformats-officedocument.presentationml.notesSlide+xml"/>
  <Override PartName="/ppt/ink/ink338.xml" ContentType="application/inkml+xml"/>
  <Override PartName="/ppt/ink/ink339.xml" ContentType="application/inkml+xml"/>
  <Override PartName="/ppt/notesSlides/notesSlide24.xml" ContentType="application/vnd.openxmlformats-officedocument.presentationml.notesSlide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356.xml" ContentType="application/inkml+xml"/>
  <Override PartName="/ppt/ink/ink357.xml" ContentType="application/inkml+xml"/>
  <Override PartName="/ppt/notesSlides/notesSlide27.xml" ContentType="application/vnd.openxmlformats-officedocument.presentationml.notesSlide+xml"/>
  <Override PartName="/ppt/ink/ink358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notesSlides/notesSlide30.xml" ContentType="application/vnd.openxmlformats-officedocument.presentationml.notesSlide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notesSlides/notesSlide31.xml" ContentType="application/vnd.openxmlformats-officedocument.presentationml.notesSlide+xml"/>
  <Override PartName="/ppt/ink/ink383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notesSlides/notesSlide36.xml" ContentType="application/vnd.openxmlformats-officedocument.presentationml.notesSlide+xml"/>
  <Override PartName="/ppt/ink/ink415.xml" ContentType="application/inkml+xml"/>
  <Override PartName="/ppt/ink/ink416.xml" ContentType="application/inkml+xml"/>
  <Override PartName="/ppt/notesSlides/notesSlide37.xml" ContentType="application/vnd.openxmlformats-officedocument.presentationml.notesSlide+xml"/>
  <Override PartName="/ppt/ink/ink417.xml" ContentType="application/inkml+xml"/>
  <Override PartName="/ppt/notesSlides/notesSlide38.xml" ContentType="application/vnd.openxmlformats-officedocument.presentationml.notesSlide+xml"/>
  <Override PartName="/ppt/ink/ink418.xml" ContentType="application/inkml+xml"/>
  <Override PartName="/ppt/ink/ink419.xml" ContentType="application/inkml+xml"/>
  <Override PartName="/ppt/ink/ink420.xml" ContentType="application/inkml+xml"/>
  <Override PartName="/ppt/notesSlides/notesSlide39.xml" ContentType="application/vnd.openxmlformats-officedocument.presentationml.notesSlide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notesSlides/notesSlide40.xml" ContentType="application/vnd.openxmlformats-officedocument.presentationml.notesSlide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notesSlides/notesSlide41.xml" ContentType="application/vnd.openxmlformats-officedocument.presentationml.notesSlide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notesSlides/notesSlide42.xml" ContentType="application/vnd.openxmlformats-officedocument.presentationml.notesSlide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notesSlides/notesSlide43.xml" ContentType="application/vnd.openxmlformats-officedocument.presentationml.notesSlide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ink/ink454.xml" ContentType="application/inkml+xml"/>
  <Override PartName="/ppt/notesSlides/notesSlide46.xml" ContentType="application/vnd.openxmlformats-officedocument.presentationml.notesSlide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notesSlides/notesSlide47.xml" ContentType="application/vnd.openxmlformats-officedocument.presentationml.notesSlide+xml"/>
  <Override PartName="/ppt/ink/ink460.xml" ContentType="application/inkml+xml"/>
  <Override PartName="/ppt/notesSlides/notesSlide48.xml" ContentType="application/vnd.openxmlformats-officedocument.presentationml.notesSlide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notesSlides/notesSlide49.xml" ContentType="application/vnd.openxmlformats-officedocument.presentationml.notesSlide+xml"/>
  <Override PartName="/ppt/ink/ink465.xml" ContentType="application/inkml+xml"/>
  <Override PartName="/ppt/notesSlides/notesSlide50.xml" ContentType="application/vnd.openxmlformats-officedocument.presentationml.notesSlide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notesSlides/notesSlide51.xml" ContentType="application/vnd.openxmlformats-officedocument.presentationml.notesSlide+xml"/>
  <Override PartName="/ppt/ink/ink479.xml" ContentType="application/inkml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2"/>
  </p:sldMasterIdLst>
  <p:notesMasterIdLst>
    <p:notesMasterId r:id="rId61"/>
  </p:notesMasterIdLst>
  <p:handoutMasterIdLst>
    <p:handoutMasterId r:id="rId62"/>
  </p:handoutMasterIdLst>
  <p:sldIdLst>
    <p:sldId id="256" r:id="rId3"/>
    <p:sldId id="447" r:id="rId4"/>
    <p:sldId id="451" r:id="rId5"/>
    <p:sldId id="449" r:id="rId6"/>
    <p:sldId id="450" r:id="rId7"/>
    <p:sldId id="402" r:id="rId8"/>
    <p:sldId id="460" r:id="rId9"/>
    <p:sldId id="461" r:id="rId10"/>
    <p:sldId id="462" r:id="rId11"/>
    <p:sldId id="463" r:id="rId12"/>
    <p:sldId id="464" r:id="rId13"/>
    <p:sldId id="465" r:id="rId14"/>
    <p:sldId id="326" r:id="rId15"/>
    <p:sldId id="327" r:id="rId16"/>
    <p:sldId id="340" r:id="rId17"/>
    <p:sldId id="341" r:id="rId18"/>
    <p:sldId id="346" r:id="rId19"/>
    <p:sldId id="347" r:id="rId20"/>
    <p:sldId id="400" r:id="rId21"/>
    <p:sldId id="349" r:id="rId22"/>
    <p:sldId id="452" r:id="rId23"/>
    <p:sldId id="431" r:id="rId24"/>
    <p:sldId id="350" r:id="rId25"/>
    <p:sldId id="353" r:id="rId26"/>
    <p:sldId id="354" r:id="rId27"/>
    <p:sldId id="356" r:id="rId28"/>
    <p:sldId id="357" r:id="rId29"/>
    <p:sldId id="359" r:id="rId30"/>
    <p:sldId id="362" r:id="rId31"/>
    <p:sldId id="432" r:id="rId32"/>
    <p:sldId id="453" r:id="rId33"/>
    <p:sldId id="367" r:id="rId34"/>
    <p:sldId id="433" r:id="rId35"/>
    <p:sldId id="403" r:id="rId36"/>
    <p:sldId id="370" r:id="rId37"/>
    <p:sldId id="371" r:id="rId38"/>
    <p:sldId id="404" r:id="rId39"/>
    <p:sldId id="454" r:id="rId40"/>
    <p:sldId id="376" r:id="rId41"/>
    <p:sldId id="378" r:id="rId42"/>
    <p:sldId id="392" r:id="rId43"/>
    <p:sldId id="405" r:id="rId44"/>
    <p:sldId id="419" r:id="rId45"/>
    <p:sldId id="406" r:id="rId46"/>
    <p:sldId id="407" r:id="rId47"/>
    <p:sldId id="457" r:id="rId48"/>
    <p:sldId id="408" r:id="rId49"/>
    <p:sldId id="434" r:id="rId50"/>
    <p:sldId id="410" r:id="rId51"/>
    <p:sldId id="435" r:id="rId52"/>
    <p:sldId id="409" r:id="rId53"/>
    <p:sldId id="411" r:id="rId54"/>
    <p:sldId id="412" r:id="rId55"/>
    <p:sldId id="437" r:id="rId56"/>
    <p:sldId id="459" r:id="rId57"/>
    <p:sldId id="413" r:id="rId58"/>
    <p:sldId id="414" r:id="rId59"/>
    <p:sldId id="325" r:id="rId60"/>
  </p:sldIdLst>
  <p:sldSz cx="9144000" cy="6858000" type="screen4x3"/>
  <p:notesSz cx="6794500" cy="9906000"/>
  <p:custDataLst>
    <p:tags r:id="rId6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86462"/>
  </p:normalViewPr>
  <p:slideViewPr>
    <p:cSldViewPr showGuides="1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085;&#24120;&#24037;&#20316;\&#26412;&#31185;&#25945;&#23398;\UML_Present_2021\2021&#24180;_UML2019&#32423;_&#21517;&#20876;v0.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月考</a:t>
            </a:r>
            <a:r>
              <a:rPr lang="en-US" altLang="zh-CN"/>
              <a:t>2</a:t>
            </a:r>
            <a:r>
              <a:rPr lang="zh-CN" altLang="en-US"/>
              <a:t>成绩分布</a:t>
            </a:r>
          </a:p>
        </c:rich>
      </c:tx>
      <c:layout>
        <c:manualLayout>
          <c:xMode val="edge"/>
          <c:yMode val="edge"/>
          <c:x val="0.179034558180227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月考2分析!$E$7:$E$11</c:f>
              <c:strCache>
                <c:ptCount val="5"/>
                <c:pt idx="0">
                  <c:v>60分以下</c:v>
                </c:pt>
                <c:pt idx="1">
                  <c:v>60~69</c:v>
                </c:pt>
                <c:pt idx="2">
                  <c:v>70~79</c:v>
                </c:pt>
                <c:pt idx="3">
                  <c:v>80~89</c:v>
                </c:pt>
                <c:pt idx="4">
                  <c:v>90以上</c:v>
                </c:pt>
              </c:strCache>
            </c:strRef>
          </c:cat>
          <c:val>
            <c:numRef>
              <c:f>月考2分析!$F$7:$F$11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25</c:v>
                </c:pt>
                <c:pt idx="3">
                  <c:v>27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2-450B-81D7-658370F78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0565120"/>
        <c:axId val="1590708624"/>
      </c:barChart>
      <c:catAx>
        <c:axId val="159056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0708624"/>
        <c:crosses val="autoZero"/>
        <c:auto val="1"/>
        <c:lblAlgn val="ctr"/>
        <c:lblOffset val="100"/>
        <c:noMultiLvlLbl val="0"/>
      </c:catAx>
      <c:valAx>
        <c:axId val="159070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056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5C855C-932A-4D52-B59B-0A272D56E53F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372 4309,'35'-70,"0"0,18 0,17-18,18 0,-35 36,17-19,1 1,17 0,-18 0,18-18,18 0,-18 0,35 1,-18-1,36-35,17 0,-17 18,17-18,-17 17,17 1,0 0,1-1,-1 1,18 0,-18 17,-17 18,17-36,-17 36,35-18,-36 36,1-18,35-18,-35 18,17 17,-18-17,1 17,0-17,0 17,-18 0,0 1,0-1,0 18,-17 0,-1 0,-35 0,18 17,-35 1,17-1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1228 493,'-122'18,"69"34,1-17,-1 17,1 0,34 0,-17 0,18 17,-1 1,1-1,17-17,17 17,1-17,17 18,17-18,1-17,17-1,-18-16,36-1,-1 0,-35 1,1-18,-1 0,18 0,-17 0,-1 0,18-18,0 18,0-17,0 0,-18-1,18 1,-17 0,17-1,-18 1,0-18,1 18,-1-18,36-17,-18-17,-18-1,-17 1,0-1,-35 18,18 0,-18 0,-18 0,1 0,-36 0,-17 17,18 18,-36-18,1 1,34 34,-16-18,16 18,1-17,-18 17,17 0,1 17,-18-17,18 0,-1 18,1-18,-1 0,1 17,-36 0,36 1,-1-18,1 17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1464 1054,'122'17,"-53"1,1-18,0 17,16-17,-16 0,0-17,-1-1,1 1,-18-18,18 1,-1-36,-34 18,-18 0,18 0,-35-18,18 1,-36 0,1 16,-18-16,0 0,-34 17,16 17,1 17,-35-16,0 16,35 1,0 17,0 0,0 17,-18-17,0 18,18-1,-17 18,16-18,1 18,0 0,-18 34,18 0,17 1,18-18,17 17,0-16,17 33,18 1,17-17,1-1,16 0,-17-51,35 17,-34-18,-1-17,0 17,35 1,-35-18,0 0,35 0,-17 0,-18-18,0 18,0 0,1-17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549 170,'14'70,"-14"-18,0 18,0-18,15 35,-15-35,0 1,-15 16,15-16,0 16,0 1,-14 0,14-1,0-16,0-1,-15 0,15 35,0-34,0 16,-15-16,15-1,0 0,0 1,-15-106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603 162,'16'87,"-16"-35,0 1,-16 16,16 19,0-19,-15 18,15-17,-16 17,16-17,0 17,-15-17,15-1,-16 1,16-18,0 1,-15-1,15 18,0-1,-16-16,16-106,0-16,16 16,-16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513 387,'0'-87,"70"87,-17-18,17 18,18 0,0 0,-1-17,-34 17,0 0,-1 0,36 0,-35 0,17 0,-17 0,-1 0,19-18,-1 18,0 0,0 0,18-17,-18 17,0 0,1 0,-1 0,-18-18,1 18,17 0,-17 0,17 0,-17 0,-1-17,1 17,0 0,-1 0,1 0,0 0,-1 0,1 0,17-18,0 18,1 0,-19 0,19-17,-19 17,18 0,-17 0,0 17,-1-17,19 0,-1 18,-18-18,1 0,17 17,-17-17,0 0,-1 18,-17 34,-35 18,-17 17,-1-17,18-17,-17 16,-1 1,1 0,17 0,-18 0,1 0,17-18,-18 18,0 0,1-1,17 1,-18-17,1-1,17 0,-18 1,1 34,-1-17,18-18,-17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506 256,'158'0,"-88"0,0 0,18 0,-18 0,18 0,17 0,-17-15,18 15,-19-15,19 15,-1 0,0 0,1 0,-1 0,-17 0,17 0,0 0,1 15,-1-15,0 15,-17-15,17 0,-17 15,0-15,0 16,-1-16,-17 15,1-15,-1 0,0 0,-17 0,-1 15,1-15,0 0,34 0,-34 0,0 0,-1 0,-104-15,-1 15,-17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675 319,'-123'0,"70"0,106-15,34-1,-34 16,0 0,17-15,18 15,0 0,-1-16,19 16,-18-15,17 15,0-16,18 16,-17 0,17 0,-18 0,0 0,1 0,34 0,-17 0,0 0,0 16,17-16,-34 15,-19-15,19 16,-1-16,0 15,-17-15,18 16,-19-16,1 0,0 15,-18-15,0 0,-17 0,0 0,17 16,-17-16,-1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943 1033,'105'17,"-18"-17,-17 0,-18 0,1-17,-1 17,0 0,36-35,-36 35,18-35,-1 1,1-1,-17 0,-19-17,1-18,0 1,-35-1,0 1,0-1,-35 1,0-1,-34 18,-19 0,1 17,35 35,0 0,-1 0,1 0,0 0,-36 17,1 18,17 0,1 34,34-16,-18 34,36-35,-1 0,1 0,0 18,17-18,0 35,0-35,17 0,0 0,36 35,-1-52,18 35,-18-53,35 18,1-1,-36-34,0 0,1 0,16 0,-16 0,-1-17,18 17,0-35,-18 18,0 0,1-18,-1 17,0-16,1-1,-1-17,0-18,1 1,-36-1,1 18,-18-18,0 18,-18-35,1 18,-1 16,-34-16,0 51,-36-34,36 35,0 0,-1-1,1 18,-18 0,18 0,-35 0,17 0,0 18,-17-1,17 0,0 1,1 16,-1-16,0 17,18-1,-1 1,1 0,17 17,-35 35,53-35,-1 35,1-35,34 35,18-35,-17 1,17-1,0 0,52 18,-35-36,35 18,-34-34,-1-1,0-17,1 18,-1-18,18 0,-18 0,18-18,0 1,-18-1,0 1,1 0,-1-1,18-16,0-1,-18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1157 168,'17'70,"-34"-1,17-16,0-1,-16 0,16 18,-17 0,17 0,-16-1,-1 1,1 0,16 17,-17-17,1-1,-1 1,1 0,16-18,-17 0,1 18,-1 0,17-18,-16 1,16-106,16 1,-16 0,17-36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953 352,'0'-70,"53"18,17 52,0 0,18 0,-36 0,1 0,17-18,0 18,0 0,18 0,-18 0,18 0,0 0,-18-17,18 17,-1 0,1 0,0 0,0 0,-1 0,19 0,-19-18,19 18,-19 0,19-17,-19 17,19 0,-19 0,-17 0,18 0,0 0,-35 0,17 0,-18 0,1 0,0 0,34 17,-34-17,0 0,-1 18,1-18,-1 17,-52 36,0-1,-17 1,17 16,0-16,-18 51,18-34,-17 0,-1-17,18 34,-17-17,-1-1,1 1,-1 0,1 0,-1 0,0 0,1-18,-1 18,1 17,-18 0,35-34,-18-1,1 1,-36-53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1070 234,'-105'-9,"158"9,-1 0,1 9,0-9,-1 0,1 0,35 0,-18 0,18-9,-1 9,19 0,-19 0,19 0,-1 0,0 0,0 0,1 0,-1 0,0 0,1 0,-1 0,0 0,-17 0,17 0,0 9,-17-9,17 0,1 0,-19 0,1 0,0 0,0 0,-18 0,0 0,0 0,-17 0,0 0,-1 0,1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924 1112,'-35'-69,"35"17,-52 69,52 35,-18 0,18 0,18 18,-1-18,18 0,18-18,-1 18,35-17,1-18,-1 1,-35-18,18 0,-17 0,-1 0,1 0,16-18,-16 18,17-17,-1 0,1-1,0 18,-17-34,16 16,-16 1,-1 0,1-1,-1-16,18-18,0 0,-18 0,-17-35,-17 18,-18 17,0-18,-18-16,1 16,-36 18,-17 0,0 18,18 16,0 1,-1 17,-17 0,1 0,-19 0,18 17,-17 1,17-1,-17 0,17 18,-17-18,17 1,0 16,0 1,18-18,-18 18,18 0,-1-18,-17 18,18-1,-1 18,36 0,52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1756 965,'-104'0,"156"17,0 0,18-17,17 0,-34 0,-1 0,18-17,0 0,-18-1,18 18,-18-17,35-18,-17 1,0-1,-18 0,-17-17,-18 0,1 0,-36-17,1-1,-36 1,-16 0,-1-1,18 53,-1-1,1-16,0 34,-35-35,34 35,1 0,-18 0,18 0,0 0,-1 0,1 17,-18-17,18 18,-18-1,18 18,0-18,-1 18,-34 17,35 17,17 1,0-1,35-17,17 35,18 0,0-35,52 34,1-16,-19-35,-16-1,-1-16,18 16,-18-16,18-1,-18-17,18 17,-18-17,0 18,1-18,-1 0,0-18,1 18,16-17,1 0,-18-1,1-16,-18-18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345 522,'-104'16,"156"-1,0-15,1 0,33 16,-33-16,-1 0,0 0,0 0,0 0,18-16,-18 16,0 0,0-15,1 15,-1 0,17-16,1 1,-18 15,0 0,0-16,1-15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330 490,'87'44,"0"-44,-35 0,0 0,0 0,0-15,0 15,0 0,0 0,0 0,1 0,-1-14,34 14,-16-15,-1 15,-17 0,1-15,-1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555 465,'-104'0,"174"0,-18 0,0 0,0 0,35 0,-35 0,35 14,-35-14,0 0,0 0,0 14,35-14,-17 15,-1-15,-17 0,0 14,1-14,-1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571 520,'123'15,"-71"-15,18 0,-17 0,0 0,-1 0,1 0,-1 0,1 0,0 0,-1 0,18 0,-17 0,0 0,-1 0,18 0,-17 0,17 0,-17 0,-1 0,1 0,17 0,-17 0,34 0,-34-15,0 15,-1 0,1 0,-1 0,1 0,0-14,-1 14,1 0,34 0,-34-15,0 15,34 0,-17-15,1 15,-19 0,1 0,17-15,-18 15,1 0,0 0,-1 0,1 0,-1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788 479,'122'-9,"-70"9,0 0,18 0,-18 0,0 0,53 9,-53-9,0 0,0 0,0 0,0 0,1 0,-1 0,17 0,-16 0,-1 0,0 0,0 0,0 0,1-9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903 493,'139'13,"-70"-13,-17 0,0 0,0 0,0 0,0 0,1 0,-1 0,0-13,0 13,17 0,0-14,-16 14,-1 0,0-13,0 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1012 522,'122'0,"-35"0,-35-14,0 14,1 0,16 0,-17 0,1 0,16 0,1-15,-18 15,18 0,-18 0,0-14,0 14,1 0,16 0,1-14,-18 14,0 0,1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1253 506,'-105'-13,"175"13,-18 0,0 0,1 0,51 13,-51-13,-1 0,18 0,-18 0,18 0,-18 0,18 0,0 0,-1 0,1 0,0 0,-18-13,0 13,18 0,17 0,-34-14,-1 14,0 0,1-13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243 571,'139'15,"-86"-15,-1 0,18 0,-18 0,18 0,-1 0,1 0,0-15,17 15,-18-14,1 14,-18 0,1-15,-1 15,0-15,1 15,-1 0,0-15,0 15,1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1383 810,'-52'-52,"-1"17,1 35,0 18,-1 16,1 1,0 17,-1 18,1-18,17 17,0 0,17 1,1-18,34 0,1 17,17-17,17 0,1-17,16 0,-16-18,34 0,-35-17,1 18,-1-18,1 0,16-18,-16 18,17-17,-1 0,-16-1,17 1,0 0,-18-18,18 18,-18-18,18 0,-18 0,36-34,-1-18,-35 18,-17 0,-17 17,-1-18,1 18,-36-17,-17 17,0 0,-35 17,-17 0,0 18,34 17,1 0,0 0,-1 0,-16 0,16 17,-17-17,18 0,0 18,-1-18,1 0,-1 17,-16 0,16-17,1 0,-1 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234 656,'105'0,"-53"0,35 12,-35-12,1 0,-1 0,0 0,18 0,-18 0,1 0,-1 0,0 0,0 0,18 0,-18 0,1 0,-1 0,0 0,18-12,-18 12,1 0,-1 0,0-12,1 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506 641,'-121'0,"173"12,0-12,17 12,0-12,-17 0,17 0,18 0,-18 0,0 0,-17 0,0 0,0 0,0 0,0-12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245 769,'87'45,"1"-45,-1 14,-34-14,-1 0,1 0,-1 0,0 15,1-15,-1 0,18 0,-17 0,17 0,-18 0,1 0,16 0,-16 0,17 0,-18 0,1 0,-1 0,18-15,-17 15,-1 0,0 0,36-14,-18 14,0 0,-18 0,1-15,-1 15,1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396 766,'140'27,"-88"-27,35 13,-34-13,17 0,-18 0,18 0,-18 0,36 0,-18 0,-1 0,19 0,-18 0,-18 0,18-13,-18 13,18 0,-17 0,-1 0,0 0,1 0,-1 0,0 0,18-14,-17 14,-1 0,1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566 926,'105'16,"-35"-16,0 0,0 0,17 0,-34 0,-1-16,1 16,-1 0,1 0,34 0,-34-17,-1 17,1 0,-1 0,36 0,-36 0,18 0,18 0,-18 0,-18-16,1 16,-1 0,1 0,-1 0,1 0,-1-16,1 16,-1-16,1-17,-1 17,1 0,-1-1,1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734 822,'122'15,"-34"-15,-1 0,-34-15,-1 15,1 0,-1 0,1 0,-1-14,18 14,-17 0,-1 0,1 0,17-15,-18 15,1 0,17 0,-18 0,18 0,-17 0,17-15,0 15,0 0,-18 0,1 0,17 0,-18 0,36-15,-18 15,-18 0,1 0,-1 0,1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889 826,'105'0,"-35"0,-17 0,34 0,-34 0,-1 0,1 0,-1 0,18 0,-17 0,17 0,-18 0,1 0,-1 0,18 0,-17-14,-1 14,18 0,-17 0,17 0,0 0,0 0,0-15,-18 15,18 0,0 0,-17-14,-1 14,1 0,17 0,-18 0,1-14,-1 14,1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1064 884,'123'-16,"-53"16,-18 0,53 0,-52 0,-1 0,18-15,18 15,-18 0,18-16,-1 16,1 0,-18-16,17 16,1-16,-18 16,17 0,-17-15,0 15,18 0,-18 0,0 0,-17-16,-1 16,18 0,-17 0,-1 0,1 0,17 0,-18 0,1-16,-1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893 831,'106'30,"-54"-30,1 0,0 15,0-15,17 0,1 0,-19 0,36 14,-35-14,0 0,0 0,35 0,-35 0,-1 0,36 0,-35 15,0-15,0 0,0 0,-1 0,1 0,0 0,0 0,17 0,-17 0,0 0,17 0,-17 0,0 0,0 0,17 0,-17 0,17 0,-17 0,18 0,-19 0,19 0,-1 0,-17 0,17 0,-17 0,18 0,-19 0,1 0,18 0,-19 0,19 0,-18 0,-1 0,19 0,-18 0,-1 0,1 0,18 0,-19 0,1 0,0 0,0 0,0 0,-1 0,1 0,0 0,0 0,0 0,-1 0,1 0,0 0,0 0,0 0,-1 0,1 0,18 0,-19 0,1 0,0 0,0 0,0 0,-1 0,1 0,0 0,0 0,0 0,-1 0,1 0,0 0,0 0,0 0,-1 0,1-15,0 15,35 0,-35 0,0 0,-1 0,36 0,-35 0,0 0,0 0,35 0,0 0,0 0,-35 0,0-14,-1 14,1 0,0 0,0 0,17 0,-17 0,17-15,18 15,-17 0,-18 0,17-15,-17 15,0 0,17 0,-17 0,0 0,17 0,-17 0,0 0,-1 0,1 0,0 0,0 0,0 0,-1 0,19 0,17 0,-35 0,-1 0,1 0,18 15,-19-15,-122-30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252 1209,'123'17,"-35"-17,-35 0,-1 0,1 0,0-17,-1 17,19 0,17-17,-18 17,0 0,1-16,-1 16,18-17,-18 17,0 0,1-17,16 17,-16 0,-1-17,18 17,-18-17,18 17,-18-17,1 17,16 0,-16-17,-1 17,0-16,1 16,-1-17,18 17,-18 0,0-17,1 17,-19 0,19 0,-1-17,-17 17,17 0,-17 0,17-17,0 17,-17 0,17 0,-17-17,0 17,17 0,-17-17,-1 17,1 0,17-17,-17 17,0 0,0-16,-1 16,36-17,-35 17,0 0,-1 0,1 0,0-17,35 17,-36 0,19 0,-1 0,0-17,-17 17,0 0,-1 0,-52 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1530 853,'-87'-52,"34"52,1 0,-1 17,-17 35,35 0,-17 17,17 18,0 0,0 0,35 0,0-18,0 1,35-1,0-17,18 0,34-17,0-18,18 1,-52-18,-1 0,18 0,0 0,0 0,0-18,0 1,-1 0,1-1,0 1,-17-18,17 18,-18-18,18 0,-18 1,1-18,17-18,-35 18,17-17,-34 16,17-16,-35 0,0 16,-18-16,1 0,-36-1,-17 18,18 35,-1-1,-17 1,18 17,-18 0,0 0,-17 17,-1 1,1-1,0 0,-1 18,-17 0,18 0,17-18,0 18,0-1,0 1,1-18,16 18,-17-17,18 16,-18-16,17 16,1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852 932,'109'-9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1442 1003,'-18'-52,"-34"34,0 36,0 16,-18 19,18 16,-18 18,35-34,-34 34,51-35,-16 18,16-18,1 0,-1 0,18 1,0-1,-17 0,34 35,1 0,17-17,17 0,17-18,1-17,17 0,0-35,0 0,-35-18,0 1,1-1,-1 1,0-18,0 0,0 0,35-52,-52 35,0 0,0 0,0-1,-1 1,-16 0,-1-18,1-17,-18 35,0 0,0-1,-18-34,-17 0,-17 18,0-1,-18 18,18 34,-35-17,35 35,0-17,0 17,-1 0,1 17,0-17,0 18,0-18,-1 17,1 1,0-18,-18 34,18-34,0 35,0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1540 971,'-88'-35,"35"53,1-1,-1 18,1 0,-18 17,17 0,1 18,-1 0,18-1,18-17,-1 18,18-18,0 18,0-18,18 18,17 17,17-17,1-18,-1 18,1-53,34 53,-34-53,-1 1,19 16,-19-34,18 18,0-1,0 1,0-18,0 0,0 0,18 0,-18 0,18 0,-1-18,1 18,-18-17,18-1,-18 18,17-17,-17 0,18-1,-18 1,0-1,0 1,-17-1,17 1,-18 0,1-1,17-34,-18 0,-17-1,0-16,-35 17,0-18,0-17,-17 35,-1-1,1 1,-53-35,35 35,-35-18,17 18,1 17,-1 18,1-18,-1 0,-17 17,0 1,0-18,0 18,0 17,0-18,0 1,-1 17,1 0,0 0,0 0,0 0,0 17,-17-17,16 18,1-1,0 1,0-1,18 0,-18 1,17-1,1 1,-19-1,19 1,-1-1,1 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2452 945,'-70'-53,"17"36,1 17,-18 17,-1 1,-16 17,-1 17,35-34,0 17,1 0,-36 34,0 1,18 18,17-1,18-35,18 1,-1-1,-17 35,17-34,18 34,0-34,18-1,-1 35,1-34,17-1,-17 0,17 1,53 17,-36-18,1-17,0 0,-1-18,19 18,-1-17,0 17,0-18,18 1,0-1,0 1,-1-18,1 17,18-17,-19 18,19-18,-18 0,17 0,-17 0,17 0,0 0,-17-18,18 18,-19-17,1 17,18-18,-19 1,1-1,0 1,0-18,-1 17,-16-17,-1 0,18 18,-18-18,-17 0,17 0,-17-17,-1 17,36-52,-35-1,-18 1,-18 0,-17 34,0 1,-35-53,18 53,-18-1,-18-17,18 18,-35 0,-18-18,0 17,0 1,-17 17,-1 0,-16 0,-1 0,-18 18,1 17,-1-18,-17 18,0 18,0-18,0 17,0 1,0-1,18 1,-19-1,19 1,0-1,17 1,0 16,17-16,19-1,-1-17,18 18,-1-1,19 1,-1-18,-17 17,17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195 306,'45'64,"-31"-15,1-1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247 305,'0'64,"-13"-15,-14-1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182 458,'103'-32,"-52"16,18 1,-18-1,18 0,-18 0,1 0,16 16,-16-16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291 294,'-15'86,"15"-34,0 17,0 0,0 0,0 17,0-34,-15 16,15-16,-16 0,16 0,-45-35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381 318,'-82'33,"50"15,-17 1,16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194 319,'83'33,"-33"0,0 16,-17 0,17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1061 465,'104'13,"-35"1,-17-14,34 13,-17-13,0 0,0 0,0 0,-17 0,0 0,0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190 408,'101'-29,"-34"14,-17 0,1 15,-1-15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525 332,'-84'34,"51"16,-18 0,1 1,16-1,-16 1,16-1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199 339,'102'66,"-52"-33,18 1,0 15,-18-16,1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404 389,'100'-29,"-49"29,-1-15,0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687 307,'-16'86,"16"-17,0 0,0 17,0-17,0-1,0-16,0 0,0-1,-17 1,-33-52,-17-35,17-16,0 16,17-16,83 34,0-18,0 1,17-1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432 307,'2'-3,"1"4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428 340,'97'-33,"-49"33,-32 49,-16 0,0 0,-16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679 314,'-17'51,"-16"1,-18-18,1 0,-1-17,1 0,100-51,1 17,-1-17,1 17,-51 68,-17 0,0 0,17 18,17-18,16 0,18 1,-1-18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870 523,'-86'51,"52"0,-18-1,0-16,0-34,1-17,-1 0,0-17,35-16,69-1,-1 34,1-17,17 17,0-17,-17 18,17-18,-18 34,1-17,0 0,0 0,-1 0,-33 68,-18 0,0-1,0 1,17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464 357,'83'-33,"-33"33,-1 16,1 17,-83 17,-17-18,0 1,1-16,-1 16,100-50,-1 1,1 16,0-17,-1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1033 520,'122'12,"-70"0,0-12,0 0,1 0,-1 0,0 0,0 0,0 0,1 0,-1 0,0 0,0 0,18 0,-18 0,0-12,1 12,-1 0,0 0,0 0,0 0,1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757 317,'28'48,"1"-1,-29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795 318,'13'45,"-53"1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751 398,'119'-29,"-68"14,17 15,-17-15,0 15,0-15,0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856 308,'-15'69,"15"-18,0 18,0 0,-15-1,15 1,-16-18,16 1,-15-1,0 1,0-104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931 438,'0'-65,"-16"16,-17 98,1 0,-17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760 325,'100'32,"-49"-16,-1 16,0-1,0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759 361,'99'0,"-49"-12,0 0,-1 12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923 334,'-49'51,"32"0,-33-1,33 1,-16 0,50 0,33-35,0 1,-1 0,1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991 342,'-66'50,"16"-1,1 1,16 0,0-1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780 327,'0'68,"51"-51,16-34,-16 0,16 0,-16 0,-1 34,-33 34,-34 16,-16-16,-18 0,0 0,1-1,-1-16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1222 625,'87'32,"-35"-16,1-16,-1 0,0 16,18-16,-18 0,18 16,-1-16,-16 0,-1 0,17 15,-16-15,16 0,-16 0,-1 16,0-16,0 0,1 0,-1 16,0-16,0 0,1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781 340,'118'33,"-68"16,1-16,-18 17,1-1,16-32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813 372,'99'-27,"-49"27,0 0,-1-13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1045 325,'-33'51,"33"0,0 1,0-1,0 0,0 0,-17 0,17 1,-16-1,-34-17,1-51,-1 0,34-34,65 16,1 18,-1 0,1-17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840 325,'97'0,"-49"16,-32 32,-64-15,-1-17,1 16,96-16,1-32,-1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972 328,'-48'68,"33"-17,-1 17,0-16,0-1,16 0,-16 17,0-17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832 433,'83'-46,"-33"46,0-15,0 0,0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953 339,'-47'50,"32"0,-1 1,1-1,-1 0,16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845 398,'81'-47,"-32"47,0 0,-49 47,-49-16,0-16,1 1,96-16,1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873 335,'2'0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889 330,'-1'3,"-2"-1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1060 683,'105'31,"-53"-15,18-16,0 15,-1-15,19 16,-19-16,1 0,-17 15,16-15,1 0,-17 0,16 0,19 0,-19 0,1 16,-17-16,16 0,1 0,-17 0,-1 0,0 0,1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868 393,'119'-14,"-51"14,-1-15,-16 1,0 14,0-14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907 323,'0'85,"0"-34,-12 0,12 0,0 0,0 0,-12 0,12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1001 339,'-79'45,"32"1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881 338,'100'16,"-50"17,0 16,0 0,-34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954 382,'82'-33,"-32"33,-67 49,-32 0,0 0,-1-17,1-15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877 356,'117'0,"-68"13,1 1,0-1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917 351,'91'-24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902 380,'103'14,"-35"-14,1-14,-1 14,1-15,-1 15,-16-14,-1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954 332,'-13'67,"-1"-1,14-16,-13 0,13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921 336,'57'48,"-57"-1,0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1226 731,'122'33,"-70"-17,1-16,16 0,1 0,0 0,-1 16,18-16,-17 0,17 16,-17-16,0 0,-1 17,-16-17,-1 16,0-16,0 16,1-16,-1 16,0 1,1-1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932 395,'49'51,"-49"0,49-68,-33-34,0 1,0-1,17 102,-33-1,-16 1,16-1,-17 1,1 0,-33-18,1-16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914 431,'103'-17,"-34"0,0 0,-18 17,1-16,-104-1,18 67,-1 0,35 1,-17-1,0 0,-35 0,1-50,-1 0,121-16,0-1,0 17,-1 0,-16 0,-1 0,18 0,-17-17,-1 17,1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1408 317,'0'68,"-33"-18,-1 1,-16 0,-1 0,1-18,-1 1,1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1100 330,'91'17,"-91"34,0 0,0 0,-15 0,0 0,-1 17,1-17,0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1123 318,'4'3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1116 327,'2'0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1115 335,'95'9,"-47"-18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1110 397,'118'-14,"-68"-1,0 15,1-14,-1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1182 342,'-33'66,"16"-17,17 1,0-1,-16-98,65-1,1 34,-1-1,1 34,-17 32,-83-16,1 0,-1-16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1140 321,'74'32,"-74"31,0-15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1255 828,'17'69,"18"-17,18-18,-1 0,1 1,17-1,-18-16,18 16,17 0,-17 1,-17-35,17 34,-18-17,18 1,-18-1,18 0,-17 0,17 1,17-1,-17-17,0 17,-18 0,18 0,-18 1,18-1,-17 0,-1-17,1 17,-1 1,1-1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1145 360,'65'-48,"-16"64,-17 32,-48 1,-33-1,98-48,0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1221 364,'102'-17,"-52"0,1 17,-68 51,-34-17,1 17,-1 0,102-17,-1-34,1 0,-1 0,-16 50,-34 1,-17 0,-33 0,-1-51,-16 0,16 0,0-17,-16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286 773,'137'0,"-86"0,0-15,0 1,0 14,1-15,-1 0,0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343 689,'0'69,"0"-17,0 0,0 17,0-17,0 0,0 34,-13 1,13-18,-14 0,14 0,0-17,-13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470 709,'-65'50,"49"0,-17 16,1-16,-1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298 709,'99'33,"-65"16,15-16,-16 16,0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402 691,'0'69,"-17"-17,-17 0,17 0,0-1,68-68,0-17,-1 16,1-16,0 16,0 1,-1 34,-33 35,0 0,-17 17,0-17,0 17,-17 0,17-17,-17 17,17-17,-17 0,0 0,-33-52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321 764,'0'62,"49"-78,-17-30,1-1,16 47,-33 47,-16-1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449 705,'-16'66,"-15"0,0-17,0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344 715,'43'67,"-29"-17,-14-1,0 1,0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207 703,'87'-17,"-17"1,-18 16,18 0,-1 0,-16 0,-1-16,0 16,1-17,16 17,-17-16,1 0,-1 16,0-16,1 16,16-17,-16 1,-1 16,0-16,0 16,18-17,-18 17,1-16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1258 946,'35'64,"17"-33,1-15,17 0,0-16,-18 16,1-16,17 0,-18 0,18 0,18 0,-18 0,17 0,1 0,-18 0,-18 0,18 0,-17 0,17-16,17 16,-17 0,-17 0,17 0,-18 0,18 0,18 0,-18 0,-18 0,18 0,0 0,-17-16,-1 16,1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422 702,'-32'47,"-1"-1,82-30,0-32,0 1,0-1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355 806,'118'-15,"-68"0,0-16,1 16,-1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378 697,'-13'69,"26"-1,-13-16,0 0,0 34,14-18,-14 1,0 0,13-18,-13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667 828,'86'-33,"-35"17,18 0,-18 0,18-1,0 1,-1 0,-16 0,-1-1,1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697 643,'-9'67,"18"-16,-9 16,0-17,0 1,0-1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781 646,'0'84,"-15"-34,15 1,-31-1,16 1,-15-1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680 767,'102'-33,"-51"16,0 0,-1 1,1-1,0 17,0 17,-68 33,0 0,-17-1,0 1,0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729 669,'-27'85,"27"-34,0 0,0 0,0 0,0 0,0 0,-13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737 648,'-16'61,"65"-31,0-45,0 0,0-16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743 655,'-24'67,"24"-17,0-1,0 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975 794,'104'31,"-34"-15,-18-1,0-15,35 16,-34-16,-1 0,0 15,0-15,0 0,18 0,-18 0,0 0,0 0,1 0,16 0,1 0,-18 0,0 0,0 0,1 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720 824,'33'-66,"16"33,1 0,-1 16,1 1,-50 65,-50 1,1-1,-1-16,17 17,83-67,-1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711 683,'2'4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720 684,'5'3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733 680,'3'4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785 678,'46'67,"-46"0,-15 1,-16-1,-14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1257 602,'0'69,"0"-17,0 17,-16 17,1 0,-1 1,1-1,-1-34,1-1,-1 1,16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1157 712,'68'-51,"-16"33,16 1,-17 17,1-17,-1 17,0 0,1 0,-1 17,-51 35,17 0,-17-1,0 18,0 0,0-17,0 16,0-16,0 0,0-1,0 1,-17 0,-34-69,-1-18,1-17,-17 1,33-1,-16 0,0 1,34-1,68 35,0-17,1 34,-1-18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1161 634,'99'24,"-49"-36,0 12,-1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1196 620,'0'85,"-12"-35,12 1,0 0,0 0,-12-1,12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1384 612,'-49'68,"0"-17,1 0,15 0,82-51,-49 52,16-1,-16 0,-16 0,16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1065 870,'-104'0,"174"32,-1-32,18 15,-35 1,1-16,-1 16,0-16,0 0,1 0,-1 0,0 0,18 0,-18 0,0 0,0 0,0 0,18 0,0 0,-18 0,0 0,0 0,1 0,-71 47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1215 688,'49'-50,"0"50,0-17,0 17,-49 50,-49 1,0-1,0-16,98-34,0-17,0 17,-49 51,-33-1,0 0,-15-33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1218 632,'2'0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1237 624,'24'62,"-36"-15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1288 609,'14'69,"-14"1,0-1,0 18,0-18,0-17,0 0,-14 18,14-18,0 17,-15 0,15 1,-14-18,14 0,-14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1243 666,'2'0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1054 862,'119'0,"-119"52,-34-1,0 1,0 0,34-1,17 1,0 0,17 0,0 17,-17-18,0 1,-17 0,-17-1,-34-16,0-35,0 0,0-17,0-1,34-33,51-1,17 0,17 1,-17 16,17 1,-17-1,17-17,-17 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1211 867,'-66'66,"16"-16,0 0,0-1,0-16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1117 870,'-17'69,"-16"-17,0-1,0 1,0 0,82-70,1 1,0-17,-67 85,-33 1,1 0,-1-1,100-51,-1-34,1 17,0-1,-1 36,-65 33,-1 1,17 17,0-18,-16 1,16 0,-50-87,17-16,0-1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953 895,'-1'4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970 892,'24'64,"-24"-15,0-1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1074 929,'-104'30,"173"-1,-17-14,35-15,-17 0,-18 0,0 0,0 0,0 0,0 0,0-15,0 15,35 0,0-14,-18 14,-17 0,0-15,18 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1076 875,'-62'51,"31"0,78-51,-1 17,-61 34,-16 0,0 1,77-35,1-17,-47 68,-16-17,-15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1002 870,'2'0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1002 908,'82'-33,"-82"82,-49 1,16-1,82-65,1-1,-1 17,0 0,-32 66,-34-16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1090 891,'-30'49,"-1"0,16 0,0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1059 1017,'0'85,"-16"-34,-1 0,17 0,-17 0,67-34,1-17,-1 0,1-17,-1 0,0-17,-33-34,-17 17,0 0,0-17,-17 17,17-34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1762 1850,'-70'70,"0"-53,0 1,17-18,-17 0,-17-35,-1 17,36-17,-1 18,1-18,-1 0,1 0,-1 0,1 0,-1 0,18-17,-17 17,17-18,0 1,-18-1,36-17,-18 18,17-18,1 0,-1 0,18 0,0 0,0 18,18-18,17 17,0 1,0 0,0-1,17 1,1-1,17 18,0-17,0 17,0 0,0 0,17 17,1 1,-1-1,1 1,-1 17,1 0,17 0,-18 17,1 1,17 17,0 0,-18 0,1 0,-18 17,-18-17,1 18,-1-1,1 1,-18-1,-18 0,1 18,-1 0,-17 0,0-17,0 17,-17 0,-1-1,-17 1,0-17,0 17,0 0,0-18,-35 18,18 0,-18 0,0-18,0 1,17-1,-17-17,0 0,0 0,18-17,-18 17,17-18,1 1,-18-18,17 0,1-18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973 411,'-87'-47,"35"32,-1-1,1-15,104 31,1 0,-1 0,0 16,18-16,0 0,-1 0,19 0,-1 0,-17 15,17-15,0 0,0 0,-17 0,0 16,-1-16,-16 0,-1 0,0 0,1 0,-1 15,0-15,1-15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873 408,'105'-31,"-53"31,0 0,18 0,17 0,-17-16,17 16,-17 0,17-15,0 15,0 0,-17-16,17 16,-18 0,-16-15,-1 15,0 0,18 0,-18 0,1-16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1055 311,'105'17,"-52"17,17 17,-17 0,0-34,0 17,-1 1,1-35,0-35,-1-16,1 17,0-17,0 0,-1 34,1 34,0 0,17 17,-17 17,-1-17,1 0,0-17,0-17,-1-17,1-17,0 0,-1-17,1 34,0-17,0 34,-1 34,1-17,0 0,-1 0,1 17,0-17,0 0,17 0,-17-17,-1 0,1-17,17 0,-17 0,0 0,-1 0,19 0,-19 0,1 34,0 17,0 0,17 17,-17 1,-1-18,1 0,0-17,-1 0,1 0,17 0,-17-17,17 0,-17-17,0 0,17-17,-17 17,0 0,-1-17,1 17,0 34,-1 0,19 17,-19 0,1 0,17-17,18 17,-17-17,-1 0,0-17,0 0,1 0,-19-17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247 353,'35'67,"18"-50,0 33,-1-16,18 0,-17-1,0 1,0-17,-1 16,1-16,0-17,-1 0,1 0,0-17,-1 1,19-35,-1 18,-17-1,-1 0,18 1,-17 16,0 17,0 0,-1 17,1-1,17 1,0 0,1 0,-1-17,0 17,-17-17,17 0,-17 0,17-17,-17 0,17 0,-17 0,17 1,-17-1,17 0,0 0,0 17,1 0,-19 0,36 17,0 0,-35-17,34 17,-34-1,0-16,-1 17,36 0,-35 0,0-17,-1 0,1 17,0-17,-1 0,1 17,35-17,-35 0,-1 0,36 0,-18 0,-17 0,0 16,-1-16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1056 1003,'-87'47,"139"-32,1 1,-1-16,0 0,1 0,-1 0,0 0,18 15,-18-15,36 0,-19 0,19 0,-19 0,1 0,0 0,-18 0,18 0,-18 0,1 16,-1-16,0 0,18 0,0 0,-18 0,1 0,-18-47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182 647,'70'-51,"-52"51,-1-18,1 18,-1 0,1 0,-1 0,18 0,-17-17,17 17,-17 0,17 0,-18 0,18-17,-17 17,17 0,-18 0,19 0,-19-17,18 17,-17 0,17 0,-18 0,1 0,-1-18,18 18,-17 0,0 0,17 0,-18 0,1-17,17 17,-18 0,1 0,17 0,-18-17,1 17,0 0,17 0,-18 0,1 0,-1-18,1 18,-1 0,18 0,-17 0,-1-17,1 17,17 0,-17 0,-1 0,18 0,-17-17,17 17,-18 0,1 0,17 0,-17 0,17-17,-18 17,1 0,17 0,-18 0,18 0,-17-18,-1 18,19 0,-19 0,18 0,-17-17,17 17,0 0,0 0,0-17,-17 17,17 0,0 0,0-18,0 18,-18 0,18 0,1-17,-19 17,18 0,0 0,-17 0,17 0,-18 0,18-17,-17 17,0 0,17 0,-18 0,1 0,-1 0,1 0,-1 0,1 0,-1 0,1 0,-1 0,1 0,0 0,-1 0,1 0,-1 0,1 0,-1 0,1 0,-1 0,1 0,-1 0,1 0,-1 0,1 17,-53-17,17 0,1 0,-18 0,0 17,-18-17,0 0,1 0,-18 18,-18-18,18 0,-18 17,0 0,1-17,-1 18,0-18,1 17,-1 0,0-17,1 17,-1-17,0 0,1 18,16-18,-16 0,-1 0,18 17,-18-17,36 0,-19 0,19-17,-1 17,1 0,16-18,1 18,0 0,18-17,-18 17,17 0,1-17,-1 17,18-17,-17-1,34 18,-17-17,18 0,-1 17,1-18,17 1,0 0,17 0,-16-1,34 1,-18 0,18 0,1-1,-1 18,17-17,-16 17,16 0,1 0,17 0,-17 0,0 17,-1-17,1 18,0-18,-1 17,1 0,0 0,-1-17,-16 18,16-1,-17-17,1 17,-19 0,1 1,-1-18,1 17,0-17,-18 17,0-17,-18 0,18 18,-17-18,0 0,-1 17,1-17,-36 0,1 17,-19-17,1 17,-17-17,-18 18,-18-1,0 0,1-17,-19 35,-16-18,-1 0,0 1,0-1,0 0,1 0,-1 1,18-1,-1 0,1-17,0 18,17-18,-17 0,17 0,1 0,-1 0,18 0,17 0,-17 0,35-18,0 18,0 0,0 0,17 0,1 0,-1-17,36 0,17 17,0-18,17-16,1 17,35-1,-18 1,18 0,-1 0,1-1,0 18,17-17,0 17,0-17,1 17,-1 0,0 0,18 0,-18 0,0 0,18 0,-18 0,1 0,-1 0,-18 17,19-17,-19 0,1 17,0-17,-18 18,-17-18,-1 0,-17 0,0 17,-17-17,-1 0,1 0,-18 17,17-17,-52 17,18-17,-18 18,0-1,-18-17,-17 17,0 0,-18 1,-35-1,18 0,-18 1,-17 16,17-17,-17-17,17 18,-17-1,52-17,-17 17,0-17,17 0,0 0,1 0,16 0,1 0,18 0,-1 0,18-17,0 17,0 0,17 0,1 0,-1 0,36-17,-1 17,18-18,18 18,0 0,17-17,17 17,1 0,0 0,17 0,0 0,1 0,16 17,1-17,0 18,17-18,-52 0,17 17,0-17,1 0,-19 17,1-17,0 0,-18 18,-18-18,1 0,0 17,-18-17,-18 0,1 0,-1 0,1 0,-18 17,-18-17,1 17,-18-17,-18 0,-17 18,0-1,-18-17,0 17,-17-17,-18 17,1-17,-19 0,1 18,0-18,-1 0,19 0,16 0,-16 0,16-18,1 18,17 0,-17 0,18-17,16 17,1 0,0 0,17-17,18 17,0 0,18 0,-18 0,17-17,36-1,-1 18,18-17,0 0,36 17,-1-17,17-1,1 18,17-17,1 17,16-17,1 17,0 0,-18-18,35 18,-34 0,-1 0,0-17,-17 17,17 0,-17 0,-18 0,0 0,-17 0,-1 0,1 0,-18 17,0-17,0 0,-17 0,-1 18,1-18,-1 17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394 167,'28'45,"1"1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410 165,'0'4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382 260,'120'-30,"-52"30,0-16,-16 1,-1 15,0-15,1 15,-1-15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475 158,'0'68,"0"-16,-15 16,15 1,-14-1,-1 1,15-18,-15 1,0-1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501 176,'-62'48,"31"-1,15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397 172,'66'33,"-17"16,-16 0,17-16,-17 17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437 221,'99'-17,"-49"0,-1 51,-82 16,0 0,-16 1,-1-1,17 1,-17-18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400 196,'98'47,"-49"1,0-17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478 174,'0'68,"-14"-17,14 0,-15-1,1 18,0 0,14-17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367 733,'-105'-35,"53"70,18 17,-19 17,36-17,-18 18,35-18,-17 17,17 1,0-1,17-17,1 17,34-16,17-19,18 1,-17-18,-18 1,35-18,-1-18,-33 18,-1-17,0 0,0-18,0 18,35-70,0 0,-35 0,-17 35,-1-17,-16-18,-18 17,-18 1,-16 0,-1-1,-17 18,-18 0,18 17,-17 18,-1 17,18 0,0 0,-18 17,18 1,-17-1,17 18,0-18,0 18,17 17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426 252,'67'-52,"-16"35,0 0,-1 17,1 17,-34 35,0-1,-1 0,-16 18,0 0,17-1,-17-16,0-1,17 0,-17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433 203,'91'-24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431 185,'4'3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431 193,'64'24,"-15"-24,-1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660 174,'-98'34,"65"17,-16-18,49 18,0 0,0 0,0-1,-16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467 297,'50'-67,"-1"50,1 0,0 0,-17 68,-17 16,-16-16,0 0,0 0,0-1,0 1,-49-102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466 480,'0'-69,"69"69,-17 35,-52 16,-18 0,53-102,-1-18,-16 18,16 0,-17 0,35-1,-18 1,1 102,17-51,-1-17,1 0,0 0,-1 17,1 51,-35 1,1-1,-18 0,17 0,-17 1,0 16,-17-17,17 1,-18-1,-33-85,-1-18,0 1,1 0,-1 0,104 34,-1-1,1 1,17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525 199,'98'-12,"-49"12,0-12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591 170,'-29'85,"29"-34,0 0,-14 18,14-18,-14 0,14 0,0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650 189,'-79'30,"32"14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728 675,'-121'0,"69"0,-1 35,1-1,0 35,0-17,34-1,18 1,0 0,18-1,34 1,0 0,0-18,18 1,0-18,-1-17,18-17,-35 17,35-18,-17-16,-1-1,1-16,-18 16,-17-16,-18-1,1 0,-18-16,-18 16,1 0,-35-17,17 18,-35 33,18-16,-17 34,-18 0,0 17,34 0,1 18,0-18,0 18,0-18,0 17,-1 1,-34 16,18 18,17-17,0-1,17 1,0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533 183,'61'45,"-31"1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636 165,'0'69,"0"-17,50-18,0-34,0 0,1 35,-35 17,-16-1,0 1,0 17,-16-17,-1 17,0-17,-16-1,16 1,-33-17,-1-18,1-69,17 0,16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596 328,'-16'-63,"-1"15,1 96,65-33,1-62,-1-1,0 48,-49 48,0-1,17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596 243,'82'-44,"-32"29,-1 15,1-15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855 170,'-66'68,"49"-17,-16 0,0 0,-1 16,1-16,-17 0,100-85,0-17,0 17,-34 85,-16 0,-16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599 223,'17'-69,"35"121,-18 0,-17 17,17 18,1-18,-18-17,17 0,0 17,-34-17,35 17,-1 0,0 1,1-19,-1 1,17-34,1-53,-35-17,-34 0,0 0,-1-17,1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872 172,'-83'51,"50"17,0 0,-1-1,1-16,16 0,-16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613 157,'2'0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822 158,'-33'50,"-17"-17,16 17,-16-17,100-17,17-32,-17 16,1-17,-1 17,-17 50,-83-17,0-17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707 176,'-29'68,"29"-18,-14 1,14 0,0 0,0-1,-14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391 737,'-70'-35,"18"35,0 35,0 16,17 1,17 17,1 0,17-17,17 17,1-18,17 1,-1 0,19 0,16-18,1 1,-18-35,18 17,17-17,-17 0,-18-17,0-1,0 1,1 0,-1-18,0 18,0-17,1-1,34-34,-18 0,-16 18,-19-1,1 0,-17 0,-53 1,-17-1,-18 35,-17-1,0 1,0 0,17 17,18 0,0 17,-1-17,1 0,-35 17,17 1,18-18,0 17,0 17,-1-16,19 33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653 340,'52'-51,"-1"16,1 18,-1 0,1 0,0 51,-52 18,0-1,0 17,-18-16,18-1,0 0,0 0,0 1,-51-35,16-68,18-1,-34-16,-1 34,0-18,104 18,0 17,-52 68,-52-16,0 16,104-51,17-34,-18 0,1-1,0 1,-18-17,1 0,-1-1,-17 1,-17 102,-17 1,69-18,-1-51,1-18,-52-16,-52 34,35 68,0 1,-18 16,1 0,17-16,0 16,-1-17,36 1,16-1,35-51,-18-17,1-17,0-18,-35 1,-69 17,1 51,-1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818 193,'100'-17,"-50"0,-34 67,-49 1,-17 16,0-33,0 16,0 1,0-18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707 171,'59'49,"-59"0,15 0,-15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722 172,'79'28,"-32"1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752 179,'-40'50,"40"-1,0 1,0 0,0-1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713 204,'98'-16,"-49"16,0 16,-49 32,-33 1,-32-17,16-16,0-16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751 166,'1'4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976 161,'-17'68,"1"-17,-1 0,-16 0,17 1,-1-1,-16 0,0 0,-16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734 357,'51'-51,"1"17,-1 17,0 0,0 0,1 0,-1 0,0 0,1 34,-18 34,-17 0,0 0,-17 17,0-17,0 0,0 0,0 0,-51-51,-1-34,1 0,17-17,85 17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783 219,'119'-14,"-68"-1,0 15,-1 0,1-14,0 14,0-14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639 776,'-105'0,"53"0,0 17,0-17,-1 18,1 16,0-16,-1 34,1-1,34 1,1 0,17 0,17 0,1 18,-18-19,35 19,17-1,0-17,1 0,17 0,-1 0,18-35,1 0,-36 1,35-36,-34 18,-1-17,53 0,-53-18,0 18,1-1,-1-16,0-1,0 1,1-1,17-34,-18-1,0 1,-17 0,-17 17,-36-17,1 17,-18 0,-35 0,18 17,-36 1,19 16,-1 1,0 17,18 0,-35 17,-1 1,19 16,-1 1,0 0,18-1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864 156,'-15'85,"1"-33,14-1,-15 17,15 1,-15-18,15 0,0 1,-15-1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806 157,'9'69,"-9"0,0-1,0 1,0 0,0-17,0-1,0 1,0 0,0-1,0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799 174,'3'-3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794 177,'2'0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883 234,'101'0,"-51"-17,0-17,-50 85,-50-1,0 1,16 0,-16-17,17 17,-18-18,18 18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793 193,'117'0,"-68"30,1-15,0 14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997 166,'-65'51,"32"0,-15-17,15 17,49 0,1 0,-1 0,0 0,-16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825 402,'17'-66,"34"33,0 16,0-16,0 17,1-1,-1 1,0-1,0 1,0 49,-51 16,-17 1,0-1,-34-65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930 168,'-30'82,"14"-32,-14-1,15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866 170,'-17'68,"17"0,-17 0,17-17,0 0,17 0,0 0,34-17,1-34,16 0,-17 0,0 0,0 0,1-17,-1 0,-17-34,-51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645 1139,'-87'-34,"17"34,18 0,-1 34,1-16,-18 34,35 0,-17 0,17 0,18 0,-18 0,35 17,17-17,1 0,34 0,0-17,18 0,17-1,-34-34,-1 18,0-18,1 0,-1 0,0-18,18 18,-18-17,18 0,0-18,-18 18,18-1,-18-16,0 16,1-16,-1-1,35-34,-17-1,-35 18,0 0,-18 0,1 0,-18 0,-18 0,1 0,-18 0,-17 17,-1 1,-17-1,1 0,-1 18,0 17,1 0,-1 17,17 1,-16 16,-18 1,-1 17,19 0,-1 17,0-17,18 0,17 0,-17 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869 159,'2'3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923 159,'0'61,"-40"-31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867 190,'117'0,"-68"-12,1 12,0-12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889 158,'-9'68,"9"-16,0 16,0 0,9-16,-9-1,0 0,0 1,0-1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1063 236,'-17'-46,"-32"31,1 45,15 16,-16-31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939 190,'116'-17,"-66"17,0 17,-50 34,-50 0,0-17,17 17,-17-17,0 17,0-34,117-34,-17 0,0 0,-34 68,-49 0,-17 0,0-17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883 194,'114'27,"-49"-14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911 163,'43'51,"-29"1,-14 16,-14-16,14-1,0 17,-15-16,15-1,-14 1,14-1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915 231,'101'-51,"-51"34,1 17,-1 34,-33 17,-17 1,17-1,0 0,-17 0,16 0,-16 1,17-1,-17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922 175,'4'-3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583 518,'-87'28,"35"-13,122-15,-1 0,1 14,16-14,-16 0,-18 0,35 0,-18 0,-16 0,16 0,-17 0,18 0,-1 0,-17 0,0 0,1 0,-1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523 1119,'-122'-18,"70"36,0 16,0 1,0 0,0 17,17-1,0 1,18 0,17 0,0 0,35 17,17-17,0 0,0-17,35-1,-18 1,1-18,-1 1,18-36,0 1,0-35,0 0,0-17,-35 0,0-18,0 18,-35-18,1 18,-18 17,-18 0,1 0,-35 1,0 16,-18 0,1 18,17 17,-18 0,1 0,17 0,-35 35,17-1,1 1,-1-1,18 18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918 179,'91'9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918 188,'48'57,"-1"-57,1-14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1092 165,'-63'48,"15"-1,16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950 173,'24'67,"-24"-16,0-1,-12 0,12 1,0-1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959 255,'85'-30,"-35"14,1 16,0-15,0 0,-1 15,1-15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1100 159,'-47'86,"47"-35,-16 35,0-17,1 17,-1-35,16 18,-16-18,16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967 172,'0'62,"0"-15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967 266,'50'-63,"1"47,-1 16,1-16,-1 16,17 0,-84 48,-33-32,-17 0,16-1,1 1,117 16,-16-32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965 184,'50'47,"1"-32,-1 1,17-1,-16 1,-1-16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1005 165,'0'68,"0"-17,0 17,0-18,-9 18,9-17,0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587 966,'-67'-48,"17"15,-1 17,1-16,-1 16,1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998 284,'68'-51,"-18"34,1-1,0 1,0 0,-1 34,-33 35,0 16,-17-16,0 17,17 0,-17-18,0 1,0-1,0 1,0-1,-17 1,-34-69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1031 286,'-33'-47,"82"16,0 16,0 15,0-16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999 185,'82'24,"-32"-36,-1 12,1-12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1016 169,'0'68,"0"-17,0 17,0-17,0 0,-9 0,9 0,0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26:44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15435 6786 633 0,'0'0'648'0,"-7"-11"-166"0,7 11-83 0,-4-8-70 16,4 8-38-16,0 0 120 0,0 0-154 16,-4-10 140-16,4 10-166 0,0 0-8 0,0 0-15 15,0 0-19-15,0 0-2 0,0 0-15 0,0 0 4 16,6-7-28-16,-6 7-12 0,0 0-10 15,0 0 4-15,0 0-16 0,12 3-6 0,-12-3-5 16,0 0 6-16,20 4-9 0,-20-4 4 16,23 4-5-16,-5-2-3 0,2-1-16 0,2-1-1 15,0 1-4-15,5 0-2 0,0-2-7 0,-1 0-18 16,1 1 3-16,-4-1-9 0,-2-1-11 16,0 2-9-16,-2-1 1 0,-2 0-4 15,-1 1 0-15,-4-2-2 0,-12 2-7 0,20 0 1 16,-20 0-23-16,17-1-53 0,-17 1-54 0,14-2-93 15,-14 2-80-15,0 0 27 0,14-1-255 16,-14 1-125-16,0 0-227 0,0 0-484 0,15 0-957 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27:19.3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4128 8168 49 0,'0'0'248'0,"4"14"-61"0,-4-14-44 16,8 14-42-16,-8-14-81 0,8 14-7 0,-3-7 2 16,0 0-28-16,2-1-227 0,0 2 76 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27:20.7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4158 8499 495 0,'0'0'442'0,"-11"2"-85"16,11-2-46-16,0 0-46 0,0 0-12 15,0 0-27-15,0 0-11 0,0 0-16 0,0 0 28 16,-8 6-19-16,8-6 9 0,0 0 0 15,0 0 9-15,0 0 0 0,0 0 2 0,0 0-6 16,0 0-15-16,0 0-4 0,0 0-9 0,4 9-2 16,-4-9-9-16,0 0-13 0,6 6-12 15,-6-6-12-15,0 0 2 0,10 10 2 0,-10-10-5 16,13 9 4-16,-6-4-9 0,2-1 110 16,2 2-161-16,5 1 3 0,-2-2-6 0,2 1 2 15,2-1-9-15,0 0-1 0,4-1-3 0,1 1-5 16,-1 1-10-16,2-4-6 0,1 3-11 15,0-2 0-15,0 0 2 0,0-1-14 16,1 0 0-16,0 1-5 0,0-2 0 0,1 0-5 16,0 0-2-16,-2-1-2 0,2 0 0 0,1 0-6 15,-2 0 1-15,2-1-1 0,-1 0-4 16,1 0 1-16,0 1-6 0,-1-1 4 0,-2 1-3 16,2-2-1-16,0 2 2 0,-3-2-1 15,1 2-1-15,-3 0 2 0,1 2-10 0,2-2 14 16,1 2-7-16,0-2-1 0,-1 1-1 0,0 1 6 15,1 1-5-15,0-2 0 0,0 0-2 16,1 2 3-16,0-1 0 0,-2-1 1 0,2 2-1 16,0-1 1-16,0 0-1 0,0 0 1 0,-1 0 1 15,2-1-3-15,-1 1 2 0,-2-1 0 0,2 1-3 16,-1 0-21-16,1 0 28 0,-2 1-4 16,1-2-1-16,-2 2 2 0,2-1 2 0,0-1-2 15,0 2-2-15,0-1 2 0,1-1 3 0,-1 1-7 16,2-1 0-16,1 1 5 0,1-1 2 15,0-1-2-15,2 0 0 0,0-1 0 16,6-1-1-16,-1 1-1 0,1-1-5 0,-1 1 6 16,1-1 0-16,1 0-3 0,-1 1 0 0,-1 0-2 15,-1 0 4-15,2 0-2 0,-2-1 0 16,0 1 0-16,-4 1 0 0,0 0 0 0,5-1 0 16,-1 0 0-16,3-1 0 0,-2 0 0 0,3 1 0 15,-2 0 0-15,3-2 0 0,5 0 0 16,-4 0 0-16,5-2 0 0,0 2 0 0,0-1 0 15,-7 2 0-15,3 0 0 0,-3-2 0 16,1 2 0-16,-1-2 0 0,0 2 0 0,-1 0 0 16,1-1 0-16,0 1 0 0,1 0 0 0,-1-1 0 15,1 2 0-15,-1-2 0 0,1 0 0 16,8 1 0-16,-8-1 0 0,2 2 0 16,4-1 0-16,-5-1 0 0,-1 2 0 0,1 0 0 15,-1-1 0-15,-1 2 0 0,0 0 0 0,-1 0 0 16,-1 0 0-16,0 0 0 0,-2 1 0 15,-1 1 0-15,-1-2 0 0,3 1 0 0,1 0 0 16,-2 1 0-16,2-2 0 0,-2 2 0 16,3-1 0-16,-1-1 0 0,1 2 0 0,-1-1 0 15,1 0 0-15,-1 0 0 0,2 0 0 0,-4 0 0 16,3 1 0-16,-1 0 0 0,0-1 0 16,-2 0 0-16,3 2 0 0,-3-1 0 0,1-1 0 15,-1 3 0-15,0-2 0 0,3-1 0 0,-3 3 0 16,2-3 0-16,-1 1 0 0,1 1 0 15,-1-1 0-15,1 0 0 0,0 1 0 16,-2-1 0-16,3 2 0 0,-3 0 0 0,2-2 0 16,-3 2 0-16,1-1 0 0,0 0 0 0,1 1 0 15,-1 0 0-15,-1-1 0 0,1 1 0 16,0-1 0-16,0 1 0 0,2-1 0 0,-4-1 0 16,2 0 0-16,0 1 0 0,0 0 0 15,-1-2 0-15,0 3 0 0,1-3 0 0,-6 0 0 16,5 1 0-16,-4 1 0 0,0-2 0 0,-1 1 0 31,1 1 0-31,3-2 0 0,-3 2 0 0,3 0 0 0,1-2 0 0,1 2 0 0,1-2 0 16,-2 1 0-16,2 0 0 0,-2 0 0 15,1-2 0-15,-4 2 0 0,-1-2 0 0,0 2 0 16,-1 0 0 0,0 0 0-16,1-2 0 0,-1 3 0 0,-2-2 0 15,3 1 0-15,-2-2 0 0,0 3 0 0,-1-1 0 0,2-2 0 16,-1 1 0-16,-1 1 0 0,1-2 0 0,-3 1 0 15,0-1 0-15,-2 0 0 0,-2 2 0 0,-3-2 0 16,0 0 0-16,-4 0 0 0,-15 0 0 16,23 1 0-16,-23-1-101 0,19 0-37 15,-19 0-55-15,14-1-72 0,-14 1-54 0,0 0-22 16,14-4-61-16,-14 4-14 0,0 0-49 0,0 0-28 16,0 0-64-16,-12-6-184 0,12 6-442 15,-30 5-793-15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27:22.3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5015 10892 142 0,'0'0'563'0,"-21"-3"-106"16,21 3-81 0,-18-2-14-16,18 2-40 0,-15-3-32 0,15 3-39 0,-13-2 21 0,13 2-37 15,-13-1-6-15,13 1-3 0,0 0-12 0,-14-3-10 16,14 3-6-16,0 0-21 0,-11-3-12 16,11 3-15-16,0 0-15 0,0 0-11 0,-14-3-17 15,14 3-8-15,0 0-3 0,0 0-3 16,0 0 7-16,0 0-6 0,0 0 5 0,0 0-2 15,0 0 7-15,0 0 12 0,9-8-2 0,-9 8 3 16,15-2-3-16,-15 2 1 0,23-4-10 16,-5 2 2-16,6-3-7 0,2 3-9 15,6-4 8-15,2 0-13 0,2 0-3 0,9-1-19 16,-1 0 3-16,3 0-18 0,-1 0 11 0,1 1-16 16,0 0 9-16,0 0-18 0,0 2 8 15,1-1-11-15,-2 0 8 0,2-1-11 0,1 1 16 16,2 0-2-16,1-1 5 0,2 1-11 0,2-2 3 15,1 1 1-15,1-1-8 0,-2 1-12 16,3-2 5-16,-1 1-14 0,-3 3 5 0,0-2-6 16,-1 0 4-16,-3 1-6 0,-1 3 2 15,-2-2-11-15,-1 2 13 0,-5 0-12 0,1 1 9 16,-2 1-13-16,4 0 9 0,6-1-8 0,0 0 6 16,2 1 2-16,0-1-3 0,0 1-3 15,1-2 0-15,2 1 0 0,-3 0 0 16,0 0 0-16,-1 0 0 0,-1 1 0 0,0 0 0 15,-7 0 0-15,5 0 0 0,2 1 0 0,-3 1 0 16,0 0 0-16,1-1 0 0,0 1 0 16,2 0 0-16,-1 0 0 0,1-2 0 0,1 1 0 15,2-1 0-15,-3-1 0 0,1 1 0 16,2-2 0-16,-3 1 0 0,3-1 0 0,-2 1 0 16,0-1 0-16,-1 0 0 0,1 0 0 0,0 2 0 15,-1-3 0-15,1 1 0 0,0 1 0 16,-1 0 0-16,-1-3 0 0,2 4 0 0,-3-1 0 15,-1 0 0-15,-4-2 0 0,-1 2 0 0,-3-1 0 16,3 1 0-16,-2-2 0 0,-1 1 0 16,0 0 0-16,3-1 0 0,4 1 0 15,1 0 0-15,-2-1 0 0,4 0 0 0,-4 0 0 16,2 0 0-16,-1 0 0 0,2 1 0 0,-8-1 0 16,0 1 0-16,-1-1 0 0,0 1 0 15,1 0 0-15,-3 0 0 0,2 0 0 0,-2 0 0 16,1 0 0-16,1 0 0 0,-2 0 0 15,5-1 0-15,2 0 0 0,3-2 0 0,0 3 0 16,0-2 0-16,-1 1 0 0,3-1 0 0,-4 0 0 16,2 1 0-16,0 0 0 0,-6 1 0 0,-2 0 0 15,2 0 0-15,1 0 0 0,4 0 0 16,2-1 0-16,0 1 0 0,-1 1 0 0,0-3 0 16,2 2 0-16,0 0 0 0,0-1 0 15,-3 1 0-15,-5 0 0 0,-1 1 0 0,-2-1 0 16,-3 1 0-16,-5 1 0 0,-4-1 0 15,-2-1 0-15,-4 1 0 0,-4 0 0 0,-1 1 0 16,-4 0 0-16,-12 0 0 0,21-1 0 0,-21 1-113 16,13-3-114-16,-13 3-98 0,0 0-76 15,0 0-105-15,0 0-40 0,-14-9 43 0,-7 10-221 16,-9 1-813-16,-17 2-1171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27:23.7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4684 12946 95 0,'0'0'530'0,"0"0"-121"16,0 0-33-16,-12 1-57 0,12-1-15 15,0 0-35-15,0 0-22 0,0 0-26 16,0 0 1-16,0 0-37 0,-13 2-26 0,13-2-22 16,0 0-18-16,0 0-17 0,0 0-13 0,0 0-10 15,0 0-1-15,0 0 14 0,0 0 11 16,0 0 14-16,0 0 3 0,0 0 3 0,0 0-3 16,0 0 0-16,16-2-6 0,-16 2-9 15,14-1-6-15,-14 1-1 0,21-2-10 0,-9 1-3 16,1-1-10-16,1 2-3 0,5 0 0 0,1-1 14 31,0 1 3-31,1 0 8 0,3-1-6 16,3 1-7-16,0-2 5 0,2 1-11 0,2 0 0 15,7-1 14-15,0 1-3 0,3-1-1 0,7-1-5 16,0 0-8-16,3 1-11 0,0 0-13 16,-1 0-4-16,1 0-6 0,0 1-7 0,-1 0-6 15,-7 1-3-15,0 0 7 0,0 0-12 16,7 0 1-16,-7 1 1 0,7-1 1 0,1 1 1 15,0-1 7-15,1 0 0 0,1 0-2 16,-1 0 6-16,3 0-9 0,-2-1-1 0,2 0 2 16,-1 1-1-16,0-2-5 0,1 2 3 0,-3 0-4 15,0 0-1-15,2 0 121 0,-1 2-143 16,1-2 1-16,-2 2 4 0,1 0 3 0,1-1 1 16,1 1 6-16,-2-1 2 0,2 0-1 0,0 1 3 15,1 0 0-15,-2-2 6 0,1-1 0 16,-1 0-3-16,-2 0-3 0,4-1-1 0,-2 2 115 15,1-2-145-15,1 1 5 0,2 0 0 0,-2-1 2 16,2 2 3-16,0 0-3 0,1 0 4 16,-1 0 1-16,1 0 1 0,-1 2-1 0,1-1 9 15,-1-1-1-15,1 1-8 0,-3 0 2 16,2 0 9-16,3-1-8 0,-1 0 3 0,3 0 2 16,-1-1-2-16,2 1-2 0,2-2 3 0,-1 1 2 15,-2-1-3-15,2 2 3 0,-4 0-4 16,1-1-1-16,-1 1 1 0,-2 0-3 0,1 0 1 15,-1 0-3-15,0 1 5 0,0-1-3 16,-1 0 1-16,1 0 2 0,1 0 4 0,-3 0 0 16,1 0 0-16,-1 0 0 0,1 0 3 15,-5 0-2-15,2 0-2 0,-2 0-1 0,-4 0 8 16,-5 0-8-16,0 0-2 0,-3 2-2 0,2-1 2 16,-3 0-3-16,1 0 3 0,1 0 5 15,-4-1-9-15,5 2 0 0,-2 0 4 0,0-1 1 16,1 0-3-16,0-1 8 0,0 0 1 15,2-1 4-15,-2 1 3 0,2-1-3 0,-3 0-1 16,0 0 0-16,0 0-7 0,1 0 0 16,-5 1-5-16,2 0 5 0,0 0 1 0,-1-1 1 15,0 1-5-15,1 0 1 0,0 0 2 16,0 1-2-16,1-2 3 0,2 0 0 0,0 0-1 16,-1 1 5-16,1-1 3 0,1-1-2 0,-1 2 0 15,-1-1-2-15,-1 0-2 0,-1 1 0 16,0 0-3-16,-7-2 4 0,-2 2-4 0,0 0-1 15,-5 0 2-15,-2 0 2 0,-4-1-7 0,0 1 8 16,-4 0-1-16,-15 0 2 0,23 0 4 16,-23 0-23-16,18 0-13 0,-18 0-19 15,13-1-46-15,-13 1-45 0,0 0-42 0,0 0-48 16,0 0-51-16,0 0-57 0,0 0-35 0,0 0-75 0,-27 4-10 0,3 0-64 16,-9 2-41-16,-11 4-160 0,-4-1-495 15,-5 1-821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27:24.9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4838 15354 344 0,'0'0'629'0,"0"0"-156"0,-15 4-91 16,15-4-56-16,0 0-48 0,0 0-47 16,-13 1-21-16,13-1-18 0,0 0-19 0,0 0-7 15,0 0-1-15,0 0 4 0,0 0 17 0,0 0 11 16,0 0-10-16,0 0-18 0,0 0-6 16,16 4-7-16,-16-4-7 0,20-1-5 0,-4 1-2 15,4-3 14-15,0 2-5 16,6 0 106-16,2-2-131 0,6-2 107 0,1 2-145 0,3-2 107 15,0 1-141-15,6-1-21 0,3 0 29 16,1-1-6-16,0 0 28 0,4 1-29 0,0 0 18 16,2 0-26-16,1 0 25 0,2-2-37 0,0 2 12 15,14-1 28-15,0-1-32 0,1 2 28 16,2-2-38-16,1 3 30 0,2-2-45 0,-2 1 40 16,2-1-48-16,-2 3 36 0,1-1-36 0,-1 1 34 15,1-1-42-15,2 0 33 0,3 1-41 16,-1 1 38-16,2 0-39 0,0-1 38 0,0 2-40 15,1 0 40-15,-1-2-40 0,0 3 39 16,2-2-38-16,3 0 36 0,0 2-41 0,1-1 41 16,3 1-38-16,0-1 35 0,2 1-39 0,-2-1 39 15,1 1-38-15,2 0 42 0,0-1-45 16,6 1 39-16,-3 0-42 0,3 0 37 0,-1 0-36 16,2 0 40-16,-2 1-41 0,-1-1 41 15,5 1-41-15,0-1 39 0,2 1-39 0,1 2 39 16,-1-3-37-16,0 2 38 0,-1-2-40 0,1 0 43 15,2 0-41-15,-1 1 38 0,1-1-40 16,0 0 32-16,2 2-31 0,-5-1 40 16,1-1-38-16,1 1 36 0,0 0-36 0,3 0 37 15,0 0-37-15,1-1 37 0,-2 0-36 0,-1 0 30 16,-1 0-27-16,1 0 37 0,0 0-37 16,1 0 39-16,-3 0-37 0,4 0 37 0,-5 0-34 15,-1 2 36-15,-1-2-32 0,0 0 39 16,-1 1-36-16,1-1 35 0,-1 0-36 0,0 1 34 15,-2-1-35-15,0 0 32 0,-5 2-35 0,0-2 36 16,-4 1-36-16,-1 2 33 0,-2-1-34 16,-2 1 31-16,-2 0-32 0,-4 1 29 0,-1 1-32 15,-4-1 29-15,-1 1-29 0,-15-1 27 16,-1 0-30-16,-2-1 32 0,-3 1-29 0,-1-1 25 16,-4-1-27-16,-6 1 33 0,-1-1-33 15,-3 0 34-15,-3 0-33 0,-5 0 23 0,-4-1-39 16,-6 2 4-16,1-2-57 0,-3 0 32 0,-4 0-45 15,-13-1 11-15,19 2-72 0,-19-2-32 16,0 0 46-16,14 2-193 0,-14-2-49 0,0 0-52 16,0 0-41-16,0 0-46 0,-19-2-55 15,19 2-162-15,-30-2-460 0,9-1-809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449 802,'-87'52,"52"0,18 0,-1 17,1 0,17 1,0-1,0-17,17 17,-17-17,18 17,17-17,17 0,0 0,18-17,-1-1,1-16,-18-18,17 0,-16 0,34-18,0-34,-35 35,0-18,35-34,-18-17,1 16,-35 18,17 1,-17-19,0 1,-35 0,-18-1,-17 19,-34-1,17 34,-1 1,-16 17,-18 0,0 0,0 17,0 18,17 0,1-1,-1 1,1 17,17 0,-1 0,19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27:05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9244 9120 514 0,'0'0'614'16,"0"0"-136"-16,0 0-62 0,0 0-62 15,0 0-59-15,0 0-24 0,0 0-1 0,0 0-14 16,0 0 2-16,0 0-16 0,0 0-2 16,0 0-7-16,0 0-10 0,0 0-19 0,19 4 7 15,-19-4 8-15,15 13-12 0,-3-3-10 0,1-1-7 16,3 3-13-16,-3 1-4 0,5-1-19 15,-2 1-15-15,2-1-10 0,1 0-9 0,0 1-10 16,3-3-18-16,-4 1-11 0,2 0 1 16,3-1-23-16,-3-1-6 0,2-2-15 0,-1 0 5 15,-1 0-14-15,-2-4 7 0,3 0-8 16,-2-2 10-16,0-1-11 0,3-3 1 0,-2 0-9 16,2-3-1-16,-2-3-5 0,3 1-2 0,-2-3 0 15,1-2-5-15,-2 1 1 0,0-1-3 16,-1 0 1-16,-2 0-2 0,-1 1 2 0,0 0-4 15,-1 0 2-15,-2 4-8 0,-1-3-3 0,-1 3-2 16,0-1-5-16,1 1 1 0,-3 2 3 16,2 2-1-16,0 0 3 0,-11 4 0 0,20-3 7 15,-8 4-4-15,3 3 17 0,4 2 8 16,-2 3 0-16,4 0 2 0,-1 3 1 0,-1 0 0 16,0-1 1-16,2 3 6 0,0-1-5 0,-2-1 6 15,-1-2-16-15,0 0 8 0,0 1-14 16,-3-3 11-16,1 0-13 0,-2-3 11 15,1 1-2-15,-3-3 3 16,-1-1-9-16,-11-2 14 0,22 0-25 0,-10-2 20 0,5-2-14 0,-1-2-1 16,0-1-1-16,2-1 9 0,-1-2-14 15,0 1 3-15,-2-1 1 0,1 3 0 0,-3-4-2 16,1 4-5-16,-3-3-1 0,2 2 2 16,1 1 0-16,-3-2-2 0,3 3-9 0,-1-1 5 15,2 2 2-15,-2 1 1 0,3 1 5 0,-2 2 6 16,-1 1 9-16,4 1 1 0,3 1 5 15,-3 0 2-15,0 1 7 0,2 1-11 0,0 1 3 16,0 0 1-16,0 1-3 0,2 0-2 16,-1-1 1-16,-1 1-2 0,0-2 4 0,-1 1-10 15,2-1 1-15,-1-1 1 0,0 0-4 16,0 0 2-16,1-2-4 0,-2 0-1 0,-1-1-4 16,1-2-14-16,0 1-1 0,-1-2-11 0,0 0-11 15,-2-2 5-15,0 1 6 0,-1 0 4 16,-2-1-9-16,-3 2 8 0,-9 3 7 0,19-7-6 15,-19 7-5-15,16-4 15 0,-16 4 11 16,17-4 5-16,-17 4 8 0,13-1 17 0,-13 1 19 16,20 3 2-16,-20-3-3 0,20 8 10 15,-6-1 11-15,-2-1-2 0,1 4-64 0,0-1-1 16,3 1 0-16,-1 0 0 0,1 2 0 0,-1 0 0 16,2-2 0-16,-2 2 0 0,1-2 0 15,1 1 0-15,0-2 0 0,0 1 0 0,2-2 0 16,-1 2 0-16,-3-3 0 0,3-1 0 15,-3 1 0-15,1-1 0 0,-1 0 0 0,0-2 0 16,-2 0 0-16,0 1 0 0,0-1 0 0,-3-1 0 16,-10-3 0-16,17 5-243 0,-17-5-102 15,13 4 63-15,-13-4-249 0,12 2-135 0,-12-2-247 16,0 0-735-16,0 0-1314 0</inkml:trace>
  <inkml:trace contextRef="#ctx0" brushRef="#br0" timeOffset="1678.99">8793 11284 1051 0,'0'0'586'0,"0"0"-80"0,0 0-38 0,-14 1-34 15,14-1-33-15,0 0-4 0,0 0-5 0,2 10-25 16,-2-10-25-16,7 14-34 0,-1-2-3 16,6 3-25-16,-1 2-15 0,1 2-25 0,3 3-33 15,2 1-20-15,0-1-22 0,3-2-7 0,-1 1-27 16,0-1-4-16,2-2-27 0,1 0 1 16,0-3-26-16,1 1 1 0,-4-5-24 0,2-2 6 15,0 0-16-15,0-4 6 0,-2 0-10 16,2-4 3-16,1-2-13 0,3-2 7 0,-3-4-17 15,7-2 6-15,2-5-10 0,1-1-6 16,2-4-2-16,0-1 1 0,2 1 2 0,-3-3-8 16,1 2 3-16,-2-1-4 0,3 0 4 0,-3 1-4 15,-1 0 4-15,1 3-4 0,-3 3-9 16,-2 2 2-16,0 1-2 0,-2 5 8 0,-1 0-3 16,1 4 1-16,-2 3 1 0,1 2-2 15,2 3 19-15,-3 1-3 0,5 2 11 0,-1 3-2 16,-1-1 7-16,0 3-7 0,0-1-21 0,-2 2 0 15,1 0 0-15,0-1 0 0,0 1 0 16,-1-1 0-16,-1-2 0 0,-2 0 0 16,-1-3 0-16,0 1 0 0,-2-2 0 0,2 0 0 15,-4-2 0-15,2-2 0 0,-1-1 0 0,1-1 0 16,-2-1 0-16,5-2 0 0,-1-2 0 16,-2-1 0-16,2-2 0 0,3 0 0 0,-2-3 0 15,-2 1 0-15,2 0-2 0,-2-1-22 0,2 0 12 16,-1 0-9-16,-2 0 5 0,2 2-7 15,-1 0 9-15,-3 3-6 0,3-1 11 0,-3 0-10 16,2 3 15-16,0 1-8 0,2 2 19 16,0 0-16-16,-2 3 17 0,4 2-10 0,-1-1 11 15,0 1-7-15,0 1 8 0,0 1-9 16,0-1 9-16,0 0-9 0,1 1-13 0,-3-1 16 16,3 0 11-16,-1-1-7 0,-4 0 0 15,2-2-8-15,-2 0 10 0,1-1-8 0,-1-1-2 16,-1 0-9-16,1-2-6 0,0-2-31 0,1 0 11 15,0-1-3-15,0-3 15 0,2-2-15 16,0 1 13-16,1-2-12 0,0 0 11 0,-2-1-25 16,1 1 34-16,-2 0-11 0,3 1 8 15,-2 0-9-15,-2 0 9 0,0 3-10 0,-1 1 15 16,2 2-3-16,1 1 14 0,-1 1-3 0,1 3 19 16,1 1-2-16,3 1 10 0,-2 3 23 15,2 0-16-15,-1 0 20 0,3 3-6 0,1 0 11 16,0 1-12-16,-1 0 14 0,-2-1-14 15,-1-1 1-15,0 1-11 0,1-2 3 0,-1 0-4 16,0-1-6-16,-1 0 0 0,2-1-7 16,0-1 1-16,1-2-1 0,0-1-1 0,-2-2-20 15,5-2-19-15,1-2-14 0,4-1-27 16,0-3 6-16,1 1-17 0,-2-2-6 0,0 0-18 0,-1 1-12 16,-5 1-16-16,-2 0-11 0,-6 1-41 15,1 2-19-15,-2 1-22 0,-4-2-24 0,-12 4-44 16,20-2-72-16,-20 2-76 0,12-1-131 15,-12 1-289-15,0 0-407 0,10 3-871 0</inkml:trace>
  <inkml:trace contextRef="#ctx0" brushRef="#br0" timeOffset="5030.78">8683 13571 224 0,'0'0'453'16,"0"0"-97"-16,0 0-8 0,0 0-47 0,0 0-4 16,0 0-33-16,0 0-17 0,0 0-32 15,0 0-1-15,0 0-20 0,-9-5 12 0,9 5-47 16,0 0-7-16,0 0 28 0,0 0-45 15,0 0 21-15,0 0-39 0,0 0 12 0,0 0-44 16,0 0 14-16,0 0-32 0,0 0 25 0,0 0-24 16,0 0 25-16,0 0-25 0,0 0 22 15,0 0-23-15,0 0 22 0,0 0-27 0,0 0 22 16,0 0-29-16,0 0 29 0,0 0-29 0,0 0 30 16,0 0-31-16,0 0 23 0,0 0-36 15,0 0 23-15,0 0-42 0,0 0 35 16,0 0-33-16,11-1 19 0,-11 1-28 0,0 0 21 15,0 0-28-15,0 0 23 0,0 0-29 0,0 0 25 16,0 0-29-16,0 0 27 0,0 0-30 16,0 0 27-16,0 0-28 0,0 0 29 0,0 0-32 15,0 0 27-15,0 0-20 0,0 0 19 0,0 0-23 16,14 1 23-16,-14-1-25 0,0 0 28 16,0 0-23-16,0 0 22 0,0 0-25 0,0 0 25 15,0 0-20-15,0 0 23 0,0 0-18 16,0 0 22-16,0 0-16 0,13 0 23 0,-13 0-16 15,0 0 18-15,0 0-15 0,0 0 23 0,0 0-19 16,0 0 20-16,0 0-20 0,0 0 18 16,0 0-22-16,0 0 16 0,0 0-20 15,0 0-2-15,0 0 4 0,0 0-1 0,0 0-2 16,0 0 1-16,0 0 1 0,0 0 3 0,0 0 0 16,0 0 2-16,0 0 4 0,0 0 4 15,11-1-2-15,-11 1-2 0,0 0 0 0,0 0 1 16,0 0-2-16,0 0-5 0,0 0-3 15,0 0 3-15,0 0-5 0,0 0-3 0,0 0-6 16,0 0 2-16,0 0-1 0,0 0-2 0,0 0 3 16,0 0-3-16,0 0 2 0,0 0-5 15,0 0 11-15,0 0-8 0,0 0 0 0,10-5 1 16,-10 5 3-16,0 0-3 0,0 0 0 0,0 0-1 16,0 0 0-16,0 0 0 0,0 0-3 15,0 0 0-15,0 0 0 0,0 0-4 16,0 0 8-16,0 0-10 0,0 0 3 0,0 0 0 15,0 0-3-15,0 0 4 0,0 0 1 0,0 0-1 16,0 0 0-16,8-4 1 0,-8 4 1 16,0 0-6-16,0 0 6 0,0 0 0 0,0 0 0 15,0 0 2-15,0 0-18 0,0 0 25 16,0 0-9-16,0 0 5 0,0 0-7 0,0 0 1 16,0 0 1-16,0 0 3 0,0 0-9 0,0 0 5 15,0 0 1-15,0 0-3 0,0 0 3 16,0 0-1-16,0 0-2 0,0 0-1 15,0 0 1-15,0 0 1 0,0 0 0 0,0 0-3 16,0 0-2-16,0 0 5 0,0 0 0 0,0 0-1 16,0 0 0-16,0 0-3 0,0 0 7 15,0 0-8-15,0 0 4 0,0 0 4 0,0 0-6 16,0 0 11-16,0 0-11 0,0 0 8 16,0 0-3-16,0 0 0 0,0 0-8 0,0 0 14 15,0 0-8-15,0 0 0 0,0 0-5 0,0 0 10 16,0 0-6-16,0 0-7 0,0 0 11 15,0 0-4-15,0 0 1 0,9-3 2 0,-9 3-7 16,0 0 4-16,0 0 1 0,0 0 1 0,0 0-2 16,0 0 2-16,0 0-3 0,0 0 7 15,0 0-7-15,0 0 4 0,0 0-2 16,0 0 0-16,0 0 1 0,0 0-5 0,0 0 4 16,0 0 3-16,0 0-3 0,0 0-1 0,0 0 2 15,0 0-2-15,0 0-2 0,0 0 1 16,0 0 5-16,0 0 1 0,0 0-8 0,0 0 2 15,0 0 4-15,0 0-1 0,0 0-3 16,0 0 0-16,0 0 3 0,0 0-2 0,0 0 2 16,0 0-1-16,0 0-2 0,0 0-2 15,0 0 6-15,0 0-2 0,0 0-1 0,0 0-2 16,0 0 4-16,0 0-1 0,0 0-1 0,0 0 0 16,0 0 3-16,0 0 1 0,0 0-1 15,0 0-1-15,0 0 0 0,0 0-1 0,0 0 3 16,0 0-2-16,0 0 0 0,0 0 0 0,0 0 3 0,0 0-6 15,0 0 2-15,0 0 5 0,0 0-1 16,0 0-3-16,0 0-2 0,0 0 1 0,0 0-1 16,0 0-4-16,0 0 0 0,0 0 10 0,0 0-3 15,0 0 4-15,0 0-5 0,0 0-3 16,0 0 10-16,0 0-5 0,0 0 3 0,0 0-6 16,0 0-1-16,0 0 3 0,0 0-2 15,0 0 3-15,0 0 1 0,0 0-3 0,0 0-1 16,0 0-2-16,0 0 2 0,0 0 0 0,0 0-2 31,0 0 8-31,0 0-3 0,0 0-3 0,0 0 0 16,0 0 0-16,0 0 3 0,0 0-2 15,0 0 2-15,0 0-9 0,0 0 8 0,0 0-2 16,0 0 0-16,0 0 0 0,0 0 6 0,0 0-6 16,0 0 5-16,0 0-5 0,0 0-1 15,0 0-3-15,0 0 3 0,0 0-3 16,0 0 4-16,0 0 4 0,0 0-9 0,0 0 13 15,0 0-10-15,0 0 2 0,0 0 0 0,0 0-2 16,0 0 10-16,0 0-1 0,0 0-4 16,0 0-1-16,0 0 0 0,0 0 0 0,0 0 3 15,0 0-3-15,0 0 4 0,0 0-4 0,0 0-3 16,0 0 6-16,0 0 6 0,0 0 0 16,0 0 4-16,0 0 1 0,0 0-8 0,0 0 5 15,0 0 4-15,0 0-5 0,0 0-3 16,0 0 1-16,0 0-3 0,0 0 0 0,0 0-5 15,0 0 5-15,0 0-3 0,0 0 0 0,0 0 0 16,0 0 0-16,0 0 0 0,0 0 0 16,0 0-2-16,0 0 3 0,0 0-3 15,0 0 4-15,0 0-2 0,0 0 3 0,0 0 3 16,0 0-1-16,0 0 3 0,0 0 2 0,0 0-2 16,0 0 2-16,0 0-3 0,0 0-3 15,-9-3 0-15,9 3-3 0,0 0-1 0,0 0-2 16,0 0-2-16,0 0-1 0,0 0-3 0,0 0-6 15,0 0 1-15,0 0-4 0,0 0 0 16,0 0-1-16,0 0 1 0,0 0 3 0,0 0 3 16,0 0-2-16,0 0 3 0,9-5-4 15,-9 5 8-15,0 0-3 0,0 0 0 0,14-4 2 16,-14 4-2-16,0 0 0 0,15 2 5 0,-15-2-1 16,14 4-1-16,-14-4 6 0,22 8-1 15,-8-1-1-15,1 1 8 0,2 3 24 16,0-1 5-16,3 4-9 0,-3-3-1 0,0 4-3 0,1-1-1 15,-2 0 1-15,2-1-4 0,-3 2-2 16,1-2-4-16,-2 1 7 0,0-2-6 0,-3-2-9 16,2-3-3-16,-2 2 5 0,-3-1-2 15,2-2-3-15,-3 0 14 0,-7-6 8 0,13 6 10 16,-13-6 7-16,11 4-4 0,-11-4-4 0,16-3-8 16,-16 3-2-16,17-8-3 0,-6-1-5 15,2 0-4-15,1-3 1 0,-1-1-7 0,3-1-1 16,-3-1-2-16,1-1-4 0,1-1-4 15,1-2-10-15,0 0-8 0,2 0-2 0,-3 0 22 16,3 1-32-16,-4 2 30 0,2 1-35 0,-1 3 35 16,-1 1-27-16,-1 2 28 0,1 1-36 15,-1 2 41-15,3 2-33 0,-3 2 37 0,1 2-34 16,4 1 40-16,0 0-34 0,0 5 35 16,4 0-34-16,-2 3 37 0,3 0-27 0,-3 1 37 15,5 3-29-15,-5-2 5 0,2 3 3 16,-1-3 3-16,-2 0 2 0,0 3-1 0,1-3 2 15,-4 0-4-15,2 1-2 0,-1-2 0 0,-3-1-3 16,0-1 4-16,0 1-3 0,-2-1-2 16,0-2 4-16,-1 2-3 0,0-3 1 0,1 1-1 15,-3-3 3-15,-9-3-1 0,15 5 2 16,-15-5 6-16,20 3 1 0,-20-3-7 0,21-3-4 16,-8-2 4-16,3-1-6 0,1-3 0 0,2-2-1 15,-1-2 0-15,4 0-3 0,-1-2 25 16,3 0-35-16,-2 1 25 0,-3 2-31 15,1 0 27-15,-2 1-33 0,2 0 33 0,-1 2-34 16,0 1 33-16,0 3-34 0,-4 2 37 0,6 0-33 16,-2 3 37-16,5 5-32 0,0 1 35 15,4 6-28-15,-2 1 32 0,5 4-19 0,-1 3 4 16,-1 2 1-16,0 3 4 0,-6-2 1 16,5 2 23-16,-4-1-33 0,2 0 26 0,-5-4-28 15,-3 0 23-15,1-2-24 0,-2 0 20 0,-2-4-27 0,-1 0 22 16,-3-3-23-16,0-1 18 0,-1-2-48 15,-2-2 23-15,2 0-33 0,-10-6 39 0,15 3-42 16,-15-3 36-16,17-3-29 0,-4-4 28 16,1-1-44-16,-3-1 2 0,3-3 2 0,-1-2 3 15,0-2 7-15,-1 1 4 0,1-4 19 16,1 2-15-16,0-2 5 0,2 0 2 0,0-1 2 16,1 2 2-16,2 2-1 0,0 0 8 0,2 4 1 15,-2 1-2-15,5 3 48 0,1 2-22 0,1 2 46 16,2 2-26-16,2 1 45 0,0 2-33 15,5 1 54-15,0 2-43 0,2 2 7 0,-1 0-1 16,0 0-3-16,0 1-8 0,-1 0-5 16,-1 1-8-16,-1 1-5 0,0-1-2 0,-1-1-4 15,-1 0-7-15,-1 1-9 0,0-1-31 0,-4-1-48 16,-1-1-41-16,-2 1-53 0,0-2-53 16,0 2-70-1,-6-1-65-15,0-1-143 0,-1 0-82 0,-2 1-138 0,-3-1-848 0,-2 0-1214 0</inkml:trace>
  <inkml:trace contextRef="#ctx0" brushRef="#br0" timeOffset="6548.92">9377 15881 331 0,'0'0'630'0,"0"0"-86"15,-2 11-53-15,2-11-26 0,0 0-44 16,0 0-25-16,0 0-32 0,0 0-41 0,0 0-39 16,0 0-50-16,0 0-25 0,0 0 1 15,0 0 8-15,0 0 2 0,0 0-9 0,4 13 108 16,-4-13-144-16,11 7 115 0,-6 0-149 0,7 3-15 15,-1-2 27-15,1 3-37 0,5 2 33 16,-2 0-51-16,3 0 38 0,-2 2 72 0,4 1-130 16,1 0 84-16,0-1-124 0,-4-2-6 15,3-1 4-15,-2 1-9 0,0-2-7 0,-1-1 1 16,2 0-1-16,-3-3-7 0,-2 1 2 16,0-2 2-16,3-2-5 0,-5 0 1 0,2-3 1 15,-14-1-3-15,28-3 102 0,-13-3-123 16,1 0 100-16,3-4-115 0,0-2-27 0,1-1 35 15,0-2 97-15,1 0-112 0,-1 1 85 0,-1 0-90 16,0 1 74-16,-3 1-72 0,2 1 70 16,0 0-83-16,-2 1 67 0,0 3-72 0,-1 1 100 15,3 1-103-15,-2 3 105 0,2 1-97 16,1 4 103-16,4 0-91 0,0 2 101 0,2 3-95 16,2 2 66-16,-1 1-36 0,1 1 0 15,0 1 0-15,0 1 0 0,0 0 0 0,-2-1 0 16,0 0 0-16,-2 0 0 0,-2-2 0 0,-2 0 0 15,1-2 0-15,-2 1 0 0,-3-3 0 16,1-1 0-16,-1 0 0 0,0-2 0 0,-2-1 0 16,1-2 0-16,-14-1 0 0,28-3 0 15,-12-2 0-15,2-1 0 0,0-3 0 0,0-1 0 16,1-1 0-16,0-1 0 0,1 2 0 0,-2-2 0 16,3 0 0-16,-1 1 0 0,0-1 0 15,1 3 0-15,1-1 0 0,-1 3 0 0,3-1 0 16,0 2 0-16,2 2 0 0,1 1 0 15,0 1 0-15,1 1 0 0,1 1 0 0,0 0 0 16,1 3 0-16,0-1 0 0,5 2 0 16,1 0 0-16,-2 2 0 0,3 0 0 0,-1 0 0 15,-2 1 0-15,2-1 0 0,-2-1 0 0,1-1 0 16,-1 2 0-16,-1-2 0 0,1-1 0 16,-4-1 0-16,0-1 0 0,1-2 0 0,5-1 0 15,0-4 0-15,2 1 0 0,5-3 0 0,-1-2 0 16,1-1 0-16,-2 0 0 0,0 1 0 15,-2-1 0-15,-4 4 0 0,-1 2 0 0,-2 1 0 16,-4 0 0-16,0 4 0 0,-1 0 0 16,2 1 0-16,-2 4 0 0,0 0 0 0,4 2 0 15,-2 1 0-15,1 2 0 0,-1 3 0 0,-1-2 0 16,-1 0 0-16,0 1 0 0,0-1 0 16,-3 1 0-16,2-1 0 0,-5-1 0 15,2-1 0-15,-1 0 0 0,-1 0 0 0,2-3 0 16,-3-1 0-16,-1 0 0 0,1-2 0 0,-3 0 0 15,2-1 0-15,-1-2 0 0,2-1 0 16,-1-2 0-16,0-1 0 0,0 0 0 0,3-1 0 16,-1-2 0-16,1 2 0 0,0-1 0 0,-1 0 0 15,1 1 0-15,-1 2 0 0,-2 0 0 16,3 2 0-16,-1 1 0 0,2 0 0 0,-1 0 0 16,4 1 0-16,-1 2 0 0,1 0 0 15,1 1 0-15,0 0 0 0,-3 1 0 0,2 0 0 16,0 1 0-16,0-1 0 0,0 1 0 0,3 0 0 15,-4-1 0-15,2-2 0 0,2 1 0 16,-1-1 0-16,1-2 0 0,0 1 0 16,0-3 0-16,1 0 0 0,4-2 0 0,1-1-123 15,0-1-34-15,0-3 6 0,0 0 4 0,0-1 13 32,-1 2 7-32,-2-2 19 0,-1 2 15 0,-1 1 6 0,-4 0 20 0,-1 3 12 0,-4 2 10 15,1 1 22-15,0 0 31 0,-2 2 24 0,2 3 27 16,-1 1 16-16,1 1 16 0,-1 3 4 15,4 1 13-15,-2 4 6 0,0-1-1 0,2 3 5 16,0-1-6-16,1 1 2 0,5 3-13 16,0-2-9-16,0 0-18 0,2-1-63 0,-4-4-11 15,0 0 0-15,3-1 0 0,-2-2 0 0,1-1 0 16,0-2 0-16,-1-1 0 0,-3-1 0 16,-4-3 0-16,1 1-51 0,-4-1-146 15,-2-1-72-15,-2 0 58 0,-4 0-240 0,-12-1-116 16,23-2-128-16,-23 2-265 0,19-3-559 0,-19 3-1151 15</inkml:trace>
  <inkml:trace contextRef="#ctx0" brushRef="#br0" timeOffset="29054.87">1742 13682 1006 0,'0'0'789'16,"-7"-14"-162"-16,7 14-108 0,-4-9-80 16,4 9-40-16,0 0-38 0,-5-11 92 0,5 11-144 15,0 0-31-15,-5-8 13 0,5 8-36 0,0 0 4 16,0 0-50-16,-4-9-8 0,4 9-59 16,0 0 1-16,0 0-54 0,0 0 20 0,0 0-47 15,-5-9 18-15,5 9-47 0,0 0 18 16,0 0-37-16,0 0 47 0,0 0-20 0,7-11 48 15,-7 11-43-15,12-6 35 0,-2 3-42 0,3-4 41 16,4 1-53-16,2-1 36 0,3-3 88 16,0 3-127-16,4-4 93 0,-1 1-118 0,2-1 98 15,-1-1-114-15,1 0 102 0,-3 0-109 0,-3 4 100 16,0-4-108-16,-1 1 82 0,-3 3-134 16,-1-1-47-16,-2 1 21 0,0 2 72 0,-4-1-164 15,0 3 88-15,-10 4-157 0,16-8-34 16,-16 8-29-16,11-5-36 0,-11 5-48 0,11-3-39 15,-11 3-84-15,0 0-83 0,11-8-147 0,-11 8-290 16,0 0-678-16</inkml:trace>
  <inkml:trace contextRef="#ctx0" brushRef="#br0" timeOffset="29367.66">2166 13220 256 0,'0'0'693'0,"-6"-9"-182"0,6 9-114 16,0 0-63-16,-6-7-34 0,6 7-2 0,0 0 10 15,-7 7-7-15,7-7-14 0,-5 16 0 0,2-2-2 16,0 4 0-16,1 8 4 0,1 8 11 16,-1 11-8-16,1 6-15 0,-1 7 14 0,0 16-47 15,-1 6 18-15,0 4 73 0,-1 1-139 16,1 0 80-16,0-2-140 0,-2-6-47 0,2 0 23 16,1-4-36-16,0-5 16 0,2-13 91 0,-1-5-137 15,0-2 103-15,1-9-145 0,0-1-4 16,0-5 0-16,-1-4 0 0,0-1 0 0,1-3 0 15,-1-5 0-15,0-3 0 0,0 1 0 16,0-4 0-16,0-3 0 0,1-11 0 0,0 18 0 16,0-18 0-16,-2 13-197 0,2-13-175 0,0 0-83 15,0 0-79-15,0 0-76 0,-5-16-86 16,4 1-69-16,-1-3-684 0,0-5-1063 0</inkml:trace>
  <inkml:trace contextRef="#ctx0" brushRef="#br0" timeOffset="29586.7">1949 13780 27 0,'-3'-8'769'0,"3"8"-137"0,-8-8-37 0,8 8-72 16,-11 7-1-16,3 1 100 0,-3 7-151 0,-1 2 56 16,-4 6-174-16,1 2 81 0,-3 6-176 15,1 1 73-15,-1-2-168 0,0 2 75 0,4-6-154 16,-1-1 89-16,2-1-140 0,3-5 89 15,0 0-182-15,2-2 29 0,1-4-206 0,1-1-81 16,1-1-79-16,5-11-72 0,-6 11-91 0,6-11-133 16,0 0-610-16,0 0-905 0</inkml:trace>
  <inkml:trace contextRef="#ctx0" brushRef="#br0" timeOffset="29821.53">1753 13871 112 0,'8'-16'570'0,"0"4"-87"0,2 2-35 0,0-1-17 16,3 4-12-16,1 3-47 0,2 1 51 15,2 3-31-15,3 1 28 0,3 4 95 0,4 3-152 16,0 3 92-16,2 2-153 0,4 5 99 16,-1 1-139-16,-1 0-60 0,-2 1 8 0,1 1 74 15,-2 1-140-15,-3-2 76 0,-2-2-128 16,-2 1 82-16,0-2-130 0,-2-1 87 0,-3-2-114 16,-1 0 91-16,0-4-117 0,-5-1-30 0,1 0 50 15,-4-2 101-15,-1-2-121 0,-7-5 111 0,11 10-143 16,-11-10-72-16,0 0 0 0,11 4 37 15,-11-4-193-15,0 0-70 0,0 0-80 16,0-10-84-16,0 10-102 0,-2-16-189 0,0 5-756 16,-1-5-1189-16</inkml:trace>
  <inkml:trace contextRef="#ctx0" brushRef="#br0" timeOffset="30149.99">2316 13405 520 0,'0'0'852'0,"0"0"-136"0,-10-5-80 16,10 5-66-16,0 0-59 0,0 0-61 0,-7-6-83 15,7 6-66-15,0 0-19 0,0 0-21 16,6-9-19-16,-6 9 96 0,14-8-156 0,-4 3 86 15,2 1-136-15,3-2-33 0,-1 1 19 16,2 0-48-16,0-1 20 0,0 1-44 0,0 0 24 16,1-1-46-16,-2 1 34 0,2 0-44 15,-2-1 25-15,1 0-36 0,-1 0 15 0,1 0-78 16,-3 0-41-16,1 1 57 0,-4 0-183 0,-1 1-63 16,-9 4-72-16,16-8-94 0,-16 8-86 15,11-9-109-15,-11 9-792 0,7-6-1057 0</inkml:trace>
  <inkml:trace contextRef="#ctx0" brushRef="#br0" timeOffset="30346.02">2517 13106 2 0,'0'0'730'15,"-10"-7"-205"-15,10 7-86 0,0 0-22 0,0 0-17 16,0 0-63-16,-13 4 24 0,13-4-50 16,-2 11 11-16,2-11-19 0,0 19-25 0,-1-2-31 15,0 1-25-15,0 3-29 0,-1 1-27 16,0 1-30-16,0 1-27 0,0-2-20 0,0 1-19 15,0-4-13-15,1 0-21 0,-2-1-36 0,3-1-61 16,-3-4-73-16,3 0-72 0,0-13-80 31,2 18-46-31,-2-18-66 0,2 13-229 0,-2-13-536 0,0 0-779 0</inkml:trace>
  <inkml:trace contextRef="#ctx0" brushRef="#br0" timeOffset="30535.08">2657 13140 479 0,'0'0'709'0,"7"-6"-101"16,-7 6-60-16,0 0-72 0,0 0-26 15,-5 13-30-15,1-3-43 0,-1 3-58 0,-2 1-57 16,-2 5-43-16,-3 0-42 0,-1 4-35 16,-1 0-28-16,0 0-22 0,-1 0-29 0,1 0-64 15,1-1-64-15,0-3-97 0,2-1-75 0,-2 0-73 16,2 0-91-16,0-2-142 0,-1 1-632 15,1-2-785-15</inkml:trace>
  <inkml:trace contextRef="#ctx0" brushRef="#br0" timeOffset="30894.85">2370 13535 218 0,'0'0'647'16,"0"0"-154"-16,0 0-84 0,0 0-56 16,0 0-36-16,-7-6-31 0,7 6-16 0,0 0-28 15,0 0-34-15,0 0-26 0,9-7-28 0,-9 7-20 16,0 0-18-16,13-4-17 0,-13 4-8 15,0 0-9-15,13-2-9 0,-13 2-11 0,0 0-7 16,14-1-3-16,-14 1-1 0,0 0-4 16,15 1 8-16,-15-1 8 0,0 0 20 0,13 3 16 15,-13-3 16-15,0 0 4 0,11 5 12 0,-11-5 10 16,0 0 110-16,8 10-115 0,-8-10-15 16,5 10 25-16,-5-10-5 0,4 15 30 0,-4-15-24 15,2 27 9-15,0-10 5 0,-1 4 11 16,-1 3-3-16,0 3-9 0,0 0 11 0,-3 3-43 15,3 2 7-15,-1 0-41 0,0-5 8 0,-1 2 81 16,1-4-183-16,0 1 0 0,-1-3 0 16,2-3 0-16,-2-2 0 0,2-4 0 0,-1-1 0 15,1-13 0-15,-1 21 0 0,1-21 0 16,-1 15 0-16,1-15 0 0,0 0-196 0,0 13-13 16,0-13-211-16,0 0-72 0,0 0-63 0,3-16-102 15,-2 6-68-15,2-8-126 0,0-5-443 16,0-1-897-16</inkml:trace>
  <inkml:trace contextRef="#ctx0" brushRef="#br0" timeOffset="31257.31">2512 13586 731 0,'0'0'710'0,"1"-15"-101"16,-1 15-89-16,0 0-64 0,2-14-40 0,-2 14-18 16,0 0-14-16,6-12-33 0,-6 12-37 0,9-11-32 15,-9 11 77-15,13-12-155 0,-2 5 82 16,1-1-165-16,0-2 94 0,2 3-154 0,0 0 97 15,0-1-138-15,0 2 98 0,0-1-130 16,0 2 3-16,-1 0-3 0,-3 0 1 0,1 3 3 16,-11 2 0-16,18-4-3 0,-18 4 5 0,17 2 13 15,-17-2 149-15,15 9-101 0,-5-2 120 16,-3 3-101-16,1 3-10 0,-2 1 58 16,1 1-30-16,-3 2 37 0,-1 2-45 0,0-1 2 15,-1 4-5-15,0 2-8 0,-1-1 15 0,-1 2-29 16,0-1 15-16,-1 0-45 0,0 0 31 0,0-3-26 15,0-1-21-15,0-1-13 0,0 0 0 16,0-1 0-16,0-2 0 0,1-2 0 0,-2-3 0 16,2-11 0-16,-1 20 0 0,1-20 0 15,-1 14 0-15,1-14-100 0,0 0-101 0,-1 15 5 16,1-15-219-16,0 0-84 0,0 0-40 0,0 0-74 16,0 0-62-16,-14-7-123 0,14 7-519 0,-11-18-920 15</inkml:trace>
  <inkml:trace contextRef="#ctx0" brushRef="#br0" timeOffset="31916.7">2621 13747 466 0,'-11'-3'667'0,"11"3"-94"0,-18-5-63 16,18 5-17-16,-14-3-66 0,14 3-14 0,0 0-76 15,-16-3-37-15,16 3-90 0,0 0-37 16,-11-4-58-16,11 4 8 0,0 0-41 0,0 0 10 16,0 0-41-16,0 0 11 0,0 0-60 0,9-7-2 15,-9 7-55-15,13-3 7 0,-13 3-36 16,17-3 9-16,-17 3-56 0,17-1 17 0,-17 1-29 15,14 0 20-15,-14 0-2 0,13 1 49 16,-13-1-7-16,7 6 67 0,-7-6 5 0,1 12 67 16,-1-12-17-16,-5 18 57 0,-2-5 10 0,-1 4 0 15,-3 0 17-15,0 0 13 0,-3 1 11 16,0 3 9-16,-3-2 3 0,4-2-1 16,-1 1-7-16,1-4-19 0,1 2-24 0,3-6-20 15,0 0-28-15,3-1-27 0,6-9-20 0,-9 13-23 16,9-13-8-16,0 0 0 0,0 0-20 0,6 8-35 15,-6-8-22-15,15-5-20 0,-3 0 3 16,4-1 10-16,-3-1-5 0,3 2-10 16,-2 0 5-16,0 0 5 0,-3 1 2 0,-11 4 8 15,17-3 29-15,-17 3 43 0,0 0 51 0,16 3 35 16,-16-3 12-16,2 15 18 0,-4-5 15 16,-2 7 12-16,-3 3 6 0,-5 5 6 0,1 0 1 15,-3 0-3-15,-1 2-7 0,-2 2-7 16,-2 2-8-16,3-8-8 0,1 2-11 0,-2-3 103 15,4-1-150-15,1-4 100 0,1-2-139 0,3-2 100 16,1-2-143-16,2-2 90 0,5-9-129 16,-6 13 32-16,6-13-18 0,0 0 18 15,16-1-28-15,-5-7-33 0,4-2-10 16,1-2-8-16,2 0-3 0,3-3 7 0,1-1 11 16,0 2 21-16,1 1-7 0,-4 0 8 0,1 3 12 15,0 0 14-15,-5 2 15 0,0 3 26 16,-2 1 54-16,-3 1 53 0,-10 3 53 0,17 1 31 15,-17-1 14-15,9 7-5 0,-9-7-21 0,3 16-9 16,-3-16-22-16,-2 21 97 0,-2-6-146 16,-1 1 98-16,-2 2-141 0,-3 0-24 0,0 2 16 15,0-2-22-15,-3 1 20 0,1-2-23 16,-1 2 1-16,0-2-56 0,0-1-20 0,1 0 60 16,3-4-152-16,0-2 70 0,1-1-164 0,2-3-58 15,6-6-62-15,-8 6-53 0,8-6-28 0,0 0-46 16,-5-10-53-16,5 10-502 0,2-20-681 15</inkml:trace>
  <inkml:trace contextRef="#ctx0" brushRef="#br0" timeOffset="32120.41">2635 14261 644 0,'8'-7'571'0,"0"3"-53"0,-8 4-20 0,18-4-57 16,-18 4-28-16,19-1-17 0,-19 1-11 16,22 2 1-16,-5 3 44 0,0 1-27 0,4 0-38 15,0 2 61-15,-1 0-167 0,0 2-44 16,1 1 7-16,-1 0-60 0,0 0 13 0,-2 1-66 15,2-1 26-15,-2 1-65 0,-1-2 24 0,-2-1-54 16,-2-2 31-16,-1 2-52 0,-1-3 34 16,-2 0-42-16,-9-6 24 0,14 10-68 0,-14-10-5 15,11 6-104-15,-11-6-73 0,0 0-29 0,10 1-252 16,-10-1-142-16,9-8-202 0,-5-3-713 16,1-3-1193-16</inkml:trace>
  <inkml:trace contextRef="#ctx0" brushRef="#br0" timeOffset="32387.6">3181 13415 626 0,'0'0'746'15,"-7"-9"-164"-15,7 9-81 0,0 0-90 16,-5-9-49-16,5 9-24 0,0 0-16 0,0 0-21 15,0 0-38-15,7-10-40 0,-7 10-38 16,10-4-34-16,-10 4-27 0,14-5-23 0,-14 5-21 16,17-6-15-16,-17 6-13 0,18-4-52 0,-18 4-55 15,18-4-46-15,-18 4-39 0,19-5-39 16,-19 5-41-16,20-2-47 0,-20 2-54 0,17-3-79 16,-17 3-76-16,13 1-107 0,-13-1-266 0,9 4-392 15</inkml:trace>
  <inkml:trace contextRef="#ctx0" brushRef="#br0" timeOffset="32653.62">2997 13735 927 0,'-14'11'739'16,"4"-2"-125"-16,-1 0-114 0,3-2-64 0,8-7-28 15,-11 11 6-15,11-11 6 0,0 0-55 16,-3 9-5-16,3-9-51 0,0 0 2 0,14 5-68 15,-14-5 2-15,23-3-64 0,-5 0-4 16,4-3-67-16,2 0-15 0,1 0-15 0,5-2-20 16,-1-3-8-16,1 1-7 0,1 0-27 0,-2-1-53 15,2 0-44-15,-2 2-67 0,-2-2-14 16,0 2 49-16,-4-1-169 0,-2 3-49 0,-5 1-21 16,0 0-20-16,-3 0-39 0,-3 3-55 15,-10 3-87-15,15-5-146 0,-15 5-281 0,0 0-571 16</inkml:trace>
  <inkml:trace contextRef="#ctx0" brushRef="#br0" timeOffset="34070.28">3175 13576 407 0,'0'0'652'0,"-9"7"-58"15,9-7-35-15,-6 11-62 0,6-11-30 0,-4 17-57 16,2-6 10-16,-1 6-65 0,1-2-22 15,1 3-68-15,0 1-2 0,0 2 73 0,-1 0-161 16,1-1 81-16,0 0-161 0,0 0-16 16,0 1-19-16,0-4-7 0,-1 1-12 0,2-2-12 15,0-2-2-15,0-14-16 0,0 23-31 0,0-23-29 16,0 14-26-16,0-14-11 0,0 14-11 16,0-14-17-16,0 0-47 0,0 0-64 0,0 0-58 15,0 0-37-15,13-9-17 0,-6-7 6 16,-1-2 9-16,1-3 33 0,0-4 31 0,1-1 52 15,-2-3 50-15,2 1 56 0,-1-3 67 0,0 2 55 16,1 0 41-16,0 3 34 0,-1 4 16 16,-1 3 5-16,1 2-9 0,-2 3 6 0,0 1 30 15,0 3 37-15,-5 10 34 0,9-11 33 0,-9 11 26 16,0 0 36-16,0 0-20 0,18 6 20 16,-15 3-12-16,2 3 21 0,-1 3-56 0,-2 3-18 15,2 7-15-15,-2 0-16 0,-1 3 1 16,0 0-61-16,-1 2 6 0,0-1-64 0,0-1 12 15,1 0-51-15,0-2 8 0,-1-2-36 0,1-3 22 16,0-2-35-16,0-3 19 0,0-1-37 16,0-5 18-16,-1-10-46 0,1 19 19 15,-1-19-55-15,1 10-3 16,-1-10-86-16,0 0-39 0,0 0-83 0,6-12-9 0,-3-2-64 0,0-4-8 16,2-5-67-16,-1-3 20 0,1-6 26 15,0-2 39-15,2-7 52 0,-1 0 41 0,2 1 27 16,-1 1 37-16,0 6 34 0,-1 1 34 15,2 5 38-15,-2 4 40 0,-1 2 36 0,0 6 27 16,-1-1 24-16,0 3 42 0,1 4 35 0,-5 9 15 16,6-15 15-16,-6 15 26 0,0 0 25 15,8-6 39-15,-8 6 20 0,5 8-5 0,-5-8 125 16,5 18-130-16,-3-3-7 0,0 1 15 16,-2 1-63-16,1 2-25 0,1 0-22 0,-1-1-24 15,0 0-29-15,1-2-18 0,-1 0-14 0,0 0-22 16,1-3-11-16,0-2-11 0,-2-11-18 15,4 16-21-15,-4-16-7 0,5 12 3 0,-5-12 1 16,9 4-22-16,-9-4-9 0,14-3-20 16,-14 3 8-16,20-11-39 0,-11 2 7 0,3 0 120 15,-1-2-127-15,-1-1 115 0,0 0-120 0,0 2 5 16,-1-1 14-16,0 2 6 0,-2 1 1 16,1 2-2-16,-8 6 6 0,11-12 7 0,-11 12 13 15,8-5 18-15,-8 5 26 0,0 0 28 0,0 0 19 16,14 5 119-16,-14-5-106 0,3 12-2 15,-3-12 16-15,-2 16-25 0,2-16 6 16,-5 23-21-16,0-8 15 0,0 2-27 0,-2 1 18 16,-2 1-25-16,-2 2 19 0,-1 2 100 0,-2 1-124 15,-2 0 96-15,-1 1-139 0,-2 2 105 16,-2 1-137-16,0-2 115 0,3-3-129 0,-1-1 124 16,1-3-125-16,-2 0 13 0,2-1 14 15,3-4 9-15,-2 0 15 0,2-1 7 0,-1-3 6 16,2 0 10-16,1-3 4 0,0 1 14 0,1-2 37 15,2-1 29-15,1 1 20 0,9-6 88 16,-12 5-142-16,12-5 91 0,-12 5-140 0,12-5 105 16,0 0-124-16,-8 6 114 0,8-6-113 15,0 0 110-15,0 0-113 0,0 0 113 0,0 0-121 16,0 0 111-16,16-6-113 0,-16 6 112 0,15-8-119 16,-3 3 99-16,1-1-124 0,1 0 113 15,0 2-127-15,0-1 112 0,1 1-131 0,-4 1 109 16,0 0-140-16,-11 3 17 0,17-4 15 15,-17 4 18-15,13-1 10 0,-13 1 19 0,12 3 20 16,-12-3 24-16,9 9 43 0,-9-9 26 0,6 18 22 16,-4-4 121-16,-1 3-115 0,1-1 96 15,-2 2-123-15,0 1-36 0,0-3 26 0,0 2-34 16,-1 0 25 0,0-1-40-16,1 0 44 0,-2-1-42 0,1 2 25 15,-1-1-48-15,0-2 15 0,0 0-52 16,-1 0 0-16,-1 0-38 0,-2-1-1 0,1 0-44 15,-1-1 5-15,-2 0-58 0,1 0 9 0,-1-1 82 16,-2-1-138-16,1 0 5 0,-1-1 8 16,-2-1 19-16,1 0 23 0,0-2 29 0,-3 1 37 15,2-1 20-15,-2-1 23 0,1-1 15 0,-2 0 27 16,2 0 61-16,1-2 62 0,1 0 54 16,11-3 39-16,-17 4 31 0,17-4 14 0,-16 4-10 15,16-4-25-15,0 0 79 0,-15 2-158 0,15-2 112 16,0 0-120-16,0 0 2 0,0 0 41 15,0 0-22-15,9-12-1 0,4 4 4 0,5 0 28 16,4-2-47-16,3-1 25 0,5-2-51 16,7 1 30-16,1-1 107 0,4 0-134 0,0 0 94 15,1 1-143-15,-2 2 85 0,2-2-116 0,-2 1 0 16,-2 2 0-16,-6 1 0 0,-1 0 0 16,-2 2 0-16,-4 1 0 0,-3-1 0 15,-4 3 0-15,-3-2-10 0,-1 4-172 0,-3-2 91 16,-12 3-151-16,19-4-16 0,-19 4-35 0,13-2-65 15,-13 2-72-15,0 0-85 0,12-4-76 0,-12 4-140 16,0 0-696-16,5-9-1035 0</inkml:trace>
  <inkml:trace contextRef="#ctx0" brushRef="#br0" timeOffset="35284.83">4040 13566 1205 0,'3'-9'676'0,"-3"9"-92"16,5-16-94-16,-5 16-56 0,4-8-30 0,-4 8-2 15,0 0-30-15,0 0-58 0,0 0-53 0,0 0-47 16,-7 7-41-16,2 1 74 0,-3 4-154 16,-3 4-45-16,-3 1 16 0,-1 2-35 15,-1 2 4-15,1-2-69 0,1-2-23 0,2 1 49 16,-2-3-174-16,3 1-35 0,2-5-19 0,-1 1-12 15,3-2 10-15,1-3 26 0,1 0 32 16,5-7 30-16,-8 12 31 0,8-12 24 0,-7 6 19 16,7-6 42-16,0 0 32 0,0 0 42 15,-7 6 24-15,7-6 22 0,0 0 28 0,0 0 18 16,0 0-20-16,11-7 34 0,-11 7-22 0,13-9 28 16,-5 5-33-16,5-4 21 0,1 2-38 15,0-1 20-15,1 0-37 0,1 1 29 0,-1-1-33 0,2 1 33 16,-1-1-34-16,1 1 25 0,1-1-34 0,1-1 17 15,-1 1-33-15,-1 0 14 0,0 1-29 16,-2 0 19-16,-2 2-37 0,1-2 17 16,-3 1-22-16,-11 5 27 0,17-6-14 0,-17 6 23 15,13-4-20-15,-13 4 19 0,10-3-24 0,-10 3 16 16,0 0-12-16,13-1 36 0,-13 1-11 16,0 0 45-16,10 7-26 0,-10-7 3 0,8 12 0 15,-8-12 10-15,5 19 8 0,-2-5 8 0,-1 4 4 16,0 1 24-16,0 5-34 0,-2 1 19 15,1 1-32-15,-1 3 19 0,0-2-36 0,-1 1 10 16,1-1-61-16,-1 0-16 0,0-2 0 16,1-4 0-16,0-1 0 0,0-1 0 0,0-2 0 15,-1-2 0-15,0-3 0 0,1-12 0 0,0 20 0 16,0-20 0-16,-2 17 0 0,2-17 0 16,-2 12 0-16,2-12-30 0,-3 9-71 0,3-9-190 15,0 0 67-15,-9 6-151 0,9-6-31 16,0 0-34-16,-13-6-18 0,13 6-8 0,-17-12 16 15,6 3 16-15,0-2 29 0,-4-2 51 0,-1 0 78 16,-1-1 93-16,1 1 102 0,-3 2 72 16,1 0 66-16,1 1 44 0,-1 1 38 15,3 3 59-15,-1-1 21 0,2 1 21 0,0 1 6 0,3 0-8 16,1 2-18-16,10 3-23 0,-16-6-22 16,16 6-20-16,-12-5-16 0,12 5-16 15,-10-5-14-15,10 5-5 0,0 0-6 0,0 0-6 0,-4-8-9 16,4 8 105-16,9-7-139 0,-9 7 100 0,15-8-139 15,-5 4 112-15,4-1-139 0,-1 2 111 16,0-1-130-16,-1 3 118 0,-1-2-123 0,-11 3 114 16,23-2-127-16,-23 2 121 0,21 0-126 15,-21 0 120-15,17 0-125 0,-17 0 124 0,17 3-117 32,-17-3 127-32,10 6-118 0,-10-6 123 0,8 9-125 15,-8-9 123-15,2 13-124 0,-2-13 14 16,-5 19 4-16,1-7 4 0,-1 1-5 0,-2 0-9 15,0 0-9-15,-1-1-7 0,0-1-9 0,-1 0-19 16,0-1-20-16,-1-2-27 0,1 1 3 16,0-3 2-16,0-2 0 0,9-4 4 0,-13 6 7 15,13-6 8-15,-13 3 12 0,13-3 16 0,-14-1 14 16,14 1 16-16,-15-6 13 0,15 6 11 16,-16-7 47-16,16 7 38 0,-14-7 28 0,14 7 12 15,-13-5-3-15,13 5-14 0,-8-5-26 16,8 5-20-16,0 0-23 0,-11-3 13 0,11 3 15 15,0 0 24-15,0 0 10 0,-7 9 2 0,7-9-8 16,1 12 5-16,-1-12 3 0,3 21 7 16,-1-5 6-16,1 3 5 0,-2-1 0 15,2 3 9-15,1 3 113 0,-1-1-137 0,1 1-35 16,0-2 29-16,1 2-28 0,1-2 31 0,-1 0-35 16,3 0 39-16,-1 0-38 0,3-2 42 15,0-1-38-15,1-1 42 0,2 0-44 0,1-2 38 16,1-2-46-16,2-2 41 0,0 1-47 15,1-5 38-15,1 1-30 0,4-3 24 0,-2-2-36 16,2 1 35-16,-1-4-31 0,1-1 21 0,1-1-23 16,3-2 26-16,0-2-27 0,-1 0 29 15,4-2-42-15,-5 0-13 0,0 0 0 0,-3-1 0 16,-1 2 0-16,-4 1 0 0,-3 0 0 16,-1-1 0-16,-1-1 0 0,-3 1 0 0,-3 0 0 15,-6 6 0-15,9-16-41 0,-9 16-340 0,1-22-186 16,-4 7-223-16,-4-6-1228 0,-2-5-1775 15</inkml:trace>
  <inkml:trace contextRef="#ctx0" brushRef="#br0" timeOffset="44669">19881 9391 1192 0,'0'0'699'0,"-13"1"-143"0,13-1-154 15,0 0-34-15,0 0-68 0,0 0 15 16,0 0-13-16,0 0 24 0,0 0-48 0,22 2 25 16,-1 0-31-16,6 1-3 0,6 2-46 0,4 1 11 15,10 0-52-15,3 2-7 0,6-1-11 16,17-1-8-16,7 0-13 0,9-3-17 0,5-2-2 15,8-4-12-15,5-2-2 0,25-4-15 0,3-2 26 16,2-2-55-16,0-3 19 0,-7 0-35 16,-4-2-20-16,-8-3 1 0,-2 1-6 15,-26 2-4-15,-3-3-5 0,-4 0 3 0,-7-3-6 16,-4-3-16-16,-9-3-15 0,-6-4-4 0,-8-3 31 16,-4-6-49-16,-7-3 28 0,-7-5-42 15,-8-3 32-15,-5-4-41 0,-9 6 34 0,-7-3-29 16,-9 0 12-16,-6-8 4 0,-7 0 6 15,-11-1 32-15,-7 2-41 0,-6 0 32 0,-16-9-31 16,-5 4 41-16,-8 5-34 0,-7 6 32 0,-8 5-30 16,-6 7 35-16,-4 5-32 0,-3 4 29 15,-8 6-32-15,-3 5 32 0,-8 4-31 16,0 6 33-16,12 6-24 0,1 4 4 0,-4 6 3 16,-19 2 32-16,-3 7-31 0,3 3 29 0,6 6-30 15,4 2 26-15,10 4-28 0,8 3 26 16,22 1-31-16,5 3 25 0,6 1-24 0,7 8 1 15,6 0 2-15,6 6 136 0,4 7-147 0,4 4 10 16,6 5 2 0,2 4 4-16,5 3 5 0,4 1 2 0,6 0 1 0,7 0-2 0,6 0 7 15,7-3 8-15,9 2 6 0,7-4 16 16,8-3 19-16,10-3 16 0,9-5 14 0,9-3 8 16,18 3 1-16,-4-13 3 0,19 0-7 15,-13-11-11-15,4-4-8 0,1-3-5 0,4-6-12 16,2-4-5-16,3-4 28 0,0-4-41 15,0-3 20-15,2-3-32 0,-5-4 25 0,-1-3-32 16,-7 1 22-16,-3-4-32 0,-14 4 0 0,-7-1 6 16,-3 1 2-16,-13-1-6 0,-2 2 27 15,-7 2-29-15,-4-1 30 0,-6 1-34 0,1 0 21 16,-4 0-42-16,-2 0-9 0,-12 2-2 0,19-2-15 16,-19 2-14-16,16-3-15 0,-16 3-25 15,9-3-29-15,-9 3-95 0,0 0-78 16,9-7-192-16,-9 7-160 0,0 0-260 0,0 0-650 15,2-12-1215-15</inkml:trace>
  <inkml:trace contextRef="#ctx0" brushRef="#br0" timeOffset="50640.56">20337 11344 90 0,'0'0'646'16,"0"0"-168"-16,-10 3-97 0,10-3-35 0,0 0-51 0,0 0-30 15,0 0-43-15,-12 4 3 0,12-4-21 0,0 0-12 16,0 0-13-16,0 0-9 0,0 0-12 0,0 0-18 15,0 0-8-15,-10 5-7 0,10-5 10 0,0 0 8 16,0 0 15-16,0 0 4 0,0 0-9 0,0 0-4 16,0 0-7-16,6 8 3 0,-6-8-7 0,0 0 3 15,9 5 9-15,-9-5-2 0,13 7 2 16,-13-7-6 0,24 7-17-16,-5-1 8 0,2-2-19 0,5 0-8 0,6 2-18 0,6-1-2 15,5 1-12-15,3-1-3 0,0 1-18 0,4 0 13 16,0-1-9-16,0 0-2 0,1 0 1 15,3-1-2-15,0-1-6 0,3 2 117 0,3-3-148 16,1 0 2-16,2 1 2 0,12-3 4 16,2 0 3-16,0-3-3 0,0 0-7 0,-1 2-1 15,0-3-5-15,-15 1-1 0,2 0 0 0,-3 1 1 16,1-1-7-16,-4-1 5 0,2 2-7 16,-5-2-1-16,0 0 4 0,-5 0-25 0,-1 0 30 15,-10 1 7-15,-2-1-1 0,0-2-2 16,-2-1-5-16,-1-1 6 0,-1-2 22 0,2-4-30 15,1-1 29-15,-3-2-31 0,-1-3 19 16,-2-3-30-16,-2 0 26 0,-2-1-23 0,-3-1 0 16,-4 0 0-16,-3 1 0 0,-2-2 0 0,-1-2 0 15,-4-1 0-15,-1-1 0 0,-3-2 0 16,-2 4-2-16,-4-5-29 0,-2-2 2 0,-3-4 2 16,-5 1 7-16,-1-2-10 0,-7 1 29 15,-7-5-37-15,-5 0 31 0,-4 2-32 0,-4 0 37 16,-5 0-36-16,0 4 38 0,-4 1-34 0,-2 1 43 15,-4 5-40-15,-1 1 38 0,-5 3-40 16,-1 2 40-16,-4 5-32 0,-3 1 34 16,-3 2-30-16,-2 4 33 0,-3 1-39 0,1 4 7 15,-5 3 2-15,0 4 31 0,-4 2-34 0,-2 5 38 16,-4 1-38-16,1 5 43 0,0 1-49 16,1 4 6-16,4 2 4 0,0 2 3 0,4 2-3 15,4 2 8 1,2 1-9-16,5 4 5 0,5-1-1 0,4 0-1 0,5 5-8 0,5 2 11 15,6 1 6-15,3 4-2 0,2 3 5 0,5 1-1 16,3 1 0-16,4 2 0 0,3 1 0 16,8-6 3-16,3-1 1 0,6-1 2 0,5-4 2 15,5 1 14-15,7 2 19 0,7 2 23 16,11 3 9-16,6-1 22 0,8-3-6 0,8-1 8 16,8-4-3-16,7-2 3 0,8-1-82 15,8-2-11-15,18 1 0 0,-11-7 0 0,2-3 0 16,1-1 0-16,6-5 0 0,1-2 0 0,22 0 0 15,-18-5 0-15,2-4 0 0,2-3 0 16,-3-1 0-16,0-2 0 0,0-1 0 0,-5-2 0 16,-1 0 0-16,-8-2 0 0,-4 2 0 15,-9-1 0-15,-17 0-86 0,-9 1-236 0,-10 3-7 16,-9-3-139-16,-7 1-76 0,-2-1 5 0,-8 0-311 16,-3-2-750-16,-10 6-1252 0</inkml:trace>
  <inkml:trace contextRef="#ctx0" brushRef="#br0" timeOffset="52262.28">4810 12364 360 0,'-15'4'732'0,"0"0"-155"0,2 0-47 0,-1-1-54 16,3 1-50-16,0-2-47 0,-1 2-32 16,-2-2-24-16,3 1-23 0,-1 0-31 0,12-3-18 15,-17 5-25-15,17-5-35 0,-16 3-34 16,16-3-35-16,-11 3-29 0,11-3-19 0,-11 2-17 15,11-2-16-15,0 0-2 0,-7 5 5 16,7-5 24-16,0 0 32 0,5 7 16 0,-5-7 9 16,18 6 11-16,-3-2 5 0,4-3-3 0,7 0-4 15,4 0-6-15,7-2 1 0,3 0-7 16,12-4-19-16,7-1 1 0,12-1-2 0,6-2-14 16,3-4-9-16,5 1-4 0,3-3-10 15,2 0 7-15,4-2-9 0,20-2-1 0,0 0-35 16,2 1-27-16,0-1 0 0,-2 1 0 0,-17 2 0 15,0 0 0-15,19-3 0 0,-2 1 0 16,-17 3 0-16,16-3 0 0,-18 2 0 16,-2 0 0-16,-3-1 0 0,-2-1 0 0,-5 0 0 15,-1 1 0-15,-7-4 0 0,-1 2 0 0,-5-2 0 16,-5 1 0-16,-5-1 0 0,-3 0 0 16,-12 1 0-16,-2 0 0 0,-6-1 0 0,-2-1 0 15,-3-1 0-15,-4-3 0 0,-4-3 0 16,-4-2 0-16,-5 0 0 0,-4 0 0 0,-4-3 0 15,-3 0 0-15,-9-10 0 0,-3-1 0 0,-5-9 0 16,-7-2 0-16,-6 0 0 0,-5 0 0 16,-7-1 0-16,-5 2 0 0,-4 3 0 0,-9 1 0 15,-5 6 0-15,-20-4 0 0,9 14 0 0,-7 5 0 16,-3 5 0-16,-2 5 0 0,-7 5 0 16,-5 5 0-16,-5 5 0 0,-4 5 0 15,-21 8 0-15,0 5 0 0,1 5 0 0,-1 7 0 16,-3 5 0-16,-2 8 0 0,0 3 0 0,-2 4 0 15,3 3 0-15,4 1 0 0,-1 1 0 16,4 2 0-16,6 2 0 0,3 0 0 0,9 1 0 16,9 1 0-16,7-2-12 0,8 0 0 15,19-9 1-15,5 1-1 0,5-2 2 0,5-2-2 16,7-1 5-16,2-1-10 0,11-6 5 0,3 1-4 16,2 1 6-16,1 1-10 0,5 3 17 15,0 0-8-15,4 1 9 0,2 3-3 0,3-1-4 16,4 0 3-16,1 0-5 0,4-4 1 15,3 5 0-15,4-1 0 0,3 0 4 0,4-3-1 16,4 0 5-16,4-1 3 0,10 0-2 0,8-1 8 16,5-4 5-16,7-6 6 0,7-1 18 0,4-6 8 15,6-4 8-15,5-6 5 0,5-3-40 0,9-7-17 16,7-6 0-16,7-6 0 0,20-7 0 16,0-5 0-16,0-6 0 0,2-3 0 0,-1-5 0 15,2-1 0-15,-3-2 0 0,-5 0 0 16,-6 2 0-16,-6 0 0 0,-6 2 0 0,-20 8 0 15,-5 2 0-15,-9 1 0 0,-4 4 0 0,-16 5 0 16,-6 1 0-16,-9 7 0 0,-8-2 0 16,-1 3 0-16,-6 1 0 0,-3 0 0 15,-3 2 0-15,-10 4 0 0,7-7 0 0,-7 7 0 16,0 0-254-16,0 0-163 0,-14-3 40 0,14 3-240 16,-16 1 26-16,16-1-372 0,-23 4-612 15,23-4-1221-15</inkml:trace>
  <inkml:trace contextRef="#ctx0" brushRef="#br0" timeOffset="53122.57">9703 12208 64 0,'-9'7'567'0,"9"-7"-99"0,-5 7-46 16,5-7-37-16,0 0-27 0,-9 6-40 0,9-6-17 15,0 0 2-15,0 0-10 0,-7 9-20 16,7-9-28-16,0 0-17 0,0 0-4 0,0 0-9 16,-6 9-4-16,6-9-2 0,0 0-2 0,0 0-7 15,6 13-2-15,-6-13 0 0,7 7-7 16,-7-7 9-16,17 14-6 0,-3-7 123 15,5 1-156-15,5-1 3 0,4 1-2 0,5-2-13 16,5 0-9-16,8 0-12 0,4-2-7 0,5-2-17 16,1 1-10-16,5-1-10 0,2-2-9 15,2 2-55-15,0-2-20 0,-1 0 0 0,-1 0 0 16,-2 2 0-16,-2-2 0 0,-3-2 0 16,-2 2 0-16,-10 0 0 0,-2 0 0 0,-2 0 0 15,-7 0 0-15,-4 0 0 0,-2 0 0 0,-6 0 0 16,-1 0 0-16,-4 0 0 0,-1 0 0 15,-15 0 0-15,23 0 0 0,-23 0 0 16,18 0 0-16,-18 0 0 0,15 0 0 0,-15 0 0 16,0 0 0-16,16 0 0 0,-16 0 0 0,0 0 0 15,0 0 0-15,11-4-177 0,-11 4-273 16,0 0-105-16,-11-6-90 0,11 6-143 0,-17-3-973 16,-2 2-1453-16</inkml:trace>
  <inkml:trace contextRef="#ctx0" brushRef="#br0" timeOffset="53426.49">9763 12437 1436 0,'-22'-1'814'0,"4"1"-223"0,4-1-145 0,14 1-87 16,-20-1-14-16,20 1 5 0,0 0 10 15,0 0 16-15,0 0 32 0,20-3 3 16,7 0-9-16,9 0-34 0,12-1-38 0,5-1-38 15,6 3 91-15,13-3-171 0,7 4-19 0,1-1-78 16,6 1-115-16,-1 0 0 0,-1 1 0 16,-2 0 0-16,1 0 0 0,-4-1 0 0,-1 3 0 15,-4 1 0-15,-13-3 0 0,-2 3 0 16,-5 0 0-16,-6-2 0 0,-8 0 0 0,-9 1 0 16,-4 0 0-16,-4-1 0 0,-3 0 0 0,0-1 0 15,-6 0 0-15,0 1 0 0,-14-1 0 16,20 0 0-16,-20 0 0 0,15-1-290 0,-15 1-280 15,0 0-156-15,10-4-215 0,-10 4-847 0,0 0-1487 16</inkml:trace>
  <inkml:trace contextRef="#ctx0" brushRef="#br0" timeOffset="57679.09">19060 13641 761 0,'0'0'594'0,"0"0"-122"0,-11-2-40 0,11 2-35 16,0 0-31-16,0 0-21 0,-10-5-21 0,10 5-2 15,0 0-19-15,0 0-65 0,0 0-1 16,0 0-58-16,-9-3-2 0,9 3-58 0,0 0 15 15,0 0-53 1,0 0 12-16,0 0-40 0,0 0 27 0,0 0-9 0,0 0 54 0,0 0-16 16,0 0 32-16,0 0-11 0,0 0 23 0,0 0-20 15,15 3 34-15,-15-3-41 0,18 5-2 16,-1-3-10-16,0 2-3 0,6 1-1 0,1-2-4 16,3 2-6-16,1 1-5 0,4-1-12 0,1 2-10 15,1-1-3-15,2-1-2 0,5 3-2 16,3-1-5-16,0-1 2 0,3 1-27 15,0-2 13-15,2-1-49 0,0 0 0 0,5 0 0 16,0-2 0-16,3-1 0 0,-2-1 0 0,3 1 0 16,-2-2 0-16,1 0 0 0,1 0 0 15,-1-4 0-15,1 4 0 0,0 1 0 0,0-3 0 16,2 3 0-16,0-2 0 0,-1 2 0 16,0-1 0-16,0-1 0 0,-1 1 0 0,-2-1 0 15,-3 1 0-15,2 0 0 0,-5-2 0 0,1-1 0 16,-3 0 0-16,1-1 0 0,-6 0 0 15,4-2 0-15,-6 0 0 0,1-2 0 0,1 0 0 16,-3-2 0-16,-2 0 0 0,0-2 0 16,-1-1 0-16,-1 1 0 0,-1-2 0 0,-6 2 0 15,3-5 0-15,1 1 0 0,-3-1 0 16,1 0 0-16,-6 1 0 0,0-1 0 0,1-3 0 16,-3 2 0-16,-1-1 0 0,1-3 0 0,-5 1 0 15,0-1 0-15,-3 0 0 0,-1-1 0 16,-3-1 0-16,-4-1 0 0,0 1 0 0,-3 0 0 15,-2-2 0-15,-2 1 0 0,-4-7 0 16,-3 2 0-16,-2-7 0 0,-4 0 0 0,-3 0 0 16,-2-1 0-16,-4 1 0 0,-8-6 0 0,-1 1 0 15,-5 1 0-15,-5 2 0 0,-1 0 0 16,-7 3 0-16,1 1 0 0,-11 2 0 16,1 2 0-16,-7 2 0 0,-6 2 0 0,-4 2 0 15,-3 4 0-15,-5 1 0 0,-1 4 0 0,1 0 0 16,-4 4 0-16,-1 3 0 0,-4 2-15 15,0 6-2-15,-2 0 2 0,0 5 3 0,1 3-1 16,1 2 4-16,3 4-4 0,2 5 2 16,2 2 27-16,5 2-33 0,1 4 28 0,5 4-37 15,4 0 34-15,6 2-35 0,8 2 30 0,5 0-29 16,7 3 28-16,5 2-28 0,12-3 7 16,4 3 1-16,4 2 10 0,6 4 2 0,1 1 0 15,5 3 34-15,4 1-38 0,2 2 36 16,3 1-35-16,3-1 37 0,3 2-30 0,6 3 40 15,0-8-23-15,6 4 34 0,2-2-26 16,3-5 12-16,0-7-12 0,7 2-23 0,1-2 0 16,5-1 0-16,2-3 0 0,2-3 0 0,5-3 0 15,2-2 0-15,5-2 0 0,2-2 0 16,4-3 0-16,2-1 0 0,1-5 0 0,1-1 0 16,3-4 0-16,-8-1 0 0,3-3 0 15,14-1 0-15,-1-3 0 0,4-2 0 0,-3-1 0 16,0-1 0-16,-1-2 0 0,-2-1 0 15,-2 0 0-15,-12-1 0 0,-2 2 0 0,-1-3 0 16,-4 3 0-16,-6 0 0 0,0-1 0 16,-10 2 0-1,-4 0 0-15,-5 2 0 0,-3-2 0 0,-4 3 0 0,-2-2 0 16,-4 3 0-16,0 0 0 0,-2-2 0 16,-12 3 0-16,16-3 0 0,-16 3 0 0,14-2 0 15,-14 2 0-15,13-4 0 0,-13 4-136 16,11-5-190-16,-11 5-107 0,9-4-54 0,-9 4-108 15,12-3-100-15,-12 3-155 0,8-4-631 0,-8 4-1106 16</inkml:trace>
  <inkml:trace contextRef="#ctx0" brushRef="#br0" timeOffset="58289.53">21966 13825 686 0,'0'0'856'0,"0"0"-197"15,-9-4-130-15,9 4-88 0,0 0-57 16,0 0-47-16,0 0-32 0,0 0-8 0,0 0-7 15,0 0-30-15,2-10 17 0,-2 10-36 0,9-3 2 16,-9 3-42-16,18-5 5 0,-18 5-42 16,21-4 21-16,-7 2-44 0,7 1-8 15,-3-2 9-15,9 1 30 0,0 0-41 0,9-1 34 16,3 1-41-16,3 0 15 0,12 0-41 0,1-1 10 16,2 0-37-16,1 1 12 0,3 0-36 15,-2-2 27-15,1 3-72 0,3 0-2 0,-2 1 0 16,2-2 0-16,0 2 0 0,-1-1 0 0,-1 1 0 15,-1 0 0-15,-1 0 0 0,-5 0 0 16,-3 0 0-16,-7 0 0 0,-4 0 0 0,-9 1 0 16,0-1 0-16,-5 0 0 0,-6 0 0 15,1 0 0-15,-6 2 0 0,-2-2 0 0,-13 0 0 16,24 0 0-16,-24 0 0 0,17 0 0 0,-17 0 0 16,13-2 0-16,-13 2 0 0,0 0-254 15,0 0-50-15,0 0-229 0,0 0-87 16,-11-10-119-16,-8 5-230 0,-16-1-545 0,-11 2-1143 15</inkml:trace>
  <inkml:trace contextRef="#ctx0" brushRef="#br0" timeOffset="59900.64">4680 14641 542 0,'-6'-5'487'0,"6"5"-45"15,-9-11-43-15,9 11-44 0,-8-7-59 0,8 7-44 16,0 0-31-16,-7-6-22 0,7 6-36 16,0 0 30-16,-7-7-41 0,7 7 40 0,0 0-24 15,0 0 14-15,-6-6-44 0,6 6 15 16,0 0-35-16,0 0 12 0,0 0-43 0,0 0 29 16,0 0-3-16,0 0 49 0,0 0-26 0,0 0 26 15,0 0-31-15,0 0 22 0,0 0-19 16,17 3 16-16,-17-3-26 0,16 6 24 0,-7-3-37 15,1 0 18-15,6 1-40 0,-2 0 22 16,4 1-41-16,0 0 34 0,3 0-29 0,2-2 47 16,1 1-52-16,2-1 40 0,-1 2-53 0,2-3 32 15,2 2-40-15,0-1 26 0,2-2-29 16,5 2 38-16,4-2-29 0,-1-1 23 0,3 0-33 16,8 0 23-16,1-2-31 0,-1-1 22 15,3 0-28-15,1-1-2 0,-1-3-29 0,0 1 0 16,1 1 0-16,0-2 0 0,-1 0 0 0,1-1 0 15,1 1 0-15,0-1 0 0,-1-2 0 16,1 2 0-16,-1-1 0 0,1 1 0 16,-2-3 0-16,0 3 0 0,1 0 0 0,0-1 0 15,-3 2 0-15,1 0 0 0,-1-2 0 0,-2 1 0 16,2 2 0-16,0 0 0 0,0-1 0 16,2 1 0-16,-1 2 0 0,-1-3 0 0,2 2 0 15,0-2 0-15,-2 1 0 0,2 0 0 16,-2 2 0-16,-1-2 0 0,1 0 0 0,-4 1 0 15,-2 1 0-15,-5 0 0 0,-1-1 0 0,-1 1 0 16,0 1 0-16,0 0 0 0,-2-1 0 16,1 1 0-16,0 0 0 0,-2-1 0 0,4 2 0 15,-3-3 0-15,3 1 0 0,-1 1 0 0,0-1 0 16,0 1 0-16,-1-3 0 0,-1 3 0 16,1-3 0-16,-3 3 0 0,0-1 0 15,-5 1 0-15,0 0 0 0,-2-1 0 0,-2 1 0 16,-5 1 0-16,0-1 0 0,-1 1 0 0,-2 1 0 15,-3-2 0-15,-1 2 0 0,-13 1 0 0,20-3 0 16,-20 3 0-16,18-3 0 0,-18 3 0 0,16-1 0 16,-16 1 0-16,11-1 0 0,-11 1 0 15,0 0 0-15,16-2 0 0,-16 2 0 0,0 0 0 16,11-2 0-16,-11 2 0 16,0 0 0-16,0 0 0 0,11-2 0 0,-11 2 0 0,0 0-220 15,0 0-305-15,9-7-131 0,-9 7-182 0,0 0-1039 16,7-4-1597-16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28:41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11786 3519 513 0,'0'0'827'0,"0"0"-162"0,0 0-75 15,0 0-85-15,0-12-56 0,0 12-40 0,0 0-11 16,0 0-34-16,0 0-18 0,0 0-31 16,0 0-28-16,0-12 89 0,0 12-160 0,0 0 85 15,0 0-153-15,0-11-39 0,0 11 26 16,0 0 73-16,0-14-122 0,0 14 82 0,-2-13-125 16,2 13 91-16,-3-16-118 0,1 7 91 15,-3-2-114-15,2 3 95 0,-2-5-106 0,-1 1 104 16,-1 1-106-16,0 3 100 0,-3-1-112 0,0 0 99 15,-2 4-107-15,3 1 95 0,-2 2-106 16,-3 1 103-16,2 2-105 0,-7 3 107 0,-3 0-110 16,0 3 103-16,0 1-100 0,-1 2 101 0,3-1-103 15,0 1 102-15,2 0-104 0,0 1-30 16,5-3 50-16,0 2-34 0,3-2 47 0,1 1-31 16,2 0 42-16,7-9-31 0,-6 16 44 0,6-16-34 15,3 16 44-15,2-9-29 0,5 3 34 16,1-1-37-16,3 0 39 0,3 1-35 15,1-2 36-15,2 2-35 0,2-1 37 0,0 0-36 16,-2-1 38-16,2-1-44 0,-2 0 37 0,-1 3-29 16,0-3 36-16,-5 1-42 0,1-1 8 15,-3 1 2-15,0 1 6 0,-3 1 8 0,-1 0 4 16,-3 0 1-16,-1 0 2 0,-4-10 5 16,2 20-10-16,-2-20 12 0,-3 20 5 0,-1-6 13 15,-1-1 16-15,-2-2 33 0,0 1-34 0,-2-1 15 16,0-2-23-16,0-1 16 0,0 0-16 15,-2-2 7-15,2-2-32 0,-1 0 20 0,10-4-29 16,-21 5 15-16,21-5-24 0,-25-1-2 16,9-3 0-16,-3 0-7 0,3 0 4 0,-3-4-10 15,1-1-14-15,1 1-9 0,0-3-6 16,3 3 20-16,1-1-61 0,1 0 8 0,2-1-68 16,0 1-11-16,2 0-44 0,1 2 0 0,2-2 65 15,5 9-166-15,-7-15-29 0,7 15-32 16,1-18-30-16,-1 18-31 0,9-22-72 0,-1 9-109 15,3-2-692-15,2 0-900 0</inkml:trace>
  <inkml:trace contextRef="#ctx0" brushRef="#br0" timeOffset="1004.01">12223 3450 864 0,'0'0'819'15,"0"0"-83"-15,11-6-106 0,-11 6-69 0,0 0-62 16,0 0-63-16,8-9-62 0,-8 9-43 16,0 0-45-16,0 0-44 0,-2-14-30 0,2 14-12 15,-5-8-4-15,5 8 72 0,-6-9-139 0,6 9 76 16,-8-6-139-16,8 6 93 0,-12-3-129 15,12 3 95-15,-17 1-110 0,4 3-19 16,-3 3 50-16,0 2-32 0,-3 3 46 0,-2 3-25 16,1 3 44-16,-2 1-33 0,1 2 36 0,2 1-30 15,-1-1-1-15,2 1-6 0,3-1-10 16,0-1 0-16,5 0 0 0,1-2-8 0,2 0-3 16,2-1-4-16,2-1-6 0,1-2 0 15,4-1-1-15,0-2-5 0,2 1-11 0,4-1 6 16,0-1 3-16,2-2-5 0,2-1-25 0,0-4-14 15,2 0-27-15,-2-3-26 0,7-3-25 16,0 0-18-16,3-3-23 0,1-1 1 0,-2-2-28 16,1 0 21-16,2-4 120 0,-5 1-105 0,2-2 26 15,-1-3 20-15,-4 3 22 0,-1-3 16 16,-2 1 12-16,0-3 11 0,-2 3 10 16,-1-2 10-16,-4 5 19 0,3-1 11 0,-2 3-7 15,-2 2 6-15,-5 9-3 0,8-12-9 0,-8 12 3 16,0 0 2-16,0 0 2 0,0 0 7 15,11 5 4-15,-11-5 8 0,1 11 5 0,-1-11 113 16,2 18-132-16,-2-18-10 0,3 19 19 16,-3-19-23-16,4 20 19 0,-2-10-18 0,2-1 16 15,-1 1-17-15,3-2 22 0,0 5-22 0,-1-5 21 16,1 1-17-16,-6-9 14 0,12 12-15 16,-12-12 18-16,13 7-27 0,-13-7 16 15,13 1-23-15,-13-1 22 0,13-1-21 0,-13 1 22 16,15-8 112-16,-6 2-131 0,-1-4 113 0,0 1-128 15,-1-4 11-15,1 1 14 0,-3-4 15 16,-1 2 11-16,-2-1 24 0,-1 1 4 0,-2 2 4 16,0 0-5-16,-2-3-8 0,0 4 4 0,-1 1 103 15,-2 2-128-15,0 1 94 0,6 7-132 16,-13-10 107-16,13 10-123 0,-17-4 107 0,17 4-116 16,-18-1 110-16,18 1-119 0,-17 2 113 15,17-2-125-15,-15 2 113 0,15-2-126 0,-12 2 112 16,12-2-136-16,0 0 4 0,0 0 14 15,0 0 0-15,0 0-3 0,0 0-2 0,0 0-7 16,4-10-5-16,8 3 3 0,0 0 9 0,1 0 15 16,1-2 15-16,-1 1 13 0,2 0 7 15,-1-1 6-15,3-1 8 0,-2 0 8 0,1-1 2 16,-1 1 9-16,1-1 27 0,-2 1 6 0,-1 2-8 16,-2 0 4-16,2 1-11 0,-5 1-4 15,1 0 0-15,-9 6 2 0,14-6 8 0,-14 6 22 16,0 0 20-16,14 0 11 0,-14 0 18 0,8 11 41 15,-5-3 113-15,1 7-109 0,0 3-46 16,-2 5 48-16,0 3-37 0,-2 3 33 0,0 6-29 16,-2 8-2-16,0 3-19 0,-2 2 24 15,-2 2-39-15,-1 1 27 0,1-1-39 0,1-1 20 16,-2-1-63-16,-1-3-12 0,1-2 0 0,-1-3 0 16,3-7 0-16,-2-4 0 0,2-4 0 15,1-3 0-15,0-1 0 0,0-6-133 0,1-1-115 16,0-4-107-16,3-10-19 0,-6 12-250 15,6-12-124-15,0 0-189 0,0 0-577 0,-11-15-1143 16</inkml:trace>
  <inkml:trace contextRef="#ctx0" brushRef="#br0" timeOffset="1644.57">12583 3552 89 0,'5'-14'846'0,"-1"3"-149"0,3 0-54 16,-1 2-94-16,1 0-49 0,-2 2-47 0,2 1-52 15,-1 0-55-15,1 0-47 0,-7 6-28 0,17-6-28 16,-17 6-44-16,18-4-25 0,-18 4-25 16,17 0-27-16,-17 0-21 0,19 6-22 15,-19-6-6-15,16 8-9 0,-8-3-9 0,-2 2-9 16,0 0 100-16,-1 1-148 0,-3 1 107 0,-2-9-136 16,4 21-26-16,-5-10 6 0,-2 3-24 15,1 0 24-15,-3 1-31 0,-1-1 21 0,0 1-41 16,-1-2 24-16,1 0-31 0,-1 0 26 15,2-4-27-15,1-1 19 0,4-8-34 0,-8 13 25 16,8-13-25-16,0 0 42 0,-5 10-13 0,5-10 42 16,0 0-15-16,0 0 44 0,0 0-2 15,15-1 54-15,-15 1 5 0,11-3 59 0,-11 3 34 16,18-4 51-16,-8 1 83 0,4 0-158 16,2-2 100-16,-2 1-131 0,4-2 106 0,-2 2-147 15,2-2 8-15,1-2-10 0,2 0-1 16,-1-1 0-16,1 0-16 0,-1-1 13 0,0 1-6 15,0-3 1-15,-3 4 1 0,0-5-9 0,-2 4 4 16,-2-2 5-16,-2 1-2 0,-2 0-9 16,-3-2-3-16,2 2-5 0,-4-3 1 0,-2 4-2 15,-2 9 5-15,1-21-3 0,-3 10 0 16,-2-3 0-16,-1-1 5 0,-3 2 2 0,1-1 6 16,-1 3 4-16,-1 0 6 0,-2 3-12 0,1 3-8 15,1 2-10-15,9 3 2 0,-20 2-1 16,8 4 7-16,-2 2 15 0,2 3 33 15,-1 2 136-15,2 3-95 0,1 2-13 0,0 0 59 16,3 2-26-16,1 2 40 0,2-1-40 0,2-1-2 16,1-1-6-16,2 0-10 0,1 0-12 15,2 0-7-15,3-1-11 0,0-2-1 0,5 1-12 16,0-3-32-16,4-3-18 0,1-3 0 16,4-1 0-16,3-3 0 0,-3-1 0 0,3-3 0 15,3-3 0-15,0-2 0 0,-1 1 0 0,0-3 0 16,-2 0-66-16,-1-3-105 0,0 1-255 15,-3 1-125-15,0-1-128 0,-3 3-258 0,-2-1-758 16,1 0-1370-16</inkml:trace>
  <inkml:trace contextRef="#ctx0" brushRef="#br0" timeOffset="1785.18">13517 3552 2292 0,'0'0'1051'0,"0"0"-182"0,0 0-115 15,0 0-37-15,-10 5-236 0,10-5-2 0,0 0-198 16,0 0 33-16,0 0-167 0,-10 6 23 0,10-6-204 15,0 0 8-15,0 0-233 0,0 0-108 16,0 0-111-16,0 0-110 0,0 0-192 0,0 0-810 16,0 0-1242-16</inkml:trace>
  <inkml:trace contextRef="#ctx0" brushRef="#br0" timeOffset="17349.57">8557 4949 272 0,'0'0'793'0,"0"0"-167"16,0 0 16-16,0 0-107 0,0 0-28 0,0 0-73 15,0 0-7-15,0 0-68 0,0 0-9 0,-6-8-54 16,6 8-9-1,0 0-62-15,0 0-7 0,0 0-54 16,0 0-1-16,0 0-48 0,0 0-12 0,0 0-10 16,0 0 5-16,0 0 9 0,4-9 6 15,-4 9-4-15,0 0-4 0,0 0-6 0,9-4-9 16,-9 4-11-16,0 0-7 0,0 0-8 0,18 0 4 16,-18 0 2-16,13 3 5 0,-3 1 0 15,3 2 4-15,-2 1-6 0,3 2-3 0,3 1-6 16,-1 2-4-16,2 1-48 0,-2 0-12 15,2 0 0-15,2 3 0 0,0 0 0 0,0 0 0 16,1-1 0-16,-3-1 0 0,-1 0 0 0,0-2 0 16,0 1 0-16,-1-3 0 0,-3-1 0 15,1-1 0-15,-3 0 0 0,1-1 0 16,-3-1 0-16,-9-6 0 0,17 8 0 0,-17-8 0 16,14 3 0-16,-14-3 0 0,15-2 0 0,-7-3 0 15,5-3 0-15,-3-3 0 0,7-1 0 16,-2-2 0-16,1-2 0 0,-2 0 0 0,2-3 0 15,-1 2 0-15,0-2 0 0,-1 1 0 16,2 4 0-16,-3-2 0 0,1 1 0 0,1 1 0 16,-2 2 0-16,0 2 0 0,-1 2 0 0,0 0 0 15,1 3 0-15,-1 2 0 0,-12 3 0 16,22-1 0-16,-22 1 0 0,25 6 0 0,-11 0 0 16,-1 1 0-16,3 1 0 0,-1 3 0 0,-1 0 0 15,2 2 0-15,0 0 0 0,-1 0 0 16,-2 1 0-16,3-1 0 0,-2 1 0 15,2-2 0-15,-3-1 0 0,-1-1 0 0,1 1 0 16,0-3 0-16,-1 1 0 0,0-1 0 0,0-2 0 16,-3-2 0-16,2 0 0 0,-11-4 0 15,20 3 0-15,-20-3 0 0,19-3 0 0,-4-3 0 16,-1-1 0-16,1-3 0 0,2-2 0 16,-2-3 0-16,7-1 0 0,-4-3 0 0,0 0 0 15,1-1 0-15,0 2 0 0,0 0 0 0,-4 3 0 16,1 1 0-16,-1 2 0 0,-3 2 0 15,-1 2 0-15,0 1 0 0,0 2 0 0,-11 5 0 16,16-2 0-16,-16 2 0 0,14 0 0 16,-14 0 0-16,17 5 0 0,-17-5 0 0,15 9 0 15,-5-1 0-15,-1 0 0 0,3 1 0 16,-2 0 0-16,-1 1 0 0,1 0 0 0,-1-1 0 16,2 2 0-16,-1-2 0 0,0 1 0 0,-1-2 0 15,2 0 0-15,-2 0 0 0,-2-2 0 16,3-1 0-16,-10-5 0 0,15 8 0 0,-15-8 0 15,18 2 0-15,-18-2 0 0,20-1 0 16,-6-4 0-16,-1-2 0 0,5-2 0 0,-1-2 0 16,0-2 0-16,1 1 0 0,0-1 0 0,0 1 0 15,-3 0 0-15,1 2 0 0,-3 2 0 16,-2-1 0-16,1 4 0 0,-3-1 0 16,-9 6 0-16,18-6 0 0,-18 6 0 0,13 0 0 15,-13 0 0-15,16 6 0 0,-9 0 0 0,0-1 0 16,3 4 0-16,0 2 0 0,-2 1 0 15,0 1 0-15,1-2 0 0,-1 3 0 0,1-2 0 16,-2 1 0-16,3 0 0 0,-1-1 0 0,-1 1 0 16,1-1 0-16,1-3 0 0,-2 2 0 15,0-2 0-15,2-2 0 0,-3-1 0 0,-7-6 0 16,15 8 0-16,-15-8 0 0,18 2 0 16,-18-2 0-16,21-2 0 0,-7-4 0 0,0-2 0 15,2-3 0-15,1-1 0 0,-2-3 0 0,3 0 0 16,0-1 0-16,2-1 0 0,-1 0 0 15,-4 3 0-15,3 0 0 0,-2 2 0 16,0 0 0-16,-3 4 0 0,0 2 0 0,3 3 0 16,-5 0 0-16,-11 3 0 0,21 2 0 0,-21-2 0 15,20 6 0-15,-11-2 0 0,2 2 0 0,1 3 0 0,-1-2 0 0,0 2 0 16,0 0 0-16,0-1 0 0,1 0 0 16,-1 1 0-16,0-1 0 0,1 0 0 0,-1-1 0 15,0 1 0-15,0-2 0 0,0-1 0 0,-1-1 0 16,1 0 0-16,-1-1 0 0,-10-3 0 15,21 3 0-15,-21-3 0 0,30-2 0 0,-15-2 0 16,3-3 0-16,0-3 0 0,2-1 0 16,2-4 0-16,-2-1 0 0,0-2 0 0,1 0 0 15,-2 0 0-15,0 0 0 0,0 0 0 16,-4 4 0-16,1 2 0 0,-4 1 0 0,0 2 0 16,-1 0 0-1,-1 4 0-15,-10 5 0 0,17-7 0 16,-17 7-23-16,15-1 39 0,-15 1-9 0,19 4-7 15,-10-2 0-15,4 2 0 0,1 2 0 16,0 1 0-16,-1-1 0 0,0 1 0 0,2 0 0 16,-1 1 0-16,1 0 0 0,-1-1 0 15,2 0 0-15,1-1 0 0,1-1 0 0,2 0 0 16,3-1 0-16,1-1 0 0,-2-1 0 0,0-1 0 16,1-1 0-16,1 0 0 0,-1 0 0 0,-2 0-28 0,0 0-430 15,-1 0-59-15,-2 0-276 0,-2 1-388 0,-2-1-468 16,-1-1-1315-16</inkml:trace>
  <inkml:trace contextRef="#ctx0" brushRef="#br0" timeOffset="19328.48">16527 4892 67 0,'-7'-8'745'0,"0"2"-133"0,7 6-67 15,-10-12-2-15,10 12-87 0,-7-7-12 16,7 7-67-16,-6-7-13 0,6 7-81 0,0 0-27 16,-8-10-75-16,8 10-12 0,0 0-27 15,0 0 48-15,0 0-28 0,0 0 24 0,0 0-16 16,11 5 23-16,-11-5-18 0,16 14 10 0,-3-4 8 15,1 1-10-15,-1 2-3 0,4 1-1 16,0 0-10-16,-1 1-12 0,2-1-16 0,-2 0-16 16,1-1-11-16,0 2-14 0,-1-2-14 15,-1 0-12-15,1-1-29 0,-2 0-45 0,1-1 0 16,-3-1 0-16,1-2 0 0,-1 1 0 16,-1-2 0-16,1 0 0 0,-2-2 0 0,-1-1 0 15,-9-4 0-15,17 6 0 0,-17-6 0 0,16 3 0 16,-16-3 0-16,20-4 0 0,-4-1 0 15,-2-2 0-15,4-5 0 0,0 1 0 0,5-4 0 16,-1 0 0-16,0-1 0 0,2 2 0 0,-1 0 0 16,1 1 0-16,-5 3 0 0,1-1 0 15,-1 3 0-15,-3 2 0 0,0 0 0 0,0 0 0 16,0 3 0-16,-3 1 0 0,1 2 0 0,-1 2 0 16,5 1 0-16,-2 2 0 0,3 2 0 15,0 1 0-15,1 3 0 0,-1-1 0 0,-1 2 0 16,1 0 0-16,-1-1 0 0,1 2 0 15,-1-1 0-15,-2 0 0 0,1 0 0 0,-1-2 0 16,1 0 0-16,-3-3 0 0,1 0 0 0,-1-1 0 16,2-2 0-16,-1-3 0 0,0 1 0 15,3-4 0-15,1 0 0 0,2-4 0 16,1-1 0-16,5-4 0 0,0-2 0 0,-1 0 0 16,4-7 0-16,1 1 0 0,-1-2 0 0,1 0 0 15,0 2 0-15,1-2 0 0,0 3 0 16,-1 0 0-16,-3 4 0 0,-1 2 0 0,-1 2 0 15,-1 3 0-15,-2 1 0 0,1 3 0 16,-4 1 0-16,1 4 0 0,-1 1 0 0,3 3 0 16,-2 1 0-16,1 3 0 0,0-1 0 0,-1 4 0 15,4 2 0-15,-3 0 0 0,1-2 0 16,-3 2 0-16,2 0 0 0,-3-2 0 0,-1 0 0 16,1-1 0-16,0-2 0 0,-1 0 0 15,1 0 0-15,-2-1 0 0,1-3 0 0,-3 0 0 16,2-1 0-16,-1-2 0 0,-1-1 0 15,-2 0 0-15,0-3 0 0,4-1 0 0,0-1 0 16,-1-3 0-16,4-3 0 0,0-1 0 0,-1-2 0 16,4-2 0-16,0-2 0 0,-1 2 0 15,0-1 0-15,1 0 0 0,0 1 0 0,-5 4 0 16,1 1 0-16,-4 1 0 0,-1 3 0 16,-2 0 0-16,-2 4 0 0,-10 1 0 0,20 0 0 15,-20 0 0-15,24 7 0 0,-10-2 0 0,-1 1 0 16,1 1 0-16,1 1 0 0,0 2 0 15,2 0 0-15,-1 0 0 0,1 1 0 0,-2-2 0 16,2 2 0-16,0-2 0 0,-1 1 0 0,-1-2 0 16,0 0 0-16,-1-1 0 0,3 0 0 15,-2-2 0-15,2-1 0 0,-3 0 0 16,4-2 0-16,0 0 0 0,0-2 0 0,2-2 0 16,0 0 0-16,2-4 0 0,0 1 0 0,1-1 0 15,-3-2 0-15,1 1 0 0,0-1 0 16,-6 3 0-16,2 0 0 0,-3-1 0 0,-1 1 0 15,1 2 0-15,-4 0 0 0,-10 3 0 16,20-2 0-16,-20 2 0 0,19 1 0 0,-19-1 0 16,20 5 0-16,-5 1 0 0,-2-1 0 0,1 2 0 15,-1 1 0-15,1-1 0 0,1 3 0 16,-1-2 0-16,3 1 0 0,-3 0 0 16,0-1 0-16,0 1 0 0,2-1 0 0,-2 0 0 15,2-2 0-15,-2 1 0 0,2-1 0 0,-1-1 0 16,2-1 0-16,-2-2 0 0,3 0 0 15,-1-1 0-15,0-1 0 0,2-2 0 0,-2-1 0 16,6-3 0-16,-2-1 0 0,-1 0 0 16,0-2 0-16,0-2 0 0,-3 1 0 0,0-1 0 15,-2 2 0-15,-1 1 0 0,-2 1 0 0,0 0 0 16,2 1 0-16,-4 2 0 0,3 2 0 16,-13 2 0-16,20-2 0 0,-20 2 0 0,22 3 0 15,-7 1 0-15,0 0 0 0,-1 3 0 16,1 0 0-16,0 1 0 0,1-1 0 0,-3 0 0 15,3 2 0-15,-3-1 0 0,1-1 0 16,0 1 0-16,0-1 0 0,-3-2 0 0,0 1 0 16,-2 0 0-16,-9-6 0 0,15 6 0 0,-15-6 0 15,11 7 0-15,-11-7-143 0,9 5-200 16,-9-5-34-16,0 0-98 0,7 7-68 0,-7-7 2 16,0 0-339-16,-6 11-670 0,6-11-1188 15</inkml:trace>
  <inkml:trace contextRef="#ctx0" brushRef="#br0" timeOffset="20994.14">13078 5847 470 0,'-12'-4'414'0,"2"2"-56"0,0 0-15 0,10 2 0 16,-20-4-17-16,20 4-79 0,-21-4-38 15,10 1-66-15,-4 1 0 0,1-1 9 0,2 2 34 16,-5-3 1-16,5 2-18 0,-2 0 5 0,4-1 21 15,-2 2 13-15,0 0-18 0,1-1-22 16,11 2-12-16,-23-3 11 0,23 3 4 0,-22-2-14 16,22 2-19-16,-21-2-9 0,21 2-15 15,-23 0-9-15,23 0 3 0,-25 1 13 0,14 1 5 16,11-2-12-16,-26 1-1 0,10 1-2 0,-1-1-17 16,0 1 9-16,0 0 3 0,0 0 4 15,2 0-13-15,-3 0-5 0,4-1-11 16,0 1 1-16,3 0 5 0,11-2 2 0,-23 1 0 15,23-1-2-15,-19 3 1 0,19-3-13 0,-17 2-10 16,17-2-10-16,-12 0-6 0,12 0 0 16,0 0-10-16,-17 1-5 0,17-1-5 0,0 0-3 15,-13 1-1-15,13-1-1 0,0 0-5 0,0 0-24 16,-15 1 28-16,15-1 0 0,0 0-22 16,0 0-1-16,0 0 0 0,-13 1 0 0,13-1 0 15,0 0 0-15,0 0 0 0,0 0 0 16,0 0 0-16,0 0 0 0,-14 0 0 0,14 0 0 15,0 0 0-15,0 0 0 0,0 0 0 0,0 0 0 16,0 0 0-16,-11 2 0 0,11-2 0 16,0 0 0-16,0 0 0 0,-16 0 0 15,16 0 0-15,0 0 0 0,-14 0 0 0,14 0 0 16,-15 1 0-16,15-1 0 0,-17 0 0 0,17 0 0 16,-20 1 0-16,20-1 0 0,-23 0 0 15,23 0 0-15,-21 2 0 0,21-2 0 0,-24 0 0 16,12 1 0-16,-1 1 0 0,0-2 0 15,0 1 0-15,-5-1 0 0,-1 0 0 0,3 3 0 16,-2-3 0-16,0 2 0 0,2-2 0 0,0 1 0 16,4 1 0-16,0-1 0 0,12-1 0 15,-22 2 0-15,22-2 0 0,-19 1 0 0,19-1 0 16,-14 1 0-16,14-1 0 0,0 0 0 16,-18 1 0-16,18-1 0 0,0 0 0 0,-13 1 0 15,13-1 0-15,0 0 0 0,0 0 0 16,-12 2 0-16,12-2 0 0,0 0 0 0,0 0 0 15,11 5 0-15,-11-5 0 0,16 2 0 0,-3-1 0 16,5-1 0-16,3 0 0 0,1 0 0 16,2 0 0-16,4 0 0 0,3 0 0 0,0 0 0 15,2-1 0-15,4 1 0 0,0 0 0 16,0 0 0-16,1 0 0 0,1 0 0 0,-2-1 0 16,1 1 0-16,0 0 0 0,2 0 0 0,-1-1 0 15,0 1 0-15,2 0 0 0,1-1 0 16,-1 1 0-16,1-2 0 0,1 2 0 15,-1 0 0-15,2-1 0 0,5 1 0 0,-5-1 0 16,-2 1 0-16,8-3 0 0,-3 0 0 0,1 1 0 16,-2-1 0-16,2 0 0 0,-1-2 0 15,0 1 0-15,-1 0 0 0,2 0 0 16,-2-2 0-16,0 1 0 0,0 2 0 0,0-1 0 16,-6 1 0-16,1 0 0 0,-2 2 0 15,0-2 0-15,-1 1 0 0,2 1 0 0,-3 0 0 0,-1 0 0 0,-4 0 0 16,0 0 0-16,-1 0 0 0,0 1 0 0,0 0 0 15,-2-1 0-15,1 0 0 0,-1 0 0 0,0 1 0 16,-2-1 0-16,1 1 0 0,-5 0 0 16,0 0 0-16,1 0 0 0,-2 1 0 0,1-1 0 15,0 0 0-15,0 1 0 0,-1 0 0 16,0-1 0-16,1 0 0 0,0 0 0 0,0 0 0 16,-2-1 0-16,1 0 0 0,1 1 0 0,2-3 0 15,0 2 0-15,1-2 0 0,1 0 0 16,1 1 0-16,0-2 0 0,0 1 0 0,1-2 0 15,0 1 0-15,0 2 0 0,-1-3 0 0,-2 3 0 16,2-3 0-16,-3 3 0 0,0-1 0 16,-5 0 0-16,0 0 0 0,-3 2 0 15,-1 0 0-15,-2-2 0 0,-14 3 0 0,21-3 0 16,-21 3 0-16,17-1 0 0,-17 1 0 0,13-2 0 16,-13 2 0-16,0 0 0 0,17-2 0 15,-17 2 0-15,0 0-89 0,12-1-436 0,-12 1-177 16,0 0-235-16,0 0-936 0,11 5-1591 15</inkml:trace>
  <inkml:trace contextRef="#ctx0" brushRef="#br0" timeOffset="23328.04">15688 5935 226 0,'0'0'647'16,"0"0"-120"-16,0 0-74 0,0 0-44 0,0 0-60 15,0 0-36-15,0 0-24 0,-11-3-23 0,11 3-6 16,0 0-19-16,0 0-21 0,0 0-25 15,0 0-24-15,0 0 2 0,0 0 1 0,0 0 1 16,0 0-2-16,0 0-3 0,0 0-9 16,0 0-7-16,14 0-1 0,-14 0-5 0,0 0-8 15,16 3-9-15,-16-3-11 0,18 1-2 16,-18-1 3-16,22 5-12 0,-5-4-1 0,2 0 11 16,1 1 2-16,2 0-17 0,1-2 6 0,3 1-21 15,0 1 3-15,1-1-23 0,1 1 2 16,0-2-16-16,1 1 0 0,-1 0-20 0,1 1 7 15,0 0-16-15,-1-1 11 0,2 0-2 16,1 2 15-16,4-1-13 0,0-1 10 0,3 1-18 16,-1 0 7-16,2-1-10 0,0 0-14 0,0 0-12 15,2 1 0-15,-1 0 0 0,1-2 0 16,0 0 0-16,-1 0 0 0,1 1 0 0,-2-1 0 0,3 0 0 16,-2 1 0-16,0 0 0 0,0-1 0 15,1 1 0-15,-1 1 0 0,1-1 0 0,0 0 0 16,-1 2 0-16,2-2 0 0,0 1 0 15,0-2 0-15,7 4 0 0,-8-3 0 16,3 0 0-16,-2 0 0 0,1 0 0 16,1 0 0-16,-1-1 0 0,1 1 0 0,-2-2 0 15,3 0 0-15,5 1 0 0,0 0 0 0,-1-1 0 0,2 0 0 16,0 1 0-16,-2-1 0 0,-5 1 0 0,-1 0 0 16,2 0 0-16,-2 0 0 0,0 1 0 0,0-1 0 15,-1 1 0-15,1 0 0 0,-2 0 0 0,-1 0 0 16,2 0 0-16,-2-1 0 0,0 0 0 0,0 0 0 15,1 0 0-15,0 0 0 0,-1 1 0 16,0-1 0-16,0 0 0 16,-1 0 0-16,1 0 0 0,-2 0 0 0,1 0 0 15,-1 0 0-15,-1 0 0 0,2 0 0 0,-6 0 0 16,-1 0 0-16,2 0 0 0,2 0 0 0,-3 0 0 16,-1 0 0-1,1 0 0-15,0-1 0 0,4 1 0 16,-1 0 0-16,1-2 0 0,-1 2 0 0,1-1 0 15,0 0 0-15,-1 0 0 0,1 0 0 16,-5 1 0-16,0 0 0 0,5-1 0 0,-5 0 0 16,1 1 0-16,-1 0 0 0,0 0 0 0,6-2 0 15,-5 2 0-15,0 0 0 0,4-1 0 0,-1 1 0 16,2 0 0-16,-3 0 0 0,3-1 0 16,-5 1 0-16,-2-2 0 0,3 2 0 0,1 0 0 15,-2-1 0-15,-1 1 0 0,-1 0 0 16,1-2 0-16,0 2 0 0,0 0 0 15,0 0 0-15,1 0 0 0,-1 0 0 0,0 0 0 16,1-1 0-16,0 1 0 0,3-1 0 0,-2 1 0 16,-2 0 0-16,1 0 0 0,-2 0 0 15,1 0 0-15,0-2 0 0,-1 2 0 0,0 0 0 0,-1 0 0 16,1 0 0-16,-2 0 0 0,1-1 0 16,-2 1 0-16,2 0 0 0,-1 0 0 15,-2-1 0-15,3 0 0 0,-1 1 0 0,0-1 0 0,-1 1 0 0,0-1 0 16,3-1 0-1,-2 0 0-15,0 2 0 0,-1-1 0 16,0 1 0-16,1-2 0 0,1 2 0 0,-4-1 0 16,2 0 0-16,0 0 0 0,-1 1 0 0,-1 0 0 15,1 0 0-15,0-1 0 0,0 1 0 16,0 0 0-16,0 0 0 0,-2-2 0 0,-1 2 0 16,-2 0 0-16,1 0 0 0,2 0 0 15,-3-1 0-15,0 1 0 0,1 0 0 0,-2 0 0 16,3-2 0-16,-2 2 0 0,1 0 0 0,-3 0 0 15,2 0 0-15,1 0 0 0,-3 0 0 16,0 0 0-16,1 0 0 0,-2 0 0 16,0 0 0-16,-3 0 0 0,-3 0 0 0,-13 0 0 0,23-1 0 0,-23 1 0 15,19 0 0-15,-19 0 0 0,14-1 0 16,-14 1 0-16,0 0-260 0,14 0-98 16,-14 0-92-16,0 0-66 0,0 0-110 0,0 0-182 15,0 0-829-15,0 0-1298 0</inkml:trace>
  <inkml:trace contextRef="#ctx0" brushRef="#br0" timeOffset="45430.3">10954 7174 728 0,'0'0'630'0,"-6"-7"-90"0,6 7-37 15,-8-4-40-15,8 4-27 0,0 0-28 0,-9-9-18 16,9 9-16-16,0 0-27 0,-9-8-16 0,9 8-32 16,0 0-30-16,-9-8-23 0,9 8-28 15,0 0-24-15,-6-6-25 0,6 6-11 0,0 0-20 16,0 0 6-16,0 0-16 0,-7-6 2 15,7 6-16-15,0 0 0 0,0 0-22 0,0 0 2 16,0 0-25-16,-7-7 4 0,7 7-17 0,0 0 3 16,0 0-10-16,0 0 10 0,0 0-6 15,0 0 6-15,0 0-10 0,0 0-41 16,9-5-8-16,-9 5 0 0,0 0 0 0,17-1 0 16,-17 1 0-16,18-2 0 0,-18 2 0 0,24-1 0 15,-6 0 0-15,-1-1 0 0,4-1 0 16,5 1 0-16,-2-1 0 0,2-2 0 0,2 3 0 15,0-2 0-15,0 0 0 0,6-1 0 16,-6 3 0-16,6-3 0 0,-5 2 0 0,4-1 0 16,0-1 0-16,-5 2 0 0,3 0 0 0,-3-1 0 15,1 1 0-15,-2-1 0 0,1 1 0 16,-1 1 0-16,-3-1 0 0,2 2 0 0,-1-2 0 16,-3 2 0-16,1-1 0 0,2 2 0 15,-2 0 0-15,0-2 0 0,0 1 0 0,0 0 0 16,-1 1 0-16,1-2 0 0,0 2 0 15,-2 0 0-15,1 0 0 0,-1-1 0 0,-2 0 0 16,1 0 0-16,1 0 0 0,-3 1 0 0,2-1 0 16,-3 0 0-16,1 1 0 0,-1-1 0 15,-4 0 0-15,0 0 0 0,1 1 0 0,-2 0 0 16,2-2 0-16,-2 2 0 0,2 0 0 16,-2 0 0-16,0-1 0 0,-12 1 0 0,24-1 0 15,-24 1 0-15,23-2 0 0,-23 2 0 0,20-1 0 16,-20 1 0-16,19-2 0 0,-19 2 0 15,16-1 0-15,-16 1 0 0,17 0 0 16,-17 0 0-16,20-2 0 0,-20 2 0 0,19-1 0 16,-19 1 0-16,20-1 0 0,-20 1 0 0,20-2 0 15,-20 2 0-15,18-1 0 0,-18 1 0 16,15-2 0-16,-15 2 0 0,12-1 0 0,-12 1 0 16,0 0 0-16,17-1 0 0,-17 1 0 15,0 0 0-15,12-1 0 0,-12 1 0 0,0 0 0 16,0 0 0-16,14-2 0 0,-14 2 0 0,0 0 0 15,0 0 0-15,0 0 0 0,0 0 0 16,9-4 0-16,-9 4 0 0,0 0 0 0,0 0-355 16,-7-6-79-16,7 6-54 0,-11-3-64 15,11 3 29-15,-17-4-331 0,5 1-725 0,-4 0-1226 16</inkml:trace>
  <inkml:trace contextRef="#ctx0" brushRef="#br0" timeOffset="45885.22">11052 7269 727 0,'-12'1'908'16,"12"-1"-172"-16,-21 0-122 0,21 0-64 0,-14 2-62 15,14-2-73-15,0 0-74 0,-15 0-35 16,15 0-1-16,0 0 7 0,0 0-6 0,0 0-7 16,0 0-37-16,0 0 0 0,14-9-27 15,4 6-8-15,6-1-29 0,5 1-2 0,8-3-20 16,9 0-8-16,4 0-20 0,4-1-136 0,3 0-12 16,10-4 0-16,-1 1 0 0,1-2 0 0,1 2 0 15,-1-1 0-15,-2 1 0 0,-11 2 0 16,2-1 0-16,-3 1 0 0,-1 2 0 0,-2-1 0 15,-1 1 0-15,-5 2 0 0,-7-2 0 16,-2 2 0-16,-7 1 0 0,-1-1 0 0,-2 1 0 16,-1 0 0-16,-4 1 0 0,-2 0 0 0,-1-1 0 15,-4 1 0-15,0 0 0 0,-13 2 0 16,19-3 0-16,-19 3 0 0,17-2 0 16,-17 2 0-16,13-3 0 0,-13 3 0 0,0 0 0 15,16-2 0-15,-16 2 0 0,0 0 0 0,12-2 0 16,-12 2 0-16,0 0-577 0,0 0-181 15,0 0-250-15,0 0-837 0,14-2-1557 0</inkml:trace>
  <inkml:trace contextRef="#ctx0" brushRef="#br0" timeOffset="46695.02">16053 7060 1304 0,'-16'6'1026'0,"16"-6"-216"15,-15 3-66-15,15-3-81 0,0 0-104 0,-14 3-64 16,14-3-71-16,0 0-51 0,0 0-66 0,-9 3-8 15,9-3-24-15,0 0-10 0,11 2-28 16,-11-2-8-16,30-3-48 0,-4 1-181 0,8-3 0 16,2 1 0-16,10-2 0 0,2 0 0 0,2-2 0 15,2 0 0-15,1-1 0 0,2 0 0 16,-2-1 0-16,-1 2 0 0,0-3 0 16,-3 2 0-16,-2 0 0 0,-3 0 0 0,-7 4 0 15,-3-1 0-15,-2 1 0 0,-7 1 0 0,-1 1 0 16,-6 0 0-16,0 0 0 0,-3 0 0 15,-2 2 0-15,-13 1 0 0,19-3 0 0,-19 3 0 16,0 0 0-16,13-2-28 0,-13 2-376 16,0 0 85-16,-10 9-173 0,2-5-20 0,-6 2-13 15,-6 5-17-15,-7-1-14 0,-4 1-12 0,-7 1-20 16,-5 1-3-16,0-1-369 0,-3 1-545 16</inkml:trace>
  <inkml:trace contextRef="#ctx0" brushRef="#br0" timeOffset="46930.22">16150 7155 1976 0,'0'0'522'0,"-15"1"-25"16,15-1 13-16,0 0-15 0,0 0-34 0,0 0-56 15,0 0-58-15,0 0-28 0,0 0 4 16,0 0 26-16,0 0-16 0,11 3-13 0,-11-3-29 16,23 2-13-16,-2 0-31 0,5-2 0 15,4 2-25-15,6-1-173 0,3-1-49 0,3 0 0 16,8-1 0-16,1-1 0 0,-2 0 0 0,2 0 0 16,-2-1 0-16,-2 0 0 0,-7-1 0 15,0 1 0-15,-4-1 0 0,-2 0 0 0,-6 1 0 16,-1 0 0-16,-7 1 0 0,0 0 0 15,-2 0 0-15,-4 0 0 0,-3 0 0 0,-11 2 0 16,18-3 0-16,-18 3 0 0,11-4 0 0,-11 4 0 16,0 0 0-16,0 0-340 0,0 0-271 15,0 0-113-15,-15 7-278 0,0-1-740 0,0 1-1429 16</inkml:trace>
  <inkml:trace contextRef="#ctx0" brushRef="#br0" timeOffset="49210.57">15191 7944 1097 0,'0'0'624'0,"0"0"-57"0,-15 0-67 0,15 0-42 15,0 0-47-15,0 0-42 0,-14 0-27 0,14 0-29 16,0 0-18-16,0 0-22 0,0 0-35 16,0 0-24-16,-13-1-14 0,13 1 10 0,0 0 19 15,0 0 13-15,0 0-3 0,8 6 6 16,-8-6-29-16,15 3-11 0,-4 0-12 0,6 0-7 15,2 2-12-15,5-2-23 0,5 2-151 0,6-2 0 16,3 1 0-16,11-1 0 0,3-2 0 16,2-1 0-16,5-1 0 0,1-1 0 0,2-2 0 15,11-2 0-15,0-2 0 0,0-1 0 16,-1-1 0-16,-1 0 0 0,-1-1 0 0,-5-1 0 16,-9 3 0-16,-2 0 0 0,-5 0 0 0,-3 1 0 15,-10 2 0-15,-2-1 0 0,-7 2 0 16,-2 2 0-16,-4-1 0 0,-4 1 0 15,0 0 0-15,-4 0 0 0,-1 1 0 0,-12 2 0 16,18-3 0-16,-18 3 0 0,14-4 0 0,-14 4 0 16,7-7 0-16,-7 7 0 0,0 0 0 0,0 0 0 15,-4-14 0-15,4 14 0 0,-15-7-220 0,4 4-220 16,-8 2-41-16,1 1-43 0,-5 0-32 16,-5 0-43-16,-5 4-71 0,-2 0-821 15,-4 0-1118-15</inkml:trace>
  <inkml:trace contextRef="#ctx0" brushRef="#br0" timeOffset="49523.82">15489 7963 1006 0,'-31'9'846'0,"2"0"-140"0,5-2-91 16,8-2-58-16,-1 1-60 0,3-2-72 0,1 0-25 16,13-4 31-16,-12 6 24 0,12-6-7 15,0 0-46-15,10 9-25 0,8-7-42 0,9-2-18 16,5 0-35-16,16-2-190 0,5-1-92 0,3-3 0 15,1 0 0-15,3 0 0 0,8-2 0 16,1 0 0-16,-2-1 0 0,-10 2 0 0,0-1 0 16,-2 2 0-16,-3 0 0 0,-2 0 0 15,-3-1 0-15,-9 3 0 0,-2 1 0 0,-3 0 0 16,-6-1 0-16,-1 1 0 0,-7 2 0 16,0-1 0-16,-2 0 0 0,-3 1 0 0,-14 1 0 15,21-2 0-15,-21 2 0 0,17-2 0 0,-17 2 0 16,13-2 0-16,-13 2 0 0,0 0 0 15,0 0 0-15,15 0 0 0,-15 0-220 0,0 0-430 16,0 0-92-16,-6 11-203 0,6-11-834 16,-9 8-1475-16</inkml:trace>
  <inkml:trace contextRef="#ctx0" brushRef="#br0" timeOffset="57396.9">13843 9178 1288 0,'0'0'778'16,"0"0"-114"-16,0 0-59 0,0 0-46 0,0 0-78 15,-12-2-84-15,12 2-60 0,0 0-44 16,0 0-47-16,0 0-34 0,0 0-38 0,0 0-9 16,0 0-2-16,0 0-22 0,0 0 18 0,0 0-8 15,0 0-3-15,11 10-5 0,-11-10-7 16,13 10 5-16,-3-2-7 0,2 1 10 0,1 3-15 16,2 1-8-16,-1 0-17 0,1 0 0 15,0 2-30-15,1-1-74 0,-1 0 0 0,1 0 0 16,-1 1 0-16,1-1 0 0,-3-1 0 15,1 0 0-15,0-1 0 0,-2-1 0 0,0-1 0 16,-2-1 0-16,1-1 0 0,-1 0 0 0,-1-2 0 16,-9-6 0-16,14 9 0 0,-14-9 0 15,14 4 0-15,-14-4 0 0,14 0 0 0,-14 0 0 16,17-8 0-16,-7 1 0 0,2-2 0 16,0-1 0-16,1-3 0 0,2 0 0 0,0-4 0 15,1 3 0-15,2-4 0 0,-3 3 0 0,5-2 0 16,0 1 0-16,2-1 0 0,0 1 0 15,-1 2 0-15,2 1 0 0,-2 3 0 0,0 2 0 16,-4 3 0-16,2 2 0 0,1 3 0 16,1 1 0-16,3 3 0 0,-2 2 0 0,3 2 0 15,3 2 0-15,-1 2 0 0,0 2 0 16,1 0 0-16,-1 1 0 0,-1 2 0 0,-2-2 0 16,2 2 0-16,-2-1 0 0,0 0 0 0,0-2 0 15,-2 0 0-15,-2-3 0 0,-1 0 0 16,-1-2 0-16,0 0 0 0,-2-3 0 0,1-4 0 15,-1 1 0-15,2-3 0 0,1-3 0 16,-2-1 0-16,4-5 0 0,4-4 0 0,-1-2 0 16,1-2 0-16,5-4 0 0,-1 0 0 0,1-2 0 15,-2 2 0-15,1 2 0 0,-4 2 0 16,1 2 0-16,-2 0 0 0,0 2 0 0,-4 3 0 16,0 0 0-16,-1 3 0 0,-2 2 0 15,0 2 0-15,0 2 0 0,-2 1 0 0,0 1 0 16,2 0 0-16,0 4 0 0,0-3 0 15,0 4 0-15,-1 0 0 0,0 0 0 0,0 0 0 16,1 1 0-16,-2 0 0 0,1 0 0 0,-1 0 0 16,1 0 0-16,-2 1 0 0,2-2 0 15,-1-1 0-15,1 0 0 0,1-1 0 0,-1-2 0 16,1 1 0-16,-2-2 0 0,3-2 0 16,0 0 0-16,3-3 0 0,2-2 0 0,0 0 0 15,2-2 0-15,3-3 0 0,1 1 0 0,0 1 0 16,2-3 0-16,-1 4 0 15,1-3 0-15,-1 4 0 0,1 0 0 0,0 2 0 0,-4 1 0 16,3 2 0-16,-3 2 0 0,2 0 0 16,-1 4 0-16,1-1 0 0,2 2 0 0,-2 2 0 15,4 0 0-15,-3 2 0 0,-2-2 0 16,2 1 0-16,-1 2 0 0,-1-2 0 0,-1 1 0 16,-3-1 0-16,0-1 0 0,-2 0 0 0,2 0 0 15,-2-2 0-15,1 1 0 0,-5-2 0 16,1-1 0-16,-2 0 0 0,1 0 0 0,-3-3 0 15,1 0 0-15,1-1 0 0,-1-3 0 16,2 1 0-16,-2-2 0 0,3-4 0 0,0 1 0 16,1 0 0-16,0-3 0 0,-1-1 0 15,1 1 0-15,-1 0 0 0,1 0 0 0,-1 0 0 16,-1 3 0-16,1-2 0 0,-2 3 0 0,-2 1 0 16,1 2 0-16,0 0 0 0,0 1 0 15,-3 2 0-15,1 1 0 0,-2 2 0 0,3 0 0 16,2 1 0-16,-3 1 0 0,3 2 0 15,-2 0 0-15,1 0 0 0,-2 1 0 0,3 0 0 16,-2-1 0-16,1 2 0 0,-1-1 0 0,1 1 0 16,-1-1 0-16,1-1 0 0,2-2 0 15,-3 1 0-15,3-1 0 0,-1-1 0 16,1-2 0-16,1 0 0 0,1-3 0 0,1 0 0 16,4-2 0-16,-1-2 0 0,4-3 0 0,0 0 0 15,1-2 0-15,1 0 0 0,0-1 0 16,0-1 0-16,0 1 0 0,-2 2 0 0,1 1 0 15,-1 1 0-15,-2 2 0 0,-2 0 0 16,0 1 0-16,1 2 0 0,0 2 0 0,-4-1 0 16,1 2 0-16,1 2 0 0,2 1 0 0,0-2 0 15,-2 4 0-15,1-1 0 0,0 0 0 16,-1 1 0-16,0 0 0 0,0 1 0 0,0-1 0 16,2 0 0-16,-3 0 0 0,3 0 0 15,-1-3 0-15,0 1 0 0,2-1 0 0,-4-2 0 16,1 1 0-16,0-2 0 0,4 0 0 15,-2-2 0-15,1-2 0 0,0 1 0 0,0-2 0 16,0 0 0-16,0-1 0 0,3 0 0 0,0-2 0 16,-1 1 0-16,-2 2 0 0,-1-1 0 15,0 2 0-15,-1 1 0 0,1 0 0 0,-3-1 0 16,0 4 0-16,0 1 0 0,-2 0 0 16,2 1 0-16,-1 2 0 0,-2 1 0 0,3 1 0 15,1 0 0-15,-3 2 0 0,1-1 0 0,0 0 0 16,-2 0 0-16,-2 0 0 0,4 0 0 15,-4 0 0-15,1-1 0 0,0 0 0 0,3 0 0 16,-2 0 0-16,-1-3 0 0,2 0 0 16,-1 0 0-16,0-2 0 0,2-1 0 0,-2-1 0 15,5-1 0-15,0-3 0 0,0 0 0 16,1 0 0-16,-3-1 0 0,2 0 0 0,1-1 0 16,-2 2 0-16,-1-1 0 0,0 3 0 0,0-2 0 15,-3 3 0-15,-1 1 0 0,3-1 0 16,-1 3 0-16,1-1 0 0,-1 1 0 0,1 1 0 15,-1 1 0-15,1 0 0 0,1 2 0 16,1-1 0-16,1 1 0 0,-1 0 0 0,-1 0 0 16,3 0 0-16,-2 0 0 0,2 1 0 0,0-2 0 15,-2-1 0-15,3 1 0 0,-1 0 0 16,1-3 0-16,1 0 0 0,1 0 0 16,-1-1 0-16,2-4 0 0,4 3 0 0,3-4 0 15,-3-2 0-15,1-1 0 0,4-1 0 0,0 0 0 16,-5-1 0-16,5-1 0 0,-5 3 0 15,-3-1 0-15,3 2 0 0,-4 1 0 0,-2 1 0 16,-3 1 0-16,1 3 0 0,-4 0 0 0,1 1 0 16,0 2 0-16,-2 1 0 0,1 0 0 15,1 3 0-15,1-1 0 0,-3 2 0 0,2 1 0 16,-1-1 0-16,1 2 0 0,1-1 0 16,-4 0 0-16,4 1 0 0,-2-1 0 0,0 0 0 15,2-1 0-15,0-1 0 0,-1 0 0 0,0 0 0 16,2-3 0-16,-2 0 0 15,-1 0 0-15,2-2 0 0,3-2 0 0,0-1 0 16,0 0 0-16,1 0 0 0,-2 1 0 0,2-3 0 16,-3 2 0-16,2 0 0 0,0 0 0 0,-5 1 0 15,2 1 0-15,-3 1 0 0,2 0 0 16,-2 2 0-16,1 1 0 0,2 0 0 0,-1 1 0 16,1 1 0-16,1 0 0 0,-3 1 0 15,3-1 0-15,-2 1 0 0,3-1 0 0,-2 2 0 16,-1-1 0-16,3 0 0 0,0-1 0 0,-1 1 0 15,0-2 0-15,1-1 0 0,2 1 0 16,0-3 0-16,1 0 0 0,3-1 0 0,-2-1 0 16,0-2 0-16,7-2 0 0,-2 0 0 0,-1-1 0 15,-1 0 0-15,2-2 0 0,-5 1 0 16,-2 1 0-16,-2 0 0 0,-1 2 0 16,-4-1 0-16,-1 2 0 0,-1 0 0 0,-1 2 0 15,-1 0 0-15,-2 2 0 0,2 0 0 0,-1 4 0 16,3-1 0-16,-3 2 0 0,0 2 0 15,2-1 0-15,3 4 0 0,-4-2 0 0,2 2 0 16,-2 1 0-16,0-2 0 0,2 2 0 16,-3-2 0-16,3 2 0 0,-2-2 0 0,2 0 0 15,-2 1 0-15,0-3 0 0,-1 0 0 0,3 1 0 16,-3-4 0-16,2 0 0 0,-3-1 0 16,3-2 0-16,-2 0 0 0,-1-2 0 0,4-2 0 15,0-1 0-15,2-2 0 0,-4 2 0 16,4-2 0-16,0-1 0 0,1 0 0 0,-3 0 0 15,2 0 0-15,-2 0 0 0,0 2 0 16,0 0 0-16,0 0 0 0,0 0 0 0,0 1 0 16,-1 2 0-16,3-1 0 0,-1 2 0 0,-1 0 0 15,0 2 0-15,4-1 0 0,-4 2 0 16,3 0 0-16,-2 0 0 0,4 1 0 0,2 0 0 16,-2-1 0-16,0 2 0 0,-3-1 0 15,1-1 0-15,-3 2 0 0,2-3 0 0,-3 2 0 16,-2-1 0-16,-1 0 0 0,-14-3 0 0,19 2 0 15,-19-2 0-15,14 2 0 0,-14-2 0 16,0 0-447-16,0 0-452 0,0 0-1257 0,-4-10-1932 16</inkml:trace>
  <inkml:trace contextRef="#ctx0" brushRef="#br0" timeOffset="59152.91">4878 9195 1109 0,'-10'-3'654'0,"10"3"34"0,-18-6-224 0,18 6-21 15,-17-4-38-15,17 4-37 0,-20-4-36 0,20 4-28 16,-23-2-3-16,9 2-9 0,-3 2-21 15,-2 1-20-15,-2 1-16 0,0 0-23 0,-3 3-15 16,-3 3-19-16,-1 2 1 0,-1 0-25 0,-3 5 6 16,0 1-18-16,-1 2 0 0,1 1-15 15,1-1-9-15,0 4-19 0,0 0-4 0,2 2-27 16,0 0 0-16,1 1-4 0,2 2-13 16,0 2-31-16,2 2-20 0,1 1 0 0,1 2 0 15,2 1 0-15,1 3 0 0,2-1 0 0,3 3 0 16,1-2 0-16,3 3 0 0,3-1 0 15,3 1 0-15,3-6 0 0,3 1 0 0,2 3 0 16,4 1 0-16,5-4 0 0,1 0 0 16,6-3 0-16,3-3 0 0,7-1 0 0,4-4 0 15,4-2 0-15,11 2 0 0,4-5 0 0,4-2 0 16,1-3 0-16,-6-4 0 0,1-3 0 16,3-3 0-16,1-3 0 0,1-4 0 15,2-2 0-15,11-4 0 0,0-4 0 0,1-4 0 16,0-1 0-16,-1-8 0 0,0 0 0 0,-2-4 0 15,-3-2 0-15,0-4 0 0,-5-1 0 16,-3-2 0-16,-4-1 0 0,-6-1 0 0,-2 0 0 16,-5 0 0-16,-6-1 0 0,-7 4 0 0,-4-2 0 15,-3-3 0-15,-3-2 0 0,-5-2 0 16,-2-3 0-16,-4-1 0 0,-3-3 0 0,-2-1 0 16,-6 1 0-16,-3 0 0 0,-2 1 0 15,-4 2 0-15,-1 3 0 0,-5 2 0 0,-3 4 0 16,-3 2 0-16,-3 5 0 0,-3 4 0 15,-5 4 0-15,-3 4 0 0,-3 5 0 0,-2 3 0 16,-3 3 0-16,-1 4 0 0,-3 3 0 16,-1 4 0-16,0 2 0 0,-3 5 0 0,-7 3 0 15,-1 3 0-15,0 3 0 0,1 3 0 0,0 1 0 16,2 2 0-16,4-1 0 0,0 0 0 16,12-3 0-16,2-1 0 0,3 0 0 0,4-2 0 15,3 0 0-15,6-4 0 0,5-3 0 16,2 0 0-16,1-1 0 0,5-1 0 0,0-2 0 15,2 1 0-15,2-3-81 0,9-4-286 16,-15 9-38-16,15-9-40 0,-7 8-34 0,7-8-63 16,0 0-85-16,-3 12-173 0,3-12-613 0,0 0-1018 15</inkml:trace>
  <inkml:trace contextRef="#ctx0" brushRef="#br0" timeOffset="68049.56">11344 12361 538 0,'-18'-5'528'0,"18"5"-58"0,-18-4-31 16,18 4-48-16,-19-6-66 0,19 6 92 15,-18-6-146-15,18 6 135 0,-21-3-159 0,21 3-16 16,-17-4-23-16,17 4-18 0,-18-3 9 0,18 3 0 15,-16-2-11-15,16 2-22 0,-12-1-8 16,12 1-20-16,0 0-11 0,-16 0-22 0,16 0-8 16,0 0-5-16,-13 1 0 0,13-1 9 15,0 0 9-15,0 0-3 0,0 0 10 0,-2 11 3 16,2-11-2-16,9 4-2 0,-9-4 8 16,14 4-18-16,-14-4 14 0,22 2-7 0,-5-4 10 15,4 1-17-15,3-5-2 0,2 0-29 16,6-3 2-16,3-5-21 0,2-2-2 0,0-2-15 15,-1-4-6-15,2-2-7 0,-2-2-2 0,-2-1-24 16,-1-4 0-16,-3 0 0 0,-1 2 0 0,-4-2 0 16,-4-2 0-16,-2 1-10 0,-2-1-13 15,-5-1-19-15,-4 3 5 0,-3 0-3 0,-3-2 12 16,-3 1-8-16,-4 0 15 0,-2 0-11 16,-4-5-4-16,-5 3 0 0,1 0 1 0,-4 4 3 15,-2 0-6-15,0 3 6 0,-3 0-13 0,-2 2 10 16,0 2-9-16,-2 1 10 0,2 7 5 15,1 1 0-15,-1 3-9 0,1 4 5 16,-2 4-2-16,-1 3 4 0,-1 2 4 0,-5 5 6 16,-5 5 0-16,1 5 9 0,-2 4-1 0,-4 7-3 15,0 5 5-15,1 3 0 0,2 3 4 16,0 3 0-16,3 5 1 0,2 1 0 0,3 2 19 16,2 2 11-16,3-2 3 0,5-2 7 0,6-6 1 15,7 1 2-15,4-2 4 0,5-6 26 16,4 0-6-16,6-2 24 0,4 2-6 0,6-4-11 15,5-4 14-15,6-3-1 0,3-5 1 16,6-2 5-16,5-5-12 0,4-3-64 0,2-3-11 16,2-2 0-16,1-4 0 0,0-2 0 0,-1-2 0 15,0-1 0-15,-4-1 0 0,-2-1 0 16,-3-1 0-16,-8 3 0 0,-1-3 0 16,-8 3 0-16,-1-1 0 0,-2 1 0 0,-2-1 0 15,-4 2 0-15,0 0 0 0,-3-1 0 0,-1 2 0 16,-3 0 0-16,-10 3 0 0,16-6 0 15,-16 6 0-15,16-4 0 0,-16 4 0 0,11-6 0 16,-11 6 0-16,10-5 0 0,-10 5 0 16,6-7 0-16,-6 7 0 0,6-7-286 0,-6 7-140 15,0 0-97-15,6-12-110 0,-6 12-183 0,0 0-924 16,4-9-1426-16</inkml:trace>
  <inkml:trace contextRef="#ctx0" brushRef="#br0" timeOffset="73362.78">17312 12491 431 0,'0'0'592'0,"0"0"-78"0,14 0-37 16,-14 0-62-16,0 0-48 0,15 0 0 0,-15 0-50 15,14 3 24-15,-14-3-42 0,18 3 4 16,-18-3-9-16,24 7-14 0,-8-2-10 0,-2 0-21 16,3 1-17-16,-1 1-13 0,3 0-24 0,1 2-27 15,-1 0-21-15,0-2-22 0,-1 2-13 16,1 0-7-16,0-2-11 0,-2 2-13 0,-1-2 6 16,0-1-17-16,-1 2-7 0,0-3-10 15,-1 1-12-15,0 0-2 0,-2-1-6 0,0-1-7 16,-3 0 0-16,-9-4 13 0,17 6-24 15,-17-6 5-15,16 6 4 0,-16-6 12 0,14 3-12 16,-14-3 10-16,14 0 6 0,-14 0-5 0,16-1-7 16,-16 1-4-16,22-9-1 0,-8 1 1 15,-1 1-8-15,0 0-3 0,1-4-4 0,2 3 0 16,-2-1-1-16,0 1 3 0,0 0-9 0,-2 1 7 16,1 0-10-16,-2 2 4 0,-1-1-5 15,0 3-2-15,-10 3-3 0,15-6 7 0,-15 6 7 16,16-2 10-16,-16 2 2 0,18 2 3 15,-18-2 8-15,21 4-2 0,-11 0 5 0,5 0 3 16,-2 1-1-16,3 1-3 0,-2 0 1 0,1 0-4 16,0 1-23-16,2 0-6 0,-3 1 0 15,3-2 0-15,-2 0 0 0,1 0 0 16,0 0 0-16,2-2 0 0,-2-1 0 0,3-1 0 16,2-1 0-16,-2-2 0 0,7-4 0 0,0-1 0 15,4-2 0-15,1-3 0 0,0-1 0 16,3-2 0-16,1 0 0 0,-5 1 0 0,0 0 0 15,-1 3 0-15,-1-2 0 0,0 2 0 16,-5 3 0-16,-1 2 0 0,-2 1 0 0,-2 2 0 16,1 0 0-16,-1 4 0 0,1 2 0 0,-1 2 0 15,2 0 0-15,-2 4 0 0,2-1 0 16,-1 2 0-16,0 1 0 0,1-1 0 0,-1 2 0 16,1-1 0-16,-1 1 0 0,0-1 0 15,0-1 0-15,0 0 0 0,0 1 0 0,1-2 0 16,-2-1 0-16,1-2 0 0,-3-1 0 15,2-1 0-15,1-1 0 0,-2-1 0 0,2-2 0 16,-1-1 0-16,3 0 0 0,0-2 0 0,-1-1 0 16,2-2 0-16,2 1 0 0,1-1 0 15,-2-1 0-15,3 1 0 0,-1 2 0 0,1-1 0 16,0 3 0-16,1-1 0 0,-2 2 0 16,2 1 0-16,0 0 0 0,-1 3 0 0,1-1 0 15,-1 2 0-15,1-1 0 0,-2 2 0 0,1 0 0 16,0 0 0-16,1-2 0 0,-1 2 0 15,0 0 0-15,0-1 0 0,-2-2 0 16,1 0 0-16,0-1 0 0,-2-2 0 0,-1 0 0 16,4-1 0-16,-2-2 0 0,3-1 0 0,-2-2 0 0,3-3 0 15,-4 2 0-15,4-4 0 0,-2 1 0 16,-2 2 0-16,0-2 0 0,-3 2 0 16,0 1 0-16,2-1 0 0,-5 2 0 0,2 2 0 15,-3 1 0-15,-1 0 0 0,3 3 0 0,-6 0 0 16,3 1 0-16,0 1 0 0,2 1 0 15,-2-1 0-15,2 3 0 0,-1-1 0 0,0 1 0 16,-2-1 0-16,5 1 0 0,-3-1 0 16,-2 1 0-16,3-1 0 0,-1 0 0 0,0-1 0 15,-1-1 0-15,3 1 0 0,-6-3 0 0,2 0 0 16,2 0 0-16,1-3 0 0,-1 1 0 16,0-1 0-16,1-1 0 15,-1-2 0-15,4-1 0 0,-2 1 0 0,2 0 0 16,-3-1 0-16,-1 2 0 0,2 1 0 15,-2 1 0-15,-1 3 0 0,1 0 0 0,-4 0 0 16,4 3 0-16,-2 2 0 0,3 1 0 0,-3 0 0 0,4 2 0 16,0-1 0-16,-1 3 0 0,1-2 0 15,0 0 0-15,-1 1 0 16,0-1 0-16,0-1 0 0,-1-1 0 0,0 0 0 0,0-2 0 0,0 1 0 16,1-3 0-16,0 0 0 0,2-1 0 15,-2-1 0-15,0-1 0 0,2-1 0 16,0 0 0-16,2-3 0 0,1 0 0 0,0-2 0 15,-1 1 0-15,1 1 0 0,-1 0 0 0,1 0 0 16,-5 1 0-16,2 1 0 0,-2 0 0 16,2 3 0-16,-2 0 0 0,0 0 0 0,0 3 0 15,-2 0 0-15,4 1 0 0,-2-1 0 0,-1 2 0 16,2 0 0-16,-4-1 0 0,2 0 0 16,-2 1 0-16,1-1 0 0,-1-1 0 0,1 0 0 15,-3-1 0-15,1-1 0 0,-1-1 0 16,6-3 0-16,-2-1 0 0,6-1 0 0,0-4 0 15,1 1 0-15,0-3 0 0,3 0 0 0,1-1 0 16,1-1 0-16,-2 2 0 0,0-1 0 16,0 2 0-16,-3 1 0 0,-1 2 0 15,1 1 0-15,-1 3 0 0,-3 0 0 0,3 3 0 16,-3 1 0-16,5 3 0 0,-3-1 0 0,3 4 0 16,-3-2 0-16,1 3 0 0,-1 1 0 15,1-2 0-15,-1 4 0 0,-2-4 0 0,3 2 0 16,-3-1 0-16,0 0 0 0,0-1 0 0,-3-1 0 15,-2-1 0-15,1 1 0 0,-1-4 0 16,-1 1 0-16,-1-1 0 0,-13-2 0 0,23 1 0 16,-12-2 0-16,7-1 0 0,-1-2 0 15,2 0 0-15,-2-1 0 0,4-3 0 0,1 1 0 16,-2-1 0-16,1 0 0 0,2-1 0 0,-1 2 0 16,-2 1 0-16,3 0 0 0,-3 4 0 15,0 1 0-15,2 0 0 0,-1 3 0 16,6 1 0-16,-3 2 0 0,5 3 0 0,2 0 0 15,-1 1 0-15,1 0 0 0,1 2 0 0,-1 0 0 16,1-1 0-16,-3 1 0 0,4-1 0 16,-4 0 0-16,1-2 0 0,1-1 0 0,-6-1 0 15,-3-1 0-15,4-2 0 0,-5 1 0 16,-2-3 0-16,-1 1 0 0,-4 1 0 0,-3-2 0 16,-11-1 0-16,19 1-318 0,-19-1-72 0,0 0-113 15,10 5-48-15,-10-5 44 0,0 0-317 16,-18 2-790-16,-4-2-1269 0</inkml:trace>
  <inkml:trace contextRef="#ctx0" brushRef="#br0" timeOffset="74885.92">5060 13441 454 0,'0'0'609'0,"0"0"-112"0,-9-8-48 0,9 8-68 0,0 0-32 0,0 0-38 16,0 0 17-16,-5-7-8 0,5 7 5 16,0 0 0-16,0 0-7 0,9 6-1 0,-9-6-4 15,14 8-18-15,-3-1-20 0,1 1 1 16,3 1-6-16,-2-1-22 0,6 3-12 0,0-3-25 15,0 3-25-15,2-1-17 0,1 0-28 0,3 2-5 16,-2-2-28-16,0-2-14 0,0-1-13 16,3 0-11-16,-3-1-4 0,2-1-33 0,0 1-33 15,-1-4 0-15,-4 0 0 0,1 0 0 16,-1-1 0-16,-1-2 0 0,0 1 0 0,-1-2 0 16,0 0 0-16,0-1 0 0,-2-2 0 0,1 0 0 15,-1-1 0-15,0 1 0 0,0-2 0 16,0 0 0-16,0 1 0 0,0-1 0 0,0 0 0 15,1 0 0-15,0 1 0 0,1 0 0 0,1 1 0 16,-1 1 0-16,3 1 0 0,0 0 0 16,1 1 0-16,0 1 0 0,3 1 0 0,1 0 0 15,1 1 0-15,-1 1 0 0,2-1 0 16,0 2 0-16,0-1 0 0,0 0 0 0,1 0 0 16,-1 0 0-16,0 0 0 0,-1-1 0 0,-1 0 0 15,-2-1 0-15,-1 1 0 0,1-2 0 16,-1 0 0-16,-2 1 0 0,2-3 0 15,-1 1 0-15,1-1 0 0,1 0 0 0,0-3 0 16,0 0 0-16,-1 0 0 0,1-1 0 0,-1 0 0 16,5-2 0-16,0 0 0 0,-1-1 0 15,1 0 0-15,0 2 0 0,-5 0 0 0,4 2 0 16,-3 0 0-16,4 1 0 0,-4 0 0 16,4 2 0-16,-5 1 0 0,5 1 0 0,-4 1 0 15,2 0 0-15,1 1 0 0,0 2 0 0,-1 1 0 16,1 1 0-16,-2 1 0 0,5 1 0 15,-1 2 0-15,2-1 0 0,-2 1 0 0,-2 0 0 16,1 1 0-16,1 0 0 0,-1-1 0 16,0 1 0-16,-2 0 0 0,-1-3 0 0,2 2 0 15,-2-2 0-15,-1-1 0 0,0 1 0 16,2-2 0-16,0 0 0 0,1-1 0 0,1-1 0 16,-1-2 0-16,0 1 0 0,0-1 0 0,-1-1 0 15,-1-2 0-15,2 1 0 0,-6 0-13 16,0-1-288-16,0 1-102 0,-4-1-144 0,-2 2-168 15,-1 0-293-15,-14 0-639 0,19 2-1309 16</inkml:trace>
  <inkml:trace contextRef="#ctx0" brushRef="#br0" timeOffset="80638.14">19220 14579 521 0,'0'0'930'0,"-13"-5"-196"0,13 5-87 0,-12-3-90 0,12 3-12 15,0 0-84-15,-13-3-45 0,13 3-61 16,0 0-14-16,-11-2-51 0,11 2-27 15,0 0-29-15,0 0-42 0,-12-4-27 0,12 4-31 16,0 0-24-16,0 0-4 0,0 0-1 0,0 0 4 16,0 0 1-16,0 0 0 0,11-3-3 15,-11 3-23-15,18 0 22 0,-18 0-10 0,31 0-5 16,-12 0-7-16,2 0-9 0,2 0 1 16,1 0-39-16,4 0-37 0,0 0 0 0,3 0 0 15,2 0 0-15,5-1 0 0,1 1 0 0,2-3 0 16,8 0 0-16,0 0 0 0,2 1 0 15,-1-1 0-15,2 0 0 0,1 1 0 0,-1-3 0 16,1 3 0-16,0-1 0 0,-1 1 0 0,1 1 0 16,1-2 0-16,0 2 0 0,-1 1 0 15,0-1 0-15,0-1 0 0,0 1 0 16,-1 1 0-16,1-2 0 0,0 1 0 0,-3 0 0 16,2-1 0-16,-1-1 0 0,-2 2 0 0,1-2 0 15,-1 0 0-15,0 0 0 0,1-2 0 16,-3 2 0-16,1 1 0 0,-1-2 0 0,0 1 0 15,-5-1 0-15,-2 3 0 0,1-2 0 16,-3 1 0-16,1 1 0 0,1-2 0 0,-4 3 0 16,0-2 0-16,2 1 0 0,-7 1 0 0,1 0 0 15,-2-1 0-15,3 1 0 0,0 0 0 16,-1 0 0-16,-1-2 0 0,-1 2 0 0,3 0 0 16,-2 0 0-16,-2 0 0 0,1 0 0 15,1 0 0-15,-2 2 0 0,3-2 0 0,-1 1 0 16,-2-1 0-16,5 0 0 0,3 0 0 15,1 1 0-15,2-1 0 0,0-1 0 0,3 1 0 16,0 0 0-16,9-1 0 0,-3-1 0 0,2-1 0 16,-1 2 0-16,-2-1 0 0,-4 2 0 15,-1-1 0-15,0 1 0 0,-1-2 0 0,0 2 0 16,0 0 0-16,-4 0 0 0,2 2 0 16,-2-1 0-16,-7-1 0 0,1 2 0 0,-3-2 0 15,-4 0 0-15,-3 0 0 0,-3 1 0 0,-2-1 0 16,0 1 0-16,-17-1 0 0,21 0 0 15,-21 0 0-15,16 0 0 0,-16 0 0 16,0 0-143-16,0 0-565 0,0 0-141 0,-8-7-1194 16,-13 4-1804-16</inkml:trace>
  <inkml:trace contextRef="#ctx0" brushRef="#br0" timeOffset="82186.42">6497 15466 264 0,'0'0'776'0,"0"0"-164"0,0 0-74 0,-11-1-74 16,11 1-56-16,0 0-39 0,0 0-33 0,0 0-24 15,0 0-18-15,0 0-29 0,-11-3-13 16,11 3 96-16,0 0-139 0,0 0 108 16,0 0-141-16,0 0-20 0,0 0 18 0,0 0-33 15,0 0 26-15,9 4-38 0,-9-4 28 0,12 0-43 16,-12 0 30-16,17 3-45 0,-17-3 31 16,21 2-51-16,-9 0 32 0,3-1-39 0,5 1 34 15,-2-2-39-15,3 1 22 0,1 1-31 16,1-2 13-16,2 1-32 0,2 0 22 0,0 1-30 15,2-1 25-15,0 1-56 0,2-1 0 0,-1 0 0 16,2 1 0-16,-1-1 0 0,6-1 0 16,-1 3 0-16,2-1 0 0,-2 0 0 0,0 1 0 15,0 0 0-15,0-2 0 0,-1 2 0 16,1-1 0-16,-4 0 0 0,-2 1 0 0,0 0 0 16,0-1 0-16,0-1 0 0,-1 2 0 0,1 0 0 15,-1 0 0-15,0 0 0 0,1-1 0 16,-1 0 0-16,0 1 0 0,-1 0 0 0,0 1 0 15,0-1 0-15,0 1 0 0,0-1 0 16,-1 0 0-16,-1-1 0 0,1 1 0 0,0 0 0 16,-2 0 0-16,2-1 0 0,-2 0 0 15,-3 0 0-15,0 0 0 0,1-2 0 0,0 1 0 16,-4 1 0-16,4-1 0 0,-2-1 0 0,-1 1 0 16,2 1 0-16,-3-1 0 0,2-1 0 15,-2 1 0-15,1 0 0 0,0 0 0 0,-2-1 0 16,3 1 0-16,-2-1 0 0,0 0 0 15,2 0 0-15,0 0 0 0,0-1 0 0,1 0 0 16,-2-1 0-16,1 2 0 0,1-3 0 0,0 2 0 16,-1 1 0-16,1-1 0 0,-2-2 0 15,2 3 0-15,-1-2 0 0,-1 2 0 0,0-2 0 16,3 1 0-16,-3 0 0 0,2 0 0 16,-1 0 0-16,1 1 0 0,0-2 0 0,-1 1 0 15,1-2 0-15,0 2 0 0,1-1 0 0,-2 1 0 16,0-1 0-16,0 1 0 0,-1-2 0 15,0 2 0-15,-2 1 0 0,1-2 0 16,-2 0 0-16,-1 1 0 0,2-1 0 0,-2 1 0 16,1-2 0-16,-3 3 0 0,1-2 0 0,-3 1 0 15,-1 0 0-15,2-1 0 0,-2 1 0 16,-11 1 0-16,24-3 0 0,-24 3 0 0,22-2 0 16,-22 2 0-16,22-4 0 0,-22 4 0 0,19-3 0 15,-19 3 0-15,17-3 0 0,-17 3 0 16,14-3 0-16,-14 3 0 0,13 0 0 0,-13 0 0 15,0 0 0-15,16-3 0 0,-16 3 0 16,0 0 0-16,0 0 0 0,12-2 0 0,-12 2 0 16,0 0 0-16,0 0 0 0,0 0 0 0,17-2-174 15,-17 2-189-15,0 0 2 0,0 0-231 16,0 0-116-16,0 0-196 0,9 5-708 16,-9-5-1264-16</inkml:trace>
  <inkml:trace contextRef="#ctx0" brushRef="#br0" timeOffset="85104.78">14429 15602 690 0,'0'0'598'15,"-2"-11"-96"-15,2 11-43 0,0 0-50 0,-5-9-34 16,5 9-27-16,0 0-23 0,-3-9-10 16,3 9-32-16,0 0-4 0,-5-9-23 0,5 9-21 15,0 0-25-15,0 0-23 0,-7-9-23 0,7 9-20 16,0 0-13-16,-8-5-15 0,8 5-15 15,0 0-8-15,-12-3-10 0,12 3-10 16,0 0-2-16,-17 2-3 0,17-2-9 0,-18 5-2 16,6 2 0-16,-3 0 1 0,-1 4-2 0,-2 1 0 15,1 1-1-15,-4 3 5 0,0 0-4 16,1 2 1-16,0 0 3 0,1 0 0 0,0 0-6 16,2 3-1-16,1-2 0 0,1-1-10 15,1 3 1-15,-1 1-3 0,3 0 98 0,-1 3-110 16,2 0 99-16,1 2-111 0,1-1 11 0,1 2 4 15,3-3-4-15,1 1 5 0,2 1 0 16,1-2 3-16,2 2 0 0,2-1-2 0,2 5 0 16,3-1 6-16,3 0-8 0,2 4-14 0,5-1-18 15,0-1 0-15,4-2 0 0,2-1 0 16,3-1 0-16,1-4 0 0,0 0 0 16,3-5 0-16,3 0 0 0,1-2 0 0,0-4 0 15,0-3 0-15,0-2 0 0,2-3 0 0,3-2 0 16,-2 0 0-16,2-3 0 0,0-3 0 15,6 0 0-15,-2-4 0 0,1-2 0 0,-1-3 0 16,0-1 0-16,-2-4 0 0,-1-1 0 16,0-4 0-16,-2-1 0 0,-2-1 0 0,-1-3 0 15,-2 1 0-15,0-2 0 0,-4-1 0 0,-3-2 0 16,0 1 0-16,-1-1 0 0,-3 0 0 16,-2-1 0-16,-3 1 0 0,0-3 0 0,-5 2 0 15,-3 3 0-15,0-2 0 0,-4 0 0 16,-2-1 0-16,-1 1 0 0,-2 0 0 0,-3-2 0 15,-2 1 0-15,-2-1 0 0,-4-3 0 16,-3 1 0-16,-1 2 0 0,-4 2 0 0,-3 2 0 16,-1 3 0-16,-5 2 0 0,-2 2 0 0,-3 4 0 15,-2 2 0-15,-2 4 0 0,-4 2 0 16,-2 1 0-16,-4 5 0 0,5 2 0 0,-10 2 0 16,-1 4 0-16,0 1 0 0,-1 3 0 15,1 0 0-15,-2 3 0 0,2-1 0 0,1 3 0 16,1-1 0-16,1 0 0 0,5 1 0 0,2-3 0 15,3 1 0-15,8-3 0 0,2 1 0 16,6-3 0-16,0 0 0 0,3 1 0 16,3-3 0-16,1 1 0 0,2 1 0 0,-1-1 0 31,3 0-32-31,-2 1-148 0,6 0-47 0,-1-2-41 16,2 1-37-16,-1 0-45 0,8-5-31 15,-12 13-35-15,12-13-27 0,-7 12-16 0,7-12-25 16,-4 11-65-16,4-11-123 0,4 10-397 0,-4-10-686 15</inkml:trace>
  <inkml:trace contextRef="#ctx0" brushRef="#br0" timeOffset="88332.39">18631 16511 222 0,'0'0'500'16,"-5"-7"-70"-16,5 7-51 0,0 0-29 0,-7-11-10 15,7 11-23-15,0 0-4 0,-5-12 146 0,5 12-166 16,0 0 137-16,-5-8-173 0,5 8 108 16,0 0-177-16,-4-10 113 0,4 10-172 0,0 0 113 15,0 0-171-15,0 0 121 0,-2-9-143 16,2 9 25-16,0 0 25 0,0 0 18 0,0 0 6 16,12 2 1-16,-12-2-8 0,10 6-9 0,-10-6 5 15,14 10-9-15,-4-5-1 0,0 2 0 16,1 1-4-16,1 0-9 0,-1 1-1 0,3 0-1 15,-3 0-14-15,2 0 3 0,0-1-18 0,0 2 5 16,0-3-12-16,-1 1 11 0,1-1-15 16,0 0 3-16,0-1-13 0,-2-2 4 15,-1 1-12-15,-1-2 10 0,-9-3-12 0,21 4 10 16,-21-4-9-16,21 1 2 0,-10-2-8 0,5-2 1 16,0-1-13-16,1-1 5 0,0-1-10 15,3-1-5-15,-2 0 0 0,2-2 0 0,-1 0 0 16,-1 2 0-16,2-4 0 0,-2 3 0 15,2-2 0-15,0 1 0 0,-2 0 0 0,1 1 0 16,0 1 0-16,-3 0 0 0,2 2 0 0,-2 0 0 16,3 1 0-16,-2 2 0 0,3 1 0 15,0 1 0-15,-2 3 0 0,3 0 0 0,3 2 0 16,-2 1 0-16,2 2 0 0,0-1 0 16,-1 1 0-16,-2 2 0 0,2-2 0 0,-1 1 0 15,0-1 0-15,-1 1 0 0,0-1 0 16,-2-1 0-16,2 0 0 0,-4-2 0 0,-1-1 0 15,0 0 0-15,0 0 0 0,-2-2 0 0,-1-2 0 16,-13 0 0-16,25 0 0 0,-8-3 0 16,-1-1 0-16,3-2 0 0,1-1 0 0,2-4 0 15,2 1 0-15,2-3 0 0,0 0 0 16,-1 1 0-16,1-1 0 0,1 1 0 0,-1 2 0 16,-2 2 0-16,-2 1 0 0,1 1 0 0,0 1 0 15,-5 1 0-15,1 3 0 0,1 0 0 16,-2 2 0-16,1 0 0 0,-3 1 0 15,2 2 0-15,-1 1 0 0,-1-1 0 0,2 0 0 0,-2 2 0 16,0-1 0-16,1 1 0 0,-1 0 0 0,-1-1 0 16,0 0 0-16,1-1 0 0,1 1 0 15,-3-1 0-15,1-1 0 0,-1-2 0 0,0 2 0 16,-14-3 0-16,24 1 0 0,-11-2 0 0,4-1 0 16,2 0 0-16,0-1 0 0,0-1 0 15,6-1 0-15,-1 0 0 0,1 1 0 0,0 0 0 16,0-1 0-16,0 4 0 0,1-2 0 15,-1 2 0-15,-1 0 0 0,-1 0 0 0,-2 2 0 16,1 0 0-16,-2 0 0 0,2 1 0 0,-1-1 0 16,-3 0 0-16,2 2 0 0,0 0 0 15,0-1 0-15,-1 1 0 0,1-1 0 16,0 0 0-16,5 0 0 0,-5-1 0 0,2 0 0 16,1 0 0-16,0-1 0 0,4-2 0 0,-1 1 0 15,0 0 0-15,0-3 0 0,1 3 0 16,-1-4 0-16,0 2 0 0,1-1 0 0,0 0 0 15,-4 1 0-15,5-2 0 0,-4 1 0 16,4 1 0-16,-3 0 0 0,2 0 0 0,-3 2 0 16,3-2 0-16,-3 1 0 0,-1 1 0 0,0 1 0 15,-3 0 0-15,2 0 0 0,-1 1 0 16,-1 1 0-16,0-1 0 0,-1 1 0 0,0 0 0 16,-1 1 0-16,0 0 0 0,0-1 0 15,-1 2 0-15,2-1 0 0,-1-1 0 0,0 1 0 16,0 0 0-16,2-2 0 0,0 0 0 15,1-1 0-15,1 0 0 0,0 0 0 0,3-1 0 16,0 1 0-16,2-1 0 0,0-1 0 0,-3 0 0 16,3 0 0-16,2 2 0 0,-2-2 0 15,1 1 0-15,-1-1 0 0,2 2 0 0,0-1 0 16,2 1 0-16,1 0 0 0,-1 0 0 16,5 1 0-16,2 2 0 0,-2-1 0 0,3 2 0 15,-3 0 0-15,2 2 0 0,-1 0 0 0,5 1 0 16,0 1 0-16,0 0 0 0,1 0 0 15,-2-1 0-15,-5 0 0 0,7 2 0 16,-7-2 0-16,-1-1 0 0,-1-1 0 0,1 1 0 16,-3-3 0-16,-5 2 0 0,0-1 0 0,-6-1 0 15,-4-1 0-15,1 2 0 0,-5-3-183 16,-13-1 25-16,17 3-211 0,-17-3-87 0,0 0-107 16,0 0-127-16,0 0-230 0,-32-6-618 15,-4 2-1175-15</inkml:trace>
  <inkml:trace contextRef="#ctx0" brushRef="#br0" timeOffset="89730.22">6312 17567 621 0,'0'0'548'0,"-12"-3"-76"0,12 3-46 16,0 0-39-16,-14-3 106 0,14 3-184 0,0 0 126 16,-10-5-162-1,10 5 121-15,0 0-201 0,0 0 108 0,-11-2-185 0,11 2 108 0,0 0-181 0,0 0 111 16,0 0-165-16,0 0 146 0,0 0-115 15,0 0 14-15,0 0 18 0,0 0 5 16,0 0 7-16,12-3 5 0,-12 3 0 0,15 1 3 16,-15-1 4-16,23 0-1 0,-10 2-4 0,1-4 7 15,6 2 2-15,1 0 1 0,0 0-9 0,3 0-3 16,3-1 3-16,0 1-14 0,0-1 8 16,3 0-10-16,-1 0 2 0,2-1 2 15,5 0-4-15,0 0 2 0,2 1-2 0,-1-2 1 16,1 2 7-16,2-1-14 0,-1 0-1 0,0 0-9 15,2 1 8-15,-2 0-18 0,1-1 15 0,1 1-9 16,0-1 1-16,-3 1-7 0,2 1 7 16,0-3-12-16,-1 2 9 0,-1 0-9 0,0 0 0 31,1-2 0-31,-2 1-6 0,2-1 11 0,-1 0-12 16,1 2 9-16,1-2-14 0,-2 0 10 15,0 1-9-15,1-2 6 0,-2 1-4 0,1 0 1 16,-2 2-5-16,0-2 12 0,-6 1-13 0,1 0 6 15,-2-1-8-15,0 1 6 0,-3 1-9 16,0-2 9-16,-5 2-1 0,-2-1-4 0,0 2-2 16,-1-2 5-16,-3 1-9 0,-15 1 8 15,23-2-7-15,-23 2 7 0,18-1-9 0,-18 1 6 16,16-1-5-16,-16 1 4 0,0 0-18 0,17-2-21 16,-17 2-47-16,0 0-52 0,15-2-78 0,-15 2-76 15,0 0 24-15,12 0-250 0,-12 0-114 16,0 0-191-16,0 0-833 0,0 0-1310 15</inkml:trace>
  <inkml:trace contextRef="#ctx0" brushRef="#br0" timeOffset="92581.41">1021 11325 787 0,'0'0'611'0,"0"0"-55"0,2-11-84 15,-2 11-36-15,0 0-85 0,0 0-13 0,4-11-45 16,-4 11 6-16,0 0-48 0,0 0-7 16,6-8-48-16,-6 8 10 0,0 0-40 0,0 0 19 15,0 0-32-15,5-8 25 0,-5 8-10 16,0 0 33-16,0 0-13 0,0 0-14 0,0 0-28 16,0 0-26-16,0 0-19 0,0 0-23 15,-13 3-4-15,13-3-9 0,-13 10-3 0,2-2-2 16,-2 2-11-16,1 0 4 0,-3 2-1 0,0 1 10 15,-2 2-2-15,1-1 8 0,-3 4-6 16,0-1 5-16,0-1-5 0,3-1-4 0,1-1 2 16,-1 0-11-16,2 0-8 0,1-1 2 15,1-4-14-15,3 1-9 0,0-2-8 0,1-1-12 16,8-7-10-16,-10 10-8 0,10-10-4 0,-7 9-6 16,7-9-10-16,0 0-5 0,-4 12-12 15,4-12-10-15,0 0 1 0,4 10-2 0,-4-10 3 16,6 8 2-16,-6-8 4 0,6 7 6 15,-6-7 0-15,10 12-3 0,-10-12 4 0,10 20 4 16,-6-6 3-16,0 2 0 0,-2 2 0 0,-1 3 3 16,-1 3 5-16,0 1 8 0,-2 1 3 15,-1 1 3-15,-1 3 6 0,-1 0 3 0,-2-1 0 16,3-4 1-16,-1 0 2 0,0-2-5 16,0 0-5-16,0-1-6 0,2-4-15 0,-2 0-18 15,3-3-28-15,-1 1-21 0,2-3-9 0,0-2 1 16,1-11 5-16,0 20 11 0,0-20 12 15,2 19 9-15,-2-19 7 0,4 16-2 0,-4-16-6 16,7 15-4-16,-7-15 9 0,8 14 17 16,-8-14 10-16,10 11 10 0,-10-11 5 0,14 11 0 15,-14-11 10-15,15 9 3 0,-7-3 3 0,1-2 4 16,0-1 3-16,0 2 4 0,0-1 18 0,0-1 12 16,-9-3-2-16,17 7-1 0,-17-7-1 15,17 8 7-15,-17-8 42 0,14 10-22 16,-6-5 31-16,-1 2-30 0,2 2 30 0,-1 2-14 15,0 1 29-15,-1 1-21 0,-1 3 23 0,0-1-14 16,2 4 31-16,-3 2-20 0,0-1 27 0,0 1-31 16,-2 1 24-16,2 0-24 0,-1 3 28 15,1 0-38-15,0 4 31 0,0 1-46 0,1 0 4 16,-1 3 2-16,2 1 9 0,-1 0 11 0,1 7 10 16,-1 0 2-16,-1 2 4 0,0 0 23 15,1 0-30-15,-4 3 16 0,1-1-31 0,-1 1 4 16,-2 0-88-16,0 1 0 0,-2-3 0 15,2 0 0-15,-2 1 0 0,-1-1 0 0,1-6 0 16,-2-1 0-16,2-1 0 0,0 0 0 0,1-3 0 16,-1-6 0-16,2-2 0 0,-1-4 0 15,1-2 0-15,1-5 0 0,-1 2 0 0,0-16-223 16,0 20-48-16,0-20-102 0,-1 14-79 0,1-14-146 16,0 0-138-16,0 0-1013 0,0 0-1439 0</inkml:trace>
  <inkml:trace contextRef="#ctx0" brushRef="#br0" timeOffset="92992.15">1390 11097 690 0,'0'0'783'0,"0"0"-130"0,0 0-16 15,0 0-76-15,0 0-20 0,0 0-72 16,0 0-34-16,0 0-47 0,11 6-5 0,-11-6-70 16,12 6-45-16,-12-6-24 0,17 9-45 15,-4-5-30-15,-1 2-27 0,2-2-23 0,0 1-24 16,0 1-17-16,-1-1-16 0,1 0-21 0,-1 1-22 16,-2-1-36-16,0-1-63 0,-3-1-51 15,-8-3-42-15,17 7-50 0,-17-7-57 0,13 9-80 16,-13-9-87-16,11 9-123 0,-11-9-204 15,6 11-570-15,-6-11-945 0</inkml:trace>
  <inkml:trace contextRef="#ctx0" brushRef="#br0" timeOffset="93320.24">1296 11428 602 0,'-13'1'718'0,"13"-1"-144"0,0 0-58 16,0 0-58-16,0 0-25 0,0 0-22 0,-8 5-15 15,8-5-19-15,0 0-35 0,0 0-13 0,8 12-19 16,-8-12-17-16,8 12-15 0,0-1-8 16,1 1-10-16,-1 2-12 0,1 3-23 0,-1 2-32 15,2 0-23-15,-1 2-18 0,-1 0-21 16,0 1-18-16,-2 1-21 0,1 0-19 0,-2 0-9 15,1-1-19-15,0 1-8 0,-2-1-8 0,0-1-23 16,-2-3-36-16,1 0-34 0,0-3-39 16,-1 0-27-16,0-4-33 0,0 0-47 0,-2-11-51 15,3 14-57-15,-3-14-119 0,0 0-79 16,1 12 32-16,-1-12-278 0,0 0-719 0,0 0-1104 16</inkml:trace>
  <inkml:trace contextRef="#ctx0" brushRef="#br0" timeOffset="93679.8">1319 11522 1084 0,'0'0'699'0,"-4"-14"-58"15,4 14-65-15,-3-11-53 0,3 11-54 0,0 0-57 16,-2-10-64-16,2 10-48 0,0 0-28 16,0 0-9-16,3-12-16 0,-3 12-19 0,0 0-22 15,10-10-33-15,-10 10-5 0,16-8-15 16,-4 2-6-16,2-1-21 0,2 2-4 0,4-3-16 15,0-1-14-15,2 1-16 0,4-3-14 0,1 1-10 16,1-1-10-16,0 0-7 0,-3 2-8 16,-1 0-5-16,-2 0-5 0,-2 2-1 0,1 1-6 15,-5 0-1-15,-1 2-9 0,-2 1 1 0,-1 2 4 16,-12 1 17-16,20-2 18 0,-20 2 14 16,18 5 11-16,-18-5 1 0,15 11-4 0,-7-2-3 15,-1 1-18-15,-2 2 6 0,2 2-41 16,-3 0-6-16,-1 0 0 0,-2 0 0 0,2 0 0 15,-1-3 0-15,-2-11 0 0,1 22-57 0,-1-22-86 16,0 22-46-16,0-22-61 0,-2 20-70 16,2-20-74-16,-5 18-80 0,5-18-155 15,-7 18-177-15,7-18-755 0,-12 13-1206 0</inkml:trace>
  <inkml:trace contextRef="#ctx0" brushRef="#br0" timeOffset="93851.79">1541 11518 1247 0,'-8'-6'771'0,"-1"2"-125"0,9 4-74 0,-14-5-68 16,14 5-85-16,-9-6-69 0,9 6-36 0,0 0-11 16,0 0-23-16,0 0-36 0,0 0-39 0,0 0-36 15,-8 8-34-15,8-8-26 0,0 0-26 16,6 12-31-16,-6-12-60 0,6 11-59 0,-6-11-66 16,8 12-63-16,-8-12-71 0,10 13-81 15,-5-5-68-15,-5-8-88 0,9 14-218 0,-9-14-455 16,8 14-787-16</inkml:trace>
  <inkml:trace contextRef="#ctx0" brushRef="#br0" timeOffset="94039.69">1489 11696 1065 0,'0'0'657'16,"0"0"-102"-16,-7 9-42 0,7-9-90 0,0 0-33 0,0 0-75 0,-2 13-12 15,2-13-72-15,0 0-20 0,7 10-65 0,-7-10-1 16,10 8-52-16,-10-8-4 0,13 8-83 0,-13-8-32 15,15 7-73-15,-15-7-25 0,15 7-79 16,-15-7-44-16,16 8-72 0,-16-8-77 0,11 7-141 16,-11-7-460-16,12 8-596 0</inkml:trace>
  <inkml:trace contextRef="#ctx0" brushRef="#br0" timeOffset="94274.04">1387 11921 1165 0,'0'0'818'0,"-10"5"-119"0,10-5-10 16,0 0-74-16,0 0-43 0,0 0-85 15,0 0-42-15,0 0-44 0,14 0-42 0,-1-4-47 16,2-3-32-16,5-2-24 0,5-4-30 16,0 1-32-16,9-5-41 0,0 0-25 0,0-1-21 15,1 1-26-15,-1 1-12 0,-2 0-21 0,-3 3-34 16,-3-1-56-16,-1 3-72 0,-5 1-59 0,-1 0-49 15,-4 3-57-15,-1 0-74 0,-2 0-64 16,0 2-116-16,-3 1-95 0,-9 4-181 0,12-8-636 16,-12 8-1057-16</inkml:trace>
  <inkml:trace contextRef="#ctx0" brushRef="#br0" timeOffset="94508.54">1716 11540 796 0,'-9'-4'848'0,"9"4"-143"0,-16-5-75 15,16 5-40-15,0 0-61 0,-17 2-53 0,17-2-45 16,-8 7-32-16,8-7-30 0,-7 16-29 0,3-2-22 16,1 3-26-16,0 5-20 0,-3 3-13 15,2 5-30-15,1 1-24 0,-2 2-30 0,0-1-33 16,0 1-27-16,0 0-44 0,-2-3-71 16,2 0 0-16,1-5 0 0,1 0 0 0,-2-3 0 15,1-2-104-15,0-2-88 0,1-2 57 0,0-4-229 16,1-2-133-16,2-10-111 0,-4 13-163 15,4-13-232-15,0 0-432 0,0 0-1046 0</inkml:trace>
  <inkml:trace contextRef="#ctx0" brushRef="#br0" timeOffset="94727.35">1557 11787 473 0,'8'-6'804'0,"-8"6"-84"0,19-3 19 0,-19 3-18 15,22 9-43-15,-7-2-60 0,2 4-39 16,4 3-37-16,1 3-54 0,0 0-72 0,0 2-64 15,1 0-54-15,0 2-49 0,-2-4-45 0,1 1-38 16,-2 0-31-16,-3-4-126 0,-1 1-9 0,-1-3 0 16,0 0 0-16,-4-2 0 0,0-1 0 15,-1-1 0-15,-2-2 0 0,-8-6 0 16,10 7 0-16,-10-7-141 0,0 0-115 0,0 0-67 16,0 0-71-16,0 0-52 0,0-18-116 0,-6 6-117 15,3-4-277-15,-2-5-454 0,0-2-1013 0</inkml:trace>
  <inkml:trace contextRef="#ctx0" brushRef="#br0" timeOffset="95118.7">2002 11290 1808 0,'0'0'861'16,"-5"11"-100"-16,5-11-51 0,-6 14-95 0,3-5-91 15,-1 0-47-15,-2 1-49 0,2 0-69 0,-3-1-44 16,3 2-60-16,-1-1-46 0,-2 1-44 16,1 2-34-16,-1-1-23 0,0 0-47 0,1 0-46 15,-1-1-56-15,2-1-60 0,0-2-55 0,5-8-61 16,-6 13-81-16,6-13-61 0,-5 9-59 16,5-9-46-16,0 0-16 0,0 0 1 0,0 0-19 15,0 0-2-15,0 0 52 0,0 0 88 16,11-7 101-16,-11 7 147 0,0 0 116 0,11-6 113 15,-11 6 66-15,0 0 77 0,12-3 78 0,-12 3 47 16,8 5 20-16,-8-5-10 0,10 13-5 16,-2 0-19-16,-1 4-23 0,1 4-40 0,-2 0-34 15,2 3-37-15,-1 3-20 0,-2-2-38 16,0-1-33-16,0 1-30 0,1-3-23 0,-1 0-24 16,-1-1-51-16,0-4-63 0,-1 0-86 0,1-3-91 15,-1-2-68-15,-1-2-110 0,-2-10-92 0,6 13-24 16,-6-13-394-16,0 0-507 0,5 9-1024 15</inkml:trace>
  <inkml:trace contextRef="#ctx0" brushRef="#br0" timeOffset="95572.26">2016 11486 671 0,'0'0'835'0,"3"-18"-112"15,-3 18-56-15,4-15-44 0,-4 15-62 16,7-13-68-16,-7 13-59 0,12-12-52 0,-2 3-64 15,0 2-62-15,1-2-43 0,3 2-44 0,-3 1-43 16,3-1-23-16,-2 2-25 0,-1 1-19 16,0 1-24-16,-11 3-17 0,17-3-13 0,-17 3-4 31,15 1 8-31,-15-1 23 0,10 7 23 0,-10-7 30 0,7 13 19 0,-7-13 32 0,2 18 7 16,-3-7-1-16,0 4-5 0,-3 2-10 0,-1-2-16 15,0 2-9-15,0-2-13 0,-1 2-11 16,-1-3-18-16,2 1-49 0,-1-3-11 15,3-2 0-15,0-1 0 0,3-9 0 0,-5 15 0 0,5-15 0 16,-3 8 0-16,3-8 0 0,0 0 0 16,0 0 0-16,0 0-24 0,11 4-63 0,-11-4-17 15,14-8-11-15,-5 4-4 0,3-2 8 16,1-2 7-16,0 2 12 0,0-1 8 0,-2 1 10 16,1 1 8-16,-3 1 18 0,-9 4-5 0,16-4 13 15,-16 4 21-15,13-1 25 0,-13 1 23 16,13 4 10-16,-13-4 16 0,10 12 6 0,-6-3 13 15,1 2 1-15,-1 4 7 0,0 0-11 16,-3 1-4-16,0 1-13 0,-1 0-8 0,-1 0-11 16,-1 1-16-16,-1-2-48 0,0 1-65 0,-3 0-67 15,2-2-94-15,-2 0-59 0,-1-1-102 16,-2-3-71-16,3-1-1 0,-1-2-320 0,7-8-687 16,-13 6-1121-16</inkml:trace>
  <inkml:trace contextRef="#ctx0" brushRef="#br0" timeOffset="95759.83">2168 11662 1738 0,'0'0'833'16,"0"0"-75"-16,0 0-103 0,0 0-54 0,0 0-88 16,0 0-47-1,12 3-43-15,-12-3-46 0,8 7-61 0,-8-7-44 0,9 6-47 0,-9-6-42 16,10 6-35-16,-10-6-31 0,9 6-22 0,-9-6-40 16,10 5-67-16,-10-5-64 0,11 2-52 15,-11-2-61-15,0 0-60 0,16 2-50 0,-16-2-99 16,13-4-58-16,-13 4-80 0,13-8-118 15,-7 2-82-15,4-3-542 0,-2-2-885 0</inkml:trace>
  <inkml:trace contextRef="#ctx0" brushRef="#br0" timeOffset="95947.44">2391 11446 1431 0,'0'0'841'0,"6"-9"-69"16,-6 9-32-16,0 0-73 0,0 0-109 0,0 0-63 15,10 2-76-15,-10-2-45 0,4 8-80 0,-4-8-36 16,5 15-44-16,-5-15-46 0,5 14-34 0,-5-14-27 15,4 17-24-15,-4-17-42 0,5 15-51 16,-5-15-53-16,4 13-38 0,-4-13-44 0,4 10-33 16,-4-10-29-16,0 0-38 0,3 12-48 15,-3-12-53-15,0 0-74 0,0 0-65 0,0 0-107 16,0 0-240-16,0 0-323 0,0 0-768 0</inkml:trace>
  <inkml:trace contextRef="#ctx0" brushRef="#br0" timeOffset="96261.7">2434 11128 655 0,'0'-12'670'15,"0"12"-115"-15,0 0-12 0,0 0-97 0,0 0-20 16,0 0-61-16,0 0-2 0,9 3-38 16,-9-3-21-16,12 20-2 0,-5-6-1 0,1 5 8 15,6 5 4-15,-2 2 6 0,5 5 11 0,-2 3-8 16,2 0-8-16,-2 1-28 0,0 0-27 15,-2-1-27-15,1 0-23 0,-3-3-166 0,0-3-43 16,-1 1 0-16,-1-3 0 0,0 0 0 0,-2-4 0 16,0-1 0-16,0-2 0 0,-3-4 0 15,1 1 0-15,-2-4 0 0,0 0 0 0,-3-12 0 16,4 18 0-16,-4-18 0 0,0 13 0 16,0-13 0-16,-5 13 0 0,5-13 0 0,-9 12 0 31,9-12 0-31,-16 8-121 0,1-4-287 0,-2-1-64 15,-1-1-64-15,-3-2-47 0,-3 0 15 0,-1 0-356 16,-4-3-530-16,-1 0-1070 0</inkml:trace>
  <inkml:trace contextRef="#ctx0" brushRef="#br0" timeOffset="97850.05">2835 11247 793 0,'0'0'614'0,"0"0"-39"0,0 0-81 16,0 0-46-16,0 0-38 0,12 1-29 15,-12-1-22-15,0 0-29 0,1 13-39 0,-1-13-37 16,-4 14-28-16,4-14-32 0,-4 19-26 0,0-5-11 15,-2 1 110-15,0 1-175 0,0-1-18 16,-1 0-15-16,0 0-12 0,1-1-11 0,0 0-35 16,1-4-42-16,-1 1-55 0,3-4-50 0,3-7-46 15,-6 11-37-15,6-11-49 0,0 0-16 16,0 0-15-16,0 0 8 0,0 0 0 0,0 0 29 16,0 0 44-16,0 0 44 0,0 0 45 15,6-8 53-15,-6 8 57 0,6-7 55 0,-6 7 37 16,5-7 28-16,-5 7 23 0,0 0 20 0,12-5 33 15,-12 5 33-15,10 4 18 0,-10-4 19 16,16 15 5-16,-8-3 4 0,0 4 6 0,2 4 17 16,-2 1-2-16,0 6-18 0,1 0-32 0,-4-3-33 0,1 0-34 15,-1-2-32-15,0-1-25 0,-1-4-26 0,1-2-43 16,-1-1-70-16,-1-3-61 0,-3-11-60 16,6 11-70-16,-6-11-152 0,0 0-92 0,11-3-171 15,-11 3-837-15,12-16-1115 0</inkml:trace>
  <inkml:trace contextRef="#ctx0" brushRef="#br0" timeOffset="98319.09">2963 11159 341 0,'0'0'918'0,"-1"-18"-111"0,1 18-87 16,0 0-24-16,-5-9-70 0,5 9-69 0,0 0-62 15,-7 7-37-15,7-7-47 0,-5 11-49 0,5-11-58 16,-5 14-47-16,5-14-44 0,-5 12-39 15,5-12-30-15,-2 13-23 0,2-13-19 0,3 9-16 16,-3-9-16-16,8 9-18 0,-8-9-22 16,12 7-26-16,-12-7-11 0,20 0-20 0,-20 0-29 15,27-3-39-15,-12-1-32 0,3-2-46 0,-2 1-36 16,1-2-45-16,-2 0-29 0,1 0-32 16,-2 1-51-16,1-1-22 0,-3 1 5 0,-2 1 16 15,-10 5-28-15,16-8 42 0,-16 8 40 16,0 0 91-16,10-6 61 0,-10 6 89 0,0 0 56 15,0 0 72-15,0 0 30 0,0 0 68 0,0 0-17 16,0 0 51-16,0 0-11 0,-14 3 40 16,14-3-27-16,0 0 33 0,-9 8-44 0,9-8 11 15,-8 9 2-15,8-9 1 0,-6 14 4 16,6-14 3-16,-3 18 10 0,2-7-1 0,1 7-3 16,1 1-4-16,3 6 26 0,1 3-8 0,0 4-3 15,3 2 109-15,1 6-165 0,-1 3-13 16,2-2-29-16,-1 1-119 0,0 0 0 0,0 0 0 15,1-4 0-15,-3-4 0 0,1-4 0 16,0-1 0-16,-1-2 0 0,-1-5 0 0,-1-3 0 16,-1-3 0-16,1-3 0 0,-1-1 0 0,-1-4-99 15,-3-8-199-15,4 12-91 0,-4-12-99 16,0 0-79-16,0 0-101 0,0 0-155 0,0 0-717 16,0 0-1178-16</inkml:trace>
  <inkml:trace contextRef="#ctx0" brushRef="#br0" timeOffset="98522.7">3172 11573 975 0,'-3'-9'785'0,"3"9"-105"16,-6-17-74-16,6 17-43 0,-4-13-52 0,4 13-69 15,0 0-56-15,0-15-55 0,0 15-43 16,2-9-54-16,-2 9-34 0,6-10-44 0,-6 10-27 16,9-11-32-16,-9 11-12 0,13-13-22 15,-2 6-16-15,-1-1-62 0,2 0-57 0,-1 1 47 16,0 0-225-16,1 1-58 0,-2 1-79 0,1-1 96 15,-11 6-207-15,16-3-79 0,-16 3-129 0,0 0-371 16,17 1-694-16</inkml:trace>
  <inkml:trace contextRef="#ctx0" brushRef="#br0" timeOffset="98663.55">3315 11501 1416 0,'-3'13'569'16,"0"-3"-36"-16,-1-1-51 0,4-9-39 0,-4 16-50 16,4-16-54-16,-3 13-45 0,3-13-44 0,0 0-29 15,-2 12-25-15,2-12-21 0,0 0-26 16,0 0-23-16,0 0-27 0,0 0-63 0,6 8-69 15,-6-8-75-15,0 0-69 0,10-12-76 16,-10 12-53-16,9-14-84 0,-2 4-120 0,1-2-207 16,1-1-291-16,-1-1-610 0</inkml:trace>
  <inkml:trace contextRef="#ctx0" brushRef="#br0" timeOffset="98882.4">3471 11130 1017 0,'0'0'775'0,"0"0"-94"0,0 0-81 16,0 0-53-16,4 9-53 0,-4-9-49 0,6 17-24 16,0-2-16-16,-2 3-14 0,3 1-31 0,0 4-20 15,-2 0-38-15,3 4-22 0,0-1-46 16,-2-1-35-16,-1 0-35 0,0-3-36 0,1 0-22 16,-2 0-24-16,2-1-24 0,-3-3-43 15,0-4-46-15,0 2-57 0,-1-4-43 0,-2-12-38 16,4 18-65-16,-4-18-89 0,1 13-92 0,-1-13-97 15,0 0-59-15,0 0-70 0,0 0-164 16,0 0-502-16,0 0-909 0</inkml:trace>
  <inkml:trace contextRef="#ctx0" brushRef="#br0" timeOffset="99461.5">3450 11247 1333 0,'-4'-10'704'0,"0"2"-88"0,4 8-69 16,-5-14-73-16,5 14-68 0,-2-10-63 15,2 10-42-15,-1-12-29 0,1 12-32 0,3-13-33 16,-3 13-35-16,7-16-20 0,-1 3-17 0,3 1 17 16,5-3 31-16,0 0-14 0,6-2-35 15,1-1-23-15,0 1-27 0,2 1-17 0,0 0-6 16,0 2-15-16,-5 2-7 0,2 0-10 16,-2 1-10-16,0 3-3 0,-2-1-5 0,-3 1-7 15,0 4-4-15,-1 0 2 0,-2 0 11 0,-10 4 28 16,17-2 34-16,-17 2 23 0,17 6 41 15,-9-2 20-15,3 5 1 0,2 5-9 0,0 3-3 16,0 3-8-16,3 3-102 0,-2 3-38 16,4 3 0-16,-2 3 0 0,1-2 0 0,-2 2 0 15,-1-4 0-15,1 4 0 0,-3-4 0 0,2-2 0 16,-3 1 0-16,1-2 0 0,-3-4 0 16,0 0 0-16,-1-2 0 0,-1-2 0 0,-1-1 0 15,-1-2 0-15,-1-2 0 0,-1-2 0 16,-3-10 0-16,7 16 0 0,-7-16 0 0,1 12 0 15,-1-12 0-15,0 0 0 0,-3 11 0 0,3-11 0 16,0 0 0-16,-15 4 0 0,15-4-258 16,-18-3-107-16,2 0-8 0,-3-2 8 0,-1-2 24 15,-5 0 21-15,-3-2 26 0,-2 1 44 16,2 1 44-16,-2-1 43 0,0 1 36 0,3 2 51 16,1-1 65-16,2 2 62 0,-1-1 39 0,3 2 36 15,2 0 48-15,4-3 26 0,0 4 11 16,4 0-18-1,1-1-18-15,11 3-42 0,-16-6-15 0,16 6-19 0,-13-8 0 0,13 8-26 0,-5-8-8 16,5 8-11-16,-3-11-13 0,3 11-8 16,5-12-10-16,-5 12-6 0,9-14-10 0,0 4-25 15,-1-1-28-15,5 0-20 0,0-1-25 16,4 0-27-16,-1-1-47 0,2 1-60 0,-1 1-66 16,-1-2-118-16,2 2-85 0,-5 2-192 0,0 0-718 15,0 2-1006-15</inkml:trace>
  <inkml:trace contextRef="#ctx0" brushRef="#br0" timeOffset="99681.76">3613 11473 1381 0,'-5'9'712'0,"5"-9"-81"16,-5 12-58-16,5-12-63 0,0 0-81 0,5 7-64 15,-5-7-50-15,0 0-45 0,21-4-46 0,-11 1-38 16,6-2-31-16,2-3-29 0,1-1-26 15,2 1-17-15,-1-3-14 0,1 1-26 0,-1 0-48 16,-2-1-64-16,1 1-52 0,-5-1-50 16,2 3-30-16,-4 0-45 0,0-1-36 0,-2 2-40 15,-1 2-50-15,-9 5-105 0,12-11-123 0,-12 11-431 16,7-10-643-16</inkml:trace>
  <inkml:trace contextRef="#ctx0" brushRef="#br0" timeOffset="99947.35">3794 11124 853 0,'-10'-8'688'0,"2"-1"-79"16,2 3-41-16,6 6-112 0,-12-7-56 0,12 7-78 15,0 0 7-15,0 0-35 0,0 0 20 0,-10 4-41 16,10-4 0-16,5 16 5 0,-1-2 11 16,3 6 7-16,2 3 0 0,1 3 15 0,0 2-19 15,1 1-7-15,0 1-42 0,-2 1-3 16,1-2-31-16,-1-1-136 0,-1 1-73 0,-2-5 0 15,0-1 0-15,-1-2 0 0,0-1 0 0,-1-3 0 16,-1-2 0-16,-1-3 0 0,0-2 0 16,-2-10 0-16,3 16 0 0,-3-16 0 0,2 12 0 15,-2-12 0-15,0 0-197 0,0 0-268 16,0 0-87-16,0 0-87 0,0 0-155 0,0 0-957 16,0 0-1441-16</inkml:trace>
  <inkml:trace contextRef="#ctx0" brushRef="#br0" timeOffset="100322.32">4106 11093 1572 0,'0'0'688'0,"0"0"-75"0,0 0-37 0,15-3-40 15,-15 3-40-15,11-5-56 0,-11 5-34 16,15-5-31-16,-15 5-48 0,18-8 88 0,-7 4-200 15,1-2-43-15,3-2-30 0,0 0-29 16,3-1-23-16,0-2-23 0,1 0-46 0,1-1-61 16,-1 0-57-16,0 2-69 0,-2-1-56 0,-3 3-78 15,-1 0-72-15,0 3-49 0,-4-1-56 16,-9 6-49-16,11-8-129 0,-11 8-605 16,0 0-867-16</inkml:trace>
  <inkml:trace contextRef="#ctx0" brushRef="#br0" timeOffset="100603.91">4340 10907 583 0,'0'0'678'16,"-14"-3"-125"-16,14 3-36 0,-12-3-62 16,12 3-49-16,0 0-57 0,-12-2-53 0,12 2-43 15,0 0-22-15,0 0-18 0,0 0 2 0,-13 4 1 16,13-4-4-16,0 0-9 0,-2 16-8 16,2-16-4-16,2 28-2 0,0-10 24 0,2 6 18 15,-1-1-3-15,1 4 21 0,0-2-4 16,2 4-15-16,-1-1-5 0,0-3-23 0,1-1-12 15,-1-1-31-15,0-2-95 0,0-1-64 0,0-3 0 16,-1 0 0-16,1-3 0 0,-1-2 0 16,-2 0 0-16,2-3 0 0,-4-9 0 0,5 14 0 15,-5-14 0-15,5 10 0 0,-5-10 0 0,0 0 0 16,12 5 0-16,-12-5-170 0,0 0-43 16,13-7-253-16,-13 7-121 0,11-12-91 0,-5 5-216 15,1-5-746-15,-1-1-1302 0</inkml:trace>
  <inkml:trace contextRef="#ctx0" brushRef="#br0" timeOffset="100809.71">4408 10962 1374 0,'0'0'818'0,"-2"-13"-120"16,2 13-42-16,0 0-47 0,1-14-71 0,-1 14-68 16,6-9-40-1,-6 9-52-15,11-10-33 0,-4 4-50 16,4-3-39-16,2 1-50 0,2-4-32 0,2 0-42 15,0-1-22-15,2 0-32 0,0 1-30 0,-1-1-64 16,1-1-49-16,-1 3-44 0,-1-3-48 16,-1 3-47-16,0 0-33 0,-3 1-42 15,-1 1-53-15,-1 0 67 0,-2 2-176 0,-1 1-40 16,-8 6-57-16,11-9-151 0,-11 9-508 0,6-7-807 16</inkml:trace>
  <inkml:trace contextRef="#ctx0" brushRef="#br0" timeOffset="101137.81">4580 10626 1004 0,'0'0'713'0,"-13"-2"-81"15,13 2-88-15,0 0-56 0,-12-5-63 0,12 5-57 16,0 0-42-16,0 0-22 0,0 0 0 16,0 0-12-16,0 0 0 0,-6 9-12 0,6-9 18 15,9 18-30-15,-1-5 2 0,4 4 106 0,3 6-162 16,1 2-15-16,2 8-16 0,5 2-15 15,0 1-11-15,2 2-71 0,4 5-86 0,-6-7 0 16,2-1 0-16,0-1 0 0,0-4 0 0,-2 1 0 16,-1-5 0-16,-2-3 0 0,0-3 0 15,-3 0 0-15,-1-6 0 0,-2 1 0 0,1-2 0 16,-4-4 0-16,0 0 0 0,0-2 0 16,-3-2 0-16,-8-5 0 0,14 7 0 0,-14-7 0 15,0 0 0-15,18-3 0 0,-18 3 0 0,8-7 0 16,-8 7 0-16,8-11 0 0,-8 11-66 15,7-15-322-15,-7 15-63 0,2-14-52 0,-2 14-68 16,-1-18-73-16,1 18-137 0,-5-18-737 16,-1 11-1150-16</inkml:trace>
  <inkml:trace contextRef="#ctx0" brushRef="#br0" timeOffset="101404.91">4321 11024 1784 0,'0'0'762'16,"0"0"-103"-16,0 0-60 0,0 0-66 0,0 0-91 15,0 0-43-15,0 0-24 0,8 7-24 16,-8-7-18-16,7 10-33 0,-7-10-23 0,8 12-24 16,-4-3-22-16,4 1-30 0,-1 2-27 0,0 1-28 15,0 0-28-15,0 0-25 0,0 1-17 16,0 0-20-16,-1-1-42 0,0-1-56 0,1 2-70 15,-2-3-55-15,0 0 56 0,-1-3-228 16,-4-8-83-16,5 15-81 0,-5-15-74 0,6 12-133 16,-6-12-178-16,0 0-480 0,3 11-968 0</inkml:trace>
  <inkml:trace contextRef="#ctx0" brushRef="#br0" timeOffset="102077.11">4397 11182 1346 0,'0'0'652'0,"-5"-16"-59"16,5 16-58-16,-2-15-37 0,2 15-42 0,1-11-38 15,-1 11-37-15,3-11-27 0,-3 11-24 16,7-13-31-16,-7 13-18 0,11-13-31 0,-3 7-24 16,2-2-31-16,0 0-35 0,2 2-30 0,-2 0-25 15,0 1-15-15,0 2-22 0,-1-1-19 16,0 0-12-16,-9 4-39 0,17-5-54 0,-17 5-48 16,15-1-22-16,-15 1 6 0,11 3 7 0,-11-3 18 15,6 7 16-15,-6-7 19 0,3 11 15 16,-3-11 35-16,-1 15 38 0,1-15 32 0,-5 18 26 15,5-18 19-15,-6 18 15 0,6-18 5 16,-6 15 9-16,6-15-9 0,-6 13-6 0,6-13-5 16,-4 10-11-16,4-10-19 0,0 0-17 0,-3 11-16 15,3-11-2-15,0 0-17 0,0 0-23 16,0 0-22-16,0 0-26 0,13-6-22 16,-13 6-25-16,10-9-10 0,-10 9-13 0,14-11-17 15,-14 11-36-15,14-11-38 0,-14 11-55 0,12-9-47 16,-12 9-7-16,10-4 44 0,-10 4 23 15,0 0 85-15,12 3 47 0,-12-3 80 0,3 9 36 16,-3-9 64-16,0 15 51 0,0-15 40 0,-2 22 21 16,-1-9 17-16,0 2-7 0,-3-1-7 15,4 2-30-15,-2-2-5 0,1-3-19 0,1 0-19 16,2-11-30-16,-5 15-9 0,5-15-35 16,-2 13-10-16,2-13-24 0,0 0-5 0,0 0-38 15,3 9-42-15,-3-9-63 0,0 0-76 0,12-9-58 16,-6 2-42-16,4-4-33 0,0-1-31 15,1-4-14-15,1-1 1 0,0-2-46 0,2-1-40 16,-2-5-17-16,0 2 30 0,0-2 60 16,-1 0 129-16,-2 4 159 0,1 0 137 0,-3 3 79 15,0 4 72-15,-2 0 32 0,1 3 46 0,-6 11 7 16,6-14 51-16,-6 14 31 0,0 0 29 16,0 0 3-16,0 0-19 0,0 0-18 0,6 8-24 15,-6-8-18-15,-1 19-22 0,0-2-23 0,-2 2-20 16,1 0-13-16,-1 4-11 0,-2 2-9 15,-1 0-11-15,-1 2-22 0,0 2-5 0,0-7-21 16,0 1-12-16,0-2-34 0,1-1-6 16,1-3-26-16,-1-1-14 0,0-1-48 0,2-4-32 15,0 0-50-15,4-11-47 0,-6 14-82 0,6-14-88 16,-6 8 30-16,6-8-265 0,0 0-8 16,0 0-402-16,0 0-566 0,-7-12-1151 0</inkml:trace>
  <inkml:trace contextRef="#ctx0" brushRef="#br0" timeOffset="102233.37">4647 10745 1004 0,'1'-17'832'15,"0"5"-109"-15,-1 12-53 0,3-17-46 0,-3 17-69 16,4-11-97-16,-4 11-74 0,0 0-73 16,8-6-63-16,-8 6-42 0,0 0-56 0,0 0-71 15,13 1-113-15,-13-1-114 0,0 0-123 16,17 5-101-16,-17-5-117 0,13 7-307 0,-13-7-514 15,14 8-913-15</inkml:trace>
  <inkml:trace contextRef="#ctx0" brushRef="#br0" timeOffset="102980.98">1541 12759 1725 0,'0'0'738'0,"0"0"-105"15,6 6-68-15,-6-6-17 16,7 7-92-16,-7-7-13 0,8 11-55 0,-8-11-39 0,8 11-46 0,-8-11-45 0,9 12-39 16,-9-12-29-16,10 12-29 0,-10-12-31 0,8 13-25 31,-8-13-20-31,9 12-20 0,-9-12-18 0,10 13-49 16,-10-13 71-16,10 10-205 0,-10-10-62 0,8 12-69 15,-8-12-78-15,8 7-86 0,-8-7-82 16,0 0-129-16,15 4-924 0,-15-4-1210 0</inkml:trace>
  <inkml:trace contextRef="#ctx0" brushRef="#br0" timeOffset="103168.71">1777 12746 561 0,'5'-7'863'0,"-5"7"-138"0,0 0-99 16,0 0-76-16,0 0-12 0,0 0-73 15,0 0-34-15,0 0-48 0,0 0-19 0,11 4-62 16,-11-4-13-16,0 0-88 0,2 11-40 0,-2-11-28 15,0 12-26-15,0-12-60 0,-2 15-62 16,2-15-63-16,-3 16-72 0,3-16-60 0,-6 19-58 16,3-10-59-16,-1 0-38 0,-2 2-48 0,0 1-37 15,-2-1-112-15,0 1-104 0,-1-1-346 16,-3 1-617-16</inkml:trace>
  <inkml:trace contextRef="#ctx0" brushRef="#br0" timeOffset="103383.81">1541 13053 780 0,'-10'8'681'0,"1"-3"-52"0,9-5-37 0,-15 11-37 0,15-11-59 0,-10 6-13 15,10-6-77-15,0 0-7 0,0 0-32 16,0 0 7-16,0 0-55 0,0 0-29 16,0 0-36-16,15-1-26 0,-4-3-28 0,2-2-32 15,1 2-22-15,3-2-31 0,0 1-17 0,1-3-20 16,1 0-19-16,-1 0-8 0,1 0-23 0,-3-2-37 16,4 2-47-16,-2-2-35 0,-2 0-40 15,-2 1-42-15,-1 1-53 0,0 0-49 0,-2 0-12 16,0 0-81-16,0-1-65 0,-4 3 7 15,-7 6-310-15,12-12-720 0,-12 12-1072 0</inkml:trace>
  <inkml:trace contextRef="#ctx0" brushRef="#br0" timeOffset="103712.04">1666 12694 525 0,'-7'-5'670'0,"7"5"-123"0,-10-11-36 0,10 11-114 0,-8-8-12 16,8 8-70-16,0 0-5 0,-8-8-57 16,8 8 2-16,0 0-29 0,0 0 40 0,0 0-9 15,0 0 36-15,0 0-31 0,-4 9 9 0,4-9-29 16,4 18-1-16,1-2-17 0,0 1-9 16,1 2-4-16,4 8-12 0,0 1-7 0,2 7-17 15,-2 2-16-15,1 3-19 0,1-1-6 16,-2 4-45-16,1 0 7 0,0-1-42 0,-2-1 10 15,0 0-51-15,1-3-13 0,-3-5 0 0,0-3 0 16,-1 1 0-16,0-8 0 0,-1-1 0 16,-2-3 0-16,2-2 0 0,-2-2-67 0,-1-2-84 15,0-3 8-15,-2-10-70 0,4 17-40 16,-4-17 26-16,0 0-195 0,-1 16-82 0,1-16-58 16,0 0-40-16,0 0-104 0,0 0-674 0,-9-7-980 15</inkml:trace>
  <inkml:trace contextRef="#ctx0" brushRef="#br0" timeOffset="103901.85">1706 13153 1239 0,'-6'-14'809'0,"1"3"-86"16,2 1-66-16,3 10-55 0,-6-15-79 0,6 15-67 31,-5-7-39-31,5 7-32 0,0 0-29 0,0 0-36 16,0 0-35-16,-13 6-35 0,13-6-6 0,-7 14-56 15,4-5-6-15,-2 5-48 0,0 0-12 16,-1 1-43-16,0 1 5 0,1 0-46 0,-1 0-15 15,1 1-73-15,0-2-30 0,-1 1-99 16,2-3-62-16,-1-1 19 0,2-1-209 0,-1-2-74 16,4-9-105-16,-5 13-176 0,5-13-801 0,0 0-1237 15</inkml:trace>
  <inkml:trace contextRef="#ctx0" brushRef="#br0" timeOffset="104073.7">1653 13145 301 0,'12'-5'681'0,"-3"1"-101"0,4 2-39 16,-13 2-91-16,23-1-18 0,-23 1-70 16,23 0-18-16,-23 0-12 0,29 4-47 0,-12-1-62 15,-2 0-45-15,1 0-41 0,-4 0-70 16,3 1-87-16,-3 1-43 0,-1-3-66 0,-1 2-93 16,-10-4-144-16,15 7-219 0,-15-7-519 0,14 7-719 15</inkml:trace>
  <inkml:trace contextRef="#ctx0" brushRef="#br0" timeOffset="104402.18">1674 13399 1143 0,'-12'13'896'0,"2"-2"-124"0,-1 0-74 16,2-1-29-16,0-1-129 0,4-2-70 15,5-7-99-15,-12 11-41 0,12-11-82 0,-6 7-15 16,6-7-79-16,0 0 8 0,0 0-68 0,0 0 11 15,0 0-61-15,12-5-17 0,-12 5-50 16,18-15-11-16,-7 6-46 0,2-1 7 0,-1 0 103 16,1 1-126-16,-1 0 118 0,0 1-115 0,0 2 113 15,-3 0-112-15,-1 2 124 0,-8 4-89 16,13-4 162-16,-13 4-88 0,0 0 150 0,15 2-102 16,-15-2-8-16,5 9 36 0,-5-9-37 15,5 15 31-15,-5-15-40 0,1 19 36 0,-2-6-39 16,-1 3 28-16,-1-1-45 0,-1 3-5 0,-1 0-7 15,0 1-11-15,-1-1-34 0,1-2-29 16,-2 0-55-16,0-2-74 0,2 0-89 0,-1-3-81 16,2 0-168-16,4-11-165 0,-11 12-172 15,11-12-525-15,0 0-990 0</inkml:trace>
  <inkml:trace contextRef="#ctx0" brushRef="#br0" timeOffset="104605.39">1745 13453 689 0,'11'-7'921'0,"3"2"-71"0,1 3-28 16,3 0-61-16,1 1-71 0,1 4-137 0,2-2-35 16,1 3-78-16,0 2-42 0,1 1-89 15,-1 0-32-15,-2 0-75 0,-1 0-14 0,1 1-66 16,-5-3-3-16,0 2-52 0,-1-2-23 0,-1 1-106 16,-3-1-42-16,-11-5-93 0,19 4-35 15,-19-4 58-15,14 3-194 0,-14-3-92 0,0 0-126 16,17-5-181-16,-17 5-823 0,10-8-1239 0</inkml:trace>
  <inkml:trace contextRef="#ctx0" brushRef="#br0" timeOffset="104919.97">2060 12845 443 0,'0'0'788'0,"0"0"-101"0,0 0-92 0,0 0-41 16,0 0-73-16,0 0 0 0,4 13-57 15,-4-13-28-15,6 14-15 0,-2-3-15 0,5 2-21 16,-3 1-16-16,2 4-22 0,0 0-14 16,0 2-24-16,0 3-1 0,0-1-53 0,1 6-10 15,-2-2-46-15,-1 2-12 0,1 1-89 0,-2 0-58 16,0-3 0-16,-1-1 0 0,0 1 0 15,-2-2 0-15,3-2 0 0,-2 0 0 0,0-4 0 16,0-1 0-16,-2-1 0 0,1-4 0 0,-2-12 0 16,4 19 0-16,-4-19-185 0,3 11-97 0,-3-11 9 15,0 0-247-15,0 0-122 0,0 0-216 16,0 0-859-16,0 0-1396 0</inkml:trace>
  <inkml:trace contextRef="#ctx0" brushRef="#br0" timeOffset="105310.56">2088 12966 832 0,'-4'-13'789'0,"4"13"-93"15,0 0-128-15,-3-12-48 0,3 12-83 16,0 0-36-16,3-10-93 0,-3 10-24 0,7-10-75 16,-7 10-14-16,9-13-64 0,0 3 1 15,0 1-53-15,-1-2 12 0,4 3-50 0,-3-2 11 16,0 2-45-16,0 0 19 0,-1 3-35 0,-8 5 22 15,14-10-31-15,-14 10 40 0,15-6-2 16,-15 6 67-16,12-1 0 0,-12 1 39 0,12 1-2 16,-12-1 37-16,15 8-17 0,-7-2-7 15,2 2-8-15,0 3 9 0,1 1-1 0,1 3 2 16,-1 3 6-16,1 3 4 0,2 4-3 0,-1 3-7 16,2 5-5-16,0 2-1 0,0 2-23 0,-2-1-110 15,2 3 0-15,-2-3 0 0,0 0 0 16,-1-7 0-16,-2-1 0 0,0-2 0 15,-1-4 0-15,-2-2 0 0,0-2 0 0,-1-3 0 16,0-1 0-16,-2-4 0 0,-1 0 0 0,-3-10 0 16,6 15 0-16,-6-15 0 0,2 9 0 0,-2-9 0 15,0 0-204-15,0 0-221 0,0 0-131 16,0 0-74-16,0 0-154 0,-10-9-982 16,10 9-1459-16</inkml:trace>
  <inkml:trace contextRef="#ctx0" brushRef="#br0" timeOffset="105498.53">2184 13127 1270 0,'0'0'797'0,"-14"-7"-164"15,14 7-64-15,-10-5-106 0,10 5-40 16,0 0-95-16,-8-6-20 0,8 6-60 0,0 0-12 16,0 0-61-16,4-8-10 0,-4 8-56 15,9-8-14-15,-9 8-87 0,13-10-44 0,-1 1-99 16,-1 1-30-16,0 1-100 0,-1-1-65 0,2 1-80 15,-3 3-181-15,-9 4-638 0,14-7-836 16</inkml:trace>
  <inkml:trace contextRef="#ctx0" brushRef="#br0" timeOffset="105686.01">2211 13218 542 0,'-4'9'819'16,"4"-9"-164"-16,-5 13-77 0,5-13-57 15,-2 10-47-15,2-10-52 0,0 0-31 0,0 0-52 16,5 9 64-16,-5-9-177 0,0 0 66 0,14-1-167 16,-14 1-46-16,17-5-9 0,-17 5 36 15,18-7-208-15,-8 2-106 0,2-1-60 0,-1 1-88 16,1 0-96-16,-4 1-231 0,-8 4-572 16,17-7-862-16</inkml:trace>
  <inkml:trace contextRef="#ctx0" brushRef="#br0" timeOffset="105905.13">2276 13427 1364 0,'-1'12'831'0,"1"-12"-112"0,0 0-44 15,4 11-93-15,-4-11-70 0,0 0-77 0,10 3-15 16,-10-3-70-16,0 0-8 0,17-6-100 15,-17 6-11-15,16-7-76 0,-16 7-1 0,15-10-80 16,-6 2-49-16,2 1-130 0,-1-1-72 0,-3 0-134 16,3 0-116-16,-1 1-165 0,-3 0-306 15,1 1-563-15,0 0-1078 0</inkml:trace>
  <inkml:trace contextRef="#ctx0" brushRef="#br0" timeOffset="106473.39">2642 12715 977 0,'0'0'681'16,"0"0"-28"-16,4 11-95 0,-4-11-21 15,0 0-93-15,1 15-30 0,-1-15-93 0,-1 19-45 16,1-19-44-16,-4 25-41 0,1-9-38 0,-2 1-27 16,-1 4-27-16,0-1-21 0,0 2-20 15,-1-1-23-15,0-1-37 0,-1-1-12 0,1 1-66 16,2-4-14-16,-1-2-76 0,2-1-32 16,-1-2-69-16,5-11-29 0,-6 15-70 0,6-15-92 15,0 0-154-15,-5 9-398 0,5-9-623 0</inkml:trace>
  <inkml:trace contextRef="#ctx0" brushRef="#br0" timeOffset="106629.76">2636 12948 542 0,'0'0'692'0,"10"5"-88"15,-10-5-2-15,9 11-55 0,-9-11-36 0,11 19-5 16,-6-7-67-16,1 3-27 0,-1 2-60 0,0-1-34 16,1 0-73-16,-1 1-30 0,0-2-60 15,0-1-14-15,0 0-72 0,-1-1-58 16,2-4-103-16,-2 1-53 0,-4-10-89 0,6 13-39 15,-6-13-79-15,8 4-79 0,-8-4-138 0,0 0-785 16,11-3-956-16</inkml:trace>
  <inkml:trace contextRef="#ctx0" brushRef="#br0" timeOffset="106911.07">2806 12636 353 0,'0'0'854'15,"0"-15"-143"-15,0 15-116 0,0 0-52 0,0 0-102 16,0 0-34-16,0 0-70 0,0 0-1 16,-9 6-66-16,9-6 3 0,-4 9-53 0,4-9-5 15,-4 11-49-15,4-11-4 0,-3 11-44 0,3-11 4 16,0 0-36-16,0 14 5 0,0-14-36 16,0 0 8-16,3 14-28 0,-3-14 14 0,8 7-29 15,-8-7 7-15,9 4-37 0,-9-4 2 16,12 2-47-16,-12-2 3 0,15-2-28 0,-15 2 23 15,19-4-47-15,-9 1-37 0,3-2-57 0,0-1-18 16,-1 0-69-16,1-1-9 0,-1 2 62 16,-2 0-227-16,0 1-200 0,-10 4-502 0,14-6-776 15</inkml:trace>
  <inkml:trace contextRef="#ctx0" brushRef="#br0" timeOffset="107179.25">2956 12675 396 0,'0'0'714'15,"-8"6"-130"-15,8-6-88 0,0 0-25 0,-10 9-78 16,10-9-6-16,-6 7-48 0,6-7 23 16,-4 11-34-16,4-11 19 0,-3 14-28 0,3-14-3 15,0 19-7-15,2-2 6 0,1-1-19 16,2 6-6-16,2 0 113 0,-1 6-167 0,4 2-24 16,3 6-20-16,-1 1-19 0,0 3-22 0,1 0-1 15,0 2-138-15,0 1-12 0,-2-2 0 0,1 0 0 16,0-3 0-16,-2-1 0 0,-2-7 0 0,2-3 0 15,-2-4 0-15,-2-3 0 0,-1-4 0 16,0-1 0-16,0-2 0 0,-2-3-43 0,-3-10-229 16,4 14-78-16,-4-14-135 0,0 0-99 15,0 0-40-15,0 0-445 0,0 0-442 0,0 0-1141 16</inkml:trace>
  <inkml:trace contextRef="#ctx0" brushRef="#br0" timeOffset="107367.81">3002 13011 1430 0,'0'0'760'0,"-4"-15"-123"16,4 15-83-16,-2-11-84 0,2 11-77 15,0 0-75-15,4-14-53 0,-4 14-48 0,4-12-40 16,-4 12-32-16,12-12-38 0,-6 6-67 16,1-2-63-16,5-1-24 0,-3 0-71 0,3 0-28 15,-1 0-79-15,0 1-39 0,1 0-53 0,-1-1-93 16,-2 3-148-16,1 2-504 0,-10 4-680 15</inkml:trace>
  <inkml:trace contextRef="#ctx0" brushRef="#br0" timeOffset="107539.07">3117 12989 792 0,'-3'9'839'0,"-1"1"-117"0,4-10-112 16,-3 13-16-16,3-13-88 0,0 0-42 15,-2 13-85-15,2-13-33 0,0 0-69 0,0 0-44 16,0 0-48-16,9 5-35 0,-9-5-69 15,7-6-85-15,-7 6-90 0,12-11-76 0,-8 5-68 16,7-2-65-16,-2-3-31 0,1 1-52 0,-1-2-62 16,1 2-161-16,0-2-516 0,-1-1-741 15</inkml:trace>
  <inkml:trace contextRef="#ctx0" brushRef="#br0" timeOffset="107774.37">3309 12659 691 0,'0'0'780'0,"0"0"-60"0,0 0-91 0,0 0-9 16,0 0-84-16,12 6-27 0,-12-6-46 0,8 19-22 15,-2-6-16-15,3 2-21 0,-2 4-32 16,0 0-35-16,1 0-40 0,0 2-42 16,-1 0-24-16,0 1-39 0,-1 0-31 0,0 0-35 15,-1-2-124-15,-1-2-2 0,0-1 0 0,-1-2 0 16,0 0 0-16,0-3 0 0,-1-2 0 0,-2-10-147 15,3 17-117-15,-3-17-104 0,2 10-113 16,-2-10-91-16,0 0-172 0,0 0-231 16,0 0-498-16,0 0-1093 0</inkml:trace>
  <inkml:trace contextRef="#ctx0" brushRef="#br0" timeOffset="108188.86">3321 12639 518 0,'-4'-17'848'0,"4"17"-140"0,-2-10-110 16,2 10-31-16,0 0-81 0,2-14-30 0,-2 14-93 15,4-9-17-15,-4 9-50 0,9-12-42 16,-3 6-44-16,4-4-42 0,0 1-32 0,0-2-24 16,2 3-24-16,0-3-23 0,2 3-14 15,-2-2 9-15,1 2-37 0,1 1 1 0,-2 0-21 16,1 2 15-16,-2 0-24 0,-11 5 35 0,20-4-27 15,-20 4 35-15,17 0-1 0,-17 0 40 16,19 4-6-16,-10 2 45 0,-2-1-36 0,5 2 0 16,-1 3-2-16,0 0 2 0,-1 2 1 15,2 5 11-15,0-2 6 0,0 3 15 0,0 5 5 16,2 0 11-16,-2 2 4 0,1 0-1 0,-3 0-1 16,1 1-28-16,-1 0-102 0,0-1 0 15,-3-4 0-15,0 2 0 0,1-3 0 0,-2-1 0 16,-1-2 0-16,-1-3 0 0,1 1 0 15,0-2 0-15,-2-3 0 0,-3-10 0 0,4 17 0 16,-4-17 0-16,4 13 0 0,-4-13 0 0,0 0 0 16,2 14 0-16,-2-14-43 0,0 0-354 15,-5 9-87-15,5-9-72 0,0 0-66 0,-13 3-110 16,13-3-164-16,-14-3-522 0,14 3-1024 0</inkml:trace>
  <inkml:trace contextRef="#ctx0" brushRef="#br0" timeOffset="108377.91">3434 12833 828 0,'0'0'810'0,"-16"-7"-137"0,16 7-104 16,-9-5-69-16,9 5-62 0,0 0-52 15,0 0-42-15,-5-10-33 0,5 10-29 0,0 0-39 16,9-12-38-16,-9 12-20 0,12-12-51 16,-2 3-11-16,0-1-38 0,0 0 8 0,4-1-45 15,-2-2-17-15,3 1-89 0,-4 2-50 16,1 1-87-16,0-1-43 0,-1 1-85 0,1 1-42 0,-4 2-74 15,-8 6-143-15,13-8-675 0,-13 8-865 16</inkml:trace>
  <inkml:trace contextRef="#ctx0" brushRef="#br0" timeOffset="108595.53">3463 12883 672 0,'0'0'754'0,"-6"14"-134"15,6-14-52-15,0 0-37 0,0 12-51 0,0-12-62 16,0 0-63-16,0 0-60 0,13 2-45 0,-13-2-49 16,11-3-39-16,-11 3-33 0,19-10-27 15,-7 3-62-15,1 0-58 0,-1 1-107 0,0-2-40 16,0 0-82-16,-1-1-23 0,0 2-47 16,0 0-17-16,-3 1-63 0,-1 0-86 0,-7 6-16 15,13-11-359-15,-13 11-405 0</inkml:trace>
  <inkml:trace contextRef="#ctx0" brushRef="#br0" timeOffset="108845.5">3559 12619 817 0,'-8'-10'818'0,"8"10"-168"0,-5-7-87 15,5 7-91-15,0 0-21 0,0 0-60 16,0 0 1-16,0 0-52 0,0 0 5 0,0 0-46 15,3 18 7-15,3-5-37 0,0 1-7 0,2 3-15 16,-1 2-6-16,3 1-9 0,-1-1-26 16,-1 3-20-16,0-1-26 0,0 1-34 0,-2-1-22 15,1 1-25-15,-1 0-27 0,-1-2-36 16,0-3-46-16,-2 0-39 0,0-2-48 0,0-3-49 16,-1-1-71-16,-2-11-74 0,3 18-52 0,-3-18-121 15,4 15-88-15,-4-15-1 0,2 10-1042 16,-2-10-1271-16</inkml:trace>
  <inkml:trace contextRef="#ctx0" brushRef="#br0" timeOffset="109268.41">3966 12516 1118 0,'0'0'815'0,"0"0"-137"0,0 0-53 0,-13 0-83 15,13 0-23-15,0 0-94 0,0 0-19 0,0 0-50 16,0 0-41-16,10-8-40 0,-10 8-46 16,11-6-47-16,-11 6-38 0,16-11-26 0,-6 6-27 15,0-3-40-15,4 1-55 0,-2 0-54 16,0-3-52-16,0 3-46 0,0-1-47 0,0-1-52 15,-1 1-59-15,-1 0-60 0,2 0-48 16,-2-1-51-16,-2 3-115 0,1 2-653 0,-9 4-849 16</inkml:trace>
  <inkml:trace contextRef="#ctx0" brushRef="#br0" timeOffset="109505.97">4100 12312 1057 0,'0'0'610'0,"-12"-4"-37"16,12 4-59-16,0 0-45 0,-15-4-52 0,15 4-43 15,0 0-35-15,0 0-34 0,-12 5-11 16,12-5-16 0,-5 9-19-16,5-9-20 0,-3 14-18 0,3-14-18 0,0 20-20 0,0-8-25 15,2 4-17-15,-1 1-29 0,0 0-9 0,1 2-22 16,0 0-15-16,-1 1-18 0,1-1-7 0,0 1-14 16,-2 0-38-16,3 0-37 0,-2-1-42 0,1 0-56 15,-1-2-52-15,1 1-49 0,-2-1-74 16,3 0-87-16,-3-4-76 0,0 0-96 15,0-13-254-15,1 21-344 0,-1-21-788 0</inkml:trace>
  <inkml:trace contextRef="#ctx0" brushRef="#br0" timeOffset="109724.83">3961 12831 1451 0,'0'0'744'0,"0"0"-108"0,0 0-49 0,0 0-61 15,0 0-55-15,0 0-65 0,8-10-29 16,-8 10-27-16,12-10-41 0,-2 2-39 0,1 0-43 16,0-2-41-16,3 0-32 0,0-1-34 15,1-2-23-15,-1 1-20 0,2 0-49 0,-2-1-43 16,2 1-66-16,-2 0-41 0,-1 1-64 0,-1 1-62 16,-1 0-16-16,1 2-85 0,-2-2-54 15,0 3-73-15,-1 1-103 0,-1-1-187 0,-8 7-337 16,12-11-720-16</inkml:trace>
  <inkml:trace contextRef="#ctx0" brushRef="#br0" timeOffset="109990.53">4227 12393 717 0,'0'0'860'0,"0"0"-182"0,0 0-116 15,5-13-62-15,-5 13-46 0,5-8-51 0,-5 8-28 16,11-12-15-16,0 3-22 0,2-2-27 0,2-1-63 16,1-1-44-16,1 0-46 0,1 0-27 15,0 1-37-15,-2-1-46 0,1 2-50 0,-2-1-51 16,-2 4-52-16,-1-2-45 0,-1 3-40 16,-1 0-22-16,-3 2-17 0,-7 5-17 0,12-8-18 15,-12 8-28-15,9-7-22 0,-9 7-35 0,0 0-30 16,8-6-47-16,-8 6-69 0,0 0-367 15,0 0-410-15</inkml:trace>
  <inkml:trace contextRef="#ctx0" brushRef="#br0" timeOffset="110303.5">4391 12103 881 0,'0'0'587'0,"0"0"-108"15,-10-6-76-15,10 6-62 0,0 0-14 0,0 0-9 16,0 0-3-16,0 0 5 0,0 0-6 15,3 15-16-15,4-9-2 0,1 5 0 0,1 3 2 16,5 2-9-16,0 5-8 0,5 2-11 0,1 5-23 16,2 3-17-16,-1 3-6 0,3 3-14 15,-3-2-13-15,2 2-17 0,0-2-18 0,-3-2-4 16,2-1-16-16,-1-3-14 0,-4-5-128 16,1-4 0-16,-3-1 0 0,0-2 0 0,-4-3 0 15,1-3 0-15,-3-3 0 0,-1-1 0 0,-1-1 0 16,-7-6 0-16,13 6 0 0,-13-6 0 15,0 0 0-15,13-2 0 0,-13 2 0 0,10-8 0 16,-10 8-30-16,8-13-250 0,-8 13-59 16,6-15-12-16,-6 15-62 0,2-18-6 0,-2 18-70 15,3-20-30-15,-3 20-73 0,-3-19-124 0,3 19-562 16,-4-18-886-16</inkml:trace>
  <inkml:trace contextRef="#ctx0" brushRef="#br0" timeOffset="110605.33">4242 12478 1055 0,'-18'-6'791'0,"18"6"-123"16,-13-3-78-16,13 3-54 0,0 0-67 15,-14-3-70-15,14 3-62 0,0 0-32 0,0 0-19 16,0 0-10-16,0 0-3 0,0 0-17 0,-9 4-30 16,9-4-27-16,0 0-16 0,6 13-27 0,-6-13-22 15,8 14-21-15,-8-14-16 0,8 15-24 16,-4-5-16-16,0-1-33 0,-1 0-41 0,1 0-38 16,-1 0-52-16,-3-9-54 0,7 19-67 15,-7-19-69-15,5 16-75 0,-5-16-94 0,5 15-86 16,-5-15-184-16,2 10-698 0,-2-10-1043 0</inkml:trace>
  <inkml:trace contextRef="#ctx0" brushRef="#br0" timeOffset="110980.69">4194 12537 1229 0,'0'0'716'0,"0"0"-108"0,-2-14-79 0,2 14-62 16,0 0-53-16,5-13-40 0,-5 13-47 0,10-11-32 15,-10 11-37-15,13-12-37 0,-3 6-35 16,2-3-36-16,0 3-30 0,1-1-22 0,-1 1-20 16,0 0-14-16,2 0-15 0,-3 2-27 15,-11 4-39-15,18-6-36 0,-18 6-24 0,14-3 16 16,-14 3-22-16,0 0 41 0,16 3-21 0,-16-3 43 16,6 5-25-16,-6-5 38 0,4 10-14 15,-4-10 42-15,0 13-18 0,0-13 37 0,-2 18-18 16,2-18 33-16,-5 17-11 0,5-17 20 15,-6 18 37-15,6-18-1 0,-8 16 9 0,8-16 0 16,-5 16-2-16,5-16-3 0,-5 14-9 0,5-14-6 16,-3 10-7-16,3-10-10 0,0 0-10 15,-4 12-13-15,4-12-21 0,0 0-9 0,0 0-18 16,-3 11-12-16,3-11-22 0,0 0-22 0,0 0-26 16,0 0-29-16,0 0-21 0,10 4-63 15,-10-4-32-15,0 0-96 0,0 0-53 0,13-4-87 16,-13 4-82-16,0 0-214 0,0 0-435 15,12 3-803-15</inkml:trace>
  <inkml:trace contextRef="#ctx0" brushRef="#br0" timeOffset="111168.26">4306 12769 839 0,'-6'12'879'16,"0"-2"-157"-16,1-2-99 0,5-8-43 0,-7 12-61 16,7-12-79-16,-5 8-75 0,5-8-46 15,0 0-46-15,0 0-39 0,0 0-43 0,0 0-40 16,0 0-28-16,12-8-37 0,-3-1-54 15,1-3-44-15,1 0-13 0,3-4-50 0,-1 0-10 16,2-1-74-16,1-3-23 0,1 0-73 0,-1 0-21 16,2 0-58-16,-2 0-33 0,1 0-63 15,-4 2-117-15,4-1 1 0,-5 3-419 0,0-1-552 16</inkml:trace>
  <inkml:trace contextRef="#ctx0" brushRef="#br0" timeOffset="111387.06">4598 12372 358 0,'0'0'678'0,"0"0"-103"0,1-12-82 15,-1 12-38-15,0 0-12 0,0 0-7 0,0 0 17 16,0 0-51-16,-4 9-10 0,4-9-29 16,-5 16-13-16,1-4-55 0,1 5-19 0,-1 2-23 15,0 3-18-15,-2 3-16 0,0 5-10 0,0 1-13 16,-1 3-10-16,-1 3-23 0,-1-3-22 16,1-2-21-16,1-2-28 0,-1-2-19 0,1-3-16 15,2-4-29-15,0-1-27 0,1-4-35 16,0-1-38-16,1-4-44 0,0-2-49 0,3-9-76 15,-6 15-97-15,6-15-87 0,0 0-103 0,-5 8-141 16,5-8-259-16,0 0-479 0,0 0-1011 0</inkml:trace>
  <inkml:trace contextRef="#ctx0" brushRef="#br0" timeOffset="111579.39">4418 12036 1400 0,'2'-11'816'0,"-2"11"-128"16,3-13-42-16,-3 13-51 0,0 0-79 0,0 0-80 16,13 0-65-16,-13 0-51 0,12 4-52 15,-12-4-47-15,13 10-48 0,-5-4-37 0,4 1-53 16,-1-1-99-16,0 1-103 0,1-1-108 16,-1 1-141-16,0-1-145 0,-1 1-234 0,-1-3-738 15,-9-4-1108-15</inkml:trace>
  <inkml:trace contextRef="#ctx0" brushRef="#br0" timeOffset="164809.42">3369 16145 142 0,'0'0'758'0,"0"0"-160"0,-15 1-50 16,15-1-54-16,0 0-64 0,0 0-48 0,0 0-53 16,-14 0-41-16,14 0-28 0,0 0-32 15,0 0-32-15,0 0-9 0,0 0 2 0,0 0 5 16,0 0 5-16,-10 5-2 0,10-5-15 16,0 0-10-16,0 0-1 0,12 8 107 0,-12-8-134 15,13 9 102-15,-3-2-118 0,3 1 85 16,0 0-117-16,1 1-3 0,2 2 4 0,1 0 0 0,0 0-15 15,1-1-9-15,-1 1-11 0,0-1-11 16,2 0-7-16,-3 0-5 0,1-1-14 0,-1-2 0 16,-2-1 2-16,1-1 2 0,-2-2-6 15,-2 0-1-15,0-2 0 0,-11-1 3 0,22 0-3 16,-6-4-1-16,-2-2-2 0,1-1-2 0,2-2-2 16,0-3-3-16,-1-1-12 0,1-3 0 15,-2 1 0-15,4-3 0 0,-4 2 0 0,0 1 0 16,-1-1 0-16,2-1 0 0,-1 2 0 15,0 0 0-15,-2 1 0 0,1 2 0 0,-2 1 0 16,0 1-8-16,-1 1 5 0,0 2-25 0,0 1 38 16,1 1-38-16,-3 2 35 0,-9 3-27 15,21-4 33-15,-21 4-31 0,20 0 31 0,-8 3-27 16,-1-1 29-16,4 2-28 0,0 0 36 0,1 2-33 16,-2 0 31-16,2 0 19 0,-2 1-40 15,3-1 0-15,-3 2 0 0,2-1 0 0,-2-1 0 16,2 1 0-16,-2-1 0 0,0 0 0 15,0 0 0-15,-1-2 0 0,1 2 0 0,-3-3 0 16,0 1 0-16,-11-4 0 0,18 4 0 0,-18-4 0 16,17 4 0-16,-17-4 0 0,17 1 0 15,-17-1 0-15,17-3 0 0,-17 3 0 0,17-4-5 16,-17 4-157-16,18-8 34 0,-10 3 119 16,1 2-97-16,-9 3 99 0,17-9-124 0,-9 5 125 15,1-1-103-15,-9 5 126 0,15-9-107 0,-15 9 122 16,16-7-103-16,-16 7 116 0,13-6-107 0,-13 6 116 15,10-5-107-15,-10 5 116 0,0 0-115 16,11-6 114-16,-11 6-117 0,0 0 115 16,12-5-112-16,-12 5 108 0,0 0-122 0,9-6 66 15,-9 6-176-15,0 0 40 0,11-6-190 0,-11 6-61 16,0 0-93-16,9-6-104 0,-9 6-127 0,0 0-754 16,9-10-1085-16</inkml:trace>
  <inkml:trace contextRef="#ctx0" brushRef="#br0" timeOffset="167173.66">2586 17184 1 0,'0'0'621'16,"0"0"-165"-16,0 0-83 0,0 0-53 0,0 0-34 15,-10-3-20-15,10 3-28 0,0 0-9 16,0 0 1-16,0 0 118 0,0 0-170 0,0 0 118 16,0 0-182-16,0 0 128 0,0 0-158 15,0 0 139-15,0 0-149 0,0 0 133 0,0 0-145 16,0 0 142-16,0 0-158 0,7-8 143 0,-7 8-154 16,0 0 149-16,12-1-142 0,-12 1 136 15,0 0-155-15,18 1 133 0,-18-1-139 0,17 2 138 16,-17-2-150-16,17 2 147 0,-17-2-154 15,20 4 157-15,-20-4-155 0,20 5 140 0,-20-5-147 16,22 3 138-16,-11-1-146 0,-11-2 23 0,23 4 7 16,-11-1 4-16,0-2 2 0,-1 1 8 15,0 1-11-15,1-2-8 0,-1 0 5 0,1 1-3 16,0 0 1-16,0 0 2 0,0-2-3 16,-2 3-2-16,5-2 5 0,-4 0-2 0,4-1 1 15,-2 1-4-15,5 0 2 0,-4 0-7 0,2-1 12 16,-4 0-13-16,2 0 5 0,0 1-4 15,3-1 5-15,0 1-6 0,-2-1 4 0,-1 0-6 16,-1 0 7-16,6 0-5 0,-3-1 4 16,-2 1-3-16,5-1 5 0,-5 0-9 0,1 0 10 15,-3 0-4-15,6 0 1 0,-2-2-10 0,0 2 12 16,0 0-5-16,-1-1 9 0,1-1-11 16,0 2 5-16,0 0-7 0,1-2 8 0,-1 0-10 15,1 0 4-15,-1 0-5 0,2 1 11 16,-1-1-6-16,0 0 2 0,1 0-6 0,-2 1 8 15,2-1-9-15,-1 0 10 0,1-1-5 0,-1 2 1 16,0-1-8-16,0 0 9 0,2 0-5 0,-1 0 7 16,-1 0-7-16,2 0 5 0,-3 1-4 15,3-2 4-15,0 2-7 0,-1-2 9 16,2 1-7-16,-2-1 8 0,2 1-7 0,-1-1 3 16,0 1-4-16,1 0 8 0,-1 0 0 0,-1 0-4 15,1 0-8-15,-1 1 13 0,1 0-10 0,-2-1 12 16,2 0-9-16,-1 1 12 0,-2-1-15 15,2 1 11-15,-2-1-13 0,1 1 14 16,-1-1-9-16,0 0 5 0,-3 2-8 0,0-1 11 16,-2 0-10-16,-11 2 0 0,22-2 13 0,-22 2-14 15,19-4 7-15,-19 4-10 0,19-2 16 0,-19 2-15 16,18-3 2-16,-18 3-9 0,14-2 20 16,-14 2-14-16,14-1 4 0,-14 1-4 0,15-2 11 15,-15 2-9-15,17-3 7 0,-17 3 0 16,17-2 8-16,-17 2-13 0,19-3 15 0,-19 3 4 15,20-3 10-15,-20 3-13 0,22-5 5 0,-9 4-17 16,2-1 12-16,-1-1-5 0,4 1 2 16,0-2-5-16,-2 3 4 0,1-2-6 0,0 0 4 15,0 2 2-15,-1-2 6 0,-1 1-21 0,1 0 5 16,-3 0-4-16,-1 0 9 0,-12 2-9 16,22-1 5-16,-22 1 3 0,20-3 2 0,-20 3-13 15,16-3 17-15,-16 3-12 0,13-1 13 16,-13 1-7-16,12-2 7 0,-12 2-1 0,0 0 10 15,14-2-17-15,-14 2-18 0,0 0-45 0,12-2-52 16,-12 2-58-16,0 0-63 0,0 0-66 16,7-6 59-16,-7 6-209 0,0 0 92 0,0 0-202 15,0 0-39-15,0 0-78 0,0 0-535 16,-15 1-817-16</inkml:trace>
  <inkml:trace contextRef="#ctx0" brushRef="#br0" timeOffset="168778.36">3129 18054 244 0,'0'0'551'0,"-12"2"-214"16,12-2 109-16,0 0-164 0,0 0-9 0,0 0 12 15,0 0-40-15,-10 6 20 0,10-6-49 16,0 0 34-16,0 0-41 0,0 0 30 0,0 0-47 16,0 0 30-16,-8 5-52 0,8-5 21 0,0 0-56 15,0 0 29-15,0 0-58 0,0 0-7 16,0 0-9-16,0 0-8 0,0 0-14 0,0 0-11 16,0 0-4-16,0 0 8 0,0 0 24 15,0 0 13-15,0 0 3 0,0 0-9 0,6 8 0 16,-6-8 6-16,11 4 5 0,-11-4-6 0,17 4 9 15,-17-4-7-15,21 4-7 0,-10-2 2 16,5 0 7-16,2 0-6 0,1 0 112 0,-1 1-153 16,2-2-2-1,1 0-1-15,0 0 2 0,1-1-2 0,1 1 0 0,-1-1-6 0,2 0-6 16,2 0-4-16,1-1-3 0,0 0 0 0,0 0-3 16,-2 0 4-16,2 0 0 0,-1-1 1 0,1 0 4 15,-1 1-6-15,0 0-1 0,-1-1-3 0,-3 0-6 31,0 2 0-31,-1-1-5 0,-2 0-2 0,1 0-5 16,0 1 2-16,-3-1-2 0,2-1 0 16,-4 2-2-16,-1 0-3 0,-14 0 7 0,24-1-5 15,-24 1 3-15,23-1-1 0,-23 1 6 16,23-2 2-16,-23 2-10 0,22-2 0 0,-22 2 2 16,20-1 0-16,-20 1-2 0,20-2-6 0,-20 2 5 15,18-2 3-15,-18 2-5 0,17-3 1 16,-17 3-4-16,19-3-1 0,-19 3 16 0,17-2 8 15,-17 2 1-15,20-3-10 0,-20 3-15 16,19-3 0-16,-19 3 0 0,19-2 0 0,-19 2 0 16,21-3 0-16,-21 3 0 0,19-3 0 0,-19 3 0 15,21-2 0-15,-21 2 0 0,22-2 0 0,-22 2 0 16,22-2 0-16,-22 2 0 0,20-1 0 16,-20 1 0-16,20-2 0 0,-20 2 0 15,17-2 0-15,-17 2 0 0,15 0 0 0,-15 0 0 16,13-1 0-16,-13 1 0 0,0 0 0 0,18-2 0 15,-18 2 0-15,0 0 0 0,12-3 0 0,-12 3-209 16,0 0-133-16,10-5-167 0,-10 5-159 16,0 0-161-16,3-14-950 0,-3 14-1475 15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</inkml:traceFormat>
        <inkml:channelProperties>
          <inkml:channelProperty channel="X" name="resolution" value="108.84354" units="1/cm"/>
          <inkml:channelProperty channel="Y" name="resolution" value="109.09091" units="1/cm"/>
        </inkml:channelProperties>
      </inkml:inkSource>
      <inkml:timestamp xml:id="ts0" timeString="2018-02-08T04:46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18733 8202,'21'0,"11"0,-22 0,12 0,-12 0,22 0,0 0,-1 0,12 0,-12 0,-20 0,42 0,-42 0,20 0,12 0,-33 0,1 0,42 0,-22 0,-9 0,-12 0,43 0,-32 0,-10 0,-1 0,43 0,-21 0,-11 0,11 0,-21 0,10 0,-11 0,12 0,9 0,1 0,-21 0,20 0,-9 0,-12 0,1 0,10 0,-11 0,22 0,11 0,-33 0,43 0,-21 0,-22 0,12 0,-12-42,11 42,-10 0,10 0,-10 0,-1 0,11 0,-10 0,10-11,-10 11,20 0,-9 0,-12 0,1 0,21 0,-11 0,10 0,-20 0,10 0,-10 0,10 0,11 0,42 0,-53 0,-10 0,-1 0,11 0,-10 0,10 0</inkml:trace>
  <inkml:trace contextRef="#ctx0" brushRef="#br0">20363 8064,'0'-10,"21"10,11 10,-22-10,22 11,-11-11,-10 11,-1-11,33 21,-12-21,-20 0,42 21,0-21,-32 0,-32 0,1 0,-11 32,10-22,0-10,-10 0,11 21,-11-10,10 0,0-11,-10 21,11-11,-12 12,12-22,-11 0,10 31,-31-10,31-10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31:46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15307 4603 456 0,'-3'-13'528'15,"3"13"-51"-15,-3-9-31 0,3 9-63 0,0 0-37 16,-5-13-49-16,5 13 0 0,0 0-12 16,-7-9-10-16,7 9 3 0,-6-8-36 0,6 8 6 15,0 0-39-15,-11-9-3 0,11 9-45 16,-9-4 6-16,9 4-33 0,-15-3 26 0,15 3-33 16,-18-3-10-16,18 3-2 0,-23 2-6 15,7-1-10-15,-2 0-1 0,-1 4-9 0,-3-1-9 16,0 2-1-16,-3 2-3 0,-3-1 1 0,-2 3 3 15,0 0-1-15,-1 2-4 0,-3 1-16 16,-1 2-5-16,1 1-5 0,1 2-13 0,2 0-3 16,1 3-4-16,0 3-5 0,1 1-5 15,2 1-2-15,1 3-1 0,1 2 3 0,3-1-5 16,0 3 4-16,1-1 1 0,1 2 5 16,3 1 1-16,0 1 0 0,2-1-10 0,0 2 16 15,3 2-5-15,2 1 6 0,-1 3-2 0,5-1-4 16,0-1-1-16,4 2 0 0,2-5 2 15,2 5-1-15,3-1 4 0,6-2-3 0,3-1 12 16,3 0 11-16,5-2 2 0,5-1-10 16,6 5 5-16,5-3-10 0,2-1-1 0,1-3-7 15,3 0 3-15,2-2-11 0,0-3 9 0,2 1-6 16,0-1 7-16,0-3-17 0,1 0-2 16,3-3-12-16,2 1 0 0,4-4 0 15,3-1 0-15,3-4 0 0,5-1 0 0,3-3 0 16,2-2 0-16,1-4 0 0,3-3 0 0,1-2 0 15,0-2 0-15,3-3 0 0,-1-1 0 16,1-1 0-16,1-3 0 0,0-2 0 0,-1 1 0 16,-1-4 0-16,-3 1 0 0,-1-4 0 15,-2-1 0-15,0-2 0 0,-3-1 0 0,0-3 0 16,-5-1 0-16,0-2 0 0,-5-2 0 0,-4-4 0 16,-6 2 0-16,-3-3 0 0,-6 0 0 15,-7-2 0-15,-8 5 0 0,-4-3 0 0,-4 1 0 16,-5-3 0-16,-2 1 0 0,-6 2 0 15,-3 0 0-15,-3-1 0 0,-3-1 0 0,-5-7 0 16,-5 0 0-16,-3-1 0 0,-7-6 0 16,-5 0 0-16,-5 0 0 0,-4 2 0 0,-4-1 0 15,-7 3 0-15,-4 0 0 0,-5 3 0 0,-4 2-4 16,-6 2 8-16,-4 4-30 0,-2 1 3 16,-3 4 0-16,-3 4 2 0,0 1 7 0,-3 5 10 15,-3 2-7-15,-3 4 0 0,-1 3 4 16,-4 5 7-16,-1 4 2 0,0 3 4 0,-2 3 1 15,3 2 8-15,3 3-3 0,1 3-2 0,2 1-3 16,2 1 22-16,5 1-28 0,3 1 21 16,4 1-27-16,6-3 27 0,5 3-36 0,11-4-7 15,5 0-80-15,4 0-21 0,8-2-112 16,4-1-78-16,2 2-132 0,7-2-61 0,1 2 20 16,3-1-301-16,0 3-845 0,4-3-1292 15</inkml:trace>
  <inkml:trace contextRef="#ctx0" brushRef="#br0" timeOffset="1425.44">5797 5500 456 0,'0'0'631'0,"0"0"-83"16,0 0-57-16,0 0-58 0,0 0-58 0,0 0-19 15,0 0-1-15,0 0-48 0,-14 0-1 0,14 0-55 16,-15 10-3-16,5-3-61 0,0 0 3 15,-3 3-47-15,1 3 26 0,-4 0-41 16,2 2 20-16,-5 3-27 0,1 2 19 0,-2 2-26 16,-4 4 4-16,0 2-16 0,-1 0-2 0,-1 2-5 15,1 1-1-15,-1 0-1 0,1 1-12 16,2-1 0-16,1 4-6 0,0-1 0 0,4 1-14 16,1 0-7-16,3 1-6 0,1 1-2 15,2 0-8-15,3 1-1 0,0-5 0 0,5 3-2 16,1-1-4-16,2 0-11 0,2 1-3 0,2-1 1 15,4 5 6-15,3-2 5 0,2 0-15 16,4-1 21-16,2 0-20 0,2-2 9 0,3 0-2 16,2-1-4-16,2 0 2 0,2-3 2 15,8 4 10-15,3-3-7 0,-4-5 16 0,7 3-7 16,5-4 10-16,1-1-13 0,5-5 8 16,3 1-12-16,5-4 1 0,2 0-8 0,3-4 8 15,3-1-12-15,0-2 5 0,2-4-8 0,1-1 8 16,1-3-13-16,4-2 4 0,1-4-7 15,3-1 8-15,2-2-10 0,1-4 10 0,1-2-9 16,0-1 3-16,-2-3-9 0,0 0-3 16,-2-4 9-16,2 1 0 0,-2-2-3 0,-1 0 8 15,0-1-12-15,-3-1 11 0,-3-1-10 16,-2 0 6-16,-2-2 8 0,-5 1-12 0,-6-2 0 16,-3 0 0-16,-5 0 0 0,-7 1 0 15,-10 2 0-15,-5 1 0 0,-3-3 0 0,-4-3-2 16,-5 0 3-16,-4-3-13 0,-4 1 2 0,-2 0 8 15,-2 0 4-15,-5 1-12 0,-2 2 10 16,-2-4 6-16,-4 2-3 0,-4 0 0 0,-3-5-5 16,-3 1 7-16,-6 1-2 0,-3 1-12 15,-9-9 6-15,-4 5 1 0,-5-1 21 0,-5 3-29 16,-4 0 2-16,-1-1-3 0,-7 2 3 16,-1 0 3-16,-2 2 2 0,-4 2 1 0,-2 0 1 15,-1 2-2-15,-5 2 4 0,-1 1 1 0,-2 2-22 16,-1 2 23-16,-1 3 5 0,0 3 3 15,0 2-1-15,-1 3-1 0,-1 2-2 0,-2 4-1 16,-2 3-2-16,0 1 0 0,2 4 1 16,0 0 0-16,2 4 1 0,4 1-6 0,3 0 0 15,4 1 0-15,4 2 0 0,10-3 0 0,5 2 0 16,4-1 0-16,0 1 0 0,6-2 0 16,7-1 0-16,4 0 0 0,5-3 0 15,3 1-12-15,4-2-102 0,2-1-82 0,2 2-98 16,3-2-82-16,2 1-98 0,10-4-92 0,-14 7 0 15,14-7-323-15,-9 10-603 0,9-10-1119 16</inkml:trace>
  <inkml:trace contextRef="#ctx0" brushRef="#br0" timeOffset="2923.41">8959 7988 290 0,'-6'-8'712'0,"6"8"-132"0,0 0-51 15,-7-9-49-15,7 9-61 0,0 0-57 16,-7-8-58-16,7 8-48 0,0 0-32 0,0 0-17 16,0 0-10-16,-3-9 5 0,3 9-6 0,0 0-9 15,0 0 5-15,10-5 3 0,-10 5-14 16,0 0-13-16,15-3-7 0,-15 3-20 0,17 1 5 15,-6 2 5-15,5 0-11 0,-1 2-14 16,-2 2-15-16,5 0-1 0,-2 0-6 0,0 2 8 16,2 0-22-16,-1 1 3 0,0 0-29 0,-4-2 3 15,1-1-22-15,-1 2 3 0,-2-3-15 16,3 0 2-16,-6 1-15 0,1-4 8 16,-9-3-9-16,18 6 11 0,-18-6-10 0,17 2 8 15,-17-2-11-15,19-5 5 0,-3-1-6 0,-2-3-1 16,4 1-2-16,-3-4-3 0,1 0-4 15,0 0 3-15,-3 0-4 0,1 2-5 0,-3 1-4 16,2-1-4-16,-2 2-2 0,1 1-2 16,-1 0 3-16,0 4 10 0,5-2 7 0,0 4 16 15,2-1 9-15,0 4 9 0,2-1 6 0,5 4 5 16,-1 1-1-16,2 0 5 0,3 4-57 16,2-1 0-16,-1 0 0 0,-1 2 0 0,2-2 0 15,-3 1 0-15,2 0 0 0,-1-2 0 16,2-1 0-16,-6 0 0 0,2-1 0 0,2-4 0 15,-1 3 0-15,-1-4 0 0,4-1 0 16,1-4 0-16,1 1 0 0,3-3 0 0,0-2 0 0,4-2 0 16,-2 0 0-16,-1-2 0 0,-6 1 0 15,2-1 0-15,-3 3 0 0,-1-2 0 16,0 2 0-16,-4 3 0 0,0 0 0 0,-1 2 0 16,3 0 0-16,-2 4 0 0,-1 0 0 0,2 2 0 15,-1 0 0-15,1 3 0 0,0 1 0 16,-1-1 0-1,0 1 0-15,-2 1 0 0,2 0 0 0,-1-1 0 0,-1 1 0 0,2 0 0 0,-3-2 0 16,1 1 0-16,-1-2 0 16,2 2 0-16,-6-3 0 15,3 0 0-15,-2 0 0 0,1-3 0 0,0 2 0 0,-1-2 0 16,2-2 0-16,-1-1 0 0,0 0 0 16,3-2 0-16,-1 1 0 0,2 1 0 0,-5-1 0 15,0 3 0-15,3-1 0 0,-1 0 0 16,0 2 0-16,1 2 0 0,2 0 0 0,1 0 0 15,-1 3 0-15,0-1 0 0,3 2 0 0,-3 0 0 16,2-2 0-16,0 2 0 0,0 0 0 16,1-1 0-16,-1-1 0 0,3 0 0 0,-3-2 0 15,2 2 0-15,0-3 0 0,0 1 0 16,0-1 0-16,-1-1 0 0,-1 0 0 0,-1 2 0 16,-3-2 0-16,0 0 0 0,-2 1 0 0,-2 0 0 15,-3 0 0-15,-15-1 0 0,23 0 0 16,-23 0-385-16,16 2-88 0,-16-2-63 0,0 0-79 15,8 6-133-15,-8-6-149 0,-8 5-544 16,-2-2-1054-16</inkml:trace>
  <inkml:trace contextRef="#ctx0" brushRef="#br0" timeOffset="3789.11">4790 9150 651 0,'-18'-1'589'0,"4"1"-100"0,-1 0-45 0,15 0-55 15,-23-2-27-15,23 2-28 0,-19-1-21 16,19 1-24-16,-15-1-19 0,15 1-43 0,-13-1-48 15,13 1-51-15,0 0-16 0,-14 0-12 16,14 0 17-16,0 0 15 0,0 0 9 0,0 0-8 16,12 3 0-16,-12-3-7 0,21 3 14 0,-3-2-7 15,3 2-6-15,3-1-13 0,4 0-7 0,1 2-16 16,7-3-11-16,1 4-17 0,2-2 5 16,6 1-5-16,3 2-1 0,0 0-8 0,-1 0-2 15,2 2-6-15,0-2-3 0,1 3-8 0,0-1 7 16,-1-1 3-16,1 2-7 0,-1-2-2 15,2 2-4-15,-2-2 1 0,-1 1-5 16,3 1 3-16,-2-1-3 0,1 1-7 0,1 0 4 16,-1 1-5-16,1-1 6 0,0 2-8 0,0-2 8 15,0 1-6-15,1-1 10 0,-1 1-3 16,0-2 6-16,0 1-7 0,-1-1 7 0,2-1-9 16,-1-1 19-16,0 0-16 0,2 0 14 0,0-2-10 15,-1 0 11-15,2 1-11 0,4-2 10 16,-3 1-5-16,2 1-4 0,-1-3-4 0,0 1 0 15,0 0-2-15,1 0 0 0,-2-1 1 0,-2 0-8 16,1 0 12-16,-1-1-2 0,0 0 0 16,-2-1-4-16,2 0-4 0,-1-1-21 0,-1 0 0 15,0 0 0-15,-9 1 0 0,2 0 0 16,-3 0 0-16,-2 0 0 0,-2 0 0 0,-6 2 0 16,-5-1 0-16,-3 0 0 0,-3 1-157 0,-3 1-118 15,-3 2-109-15,-3 2-115 0,1 1-133 16,-8 4-263-16,0-1-796 0,-4-11-1366 15</inkml:trace>
  <inkml:trace contextRef="#ctx0" brushRef="#br0" timeOffset="5875.87">20704 11053 940 0,'0'0'681'0,"-14"-6"-160"0,14 6-108 16,-9-4-52-16,9 4-34 0,0 0-23 16,-7-6-2-16,7 6 6 0,0 0 6 0,0 0-8 15,0 0 2-15,0 0-17 0,8-5-21 0,-8 5-18 16,15-1-22-16,-15 1-22 0,24 0-28 16,-5 0-2-16,0 0-11 0,2 1-8 0,4-1-12 15,-1 2-9-15,3 1-12 0,0-3-6 16,2 3-14-16,0-2-7 0,1 1 0 0,2 1-5 15,5-1 0-15,-1 1-4 0,5 0-32 0,-1 0-58 16,8 2 0-16,-2-2 0 0,2 1 0 16,1 1 0-16,-2-1 0 0,1 0 0 15,1 0 0-15,-1 0 0 0,-1 0 0 0,2 0 0 16,-4-1 0-16,3 0 0 0,0 0 0 0,-5-1 0 16,6 1 0-16,1-3 0 0,-1 0 0 15,3 0 0-15,-2 0 0 0,-8-2 0 0,0 1 0 16,-1-1 0-16,-1 0 0 0,-2 0 0 0,-1 0 0 15,-9 1 0-15,-3-2 0 0,-2 2 0 16,-2 0 0-16,-4 0 0 0,-1 0 0 0,-3 1 0 16,-13 0 0-16,20-3 0 0,-20 3 0 0,18-1 0 15,-18 1 0-15,14-2 0 0,-14 2 0 16,0 0 0-16,18 0-116 0,-18 0-423 16,0 0-148-16,18 0-126 0,-18 0-1090 0,13 0-1629 15</inkml:trace>
  <inkml:trace contextRef="#ctx0" brushRef="#br0" timeOffset="6407.58">23401 11073 588 0,'0'0'758'0,"-9"-4"-151"0,9 4-122 16,0 0-27-16,-11-4-57 0,11 4-10 15,0 0-61-15,0 0 7 0,-9-4-43 0,9 4 28 16,0 0-23-16,0 0 8 0,0 0-37 0,0 0 37 15,13-2-60-15,-13 2-24 0,17 0-12 16,-17 0-8-16,26 0 20 0,-5 2-35 16,1-2-1-16,5 1-28 0,2-1-16 0,3 0-9 15,5 2-15-15,4-2-119 0,1 1 0 0,9 1 0 16,1-1 0-16,3-1 0 0,3 0 0 16,1 0 0-16,0 0 0 0,-1-2 0 0,1 1 0 15,-5 1 0-15,0-1 0 0,-3 1 0 0,-9-2 0 16,1 2 0-16,-5 0 0 0,-2-1 0 15,-5 0 0-15,-3 0 0 0,-4 1 0 0,-4 0 0 16,0 0 0-16,-5 0 0 0,0 0 0 16,-15 0 0-16,22-2 0 0,-22 2 0 0,18 0 0 15,-18 0 0-15,14 0 0 0,-14 0 0 0,0 0 0 16,15 0 0-16,-15 0 0 0,0 0 0 16,0 0 0-16,8-4-151 0,-8 4-341 15,0 0-58-15,-6-7-84 0,6 7-111 0,-12-2-191 16,12 2-550-16,-19 0-1110 0</inkml:trace>
  <inkml:trace contextRef="#ctx0" brushRef="#br0" timeOffset="7972.61">19723 17783 563 0,'0'0'614'0,"-13"6"-160"16,13-6-40-16,-14 3-61 0,14-3-13 16,-19 3-68-16,19-3-5 0,-24 0-14 0,12-1-19 15,-6-1-19-15,-1-1-29 0,-1-2-19 16,-3 0-35-16,1-4-13 0,-3 1 6 0,3 0 0 15,-1 0 14-15,2-1 14 0,1-1-23 0,-1 0-7 16,3-1-20-16,0-2-7 0,2 3 124 16,2-1-158-16,2-1-8 0,1 1-4 0,4-2 124 15,2-3-160-15,2 1 138 0,4-3-150 16,3-3 132-16,5-4-155 0,6-2 12 0,6-2-2 16,2 0 134-16,4 2-155 0,4 2 136 0,3 0-151 15,3 4 139-15,4 0-147 0,2 4 14 16,4 1 2-16,1 2 14 0,2 3 7 0,3 0 3 15,-3 4 2-15,2 2 0 0,-2 4 4 16,-8 2 0-16,-3 3 3 0,-2 3 7 0,-4 1 26 16,-4 3 161-16,-3 2-133 0,-4 3 35 0,-7-1 22 15,-1 3 1-15,-5-2 10 0,-4 1-9 16,-3 2 3-16,-3 1-18 0,-2 2-2 0,-3 2-19 16,-4 3-2-16,-5 0 103 0,-3 4-156 0,-3-1-9 15,-3 3-1-15,-3-2-6 0,-2 1-11 16,-7 6-37-16,-3-1-26 0,-3 0-18 0,-3-2-26 15,4-3-20-15,3-7-5 0,-1-2 1 16,3-4 17-16,5-6-15 0,3-5-46 0,2-3-59 16,5-5-81-16,-2-4-51 0,0-3-65 0,2-2-26 15,-2-6-59-15,2-1-75 0,4-2-616 16,1-3-820-16</inkml:trace>
  <inkml:trace contextRef="#ctx0" brushRef="#br0" timeOffset="9148.34">19920 17233 505 0,'0'0'729'0,"0"0"-154"15,-5 9-39-15,5-9-69 0,0 0-53 0,0 0-59 16,0 0-37-16,0 0-35 0,-11-6-31 16,11 6-21-16,-2-13-16 0,2 13-13 0,0-28-4 15,1 8 128-15,0-6-170 0,1-6-12 0,2-5-11 16,-1-6-20-16,2-3-17 0,-1-4-12 16,1-3-18-16,3-10-15 0,3-2-12 0,0 1-12 15,5 1-3-15,0 3-4 0,5 0-8 16,1 7-5-16,1 2-1 0,-3 12-3 0,0 2-1 15,-1 5-5-15,-2 6 4 0,-5 3 5 16,-1 5-4-16,-2 2 4 0,-1 3 1 0,-1 1-5 16,0 0 5-16,-3 4-1 0,1-1-25 0,-5 9-33 15,8-12-22-15,-8 12-42 0,6-10-49 16,-6 10-47-16,5-8-41 0,-5 8-35 0,0 0-40 16,8-10-34-16,-8 10-20 0,0 0-82 15,0 0-46-15,0 0-550 0,0 0-677 0</inkml:trace>
  <inkml:trace contextRef="#ctx0" brushRef="#br0" timeOffset="9460.81">20115 16058 331 0,'0'0'718'16,"-13"-9"-154"-16,13 9-55 0,-8-6-73 0,8 6-81 16,0 0-62-16,-9-6-30 0,9 6 5 0,0 0-2 15,0 0-20-15,0 0-22 0,0 0-27 16,10-7-19-16,-10 7-5 0,11-1-9 0,-11 1-9 15,19-2-12-15,-19 2-3 0,24 0-8 16,-4 0-5-16,-2-1 93 0,2 2-146 0,1 1-27 16,3-1 27-16,1 3 93 0,-1 1-139 15,-1 0 114-15,-1 3-133 0,-2-1 15 0,0 1 8 16,-1 2 15-16,-4-1 18 0,-1 1 5 0,-3-1 3 16,-1 3-1-16,-2 0 0 0,-3 1-8 15,-1 1-12-15,-2 4-8 0,-3 0-7 0,-2 1-8 16,-1 3-6-16,-5 1-18 0,0 2-31 15,-1 2-57-15,-1-4-45 0,1-2-53 0,1 0-65 16,1-4-69-16,1-2-95 0,1-2-80 0,1 0 28 16,1-2-271-16,4-11-626 0,-5 13-959 15</inkml:trace>
  <inkml:trace contextRef="#ctx0" brushRef="#br0" timeOffset="9804.52">20906 15696 655 0,'0'0'857'0,"1"-10"-183"16,-1 10-97-16,0 0-63 0,3-11-59 0,-3 11-52 16,0 0-11-16,0 0-31 0,0 0-25 15,0 0-34-15,0 0-31 0,0 0-44 0,0 0-44 16,11 1-37-16,-11-1-28 0,0 0-22 16,6 9-21-16,-6-9-18 0,0 0-66 0,6 11-45 15,-6-11-79-15,3 9-109 0,-3-9-88 0,4 10-85 16,-4-10-110-16,4 9-104 0,-4-9-181 15,7 7-302-15,-7-7-727 0</inkml:trace>
  <inkml:trace contextRef="#ctx0" brushRef="#br0" timeOffset="9993.68">21137 15631 216 0,'0'0'754'15,"0"0"-112"-15,0 0-30 0,13-1-67 0,-13 1-44 16,0 0-48-16,0 0-71 0,5 9-39 0,-5-9-54 15,0 0-55-15,0 13-45 0,0-13-42 16,0 13-30-16,0-13-46 0,-5 16-65 0,5-16-67 16,-6 17-80-16,4-9-59 0,-4 1-52 15,0 3-65-15,-3-1-58 0,-1 0-80 0,-2 0-102 32,1 0-426-32,-3-1-576 0</inkml:trace>
  <inkml:trace contextRef="#ctx0" brushRef="#br0" timeOffset="10197.23">20851 15856 710 0,'-13'3'681'0,"0"-2"-48"16,13-1-63-16,-17 1-79 0,17-1-66 16,0 0-33-16,-15 1-7 0,15-1-10 0,0 0-13 15,0 0-13-15,0 0-24 0,0 0-33 16,0 0-21-16,0 0-41 0,16-1-30 0,-16 1-30 16,20-1-22-16,-20 1-25 0,22-1-24 0,-7 1-10 15,2-1-23-15,2 1-12 0,0 0-9 16,0-2-15-16,0 1 65 0,-1 0-145 15,0-1 65-15,0 1-166 0,-2-2-25 0,-3 1-38 16,0-1-37-16,-13 3-38 0,19-3-56 0,-19 3-64 16,18-7-57-16,-18 7-77 0,13-6-114 15,-13 6-633-15,10-8-893 0</inkml:trace>
  <inkml:trace contextRef="#ctx0" brushRef="#br0" timeOffset="10496.36">21065 15540 431 0,'0'0'750'0,"-4"-13"-178"0,4 13-51 0,0 0-99 16,-5-12-44-16,5 12 11 0,0 0 5 15,0 0-10-15,0 0-30 0,-2 9-19 0,2-9-24 16,-4 17-15-16,4-1 7 0,-3 2-2 0,-1 5-16 16,1 2-13-16,-1 6-22 0,-1 1 70 15,1 0-137-15,-4 2 83 0,2-1-143 0,0 0 95 16,-1 1-147-16,1-5-9 0,1 2-62 15,-2-1 0-15,2-6 0 0,1-1 0 0,0-1 0 16,1-4 0-16,-1-1 0 0,1-2 0 16,2-3-1-16,-2-2-126 0,3-10-37 0,-3 16-32 15,3-16-65-15,-2 10-92 0,2-10-78 0,0 0-102 16,0 0-66-16,0 0-49 0,0 0-84 16,-1-15-582-16,1 15-917 0</inkml:trace>
  <inkml:trace contextRef="#ctx0" brushRef="#br0" timeOffset="11059.24">20967 15871 478 0,'1'-16'626'15,"0"3"-39"-15,-1 13 6 0,2-19-55 0,-2 19-44 16,-3-11-31-16,3 11-19 0,0 0-31 16,0 0-27-16,-10-3-23 0,10 3-32 15,-14 9-24-15,5-1-28 0,-1 2 62 0,-3 0-150 16,1 3 70-16,-3-1-136 0,0 3-64 0,-1-1 23 16,0 0-51-16,-2 1 31 0,3-1-81 15,-6 4-23-15,4-5 46 0,3 0-186 0,-2-1-45 16,5-3-56-16,1 0-40 0,0-3-26 0,10-6-17 15,-12 7 5-15,12-7 14 0,0 0 19 16,0 0 26-16,0 0 24 0,-11-1 53 0,11 1 40 16,0 0 38-16,9-14 25 0,1 5 27 15,3 1 17-15,0-1 16 0,3 0 12 0,1-2 9 16,2 1 8-16,0 2 7 0,1-1-3 0,2 1 10 16,-3 3 2-16,-1 0 23 0,-1 2 29 15,-1 0 42-15,-2 3 39 0,-14 0 20 16,21 2 47-16,-21-2 14 0,16 7 12 0,-16-7 19 15,9 10 32-15,-9-10-5 0,0 17-5 0,-3-8-4 16,-1 7-15-16,-5 0-15 0,0 1-22 16,-4 1-15-16,-3 4-16 0,1-1-14 0,-2-1-28 15,0-1-21-15,-1 0-19 0,4-3-11 16,-1-1-18-16,1-1-9 0,2-2-4 0,2-2-7 16,1 0-17-16,1-3-48 0,8-7-48 0,-10 10-25 15,10-10-12-15,0 0-17 0,0 0-29 16,0 0-22-16,13-3-9 0,-2-4 0 0,2 1-5 15,2-1 20-15,-1-2 21 0,3 3 27 16,-2 0 19-16,-1 0 23 0,-1 2 16 0,-1 0 9 16,-1 0 23-16,-11 4 55 0,15-2 31 15,-15 2 46-15,9 3 24 0,-9-3 12 0,5 9 0 16,-5-9 10-16,0 13-13 0,0-13-9 0,-8 20-16 16,2-6-7-16,-2 0-17 0,-1 3-11 15,0-1-17-15,-3-2-15 0,1 1-48 0,-1 0-76 16,0-2 44-16,2-1-224 0,-1-5 63 15,2 2-222-15,1-2-68 0,8-7-78 0,-12 4-100 16,12-4-323-16,0 0-601 0</inkml:trace>
  <inkml:trace contextRef="#ctx0" brushRef="#br0" timeOffset="11246.88">20929 16171 684 0,'0'0'628'15,"21"-3"-21"-15,-9 6-31 0,-1 0-48 16,3 4-20-16,-3 3-18 0,4 1-31 0,-1 4-48 15,0 1-45-15,-1 1-38 0,-1 1-39 16,1 1-34-16,0 0-46 0,-4-1-29 0,3 0-36 16,-3-1-26-16,-1-3-31 0,-1-1-14 15,0-1-18-15,-1-2-38 0,-1-2-46 0,-5-8-35 16,9 11-61-16,-9-11-87 0,0 0-90 0,8 6-112 16,-8-6-90-16,0 0-17 0,6-16-334 15,-2 3-404-15,-3-7-867 0</inkml:trace>
  <inkml:trace contextRef="#ctx0" brushRef="#br0" timeOffset="11594.68">21308 15862 985 0,'0'0'731'0,"0"0"-53"0,4-8-68 0,-4 8-47 16,0 0-60-16,0 0-60 0,0 0-68 0,-9 8-51 15,9-8-53-15,-8 14-52 0,-2-5-46 16,1 2-40-16,1-1-22 0,-2 1 88 0,1 1-158 15,1-4 85-15,3 1-157 0,-2-3-28 16,7-6-29-16,-9 13-28 0,9-13-38 0,-8 8-42 16,8-8-23-16,0 0-16 0,0 0-27 0,0 0-12 15,0 0 4-15,0 0 3 0,0 0 12 16,0 0 30-16,11-4 23 0,-11 4 33 16,0 0 29-16,14-3 32 0,-14 3 31 0,0 0 37 15,12 5 72-15,-12-5 33 0,9 14 13 0,-4-1 14 16,-2 2 8-16,-1 3 14 0,0 3 15 15,-4 0 8-15,0 4 15 0,-1 0 1 0,-2-2-8 16,3 0-32-16,-3 0-15 0,2-3 103 0,0-2-164 16,1-2 104-16,-1-4-203 0,3-12-84 15,-2 18-139-15,2-18-169 0,0 0-244 0,0 0-313 16,0 0-617-16</inkml:trace>
  <inkml:trace contextRef="#ctx0" brushRef="#br0" timeOffset="12345.03">21499 15736 442 0,'2'-12'739'0,"-2"12"-138"0,0 0-31 16,0 0-69-16,-6-8-60 0,6 8-61 0,0 0-79 16,0 0-55-16,0 0-53 0,0 0-39 0,-11 2-27 15,11-2-14-15,0 0-15 0,0 0-18 16,0 0-9-16,0 0-11 0,0 0-6 0,6 9-10 15,-6-9-12-15,0 0-7 0,13-3-28 16,-13 3-33-16,12-1-45 0,-12 1-37 0,15-5-27 16,-15 5-27-16,18-6-20 0,-18 6-18 15,18-6 109-15,-8 4-168 0,0-3 133 0,-1 2-212 16,-9 3-20-16,16-7 28 0,-16 7 48 16,13-5 75-16,-13 5 93 0,0 0 66 0,12-5 45 15,-12 5 58-15,0 0 57 0,0 0 28 0,0 0 164 16,0 0-139-16,0 0 27 0,0 0-7 15,-9 7 10-15,9-7 21 0,-6 8 2 0,6-8 10 16,-8 15-3-16,2-1 6 0,0-1-10 16,0 3 8-16,-1 2 6 0,1 2 13 0,1 4 10 15,-3 3 13-15,2 5 136 0,0 0-113 16,0 8-6-16,1 1-12 0,-4 0-29 0,4 2-24 16,-2-1-28-16,0 0-24 0,2-2-30 0,-1-5-21 15,2-2-26-15,-1-3-26 0,2-5-58 16,0-2 0-16,1-4 0 0,0-3 0 0,0-1 0 15,0-3-9-15,2-12-103 0,-1 17-43 16,1-17-64-16,0 0-49 0,0 0-68 0,0 0-64 16,0 0 81-16,0 0-189 0,-4-14 149 0,1-4-138 15,3 0 170-15,-2-5-117 0,1 2 53 16,1-3 71-16,-1 4 66 0,0 0 53 0,1 1 77 16,0 1 71-16,0 0 82 0,1 4 51 15,-1 1 52-15,1 2 53 0,0-1 38 0,-1 12 13 16,2-20-2-16,-2 20-3 0,7-19-18 15,-5 8-30-15,5 1-27 0,-1-2-28 0,3 1-23 16,1 0-24-16,-2 1-19 0,3 1-10 0,1 0-17 16,-1 2-8-16,-1 1-20 0,1 2-14 15,-11 4-20-15,17-5-10 0,-17 5-1 0,14 0 8 16,-14 0 8-16,9 3 6 0,-9-3 6 16,5 10 4-16,-5-10 10 0,0 12 16 0,0-12 30 15,-5 17 24-15,3-9 33 0,-3 1 14 0,1 0 9 16,0-2-6-16,4-7-11 0,-8 17-26 15,8-17-17-15,-6 13-14 0,6-13-18 16,-3 10-27-16,3-10-7 0,0 0-41 0,0 0-74 16,5 9-97-16,-5-9-102 0,16-5-105 0,-4-1-152 15,5 0-68-15,3-4 34 0,5 0-406 16,4-2-611-16</inkml:trace>
  <inkml:trace contextRef="#ctx0" brushRef="#br0" timeOffset="13284.81">21883 15893 117 0,'0'0'280'0,"0"0"-39"0,0 0-29 0,0 0-41 15,0 0-25-15,7 6-22 0,-7-6-10 16,0 0-1-16,0 0 1 0,0 0-18 0,6 7-4 16,-6-7 12-16,0 0 1 0,2 10-2 15,-2-10 18-15,0 0 4 0,0 14 8 0,0-14-4 16,1 16 7-16,-1-16-7 0,-1 21 11 0,-1-5-9 15,0 1-10-15,-2 6-4 0,0-3 4 16,1 3 16-16,-1-2 117 0,-2 1-155 0,2 0 146 16,2-4-184-16,-3 1 123 0,3-4-169 15,0 1 128-15,0 0-153 0,0-4 126 0,0-2-155 16,2-10 143-16,-6 19-169 0,6-19 133 16,-2 15-175-16,2-15 108 0,-2 10-198 0,2-10-35 15,0 0-57-15,0 0-52 0,-4 10-57 0,4-10-82 16,0 0-401-16,0 0-441 0</inkml:trace>
  <inkml:trace contextRef="#ctx0" brushRef="#br0" timeOffset="13937.97">21936 15881 448 0,'0'0'381'0,"12"-13"-40"15,-12 13 89-15,13-10-220 0,-6 4 116 16,5-2-197-16,-1 1 120 0,2 1-182 0,-1-1 125 16,0 1-177-16,2 0 141 0,0 0-175 0,0 2 149 15,1-1-169-15,-1-1 149 0,-3 2-160 16,0 1 9-16,-11 3 10 16,20-4 5-16,-20 4 13 0,18-3 22 15,-18 3 20-15,16-2 161 0,-16 2-156 0,14 2 155 16,-14-2-160-16,13 3 157 0,-13-3-159 0,13 7 7 15,-13-7 2-15,12 14 9 0,-7-4 24 0,3 2-2 16,-2 1 8-16,0 1 4 0,0 2 11 16,-1 4-1-16,1 2 14 0,-2 1 3 0,2 1-4 15,-2 2 2-15,0 5 128 0,1 0-138 16,-1-1 150-16,-2 2-138 0,0-4 133 0,-1 0-153 16,-1-1 135-16,2 0-148 0,-2-1 133 0,-2-1-161 15,2-4-2-15,-1 0-10 0,1-3 4 16,0-1-9-16,-2-1 2 0,2-2-5 0,0-14 7 15,-2 20 6-15,2-20-14 0,-2 15-49 16,2-15 74-16,-7 12-199 0,7-12 111 0,-8 5-161 16,8-5 126-16,-14-1-159 0,14 1 129 15,-21-7-155-15,6-1 128 0,-3-3-142 0,0-1 151 16,-3-4-140-16,-1-2 172 0,0-1-123 0,-5-3 176 16,2-2-131-16,2 1 39 0,4 2 28 15,-2 1 40-15,1-1 11 0,4 2 33 0,-2 4 27 16,5 1 24-16,-1 0 40 0,5 4 24 0,-2-1 9 15,2 1-12-15,2 3-18 0,1 1-25 16,6 6-20-16,-9-12-5 0,9 12 3 0,-2-10 5 16,2 10 0-16,0 0 3 0,4-13-3 15,-4 13-7-15,13-10-2 0,-6 5-6 0,4-2 1 16,3 1-12-16,0 0 5 0,1 0-6 0,1 0-1 16,0 0-13-16,2 2-11 0,1-1-27 15,0 0-21-15,-4 3-28 0,3-2-20 16,-1 1-23-16,-2 2-17 0,-15 1-32 0,22-2-5 0,-22 2 12 15,13 0 5-15,-13 0-17 0,0 0-36 16,9 4-43-16,-9-4-55 0,0 0-112 16,-4 12-165-16,-3-5-115 0</inkml:trace>
  <inkml:trace contextRef="#ctx0" brushRef="#br0" timeOffset="14125.45">21966 16133 267 0,'-11'10'510'0,"0"-2"-124"0,1-3-62 0,2 1-36 15,8-6-19-15,-9 9-25 0,9-9-41 16,0 0-24-16,0 0-16 0,0 0 121 0,4 9-190 15,-4-9 121-15,11-1-181 0,-11 1 3 0,20-4-17 16,-9 2-1-16,6-2-8 0,-2 0 0 16,3 1-33-16,-3 0-22 0,0-1-26 0,0 1 118 15,0-1-174-15,-1 0-2 0,0 2-38 16,-3-2-41-16,-11 4-48 0,17-5-51 0,-17 5-92 16,17-6-191-16,-17 6-105 0</inkml:trace>
  <inkml:trace contextRef="#ctx0" brushRef="#br0" timeOffset="14422.78">22101 15934 363 0,'0'0'527'0,"-6"-12"-150"0,6 12-99 16,0 0-29-16,-8-8 0 0,8 8 6 15,0 0 0-15,0 0-5 0,-4 9-6 16,4-9 9-16,-2 14-1 0,2-14 7 0,-1 24-10 15,2-8 0-15,-1 3-11 0,0 0-15 0,-1 3 0 16,1-1 2-16,0 0 11 0,0-1-20 16,-2 1-16-16,2-1-8 0,-2 1-14 0,-1-1-10 15,3 0-19-15,-1-1-17 0,-1 0-14 16,2-2-11-16,-2 0-14 0,1-4-12 0,-1-1-19 16,2-12-11-16,-2 19-12 0,2-19-8 0,0 16-44 15,0-16-52-15,-3 10-75 0,3-10-76 16,0 0-108-16,3 13-2 0,-3-13-269 0,0 0-153 15,0 0-788-15,0 0-1171 0</inkml:trace>
  <inkml:trace contextRef="#ctx0" brushRef="#br0" timeOffset="14862.91">22487 16036 527 0,'-11'-6'652'0,"11"6"-126"16,0 0-67-16,0 0-74 0,0 0-26 16,0 0-12-16,0 0-14 0,0 0-33 0,0 0-9 15,4-9-38-15,-4 9-37 0,14-3-24 16,-14 3-26-16,18-6-23 0,-7 4-23 0,5-2-17 15,-1 0-22-15,1 1-21 0,-3-1-5 16,3 1-22-16,-3-1-41 0,-1 2-56 0,-12 2-51 16,18-5-46-16,-18 5-37 0,18-5-42 0,-18 5-43 15,15-6 96-15,-15 6-241 0,12-5-62 16,-12 5-108-16,7-6-291 0,-7 6-450 0</inkml:trace>
  <inkml:trace contextRef="#ctx0" brushRef="#br0" timeOffset="15160.39">22640 15908 35 0,'0'0'490'0,"0"0"-89"0,0 0-23 0,-5 6 102 16,5-6-207-16,0 0 124 0,0 0-194 16,-4 11 2-16,4-11-13 0,0 0 19 0,-4 15 6 15,4-15 0-15,-3 16-5 0,3-4 1 0,-2-1-18 16,0 3-14-16,-3 4-23 0,3 0-18 15,-1 1 120-15,-3 1-174 0,1 0 118 0,3-2-170 16,-2 0 129-16,0 1-158 0,0-3 130 0,2 0-156 16,-1-1 134-16,0-3-152 0,3-12 135 15,-2 19-152-15,2-19 149 0,-1 16-147 0,1-16 132 16,-2 11-162-16,2-11 115 0,0 0-159 16,0 13 118-16,0-13-181 0,0 0 97 0,0 0-213 15,0 0 84-15,13 1-228 0,-13-1-98 16,10-8-162-16,-10 8-282 0,13-15-591 0</inkml:trace>
  <inkml:trace contextRef="#ctx0" brushRef="#br0" timeOffset="15379.12">22790 15956 64 0,'0'0'695'0,"12"-5"-16"0,-12 5-225 16,13-4 3-16,-13 4-50 0,19-7-47 0,-10 4-30 15,7-1-36-15,-1 0-27 0,2-2-40 16,3 0-38-16,1 0-35 0,-3 0-31 16,4-1-33-16,-3 1-14 0,0 1-37 0,-3-1-54 15,0 2-58-15,-2-2-44 0,-2 3-36 0,-3-2-14 16,-9 5 104-16,17-7-232 0,-17 7-79 16,12-4-79-16,-12 4-546 0,8-7-596 0</inkml:trace>
  <inkml:trace contextRef="#ctx0" brushRef="#br0" timeOffset="15754.83">23004 15673 442 0,'0'0'589'16,"-7"-5"-1"-16,7 5-268 0,0 0 110 15,0 0-220-15,-7-9 125 0,7 9-166 0,0 0 14 16,0 0 17-16,0 0-6 0,0 0-7 0,0 0 13 15,-11 6 6-15,11-6-7 0,0 0 0 16,0 15 6-16,0-15-1 0,2 19-4 0,-2-3-8 16,4 2-11-16,0 5-11 0,-2 2-12 15,2 6-17-15,2 4 2 0,-1 6-17 0,1 2-15 16,0 3-15-16,0 0-8 0,2-2-11 0,0 0 0 16,-2-1-6-16,4-3 16 0,-2-3 4 15,-1-6 7-15,3-1-23 0,-2-4-1 16,-1-2-18-16,1-4 1 0,0-1-13 0,-2-2 3 15,-1-3-13-15,1-2 6 0,-1 0-14 0,2-2 4 16,-2-2-26-16,-5-8-23 0,8 10-39 16,-8-10-21-16,9 6-49 0,-9-6-35 0,0 0 75 15,14-1-200-15,-14 1-32 0,9-6-39 0,-9 6-24 16,4-8-11-16,-4 8-6 0,4-12-6 16,-4 12-39-16,0-17-43 0,0 17-43 0,-3-17-440 15,0 7-562-15</inkml:trace>
  <inkml:trace contextRef="#ctx0" brushRef="#br0" timeOffset="16036.69">22698 16023 586 0,'0'0'513'0,"0"0"-63"15,0 0-28-15,0 0-28 0,0 0-42 16,0 0-6-16,0 0-41 0,0 0-13 0,-4 7-34 16,4-7-9-16,2 16-20 0,-2-16-30 15,2 19-35-15,0-7-25 0,-2-12 104 0,2 21-179 16,-2-9 115-16,2 1-169 0,-2-2 113 16,0-11-180-16,1 21 75 0,-1-21-210 0,0 20 74 15,0-20-195-15,2 16-25 0,-2-16-26 0,0 13-39 16,0-13-43-16,0 0-59 0,3 11-376 15,-3-11-436-15</inkml:trace>
  <inkml:trace contextRef="#ctx0" brushRef="#br0" timeOffset="16474.74">22781 16109 376 0,'7'-5'339'0,"0"-1"-37"16,-7 6-35-16,14-10-48 0,-14 10-24 15,12-7-36-15,-12 7-19 0,13-4-27 0,-13 4-20 16,9-4-22-16,-9 4-6 0,0 0-11 0,14-3 1 15,-14 3-15-15,0 0 14 0,0 0-5 16,10 7 145-16,-10-7-159 0,0 0 156 0,-7 15-151 16,7-15 15-16,-12 17 21 0,2-7 19 15,0 1 19-15,-1-1 153 0,2 1-158 0,-4-2 148 16,6 0-170-16,-2-2 129 0,3-2-169 0,6-5 110 16,-10 11-167-16,10-11 106 0,-7 6-184 15,7-6 131-15,0 0-163 0,0 0 139 0,0 0-152 16,0 0 137-16,0 0-178 0,0 0 9 0,17-2 16 15,-17 2 14 1,15-5 5-16,-15 5 13 0,18-4 1 0,-18 4-4 0,16-6 8 16,-16 6-6-16,16-2-4 0,-16 2 31 0,0 0 49 15,11 0 35-15,-11 0 45 0,0 0 42 0,4 8 26 16,-4-8 20-16,-4 11 3 0,-2-1 9 16,-1 0 18-16,-3 3 31 0,1-1-9 0,0 1-20 15,-2-1-15-15,2-1-23 0,2 0-29 0,-1-1-22 16,2-2-19-16,6-8-24 0,-10 14-15 15,10-14-31-15,-5 8-20 0,5-8-38 0,0 0-38 16,0 0-48-16,0 0-35 0,11 6-25 16,-11-6-43-16,18-7-26 0,-5-1-39 0,2-1-46 15,2-2-396-15,0-1-290 0</inkml:trace>
  <inkml:trace contextRef="#ctx0" brushRef="#br0" timeOffset="16662.37">23091 16130 112 0,'0'0'762'0,"11"-6"-150"0,-11 6-63 0,0 0-46 15,0 0-48-15,2 10-17 0,-2-10-32 16,-8 14-29-16,1-3-44 0,-5 4-31 0,3 2-32 16,-4 0-20-16,-2 2-14 0,-1 2-27 15,0-1-16-15,-1 0-21 0,0 0-24 0,2-2-19 16,-1-2-16-16,3-2-2 0,-1 0-22 0,5-3-7 16,0 0-21-16,-2-3-5 0,4-2-54 15,7-6-47-15,-9 11 66 0,9-11-269 0,0 0 19 16,-11 5-243-16,11-5 45 0,0 0-272 15,-1-10-845-15,1 10-1182 0</inkml:trace>
  <inkml:trace contextRef="#ctx0" brushRef="#br0" timeOffset="16850.18">23199 15611 1032 0,'9'-9'731'0,"-2"1"-158"0,-7 8-127 0,9-10-42 15,-9 10-56-15,8-5-28 0,-8 5-56 0,0 0-52 16,10-7-54-16,-10 7-50 0,0 0-116 16,9-7-118-16,-9 7 57 0,0 0-323 15,0 0-223-15,0 0-441 0,14-1-673 0</inkml:trace>
  <inkml:trace contextRef="#ctx0" brushRef="#br0" timeOffset="26182.02">11267 14077 298 0,'0'0'400'0,"0"0"-69"16,0 0-21-16,0 0-29 0,0 0-11 16,4-11-23-16,-4 11-16 0,0 0-21 0,0 0-5 15,5-8-3-15,-5 8-15 0,0 0-14 16,6-6-8-16,-6 6-5 0,0 0-6 0,9-5 2 16,-9 5 0-16,0 0 0 0,12-6-9 15,-12 6 2-15,0 0-3 0,16-2-4 0,-16 2 4 16,12 0-9-16,-12 0-2 0,18 1 2 15,-18-1-12-15,19 4 5 0,-4 1 12 0,-2 1 110 16,4 1-142-16,-2 0 101 0,3 1-139 0,-1 2 98 16,1-1-132-16,-2 2 113 0,2-2-129 15,-1 2 112-15,-1-3-126 0,-1 1 109 0,-2-1-127 16,-1-1 109-16,1 0-126 0,-2-1 113 16,0 0-124-16,-3-1 118 0,-8-5-117 0,15 7 114 15,-15-7-109-15,15 4-12 0,-15-4 43 16,14 0-25-16,-14 0 34 0,16-4-26 0,-7 0 39 15,1-4-34-15,1-1 19 0,-1-1-19 0,1 0 32 16,-1-2-36-16,0 2 33 0,0-2-31 16,1-1 30-16,0 1-41 0,-1-1 34 0,4 0-33 15,-4 1 30-15,3 1-30 0,-2 0 18 16,1 2-25-16,1 0 31 0,-1 2-29 0,2 0 29 16,-1 3-22-16,-1 1 29 0,2 2-23 15,-14 1 28-15,31 1-22 0,-14 3 29 0,2-1 106 16,2 2-125-16,-1 2 113 0,1-1-113 0,-1 0 97 15,0 2-106-15,-1-1 101 0,-2-1-109 16,-1 0-30-16,1 0 43 0,-2 0-29 0,2-1 39 16,-3 1-34-16,1-2 41 0,-1 0-30 15,-2-1 42-15,0-1-35 0,-12-2 39 0,20 4-35 16,-20-4 38-16,20-2-41 0,-20 2 42 0,23-4-43 16,-8-1 35-16,0-1-36 0,0-1 32 15,4-1-36-15,-1-2 38 0,-1 0-46 16,3 0 37-16,-3 1-40 0,1 0 40 0,-2 0-34 15,0 2 25-15,-1 1-38 0,0 2 34 0,0-2-28 16,0 3 39-16,-1 1-34 0,0 2 37 16,-2 1-37-16,6 1 37 0,-1 0-34 0,0 4 37 15,0-3-30-15,0 1 32 0,1 3-40 0,-2-2 40 16,1 1-33-16,-1 1 29 0,2-1-35 16,-2 0 42-16,-1 0-38 0,1 0 38 0,0-1-38 15,-2 0 40-15,1 0-39 0,-4-1 41 16,0-1-37-16,-11-3 41 0,20 4-40 0,-20-4 39 15,20 1-38-15,-20-1 31 0,22-2-52 0,-5-1 37 16,0-3-37-16,1-2 32 0,2 0-36 16,0-3 37-16,1 1-36 0,1 0 39 15,2-2-43-15,-3 0 41 0,0 2-28 0,0 2 28 16,-3-1-36-16,1 1 29 0,-3 3-31 0,1 1 38 16,-3 0-33-16,1 2 33 0,-15 2-29 15,25 3 36-15,-10 0-33 0,1 3 36 0,-1 0-28 16,1 2 36-16,-2 0-35 0,3 2 42 0,0 1-16 15,-2-1 32-15,-1-1-40 0,0 1 37 16,-1-2-43-16,-1 0 30 0,1 1-36 0,-1-2 34 16,0 0-36-16,-2-2 36 0,-3-1-36 15,-7-4 37-15,16 10-37 0,-16-10 41 0,14 4-37 16,-14-4 32-16,16 3-39 0,-16-3 35 0,18-5-38 16,-3 1 31-16,0-2-39 0,4-1 36 15,0-3-37-15,1 0 34 0,1 2-37 16,1-3 34-16,-2 3-38 0,0 0 33 0,0 1-24 15,-2 3 23-15,0-1-32 0,-1 4 35 0,-1 1-26 16,2 1 32-16,0 4-28 0,-1 0 38 16,4 3-32-16,-1 2 42 0,-1-1-27 0,1 3 41 15,0-2-32-15,-1 3 41 0,1-3-43 16,-2 2 35-16,0 0-41 0,1-1 37 0,-2-2-42 16,0 2 35-16,-2-4-40 0,0 0 39 0,-3-1-41 15,1 0 34-15,-3-1-71 0,-1 1 0 16,-9-6-82-16,15 5-26 0,-15-5 64 0,12 6-169 15,-12-6-60-15,0 0-102 0,13 5-88 16,-13-5-71-16,0 0-94 0,0 0-732 0,0 0-1006 16</inkml:trace>
  <inkml:trace contextRef="#ctx0" brushRef="#br0" timeOffset="28107.83">1622 14408 124 0,'0'0'334'16,"0"0"-69"-16,0 0-44 0,0 0-24 0,0 0-28 16,0 0-8-16,0 0 0 0,1-11 10 15,-1 11-1-15,0 0-2 0,0 0-3 0,0 0-18 16,0 0-11-16,0 0-8 0,0 0-11 15,0 0-3-15,0 0-4 0,0 0-2 0,0 0 2 16,0 0 4-16,0 0-2 0,0 0-7 0,0-13-6 16,0 13-6-16,0 0-9 0,0 0-7 15,0 0-10-15,0 0-8 0,0 0-1 0,0 0-4 16,0 0-15-16,0 0-7 0,0 0-6 16,0 0-1-16,0 0-2 0,0 0 0 0,0 0-1 15,6-7 1-15,-6 7 0 0,0 0 14 0,0 0 22 16,16 5 18-16,-16-5 3 0,14 8-3 15,-3-1-23-15,2 0 31 0,0 3 2 0,4 2 47 16,-1-1-37-16,2 3 9 0,0 0 92 16,-1-2-138-16,3 0 92 0,-2 1-130 0,1-1-2 15,-2-4-2-15,1 3 1 0,-3-4-1 0,1-1 0 16,-2-1 4-16,2-3-5 0,-2 1 5 16,1-3 103-16,1-4-138 0,2-1-25 0,2-2 24 15,-2-3-26-15,1-1 31 0,-1-1 111 16,0-2-124-16,-1-2 3 0,-3 3-3 0,2-3 3 15,-3 1 1-15,-1 0 2 0,1 0-3 0,-1 1-6 16,-3 2 5-16,1 1-3 0,-2 1-3 16,1 0-5-16,-2 4-3 0,-1-1 4 0,-6 7 3 15,12-11 6-15,-12 11 3 0,14-6 9 16,-14 6 10-16,15 0 48 0,-15 0 49 0,24 6-9 16,-9-1 104-16,1 3-134 0,0 0-17 0,3 2 35 15,-1 1-14-15,-1 0 18 0,1-1-30 16,-1 1 15-16,1 0-31 0,-2-2 12 0,1 2-25 15,-1-2 18-15,-1-2-28 0,-2 1 16 16,1-1-19-16,-3-1 19 0,1-2-20 0,-12-4 13 16,16 7-10-16,-16-7 22 0,18 3-20 0,-18-3 16 15,16 0-31-15,-16 0 11 0,21-5-28 16,-8 0 26-16,2-1-23 0,-1 0 21 0,1-2 108 16,-2 0-134-16,5-2 113 0,-1 1-134 15,0 0 116-15,-2 0-134 0,0 2 118 0,0 0-127 16,2 1 8-16,-1 0 12 0,2 1 16 0,0 4 111 15,1-2-123-15,1 3 120 0,0 3-128 16,4 0 126-16,0 1-126 0,1 3-9 0,0-1 38 16,-2 2-15-16,1 1 26 0,1-3-12 0,-1 2 31 15,0 0-15-15,-2-1 21 0,1-1-11 16,-1 1 22-16,-1-1-22 0,-2-3 27 16,0 2-26-16,-1-3 28 0,1 0-22 0,-3-2 25 15,-1 0-24-15,2 0 26 0,1-3-30 0,-1-2 23 16,-1 0-28-16,4-4 23 0,-2-1 100 0,1-2-132 15,1 0 104-15,0-3-130 0,2 0 115 16,-5 1-130-16,4-2 113 0,-3 4-122 0,-1-1 0 16,2 2 1-16,-3 3 13 0,0 1 2 15,0 2 9-15,1-1 8 0,1 5 4 0,-1 1 3 16,3 0 5-16,-2 2 119 0,5 4-118 0,0 0 128 16,0 2-106-16,2 2-2 0,2 2 35 15,0-2-24-15,-1 2 37 0,0-2-40 0,0 2 4 16,-4-2-1-16,4 0 3 0,-3 0 1 15,0-3 2-15,-1 1-7 0,1-2 1 0,-1 0-1 16,0 0 2-16,-2-2-4 0,1-1 2 0,0-1-14 16,-1-1-29-16,1-2-35 0,5-1-28 15,1-2 44-15,0-2-216 0,4-2-112 0,1-3-147 16,5 0-190-16,0-6-975 0,1-2-1360 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33:32.5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8663 11068 68 0,'0'0'667'0,"-16"1"-123"0,16-1-78 16,-14 0-22-16,14 0-76 0,-13 0-14 0,13 0 10 15,-11-1-1-15,11 1-10 0,-14-3-9 16,14 3-39-16,-11-1-22 0,11 1-23 0,-12-5-16 16,12 5-18-16,-10-3-13 0,10 3-16 15,0 0-17-15,-13-5-21 0,13 5-13 0,0 0-16 16,-10-3-13-16,10 3-16 0,0 0-3 0,0 0-20 15,-12-4-3-15,12 4-12 0,0 0-5 16,0 0 3-16,0 0-4 0,0 0 5 0,-8-4 7 16,8 4 2-16,0 0 0 0,0 0-2 15,0 0-5-15,7-6-2 0,-7 6-5 0,0 0 1 16,11-4-14-16,-11 4-5 0,12-4 0 16,-12 4 0-16,15-2-1 0,-15 2-15 0,22-6-23 15,-9 2 0-15,6-1 0 0,-4 1 0 0,4-1 0 16,3-1 0-16,-2 1 0 0,2-1 0 15,1 1 0-15,0 1 0 0,-1-2 0 0,-2 3 0 16,-1 0 0-16,-2-2 0 0,2 2 0 16,-2 0 0-16,1 2 0 0,-3 0 0 0,0-1 0 15,0 1 0-15,-4 0 0 0,2 0 0 16,0 1 0-16,0-1 0 0,5 1 0 0,-1-1 0 16,2 0 0-16,0-1 0 0,2 2 0 0,-1-2 0 15,0 1 0-15,0-1 0 0,1 0 0 16,1 2 0-16,0-1 0 0,1 1 0 0,0 0 0 15,1 0 0-15,-1 0 0 0,4 0 0 16,2 1 0-16,-2-1 0 0,2 0 0 0,2 0 0 16,-1 0 0-16,1 0 0 0,1 0 0 0,6-1 0 15,0 0 0-15,-1-1 0 0,2 0 0 16,-1 0 0-16,0 0 0 0,0 0 0 16,1 0 0-16,-3 1 0 0,0-1 0 0,2 1 0 15,-1-1 0-15,1 2 0 0,-3-1 0 0,-1 1 0 16,-3 0 0-16,7 0 0 0,-5 0 0 15,4 0 0-15,1 0 0 0,-1 0 0 0,0-1 0 16,1 1 0-16,-5 0 0 0,-1 0 0 0,7 0 0 16,-6 0 0-16,4 1 0 0,-6 0 0 15,2-1 0-15,-4 2 0 0,4-2 0 0,-2 3 0 16,4-1 0-16,-3 3 0 0,3-3 0 16,-3 3 0-16,3-1 0 0,-1 0 0 0,-1 1 0 15,3 0 0-15,-1-1 0 0,-1 2 0 0,3-1 0 16,-1-1 0-16,1 2 0 0,0-2 0 15,-2 1 0-15,1 1 0 0,0-2 0 16,1 2 0-16,-2-2 0 0,1 0 0 0,-1 3 0 16,0-3 0-16,-1 0 0 0,1 0 0 0,0 1 0 15,-1-1 0-15,-1 0 0 0,1 0 0 16,0 0 0-16,1-1 0 0,-2 1 0 0,4-1 0 16,-3 0 0-16,2 1 0 0,0-3 0 0,1 2 0 15,-1-2 0-15,1 2 0 0,-1-2 0 16,0 1 0-16,1-1 0 0,-3 1 0 0,3-1 0 15,-5 0 0-15,0 0 0 0,0-1 0 16,0 1 0-16,1-1 0 0,-1 0 0 0,1 0 0 16,-1 0 0-16,0-1 0 0,0 1 0 0,5-2 0 15,-5 1 0-15,1 1 0 0,-1 0 0 16,4-2 0-16,-4 2 0 0,1-1 0 16,3 0 0-16,1 0 0 0,0 0 0 0,-1-1 0 15,0 1 0-15,0 0 0 0,-4 0 0 0,-1-1 0 16,7 1 0-16,-3-1 0 0,-4 1 0 15,0-1 0-15,1 1 0 0,-2 0 0 0,1 0 0 16,0-1 0-16,-1 1 0 0,0-1 0 16,0 1 0-16,1-1 0 0,0 1 0 0,1 0 0 15,-2 0 0-15,2 0 0 0,0 0 0 0,-1 0 0 16,1-1 0-16,3 1 0 0,-5-1 0 16,2 2 0-16,-1 0 0 0,0 0 0 15,0 0 0-15,-1 0 0 0,1 0 0 0,-2 0 0 16,2 2 0-16,-1-2 0 0,0 1 0 0,0-1 0 15,-1 0 0-15,0 1 0 0,1 0 0 16,-2 0 0-16,3-1 0 0,-2 0 0 0,0 1 0 16,1 0 0-16,0 0 0 0,-1 0 0 0,1 0 0 15,0 1 0-15,0-1 0 0,0 1 0 0,1 1 0 16,0-2 0-16,0 0 0 0,1 1 0 16,4 0 0-16,-4 0 0 0,3-2 0 0,-3 1 0 15,0 0 0-15,5 0 0 0,-6 0 0 16,0-1 0-16,1 1 0 0,-2 0 0 0,1 0 0 15,0 0 0-15,-1 0 0 0,-1 0 0 0,1 1 0 16,0-2 0-16,-1 2 0 0,1 0 0 16,-1-1 0-16,2 0 0 0,-1 1 0 0,1 1 0 15,-1-1 0-15,6-1 0 0,-5 1 0 16,1-1 0-16,0 0 0 0,4-1 0 0,-4 1 0 16,1 0 0-16,3 0 0 0,-3-1 0 0,-1 1 0 15,0 0 0-15,3 1 0 0,-4 0 0 16,0-1 0-16,-1 1 0 0,0-1 0 15,1 3 0-15,-2-1 0 0,1-2 0 0,-1 2 0 16,1 0 0-16,0-2 0 0,-1 2 0 0,2 0 0 16,1-1 0-16,-1 0 0 0,4-1 0 15,0 1 0-15,1 0 0 0,-4 0 0 0,3-1 0 16,-3 0 0-16,3 1 0 0,-3-2 0 16,-1 1 0-16,0 2 0 0,0-2 0 0,-1 1 0 15,0-1 0-15,0 1 0 0,-1 1 0 0,0-2 0 16,-1 2 0-16,1-1 0 0,-1 1 0 15,-1 0 0-15,1-1 0 0,-1 0 0 0,-1-1 0 16,-1 2 0-16,1-1 0 0,0 0 0 16,-1 0 0-16,0 0 0 0,-1 1 0 0,0-1 0 15,-2-1 0-15,4 2 0 0,-3-2 0 16,3 1 0-16,-1-1 0 0,0 2 0 0,1 0 0 16,-1-2 0-16,-3 1 0 0,2-1 0 0,1 2 0 15,-2-1 0-15,-2 0 0 0,1-1 0 16,0 0 0-16,-1 1 0 0,1-2 0 0,0 1 0 15,1 0 0-15,-2 0 0 0,2-1 0 16,-1 1 0-16,-1-1 0 0,1 0 0 0,0 0 0 16,0 0 0-16,-2 0 0 0,1 0 0 15,0 0 0-15,-2 0 0 0,1 0 0 0,0 0 0 16,-1 0 0-16,2 0 0 0,0 0 0 0,1-1 0 16,1 0 0-16,3 0 0 0,1 0 0 15,1 1 0-15,-1-2 0 0,3 0 0 0,0 0 0 0,7 0 0 16,-2-1 0-16,-1 2 0 0,1-1 0 15,-4 1 0 1,1-1 0-16,3 0 0 0,-4 0 0 0,0 2 0 0,0 0 0 0,2 0 0 16,-2 0 0-16,1 0 0 0,0 0 0 0,4 0 0 15,1 0 0-15,-1 1 0 0,2 1 0 16,-1-2 0-16,1 1 0 0,-1 1 0 0,0-2 0 16,1 1 0-16,-1 1 0 0,1-1 0 15,-1 0 0-15,0 1 0 0,-1 0 0 0,0 0 0 16,-1-1 0-16,2 2 0 0,-3-1 0 0,-3 0 0 15,-1 1 0-15,0 0 0 0,1-2 0 16,-1 1 0-16,-1 0 0 0,0 1 0 0,1-2 0 16,-3 2 0-16,2-1 0 0,0-1 0 0,1 0 0 15,-1 0 0-15,1 0 0 0,-1-1 0 16,1 1 0-16,-1-1 0 0,1 0 0 16,-1-1 0-16,0 1 0 0,-1 0 0 0,-2 0 0 15,2-1 0-15,-7 1 0 0,2-1 0 0,-2 1 0 16,-2-1 0-16,0 1 0 0,-1-1 0 15,-3 0 0-15,-2 0 0 0,1 0 0 0,2-1 0 16,2 1 0-16,-3-1 0 0,2 0 0 16,0 0 0-16,-3 0 0 0,-1 0 0 0,-13 2 0 15,22-3 0-15,-22 3 0 0,20-2 0 0,-20 2 0 16,18-3 0-16,-18 3 0 0,17-3 0 16,-17 3 0-16,13-1 0 0,-13 1 0 0,17-5 0 15,-17 5 0-15,15-3-23 0,-15 3-23 0,17-6 3 16,-17 6 1-16,19-7 1 0,-12 3 4 15,5-2 3-15,2-1 8 0,-1 2 3 16,1-1 0-16,-1-1 3 0,-1 2 0 0,-1 1 5 16,-3-1-4-16,-8 5 6 0,14-7 5 0,-14 7 2 15,14-5 5-15,-14 5-4 0,9-4 0 16,-9 4-7-16,0 0 10 0,11-6-5 0,-11 6 0 16,0 0-9-16,8-6 5 0,-8 6 3 15,0 0-8-15,0 0 1 0,0 0 4 0,-3-13-4 16,3 13-2-16,-9-5 6 0,9 5-4 0,-16-5 2 15,4 1 6-15,-3 0-4 0,-4 0 2 16,-2-1-7 0,-3 1-11-16,-3 0-28 0,-7-2 13 15,-3 1 25-15,-9-2-29 0,-1 1 23 0,-4 1-25 16,-1-3-4-16,-1 1 7 0,-4 1 9 0,0-3 9 16,-12 0 2-16,-2 0 3 0,1 0 30 15,-3-1-26-15,-3 2 32 0,-1-3-31 16,-2 3 6-16,0 0-1 0,-1-1 0 0,-4 1 5 15,-1 0 3-15,-2 2-3 0,-5-1-3 0,-2-1 6 16,-1 2-5-16,-2-1 6 0,0 1-5 16,-2 1 7-16,-2-1-1 0,2 1-1 0,-5-1 2 15,0 0-3-15,-2 1-5 0,3 0 5 16,0-1 2-16,0 2-2 0,2-2-2 0,1 0 6 16,-1 1 1-16,-1-2-4 0,3 1 2 0,-1-1 2 15,3-1 0-15,3 0 0 0,0 1-3 16,1-4 6-16,2 2-4 0,-1-1 0 0,0 0 5 15,-1 0-5-15,0 2 0 0,-2-2 0 0,5 1-1 16,-1 0 1-16,-1 0 3 0,2 2-2 16,-2-2-1-16,-2 2 1 0,1-1-3 15,-2 1 4-15,0 0-3 0,1 1 1 0,3-1 1 16,-1 0 5-16,2 0-4 0,-2 2-2 0,-1-1 1 16,0 0-1-16,-4 1-2 0,2 2 1 0,-1-1 5 15,1 1-3-15,0 0 0 0,-1 0 1 0,-3 1 0 16,0 1 0-16,-1 0-4 0,0 1 7 15,-1 0-5-15,1 2-1 0,1-2 3 0,0 0-2 16,-2 1 0-16,-1 0-1 0,0-1-1 16,-1 2 4-16,0-1-2 0,1 0 0 0,1 1 1 15,-2 1 0-15,4-2 0 0,-2 1 1 16,0 1 1-16,-1-2-2 0,1 0-1 0,3 1 3 16,1-2 0-16,3 2-6 0,1-2 5 0,1 0 3 15,2-1 7-15,1 0-9 0,1-1 4 16,1 1-1-16,5-2 1 0,-1 0 1 0,4-1-6 15,2 0 4-15,1 0 3 0,4 0-6 0,9 1-3 16,3-2 4-16,-1 1-5 0,0 0 2 16,3-1 0-16,-1 1-1 0,3 0 1 0,3-1 0 15,0 1 1-15,2 0 1 0,4-1-1 0,-1 0-1 16,10 3-1-16,0-2 1 0,2 2-3 16,0-3 0-16,2 2 3 0,3 0-4 15,2 2 2-15,3-2 1 0,-2 1 2 0,1 0-3 16,2 0 3-16,1 0-9 0,1 1 3 0,1 0 3 15,2 1-3-15,-1 0-2 0,1 1-1 16,-2-1 4-16,3 2-5 0,2 1 9 0,-2-2 1 16,0 0-5-16,1 2 3 0,-3 0-2 15,1 1 0-15,0-1 1 0,1 1 2 0,0 0-5 16,-2 0 5-16,4 0-2 0,-2-1 4 0,-1 1-5 16,3 1 0-16,-2-1 3 0,2 0 0 15,-6 2-2-15,0 0 0 0,1 0-4 16,-2 2 0-16,-5 0 3 0,-1 1-4 0,1-1 1 15,0 3 3-15,-1-1-5 0,3 0 4 0,-2 1 0 16,-2-1 8-16,2 0-9 0,1 1 7 16,-1 0-7-16,0 0-1 0,2 0 13 0,1 0-9 15,-1-1 2-15,4-1-1 0,0 0-3 16,1 0-2-16,4-1 1 0,0-1-10 0,3-2 11 16,1 2-4-16,5-2-1 0,0-2 0 0,9-3-5 15,-16 6 2-15,16-6-3 0,-13 5-3 16,13-5 11-16,-7 5 0 0,7-5 4 0,0 0 11 15,0 0-12-15,-7 8 2 0,7-8 2 0,0 0-5 16,9 5 4-16,-9-5 3 0,13 5-3 16,-13-5 1-16,19 4-1 0,-8-2 1 15,2 0 1-15,5 3-4 0,-2-2 6 0,2 0 0 16,2 0-2-16,0 0-2 0,3-1 2 0,4 0 2 16,1 1-4-16,2-2-5 0,0-1 9 15,3 0 1-15,5 0 2 0,3 0 12 0,1 0 4 16,10-1 8-16,0-2-9 0,4 0-10 15,2 2 5-15,1-4 0 0,14 2-1 0,2-1-2 16,1-2-2-16,3 0-2 0,1 1 0 0,1-1-7 16,1-1 6-16,-2 0-2 0,1 0-1 15,1-1-1-15,-2-1 1 0,3 2 4 0,2 0-7 16,-2-2 1-16,0 0 0 0,-1 0 3 0,-2 2-3 16,-3-2-2-16,-4 2 0 0,-14 1 0 15,-1 0-2-15,-4 2-3 0,-6 1-10 16,-8 0-27-16,-10 1-32 0,-2 1 9 0,-4 0 8 15,-5 0 9-15,0 0 19 0,-4 1-3 0,-15 0 22 16,21 1 0-16,-21-1 12 0,0 0-5 0,10 3 7 16,-10-3 120-16,0 0-144 0,-16 6-3 15,1-1 11-15,-8-1 0 0,-6 0 3 0,-5 1 2 16,-12 1 2-16,-5 1-2 0,-4 0-1 0,-4-1-10 16,-10 3-2-16,-5 0-2 0,-3 2-2 15,-3-2-1-15,-2 4 0 0,-5-2-2 0,-3 1 1 16,2 2-5-16,-2 0 9 0,0 1-4 15,2-1-5-15,0 3-2 0,-2-2 22 0,2 2-20 16,0 0 22-16,0-1-22 0,3 1 26 0,2-1-16 16,2-1 22-16,3 0-19 0,3-3 3 15,8 2 21-15,0-1-20 0,11-2 14 16,4-2-12-16,5 1 20 0,-1 0-21 0,6-2 25 16,8-2-6-16,7-1 30 0,2 0-14 0,5-2 3 15,2 0-24-15,2 0 6 0,4-1-27 16,1 1 17-16,11-3-19 0,-17 6 22 0,17-6-18 15,-9 5 32-15,9-5-29 0,0 0 18 16,0 0-16-16,0 13 22 0,0-13-22 0,9 9 21 16,-9-9-20-16,11 10 12 0,-11-10-9 0,21 11 21 15,-10-3 14-15,5-4 7 0,2 2 4 16,4 1 6-16,3-2 1 0,8 0-6 0,3-1 7 16,3 0 0-16,8 0 8 0,5 0-5 0,2-1 3 15,1 0-6-15,4-1-1 0,1 1-15 16,3-1 4-16,0 0 3 0,14 1-10 15,-1 0 7-15,5 0-6 0,2 1-1 0,0-1-5 16,2 0 1-16,-1-1 9 0,2 1-10 0,-2-2 5 16,2 2 3-16,0-1 3 0,3-1-6 15,3-1 3-15,0 1-8 0,2-2 0 0,-1 1 0 16,-1 0-5-16,2 0-2 0,-2 0 0 16,2 1-5-16,1 0-1 0,1 0-1 0,-2 0 0 15,1 0-5-15,-4 2 2 0,2 1-2 0,-4-1 6 16,0 3-9-16,-1 0 3 0,0 0-6 15,-2 1 2-15,3 2 2 0,-2 0-4 0,-1 0 0 16,0 1 3-16,-1-1-2 0,-1 1-8 16,-1-2 15-16,2-1-14 0,-1 1 11 0,2 0-5 15,2 1 10-15,-1-2-16 0,0 0 15 16,-1 0-12-16,-3 0 10 0,0 1-12 0,-1 0 14 16,-2-1-13-16,2 2 14 0,-1 0 123 0,0 0-151 15,1 1-1-15,-1-1 12 0,0 1-1 16,-1 0-1-16,-2 1 7 0,0-3-3 0,-2 2 7 15,2-2-2-15,0 3 3 0,0-4 3 16,0 0-3-16,2 2 6 0,-1-1 2 0,-1-1-4 16,-1 0-8-16,0-1 12 0,-3 1 2 0,0-1-5 15,-2 0 3-15,0 1 0 0,1 0-2 16,1-2-4-16,1 1 1 0,-1-1 0 16,0 1 5-16,3-2-3 0,-3 0 3 0,1 0 1 15,-2 1 3-15,1-2 6 0,0 2-3 0,0-1-4 16,-1-1 0-1,1 1 0-15,1-1-3 0,-3 2-2 0,0-1-1 0,-10 0 0 0,9 1-4 16,-10-1 5-16,-2 1-27 0,4-1 27 16,-1-1-1-16,11 2 8 0,0-1-7 0,2-1-4 15,0-1 3-15,3 0 22 0,-2-2-27 0,2 1 4 16,-2-2-7-16,-10 2 3 0,-1-2-3 16,3 1 10-16,7 1-8 0,-9-1 7 0,0 1-8 15,11-1 23-15,-11 1-27 0,-1 0 9 16,11 0-4-16,-12 0 25 0,1-1-31 0,-1 1 1 15,0 0 0-15,1-2 5 0,0 0 0 16,12 0 2-16,-2 0 4 0,1-1-5 0,0 0-1 16,-2-1 1-16,1 0-1 0,-12 0 1 0,0 1 2 15,-1-1-1-15,-2 0-2 0,-1 0 1 16,-2 0 0-16,-3-1 2 0,0 1 0 0,-2 1-1 16,0-1 1-16,-4-1 0 0,2 2 1 15,-2-2-1-15,0-1-2 0,-2 1 0 0,3 0 2 16,-3-1-3-16,1-2 1 0,-2 2-1 0,1-1 2 15,-1 1-3-15,-7 0 5 0,0-1-2 16,-2 0-1-16,0 0 4 0,-2 1-8 0,0-2-8 16,-1 0-27-16,-1 1 26 0,2-1-2 15,-3 1 3-15,-2 0-5 0,-4-1 3 0,1 1-2 16,-2 0 1-16,-1-2-5 0,0 2-6 16,-3-2-1-16,2 0-1 0,0 0 2 0,-2-2-1 15,3 0-3-15,0 1 2 0,3-2 123 0,-6 2-147 0,2 0-5 31,-1 0-4-31,-3 2 12 0,-2 0 11 0,-3 1 17 0,1 0 0 0,-5 0 2 0,1 2-6 16,-10 4 2-16,15-8-5 0,-15 8-5 16,12-10 8-16,-12 10-6 0,11-10 6 0,-11 10 6 15,8-11 7-15,-8 11-2 0,6-8-3 16,-6 8 6-16,4-11 3 0,-4 11-1 0,3-10 5 16,-3 10 0-16,4-8-2 0,-4 8 3 0,0 0-3 15,4-13-2-15,-4 13-4 0,0 0-5 16,0 0-1-16,-1-14 2 0,1 14 3 0,0 0-14 31,-10-11 42-31,10 11-38 0,-16-8 25 0,4 1-32 0,-2 2 25 0,-4 0-33 0,-5-2 9 16,-2 2-26-16,-7-3 22 0,-3 1-25 0,-10 0 13 15,-4-1-32-15,-4 2 13 0,-16-1-27 16,-6 0 32-16,-5 2-36 0,-6 0 26 16,0 1-10-16,-7 1 35 0,-3 1-21 0,-5 0 27 15,-5 2-22-15,-3 0 31 0,-1-1-25 0,-2 1 29 16,-2 0-17-16,-21 1 29 0,-4 0-27 15,0 0 34-15,-2 1-29 0,2 1 33 0,-2-2-23 16,-1 1 28-16,-2 1-30 0,-3-1 26 16,2 2-23-16,1-2 30 0,0 1-25 0,2-1 29 15,-1-1-33-15,0 1 38 0,3-2-36 0,3 0 31 16,3-1-26-16,21 0 28 0,-19-1-30 16,0-2 31-16,22 2-30 0,-18-3 28 0,20 1-26 15,2 1 17-15,1-2-15 0,-3 1 26 16,1 0-28-16,-3 0 31 0,2 2-34 0,-1-3 31 15,3 3-26-15,1-1 33 0,1 1-27 16,1 1 33-16,2-2-30 0,1 2 38 0,3-1-23 16,2 2 33-16,4-2-28 0,5 0 27 0,4 0-21 15,6 1 29-15,13-1-18 0,6 2 25 16,2-2-16-16,13 1 28 0,3 0-10 0,11 0 21 16,1 0-31-16,5 1 4 0,3-1-36 15,4 1 10-15,15 0-24 0,-19 1 17 0,19-1-18 16,0 0 0-16,0 0 23 0,0 0-24 0,13 6 18 15,5-3-24-15,9 1 17 0,9 0-19 16,13 1 19 0,5 1-12-16,6 0 26 0,12 0-14 15,5 0 2-15,5 1 3 0,6 0 5 0,6-2 20 16,4 1-25-16,3-1 0 0,4 0 3 16,0-1 0-16,4 1-2 0,20 1 0 0,1-2-6 15,-3 2-3-15,-19-2 1 0,-1 0 5 16,-2-1-11-16,-2-1-24 0,-1 1-29 0,-1 0-36 15,-5 0-43-15,-2 0-49 0,-5 1-28 16,-6 1-93-16,-6 0-36 0,-15-2-56 0,-7 0-63 16,-7 2-142-16,-12-2-783 0,-9 0-977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33:34.6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3692 11755 272 0,'0'0'775'0,"-12"3"-139"0,12-3-105 16,0 0-38-16,0 0-79 0,0 0-16 0,0 0-60 15,0 0-4-15,0 0-63 0,0 0-12 16,-14 0-56-16,14 0 11 0,0 0-60 0,0 0 15 16,0 0-20-16,0 0 39 0,0 0 4 0,0 0 39 15,19 2-40-15,-19-2-7 0,24 0-17 16,-6-1-8-16,3 0-11 0,8-1-14 0,0-1-14 16,5 1-12-16,3-1-9 0,1-1-8 15,8 0-8-15,2 0-8 0,3-1-7 0,3-2 4 16,2 1-7-16,14-3-4 0,1 0 0 0,2 0-6 15,2-2-26-15,0 0-29 0,2 0 0 16,-2-2 0-16,4 1 0 0,-1 1 0 16,3-2 0-16,1 2 0 0,0 2 0 0,-1-2 0 15,0 2 0-15,-4 1 0 0,0 0 0 0,-3 1 0 16,-3 1 0-16,-10 1 0 0,1 3 0 16,-2-2 0-16,-2 3 0 0,0-1 0 0,-1 2 0 15,-2-1 0-15,-4 1 0 0,-7 0 0 16,-3 1 0-16,-2-1 0 0,-7 0 0 0,-3 2 0 15,-6-2 0-15,-1 1 0 0,-4 0 0 0,-2 0 0 16,-4-1 0-16,-12 0 0 0,20 2 0 16,-20-2 0-16,0 0 0 0,12 1 0 0,-12-1 0 15,0 0 0-15,-17 5 0 0,-2-1 0 0,-6 0 0 16,-8 0 0-16,-9 5 0 0,-6-1 0 16,-3-1 0-16,-4 2-33 0,-16 0-78 15,-5 1-3-15,-3-1 7 0,-6 0 15 0,-2-2 11 16,0 2 12-16,-3-2 14 0,-2 2 11 0,-1 0 6 15,-1 0 9-15,-2 1 4 0,0 1 2 16,0 0 4-16,0 0-2 0,1 1 13 0,0 1-5 16,1 1 8-16,2-1-3 0,3 0 1 0,-1 2-1 15,4-1 0-15,2 0 37 0,8 0-37 0,5-1 8 16,7 0 18-16,16-4 17 0,6-1 4 0,9-3-8 16,9 0-11-16,3-1-9 0,4 0-5 15,6-1 1-15,11-3 4 0,0 0-5 16,0 0 4-16,0 0-4 0,15 4 3 0,13-5 35 15,10-2-36-15,12-1 2 0,5-1 7 0,17 0 23 16,8 0 9-16,5-2-3 0,7 1 25 16,4 2-32-16,4-1 30 0,2 2-28 0,4 0-6 15,3 1 4-15,23 1-3 0,1-1 1 16,-20 1-11-16,19 0 5 0,-23-2-1 0,1-1-10 16,-1-1-20-16,0 2 0 0,-1 0 0 0,-4 0 0 15,-5-1 0-15,-5 1 0 0,-6 0 0 16,-6 2 0-16,-16 1 0 0,-6 0 0 0,-5 0 0 15,-12 0 0-15,-5 0 0 0,-7 0 0 16,-4 0 0-16,-5 0 0 0,-1 0 0 0,-6 1 0 16,-15-1 0-16,24-1 0 0,-24 1 0 15,0 0 0-15,0 0 0 0,0 0-55 0,0 0-17 16,-24-3-2-16,-5 2 3 0,-8 1 5 0,-14 1-11 16,-4-1 13-16,-5 1-8 0,-4-1-10 15,-14 2-8-15,-4-2-2 0,-6 1 6 0,-5 0 27 16,-1 1-16-16,-2-1 29 0,-1 2-12 15,2-1 10-15,0 0 8 0,2 3 28 0,1-1-25 16,1 1 34-16,2 1-23 0,1 1 25 0,2 2-19 16,2-2 20-16,2 4-19 0,2-1 22 15,1 3-20-15,2 0 23 0,3 2-23 0,0-1 22 16,4 2-20-16,2-1 21 0,3 2-21 16,2-2 6-16,14-2 16 0,4-1 19 0,6-4 20 15,7 1-4-15,10-3-2 0,3-2-11 16,6 1-1-16,13-5-10 0,-11 7-1 0,11-7 7 15,10 9 9-15,4-4 3 0,9-1 18 0,3 0 7 16,8 0 4-16,6 1 115 0,11-2-152 16,3-1 2-16,3-2-7 0,3 1-7 0,4-2 1 15,2 0-5-15,9-3 1 0,0-2-2 16,2 0-12-16,-2-2-32 0,3-1-39 0,0-1-35 16,3-1-53-16,4-1-54 0,0-1-25 0,2 1-71 15,2 1-27-15,-1-1-73 0,3 0-2 16,0-1-56-16,1 3 14 0,1-1-955 15,0 3-1013-15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33:38.5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7719 11939 1197 0,'-14'1'620'0,"14"-1"-77"0,-19 1-33 16,19-1-60-16,-14 0-14 0,14 0-72 0,0 0-5 16,-16 0-68-16,16 0-26 0,0 0-36 0,0 0-44 15,-15 0-37-15,15 0-27 0,0 0-16 16,0 0 2-16,0 0 1 0,0 0-2 0,0 0 0 16,0 0-10-1,14 5-4-15,-14-5-4 0,20 2 5 0,-1 1 24 16,3-1 6-16,6 2-7 0,8-2-6 15,2 0 5-15,4-1-10 0,12-1-5 0,0 0-8 16,6-1-12-16,2-2 2 0,10 0-8 16,4-1-7-16,0 0-4 0,4 0-7 0,1 0-8 15,3-1 0-15,-2 0-13 0,2 2-2 0,-2 0-9 16,1 1-3-16,-1 0-2 0,2 1-2 16,1 1 0-16,1 0-7 0,2 0-10 0,1 0 0 15,0 0 0-15,-1 0 0 0,2-2 0 16,-2 2 0-16,2 0 0 0,2-1 0 0,0-2 0 15,0 3 0-15,3-1 0 0,-2-1 0 0,0 2 0 16,-3 0 0-16,0 2 0 0,-1-1 0 16,0 2 0-16,0 0 0 0,0 1 0 0,-1-1 0 15,3 2 0-15,-3 1 0 0,0-1 0 0,-1 0 0 16,-1 0 0-16,1 1 0 0,1-1 0 0,0-2 0 16,3 0 0-16,0 0 0 0,0-1 0 15,0 0 0-15,-2-1 0 0,-1 1 0 0,0 1 0 16,0-1 0-16,1 0 0 0,-1 2 0 15,2-2 0-15,-1 3 0 0,-1-1 0 0,0 2 0 16,-4 0 0-16,1-2 0 0,-1 2 0 0,0 1 0 16,0-1 0-16,0 0 0 0,1 0 0 15,-3-1 0-15,2-1 0 0,-2 0 0 0,-4 0 0 16,-3-2 0-16,-11 1 0 0,-2 0 0 16,-1-1 0-16,-3 0 0 0,0 0 0 0,-4 0 0 15,1-1 0-15,-3 2 0 0,-1-2 0 16,-3 1 0-16,-6-2 0 0,0 2 0 0,-1-2 0 15,-1 1 0-15,-1-1 0 0,-1 0 0 0,-6 1 0 16,-1-1 0-16,0 0 0 0,-3 0 0 16,-5 0 0-16,-2 0 0 0,0-1 0 0,-2 1 0 15,-4 0 0-15,-15 0 0 0,24 0 0 16,-24 0 0-16,20 0 0 0,-20 0 0 0,15 0 0 16,-15 0 0-16,0 0 0 0,19 0 0 0,-19 0 0 15,0 0 0-15,14 0 0 0,-14 0 0 16,0 0 0-16,0 0 0 0,14-1 0 15,-14 1 0-15,0 0 0 0,0 0 0 0,-8-7 0 16,8 7 0-16,-22-7 0 0,1 2-19 0,-6 0-62 16,-10-1-11-16,-11 0-6 0,-6 1-6 15,-7 0-12-15,-16-1-1 0,-8 3-6 0,-9 0 3 16,-8 1 24-16,-7 1-25 0,-4 1 22 16,-28 3-6-16,1-1 28 0,-6 2-7 0,-2-1 25 15,0 1-7-15,3-1 9 0,-3 2 12 0,-1-3 20 16,-1 1-11-16,-1-1 23 0,1-2-16 15,0 1 8-15,1-2 21 0,-3 1-22 0,-3-1 31 16,2 1-26-16,1 0 23 0,0 2-16 16,-1 0 20-16,-1 2-23 0,1 1 22 0,1 0-18 15,5 0-1-15,2 1 3 0,3 0 1 16,1-2 4-16,5 2 0 0,2-3 3 0,25-1 3 16,0-1-3-16,4 0 3 0,-3-2 1 0,3 1-1 15,0 0-5-15,0-1 4 0,0 1 2 16,1 0-3-16,4-2 0 0,1 1 4 0,0 0-1 15,5 0 0-15,0 3 7 0,2-2 1 16,2 0 6-16,4 0 2 0,3 0 4 0,5 0 6 16,15-1 7-16,2 0 5 0,3 1 2 15,6-1 3-15,3-2 3 0,10 1-3 0,3 2 7 16,7-1 10-16,4-1 2 0,4 2-12 16,2-1-6-16,1-1-12 0,6 2-16 0,12 0-18 15,-22-1-14-15,22 1-4 0,-13 0-3 0,13 0 8 16,0 0 11-16,0 0-9 0,0 0 6 15,0 0 2-15,6 4-7 0,7-2 8 0,6 0-1 16,8 3-2-16,6-1 2 0,6 0-5 0,12 0 5 16,5 2 1-16,4-2 0 0,15 2 1 15,4 0-3-15,5-2 4 0,5 2 1 16,8 0 11-16,4 0 6 0,2 0-3 0,7 0 11 16,20 1-5-16,4-2 11 0,7 1-8 0,2-2 4 15,-2 0-4-15,4 1 4 0,1-2-8 16,7 0 12-16,2 0-6 0,1 0-6 0,1-2-1 15,1 0-4-15,4 1-1 0,1-1 0 0,2 1 1 16,-3-1 3-16,0 2 125 0,3 0-153 16,-1 1 7-16,-1 0 2 0,-4 0 4 0,1 0 2 15,-3 0 2-15,0 1 0 0,-3 1 2 16,-3-3-4-16,-5 1 1 0,-4-1-1 0,-2-2 2 16,-5 0-3-16,-1-1-4 0,-22 0 5 0,-3-2-2 15,-2-1 3-15,-3 1-1 0,-3-3 118 16,-1 3-144-16,-4-2 6 0,-3 0 2 0,-4 1 4 15,-4 1 0-15,-5-1 4 0,-5 1-1 16,-14 0 1-16,-5 0 3 0,-6 1 2 0,-10 0 1 16,-3-1 1-16,-8 1 6 0,-4-1 6 15,-4 2 0-15,-1-1 2 0,-3 1 3 0,-2-1-1 16,-15 1-4-16,21-2 6 0,-21 2-7 0,19 0-6 16,-19 0 8-16,17-2-5 0,-17 2-5 15,15-2-8-15,-15 2 1 0,18-4-10 0,-18 4 6 16,17-4-5-16,-17 4 10 0,17-4-2 15,-17 4 0-15,17-3 0 0,-17 3-1 0,17-4-4 0,-17 4 5 16,14-4-3-16,-14 4-8 0,14-4 3 16,-14 4-5-16,12-3-3 0,-12 3-2 0,14-4 6 15,-14 4 3-15,15-5 0 0,-15 5 2 16,16-6 1-16,-16 6-3 0,14-4 5 0,-14 4 1 16,14-5 6-16,-14 5 0 0,9-4 3 0,-9 4-6 15,0 0-2-15,12-4-4 0,-12 4 2 16,0 0-7-16,10-5 123 0,-10 5-144 0,0 0-5 15,0 0 5-15,4-9 0 0,-4 9 1 0,0 0 4 16,0 0 9-16,-5-10-1 0,5 10 4 16,0 0 3-16,-8-6 1 0,8 6 2 0,0 0-1 15,-9-7 2-15,9 7-1 0,0 0 3 16,-10-7-1-16,10 7 1 0,0 0 1 0,-13-5 1 16,13 5 0-16,0 0 4 0,-11-4-1 15,11 4 0-15,0 0 3 0,0 0-7 0,-11-5 0 16,11 5-5-16,0 0-6 0,0 0-5 15,0 0 3-15,0 0 3 0,0 0 2 0,0 0 5 16,0 0 1-16,0 0 4 0,0 0 2 0,0 0-2 16,0 0 4-16,10 8 3 0,-10-8 1 15,9 4-3-15,-9-4 3 0,18 4 5 0,-18-4-4 16,19 3-9-16,-6-1 2 0,4-2 5 16,2 1 4-16,2-1-2 0,-1 0 5 0,1 0-4 15,1 0 2-15,-3-1 0 0,1 0 1 16,-1 0-7-16,-4 0 3 0,-2-1 0 0,0 2 3 15,3-2-6-15,2 0 5 0,-1-1-3 0,-1 0-2 16,1-1-1-16,-1-1 6 0,0 2 1 16,-4 0 5-16,-1 1 0 0,-11 2 1 0,18-5 4 15,-18 5 4-15,16-6-10 0,-16 6-2 16,12-4 1-16,-12 4-1 0,9-5-2 0,-9 5-4 16,0 0-2-16,7-9 19 0,-7 9-35 0,0 0 29 15,-3-11-36-15,3 11 17 0,-13-10-36 16,-1 2-7-16,-4-1-24 0,-5 1-12 15,-7-3-7-15,-9 1-6 0,-3 0 1 0,-7-1 2 16,-4 1 18-16,-14-2-28 0,-4 2 10 0,-6 1-14 16,-2 0 21-16,-5 1-12 0,-1-1 28 15,-2 1-37-15,-3 0 21 0,-2 0-23 0,-3-1 44 16,-3 2-21-16,-1 0 42 0,-2-1-18 0,-1-1 42 16,2 1-21-16,-1-2 29 0,-1 1-19 15,-19-4 31-15,19 3-29 0,-18-3 34 0,20 2-31 16,0 0 36-16,1-1-29 0,-2 1 34 15,1 0-30-15,-1 1 36 0,-19-2-30 0,19 3 30 16,-2 0-25-16,1 0 28 0,1 1-23 0,-2 1 0 16,2-1 28-16,-2 1-28 0,-3-1 25 15,0 1-26-15,-2 1 24 0,2 0-27 0,1-1 4 16,-1 1 4-16,0 1 23 0,-2 0-27 16,0 1 22-16,-2-1-22 0,2 2 3 0,-2 0 5 15,5-1-1-15,-2 2 5 0,1 0-1 16,-3 1-1-16,1 0-8 0,-1 1 6 0,1 1-4 15,0 1-2-15,4-1 2 0,-1 2 3 0,1 0-2 16,0 2-3-16,-1-1 13 0,0-1-17 16,0 1 0-16,5 1 0 0,2-1 7 0,1 1 5 15,3-1 4-15,4-1 6 0,1 0 3 16,5 0 25-16,4 0-12 0,3-1 8 0,12 0 0 16,4-2 1-16,2 1-4 0,4-1-4 0,4 0-2 15,9-1 6-15,0 1 2 0,5-2-1 16,6 2 2-16,1-2 2 0,4 0 8 0,3 2 11 15,3-1 0-15,2-1-6 0,2 1-8 16,4 1-3-16,12 0-5 0,-21-2-7 0,21 2-3 16,-18-1-6-16,18 1-8 0,-13-1 0 15,13 1-14-15,0 0-11 0,-16-2-5 0,16 2-8 16,0 0 4-16,0 0 2 0,-16 0 2 0,16 0 1 16,0 0 0-16,0 0 7 0,0 0-2 15,17 5 1-15,-17-5-1 0,30 2 6 0,-5 1 6 16,3-1 2-16,12 0 12 0,8 2-3 15,5-2 0-15,5 0 1 0,3-1 8 0,14 0 6 16,7-2-4-16,4 0 3 0,6-2 0 0,4-2-1 16,1 1 0-16,5 0-1 0,2-4 11 15,24 1 2-15,4 0-6 0,2 0 2 16,0 0 4-16,1 0-6 0,-2 2 2 0,1 0-3 16,2 2-6-16,0 0-2 0,-1 2-11 0,-23 2-12 31,0-1-7-31,1 0 0 0,18 3 0 0,-22 0 0 15,-2 1 0-15,-2-1 0 0,-5 3 0 16,-4 0 0-16,-5 0 0 0,-6 1 0 0,-5 0 0 16,-5 0 0-16,-7 0 0 0,-13-2 0 0,-6 1 0 15,-4-1 0-15,-11 0 0 0,-6-1 0 16,-4-2 0-16,-5 0 0 0,-1 1 0 0,-5-2 0 16,-13-1 0-16,18 2 0 0,-18-2 0 15,0 0 0-15,0 0 0 0,-11-5 0 0,-8 3 0 16,-8-3 0-16,-10 0 0 0,-14-3 0 0,-7 2 0 15,-16-4 0-15,-7 1-57 0,-2 0-14 16,-10 2-12-16,-7-1-9 0,-7 1-5 16,-25 2 6-16,-2 0 0 0,1 1 8 0,-6 2 17 15,-2 3 1-15,-3 1-9 0,0 3-1 0,1-1-6 16,-1 1 15-16,1 4-4 0,-1 0 6 16,-3 1 9-16,1 1 7 0,5 1 4 0,1 1 10 15,4-2 19-15,1 3 8 0,4-1-16 0,3-1 21 16,7 1-17-16,21-4 24 0,5 0-19 15,3-2 4-15,5 1 38 0,7-4-26 0,8-1 46 16,16 0-14-16,7 0 64 0,10-3-15 16,9 1-15-16,5-1-28 0,4 0-21 0,3-1-3 15,5-1-6-15,13 2-4 0,-13-2-6 0,13 2-2 16,0 0 6-16,13-5-10 0,2 2 3 16,11 0 10-16,9 0-6 0,15 1 0 15,4 1 2-15,7 1-1 0,4 1-4 0,13 1 9 16,5-1 3-16,1 1 12 0,6 0 11 0,4 0 5 15,2 0 5-15,1 1-5 0,1-1 3 16,-3-1-3-16,-3 2-2 0,-2-2-6 0,-5 0-2 16,-4 1-7-16,-7-1-6 0,-15 1-2 15,-5 1-10-15,-11-1 0 0,-6-1-9 0,-8 0-5 16,-2 0 9-16,-6 0 0 0,-6-1 2 0,-15 0 1 16,17 0 0-16,-17 0-3 0,0 0-14 15,0 0-10-15,-25-6 2 0,0 3-9 0,-11 1 2 16,-14 1 0-16,-8-2-4 0,-16 2-9 15,-7-2-6-15,-4 0-6 0,-7 0 3 0,-6 0 7 16,-2 2 8-16,-8-2 26 0,-2-1-21 16,-23 1 5-16,21 2-3 0,0-1 15 0,0 1 2 15,1 1 28-15,-1 2-34 0,4 1 24 0,5 1-20 16,4 1 21-16,8 1-26 0,9-2 31 16,20-1-23-16,8 1 11 0,13-3 8 0,5 1-15 15,8 1 0-15,8-1 2 0,6-1-5 16,14-1 33-16,-10 3-24 0,10-3 36 0,13 5-35 15,5-1 30-15,14 1-23 0,13 3 35 0,5 0-49 16,4-2 17-16,17 5 7 0,5-2 8 16,8 1 14-16,2-3 1 0,3 1-5 15,1-2 3-15,-1-1-4 0,-3 0-4 0,-2 0-5 16,-6-3-3-16,-13 0-3 0,-5 0 0 0,-4 0-3 16,-14-1 2-16,-5 1-7 0,-7-1-21 15,-10 1 2-15,-2-2 5 0,-18 0-5 0,18 1-16 16,-18-1-21-16,0 0-15 0,0 0 4 15,-29-1 4-15,2 1-20 0,-12 0 26 0,-10 0-13 16,-9 0 30-16,-3-2-18 0,-15 0 19 0,-3-2-23 16,-6-1 13-16,-3 1 23 0,0-1-16 15,-6 0 22-15,2 4-15 0,1 1 18 0,2 0-18 16,4 3 27-16,3-1-17 0,9 2 22 0,13-1-15 16,7 0 22-16,12-2-11 0,4 2 45 15,8-2-16-15,7 0 6 0,2 0-29 16,6-1 16-16,14 0-22 0,-13 4 0 0,13-4 5 15,0 0 28-15,22 8-19 0,3-5 31 0,11 1-20 16,12 1 26-16,6-2-32 0,3 1 2 16,6 0 13-16,13 0 13 0,0-1 6 0,2-1-7 15,1 0-5-15,1 0-11 0,-2 0-3 16,-13-1-4-16,-2 1-7 0,-8-1 7 0,-4 1-13 16,-11 0-16-16,-9-1-10 0,-2 0-10 0,-9 0 9 15,-3 0-1-15,-17-1-19 0,15 2-32 16,-15-2-22-16,0 0-47 0,-20 3 2 0,-4-2-31 15,-10 0 34-15,-9 2-16 0,-11-1 21 16,-5-1 46-16,-4 0-9 0,-15 0 46 0,-7 1-26 16,1 0 38-16,1 1-22 0,1 1 45 15,5 2-3-15,3 3 31 0,7 0 22 0,14 1 18 16,7-1-4-16,5 2-8 0,10-3 11 0,10 3 19 16,3-1 10-16,7 1-3 0,5 1-8 0,6 1-4 15,4 2 13-15,7 3 15 0,9 1 11 16,10 0 126-16,8 0-151 0,5-3-3 0,8-2 0 15,12 1-16-15,0-5-11 0,4 0-12 0,-1-3 118 16,5 0-151-16,-10-2 0 0,2-2-3 16,0 0-11-16,-3-1-50 0,0-1-54 0,-5 1-79 15,-2-1-82-15,-5 0-82 0,-10 2-127 16,-4 0-96-16,-10 3-182 0,-2 0-798 0,-8 1-1193 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32:25.5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6061 4261 474 0,'0'0'549'0,"-14"-1"-98"0,14 1-67 15,0 0-55-15,0 0-55 0,0 0-46 0,0 0-19 16,-11-1-23-16,11 1-5 0,0 0 12 16,0 0 5-16,0 0-4 0,0 0-10 15,0 0-10-15,10-5-20 0,-10 5-26 0,0 0-13 16,17 0-11-16,-17 0 1 0,12 2-5 0,-12-2 2 15,19 3-1-15,-19-3 6 0,20 6-4 16,-7-2-3-16,2 0-7 0,-2 2 3 0,2-1-4 16,1 2 1-16,-1-2-9 0,1 2-6 15,1 0-10-15,-2 0-12 0,1-1-4 0,-1 2-6 16,0-3-4-16,0 2 108 0,-1 0-133 0,1-1 109 16,-1-1-131-16,0 0 116 0,-3-1-122 15,1-1 114-15,-12-3-120 0,19 5 124 0,-19-5-119 16,19 1 129-16,-19-1-126 0,17-1 120 15,-17 1-128-15,20-5 115 0,-8-1-131 0,1-1 117 16,-1-1-122-16,2-2 113 0,-3 0-125 16,1-1 117-16,2 0-124 0,-1-3 120 0,0 2-128 15,1-1 20-15,0-1 3 0,-1 1 114 0,1 0-122 16,-1 0 110-16,-2 2-124 0,0 2 118 16,0-1-127-16,0 3 120 0,1-1-123 0,-2 3 16 15,-3 1 5-15,-7 4 14 0,21-4 12 16,-21 4 4-16,24 1 2 0,-9 1 11 0,3 2 3 15,0 0 1-15,4 3 2 0,0 0 11 0,1 1 0 16,-1 2 4-16,6 0-2 0,-3 0 7 16,2 1 3-16,1-1-2 0,-2 0 107 15,1 0-131-15,-2 1 111 0,1-2-126 0,-3-2 113 16,0 0-126-16,0-1 120 0,0 1-122 0,0-2 122 16,-4-1-120-16,0-1 117 0,1-2-119 15,-2 1 119-15,0-3-109 0,1-1 107 0,-2 0-107 16,-1 0 106-16,-2-1-108 0,1-2 104 15,-2-1-113-15,0 0 112 0,0-1-123 0,-1-1 113 16,0-1-114-16,0-1 110 0,-1-1-116 0,2 0 112 16,1-1-114-16,-3 1 111 0,2-2-116 15,-2 4 114-15,1-1-125 0,-3 1 115 0,-1 1-121 16,0 4 119-16,-8 4-113 0,15-8 116 0,-15 8-115 16,17-5 17-16,-17 5 10 0,21 0 6 15,-11 3 13-15,5 0 4 0,1 2 4 16,-1 1 7-16,2 1 8 0,2 1 0 0,0 0 1 15,1 1-2-15,0 1 4 0,2 0-1 0,-1-1 1 16,0 1 3-16,2-1 8 0,0 0-5 16,-1-2 2-16,0 2 0 0,3-3 1 0,-2-2 2 15,0 2 2-15,-1-3 104 0,0-2-126 16,-1 1 117-16,-1-4-129 0,2 2 113 0,-1-4-126 16,0 0 15-16,2 0 117 0,-2-2-126 0,-2-2 114 15,2-1-119-15,-1-1 106 0,-2 0-117 0,2-1 116 16,-4 0-116-16,0-1 110 0,0 0-116 15,-1 1 114-15,-1 0-108 0,-3 3 107 0,0 0-119 16,-2 0 110-16,0 1-127 0,-9 7 10 0,13-8-3 16,-13 8 8-16,12-6 12 0,-12 6 14 15,13-3 4-15,-13 3 6 0,15 1 4 0,-15-1 8 16,19 6-2-16,-5-1 6 0,-2 2 2 0,5 0 4 16,0 2 3-16,2 1 0 0,-1 0-2 15,4 1 3-15,-1 0-1 0,1 1 1 16,4 1-1-16,-1-1 4 0,2 0 1 0,0-2-4 15,-1 2 1-15,3-1 7 0,0-3 3 0,2 1 100 16,-1-3-132-16,-4 0 119 0,1-2-124 16,2-4 115-16,0 1-121 15,0-2 110-15,-1-1-118 0,1-2 116 16,2-1-119-16,1-2 113 0,-3 0-116 0,0-3 114 16,0 1-115-16,-2-3 7 0,-3 1 9 0,1-3 7 15,-2 2 6-15,-3-1 5 0,0 3 6 16,-1-3-1-16,-4 3-3 0,3-2 4 0,-5 3-3 15,-1 0-1-15,-1 2-3 0,1 0-14 16,-12 7-3-16,13-8-3 0,-13 8 7 0,15-8 1 16,-15 8 9-16,16-2 6 0,-16 2-2 0,15 1 1 15,-15-1 1-15,19 4 6 0,-8-1 3 16,3 2-3-16,-1 1 4 0,3 1 2 0,-1-1-2 16,3 1 2-16,1 1 0 0,-2 0 0 0,2 1 3 15,2-1-2-15,-2 0 0 0,4-1 1 16,-2 0 2-16,2 0-4 0,0-1 2 15,1-2 1-15,1-1 5 0,0-1 7 0,-3 0 0 16,5-4 103-16,1-1-134 0,1 0 11 0,2-5 0 16,1 0-2-16,-1-1 6 0,0-3 2 15,0 1 5-15,3-5-6 0,-2 0-5 0,-5 1 6 16,0-1-2-16,0-1 4 0,-3 1-5 16,-1 1 1-16,0 0-2 0,-6 2-3 0,-1 2 2 15,-3 1-8-15,1 2-9 0,-3 1-2 0,-2 0-10 16,0 3 4-16,-9 4 1 0,16-8 10 15,-16 8-3-15,16-2 7 0,-16 2 1 0,17 2 5 16,-7 2 4-16,3 2 5 0,1 1-4 16,-1 2-1-16,2 1 2 0,2 2 4 0,0-1 2 15,-1 2-5-15,3 0 2 0,-2 0 2 16,1 0-5-16,5 1-1 0,-2 0 6 0,2 0 2 16,-2-3 0-16,-1 0 4 0,2-3 1 0,1 1-7 15,2-1 2-15,-1-2 0 0,3-1 3 16,0-2-3-16,3 0 3 0,1-3-5 0,4-3 4 15,-1-1 0-15,4-1 6 0,-3-2-10 16,6-4 12-16,-2 0-3 0,0-1-10 0,-4-2-3 16,-1-1 4-16,-4 2 0 0,-3-1 0 0,-1 0 2 15,-2-1 0-15,-2 2 2 0,-3 1-3 16,-2 0 107-16,-1 1-122 0,-3 3 106 16,-1 0-123-16,-2 1 103 0,-1 1-122 0,-2 2 100 15,-7 4-129-15,14-9-1 0,-14 9 10 0,9-4 14 16,-9 4 15-16,0 0 1 0,19 1 12 15,-19-1 5-15,15 8 4 0,-4-2 4 0,0 2 3 16,1 2 2-16,1 1 5 0,0 0 3 16,3 3-6-16,-1-1 3 0,1 1 0 0,0 0 1 15,2-1 1-15,2 4 0 0,3-3 3 0,1 0 1 16,1-1-1-16,1 0-1 0,1-2 4 16,2 0 4-16,4-3-8 0,0 0 5 0,0-2-1 15,5-2-1-15,0-2 4 0,0-1-6 16,3-4 3-16,-2 1-1 0,5-4 2 0,1-1-4 15,-3-3 2-15,0 0 0 0,-3-2 0 16,-1-2 3-16,-2-1 5 0,-2 0 95 0,-5 2-124 16,-2-2 109-16,-2 0-119 0,-1 0 105 0,-3-1-118 15,-3 4 110-15,0 1-109 0,-3 1 105 16,-2 0-112-16,-2 3 103 0,-2 0-123 0,-2 2 105 16,-7 5-135-16,13-9 115 0,-13 9-112 15,14-5 18-15,-14 5 13 0,12-2 7 0,-12 2 15 16,14 3 9-16,-14-3 7 0,16 8 7 15,-4-2 8-15,-1 1-1 0,3 2 0 0,-2 0 2 16,2-1 12-16,0 3-9 0,4 1 0 0,-2 0-1 16,2-2 7-16,1 2 2 0,1-1 7 15,5 1-8-15,1 0-1 0,1-1 3 0,1 0 3 16,2-2-6-16,2-2 1 0,0 0 11 16,2-2-9-16,1-2 2 0,1-1 9 0,1-3 83 15,3-1-106-15,3-4-3 0,0-2 2 16,2 1 7-16,-2-5-2 0,1 0 2 0,-3-2 2 15,-1-1 3-15,0-2-2 0,-2-1-3 0,-2 0 105 16,-2-1-122-16,-1 1 105 0,-3-1-118 16,-5 3 108-16,-2 1-120 0,-5 2 110 0,0 1-115 15,-2 2 106-15,-3 1-121 0,-2 1 108 16,-1 3-136-16,-1 0 114 0,-9 5-111 0,15-6 123 16,-15 6-115-16,15-1 122 0,-15 1-112 0,17 5 13 15,-8-1 11-15,3 0 11 0,-1 5 10 16,1 0 0-16,2 2 11 0,2 0 1 0,-1 2 6 15,1-1 0-15,0 1 6 0,1-1 3 16,1 1 2-16,1-1-3 0,5 1 5 0,-1-1 6 16,3-2-3-16,0 1 3 0,4-1 4 0,0-2-1 15,3-1-3-15,2-3 3 0,1 1-2 16,3-4-1-16,0 0-4 0,2-2 3 0,7-3 6 16,-2-3-10-16,2-2 104 0,-2 0-127 0,0-4 104 15,-3-1-115-15,-2-1 108 0,-1-1-116 16,-3-1-25-16,0 0 44 0,-4 1-21 0,-6 3 39 15,-2-2-30-15,-2 1 41 0,-5 3-35 0,-1 1 43 16,-4 1-32-16,-1 1 34 0,-1 1-35 16,-2 2 32-16,0 0-43 0,-9 5 14 15,12-8-42-15,-12 8 23 0,12-5-21 0,-12 5 43 16,0 0-30-16,15 1 33 0,-15-1 105 0,11 6-124 16,-11-6 107-16,16 15-112 0,-8-7 100 15,1 5-114-15,2-2 111 0,0 4-114 0,2 2 111 16,-2-2-116-16,2 3 8 0,2-1 14 15,1 2 8-15,3-1 8 0,2 2 3 0,0-3 17 16,1-1-4-16,3 1 0 0,0-3 3 0,2 1-1 16,-1-1 1-16,3-3 2 0,1-1 2 15,-2-1-3-15,3-2 4 0,-4-3 2 0,0-1-3 16,1-3 101-16,-2-1-117 0,1-3 97 0,-2-1-107 16,4-4 100-16,-2-1-111 0,-2-3 99 15,0 0-110-15,-2-2 104 0,-3-1-103 16,0-1 103-16,-2 0-108 0,-3 1 96 0,-3 0-99 15,2 0-24-15,-3 1 48 0,0-2-26 0,-3 5 62 16,0-1-33-16,-1 4 37 0,0 0-38 16,-7 9 29-16,9-15-50 0,-9 15 24 0,8-10-51 15,-8 10 52-15,8-5-33 0,-8 5 51 16,0 0 86-16,17 3-108 0,-17-3 97 0,19 11-112 16,-9-3 103-16,2 2-108 0,2 2 8 0,3 3 6 15,0-1 4-15,2 3 7 0,2-2 1 16,1 1 2-16,-1-1 8 0,2 0-1 0,1-1 0 15,0-1 1-15,2 0 5 0,-1-3 1 16,2 0-6-16,-3-3 11 0,2 0-3 0,0-2 0 16,1-2 96-16,0 0-117 0,-2-3 106 15,3-2-116-15,-1-2 103 0,0 0-109 0,-1-3 100 16,4 0-106-16,-2-2 102 0,-1 0-112 0,-2-2 112 16,-3 1-108-16,-1 0 107 0,-2 0-105 15,-2 0 109-15,1-1-116 0,-5 2 100 0,-2 2-78 16,1-2 46-16,-3 2-23 0,-2 2 0 15,-7 5 0-15,14-9 0 0,-14 9 0 0,10-6 0 16,-10 6-26-16,9-7 52 0,-9 7-104 16,9-4 99-16,-9 4-105 0,0 0 117 0,9-4-108 15,-9 4 111-15,0 0-99 0,0 0 105 0,16 1-102 16,-16-1 10-16,10 3 19 0,-10-3 2 16,12 7 7-16,-12-7 5 0,15 8 1 0,-15-8 10 15,18 10 0-15,-5-3 0 0,-1-1 4 16,3 2 12-16,-1-2-9 0,3 1 8 0,2 1 1 15,2-1 3-15,1 0 3 0,3-1-5 0,-1 0 4 16,2 0-4-16,0-2-4 0,3-1 7 16,-1 2 2-16,1-4-10 0,1 1 2 0,0-3-1 15,0 0 92-15,0 0-108 0,3-3 98 0,0 0-113 16,0 0 102-16,-1-2-113 0,-5 0 96 0,-2 1-86 16,0-2 50-16,-1 1-25 0,-3 0 0 15,-1-1 0-15,-4 2 0 0,-1 0 0 0,-1-1 0 16,-3 2 0-16,0 1 0 0,-11 3 0 15,15-6 0-15,-15 6 0 0,13-4 0 0,-13 4 0 16,11-3 0-16,-11 3 0 0,9-3 0 0,-9 3-43 16,0 0 72-16,15 1-100 0,-15-1 17 15,11 6 13-15,-11-6 6 0,13 10 7 0,-3-2 8 16,0 0 4-16,-1 1 6 0,4 1 3 0,-1 0 4 16,1 1 4-16,-1-1 2 0,3 1 3 15,1 0-2-15,-1-1 6 0,2 0-1 0,0-1 1 16,1 1 0-16,1-3 3 0,1 0-2 15,0 0-2-15,0-3 4 0,-1 0-5 0,1 0 0 16,0-2 7-16,0-2 2 0,1 0-5 16,0-3 2-16,-1 0 0 0,3-3-3 15,-1-1 90-15,-2-2-101 16,2 0 0-16,-2-3 0 0,-1 1 0 0,0-1 0 0,-2-1 0 0,-2 1 0 16,-2 0 0-1,0 1 0-15,-3 2 0 0,1 0 0 0,-4 2 0 16,0 2 0-16,-7 5 0 0,11-10 0 0,-11 10 0 15,11-8 0-15,-11 8 0 0,0 0 0 16,11-6 0-16,-11 6 0 0,0 0 0 16,16 7 0-16,-16-7-11 0,12 11-30 0,-3-1 7 15,1 1 11-15,1 2 8 0,1 0 6 0,2 2 0 16,-1 0 2-16,2-1 8 0,0 1-3 16,1 0 1-16,0-2 2 0,1-1 4 0,-1 1 1 15,1-3 2-15,0 0-5 0,1-1 9 16,-4-1 3-16,4-2-24 0,-3-2 33 0,1 0 1 15,0-3-1-15,-3 1-6 0,-1-4 1 0,6 1-19 16,-3-5 0-16,2 2 0 0,-1-2 0 16,-1-3 0-16,1 1 0 0,0-3 0 15,-3 0 0-15,1 0 0 0,-3 1 0 0,1-1 0 16,-3 0 0-16,1 1 0 0,-1 1 0 0,-2 1 0 16,-7 8 0-16,10-12 0 0,-10 12 0 15,9-9 0-15,-9 9 0 0,8-6-3 0,-8 6-33 16,0 0 11-16,12-3 6 0,-12 3 5 15,10 5 1-15,-10-5 10 0,15 11 1 0,-6-1-1 16,3-2 0-16,-1 5 2 0,2-2 1 0,0 3-1 16,1-2 2-16,1 1 1 0,-1-1 105 15,2-1-125-15,-2-1 49 0,3 1-31 0,-2-4 0 16,1 0 0-16,0-1 0 0,3-1 0 0,0-3 0 16,2 0 0-16,2-2 0 0,3-3 0 15,2 0 0-15,3-3-8 0,0-1-22 16,1-1-13-16,-2-1-16 0,-1 1-16 0,-7 0-21 15,1-1-22-15,-3 3-32 0,-4 0-48 0,-2-1-56 16,-5 1-89-16,-9 6-101 0,7-12-112 16,-7 12-130-16,-5-8-183 0,-4 3-484 0,-9 0-955 15</inkml:trace>
  <inkml:trace contextRef="#ctx0" brushRef="#br0" timeOffset="1893.49">2622 5115 67 0,'0'0'692'0,"-10"-6"-141"16,10 6-79-16,0 0-36 0,-9-8-63 0,9 8-45 15,0 0-41-15,-8-5-38 0,8 5-36 16,0 0-39-16,0 0-33 0,0 0-10 0,-5-10 1 16,5 10-3-16,0 0-13 0,0 0-6 0,11-2-6 15,-11 2-8-15,0 0-4 0,17 0 9 16,-17 0 14-16,17 6-6 0,-7-3 0 0,1 5 16 15,2-2 105-15,0 3-125 0,1-2-20 16,-2 4 15-16,1-3-12 0,3 3 12 0,-3-3-27 16,0 2 20-16,1-2-31 0,-2 2 13 0,1-2-18 15,0-1 1-15,-1 0-28 0,-2-1 15 16,1 0-23-16,-3-1 17 0,-8-5-20 16,14 8 25-16,-14-8-6 0,16 6-5 0,-16-6 1 15,14 4 0-15,-14-4-3 0,14 1 0 0,-14-1 21 16,13-1-35-16,-13 1 33 0,16-4-43 15,-16 4 28-15,17-7-38 0,-8 2 25 0,1-2-35 16,1 0 33-16,1 0-30 0,-1 0 28 16,0 0-40-16,-1 1 38 0,-2 1 87 0,-8 5-128 15,15-11 107-15,-15 11-123 0,16-7 107 0,-16 7-110 16,15-7 103-16,-15 7-121 0,19-3 118 16,-19 3-116-16,21 0-9 0,-21 0 36 0,27 4-8 15,-11 0 57-15,2 3-23 0,1 0 5 0,3 0 11 16,-1 3 6-16,1-2 7 0,4 3 3 15,1 1-4-15,0-2 7 0,0 2 1 16,0-1-11-16,1-1 0 0,-1-1-2 0,0 1-2 16,0-1 5-16,-2-2-6 0,-1-1 1 0,2-2-5 15,-3 0 7-15,3-1-5 0,-3-2-2 16,1 0-2-16,1-4-3 0,0 0-5 0,0-3-3 16,-2 2-10-16,0-2-6 0,-2-3 3 0,-2 3 1 15,0-2-4-15,-4 1 3 0,-1 0 38 16,-3-1-34-16,2 2 31 0,-2-2-30 0,-2 2 35 15,-1 2-44-15,-8 4 33 0,13-9-35 16,-13 9 17-16,11-6-40 0,-11 6 31 0,9-4-33 16,-9 4 31-16,0 0-21 0,16-2 38 0,-16 2-24 15,13 3 41-15,-13-3-26 0,18 6 16 16,-5 0 15-16,2 0-2 0,0 0 10 0,1 0 6 16,4 3 2-16,1-2 5 0,2 1-1 15,1 0-2-15,0 0-4 0,6-1-2 0,-1 0-5 16,1-1-5-16,1 0-1 0,1 0-3 15,-3-3-6-15,1 0 0 0,0-2-3 0,2-1-41 16,0 0-61-16,5-2-82 0,-1-2-86 0,1 0-94 16,-1-2-75-16,2 1-135 0,-1-2-123 15,4-2-927-15,-1-1-1265 0</inkml:trace>
  <inkml:trace contextRef="#ctx0" brushRef="#br0" timeOffset="3113.9">3563 4953 250 0,'0'0'374'0,"0"0"-32"16,4 11-11-16,-4-11-29 0,0 0-25 0,2 14-18 15,-2-14-15-15,-1 11-16 0,1-11-8 16,-5 16-20-16,5-16-11 0,-7 18-11 0,0-7-13 16,0 2-3-16,-2-1-6 0,1 1-4 0,-3-1 13 15,-2 2-17-15,-2-2 23 0,0 0-28 16,-3 0 27-16,-1-1-32 0,-2-1 33 15,-5 0-36-15,-3-1 22 0,0-1-42 0,-4-1 16 0,-1-1-45 16,-3-3 14-16,-3 1-46 0,-8-2 14 16,-2 0-33-16,-1-3 35 0,-2 0-19 0,-1-2 21 15,3-1-27-15,-2-4 23 0,0-3 95 0,2-2-137 16,2-3 111-16,-5-5-131 0,3-4 9 16,5-5-10-16,4-1 1 0,3-5-9 15,5-3-3-15,7 4-2 0,6-3-3 0,2-1 104 16,5 0-129-16,3 0 116 0,5 4-131 0,4 0 7 15,4 1 3-15,6-7 1 0,5 1-16 16,4-1-16-16,9-6-6 0,7 3 1 0,6-1 12 16,7 1 12-16,7 2 0 0,6 1 16 15,5 4-3-15,3 3 11 0,4 2 7 0,4 6 2 16,0 2 6-16,6 5 2 0,0 4 3 0,2 6 4 16,3 6 1-16,-1 4 3 0,-2 5-2 15,-1 8 6-15,-3 4-4 0,-2 2 5 16,-5 7 0-16,-4 3 4 0,-5 3 4 0,-5 2 18 15,-4 2-10-15,-5 4 46 0,-6 3 7 0,-6 3 19 16,-5 3 119-16,-7 3-125 0,-5-1 112 16,-8-7-118-16,-6 4-12 0,-2-1 40 0,-6 1-29 15,-7-1 33-15,-3 0-39 0,-8 6-3 0,-5-2-4 16,-5-1 1-16,-5-3-7 0,-5-1-10 16,-5 1 22-16,-5-5-43 0,-4-3 26 0,-2 0-40 15,-2-4 28-15,0-3-39 0,0-3 30 16,1-4-41-16,2-4 27 0,10-4-54 0,0-5-3 15,5 0-90-15,7-5-57 0,0-3 8 0,7 0-225 16,4-3-131-16,4-1-171 0,2-3-1088 16,5 0-1490-16</inkml:trace>
  <inkml:trace contextRef="#ctx0" brushRef="#br0" timeOffset="9839.15">3308 16360 489 0,'0'0'964'0,"0"0"-245"16,0 0-129-16,-7-9-106 0,7 9-62 0,0 0-29 15,0 0-3-15,0 0-30 0,0 0-21 16,0 0-35-16,0 0-19 0,0 0-38 0,11 5-17 16,-11-5-32-16,0 0-20 0,10 7-25 0,-10-7-28 15,10 5-25-15,-10-5-14 0,12 7-10 16,-12-7-21-16,11 6-2 0,-11-6-24 0,12 7-34 16,-12-7-53-16,13 9-53 0,-13-9-47 15,11 8-52-15,-11-8 64 0,11 10-216 0,-11-10 59 16,9 9-216-16,-9-9-54 0,7 12-59 0,-7-12-97 15,4 9-352-15,-4-9-700 0</inkml:trace>
  <inkml:trace contextRef="#ctx0" brushRef="#br0" timeOffset="10354.96">3326 16645 54 0,'-9'11'826'0,"0"0"-216"16,0-1-64-16,1 0-57 0,0 1-55 0,0-4-35 15,3 0-16-15,5-7-14 0,-10 12-30 16,10-12-63-16,-7 10-53 0,7-10-48 0,0 0-26 15,-7 9-26-15,7-9-12 0,0 0-16 16,0 0-13-16,0 0-14 0,0 0-11 0,0 0-13 16,0 0-5-16,17-2-13 0,-17 2-19 0,12-6-37 15,-12 6-25-15,16-5-27 0,-16 5-3 16,18-4-13-16,-18 4 14 0,15-2-15 0,-15 2 8 16,19 3 0-16,-10 1 13 0,-1 1 5 15,3 2 17-15,-1 4 9 0,-1 0 8 0,-2 3 146 16,1 0-152-16,0 3 134 0,-3 2-140 0,1 0 155 15,-2 1-129-15,1-2 24 0,-2 0 18 0,0-2 11 16,-1-1 1-16,0-2-4 0,-2-13 1 16,3 19-5-16,-3-19 5 0,3 14 9 0,-3-14 7 15,2 12-2-15,-2-12-7 0,0 0 125 16,0 0-173-16,0 0 108 0,9-4-187 0,-9 4 113 16,9-23-164-16,-3 5-13 0,0-5 11 0,2-4 9 15,-1-5 16-15,1-7 148 0,-1-2-130 16,0-5 150-16,0-1-140 0,0 0 159 0,0-1-136 15,2 0 32-15,0 3 25 0,0 2 4 16,1 5 18-16,-1 7 0 0,0 5 11 0,-2 5-2 16,1 2 22-16,0 7 34 0,0 2 44 0,-1 4 9 15,-7 6 12-15,12-2 7 0,-12 2 24 16,12 8-25-16,-5 4-11 0,-1 0-14 0,-1 2-17 16,0 1-18-16,-2 1-20 0,0 2-12 15,-1-4-24-15,0 4 73 0,0-3-223 0,-1 0 50 16,-1-4-237-16,0-11 48 0,0 21-228 0,0-21-115 15,0 18-190-15,0-18-370 0,-2 9-778 0</inkml:trace>
  <inkml:trace contextRef="#ctx0" brushRef="#br0" timeOffset="11231.45">3572 16056 430 0,'0'-10'644'0,"0"10"-54"0,4-17-35 15,-4 17-69-15,7-12-65 0,-7 12-13 0,12-9-40 16,-12 9-32-16,13-6-34 0,-13 6-43 16,18-5-33-16,-18 5-35 0,22-4-31 0,-22 4-27 15,23 2-23-15,-10-1-20 0,3 1-16 0,1 2-13 16,-1 0-13-16,-1 1-11 0,-1 2-3 16,-2 2-10-16,1 1 0 0,-3 1-8 0,0 2-4 15,-2 0-9-15,-1 1-5 0,-2 2-7 16,2-1 1-16,-4 1-4 0,1-2 9 0,-1-2-12 15,-1 0 9-15,-2-12-8 0,4 17 6 0,-4-17-7 16,3 16 1-16,-3-16-6 0,3 14-2 16,-3-14-17-16,4 11 1 0,-4-11-9 0,6 10 8 15,-6-10 130-15,7 8-154 0,-7-8 129 16,9 7-164-16,-9-7 123 0,11 6-157 0,-11-6 134 16,10 7-156-16,-10-7 131 0,11 10-140 0,-11-10 152 15,7 13-137-15,-7-13 152 0,5 20-131 16,-6-2 156-16,-4 3-126 0,-1 4 201 0,-3 4-102 15,-6 6 176-15,-1 1-110 0,-3-1 33 16,0 2 28-16,-3-4 15 0,0 3 0 0,2-4 6 16,-1-2-2-16,4-5-12 0,2-5-16 0,4-2-24 15,0-4-17-15,3-1-26 0,1-3-3 0,2-2-26 16,5-8-5-16,-6 9-7 0,6-9-17 16,0 0-25-16,0 0-21 0,15-10-31 0,-4 1-34 31,2-1-27-31,1-3 107 0,4 0-168 0,-2 1 126 0,0 0-154 0,2 0 131 0,-1 2-140 15,-2 2 129-15,-1 1-128 0,-2 4 176 0,-12 3-111 16,20 0 204-16,-20 0-91 0,16 9 44 16,-7 2 49-16,-2 2 35 0,-2 2 15 0,0 5 137 15,-1 3-158-15,-2-1 136 0,-1 3-155 16,-2 0 3-16,-1 2-1 0,0-1-8 0,-3 4-5 16,-1-1 0-16,-1 0-8 0,-3 0-19 0,0-2-44 15,-2-2-44-15,-3 0-55 0,0-3-39 0,-1-1-29 16,1-6-16-16,-2-2-14 0,2-2-26 15,0-5-4-15,0-1 10 0,0-4-16 0,3-2 14 16,-4-4-16-16,1-2 26 0,-3-3 23 16,1-3 28-16,-2-3 30 0,1-2 44 0,3-1 56 15,2 1 36-15,2 0 40 0,1 3 26 0,3 0 28 16,0 3 24-16,3 2 36 0,4 10 54 16,-4-17 33-16,4 17 27 0,4-11 28 0,-4 11 19 15,11-7 172-15,-11 7-146 0,19-2 129 0,-4 2-157 16,5 1 132-16,5 4-167 0,2-2-6 15,4 2-5-15,1 1-9 0,2 2 5 0,-1-1-33 16,1 2-5-16,-2 0-24 0,0 0-22 0,-1-1-29 16,-1 3-3-16,-1-3-29 0,-6-1-5 15,0 0-26-15,-3 0-1 0,-3-1-14 0,-3-1-2 16,0-1-8-16,-2 1 13 0,-12-5-18 0,16 5-10 16,-16-5-38-16,12 4-48 0,-12-4-84 15,0 0-78-15,0 0 26 0,10-5-229 0,-10 5-69 16,0 0-78-16,-5-18-90 0,5 18-125 15,-5-24-490-15,1 9-893 0</inkml:trace>
  <inkml:trace contextRef="#ctx0" brushRef="#br0" timeOffset="11466.31">4091 16351 80 0,'0'0'947'0,"5"-13"-329"0,-5 13 17 16,10-12-41-16,1 4 1 0,1-2-27 0,3-3-71 16,7-2-76-16,1 0-65 0,2-1-65 15,0 1-57-15,2 0-43 0,-3 2-41 0,2 1-33 16,-4 1-47-16,-1 3-78 0,-2 1-79 0,-2 0-71 16,-2 2-54-16,0 1-42 0,-4 0-36 15,1 1-24-15,-12 3-15 0,16-6 9 0,-16 6-14 16,11-3-52-16,-11 3-51 0,0 0-81 15,11-7-338-15,-11 7-404 0</inkml:trace>
  <inkml:trace contextRef="#ctx0" brushRef="#br0" timeOffset="11842.23">4462 16055 394 0,'0'0'698'0,"-7"-7"-148"0,7 7-57 16,0 0-53-16,-13-5-54 0,13 5-34 0,-8 5-21 16,8-5-18-16,-12 11-41 0,3 2-8 15,-2 2-25-15,2 4-19 0,-4 5-15 0,1 2-25 16,0 2-11-16,-4 6-21 0,2 2-22 15,-3-1-17-15,2 2-23 0,-3 1-17 0,0 0-12 16,1-1-19-16,-2-2-17 0,1-1-32 0,0-5-29 16,6-4-26-16,1-6-44 0,2-3-64 15,2-3-63-15,0-2-68 0,1-3-61 0,6-8 108 16,-8 6-148-16,8-6 55 0,0 0 72 16,-4-11 53-16,4 11 43 0,2-18 35 0,0 8 50 15,3-5 50-15,-1 3 42 0,2-1 51 0,-3 5 46 16,3-1 171-16,-6 9-127 0,9-10 56 15,-9 10 44-15,11-5 48 0,-11 5 16 0,11 5-30 16,-11-5-13-16,14 17-32 0,-7-3 8 0,0 1-15 16,-1 3-23-16,0 2-26 0,-2 3-27 15,1 0-19-15,0-1-17 0,-2 3-20 0,0 0-20 16,-1 0-6-16,-1 0-16 0,0-1-26 0,0-5-44 31,0-1-64-31,0-4 47 0,1-1-232 0,-1-2 59 0,-1-11-204 0,2 15 80 0,-2-15-252 16,0 0-118-16,0 0-507 0,0 0-828 0</inkml:trace>
  <inkml:trace contextRef="#ctx0" brushRef="#br0" timeOffset="12530.16">4271 16577 452 0,'3'-10'628'0,"0"-1"79"0,0 3-193 0,1-3-57 15,2 0-35-15,3-3-48 0,1 0-36 0,2-3-48 16,2-1-44-16,2-2-54 0,2 0-32 15,-3 1-31-15,5-1-27 0,-2 2-23 0,-2 3-25 16,-1 1-9-16,0 1-12 0,-3 3-16 0,0 1-10 16,-1 1-6-16,0 3 3 0,-2 0 4 15,-9 5 30-15,17-4 16 0,-17 4 22 0,16 2 10 16,-16-2 9-16,17 8 9 0,-6 1 11 16,-1 3 9-16,3 4 6 0,0 8-1 0,0 1 10 15,1 9 4-15,-2 4 18 0,2 3 4 0,-2 2 3 16,0 3-2-16,-2 3-12 0,-1 0-5 0,1-1 0 15,-3 1-24-15,0-2 1 0,-1-2-26 16,-1-3-9-16,2-7-14 0,-4-1-11 0,1-3-64 16,0-6-2-16,-2-2 0 0,0-5 0 15,0-1 0-15,-1-4 0 0,1-1 0 0,-2-12 0 16,-1 18 0-16,1-18 0 0,-5 11 0 0,5-11-157 16,-9 3-61-16,9-3-44 0,-14-5 89 15,2-3-185-15,0 0-42 0,-4-5-39 0,-4-4-36 16,2-2 9-16,-3-1 16 0,-3-4 23 0,0 0 4 15,-1-2 47-15,0 1 58 0,-1 0 64 16,1 0 51-16,-1 2 181 0,6 4-80 0,-1 2 82 16,5 2 233-16,0 4-113 0,4 0 38 15,0 2 19-15,3 0 12 0,-1 1 4 0,2 0-7 16,8 8-10-16,-11-10-17 0,11 10 11 0,-7-9 11 16,7 9-3-16,0 0-1 0,-4-13 1 15,4 13-9-15,2-9-14 0,-2 9-22 0,9-11-8 16,-9 11-26-16,12-12 5 0,-1 3-22 0,1 2-8 15,1 0-11-15,-2 0-8 0,0 1-13 16,4 1-23-16,-4 1-18 0,-2 0-29 0,-9 4 112 16,17-4-165-16,-17 4 128 0,0 0-145 15,19 3 146-15,-19-3-128 0,8 8 18 0,-8-8 19 16,2 17 18-16,-3-7 32 0,-2 5 27 0,-2 1 32 16,-2 3 16-16,0 1 26 0,0-2 19 15,-1 0 21-15,3-3 1 0,-2-2-11 0,2-1-14 16,0-2-25-16,5-10-14 0,-6 15-9 0,6-15-16 15,-4 11-5-15,4-11-9 0,0 0-23 16,0 0-43-16,0 0-60 0,10-3-75 0,-1-7-75 16,4-1-58-16,2-4-59 0,4-3 64 0,0-1-252 15,2-2-86-15,6-2-492 0,0-1-747 16</inkml:trace>
  <inkml:trace contextRef="#ctx0" brushRef="#br0" timeOffset="12889.98">4904 16274 1078 0,'0'0'764'0,"-13"2"-150"0,13-2-93 16,0 0-47-16,0 0-52 0,0 0-35 0,0 0-51 15,7-8-31-15,-7 8-43 0,15-9-40 16,-7 5-28-16,5-2-33 0,1-1-26 0,1-1-25 15,3 0-18-15,-1-1-51 0,2 1-57 16,-1-2-60-16,1 2-58 0,-1-2-50 0,-1 2-53 16,1-3-86-16,-4 4-66 0,0-1-90 15,-1 0-130-15,-1 0-543 0,-1 1-766 0</inkml:trace>
  <inkml:trace contextRef="#ctx0" brushRef="#br0" timeOffset="13218.28">5196 16086 782 0,'0'0'617'16,"0"0"-84"-16,-10 5-44 0,10-5-72 0,-8 10-42 15,2-3-30-15,0 6-19 0,-3 3-21 0,-1 5-19 16,-2 4-34-16,-2 9-22 0,0 0-19 16,-2 2-19-16,1 1-22 0,-2 1-26 0,1-1-27 15,-1-1-28-15,1-1-4 0,0-3-34 16,3-4-9-16,1-3-18 0,3-6-48 0,0 0-70 16,3-4-74-16,1-2-61 0,-1-1-35 0,2-3-16 15,4-9 7-15,-6 12 9 0,6-12 144 16,0 0-142-16,0 0 174 0,0 0-125 0,0 0 43 15,0 0 39-15,0 0 39 0,0 0 35 16,6-8 35-16,-6 8 170 0,0 0-143 0,0 0 164 16,10-4-120-16,-10 4 41 0,7 6 30 0,-7-6 12 15,10 14 43-15,-3-2 1 0,1 2-17 16,-1 4-18-16,0 0-12 0,1 1-11 0,0 2-7 16,-3 1-26-16,1-2-12 0,-1 1 114 15,-2-3-190-15,2-1 82 0,-1 0-220 0,0-3 73 16,-1 1-230-16,-1-3-61 0,0-2-127 0,-2-10-199 15,3 13-388-15,-3-13-690 0</inkml:trace>
  <inkml:trace contextRef="#ctx0" brushRef="#br0" timeOffset="13593.7">5034 16571 134 0,'6'-15'616'15,"-1"5"30"-15,2-2-223 0,1-1-30 16,1 1-54-16,2-4-51 0,3 2-36 0,-1 0-48 16,0 0-34-16,2 0-37 0,-1 0-21 0,1 2-23 15,-1-1-17-15,1 1-18 0,0 1-11 16,-2 2-18-16,-2 1-10 0,0-1-17 0,1 3 1 16,-3 1-3-16,-9 5 1 0,16-5 18 15,-16 5 55-15,12 0 177 0,-12 0-143 0,13 10 26 16,-4 1 19-16,0 3 14 0,0 4 21 0,1 2 9 15,-1 7 8-15,0 2 3 0,0 1 4 16,0 1-10-16,-2 0-3 0,0 1 1 0,0 0-16 16,0-1-10-16,-2-1-16 0,1-1-19 15,-2-3-10-15,0-2-22 0,0-2-13 0,-2-3-25 16,2 0-2-16,-1-2-13 0,-2-1 2 0,1-2-15 16,-2-3 3-16,0-11-18 0,2 19-20 0,-2-19-37 15,0 15-29-15,0-15-71 0,-2 12-65 16,2-12 40-16,-5 7-237 0,5-7 66 0,0 0-220 15,-16 0-46-15,16 0-70 0,-20-11-112 16,7 1-427-16,-2-4-814 0</inkml:trace>
  <inkml:trace contextRef="#ctx0" brushRef="#br0" timeOffset="14397.98">5110 16681 498 0,'0'0'698'0,"-12"-8"-152"15,12 8-77-15,-9-7-96 0,9 7-55 0,0 0-46 16,-7-7-16-16,7 7-24 0,0 0-12 15,0 0-34-15,4-11-24 0,-4 11-30 0,8-8-21 16,-8 8-30-16,11-11-12 0,-11 11-14 0,12-10-6 16,-12 10-17-16,12-10-13 0,-12 10-29 15,13-8-23-15,-13 8-46 0,11-8-41 0,-11 8 103 16,8-5-141-16,-8 5 154 0,0 0-147 16,0 0 167-16,0 0-144 0,0 0 165 0,5 10-150 15,-5-10 26-15,-7 13 18 0,1-6 26 0,1 1 29 16,-2 3 33-16,-1-1 42 0,1-1 6 15,-1 0 18-15,2-1 10 0,6-8 4 0,-9 13-19 16,9-13-17-16,-7 11-19 0,7-11 0 16,0 0 1-16,-7 11 6 0,7-11-3 0,0 0-1 15,0 0-13-15,9 5 1 0,-9-5-8 0,11-2 1 16,-11 2-28-16,18-6-29 0,-9 2-20 16,4 1-18-16,1-2-34 0,-1-1-29 0,-1 3 100 15,-2 0-188-15,-10 3 163 0,14 0-136 0,-14 0 187 16,10 5-104-16,-10-5 61 0,2 10 32 15,-2-10 24-15,-4 17 17 0,-3-4 11 0,-1 2 30 16,-1 0 23-16,-1 2 27 0,-1-1 20 0,2-4 25 16,1 0 112-16,0-1-178 0,2-4 110 15,6-7-181-15,-8 14-6 0,8-14 9 0,0 0 8 16,-2 11 0-16,2-11 0 0,0 0-2 16,12 3-7-16,-12-3-3 0,14-3-9 0,-14 3 4 15,20-1-12-15,-20 1-5 0,22-3-28 0,-22 3-18 16,22-2-42-16,-22 2-15 0,20 0-23 0,-20 0-7 15,18 2 6-15,-18-2 31 0,14 4 11 16,-14-4 18-16,9 9 139 0,-9-9-141 0,3 9 139 16,-3-9-148-16,-1 13 141 0,1-13-151 15,-5 17 144-15,0-10-141 0,-3 5 144 0,-1 1-147 16,-3 0 5-16,-2 0 2 0,1 2 5 0,-4 1 11 16,0-3-4-16,-4 4 8 0,-1-3 9 0,-3 3 6 15,3-3 18-15,-2-1 44 0,3-2 54 16,3-1 38-16,1 0 32 0,3-4 15 0,1 2-6 15,2-3-17-15,1 0-14 0,10-5-26 16,-13 6-22-16,13-6-1 0,0 0 23 0,-8 6 29 16,8-6 30-16,0 0 17 0,0 0 136 0,16-3-154 15,-4 1 14-15,4-1 26 0,7-1-10 0,3-2 11 16,4 0-14-16,5 0-3 0,1-1-24 16,5-2 7-16,3 3-32 0,-2 0 4 0,-4-1-24 0,0 3-6 15,-2-1-25-15,0 0-8 0,-8 3-20 16,0-3-3-16,-2 3-18 0,-2-2 2 0,-3 3-36 15,-2 0-15-15,-2-2-24 0,-3 1-31 0,-2 1-62 16,-12 1-72-16,20-5 51 0,-20 5-231 16,14-6 22-16,-14 6-236 0,13-11-94 0,-13 11-100 15,11-18-644-15,-6 6-1057 0</inkml:trace>
  <inkml:trace contextRef="#ctx0" brushRef="#br0" timeOffset="14694.86">5674 16515 682 0,'0'0'933'0,"-10"-4"-219"16,10 4-154-16,0 0-78 0,0 0-58 0,-7-6-31 15,7 6-33-15,0 0-32 0,0 0-12 0,9-4-32 16,-9 4-29-16,11-2-39 0,-11 2-28 16,18-3-33-16,-18 3-27 0,20-6-24 0,-6 2-20 15,1-2-14-15,-2 2-18 0,2-1-39 16,-2-2-55-16,-1 1-46 0,2 2-62 0,-3-3-66 16,1 2-72-16,-3 0-58 0,-2-1-54 0,1 1-56 15,-1-1-42-15,-7 6-43 0,11-14-37 16,-11 14-403-16,7-13-575 0</inkml:trace>
  <inkml:trace contextRef="#ctx0" brushRef="#br0" timeOffset="15101.45">5847 16286 182 0,'-8'-7'624'0,"2"1"-115"0,6 6-55 15,-12-9-37-15,12 9-54 0,-10-5-51 16,10 5-37-16,0 0-18 0,0 0-6 0,-15 2 7 16,15-2-8-16,-6 7-8 0,6-7-24 0,-3 17-2 15,2-6-7-15,0 5-12 0,2 3-1 16,0 6-12-16,0-1-4 0,2 8-11 0,1-1-7 15,0 2-9-15,1 1-16 0,-2 1-19 16,1 0 2-16,0 0-2 0,-2 0-9 0,2 0-8 16,-2-2-15-16,-1-5-17 0,1-1-7 0,-1-2-10 15,1 0-4-15,0-5-11 0,-2-1 1 0,3-4-11 16,-3 0 10-16,0-15-19 0,1 21-5 16,-1-21-44-16,-1 18-40 0,1-18-58 0,-5 11-55 15,5-11 89-15,-7 5-172 0,7-5 130 16,0 0-123-16,-20-5 120 0,8-1-136 0,-1-1 44 15,0-1 56-15,2 0 41 0,-3 1 54 0,5 1 56 16,0-1 56-16,1 3 36 0,8 4 29 16,-13-8-9-16,13 8 20 0,-9-8 10 0,9 8 15 15,-7-6 13-15,7 6 3 0,0 0-9 0,3-15-11 16,-3 15-10-16,7-12-17 0,-1 5-20 16,2-2-16-16,3 0-5 0,-1-2-14 0,4-1-20 15,-1-1-47-15,3-1-52 0,-1 1-52 0,1-2-58 16,-2 1-62-16,3-3-86 0,1-2-83 15,0 0 54-15,-2 0-244 0,1-1-139 0,-2-1-462 16,0 0-813-16</inkml:trace>
  <inkml:trace contextRef="#ctx0" brushRef="#br0" timeOffset="15304.56">6025 16123 741 0,'0'0'682'0,"2"-13"-82"0,-2 13-67 0,0 0-64 15,5-8-47-15,-5 8-43 0,0 0-47 0,0 0-28 16,11-3-46-16,-11 3-44 0,0 0-37 16,14 3-33-16,-14-3-27 0,10 4-26 15,-10-4-44-15,10 4-81 0,-10-4-67 0,11 5-46 16,-11-5-55-16,10 4-56 0,-10-4-54 0,7 5-80 16,-7-5-97-16,0 0-167 0,9 10-260 0,-9-10-486 15</inkml:trace>
  <inkml:trace contextRef="#ctx0" brushRef="#br0" timeOffset="15632.67">5885 16247 413 0,'-8'4'860'16,"8"-4"-214"-16,-13 5-94 0,13-5-69 16,0 0-45-16,-8 6-43 0,8-6-47 0,0 0-39 15,0 0-53-15,0 0-42 0,10-6-40 0,-10 6-32 16,14-9-28-16,-2-1-27 0,1 3-16 15,0-3-18-15,2 2-50 0,-2-2-40 0,1 3-30 16,-1-1-22-16,-1 1-10 0,0 1 1 16,-3 0-2-16,-9 6 5 0,16-6 16 0,-16 6 23 15,12-3 33-15,-12 3 29 0,0 0 39 0,13 2 21 16,-13-2 33-16,9 7 16 0,-9-7 8 16,8 13-11-16,-4-4-2 0,0 3-5 0,0 3-5 15,0 1-6-15,-1 2-9 0,-2 0-11 0,1 3-13 16,-1-1-11-16,-1 1-12 0,-1-1-10 15,-1 2-21-15,1-2-43 0,0-4-49 0,-1 1-63 16,2-3-68-16,-2-2-71 0,2-12-67 16,0 16 59-16,0-16-258 0,0 0-135 0,3 12-396 15,-3-12-702-15</inkml:trace>
  <inkml:trace contextRef="#ctx0" brushRef="#br0" timeOffset="16227.22">6176 16311 185 0,'0'0'717'0,"0"0"-119"0,0 0-58 0,0 0-62 16,0 0-65-16,0 0-53 0,0 0-28 16,2 12-60-16,-2-12-43 0,-5 15 82 0,0-5-198 15,-1 2 83-15,-1 2-216 0,-1 2 84 16,-4 0-211-16,2 1 104 0,-1 0-183 0,-2-1 104 16,0 1-166-16,-1-3 8 0,0 1 12 0,-1 0 11 15,0-1 3-15,-1-1 4 0,1-1 8 16,-1 1 41-16,2-2 58 0,1-1 86 0,1-1 96 15,1-2 73-15,1-1 29 0,2 0-4 16,8-6 138-16,-12 9-143 0,12-9 165 0,-7 4-144 16,7-4 27-16,0 0 12 0,0 0-2 0,0 0-14 15,0 0-18-15,0 0-7 0,16-4-7 16,-8 0-15-16,5-5-14 0,0 1-12 0,2 0-21 16,2-3-8-16,0 1-16 0,1 0-8 0,0-1 121 15,-2 3-164-15,-2 0 131 0,-1 1-160 16,0 1 127-16,-4 2-148 0,-1-1 138 0,-8 5-149 15,13-6 142-15,-13 6-140 0,0 0 144 16,12-2-149-16,-12 2 141 0,0 0-142 0,0 0 143 16,3 11-149-16,-3-11 9 0,-4 13 16 0,4-13 4 15,-10 20 10-15,4-9 6 0,-2 3 12 16,-2 0 6-16,0 2 16 0,-2 1 8 0,2 0 19 16,-1 2 6-16,-1-1 1 0,1 0 14 15,1 1-1-15,-1 0 19 0,2-1 3 0,1 1-1 16,1-5 2-16,2 3-7 0,1-3 0 0,2-2 4 15,1 1 8-15,1-13 16 0,2 20-4 16,1-7 4-16,4 0-4 0,2-1 8 0,1-1-17 16,3 2 6-16,3-1-18 0,0-1 4 0,1 0-25 15,3-2-4-15,-2 2-20 0,1-3 1 16,2 2-11-16,-1-2 1 0,-1 1-11 0,0-1 3 16,0 0-9-16,-2-2-36 0,-3 0-35 0,0-2-52 15,-2 1 110-15,-2-2-189 0,-10-3-25 16,16 6-28-16,-16-6-43 0,13 3-76 0,-13-3-100 15,0 0-123-15,16-1-159 0,-16 1-606 0,7-4-955 16</inkml:trace>
  <inkml:trace contextRef="#ctx0" brushRef="#br0" timeOffset="16680.95">6227 16704 502 0,'0'0'591'0,"0"0"-64"15,0 0-28-15,0 0-16 0,-6 9-30 0,6-9-3 16,-1 12-18-16,1-12-23 0,-1 19-48 0,-1-7-29 16,2 5-31-16,0-1-25 0,-1 1-26 15,-1 3-25-15,0-1-28 0,-1 3-39 0,1-3-28 16,-1-1-7-16,-2 1-42 0,2-2-4 16,-2-1-26-16,2 1-31 0,-3-4 81 0,0 1-211 15,-1-2 72-15,0 0-216 0,-2-1-69 0,-1-3-87 16,-1 0-51-16,0-4-35 0,0-1 13 0,11-3 46 15,-24 0 80-15,6-2 69 0,2-2 69 16,-5-3 68-16,0-2 69 0,-1 0 80 0,0-1 69 16,1-1 58-16,0 2 63 0,5-1 33 15,1 2 10-15,2-2-17 0,3 2-14 0,2 1 27 16,3-1 22-16,5 8 20 0,-1-15 6 0,1 15 15 16,10-18-4-16,0 9-5 0,5-4-15 15,4 2 70-15,6-3-138 0,2 2-23 0,3-2-21 16,0 3-16-16,1 0-18 0,0 1-18 15,0 0-16-15,0 2-17 0,-2-1-11 0,-6 4-15 16,1 0 6-16,-3-1-50 0,-4 2 13 0,0 1 11 16,-3-1-21-16,-2 2-35 0,-12 2-25 0,18-5-36 15,-18 5-48-15,14-4-63 0,-14 4-82 16,0 0-107-16,10-6-96 0,-10 6 38 16,0 0-290-16,0 0-833 0,0-14-1223 0</inkml:trace>
  <inkml:trace contextRef="#ctx0" brushRef="#br0" timeOffset="17009.68">6638 16186 1050 0,'-10'-7'842'0,"10"7"-210"0,0 0-118 16,-5-6-67-16,5 6-63 0,0 0-34 0,0 0-31 15,0 0-25-15,0 0-29 0,0 0-39 0,11 3-37 16,-11-3-37-16,9 4-30 0,-9-4-24 15,13 7-30-15,-13-7-46 0,15 6-82 0,-15-6-57 16,13 5-34-16,-13-5-62 0,14 7-67 16,-14-7-69-16,11 5-56 0,-11-5-106 0,7 7-151 15,-7-7-345-15,0 0-611 0</inkml:trace>
  <inkml:trace contextRef="#ctx0" brushRef="#br0" timeOffset="17291.32">6457 16325 691 0,'0'0'587'0,"0"0"47"0,0 0-249 0,-16 1-71 16,16-1-8-16,0 0 13 0,0 0 31 16,0 0 19-16,-2 10 5 0,2-10-31 0,4 12-19 15,0-2-22-15,2 4-25 0,-1 2-21 16,1 7-3-16,0-1-38 0,-1 3-37 0,4 3-32 15,-4 1-27-15,1-1-21 0,-1-3-14 0,0 0-20 16,-1-1-15-16,1-1-18 0,-1-2-37 16,-1-3-46-16,1-2-45 0,-3-1-47 0,3-3-41 15,-3-1-44-15,-1-11-78 0,2 15-102 16,-2-15 18-16,0 0-270 0,0 13-141 0,0-13-389 16,0 0-802-16</inkml:trace>
  <inkml:trace contextRef="#ctx0" brushRef="#br0" timeOffset="17635.13">6427 16520 783 0,'0'0'677'15,"-4"-10"-89"-15,4 10-85 0,0 0 53 0,-2-11-208 16,2 11-12-16,0 0 7 0,2-9-19 16,-2 9-20-16,7-9-22 0,-7 9-19 15,13-7-30-15,-5 1-29 0,4 0-25 0,1 0-14 16,3-1-9-16,1-2-13 0,4 0-20 0,0 1-15 15,2-2-18-15,2-1-10 0,2 1-17 16,1-1-8-16,-1 2-10 0,1-1-11 0,-4 2-4 16,-2 1-4-16,1 0-5 0,-1 1-10 0,-5 1 1 15,1 1 0-15,-1 1-5 0,-4 0-2 16,-13 3-2-16,22-1 7 0,-22 1 14 0,21 3-4 16,-21-3 5-16,16 8-3 0,-9-4-9 15,-1 3-12-15,0 1-23 0,-2 0-18 0,0 2-20 16,-2 0-21-16,0 0-27 0,-2-10-41 0,1 20-44 15,-1-20-38-15,-3 21 83 0,1-11-201 16,-1 0 72-16,-1-1-229 0,-3 3-78 0,0-1-102 16,-1-2-508-16,0-1-804 0</inkml:trace>
  <inkml:trace contextRef="#ctx0" brushRef="#br0" timeOffset="17806.98">6688 16501 194 0,'0'0'778'0,"-10"-3"-51"0,10 3-273 15,0 0-66-15,0 0-47 0,-11-4-56 0,11 4-2 16,0 0 116-16,0 0-189 0,0 0-40 0,0 0-23 16,2 12-32-16,-2-12-20 0,4 11-28 15,-4-11-30-15,5 12-50 0,-5-12-60 0,6 14 48 16,-6-14-221-16,6 13 60 0,-6-13-266 16,4 14-125-16,-4-14-398 0,6 13-567 15</inkml:trace>
  <inkml:trace contextRef="#ctx0" brushRef="#br0" timeOffset="17978.84">6610 16686 542 0,'0'0'575'0,"0"0"67"0,0 0-244 16,0 0-65-16,3 12-51 0,-3-12-23 16,0 0-28-16,10 8-44 0,-10-8-34 0,7 6-33 15,-7-6-19-15,10 6-29 0,-10-6-44 16,10 6-54-16,-10-6-60 0,8 6-53 0,-8-6-57 15,9 5-53-15,-9-5-64 0,0 0-106 0,8 9-372 16,-8-9-312-16</inkml:trace>
  <inkml:trace contextRef="#ctx0" brushRef="#br0" timeOffset="18200.8">6500 16889 701 0,'0'0'705'0,"0"0"91"0,0 0-245 0,0 0 82 15,0 0-207-15,0 0-32 0,14 0-19 0,-14 0-28 16,23-8-30-16,-7 3-37 0,5-1-37 16,-1-2-34-16,4 0-29 0,1 1-30 0,4-3-35 15,0 2-23-15,-1-2-18 0,-4 3-15 16,1 0-21-16,-1 0-49 0,-2 1-53 0,-2 0-54 16,-3 0-67-16,-1 1-70 0,-2 1-85 0,-1-2-83 15,-1 2 38-15,-12 4-276 0,14-9-686 16,-14 9-948-16</inkml:trace>
  <inkml:trace contextRef="#ctx0" brushRef="#br0" timeOffset="18419.68">6815 16583 329 0,'0'0'768'0,"0"0"-149"0,-13-2-22 16,13 2-80-16,0 0-31 0,-8 10-26 0,8-10-15 15,-5 14-32-15,5-14-51 0,-6 24-37 16,3-10-37-16,1 3-23 0,0 0-36 0,-2 2-36 15,1 3-39-15,0 0-24 0,-1 0-30 16,-1 2-11-16,-1-2-23 0,1 0 2 0,0 0-38 16,-1-1-26-16,-1-2-34 0,1-2-35 0,0-2 89 15,3 0-201-15,-3-3 77 0,1-1-216 0,5-11-96 16,-9 15-74-16,9-15-91 0,-7 6-124 16,7-6-597-16,0 0-900 0</inkml:trace>
  <inkml:trace contextRef="#ctx0" brushRef="#br0" timeOffset="18623.49">6709 16820 708 0,'0'0'672'0,"19"0"-25"0,-19 0-44 15,20 5-50-15,-6 1-33 0,2 0-26 16,-2 3-46-16,3 1-43 0,0 1-23 0,0-1-47 16,1 0-46-16,-2 1-32 0,-2-3-57 0,0-1-35 15,0 3-35-15,-2-4-19 0,1 1-27 0,-4-1-3 16,-1-3-54-16,-8-3-42 0,15 7-46 15,-15-7-32-15,9 6 78 0,-9-6-257 16,0 0 13-16,11 2-241 0,-11-2-53 0,0 0-136 16,10-5-788-16,-10 5-1099 0</inkml:trace>
  <inkml:trace contextRef="#ctx0" brushRef="#br0" timeOffset="19092.3">7297 16412 1005 0,'0'0'776'0,"0"0"-91"0,0-13-99 15,0 13-69-15,0 0-68 0,0 0-49 16,0 0-58-16,-9 6-30 0,9-6-38 0,-14 18-42 15,6-5-38-15,-4 2-37 0,1 2-28 16,0 2-32-16,-6 2-17 0,3 0-18 0,-1-1-20 16,3-2-6-16,0-1-36 0,0-1-41 0,2-1-57 15,0-3-57-15,0-1-60 0,3-1-53 16,1-2-55-16,6-8-52 0,-9 11 98 0,9-11-193 16,0 0 15-16,0 0 57 0,-8 6 68 15,8-6 67-15,0 0 78 0,0 0 72 0,0 0 74 16,9-6 65-16,-9 6 47 0,0 0 40 0,0 0 42 15,11-3 25-15,-11 3 160 0,0 0-132 16,10 7 3-16,-10-7 7 0,9 12-8 0,-6-3-9 16,3 4-4-16,-2 3-17 0,0 0 99 0,0 1-185 15,-1 0 108-15,-1 0-170 0,3 1 127 16,-3-1-165-16,-1-1-2 0,0-1-26 0,0-4-36 16,1 0-46-16,-2-11-59 0,2 17-54 15,-2-17-53-15,3 15-72 0,-3-15-79 0,0 0-99 16,0 0-470-16,5 9-604 0</inkml:trace>
  <inkml:trace contextRef="#ctx0" brushRef="#br0" timeOffset="20160.52">7238 16636 470 0,'4'-10'755'0,"-4"10"5"0,8-15-189 0,-4 8 112 0,3-1-195 0,2-1-48 0,0 1-56 16,4-1-42-16,-1 1-40 0,1 0-46 0,-1 0-51 15,1 1-39-15,0 1-40 0,-2 2-27 16,0-1-18-16,-11 5-20 0,17-6-20 0,-17 6-4 16,16-1-10-16,-16 1-3 0,12 1-3 0,-12-1 4 15,9 11-2-15,-9-11 1 0,5 17 3 16,-5-17 10-16,-1 27 11 0,-3-10 4 0,-2 3 3 16,0 1 3-1,-4 0-6-15,1 1-5 0,-1-3-1 0,1 0 7 16,-2-1-14-16,3-5 5 0,1 0-20 15,1 0-1-15,1-3-7 0,0-2-25 0,5-8-14 16,-8 11-23-16,8-11-20 0,0 0-20 16,0 0 1-16,0 0 2 0,0 0 6 0,0 0-4 15,11-5 2-15,-11 5-11 0,15-13-1 0,-3 5-9 16,-1-1 6-16,-1 2 0 0,2-1 7 16,-1 0 4-16,-1 2 8 0,-2 2 3 0,-8 4 12 15,18-7 7-15,-18 7 16 0,12-2 26 16,-12 2 34-16,14 5 28 0,-14-5 15 0,10 14 16 15,-5-5-4-15,-2 4 0 0,0 4 7 0,-2-1-1 16,-1 1-5-16,-1 1 123 0,-2 0-169 0,0 1 124 16,-1-2-159-16,0 0 132 0,1-1-155 15,-2-3 127-15,1 0-168 0,-1-2-20 0,5-11-66 16,-6 14-80-16,6-14-63 0,-7 6-37 16,7-6-14-16,0 0 25 0,0 0 37 0,-11-5 45 15,11 5 33-15,-4-11 39 0,4 11 39 0,-6-15 30 16,6 15 31-16,-4-16 178 0,4 16-133 0,-5-15 35 15,5 15 24-15,-2-10 15 0,2 10 42 16,0 0 23-16,-1-12 29 0,1 12 17 0,0 0 20 16,0 0 6-16,0 0 7 0,0 0-7 15,0 0-5-15,14 4 115 0,-14-4-164 0,0 0-15 16,9 10-16-16,-9-10-14 0,0 0-19 0,7 8-14 16,-7-8-15-16,0 0-16 0,7 6-11 15,-7-6-17-15,0 0-30 0,0 0-43 0,12-3-46 16,-12 3-59-16,11-10-50 0,-4 0-44 0,0-1-19 15,4-2-6-15,-4-2 21 0,2 1 160 16,2-2-134-16,-3 1 182 0,1-2-125 0,1 3 180 16,-3 1-126-16,0 0 197 0,1 1-118 0,-2 3 192 15,0 2-114-15,-6 7 87 0,11-10 79 16,-11 10 48-16,0 0 16 0,12-3 10 0,-12 3 1 16,9 7-39-16,-9-7-21 0,10 11-21 15,-10-11-18-15,9 15-33 0,-9-15-25 0,7 15-18 16,-7-15-15-16,7 13-20 0,-7-13-13 0,8 11-33 15,-8-11-22-15,5 8-13 0,-5-8-13 16,0 0-16-16,9 5-33 0,-9-5-28 0,0 0-28 16,12-9-28-16,-12 9-21 0,10-14-4 15,-4 2-9-15,2 0 0 0,-4-3 133 0,1 0-134 16,-1-5 168-16,1-2-136 0,-1-1 166 0,-1-2-140 16,1 0 173-16,-1-2-138 0,1-4 177 15,-2 3-126-15,0 1 33 0,0 4 33 0,-2 3 26 16,3 1 29-16,-1 4 2 0,0 3-6 15,-2 12 19-15,2-18 34 0,-2 18 25 0,0 0 19 16,0 0 11-16,0 0 4 0,12 4 0 0,-12-4 18 16,5 22 12-16,1-5 14 0,1 3 0 15,2 4-4-15,-3 3 3 0,3 3 11 0,0 2-4 16,1 5-14-16,-3 1-15 0,1 2 0 16,-1 0-19-16,0-6-31 0,-3-1-11 0,1 0-17 15,-1-1-6-15,-2-1-19 0,0-5 0 0,-1 1 109 16,-1-2-156-16,-2-2 91 0,1-3-120 0,-3-1 0 15,-1 1 0-15,-1-4 0 0,-3 1-47 16,-1-3-50-16,0-3-33 0,-7 0 79 0,0-2-216 16,-5-2 66-16,-2-2-217 0,-4-4-55 15,-1-1-63-15,-7-2-37 0,-7-6-42 0,-5-2-69 16,2-6-614-16,-11-5-902 0</inkml:trace>
  <inkml:trace contextRef="#ctx0" brushRef="#br0" timeOffset="20851.84">8205 16404 170 0,'0'0'654'0,"0"0"63"0,0 0-240 0,0 0-41 16,0 0-43-16,0 0-22 0,0 0-9 0,0 0-32 15,2 9-26-15,-2-9-47 0,-9 16-31 16,2-3-41-16,-1 0-31 0,-4 4-35 0,1 0-19 16,-3 3-23-16,-2 1-15 0,1 1-18 15,-3-1-7-15,3-1-14 0,-2 1-7 0,5-5-23 16,-1-1-33-16,3-2-24 0,3-3-38 0,-3 1-49 16,4-3-39-16,6-8-30 0,-9 11-26 15,9-11 131-15,0 0-160 0,0 0 173 0,0 0-133 16,0 0 43-16,0 0 37 0,0 0 26 15,0 0 30-15,9-3 19 0,-9 3 42 0,0 0 34 16,16-3 38-16,-16 3 179 0,11 2-104 0,-11-2 48 16,11 8 20-16,-2-1 6 0,0 4 26 15,-2 2-1-15,-2 2-11 0,4 2 114 0,-1 4-174 16,-5-1 118-16,3 1-165 0,-4 1 117 0,1 0-162 16,-1 0-6-16,0-3-9 0,1-1-6 15,-1 0-7-15,0-2-2 0,-2-1-31 0,0-3-60 16,0-12-67-16,1 20-64 0,-1-20-101 0,1 14-125 15,-1-14-194-15,0 0-608 0,0 0-846 16</inkml:trace>
  <inkml:trace contextRef="#ctx0" brushRef="#br0" timeOffset="21211.34">8157 16723 582 0,'5'-8'562'0,"-5"8"-111"0,8-13 112 15,-8 13-230-15,12-10-45 0,-12 10-35 0,11-11-36 16,-11 11-36-16,14-9-35 0,-14 9-31 16,13-10-28-16,-6 6-5 0,1-2-24 15,4 0-4-15,-1-1-21 0,1 1-7 0,-1 2-13 16,-3-1-3-16,-8 5-13 0,17-6 0 0,-17 6 17 16,13-3 36-16,-13 3 26 0,12 3 27 15,-12-3 12-15,8 7-5 0,-8-7-11 0,9 16 0 16,-4-3-4-16,2 2 8 0,-3 2 4 0,0 3 3 15,1 3-1-15,0 0 8 0,1-1 132 16,-1 2-153-16,0 1 142 0,1 0-151 0,-2-2 137 16,-2 0-155-16,3 1 139 0,-3-2-151 0,0-1 124 15,0-3-157-15,1-1 127 0,0-2-159 16,-3-2 142-16,2-1-160 0,-2-12 117 0,2 18-172 16,-2-18 110-16,0 14-194 0,0-14-63 15,-2 11-65-15,2-11-67 0,0 0-51 0,-5 7-32 16,5-7-16-16,0 0-28 0,0 0-39 0,-14-6-65 15,14 6-383-15,-14-10-566 0</inkml:trace>
  <inkml:trace contextRef="#ctx0" brushRef="#br0" timeOffset="22056.19">8196 16933 326 0,'-7'-7'536'0,"1"1"-103"0,6 6-80 0,-9-9-53 16,9 9-44-16,-6-7-43 0,6 7-26 0,0 0 113 15,-2-11-197-15,2 11 124 0,0 0-185 0,3-13 137 16,-3 13-179-16,7-11-7 0,-7 11-19 15,10-10 1-15,-10 10-8 0,12-8 10 0,-12 8-7 16,16-7 142-16,-16 7-171 0,15-4 147 16,-15 4-176-16,12 2 148 0,-12-2-164 0,13 6 13 15,-13-6 16-15,9 14 13 0,-9-14 12 0,7 19 12 16,-7-19 39-16,-2 23 33 0,0-8 39 0,-2 1 37 16,2-2 40-16,-2-1-1 0,0-1 4 15,2-2-10-15,2-10-12 0,-5 15-16 0,5-15-8 16,-2 12-34-16,2-12-32 0,0 0-30 15,0 0-25-15,0 0-29 0,0 0-19 0,8-12-14 16,1-1 121-16,1-3-183 0,1 0 143 0,0-2-157 16,-1-1 146-16,2-5-148 0,2-1 161 0,-2 0-151 15,0-1 169-15,0-1-148 0,1-1 26 16,1 2 19-16,-1-1 15 0,-2 1 22 0,3 2 23 16,-1 1 26-16,-1 4 150 0,-1 1-150 15,-1 2 158-15,-1 2-161 0,-1 3 152 0,-1 2-137 16,-7 9 61-16,8-10 44 0,-8 10 8 15,0 0-1-15,0 0-9 0,8 7-13 0,-8-7-15 16,0 15 5-16,0-15-2 0,-7 20 1 0,4-7-8 16,1 1-2-16,-2 1-16 0,0-5-14 15,1 0-16-15,3-10-13 0,-4 16-18 0,4-16-32 16,-2 13-23-16,2-13-9 0,0 0-29 16,2 12-4-16,-2-12-6 0,0 0-10 0,0 0-11 15,15 0-6-15,-15 0 119 0,16-5-156 0,-8 0 144 16,2-1-147-16,1 0 169 0,0-1-146 15,0 0 24-15,3 0 22 0,-3-1 21 0,1 1 17 16,-1-1 17-16,0 2 20 0,-2 0 22 16,0 2 162-16,-9 4-143 0,15-6 162 0,-15 6-118 15,15 0 174-15,-15 0-140 0,15 6 134 0,-8 0-149 16,2 5 34-16,-1 3 28 0,-1 1 5 16,0 3-6-16,0 2 0 0,0 0 3 0,-1 0 12 15,1 2-11-15,0 0-6 0,-3-1-5 16,1 0-6-16,1-2-5 0,-3 1-20 0,1-3-3 15,-2 1-21-15,3-2 0 0,-4 0-21 0,-1-4-3 16,2 1-9-16,-2-13-20 0,0 19-38 0,0-19-59 16,-3 18 72-16,3-18-232 0,-9 13-79 15,9-13-77-15,-13 8-49 0,13-8 8 0,-19 3 28 16,19-3 30-16,-22-5 35 0,6 1 25 16,1-4 58-16,-7 1 52 0,3 0 69 0,-1-1 86 15,2-1 208-15,0 4-92 0,3-2 79 0,2 2 50 16,1 0 18-16,3 1-12 0,9 4-27 0,-16-7-22 15,16 7-23-15,-13-5-8 0,13 5 6 16,-7-6 9-16,7 6-16 0,0 0-18 0,-8-7-15 16,8 7-20-16,0 0-14 0,0 0-25 15,4-12-68-15,-4 12-64 0,8-8-76 0,-8 8-72 16,18-13-73-16,-6 4-76 0,1 1-88 0,3 1-123 16,2-4-569-16,4 1-781 0</inkml:trace>
  <inkml:trace contextRef="#ctx0" brushRef="#br0" timeOffset="22338.36">9070 16473 937 0,'-12'-5'758'0,"12"5"-184"0,0 0 10 0,0 0-228 15,0 0 78-15,0 0-207 0,0 0 110 16,0 0-179-16,0 0 92 0,0 0-175 16,2 13 112-16,-2-13-193 0,8 9 57 0,-8-9-244 15,8 9 56-15,-8-9-218 0,10 11-75 0,-10-11-107 16,10 7-483-16,-10-7-629 0</inkml:trace>
  <inkml:trace contextRef="#ctx0" brushRef="#br0" timeOffset="22732.58">9267 16434 512 0,'0'0'642'16,"0"0"50"-16,0 0-206 0,0 0-54 0,0 0-25 15,13 2-18-15,-13-2-6 0,0 0-12 0,0 0-34 16,3 12-26-16,-3-12-35 0,0 0-36 0,0 14-36 15,0-14-31-15,-3 15-28 0,3-15-27 0,-7 18-24 16,3-7-15-16,-3 1-16 0,-1 1-22 16,-1 0-40-16,0-1-33 0,0 0-31 15,-5 1-35-15,1-1-23 0,-1 0-13 0,-1 0-17 16,0-2-6-16,-3 0 17 0,1 0 19 0,-1-1 24 16,1 0 13-16,-1-1 28 0,3-2 15 15,0 1 38-15,-1-1 44 0,3 0 50 0,1-3 28 16,3 1 17-16,9-4 6 0,-16 6 8 15,16-6-11-15,-11 4-24 0,11-4-14 0,0 0 11 16,0 0 9-16,0 0-6 0,0 0-6 0,0 0-11 16,0 0-19-16,17-3-5 0,-7-1-19 15,4 0-12-15,4-1-7 0,2 0-6 0,0-2-4 16,3 1-6-16,-1 1-3 0,0-3-11 16,-1 2-34-16,2 0-40 0,-6 1-34 0,1 0-49 15,-2 1-47-15,-2-1-49 0,-2 2-45 0,-2 0-27 31,-10 3-61-31,15-5 61 0,-15 5-281 0,12-4-199 0,-12 4-319 0,0 0-733 0</inkml:trace>
  <inkml:trace contextRef="#ctx0" brushRef="#br0" timeOffset="23562.1">9160 16358 193 0,'0'0'701'0,"-8"-15"-1"0,8 15-271 15,0 0-63-15,-4-10-58 0,4 10 9 16,0 0 9-16,0 0 1 0,0 0-4 0,0 0-17 16,2 12-17-16,-2-12-25 0,4 19-2 0,-2-3-4 15,2 3-3-15,0 5-16 0,-2 2-29 16,2 6-18-16,-3 1-23 0,1 1-12 0,0 1-17 16,-2 0-21-16,2 1-14 0,-2-3-21 15,-2 1-5-15,2-5-23 0,0-2-10 0,-2-2-17 16,2-3 2-16,0-3-14 0,0 0-14 0,0-5-31 15,-2-1-23-15,2-13-27 0,0 20-25 0,0-20 91 16,0 17-206-16,0-17 50 0,0 0-207 16,-1 13-45-16,1-13-7 0,0 0-12 0,0 0-9 15,0 0-26-15,0 0 7 0,-4-12 24 16,4 12 42-16,-4-16 85 0,4 16 79 0,-5-18 107 16,2 8 94-16,1 0 76 15,-2 1 65-15,4 9 50 0,-7-16 5 0,7 16 137 0,-6-13-173 16,6 13 146-16,-10-8-158 0,10 8 28 0,0 0 16 15,-17 0-4-15,17 0 0 0,-14 6 135 0,5-2-154 16,0 4 116-16,-3 1-144 0,1-1 137 16,1 0-150-16,0 1 123 0,1-1-159 0,3-1 130 15,-1 0-159-15,7-7 127 0,-12 11-157 0,12-11-1 16,-10 9 0-16,10-9-26 0,-5 6-28 16,5-6-12-16,0 0-32 0,0 0-36 0,0 0-43 15,0 0 73-15,0 0-205 0,9-15-34 16,0 7-57-16,2-3-14 0,2-2-12 0,2 1 3 15,0-1 25-15,1 1 23 0,1 0 77 0,-3 1 106 16,1 2 108-16,-1 0 99 0,-3 3 49 0,0 0 44 16,1 2 54-16,-12 4 57 0,13-5 195 15,-13 5-159-15,0 0-2 0,9 6 1 16,-9-6-4-16,0 12-8 0,-2-2 109 0,-3 4-177 16,-1 3 10-16,-3 3-3 0,-3 3-8 0,-1 2-1 15,-1-2-2-15,1 4-4 0,-2-2-7 0,-1-2-13 16,3 0-10-16,1-4-14 0,1-4-18 15,4 1-29-15,-3-5-24 0,4 0-49 0,2-3-56 16,4-8-17-16,-7 11-13 0,7-11-22 16,0 0-27-16,0 0-40 0,0 0-42 0,15-7-29 15,-5-1 0-15,1-3-6 0,2-2 10 0,3 2 45 16,-2-3 41-16,2 1 34 0,-1 1 33 0,-1 1 29 16,-1 2 24-16,-1 0 26 0,-1 2 22 15,-1 2 54-15,-10 5 72 0,15-6 210 0,-15 6-134 16,0 0 155-16,13 4-185 0,-13-4-14 31,4 12-4-31,-4-12 2 0,2 18-14 0,-2-6-10 16,-2 3-20-16,0 1-10 0,-3 2-14 0,1-2-17 15,-2 2-14-15,1-1-4 0,-2-1-16 0,0-1-18 16,-1-2-33-16,3 0-49 0,-1-1-64 16,-2-3-66-16,8-9-87 0,-9 12-78 0,9-12-110 15,-6 6-112-15,6-6-147 0,0 0-281 16,0 0-597-16</inkml:trace>
  <inkml:trace contextRef="#ctx0" brushRef="#br0" timeOffset="23765.86">9265 17012 812 0,'0'0'688'16,"22"4"118"-16,-12-1-253 0,2 2-38 0,2 2-25 16,-1 1-30-16,1 1-45 0,2 1-32 15,0 1 109-15,-3 0-185 0,1-1-34 0,-1-1-13 16,-2 1 88-16,0-2-188 0,-2 1 100 0,0-2-166 15,-9-7 99-15,14 10-155 0,-14-10 103 16,9 9-168-16,-9-9-38 0,9 6-57 0,-9-6 50 16,0 0-260-16,0 0-118 0,0 0-117 0,0 0-135 15,0 0-142-15,0 0-588 0,-3-13-1042 16</inkml:trace>
  <inkml:trace contextRef="#ctx0" brushRef="#br0" timeOffset="24318.77">9631 16406 134 0,'0'0'537'0,"11"-4"-83"16,-11 4-48-16,12-2-59 0,-12 2-44 0,13-2-36 16,-13 2-46-16,13 0 124 0,-13 0-188 15,16 0 121-15,-16 0-158 0,18 1 131 0,-18-1-161 16,16 2 136-16,-16-2-158 0,14 3 150 0,-14-3-140 16,13 5 155-16,-13-5-127 0,12 8 144 15,-12-8-147-15,10 9 141 0,-10-9-152 0,7 16 20 16,-3-3 25-16,0 3 6 0,-1 0 1 15,1 6 8-15,-2 3 13 0,3 2 1 0,-2 4 6 16,-1 1-6-16,0 2-8 0,0-2-16 0,0 1-3 16,-1-4-27-16,-1-1-10 0,1-2-27 15,0-1-4-15,-1-4-26 0,0-1 0 0,0-3-16 16,0-2-5-16,2-2-31 0,-2-13-21 16,0 19-59-16,0-19-47 0,2 15 54 0,-2-15-255 15,0 0-104-15,0 0-101 0,0 0-82 0,0 0-64 16,0 0-90-16,2-8-520 0,-2 8-900 0</inkml:trace>
  <inkml:trace contextRef="#ctx0" brushRef="#br0" timeOffset="24679.88">9815 16574 24 0,'2'-16'720'0,"-2"16"-136"16,3-10-63-16,-3 10 102 0,6-9-227 0,-6 9 108 15,9-10-191-15,-9 10 107 0,18-13-195 16,-7 5 90-16,3-2-190 0,-1 2 109 15,1-1-176-15,-1 1 118 0,3 0-162 0,-3 1-23 16,2 0 19-16,-3 0-7 0,0 2 0 0,-1 0-9 16,-11 5 3-16,17-7-3 0,-17 7 8 15,15-3 12-15,-15 3 33 0,12 2 21 0,-12-2 24 16,17 7 11-16,-11-1 13 0,1 4 6 16,2 2 0-16,-2 1 2 0,0 2-1 0,-1 2-4 15,1 4-7-15,-3 0 1 0,3 2-5 0,-4-1-3 16,1 0-1-16,-2 2-10 0,1-2-13 15,-2-3-3-15,1-1-19 0,-1 1-11 0,1-3-8 16,0-3-6-16,-2-1-9 0,0-12-14 16,3 19-33-16,-3-19-35 0,1 15-44 0,-1-15-50 15,0 0-74-15,0 16-84 0,0-16 46 0,0 0-221 16,0 0 100-16,-8 7-205 0,8-7-51 0,0 0-95 16,-9-5-309-16,9 5-659 0</inkml:trace>
  <inkml:trace contextRef="#ctx0" brushRef="#br0" timeOffset="25524.57">9918 16680 642 0,'0'0'564'0,"0"0"-94"0,-10-7-53 15,10 7 88-15,0 0-225 0,0 0 103 0,0 0-197 16,4-11 103-16,-4 11-204 0,0 0 137 0,10-8-181 16,-10 8 125-16,12-6-166 0,-12 6 132 15,13-6-159-15,-13 6 128 0,16-5-167 0,-16 5 122 16,13-4-174-16,-13 4 141 0,10-3-163 15,-10 3 7-15,0 0 12 0,14 0 18 0,-14 0 4 16,0 0 7-16,6 7-4 0,-6-7 4 16,0 0 0-16,-6 14 1 0,6-14 10 0,-11 16 16 15,3-6 14-15,-1 0 25 0,-1 2 23 0,-1-1 173 16,1-1-139-16,1 0 165 0,-1-1-145 16,2-1 157-16,1-1-156 0,7-7-4 0,-8 10 5 15,8-10 6-15,-8 9 5 0,8-9-1 0,0 0 0 16,0 0-2-16,0 0-8 0,0 0-7 15,2 8 1-15,-2-8-18 0,12-2-6 0,-12 2-7 16,13-3-15-16,-13 3-34 0,16-5-34 16,-16 5 97-16,15-3-187 0,-15 3 131 0,0 0-163 15,15-1 171-15,-15 1-146 0,0 0 168 16,8 7-151-16,-8-7 10 0,0 0 12 0,-4 18 5 16,0-11 16-16,-2 6 22 0,-3-1-4 0,-1 0 1 15,-4 2-5-15,3 1 1 0,-4-1 3 0,-2 0 29 16,1 2-3-16,-3 1 63 0,2-3 40 15,2 0 61-15,-1-1 22 0,1-1 34 0,3-3 11 16,1 1 5-16,2-3 5 0,1 0-15 16,8-7-17-16,-10 8 9 0,10-8 7 0,0 0 16 15,0 0-8-15,0 0-11 0,0 0-11 0,15-5-12 16,-1-2-18-16,0 0-22 0,4-2 112 16,0-2-167-16,2 0 124 0,0 1-164 0,0-1-11 15,-2-1-22-15,3 2-31 0,-3 1-26 0,0-3-20 16,-2 2-4-16,1 1-12 0,-3 1-14 15,-3-1-16-15,0 2-16 0,1 0-2 0,-4 3-5 16,-8 4 9-16,11-8-9 0,-11 8 138 0,12-7-169 16,-12 7 157-16,0 0-154 0,7-6 155 15,-7 6-148-15,0 0 35 0,0 0 35 0,0 0 47 16,0 0 39-16,0 0 31 0,0 0 34 0,0 0 26 16,0 0 23-16,-3 14 13 0,3-14 15 15,-4 10 15-15,4-10 14 0,-2 16 19 0,2-16 1 16,-3 21-2-16,1-7-4 0,-1 3-12 0,1 1-3 15,2 0 0-15,-2 2-19 0,0-1-19 16,-1 0-15-16,2 0-15 0,-1-1-31 0,-1 1-38 16,-1-2-30-16,2-1-32 0,1-3-36 0,-1-2-30 15,2-11-21-15,-2 18 12 0,2-18-16 16,0 0 33-16,0 14 9 0,0-14 37 0,0 0 6 16,0 0 44-16,11 3 21 0,-11-3 29 15,9-5 21-15,-9 5 16 0,12-8 22 0,-12 8 21 16,13-10 22-16,-13 10 8 0,16-13 5 0,-5 5-5 15,-1-1-13-15,1 1-20 0,-1-2-18 0,1 2-12 16,-1-2-17-16,1 1-41 0,-3 0-42 16,-1 2-58-16,1-1-61 0,-8 8-58 0,10-12-45 15,-10 12-76-15,7-12-51 0,-7 12-78 0,0 0-402 16,0-13-413-16</inkml:trace>
  <inkml:trace contextRef="#ctx0" brushRef="#br0" timeOffset="25696.43">9983 16950 228 0,'-17'4'655'0,"2"2"-142"16,0 1-58-16,-3 3-46 0,1 1-50 0,0 2-15 16,-1 2-30-16,-1 2-18 0,0 0-21 15,2 1-30-15,-1 0-29 0,0 0-36 0,0 1-31 16,2 0-29-16,2-5-24 0,-2 3-24 0,2-1-47 16,0-1-58-16,0-1-57 0,3-3-50 15,-1 0-36-15,4-3-55 0,-1-1-115 0,9-7-155 16,-12 8-571-16,12-8-689 0</inkml:trace>
  <inkml:trace contextRef="#ctx0" brushRef="#br0" timeOffset="25948.51">9725 17010 108 0,'0'0'816'0,"24"4"-131"15,-10 2-16 1,3 1-59-16,0 3-39 0,4 1-38 0,1 3-50 0,0 1-45 0,3 0-32 15,-2 2 114-15,1-1-166 0,-2 0-42 0,1-2-30 16,-1 1-52-16,-4-4-36 0,2 1-35 0,1-1-19 16,-3-3 96-16,2 0-168 0,-1-3 110 0,-2-1-186 15,5-4 111-15,1-3-170 0,8-5 111 16,5-5-162-16,3-5 62 0,3-2-215 0,10-8-47 16,-1-2-58-16,-1-3-86 0,1-1-133 15,-5 1-199-15,-2 0-813 0,-4 0-1259 0</inkml:trace>
  <inkml:trace contextRef="#ctx0" brushRef="#br0" timeOffset="26386.01">10548 16799 607 0,'0'0'838'16,"0"0"-302"-16,12-5-39 0,-12 5-63 0,14-3 85 16,-14 3-203-16,23-4 131 0,-6 0-185 15,-1 1-45-15,3-1-35 0,-2 1-40 0,3-2-20 16,-1 0-38-16,0 1-55 0,0 0 63 15,-3-1-219-15,3-1 86 0,-2 1-213 0,-2 0 89 16,-1 0-214-16,-1-1-80 0,-2 1-42 0,-1 1-64 16,-10 4-325-16,13-8-452 0</inkml:trace>
  <inkml:trace contextRef="#ctx0" brushRef="#br0" timeOffset="26967">10859 16609 643 0,'-11'-9'557'0,"11"9"-82"0,-5-7-58 15,5 7-67-15,0 0-59 0,-6-7-28 16,6 7 126-16,0 0-173 0,0 0 0 0,0 0 136 16,0 0-159-16,-8 8 127 0,8-8-145 0,0 12 5 15,0-12 4-15,1 21-5 0,1-5 7 16,0 3 6-16,-1 4-3 0,1 4-11 0,1 4-14 16,0 3-13-16,-1 1-9 0,0 1 110 15,-2-1-164-15,1 0 112 0,-1-1-157 0,2 0 123 16,-4-5-157-16,4-2 124 0,-2-2-143 0,0-5 125 15,0-1-145-15,0-1 143 0,-2-3-145 0,2-2 120 16,0-1-156-16,0-12 105 0,-3 17-177 16,3-17-27-16,-6 12-22 0,6-12-8 0,-9 9-3 15,9-9 5-15,-12 4 6 0,12-4 12 0,-14-1 6 16,14 1 36-16,-19-5 29 0,19 5 40 16,-17-8 29-16,17 8 44 0,-18-7 46 0,18 7 30 15,-14-9 9-15,14 9 20 0,-13-8-8 0,13 8-8 16,-9-7-5-16,9 7 4 0,-7-9 9 15,7 9 130-15,0 0-164 0,0-16 111 0,0 16-159 16,8-16-7-16,-1 6 1 0,2-2-9 0,0 0-7 16,4-5-42-16,2 0-28 0,2-2-25 0,2-2-31 15,1 0-22-15,0-1-16 0,0 1-20 16,0 2-19-16,-2-1-13 0,1 2 1 0,-4 2 11 16,0 1 40-1,-3 1 27-15,-2 2 34 0,1 2 26 0,-3 1 52 0,-1 0 32 0,-7 9 35 16,12-10 17-16,-12 10 19 0,8-9 3 0,-8 9 32 15,0 0 34-15,0 0 26 0,0 0 7 16,16 6 5-16,-16-6 4 0,6 18 3 0,-3-2-15 16,-1 2-2-16,0 5-15 0,0 2 1 0,0 0-17 15,0 1-4-15,-2 1-30 0,1 0-3 0,-1-2 105 16,-1 0-163-16,1-4 116 0,1-2-164 16,-1-1 122-16,0 0-177 0,0-5-41 0,0-13-30 15,0 22 76-15,0-22-202 0,-1 15-98 16,1-15-107-16,0 0-119 0,-2 13-122 0,2-13-132 15,0 0-642-15,0 0-1093 0</inkml:trace>
  <inkml:trace contextRef="#ctx0" brushRef="#br0" timeOffset="27795.79">11048 16844 178 0,'4'-10'763'0,"1"2"-53"15,-5 8-224-15,12-14-5 0,-6 8-73 0,0-1 86 16,4 0-213-16,3-4 112 0,-1 3-194 15,4-2 92-15,-1 1-180 0,5-2 106 16,-2 1-170-16,1 0 123 0,1-1-162 0,-2 3 125 16,1-2-153-16,-1 2 137 0,-3 2-144 0,-2 0 138 15,0 2-146-15,-4 1 150 0,-9 3-131 16,19-4 158-16,-19 4-122 0,14 1 165 0,-14-1-139 16,15 6 43-16,-15-6-18 0,12 11 11 15,-5 0 7-15,0 1 3 0,0 2 22 0,-1 1 17 16,0 4-1-16,0 3 13 0,0 1-11 0,0 1 11 15,-1 6 118-15,1 0-154 0,-2 3 115 16,-1 1-150-16,0-2 126 0,0 1-153 0,0-2 5 16,0-2-38-16,-2-4-12 0,1 0 0 0,-1-6 0 15,0 0 0-15,0-3 0 0,-1-1 0 16,1-3 0-16,-1-12 0 0,1 19 0 0,-1-19 0 16,0 16 0-16,0-16 0 0,-1 11 0 0,1-11 0 15,0 0-45-15,-8 11-72 0,8-11-195 0,0 0-35 16,-18 0-16-16,18 0-7 0,-24-6-11 15,10-1 2-15,-6-1-4 0,-1-3 13 0,-2-1 42 16,-3-3 47-16,-1 0 59 0,1 1 62 16,0 0 82-16,2 2 70 0,3 1 65 0,4 2 74 15,3 1 54-15,1 1 20 0,0 1 11 16,4 0 8-16,-2 1-22 0,11 5-22 0,-13-8 111 0,13 8-169 16,-8-8 140-16,8 8-163 0,-4-9 3 15,4 9-14-15,0 0-16 0,7-16-27 0,-7 16 5 16,11-13-2-16,-1 5-3 0,1-2-11 15,2 2-5-15,-1-1-6 0,1 1-8 0,0 1-11 16,3-1-27-16,-3 0-40 0,0 0 95 0,-1 0-185 16,-1 1 101-16,0 0-172 0,-2 2 94 0,-2-2-182 15,1 1 111-15,-4 0-178 0,3-2 129 16,-7 8-170-16,8-14-9 0,-8 14-5 0,5-16 8 16,-5 16 10-16,2-17 30 0,-2 17 48 15,-2-21 66-15,0 6 111 0,-3 0 124 0,0-1 86 16,-3-3 79-16,-1 1 72 0,0-1 39 15,-1 0 6-15,-1 3 17 0,2 0 157 0,1 3-155 16,2 2 120-16,-2 2-196 0,8 9 114 16,-10-11-168-16,10 11 129 0,0 0-125 0,0 0 17 15,-6 4 24-15,6-4 8 0,0 19 5 0,1-4 5 16,1 3-16-16,0 1 1 0,-1 4-8 16,4 2-16-16,-3 2-6 0,3 4-17 0,-3 1-18 15,-1 0 101-15,2 2-160 0,-2 0 116 0,-1-4-161 16,1-3 127-16,0 0-160 0,-1-2 129 15,0-5-141-15,1-2 124 0,0-1-138 0,-1-5 137 16,0-12-144-16,0 21 126 0,0-21-160 0,2 12 109 16,-2-12-179-16,0 0-29 0,0 0-41 15,14-3-52-15,-5-8-66 0,0 0-90 0,3-4-91 16,-1-3-118-16,2 0-118 0,2-4-542 16,-1-1-908-16</inkml:trace>
  <inkml:trace contextRef="#ctx0" brushRef="#br0" timeOffset="28500.25">11765 16551 346 0,'0'0'720'0,"0"-14"-121"0,0 14 89 0,0 0-262 16,0-13 83-16,0 13-209 0,0 0 107 0,0 0-195 15,0-12 103-15,0 12-163 0,0 0 140 16,0 0-155-16,0 0 123 0,0 0-158 0,0 0 121 16,-6 10-152-16,6-10 132 0,0 0-158 15,-5 12-5-15,5-12-7 0,0 0-8 0,-3 11-6 16,3-11 0-16,0 0 1 0,0 0 3 0,0 13 0 15,0-13-4-15,0 0 1 0,9 8-5 16,-9-8 0-16,12 5-5 0,-12-5-6 0,17 3-21 16,-17-3 1-16,20 3-1 0,-20-3-16 0,22 3-14 15,-22-3-5-15,23 1 116 0,-23-1-171 16,22 2 117-16,-22-2-170 0,19 1 134 16,-19-1-149-16,14 2 153 0,-14-2-124 0,10 2 150 15,-10-2-136-15,0 0 135 0,0 0-150 0,2 12 143 16,-2-12-133-16,-9 8 157 0,9-8-134 15,-16 10 150-15,5-4-134 0,-1 0 137 0,-3 0-144 16,0-1 152-16,0 0-141 0,1-2 162 16,0 2-112-16,2-1 170 0,3-1-128 0,9-3 147 15,-17 6-136-15,17-6 161 0,-12 8-116 0,12-8 42 16,-11 12 37-16,11-12 13 0,-6 19 10 16,5-7 3-16,0 3-11 0,0 3-19 0,0 0-12 15,0 2-20-15,1 0-17 0,0 1 112 16,0-1-154-16,-1-1 110 0,1-1-189 0,0 0 82 15,1-4-220-15,-1-2-75 0,0-12-68 0,0 20-57 16,0-20-55-16,0 16-103 0,0-16-133 16,0 0-681-16,-1 12-953 0</inkml:trace>
  <inkml:trace contextRef="#ctx0" brushRef="#br0" timeOffset="29630.15">11674 16837 800 0,'0'0'578'0,"6"-11"84"0,-6 11-210 0,12-10 73 16,-12 10-183-16,14-10-18 0,-6 5-7 16,6 0-31-16,0 1-41 0,2-1-31 0,-1 1-30 15,2 1-34-15,-1 2-22 0,2-2-33 0,-2 2-14 16,-3 1-20-16,-13 0-7 0,23 1-19 16,-23-1-1-16,20 3-23 0,-20-3-4 0,17 4-15 15,-17-4-15-15,10 8-21 0,-10-8-20 16,4 9 115-16,-4-9-173 0,-1 11 121 0,1-11-165 15,-7 16 141-15,0-6-136 0,-2 1 21 0,-1-3 29 16,1 3 21-16,-2-1 19 0,-1-1 19 16,2 0 21-16,0 0 23 0,-1-2 15 0,2 0 8 15,2-2 1-15,7-5 9 0,-14 8 8 0,14-8 2 16,-10 7-11-16,10-7-8 0,0 0-11 16,-9 4-5-16,9-4-5 0,0 0-1 0,0 0 1 15,0 0-1-15,-1-12 122 0,1 12-176 0,5-11 122 16,-5 11-158-16,7-13 6 0,-7 13 8 15,9-11-1-15,-9 11 6 0,9-9-6 0,-9 9 1 16,6-7 153-16,-6 7-149 0,0 0 162 0,9-6-117 16,-9 6 180-16,0 0-139 0,0 0 148 15,0 0-151-15,0 0 135 0,1 10-154 0,-1-10 5 16,-6 13 12-16,0-5 5 0,0 5 3 0,-3-1 4 16,-1 4-6-16,-1 1 0 0,-2 1 0 15,-1 3-1-15,-2 0-7 0,0 0 2 0,-2 0-1 16,2 1-9-16,-2-2-15 0,0 0-2 0,1-1-17 15,-1-1 8-15,3-2-5 0,0-3 3 16,2 0 46-16,1-2-32 0,2-3 9 0,0 1 4 16,0-2-3-16,10-7-4 0,-12 9-9 0,12-9-3 15,-8 7-14-15,8-7-3 0,0 0 7 0,0 0-2 16,0 0 7-16,0 0 3 0,0 0 9 16,10-13 0-16,0 6 10 0,3-2 3 0,0 0 4 15,4-3 1-15,1 1 3 0,2 0 0 16,4-3 0-16,1 0 4 0,-1 2-5 0,3-1 2 15,1 2-23-15,-1 2-25 0,1 0-23 0,-3 4-5 16,0 1 0-16,-4 3 7 0,-1 1 15 0,0 1 10 16,-4 4 8-16,-1 2 23 0,-2 2 37 15,-3 2 16-15,0 1 55 0,-4 2 10 0,-2 1 9 16,-2 2 8-16,-1-1 8 0,-3 2 0 16,1 0 6-16,-3 1-5 0,-1 0-5 0,-1 0 6 15,-2 0-13-15,1-1-10 0,-1-2-11 0,-1 1-7 16,-3 0-14-16,2-3-10 0,-1 1-15 0,1-5-3 15,0 2-8-15,-2-3-5 0,3 0-33 16,0-3-40-16,0-4-49 0,9-2-52 0,-17 6-38 16,17-6-34-16,-18-4-22 0,10 0-15 15,0-5 2-15,0-1 13 0,0-2-1 0,2-5 31 16,1 1 4-16,1-2 31 0,1-4 14 0,1 3 38 16,2-1 6-16,0 1 39 0,1 2 0 0,0 1 23 15,0 2-10-15,-1 14 36 0,2-19 21 16,-2 19 53-16,2-13 19 0,-2 13 46 0,0 0 6 15,0 0 3-15,0 0 0 0,0 0 4 0,0 0 6 16,0 0 2-16,-10 9-6 0,10-9 3 0,-10 14-4 16,2-3-15-16,-1 0-13 0,0 0-14 0,1 0-8 15,0 1-4-15,0-3-9 0,0-1-7 16,2 0-9-16,6-8-14 0,-9 10-46 0,9-10-47 16,-7 7-67-16,7-7-58 0,0 0-26 0,0 0-18 15,0 0-29-15,0 0-1 0,6-15-32 16,0 8 6-16,2-4-8 0,2-2 25 0,2 0 13 15,-1 0 17-15,3-1 28 0,-2 2 35 0,0 0 38 16,-1 0 34-16,0 4 25 0,0-3 48 0,-1 4 53 16,-2 2 95-16,-8 5 72 0,12-5 106 15,-12 5 13-15,0 0 2 0,9 7-6 0,-9-7-4 16,0 15-11-16,0-15-8 0,-6 23-18 16,1-8-32-16,-2 0-34 0,1 1-25 0,0-2-19 15,0 0-29-15,1-1-28 0,1-4-23 0,-1 0-34 16,5-9-45-16,-5 13-25 0,5-13-18 0,0 0-27 15,0 0-39-15,0 0-49 0,0 0-56 16,15-5-26-16,-5-6-33 0,2-4-27 16,2-1-62-16,3-6-47 0,2 0-73 0,1-5-361 15,-1-2-381-15</inkml:trace>
  <inkml:trace contextRef="#ctx0" brushRef="#br0" timeOffset="29994.44">12101 16915 17 0,'6'-7'784'0,"-6"7"-161"0,6-7 63 16,-6 7-245-1,0 0 71-15,0 0-211 0,-4 8-24 0,4-8-26 0,-11 14-12 0,2-4-20 16,-1 1-30-16,0 1-11 0,0 0-17 0,-1 0-16 16,2-1-6-16,0-1-12 0,0 0-13 15,3-3-15-15,0 0-12 0,6-7-4 0,-9 12-5 16,9-12 0-16,-7 8-18 0,7-8-9 0,0 0-12 16,-9 10-9-16,9-10-18 0,0 0 10 15,-5 7-1-15,5-7-4 0,0 0 8 0,0 0 7 16,2 12 19-16,-2-12 12 0,7 7 16 0,-7-7 14 15,14 11 11-15,-3-2 12 0,1-1 136 16,2 0-146-16,1 1 132 0,1 1-140 0,3 0 121 16,-1-1-127-16,2 1-7 0,0-1 3 0,-1 1-8 15,0-2-2-15,-1 1-5 0,-2-2-1 0,-1 1-7 16,-1-1-63-16,0-1-2 0,-2-2 0 16,-1 1 0-16,-3-1 0 0,-8-4 0 0,15 7 0 15,-15-7 0-15,10 5 0 0,-10-5 0 16,0 0 0-16,11 5 0 0,-11-5 0 0,0 0 0 15,0 0-11-15,0 0-432 0,0 0-100 0,-4-11-97 16,-2 5-76-16,-3-1-110 0,-4-4-51 0,-1-1-433 16,-3-2-914-16</inkml:trace>
  <inkml:trace contextRef="#ctx0" brushRef="#br0" timeOffset="30402.37">12417 16718 480 0,'-7'-6'640'0,"7"6"-122"0,0 0-41 15,0 0 76-15,0 0-225 0,0 0 102 0,0 0-192 16,0 0 116-16,0 0-184 0,12 6 103 15,-12-6-186-15,13 9 110 0,-13-9-170 0,13 10-40 16,-6-4-45-16,-7-6-24 0,15 11-29 0,-15-11 81 16,15 9-225-16,-15-9-66 0,15 9-51 15,-15-9-38-15,16 4-73 0,-16-4-349 0,14 1-372 16</inkml:trace>
  <inkml:trace contextRef="#ctx0" brushRef="#br0" timeOffset="30778">12661 16723 116 0,'0'0'627'15,"0"0"-110"-15,12-2-76 0,-12 2-35 0,0 0 111 16,0 0-199-16,10 3-40 16,-10-3-22-16,0 0-42 0,0 0-9 0,5 7-36 0,-5-7-26 0,0 0-27 15,0 0-30-15,-4 12-25 0,4-12-28 16,-8 9-36-16,8-9-35 0,-14 10-20 0,6-5-20 16,-4 1 123-16,-2 1-166 0,0 0 153 15,-2 0-156-15,1-1 27 0,-2 0 13 0,0 0 15 16,0 0 14-16,-2-1 28 0,1 1 12 0,-1-2 17 15,1 0 44-15,0 2 196 0,-1-2-130 16,3-1 40-16,0 1 21 0,3-2 159 0,3 1-143 16,10-3 141-16,-18 3-190 0,18-3 126 0,-11 4-158 15,11-4 17-15,0 0 11 0,0 0 3 16,0 0-4-16,0 0-19 0,9 4 6 0,-9-4-22 16,22 0-2-16,-5-2-28 0,2 0-4 0,2 0-11 15,2-1-7-15,2 0-7 0,0 0-2 16,-1-1-9-16,1 1-4 0,-1 0-9 0,-1-2 0 15,-2 2-35-15,-3 0-34 0,2 0-29 0,-5 2-30 16,0 0-30-16,-15 1-30 0,22-3-20 16,-22 3-29-16,15-3-58 0,-15 3-69 0,12-4-67 15,-12 4 68-15,0 0-227 0,9-7-105 0,-9 7-471 16,0 0-763-16</inkml:trace>
  <inkml:trace contextRef="#ctx0" brushRef="#br0" timeOffset="31044.08">12580 16518 174 0,'-5'-8'634'0,"5"8"-107"0,-5-14-78 0,5 14-61 15,0 0-64-15,-5-11-23 0,5 11 145 16,0 0-163-16,0 0 1 0,0 0-1 0,1 11 134 16,-1-11-170-16,6 25 126 0,-2-4-144 0,1 2 16 15,-1 2-1-15,1 7-21 0,0 1-16 16,-1 0-14-16,0 2-22 0,-2 0-1 0,-1 0-37 15,0-1-18-15,1-5 102 0,-2 1-168 16,0-4 116-16,-2 2-156 0,1-3 115 0,0-3-160 16,0-3 91-16,0-1-178 0,0-2-17 0,0-4-19 15,-1-2-31-15,2-10-79 0,-2 17-82 0,2-17-75 16,0 0-59-16,-5 9-91 0,5-9-83 16,0 0-695-16,-4-8-956 0</inkml:trace>
  <inkml:trace contextRef="#ctx0" brushRef="#br0" timeOffset="31232.51">12539 16830 41 0,'0'0'859'0,"-4"-17"-28"0,4 17-244 16,0 0 89-16,-6-7-199 0,6 7-23 0,0 0-20 15,-8 12-41-15,4-3-28 0,-3 4-29 16,2 1-36-16,-2 2 95 0,0 2-190 0,-2 3 88 16,2-1-178-16,-2 1 98 0,1-1-163 0,-2 0 106 15,2-4-186-15,1 1-43 0,1-3-50 0,-1 0-60 16,2-3-62-16,0-2-71 0,5-9-116 15,-7 10-105-15,7-10-98 0,0 0-146 0,0 0-424 16,0 0-814-16</inkml:trace>
  <inkml:trace contextRef="#ctx0" brushRef="#br0" timeOffset="31733.32">12479 16855 511 0,'12'-1'815'15,"-12"1"-248"-15,21 0 125 0,-9 2-212 0,1 4 104 16,2 1-189-16,-2 1 111 0,3 4-184 15,-1 0 101-15,0 2-173 0,-2 1 103 0,0 0-195 16,0 1 104-16,-1-1-181 0,-1 1-21 0,-1-2-6 16,-3 0-7-16,-1-1-12 0,1 0-20 15,-2-1-28-15,-2 0-24 0,-3-12-35 0,3 18-38 16,-3-18-49-16,-3 18-56 0,3-18-48 16,-8 17-46-16,0-9-24 0,-1 3-25 0,-2-2-3 15,-3-1-43-15,0 1 37 0,-4-1 35 0,-1 1 62 16,-3-1 48-16,0 1 73 0,-2-2 60 0,-4 2 83 15,-1 2 46-15,1-3 74 0,0 3 33 16,-1-3 84-16,7 1 22 0,-1-1 21 0,5-1 15 16,0-1-7-16,4 0-17 0,2-3-33 15,3 1-30-15,9-4-29 0,-14 5-18 0,14-5-6 16,0 0-8-16,0 0-17 0,0 0-16 0,0 0-20 16,0 0-19-16,12-2-8 0,1-2-12 15,2-3-10-15,3-1-8 0,3 0-6 0,0 0-5 16,2-1-8-16,-1 0-29 0,0 2-31 15,0 1-22-15,-5 0-24 0,0 2-11 0,-1 1-10 16,-3 0 5-16,-13 3 17 0,19-1 45 0,-19 1 45 16,13 7 20-16,-13-7 12 0,6 12 7 15,-6-12 3-15,-4 24 5 0,-1-9 0 0,-4 2-3 16,-1 1-4-16,-1 1-5 0,-5 2-6 0,3-3-6 16,-1-1-2-16,1 0-11 0,-1-4-18 15,3 1-34-15,2-3-64 0,0-2-69 0,2-2-71 16,7-7-105-16,-9 9-103 0,9-9-77 15,0 0-91-15,0 0-386 0,0 0-616 0</inkml:trace>
  <inkml:trace contextRef="#ctx0" brushRef="#br0" timeOffset="31967.67">12533 17259 68 0,'12'-3'767'0,"1"1"-149"0,-13 2-24 15,23 2-48-15,-9 3-40 0,2 1-22 0,0 3-6 16,1 1-20-16,0 3-50 0,0 0-28 15,-2 1-23-15,2 1-24 0,-3-1-28 0,2 1-43 16,-3-2-19-16,1 0-35 0,-4-1-15 16,1-2-32-16,0 1-19 0,-3-3-28 0,-2 0-3 15,-6-8-27-15,12 11-3 0,-12-11-15 0,8 10-9 16,-8-10-37-16,6 7-23 0,-6-7-53 0,0 0-44 16,8 8-77-16,-8-8-58 0,0 0 39 15,0 0-252-15,0 0-92 0,0 0-95 16,0 0-91-16,0 0-109 0,0 0-461 0,0 0-900 15</inkml:trace>
  <inkml:trace contextRef="#ctx0" brushRef="#br0" timeOffset="32108.29">12994 17449 847 0,'0'0'691'0,"15"3"-92"16,-15-3-88-16,9 3-74 0,-9-3-73 0,11 3-62 15,-11-3-57-15,0 0-45 0,17 3-78 0,-17-3-102 16,0 0-145-16,15 1-190 0,-15-1-270 15,0 0-448-15,17-3-646 0</inkml:trace>
  <inkml:trace contextRef="#ctx0" brushRef="#br0" timeOffset="45498.71">7155 9381 342 0,'0'0'692'16,"0"0"-162"-16,-2-11-97 0,2 11-44 0,0 0-34 15,0 0-2-15,0 0-9 0,10-5-14 16,-10 5 3-16,12 5-10 0,-4 0-26 15,4 2-4-15,1 2 0 0,3 3-12 0,0 0-24 16,1 2-22-16,3 3-13 0,0-1-29 0,0 1-12 16,-2-1-19-16,1 1-44 0,-3-3 15 15,1 2-18-15,-4-3-17 0,3 0-12 0,-4 0-14 16,1-2-3-16,-4-2-20 0,2 2 0 16,-1-4-10-16,-2 0-2 0,-2-1-9 0,-6-6 4 15,13 9 6-15,-13-9-6 0,9 8 2 0,-9-8 0 16,0 0-8-16,16 1 2 0,-16-1-3 15,14-4-7-15,-14 4 0 0,16-9-4 0,-5 3-3 16,-1-3 0-16,1 2-2 0,0-2-1 0,0 0-8 16,-1-1 2-16,1 1 1 0,-1-1-5 15,2-1 0-15,-1 0-2 0,0 1-2 16,1-1-1-16,-1 1-5 0,1 1 4 0,0 2-3 16,0-2-2-16,1 4-1 0,-2 1 2 0,0 2 5 15,-11 2-3-15,27 3 0 0,-9 1 10 16,0 3 3-16,3 1 4 0,0 3 3 0,2 2 4 15,-1 1 6-15,4 0-1 0,-5 1-29 16,2-1 41-16,2 1-3 0,-2 0-2 0,-1-2-2 16,-3-1-1-16,2-2-3 0,0-1 0 0,-1-1-20 15,-2 0 0-15,-2-4 0 0,2 2 0 16,-5-5 0-16,1 2 0 0,-14-3 0 16,29-4 0-16,-14 1 0 0,2-2 0 0,3-6 0 15,-3 1 0-15,2-2 0 0,1-4 0 0,0-1 0 16,0 1 0-16,-2-2 0 0,-2 3 0 15,-1 1 0-15,-1 0 0 0,-3 4 0 0,0-1 0 16,-1 2 0-16,-2 2 0 0,-1 1 0 0,-7 6 0 16,14-8 0-16,-14 8 0 0,13-4 0 15,-13 4 0-15,14 0 0 0,-14 0 0 0,17 8 0 16,-4-2 0-16,2 0 0 0,-2 2 0 16,3 0 0-16,0 1 0 0,4-1 0 0,0 2 0 15,0-2 0-15,0 1 0 0,3-2 0 0,0 1 0 16,-2-1 0-16,2-3 0 0,0 1 0 15,-1-2 0-15,0 0 0 0,-1-2 0 16,2-1 0-16,-2-1 0 0,4-4 0 0,0 1 0 16,0-2 0-16,4-4 0 0,-1 1 0 0,-2-3 0 15,1 2 0-15,-2-3 0 0,0 1 0 16,-3 1 0-16,-4 3 0 0,0 0-16 0,-5 1 1 16,1 1-8-16,-3 2 4 0,0-1 3 15,-11 5 2-15,18-5 4 0,-18 5 1 0,15 1 4 16,-15-1 13-16,23 9 13 0,-9-3 12 0,-1 2-3 15,5 2-3-15,0 1-19 0,0-1-8 16,0 2 0-16,5 2 0 0,1 0 0 0,-1-1 0 16,1 0 0-16,1 1 0 0,0-4 0 15,0 1 0-15,0-1 0 0,-2-3 0 0,0-1 0 16,1 0 0-16,0-3 0 0,-3 0 0 16,2-2 0-16,-2-1 0 0,0-1 0 0,2-5 0 15,-2 1 0-15,1-1 0 0,-2-2 0 0,-1-1 0 16,-1-2 0-16,-3 0 0 0,1-1-2 15,-2 0-17-15,-2 0 2 0,-2 1 3 0,1 2 0 16,-2 0-1-16,-2 3-5 0,-7 6-7 16,13-10-11-16,-13 10-25 0,9-8 39 0,-9 8 7 15,0 0 7-15,16-3 3 0,-16 3 3 16,13 5 22-16,-13-5 3 0,18 6-2 0,-8-1-1 16,3 0-4-16,0 1-1 0,0-1-3 15,3 1-1-15,-2-1-1 0,0 1-36 0,0-1-42 16,3-1-64-16,-4 0-87 0,1 0-90 0,-5-2-67 15,-9-2-52-15,18 7-66 0,-18-7-48 16,11 6-35-16,-11-6-154 0,0 0-568 0,5 8-903 16</inkml:trace>
  <inkml:trace contextRef="#ctx0" brushRef="#br0" timeOffset="46828.53">8011 10447 646 0,'0'0'651'31,"0"0"-89"-31,0-12-95 0,0 12-76 0,0 0-15 15,0 0-43-15,3-10 19 0,-3 10-36 16,0 0 8-16,13-1-47 0,-13 1 16 0,11 1-41 16,-11-1-16-16,18 6-2 0,-5 0 1 15,2 2-5-15,4 2-3 0,-1 1-36 0,0-1-21 16,5 5-26-16,-2-1-4 0,3 0-14 0,-2-1-5 16,-4-1-22-16,3 1-1 0,-2-2-24 15,0-1-16-15,0 1-5 0,0-1-13 16,1-2-2-16,-4-2-6 0,2-1-2 0,-3 1-3 15,1-4-1-15,-1-2 7 0,-1 0-14 0,3-1 7 16,0-2-15-16,-1-1 10 0,2-2-11 16,-3-2-3-16,4 0 1 0,-1-1-9 0,-1-2-2 15,1 3-1-15,-2-3 1 0,2 3-4 16,-3 0 2-16,0 0-3 0,0 1-12 0,3 0 13 16,-3 1-4-16,4 1 4 0,-1 2 1 0,-1-1 2 15,4 4 0-15,-4 0 15 0,4 2-10 16,-1 1 4-16,0 0 8 0,1 2-3 0,1 0 3 15,-2 1-4-15,-2 0 0 0,2 0 0 16,0 1-1-16,-3-1 3 0,0 0-13 0,-1-1 11 16,2 0-7-16,-4 0 13 0,4-1-10 15,-3-1 13-15,-2 0-14 0,3-2 16 0,-5 1-6 16,3-2 3-16,-1-2-10 0,3 1 4 0,0-2-1 16,0 0-9-16,0-1 9 0,2-2 3 15,-3 0-10-15,3 0 0 0,-5 2 0 0,3-3-7 16,-2 2 3-16,2 0-2 0,-3-1-3 15,1 2-2-15,-3 1-2 0,0 2 5 0,-11 1-1 16,20-3 7-16,-20 3-2 0,23 1 2 0,-12 1 9 16,1-1 5-16,3 4 6 0,1-3-10 15,-1 3-11-15,1 0 0 0,0-1 0 16,0 1 0-16,1 0 0 0,-1 1 0 0,2-2 0 16,0 1 0-16,1-1 0 0,0 1 0 0,0-3 0 15,0 0 0-15,0 0 0 0,1-1 0 16,-1-2 0-16,2-1 0 0,0 0 0 0,2-2 0 15,1 0 0-15,0-3 0 0,1-1 0 16,0 1 0-16,-3-2 0 0,3 1 0 0,-3 0 0 16,-2 0 0-16,2 2 0 0,-5 0 0 0,-2 4 0 15,2-3 0-15,-4 4 0 0,-13 1 0 16,22 0 0-16,-22 0 0 0,23 6 0 0,-10-4 0 16,3 4 0-16,-1 0 0 0,0 0 0 0,-2 1 0 15,1 0 0-15,1 1 0 0,-1 0 0 16,-1-2 0-16,2 1 0 0,-1-1 0 0,-3 0 0 15,3-1 0-15,-3 0 0 0,-2-2 0 16,-9-3 0-16,18 6 0 0,-18-6 0 0,19 1 0 16,-19-1 0-16,21-1 0 0,-3-2 0 15,-1-3 0-15,4-2 0 0,0 0 0 0,-1-1 0 16,0 0 0-16,2-1 0 0,-4 1 0 0,2-1 0 16,-5 1 0-16,2 2 0 0,-2 1 0 15,-1 0 0-15,-5 0 0 0,1 1 0 0,-10 5-17 16,17-6-3-16,-17 6 3 0,18-2 6 15,-18 2 12-15,18 0 18 0,-18 0 6 0,23 1-5 16,-12 0-20-16,4 3 0 0,-1-1 0 16,0 1 0-16,-3-2 0 0,0 2 0 0,-11-4 0 15,18 4 0-15,-18-4 0 0,19 4 0 16,-19-4 0-16,15 2-11 0,-15-2-149 0,16 2-52 16,-16-2-71-16,15 0-46 0,-15 0-54 0,23-4-60 15,-6 2-83-15,4-2-91 0,4-1-259 16,2 0-507-16,4-1-984 0</inkml:trace>
  <inkml:trace contextRef="#ctx0" brushRef="#br0" timeOffset="48376.31">12905 10362 1146 0,'0'0'748'0,"-12"-6"-82"16,12 6-98-16,-10-5-34 0,10 5-96 0,0 0-36 15,-9-5-93-15,9 5-22 0,0 0-61 16,0 0 3-16,0 0 21 0,0 0-18 16,0 0-7-16,-4 10-16 0,4-10-7 0,9 12-17 15,-4-4-9-15,4 3-7 0,1 2-4 0,1-1 0 16,4 2-17-16,0 0-19 0,3 0-19 15,1-2-13-15,0 0-9 0,4 1-16 0,2-3-56 16,-4 1-16-16,4-4 0 0,-2 0 0 16,2-1 0-16,0-1 0 0,-2-2 0 0,0-1 0 15,-1-1 0-15,0-1 0 0,0-3 0 0,2 0 0 16,1-2 0-16,-2-1 0 0,-1 1 0 16,0-3 0-16,-1 1 0 0,-1-2 0 0,-1 1 0 15,-2 1 0-15,-2 1 0 0,-2-1 0 0,2 1 0 16,-5 1 0-16,1 1 0 0,-11 4 0 15,15-7 0-15,-15 7 0 0,16-4 0 16,-16 4 0-16,14-2 0 0,-14 2 0 0,19 2 0 16,-9 1 0-16,5 2 0 0,-1 1 0 0,1 2 0 15,3 2 0-15,1-1 0 0,-1 3 0 16,1-1 0-16,2 0 0 0,0 3 0 0,-1-3 0 16,1-1 0-16,0-1 0 0,1 3 0 15,-1-5 0-15,-1 1 0 0,1-1 0 0,-3-2 0 16,-2 0 0-16,2-2 0 0,-2 0 0 0,1-2 0 15,0 1 0-15,1-4 0 0,0 1 0 16,1-3 0-16,0-1 0 0,1-1 0 0,0-1 0 16,1-2 0-16,-2 0 0 0,1-1 0 0,-4-1 0 15,2 3 0-15,-6-1 0 0,2 1 0 16,-1 1 0-16,-1 0 0 0,-3 2 0 16,0 1 0-16,-9 4 0 0,15-7 0 0,-15 7 0 15,16-3 0-15,-16 3 0 0,17 0 0 0,-17 0 0 16,22 3 0-16,-12 0 0 0,4 1 0 15,1 0 0-15,0 2 0 0,0 0 0 0,-2-1 0 16,2 0 0-16,-1 0 0 0,-1-2 0 16,-3 1 0-16,-1-1 0 0,-9-3 0 0,20 6 0 15,-20-6 0-15,18 3 0 0,-18-3 0 0,19 2 0 16,-19-2 0-16,16 0 0 0,-16 0 0 16,21-4 0-16,-9 3 0 0,3-4 0 0,1 1 0 15,0 0 0-15,0-1 0 0,-2-1 0 16,0 4 0-16,-2-2 0 0,-2 2 0 0,-10 2 0 15,16-5 0-15,-16 5 0 0,19-1 0 16,-19 1 0-16,18 0 0 0,-18 0 0 0,19 4 0 16,-9-1 0-16,3 2 0 0,2-1 0 0,-2 2 0 15,3 0 0-15,-1 1 0 0,2-1 0 16,-1 0 0-16,1 2 0 0,-1-3 0 0,1 1 0 16,0 0 0-16,-1-1 0 0,1 0 0 15,-1 0 0-15,2-3 0 0,-3 3 0 0,2-4 0 16,0 1 0-16,1-1 0 0,-2-1 0 15,3-1 0-15,0-1 0 0,0 1 0 0,0-4 0 16,-2 3 0-16,2-3 0 0,-2 1 0 16,-2 1 0-16,1-2 0 0,-3 1 0 0,-1 2 0 15,-1 0 0-15,-11 2 0 0,19-5 0 0,-19 5 0 16,19-2 0-16,-19 2 0 0,21 1 0 16,-9-1 0-16,5 3 0 0,-3 1 0 0,4-1 0 15,-2 3 0-15,1 0 0 0,1 1 0 16,2 1 0-16,0 0 0 0,0 0 0 0,2 0 0 15,-1 0 0-15,2 1 0 0,-1-4 0 16,4 1 0-16,-2 2 0 0,1-4 0 0,-1 1 0 16,0-3 0-16,-3 1 0 0,2-1 0 15,-3-2 0-15,1 0 0 0,0 0 0 0,-3-3 0 16,1 1 0-16,-2 0 0 0,0-3 0 0,-2 1 0 16,0 1 0-16,-1-2 0 0,-2 1 0 15,-2 1 0-15,-10 3 0 0,18-6 0 0,-18 6 0 16,16-6 0-16,-16 6 0 0,17-4 0 0,-17 4 0 15,18-2 0-15,-18 2 0 0,21-1 0 16,-21 1 0-16,24 1 0 0,-12-1 0 16,5 2 0-16,1 1 0 0,0 0 0 0,1 1 0 15,2-1 0-15,3 1 0 0,1 1 0 0,2 0 0 16,-1-2 0-16,2 1 0 0,-1 0 0 16,0 0 0-16,0-1 0 0,-3 0 0 0,-4 0 0 15,-1-1 0-15,-3 1 0 0,-2-1 0 16,-14-2 0-16,22 2-187 0,-22-2-125 0,16 5-42 15,-16-5-34-15,11 2-39 0,-11-2-54 0,0 0-23 16,0 0-25-16,0 0-47 0,0 0-190 16,0 0-385-16,-12 7-764 0</inkml:trace>
  <inkml:trace contextRef="#ctx0" brushRef="#br1" timeOffset="81425.97">8898 10616 394 0,'5'-9'437'0,"-1"1"-48"0,-4 8-72 16,10-13 1-16,-10 13-36 0,2-12 1 0,-2 12-16 15,2-12-1-15,-2 12 17 0,0-12 0 0,0 12-17 16,-2-12-24-16,2 12-11 0,-4-10-22 15,4 10-32-15,-8-8-16 0,8 8-18 0,-9-6-14 16,9 6-14-16,-12-2-6 0,12 2-12 16,-21 1-6-16,5 3-4 0,0 1 1 0,-6 3 2 15,2 1-12-15,-5 5 2 0,-2 2-5 16,-2 5-2-16,0 2 8 0,-1 4 3 0,1 3-6 16,2 3 1-16,2 1-3 0,1 3 4 0,4 1 0 15,1 1-4-15,2 3-9 0,2 1 8 16,7-1-10-16,2 2-1 0,2-7-4 0,8 1-2 15,2 4 14-15,5 0-7 0,7-1 0 16,8 5-5-16,5-3-6 0,5-1-3 0,6-3 5 16,3-5-15-16,2-2 15 0,3-6-8 0,2-2 3 15,-6-9-13-15,4-2 6 0,-1-5-12 16,3-3 3-16,2-5-12 0,2-4 11 16,0-4-17-16,10-5-3 0,1-5 4 0,0-5-4 15,-2-2 8-15,0-7-10 0,-2 0 6 0,-2-4-26 16,-6-3 6-16,-4-2-15 0,-5-2-14 15,-7 1-4-15,-3-3 8 0,-6 2 11 0,-9 6-4 16,-4-3 10-16,-5 1-1 0,-5 1 10 16,-1 4-5-16,-5-1 15 0,-6 2 8 0,-3-6-6 15,-4 3 13-15,-5-2 6 0,-5 2 1 0,-4 1-7 16,-12-4-3-16,0 3-2 0,-5 3-4 16,-2 2 1-16,3 9-10 0,2 1 0 0,-4 3-2 15,-1 2-1-15,1 4-7 0,-1 1 3 0,-1 3-2 16,-2 2 2-16,0 3-2 0,-1 3-4 15,-3 1 3-15,0 3-7 0,-1 3 3 16,-1 1-3-16,2 1-1 0,-2 3-28 0,3 0-16 16,1 2-36-16,3-1-8 0,2 1-10 0,3 1-44 15,4-1-23-15,4-3-42 0,9 0-41 16,2-2-57-16,1 0-62 0,4 0-62 0,4-2-30 16,1 2 46-16,3 0-380 0,4-1-446 15,0 0-861-15</inkml:trace>
  <inkml:trace contextRef="#ctx0" brushRef="#br1" timeOffset="82542.67">13211 10497 738 0,'0'0'553'0,"-21"-3"-71"0,21 3-58 0,-23-1-62 16,9 1-47-16,-5 0-13 0,-3 0-10 15,-1 1-15-15,-3 1-14 0,-1 1-25 0,0-1-20 16,-1 2-18-16,-4 2-23 0,0-1-9 16,-1 1-12-16,0 3-15 0,-5 2-9 0,0 1-6 15,-2 2-5-15,-2 2-9 0,1 1 11 0,-1 3-5 16,-2 2 7-16,-4 3 117 0,0 1-153 15,8-2-2-15,3 1-2 0,1 1-3 0,2 1-7 16,5 1-13-16,3-1-7 0,3 4 0 0,3 1-5 16,4 0-9-16,2 1 4 0,5-3-10 15,4 1 10-15,3 1-11 0,4-3 2 16,2 4-10-16,6 4 4 0,5-2-11 0,2 1 3 16,6-3-1-16,3 1 1 0,4-1 15 0,10 3-13 15,3-2 22-15,6-3-4 0,4-2 12 16,6-3-12-16,6-2 4 0,6-3-15 0,6-3 12 15,2-3-2-15,3-2 0 0,3-3-2 16,-3-3-13-16,2-5 11 0,-1-2-14 0,-2-4 0 16,0-3-17-16,-3-4 17 0,0-4-11 0,-3-3 6 15,-2-1-22-15,-5-3-9 0,-2 0 2 16,-3-2 12-16,-4-3-9 0,-4 0-7 16,-3-1-13-16,-5 0 1 0,-11 2 4 0,-1-1 2 15,-5 0 5-15,-2 0 7 0,-2-2-4 0,-4 0 3 16,-3 0 7-16,-6 4 3 0,-3-3 7 15,-2 1-6-15,-4 2-1 0,-3-1-5 0,-5-1 7 16,-1-3-9-16,-6 0 12 0,-5-5-12 16,-2 1 17-16,-5 0-16 0,-1 2 9 0,-5 1-11 15,0 3 12-15,-4 2 3 0,0 1-3 0,-4 1-4 16,0 3-3-16,-3 3 1 0,-2 1 2 16,-1 2-3-16,-2 3 4 0,-3 1 121 0,-2 4-150 15,-3 0 4-15,-2 2 3 0,-4 1 6 0,-4 3 5 16,-1 2-3-16,-13 0 3 0,2 3 4 15,-1 1-12-15,4 1 13 0,2 1-4 0,12-1 4 16,1 1-21-16,2-1-7 0,2 1-31 16,5 2-28-16,1-1-42 0,6-1-29 0,7-1-52 15,3 0-58-15,6 0-97 0,4-2-106 16,3 2 43-16,1 0-281 0,3 1-822 0,2 0-1170 16</inkml:trace>
  <inkml:trace contextRef="#ctx0" brushRef="#br1" timeOffset="84315.89">16523 11374 394 0,'0'0'675'0,"0"0"-123"0,0 0-54 0,-7-7-62 15,7 7-49-15,0 0-54 0,0 0-39 16,0 0-39-16,0 0-20 0,0 0 0 0,0 0-18 16,0 0-2-16,0 0-9 0,0 0 4 0,13 4-1 15,-13-4 10-15,14 10-7 0,-2-2-9 16,-1 0-5-16,2 3-17 0,3-1-7 0,1 3-17 16,-1-1-6-16,1 1-3 0,1 0-1 15,-1-1-22-15,1 1-7 0,-1 1-28 0,-2-3-3 16,1 1-26-16,-4-3-3 0,1-1-8 0,-2 1-4 15,-1-2-1-15,0-1-1 0,-2 0 4 16,-8-6 0-16,14 7 4 0,-14-7-17 0,16 3 6 16,-16-3-9-16,19-3 3 0,-6-4-15 0,1 0-5 15,2-3-15-15,2-2 0 0,-2 1 0 16,2-2 0-16,-1 0 0 0,-1 0 0 16,0 0 0-16,1 0 0 0,-2 0 0 0,1 2 0 15,-1-1 0-15,0 1 0 0,-2 3 0 0,1 0 0 16,-1 1 0-16,-1 1 0 0,1 3 0 15,-2 1 0-15,-11 2 0 0,23 2 0 0,-8 2 0 16,1 3 0-16,-1 2 0 0,1 2 0 0,1 5 0 16,-2-2 0-16,-1 1 0 0,2 1 0 15,-2-2 0-15,1 2 0 0,-3-2 0 0,3 0 0 16,-5-3 0-16,0 0 0 0,1-3 0 16,-3 0 0-16,-2-1 0 0,-6-7 0 0,14 9 0 15,-14-9 0-15,12 5 0 0,-12-5 0 16,16-1 0-16,-7-2 0 0,4-3 0 0,2-2 0 15,0-3 0-15,1 1 0 0,-1-2 0 16,1-1 0-16,-1 0 0 0,0 0 0 0,0-1 0 16,0 1 0-16,0 0 0 0,0 1 0 0,0 0 0 15,-2 4 0-15,1 0 0 0,0 0 0 16,-2 4 0-16,-1 1 0 0,-11 3 0 0,21 0 0 16,-12 3 0-16,6 4 0 0,-2 3 0 15,3 1 0-15,-2 3 0 0,1 0 0 0,-1 1 0 16,1 1 0-16,-1-1 0 0,0-1 0 15,-1 1 0-15,0-1 0 0,0-3 0 0,-2-1 0 16,1-1 0-16,-1 0 0 0,-3-3 0 0,3 0 0 16,-11-6 0-16,15 7 0 0,-15-7 0 15,14 0 0-15,-14 0 0 0,22-8 0 0,-7 1 0 16,1-4 0-16,-1-2 0 0,6-3 0 16,0-4 0-16,1 2 0 0,0 0 0 0,2 0 0 15,-1-1 0-15,1 3 0 0,-1 0 0 0,-4 4 0 16,0 0 0-16,-2 3 0 0,-1 3 0 0,-1 3 0 15,-1 0 0-15,-2 3 0 0,1 3 0 16,2 0 0-16,0 6 0 0,0-2 0 0,2 4 0 16,-2 1 0-16,2 0 0 0,-3 2 0 15,1-1 0-15,-1 0 0 0,-2 1 0 0,2 0 0 16,-5-3 0-16,3 0 0 0,-3-2 0 0,0 0 0 16,-2-2 0-16,0-1 0 0,-7-6 0 15,11 10 0-15,-11-10 0 0,9 7 0 16,-9-7 0-16,12 2 0 0,-12-2 0 0,14-2 0 15,-14 2 0-15,21-9 0 0,-8 2 0 0,1-1 0 16,1-2 0-16,2-2 0 0,-2-1 0 16,3-1 0-16,2-1 0 0,1 0 0 0,0-1 0 15,1 2 0-15,1 2 0 0,-2 2 0 0,-1-1 0 16,-1 4 0-16,-1 2 0 0,-2 0 0 16,0 3 0-16,-2 2 0 0,-1 1 0 0,1 3 0 15,1 3 0-15,-1 2 0 0,2 4 0 16,-2 1 0-16,2 1 0 0,-1 2 0 0,0-3 0 15,0 3 0-15,-1-2 0 0,2 1 0 0,0-1 0 16,-1-1 0-16,-1-1 0 0,0-1 0 16,-2-3 0-16,-1 0 0 0,0-2 0 15,-1-1 0-15,-10-6 0 0,18 6 0 0,-18-6 0 16,19 1 0-16,-19-1 0 0,19-2 0 0,-19 2 0 16,20-5 0-16,-20 5-383 0,16-6-176 15,-16 6-117-15,13-6-176 0,-13 6-954 0,0 0-1508 16</inkml:trace>
  <inkml:trace contextRef="#ctx0" brushRef="#br1" timeOffset="85965.55">3677 12258 767 0,'0'0'574'0,"0"0"-103"0,-9-5-41 16,9 5-64-16,0 0-31 0,0 0-4 0,0 0-4 15,0 0-7-15,0 0-2 0,7-7-31 0,-7 7-16 16,0 0-8-16,16 6 2 0,-8-1 30 16,5 3 8-16,1 5 2 0,4 5-15 15,1 1-28-15,1 3-24 0,3 5-21 0,-2-1-23 16,1 0-24-16,0 1-25 0,-4-5-16 0,0 0-21 16,2-1-26-16,-4-1-13 0,-1-4-12 15,-1-2-55-15,-1-1-2 0,-1-2 0 0,-2-2 0 16,1-3 0-16,-2 0 0 0,-9-6 0 15,17 3 0-15,-17-3 0 0,18-6 0 0,-7-3 0 16,1-3 0-16,0-2 0 0,1-4 0 0,-3 0-20 16,1-1-20-16,-1-2 8 0,1-2-9 15,-1 3 7-15,0-1-9 0,1-4 18 0,-2 5-10 16,2 1 15 0,-1-1-14-16,1 4 7 0,1 2-6 0,-1 1 12 0,-1 4-8 0,3 1 20 15,-1 5 8-15,2 3 29 0,3 2 8 0,1 3 20 16,2 4 9-16,1 3-1 0,2 3-9 15,0 3 4-15,-1-1-3 0,0 2-31 0,-1 0-25 16,-2 1 0-16,0-1 0 0,-2-1 0 0,1 0 0 16,-1-4 0-16,-3 0 0 0,1-3 0 15,-3 0 0-15,-1-2 0 0,1-1 0 0,-3-1 0 16,-1-3 0-16,-8-4 0 0,16 6 0 16,-16-6 0-16,16-1 0 0,-16 1 0 0,19-11 0 15,-7 1 0-15,0-3 0 0,2-2 0 16,0 1 0-16,-1-4 0 0,1 1 0 0,0 0 0 15,2-2-20-15,-1 3-7 0,-1-1-5 0,1 1 13 16,-1 1-11-16,1 1 12 0,-2 3-10 16,1 1 14-16,-3 3-6 0,0 3 22 0,-11 4 9 15,20-3 39-15,-9 6 6 0,3 1 11 16,-1 3-45-16,0 2-22 0,-1 2 0 0,1-1 0 16,0 3 0-16,-1 0 0 0,-1-1 0 0,-1-2 0 15,0 2 0-15,0-2 0 0,-2-1 0 16,-1-1 0-16,-1-1 0 0,-6-7 0 0,12 10 0 15,-12-10 0-15,10 8 0 0,-10-8 0 16,10 3 0-16,-10-3 0 0,0 0 0 0,19-6 0 16,-9-3 0-16,1-1 0 0,1-4 0 0,0-3 0 15,0-1 0-15,1-3 0 0,1-2 0 16,-2-2 0-16,2 1 0 0,-1 1 0 16,0-1 0-16,0 2 0 0,-1 5 0 0,0 2-66 15,-2 2 3-15,-1 2 7 0,1 3 9 0,-2 2 14 16,-8 6 11-16,17-5 33 0,-17 5 24 0,20 5 17 15,-6 1 2-15,0 1 13 0,2 3 1 16,0 0-68-16,1 3 0 0,-1-1 0 16,-1 3 0-16,2-2 0 0,-1 1 0 0,-1-1 0 15,2-1 0-15,-2 1 0 0,2-2 0 0,-3 0 0 16,0-2 0-16,-1-1 0 0,-1-2 0 16,0 2 0-16,-3-3 0 0,-9-5 0 0,18 8 0 15,-18-8-144-15,16 4-286 0,-16-4-58 16,20-1-101-16,-5-2-118 0,5-1-1134 0,2-3-1550 15</inkml:trace>
  <inkml:trace contextRef="#ctx0" brushRef="#br1" timeOffset="97431.62">11990 13534 525 0,'0'0'538'0,"0"0"-66"0,3-11-43 15,-3 11-10-15,0 0-30 0,2-9-20 0,-2 9-3 16,0 0-9-16,0 0-15 0,3-12-29 16,-3 12 66-16,0 0-160 0,0 0 71 0,2-9-144 15,-2 9-62-15,0 0 16 0,0 0-23 0,0 0 32 16,7-9-20-16,-7 9 25 0,0 0-15 16,0 0 34-16,19 2-34 0,-19-2 27 15,17 7-22-15,-5 0 31 0,1 1-33 0,2 3 30 16,2 1-45-16,0 2-10 0,-1-1-5 0,2 1-1 15,0 3-7-15,-1-3 0 0,0-1-11 16,-1 2-5-16,-1-2-7 0,1 1-9 0,-3-3-2 16,0-2-4-16,-2 0-4 0,-1 0 1 0,-1-3 1 15,-9-6 4-15,13 10 0 0,-13-10 7 16,13 6 5-16,-13-6 1 0,12 2-3 0,-12-2-11 16,16-5-3-16,-2-2-5 0,-2-2-8 0,1 0 25 15,-1-1-23-15,3-2 16 0,-3-1-28 16,0-1 22-16,0 3-28 0,0-3 18 0,-1 2-20 15,1-2 14-15,-2 2-18 0,2 2 19 0,-1-1-33 16,-2 1 31-16,2 2-37 0,-3 2 26 16,0 0-30-16,-8 6 33 0,18-6-29 15,-18 6 35-15,19 0-29 0,-19 0 35 0,27 4-29 16,-11 0 35-16,-1 1-36 0,0 1 35 0,1 1-30 16,0-1 34-16,-1 1-30 0,0-1 32 15,-2 1-30-15,3 0 27 0,-4 0-22 0,2-1 24 16,-2-1-36-16,-2 0 11 0,-10-5 30 15,17 8-26-15,-17-8 28 0,14 5-26 0,-14-5 30 16,12 5-30-16,-12-5 42 0,0 0-43 0,15 1 0 16,-15-1 0-16,14-4 0 0,-14 4 0 15,18-12 0-15,-6 3 0 0,0-1 0 16,1-2 0-16,2 1 0 0,0-3 0 0,-1 1 0 16,1 2 0-16,-2 0 0 0,-2 3 0 0,1-2 0 15,-1 3 0-15,-2 1 0 0,0 1 0 16,-9 5 0-16,16-5 0 0,-16 5 0 0,13-2 0 15,-13 2 0-15,21 5 0 0,-7 1 0 0,0 0 0 16,-1 1 0-16,1 0 0 0,-1 4 0 16,3-2-19-16,-1 2 27 0,1 1-24 0,-2-2 31 15,0 0-27-15,-2 0 30 0,1 0-28 16,0-2 2-16,-1 1 1 0,0 0 3 0,-1-1 5 16,0-1 2-16,-1-1-1 0,-1 0 5 0,-9-6-1 15,14 8 7-15,-14-8-10 0,16 5-3 16,-16-5 0-16,14 3 0 0,-14-3 0 15,16-2 0-15,-16 2 0 0,19-6 0 0,-6-1 0 16,0 0 0-16,2-1 0 0,1-3 0 0,-2 2 0 16,1 1 0-16,-2 0 0 0,0 0 0 15,-1 0 0-15,-1 1 0 0,-2 2 0 0,0 1 0 16,-9 4 0-16,14-8 0 0,-14 8 0 16,14-5 0-16,-14 5 0 0,15-3 0 0,-15 3-19 15,20 5 24-15,-10-3-26 0,3 3 37 0,3 3-30 16,2 0 18-16,0 0-13 0,2 4 26 15,-1-4-24-15,1 4 29 0,1-2-24 0,-2-1 1 16,2 2-1-16,0-3 9 0,-3 1-10 0,2-1 7 16,-2 0-1-16,0 0-3 0,0-2 0 15,-3-1 0-15,1 1 0 0,-1-4 0 16,1 1 0-16,-3-1 0 0,0-2 0 0,-13 0 0 16,27-3 0-16,-10-1 0 0,-2-3 0 0,1 0 0 15,1-5 0-15,0-1 0 0,1-1 0 16,1-2 0-16,0-1 0 0,-1 0 0 0,2 0 0 15,-2 4 0-15,-2-1 0 0,1 3 0 16,-1-1-2-16,1 3 2 0,-3 2-28 0,1 0 24 16,-2 3-26-16,0 1 31 0,-2 1-24 0,-11 2 27 15,22 2-24-15,-7 1 41 0,0 2-40 16,-1 1 28-16,2 2-18 0,1 1 28 0,1 2-29 16,-2-1 30-16,2 0-27 0,-1 2 29 0,1 0-25 15,-2-2 24-15,2 0-26 0,-1-1 3 16,-1 1 3-16,-1-2-1 0,-1-1 6 15,1 0 1-15,-2-1-3 0,0 0 3 0,-2-2 10 16,-11-4-14-16,17 5-3 0,-17-5 0 0,18 3 0 16,-18-3 0-16,20-4 0 0,-7 0 0 15,1-3 0-15,2 1 0 0,1-4 0 0,0 0 0 16,0-1 0-16,-1 1 0 0,-2 0 0 16,-2 3 0-16,0-3 0 0,-1 3 0 0,-3 1 0 15,0 2 0-15,-8 4 0 0,13-9 0 0,-13 9 0 16,10-3-29-16,-10 3 29 0,0 0-27 15,16 1 34-15,-16-1-28 0,15 8 36 0,-6 1-22 16,3 0 28-16,-2 3-23 0,1-2 4 16,2 5 8-16,1-1 1 0,0 1 2 0,1 0-6 15,1 0-7-15,-1 1 0 0,1-2 0 16,0 1 0-16,1-1 0 0,-1-3 0 0,0 1 0 16,-1-2 0-16,-1-1 0 0,-2-1 0 0,1-1 0 15,-3-2 0-15,0-2 0 0,-10-3 0 16,22 3 0-16,-11-4 0 0,8-2 0 0,-2-2 0 15,5-3 0-15,0-2 0 0,0 1 0 16,2-3 0-16,1-1 0 0,-1-2 0 0,-1 2 0 16,-5 1 0-16,1 2 0 0,-2-1 0 0,-2 2 0 15,-3 2 0-15,2-1 0 0,-2 2 0 0,-2 2 0 16,0 1 0-16,-10 3 0 0,17-2 0 16,-17 2 0-16,19 1 0 0,-8 2 0 0,3 1 0 15,0 1 0-15,1 2 0 0,0-1 0 16,1 1 0-16,1 3 0 0,-1-3 0 0,1 1 0 15,-2-1 0-15,0 0 0 0,1 1 0 16,-2-1 0-16,2 0 0 0,-2-1 0 0,1 0 0 16,-2-1 0-16,3 0 0 0,-4-2 0 0,-1 0 0 15,1-2 0-15,-12-1 0 0,25 2 0 16,-10-5 0-16,3 0 0 0,-1 0 0 0,4-5 0 16,0 1 0-16,-1-2 0 0,0 0 0 15,0-2 0-15,-1 2 0 0,0 1 0 0,-4 0 0 16,0 0 0-16,-2 2 0 0,-1 2 0 0,-3 0 0 15,-9 4 0-15,15-6 0 0,-15 6 0 16,17-3 0-16,-17 3 0 0,16 2 0 16,-16-2 0-16,18 4 0 0,-8-1-8 0,4 2 6 15,0 0 4-15,1 3 1 0,-1-3 2 0,2 2-5 16,-1 0 0-16,2-1 0 0,1 1 0 16,2 0 0-16,0-1 0 0,0 0 0 0,-1 0 0 15,1-4 0-15,-2 3 0 0,3-4 0 0,0 2 0 16,-1-1 0-16,0-2 0 0,2-1 0 15,-2-1 0-15,5-1 0 0,-1-2 0 0,1 3 0 16,-1-4 0-16,1-1 0 0,0 1 0 16,-1 0 0-16,-1 0 0 0,0 0 0 0,-2 1 0 15,-1 1 0-15,-3 1 0 0,1 2 0 0,-4-1 0 16,0 1 0-16,-14 1-11 0,23 1 2 16,-10 1 0-16,3 2 3 0,-1 0 8 15,0 1-4-15,-1-2 4 0,0 3 0 0,0-2-2 16,-3 0 5-16,-1 0 1 0,1 0 0 0,-11-4 5 15,16 6-8-15,-16-6-3 0,17 6 0 16,-17-6 0-16,14 4 0 0,-14-4 0 0,12 3 0 16,-12-3 0-16,0 0 0 0,17 0 0 0,-17 0 0 15,15-3 0-15,-4 0 0 0,2-2 0 16,3 0 0-16,-1-1 0 0,2 2 0 0,-1-1 0 16,1 1 0-16,1 0 0 0,-2 1 0 15,1 1 0-15,-2 1 0 0,-1 1 0 0,-1 1 0 16,6-1 0-16,-3 2 0 0,0 0 0 0,0 0 0 15,-1 1 0-15,-3 0 0 0,2-1 0 16,-3 1 0-16,0-1 0 0,1 0 0 16,-1 1 0-16,5-2 0 0,-2 1 0 0,-1 1 0 15,0-2 0-15,0-1 0 0,1 0 0 0,-1 0 0 16,5 0 0-16,-1-3 0 0,0 0 0 16,-2 2 0-16,2-3 0 0,-2 0 0 0,3-2 0 15,-1 1 0-15,2-2 0 0,1 0 0 16,0 0 0-16,1 1 0 0,0-1 0 0,1 2 0 15,-3 1 0-15,0 1 0 0,1 0 0 0,0 2 0 16,1 0 0-16,-1 1 0 0,1 1 0 16,0 0 0-16,-2 1 0 0,2 2 0 15,-1-2 0-15,-1 1 0 0,1 0 0 0,-1 2 0 16,-1 0 0-16,1-1 0 0,-1 0 0 0,1 0 0 16,-1 0 0-16,0 0 0 0,0 0 0 15,-1-1 0-15,0 0 0 0,0 0 0 0,-2-2 0 16,-2-1 0-16,0 2 0 0,-13-2 0 0,25-2 0 15,-9 0 0-15,2-1 0 0,-1-3 0 16,3-1 0-16,2 0 0 0,-2-1 0 0,1-2 0 16,0 1 0-16,-1-2 0 0,1 2 0 15,-2-1 0-15,-1 3 0 0,-2 1 0 0,-3 0 0 16,-1 0 0-16,0 3 0 0,-12 3 0 0,17-4 0 16,-17 4 0-16,19 0 0 0,-19 0 0 15,21 3 0-15,-11 0 0 0,3 1 0 16,1 0 0-16,0 3 0 0,0-2 0 0,0 0 0 15,2 2 0-15,-1-2 0 0,1 0 0 0,1 0 0 16,1 0 0-16,-1-1 0 0,3 0 0 16,0-1 0-16,-1-2 0 0,3 0 0 0,0 0 0 15,1-2 0-15,2 0 0 0,2-2 0 16,-1-1 0-16,3-1 0 0,1-3 0 0,1 1 0 16,0-2 0-16,1 0 0 0,-1 0 0 0,-1 0 0 15,1 0 0-15,-1 0 0 0,0 2 0 16,-6 1 0-16,1 1 0 0,-2 1 0 0,-3 1 0 15,1 3 0-15,-3 0 0 0,1 0 0 0,-2 3 0 16,1 0 0-16,-1 2 0 0,-2 0 0 16,2 0 0-16,-2-1 0 0,1 2 0 0,-2 1 0 15,2-1 0-15,-1 0 0 0,1 1 0 0,-1-1 0 16,1 1 0-16,-1 0 0 0,2-3 0 16,-3 2 0-16,3 0 0 0,-2-1 0 15,1-1 0-15,-2-1 0 0,3 0 0 0,-4 0 0 16,0-2 0-16,1-1 0 0,-1 0 0 0,6-1 0 15,-1-1 0-15,1-2 0 0,3-1 0 16,0 0 0-16,0-3 0 0,1 1 0 0,0 0 0 16,0 0 0-16,-2 0 0 0,-2 3 0 15,-2-1 0-15,1 1 0 0,-1 2 0 0,-3 0 0 16,-2 2-18-16,-12 0 22 0,23 1-27 0,-11 1 41 16,3 2-25-16,-2 0 29 0,2 1-22 15,-2 0 4-15,1 0-4 0,-1 2 0 0,0 0 0 16,1 1 0-16,0 0 0 0,0 0 0 15,-1 0 0-15,1 2 0 0,1 0 0 0,2 1 0 16,-1-1 0-16,1 0 0 0,0 0 0 16,-3-3 0-16,0 2 0 0,1-2 0 0,-2 0 0 15,1-1 0-15,-4-1 0 0,-1-1 0 0,-9-4 0 16,15 7-145-16,-15-7-159 0,9 4-121 16,-9-4-109-16,0 0-29 0,0 0-446 0,0 0-639 15,0 0-1314-15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</inkml:traceFormat>
        <inkml:channelProperties>
          <inkml:channelProperty channel="X" name="resolution" value="108.84354" units="1/cm"/>
          <inkml:channelProperty channel="Y" name="resolution" value="109.09091" units="1/cm"/>
        </inkml:channelProperties>
      </inkml:inkSource>
      <inkml:timestamp xml:id="ts0" timeString="2018-02-08T05:03: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21855 6159,'-21'-10,"10"-11,1 21,-12-11,12 11,-11 0,-43 0,32 0,11 0,11 0,-22 0,-10 0,31 0,0 0,-10 0,11 0,-11 0,10 21,-21-21,11 11,10-11,-20 21,10 11,10-32,-10 10,10 12,1-12,-12 11,12-10,-11 10,10-10,11 20,0-20,0 10,0-10,0 10,0-11,0 12,0-12,0 22,0-21,0 10,0-11,0 22,0-11,21-10,-10 21,10-32,11 31,-22-31,12 21,9-10,-20-11,21 0,-11 0,11 42,-22-42,32 53,-31-53,21 11,0-11,-11 0,32 0,31 42,-31-42,-21 21,-11-21,43 22,-22-22,11 31,-21-31,-11 0,11 0,-22 0,43 53,-11-53,-10 21,0-21,31 0,-31 22,0-12,-11-10,32 0,-21 0,-1 21,1-21,32 0,-33 0,1 0,0 0,31 0,-31 0,21 21,-11-21,33 22,-12-22,-52 0,42 0,-22 0,-20 0,63 0,-21 0,-32 0,11 0,21 0,0 0,-11 0,32 0,-42 0,10 0,-31 0,-1 0,11 0,-10 0,10 0,-10 0,21 0,31-11,-31 11,0 0,-22-11,32-10,-31 21,0-10,20 10,12 0,-33-21,43-11,-42 21,10 11,-10-21,10 21,10-32,-20 32,21-21,10 11,-31-12,10-9,-11 20,43-10,-31 10,-12-10,1 21,10-10,-11-12,12 12,-12-22,11 11,-10 10,-11-10,11 11,-11-1,21-10,-21 10,0-21,10 11,-10 11,0-1,0-31,0 31,21 1,-21-43,0 32,0-11,0 21,0 1,0-12,0-9,0 20,0-10,-10 10,-1-10,-10 21,11-10,-22 10,21-11,-10 11,-11 0,22 0,-43 0,32 0,10 0,0 0,-10 0,-10 0,-1 0,21 0,-10 0,10-21,-10 21,-42 0,31 0,11 0,10 0,-10 0,11-32,-22 32,11 0,-32 0,42 0,-10 0,-21 0,-1 0,33 0,-22 0,21 0,-20 0,-12 0,33 0,-11 0,-64 0,64 0,-22 0,22 0,-11 0,1 0,10 0,10 0,0 0,-20 0,9 0,-9 0,-1 0,21 0,-20 0,9 0,12 0,-22 0,11 0,-11 0,0 0,22 0,-64 0,63 0,-21 0,11 0,11 0,-43 0,42 0,-42 11,32-11,-11 0,-21 0,22 0,-12 0,12 0,20 0,-42 10,21-10,1 0,-33 0,32 0,22 0,-43 0,-11 0,54 0,-1 0,-63 0,42 21,11-21,11 0,-12 0,12 0,-11 11,10-11,1 0,-12 0,12 0,-22 0,11 0,-11 0,22 0,-12 0,-9 0,20 0,0 0,-10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35:03.30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17417 5560 586 0,'-19'-1'682'0,"19"1"-132"0,-13-4-67 15,13 4-6-15,-12-2-71 0,12 2-29 16,-11-3-48-16,11 3 28 0,0 0-32 0,-14-3 8 16,14 3-65-16,0 0-15 0,-11-5-52 15,11 5-10-15,0 0-46 0,0 0-6 0,-12-2-39 16,12 2-3-16,0 0-40 0,0 0 4 0,0 0-26 15,0 0 19-15,0 0-15 0,0 0 25 16,0 0-12-16,0 0 33 0,0 0-27 0,0 0 7 16,19 0-6-16,-19 0 1 0,23 1 3 15,-5 0 2-15,0 0-2 0,3 1 1 0,2-1-6 16,0 0 1-16,4-1-1 0,1 0-7 16,2 1-4-16,0-1-5 0,2 0-2 0,0 0-7 15,5 0-3-15,3 2 5 0,0-2-1 16,0 2-7-16,2-1-8 0,6 2 30 0,2 0-37 15,-2-1 31-15,3 2-38 0,-1-2 34 0,0 3-34 16,1-3 33-16,-1 2-35 0,-1-1 33 16,-1 1-32-16,0 0-4 0,1-1 12 0,-3 1-8 15,2-1 7-15,-2 1 17 0,1-1-28 16,-7 0 27-16,8 1-26 0,-2-1 20 0,1 1-27 16,-6-2 26-16,1 1-27 0,-1-1 26 15,0 0-25-15,1 0 33 0,-3 1-36 0,0-2 26 16,-1 0-28-16,0 2 20 15,-2-1-16-15,-5-1 26 0,-2-1-30 0,1 3 3 0,-3-1 7 16,-1-1-2-16,0 0 0 16,-3 0 1-16,-1 2-1 0,-2-3 2 15,0 1-2-15,-1 0 25 0,-2 0-28 0,-1 2 25 0,-3-3-24 0,-1 0 22 16,-12 0-18-16,25 1 2 0,-25-1-1 0,24 1 0 16,-24-1 0-16,25 0 0 0,-25 0 0 15,26-1 0-15,-7 1 0 0,1 0 0 16,1-1 0-16,-1-1 0 0,1 0 0 0,3 1 0 15,2 0 0-15,-3-2 0 0,4 1 0 0,-2 1 0 16,3-1 0-16,-1 0 0 0,0 1 0 16,1-1 0-16,1 0 0 0,-1 0 0 0,1 0 0 15,-1 0 0-15,0 0 0 16,0 0 0-16,-3 1 0 0,-3-1 0 0,-2 0 0 0,-2 2 0 16,-5-1 0-16,2 1 0 0,-15 0 0 0,20-2 0 15,-20 2 0-15,18-3 0 0,-18 3 0 16,13 0 0-16,-13 0 0 0,0 0-134 15,18-1-105-15,-18 1-54 0,0 0-123 0,0 0-97 0,15 0-9 16,-15 0-371-16,0 0-747 0,0 0-1300 16</inkml:trace>
  <inkml:trace contextRef="#ctx0" brushRef="#br0" timeOffset="171.85">20196 5591 1999 0,'0'0'873'0,"0"0"-178"16,0 0-168-16,0 0-70 0,0 0-116 15,0 0-43-15,0 0-79 0,0 0-9 0,0 0-56 16,0 0-8-16,0 0-49 0,0 0 3 0,0 0-64 16,0 0-46-16,0 0-112 0,0 0-67 15,0 0-104-15,0 0-139 0,0 0-140 0,0 0-257 16,0 0-334-16,0 0-778 0</inkml:trace>
  <inkml:trace contextRef="#ctx0" brushRef="#br0" timeOffset="2123.67">7713 6584 248 0,'0'0'705'0,"0"0"-181"0,0 0-91 15,0 0-43-15,0 0-69 0,4 8-22 16,-4-8-5-16,0 0 0 0,0 0-20 0,14 3-15 16,-14-3-9-16,18 1-20 0,-18-1 6 15,25-1-13-15,-5 0-11 0,5-1-20 0,4-1-17 16,6-1-19-16,3-2-16 0,6-2-5 16,4-2-19-16,2 0-14 0,0-2-22 0,1-1-13 15,7-4-11-15,-1-2-20 0,1 1 1 0,-3-4-6 16,-2 0-6-16,1-2-3 0,-4 1-3 15,-8 2-4-15,-2-3-1 0,-1 2 1 0,-3-3-2 16,-3 1-1-16,-4-2-1 0,-3 0-5 16,-1-1 10-16,-4-2-7 0,-3-1-3 0,-7 0-6 15,-2-1 5-15,-2-1 13 0,-6-4-21 0,-2-1 20 16,-6-7-25-16,-2 2 22 0,-6 2-29 16,-3-2 21-16,-3 4-21 0,-3 1 19 15,-12-1-21-15,4 7 2 0,-2 4-3 0,-4 3-2 16,-4 3-1-16,-5 3-3 0,0 5-2 0,-7 1 19 15,-1 6-20-15,-3 0 25 0,-2 5-20 16,-1 3 18-16,-9 4-17 0,-1 3 19 0,2 5-19 16,2 2 4-16,1 5 18 0,1 3-21 15,2 4 21-15,2 2-20 0,2 3 22 0,1 2-15 16,4 2 2-16,5 1 5 0,2 2 0 0,6 1 3 16,5 0 5-16,5 3 3 0,10-7 3 15,1 2 12-15,11-2 7 0,4-2 16 0,5-3 16 16,7 1 14-16,8 4 10 0,3 0-2 0,8-2 1 15,3-2-1-15,7 4 6 0,7-5 6 16,-1-1 0-16,2-2 7 0,0-8-3 0,-1-2 5 16,6-2-6-16,0-4-5 0,3-1-3 15,2-4-12-15,-2-1-11 0,1-2-8 0,-1-3-12 16,-2-1-7-16,-8-2-6 0,-3 0-2 16,-4-1-11-16,-5 0-20 0,-3 0 0 0,-5 1 0 15,-2 0 0-15,-2-1 0 0,-4 1-80 16,-1-1-64-16,-13 2 61 0,18-3-224 0,-18 3-67 15,12-3-51-15,-12 3-49 0,0 0-61 0,12-3-80 16,-12 3-104-16,0 0-691 16,0 0-1014-16</inkml:trace>
  <inkml:trace contextRef="#ctx0" brushRef="#br0" timeOffset="3487.13">10017 6697 75 0,'-17'-2'470'0,"2"1"-93"0,-2 1 27 16,3-1-28-16,-4 0-40 0,-2 1-18 15,3-2-44-15,-4 0-10 0,2 2 28 0,0-3 47 16,1 2-8-16,2-1-7 0,0 1-29 15,5-1-39-15,11 2-24 0,-22-1-26 0,22 1-30 16,-16-2-29-16,16 2-27 0,-12-1-24 0,12 1-20 16,-12-3-19-16,12 3-16 0,0 0-11 15,-12 0-3-15,12 0 9 0,0 0 22 0,0 0 16 16,0 0 14-16,0 0 5 0,0 0-4 0,16-1 7 16,-16 1-7-16,23-1-2 0,-6 0-1 15,4 0 6-15,0 0-13 0,4-1-6 16,2 0-11-16,0 0-1 0,2 2-13 0,-1-2 2 15,3 0-12-15,0 0-4 0,6 0 120 0,0-1-146 16,2 1 2-16,1 0 1 0,6-2 0 16,4 1-3-16,-3-1 1 0,3 1 1 0,0-1-6 15,-1 1 3-15,2 1-2 0,-1 0-4 16,0-1 2-16,1 2 2 0,-4-2-3 0,5 2 4 16,0-1 123-16,-3 0-149 0,3 2 3 0,2-2 2 15,-3 1 5-15,4 0 0 0,-1 0 5 16,1 0 2-16,1 1 0 0,-2-1 0 0,2 1 2 15,1-2 9-15,-1 0-8 0,0 1 0 0,-1 0 3 16,1-1-5-16,1 0 9 0,0 1-4 16,-1 1-2-16,1-1 0 0,-3 0 1 15,1 2-2-15,0 0 0 0,-2 0-1 0,-2-1 4 16,-1 3 0-16,-1-1 0 0,-8-1-1 0,0 1-1 16,1 0-2-16,-1 0-4 0,-1 0 6 15,-1 1-5-15,2-3 7 0,-2 1-9 0,1 0 11 16,0-1-6-1,0 2 4-15,-1-1 0 0,-1-1 0 0,2 0 7 0,-1 0-9 0,-1 2 2 16,-1-2-2-16,2-2 1 0,-2 2-5 0,-1 0 8 16,1-1-5-16,-4 1 1 0,4-2-2 15,0 2 1-15,-1-1 0 0,1 0 0 0,-1 1-2 16,-1-3 6-16,2 1-13 0,-1 1 11 16,0-2-7-16,0 1 10 0,1 1-26 0,1-1 28 15,-2-2-4-15,2 2 2 0,-1-1 3 16,0 1-5-16,1-2 6 0,0 2-11 0,-1-1 5 15,1 0 3-15,1-1-12 0,-2 2 3 0,0-1 1 16,0 0-1-16,-1 0 10 0,0 0-8 16,0 2 1-16,-1-1-3 0,0 1 0 0,-1-2 10 15,-2 2-8-15,-1-1 2 0,0 1 0 16,1-1-4-16,-1 1 5 0,0 0-4 0,0 0 2 16,0-2 0-16,0 2-2 0,-1-1 4 15,1 1-3-15,-1-1 1 0,0 1-1 0,0 0 4 16,0-1-5-16,-1 0 1 0,-1 2 0 15,-2-1 2-15,0 0-1 0,-4-1-1 0,0 2 3 16,-2-2-1-16,-1 2 0 0,-2-1-1 0,-3 1 1 16,0 0-3-16,-14 0 4 0,22 0-2 15,-22 0 1-15,18-2-1 0,-18 2 2 0,15 0 0 16,-15 0-1-16,0 0 0 0,16 0 1 16,-16 0-2-16,0 0 0 0,16 0-8 0,-16 0-26 15,0 0-27-15,0 0-48 0,14 0-27 0,-14 0-53 16,0 0-70-16,0 0-75 0,0 0-102 15,13 2-91 1,-13-2-167-16,0 0-844 0,0 0-1176 0</inkml:trace>
  <inkml:trace contextRef="#ctx0" brushRef="#br0" timeOffset="3659.08">15073 6522 2063 0,'0'0'792'16,"0"0"-224"-16,0 0-118 0,0 0-93 0,0 0-83 15,0 0-77-15,0 0-62 0,0 0-55 0,0 0-56 16,0 0-20-16,0 0-85 0,-12 3-59 16,12-3-110-16,0 0-112 0,-10 3-197 0,10-3-553 15,-13 3-727-15</inkml:trace>
  <inkml:trace contextRef="#ctx0" brushRef="#br0" timeOffset="4755.28">11615 7836 134 0,'0'0'541'0,"8"-7"-121"0,-8 7-34 0,0 0-47 15,9-8-21-15,-9 8-46 0,0 0-24 0,11-7-6 16,-11 7-8-16,0 0 7 0,13-7 6 16,-13 7-7-16,0 0-1 0,14-4-15 15,-14 4 14-15,11-3 3 0,-11 3-13 0,13-1-13 16,-13 1-1-16,15-2-16 0,-15 2-9 0,15-1-10 16,-15 1-12-16,16 0-15 0,-16 0-13 15,19-1-5-15,-19 1-3 0,21 1-13 0,-21-1-8 16,23 0 7-16,-10 0-15 0,5 1-3 15,2-1-13-15,0 0 5 0,3 0-13 0,4-1 7 16,1 1-6-16,1-1 5 0,3 0-4 0,4-1-12 16,2 1-7-16,-2-1-9 0,2 1-7 15,-1-1-13-15,0 2 0 0,2-1-10 16,-2 0-22-16,0-1 0 0,0 2 0 0,0-1 0 16,2-1 0-16,-2 0 0 0,1 0 0 0,0-1 0 15,2 1 0-15,0-1 0 0,-1-1 0 16,3 1 0-16,-2 0 0 0,5-1 0 0,-4 1 0 15,-1 0 0-15,-1-1 0 0,0 2 0 0,0-1 0 16,-1 1 0-16,0-1 0 0,0 2 0 16,-1 0 0-16,0-1 0 0,-1 1 0 0,1 1 0 15,-1-3 0-15,2 0 0 0,-3 3 0 16,3-3 0-16,-1 0 0 0,0 1 0 16,1-1 0-16,-3 2 0 0,2-2 0 0,-2 2 0 0,0-2 0 15,-3 3 0-15,0-3 0 0,-1 2 0 16,5-1 0-16,-1 1 0 0,-3-1 0 15,0 1 0-15,5 1 0 0,-4 0 0 0,3-1 0 16,1-2 0-16,1 2 0 0,-3-1 0 0,1 2 0 16,1-2 0-16,0 0 0 0,1 1 0 15,-1-1 0-15,0 1 0 0,0 0 0 0,0 1 0 16,0-2 0-16,0 2 0 0,1-1 0 16,-2 1 0-16,0 0 0 0,2-2 0 0,-5 2 0 15,-2-1 0-15,0 1 0 0,-1-1 0 0,-2 0 0 16,-2 1 0-16,-4-1 0 0,-1 1 0 15,-3-1 0-15,-2 1 0 0,-16 0 0 0,23 0 0 16,-23 0-375-16,17 0-180 0,-17 0-141 16,12 2-276-16,-12-2-794 0,0 0-1460 0</inkml:trace>
  <inkml:trace contextRef="#ctx0" brushRef="#br0" timeOffset="4911.64">15089 7647 2815 0,'0'0'964'0,"0"0"-196"16,0 0-184-16,0 0-148 0,0 0-180 0,0 0-169 16,0 0-106-16,-2-12-21 0,2 12-5 15,0 0-40-15,0 0-82 0,-1-13-119 0,1 13 21 16,0 0-403-16,-2-9-710 0,2 9-978 16</inkml:trace>
  <inkml:trace contextRef="#ctx0" brushRef="#br0" timeOffset="5870.77">17883 5354 324 0,'-6'7'525'0,"-1"0"-114"15,0-1-65-15,-3 2-22 0,-3 1-23 0,-1-2-26 16,-2-1-1-16,0 1-21 0,-1-1 33 15,-1-2-21-15,-1-1 11 0,-2 0-59 16,3-2-9-16,-4-1-64 0,-1-1 1 0,-2-3-46 16,-2 1 18-16,-4-6-22 0,-1 2 2 0,1-5-38 15,-4-1 0-15,0-3-4 0,3-2-8 16,1-2 17-16,2-3-39 0,3-5 20 0,2-3 95 16,1-3-138-16,4-6-4 0,4-3 14 15,3-4 9-15,3-3 7 0,4-1-33 0,5-4 29 16,4 3-34-16,7-10 31 0,3 1 95 0,7 2-135 15,4 1 1-15,4 1-2 0,9 3 0 16,2 1 2-16,5 3 4 0,3 4-3 0,4 3 2 16,4 1 4-16,2 5 0 0,5 4 1 15,7 3 2-15,1 3 0 0,6 4 1 0,1 4 3 16,4 3 1-16,1 4 0 0,1 4 4 16,2 3 2-16,2 4-1 0,2 4-1 0,1 4 1 15,-1 4 8-15,0 6-7 0,-4 2 7 0,2 6-1 16,-5 3 5-16,-5 3 7 0,10 10 3 15,-17-4 6-15,-5 3-18 0,-6 4 52 0,-3 3 119 16,-6 3-115-16,-6 3 20 0,-7 4 8 16,-6 1 18-16,-7 3 119 0,-7 1-116 0,-6 0-16 15,-7-9 26-15,-5 1-34 0,-5 1-1 16,-7 8-4-16,-4-1-6 0,-6-1 3 0,-4-3-16 16,-6 0-5-16,-2-2 31 0,-6-3-54 0,-5-2 25 15,-1-4-43-15,-5-1 29 0,-2-5-42 16,-1-1 13-16,-3-3-82 0,0-4-44 0,0-4-68 15,0-1-53-15,4-3-86 0,7-6-71 16,5-3-109-16,3-1-144 0,9-7-201 0,6-1-591 16,5-3-1033-16</inkml:trace>
  <inkml:trace contextRef="#ctx0" brushRef="#br0" timeOffset="6042.63">19116 5709 2446 0,'0'0'812'0,"-14"4"-279"0,14-4-80 0,0 0-132 16,0 0-69-16,0 0-9 0,-11 3-194 16,11-3-28-16,0 0-14 0,0 0-9 0,-14 4-40 15,14-4-93-15,-12 3-107 0,12-3-153 0,-17 6-279 16,6-1-470-16,-3-1-758 0</inkml:trace>
  <inkml:trace contextRef="#ctx0" brushRef="#br0" timeOffset="7606.96">13882 9825 868 0,'0'0'661'16,"-15"1"48"-16,15-1-222 0,0 0 84 0,0 0-207 16,0 0-32-16,0 0-15 0,0 0-35 15,-13 0-18-15,13 0-34 0,0 0-25 0,0 0-35 16,0 0-10-16,0 0-2 0,0 0 12 16,0 0-9-16,0 0 5 0,10-2-13 0,-10 2 5 15,19 0-7-15,-19 0 11 0,31-2-21 0,-8 2 4 16,2-1-19-16,4 1 0 0,2 0-13 15,7 0-4-15,1 0-17 0,2 0 9 0,10 0-13 16,3 0-2-16,0 0-17 0,6 0 3 0,2-1-48 16,4 0-24-16,10 0 0 0,2-1 0 15,-2-1 0-15,2 2 0 0,-3-2 0 16,2 1 0-16,2-1 0 0,0 0 0 0,0 2 0 16,2-2 0-16,0 0 0 0,0 0 0 0,1-1 0 15,-3 2 0-15,-1-2 0 0,-1-1 0 16,-2 1 0-16,0 0 0 0,-4-1 0 0,3-1 0 15,-4 2 0-15,-9 1 0 0,-2-1 0 16,-1 1 0-16,-1-1 0 0,-3 2 0 0,-4-2 0 16,-1 2 0-16,-10 0 0 0,-3 1 0 0,-6-1 0 15,-3 1 0-15,-6 1 0 0,-2-1 0 16,-1 1 0-16,-4-2 0 0,-2 1 0 16,-12 1 0-16,18-2 0 0,-18 2 0 0,11-4 0 15,-11 4 0-15,0 0-37 0,0 0-316 0,-10-14-32 16,0 10-18-16,-4-1-14 0,-8-2-35 15,-3 0-23-15,-7 0-67 0,-4-1-130 0,-8 1-744 16,-4-3-1022-16</inkml:trace>
  <inkml:trace contextRef="#ctx0" brushRef="#br0" timeOffset="8169.96">13842 9000 474 0,'0'0'521'0,"4"-14"-48"0,-4 14-63 0,4-12-33 15,-4 12-51-15,0 0-29 0,3-12-28 0,-3 12-18 16,0 0-24-16,0 0-37 0,3-12-31 15,-3 12 4-15,0 0 22 0,0 0 2 0,0 0 5 16,7 7 0-16,-7-7 4 0,4 17-10 16,-2 0 10-16,2 7 27 0,-2 10-4 0,1 9-8 15,-2 5-4-15,0 5-9 0,-1 1-16 16,-2 3-4-16,0 1-22 0,-1-2 2 0,-2 0-24 16,2-5-8-16,-1-1-13 0,0-4-15 0,0-3-18 15,1-7-13-15,-1-4-5 0,3-5-22 16,-2-2 2-16,0-3-13 0,2-3 1 0,-1-3-6 15,1-1 0-15,-1-3-45 0,2-12-38 16,-2 18-78-16,2-18-59 0,0 0-64 0,0 0-81 16,0 0-44-16,0 0-27 0,-4-10-38 0,4-7 120 15,0-4-170-15,0-7-13 0,1-7-51 16,0-10-78-16,-1-3-376 0,-1-3-625 0</inkml:trace>
  <inkml:trace contextRef="#ctx0" brushRef="#br0" timeOffset="8702.48">13807 9100 1002 0,'-2'-32'586'0,"-2"5"-81"0,2 0-34 0,0 2-31 16,1 2-46-16,0 3-37 0,1 0-25 0,0 3-18 16,2 1-25-16,0-2-22 0,3 3-26 15,2 0-25-15,2-1-22 0,4 1-19 0,2 1-4 16,8 0-7-16,2 0-4 0,9-1-4 16,5 2-6-16,4 1 0 0,4 1-9 0,3 2-4 15,6-2-25-15,12 1-2 0,4 0-11 0,4 1-2 16,4 1-11-16,3 1-6 0,2 1-7 15,0-1-8-15,1 3-8 0,0-1-8 16,2-1 115-16,1 2-149 0,1-1-4 0,0 1 0 16,-1 0-1-16,-2-1-2 0,-2 3 1 0,-4 0-3 15,-3 0-2-15,-13 1-7 0,-2 1 14 16,-3 1-6-16,-1 1 0 0,-5-1-1 0,-1 2 2 16,-4 0-5-16,-8 0 2 0,-2-2 1 15,-2 3 7-15,-6-3-5 0,-4 0-3 0,0 1 3 16,-4 0 2-16,-2-1 18 0,-1-1-9 0,-1 1-17 15,0 1 0-15,-5-2 0 0,0 1 0 16,-14-1 0-16,21 2 0 0,-21-2 0 0,19 1 0 16,-19-1 0-16,15 3 0 0,-15-3 0 0,15 6 0 15,-15-6 0-15,12 10 0 0,-5 5 0 16,-1 0 0-16,-1 5 0 0,-1 5 0 0,-2 2 0 16,-1 8 0-16,0 2 0 0,0 8 0 15,-3 4 0-15,1 3 0 0,-2 3 0 0,0 12 0 16,-2 2 0-16,-2 1 0 0,1-1 0 15,-2 1 0-15,0-3 0 0,-2-4 0 0,2-1 0 16,1-12 0-16,1-3 0 0,-1-3 0 0,2-2 0 16,0-9 0-16,2-1 0 0,0-6 0 15,0-2 0-15,1-5 0 0,0-2 0 0,0-1 0 16,0-4 0-16,1 0 0 0,1-12 0 16,-1 16 0-16,1-16 0 0,0 0-89 0,-2 10-344 15,2-10-261-15,0 0 36 0,0 0-400 0,8-7-605 16,-8 7-1332-16</inkml:trace>
  <inkml:trace contextRef="#ctx0" brushRef="#br0" timeOffset="8859.37">16546 9831 1788 0,'0'0'1001'15,"0"0"-223"-15,0 0-92 0,0 0-112 16,0 0-94-16,-7 6-91 0,7-6-69 0,0 0-48 16,0 0-29-16,0 0-30 0,-6 7-39 0,6-7-35 15,0 0-29-15,0 0-36 0,-7 6-72 16,7-6-90-16,0 0-111 0,0 0-117 0,-10 7-103 15,10-7 14-15,0 0-355 0,-11 6-841 16,11-6-1253-16</inkml:trace>
  <inkml:trace contextRef="#ctx0" brushRef="#br0" timeOffset="11080.19">11406 3050 1198 0,'-12'3'819'0,"3"1"-127"0,-2-1-52 15,11-3-44-15,-16 5-77 0,16-5-89 16,-14 4 49-16,14-4-198 0,-8 2 69 16,8-2-145-16,0 0 5 0,0 0 34 0,0 0-30 15,6 6 31-15,-6-6 84 0,32 0-152 0,-6-1 87 16,3-1-144-16,1 1-34 0,8-2 7 15,2 2-93-15,-1-2 0 0,1 1 0 0,1 1 0 16,-2-2 0-16,-1 1 0 0,-1 0 0 16,-7-1 0-16,0 1 0 0,-4 0 0 0,-4 1 0 15,-3-1 0-15,0 1 0 0,-4 0 0 0,-3 1 0 16,-12 0-129-16,21-3 27 0,-21 3-188 16,16-3 44-16,-16 3-181 0,12-2-57 0,-12 2-46 15,0 0-43-15,9-7-43 0,-9 7-69 0,0 0-617 16,0 0-904-16</inkml:trace>
  <inkml:trace contextRef="#ctx0" brushRef="#br0" timeOffset="11361.94">11762 2896 407 0,'0'0'506'0,"-12"-6"-87"0,12 6-41 0,-8-5-51 16,8 5-33-16,0 0-49 0,-7-6-18 15,7 6-16-15,0 0-10 0,0 0 24 0,0 0 25 16,0 0 37-16,-12 7 1 0,12-7-5 0,-12 17-14 15,3-1 9-15,-2 3-8 0,-6 6-1 16,-5 7-25-16,-7 11-20 0,-7 1-19 0,-2 3-26 16,-3 3 84-16,-4 2-141 0,-2-1-51 15,-1 1 25-15,1-2-53 0,-3-2-3 0,3-2-5 16,-1-1-14-16,2-2 4 0,2-4-1 16,4-2-1-16,8-10-13 0,4-2-32 0,7-6-37 15,4-5-84-15,1 0-43 0,5-4-94 0,-1-2-48 16,3-4-115-16,9-4 2 0,0 0-56 15,-13-3-59-15,13 3-98 0,-1-11-491 0,1 11-759 16</inkml:trace>
  <inkml:trace contextRef="#ctx0" brushRef="#br0" timeOffset="12133.47">11030 3409 430 0,'19'-20'530'0,"-3"7"-51"16,1 0-50-16,2 3-32 0,-3 3-24 0,0 6-21 15,-2 2 33-15,2 5 2 0,-1 6 15 16,0 4-17-16,-1 6-25 0,-3 6-31 0,0 2-48 15,-5 3-11-15,-2 3-44 0,-1 1-30 16,-2 1 0-16,-3 0-72 0,0 6 1 0,0-7-47 16,-1-1 3-16,-1-2-79 0,2 0-30 0,-1-8 40 15,1 0-191-15,-1-3-77 0,1-5-76 16,2-2-51-16,0-4-35 0,0-12-28 0,1 15-1 16,-1-15-11-16,0 0 44 0,0 0 50 15,0 0 70-15,11-6 86 0,-11 6 108 0,6-16 98 16,-1 3 79-16,1 1 59 0,2-1 50 0,-1-2 29 15,4-2 69-15,3 0 6 0,3-2 57 16,3-2 16-16,6-1-5 0,1-2-14 16,4 1-18-16,2 1 88 0,0 1-163 0,1 0 76 15,2 1-173-15,-4 1 74 0,3 0-137 0,-3 3 92 16,-4 1-146-16,-1 4 96 0,-3-1-135 16,-6 3 107-16,2 1-126 0,-6 1 88 0,1 0-159 15,-3 1 98-15,-1 1-141 0,-3 1 8 16,-8 4 4-16,14-7 12 0,-14 7-1 0,12-7 6 15,-12 7 16-15,7-8 15 0,-7 8 5 0,4-10-3 16,-4 10 9-16,0-14 11 0,0 14 25 16,-3-20-11-16,-1 6 14 0,-2 0 13 0,-1 0 28 15,1 1 26-15,0 2 7 0,0-1 6 0,1 3-2 16,5 9-11-16,-8-13-31 0,8 13-4 16,0 0 4-16,-10-5 26 0,10 5 19 15,-4 12 21-15,1 1 35 0,0 5 131 0,-1 4-120 16,0 3-32-16,-2 4 56 0,1 4-39 0,-2 0 10 15,-1 6-17-15,-2-1 14 0,1 2-46 16,-1-2 14-16,-1 1-40 0,0-2 16 0,-1 0-41 16,-1-1-3-16,0-2-78 0,0-5 4 15,2-1-51-15,-1-1 18 0,-2-4 73 0,2-1-145 16,-1-3 126-16,1-3-117 0,3-1 122 0,-3-4-111 16,2-3 130-16,0-1-109 0,-2-1 136 15,12-6-112-15,-19 5 134 0,19-5-86 0,-17 1 158 16,17-1-92-16,-14 2 8 0,14-2 50 15,0 0-35 1,-16 0 32-16,16 0-25 0,0 0 45 0,0 0-7 16,0 0 54-16,6-9-29 0,5 6 39 15,4-3-24-15,6-1 23 0,3 0-34 0,4-2-87 16,3-1-25-16,1 2 0 0,0-1 0 0,0 1 0 16,1 1 0-16,-1 0 0 0,-4 1 0 15,-2 2 0-15,-3-1 0 0,-2 1 0 0,-4 1 0 16,-1 0 0-16,-3 2 0 0,-1-1 0 15,-12 2 0-15,18-5 0 0,-18 5 0 0,15-4 0 16,-15 4 0-16,11-2 0 0,-11 2-140 16,0 0-202-16,11-5-33 0,-11 5-281 0,0 0-210 15,3-14-968-15,-3 14-1543 0</inkml:trace>
  <inkml:trace contextRef="#ctx0" brushRef="#br0" timeOffset="13635.03">12370 3151 565 0,'-6'-7'656'0,"-1"1"-37"16,7 6-45-16,-11-12-50 0,11 12-44 0,-10-7-28 15,10 7-32-15,-8-6-51 0,8 6-48 16,-7-7-47-16,7 7-40 0,0 0-26 0,-7-8-30 16,7 8-13-16,0 0 95 0,0 0-162 15,-6-8 94-15,6 8-138 0,0 0 130 0,0 0-117 16,0 0 122-16,0 0-105 0,9-8-36 0,-9 8 36 16,18-3-46-16,-7 1 36 0,5-2-45 15,1 2 28-15,1 0-45 0,0-1 36 16,0 1-48-16,-1 0 35 0,1 0-39 0,-1 1 32 15,-3 0-43-15,-3 0 27 0,-11 1-43 0,21 0 16 16,-21 0-36-16,13 0 32 0,-13 0-32 16,11 4 33-16,-11-4 95 0,0 0-130 0,5 12 92 15,-5-12-132-15,-3 10 111 0,3-10-120 0,-8 15 3 16,-2-5 2-16,1 1 14 0,-2 0 6 16,-4 1 4-16,0 0 12 0,-2 1 8 0,0-2 9 15,-1 1 5-15,0-2 14 0,0 0 7 16,3-1 9-16,2-3 2 0,0 1 2 0,4-2-12 15,9-5-13-15,-14 8-9 0,14-8 8 16,-9 4 9-16,9-4 2 0,0 0 0 0,0 0 4 16,0 0 8-16,0 0 3 0,16 0 0 15,-16 0-4-15,14-1 4 0,-14 1-2 0,18-3-1 16,-18 3 0-16,19-1-31 0,-19 1-36 0,18-3-37 16,-18 3-10-16,16 0 2 0,-16 0 12 15,0 0 23-15,14 4 18 0,-14-4 18 0,0 0 15 16,3 14 9-16,-3-14 1 0,-7 16 12 15,-1-3 2-15,-2 0 6 0,-2 2 11 0,-1 0 16 16,-2 0 14-16,1 0 8 0,0 0 6 16,1-3-7-16,2-2-15 0,3 1-17 0,1-4-16 15,7-7 1-15,-8 11 6 0,8-11 5 0,0 0 2 16,0 0-1-16,3 10-8 0,-3-10-14 16,0 0-28-16,16 0-12 0,-16 0-21 0,15-2-19 15,-15 2-16-15,15 0-22 0,-15 0-13 16,15 0-19-16,-15 0-17 0,15 1 1 0,-15-1 20 15,12 3 18-15,-12-3 20 0,8 7 34 0,-8-7 9 16,2 10 24-16,-2-10 20 0,-2 14 30 16,-2-5 24-16,-3 4 24 0,-4 2 15 0,-1 1 9 15,-3 0-7-15,-3 4 2 0,-1-2 4 16,-2 0 8-16,1 0-23 0,1-1 32 0,3-2-21 16,0-3 14-16,4-2-45 0,1 0 5 15,2-1-35-15,9-9 25 0,-9 12-23 0,9-12 24 16,0 0-43-16,0 0 13 0,0 0-25 0,12 2-10 15,-4-6-10-15,6-1-11 0,0-2-17 16,4-4-14-16,1 2-10 0,-1-1-1 0,1-1 10 16,0 0 14-16,1 0 10 0,-1 0 14 15,0-1 12-15,-1 2 10 0,-1-1 23 0,1 1 36 16,-4 2 31-16,0 0 18 0,-2-1 6 0,1 3 4 16,-4 1 7-16,-9 5 3 0,13-8-10 15,-13 8-9-15,12-6-12 0,-12 6-5 16,0 0-2-16,11-4 1 0,-11 4-6 0,0 0 5 15,0 0-2-15,11 7-6 0,-11-7-4 0,0 0 10 16,4 15 18-16,-4-15 12 0,2 19 6 16,-2-6 3-16,0 4-17 0,1 1 48 0,-1 3-11 15,-1 4 35-15,0 0-13 0,-1 2 34 0,0 0-16 16,-2 5 29-16,1-5-39 0,-1 3 35 16,0-4-52-16,1-1 24 0,-1-1-50 0,-1 1 23 15,0-3-56-15,-1-1 21 0,3-5-46 16,-1 0 28-16,0-2-33 0,-1-2 18 0,1 0-56 15,-1-3-3-15,5-9-72 0,-11 10-1 0,11-10 65 16,-15 6-151-16,15-6 104 0,-19-2-122 16,4-4 127-16,-3-2-98 0,-2-2 137 15,-2-4-110-15,-1 0 8 0,0-2 39 0,1 0 6 16,3 1 53-16,2 3 2 0,2-1 43 0,2 2-13 16,3 1 29-16,1 1-32 0,1 0 15 15,3 2-23-15,5 7 20 0,-4-15-25 0,4 15 25 16,0-11-32-16,0 11 23 0,5-15-22 15,-1 8 18-15,5-4-25 0,0 0-14 0,2-1 59 16,4 0-172-16,0-3 74 0,5-1-139 0,2 0 11 16,-1-1 2-16,4 0 5 0,4-5-5 15,2 1 5-15,-1-1 12 0,2 0 17 16,0 0 23-16,1-3 21 0,0 0 23 0,-1 2 15 16,0-1 12-16,-1 0 17 0,-1 3 20 0,-3 1 35 15,-3 4 22-15,-4 3 19 0,-3 2 6 16,-2 0 23-16,-3 3 15 0,0 1 2 0,-3 2 1 15,-9 5 14-15,13-5 6 0,-13 5 12 0,0 0 6 16,8 7 1-16,-8-7-6 0,-3 15-4 16,0-5 2-16,-3 4 8 0,0 1 1 0,-2 2-23 15,-2 1 21-15,0-1-36 0,0 1 26 16,0 0-54-16,3-6 17 0,2 1-53 0,0-1 31 16,2-3-49-16,3-9 31 0,-1 15-37 0,1-15 37 15,7 11-36-15,-7-11 26 0,15 6-43 16,-15-6 29-16,25 1-46 0,-5-4 2 0,4 0 58 15,-1-3-174-15,2 0-36 0,0 0-5 16,3-3-37-16,-4 2-53 0,-1-3-84 0,0 2-76 16,-2-1-52-16,-4 1-75 0,-3 2-119 15,-2-3-570-15,-2 4-853 0</inkml:trace>
  <inkml:trace contextRef="#ctx0" brushRef="#br0" timeOffset="13854.19">13034 3410 265 0,'0'0'570'0,"0"0"-54"0,-10 6-56 0,10-6-16 16,-4 9-38-16,4-9-28 0,-4 18-19 15,1-2-16-15,-1 1-1 0,-1 3-30 16,2 2-48-16,-3 2-52 0,1-1-19 0,1 1-57 16,-1 0 0-16,-2-2-55 0,2 0 11 0,1-2-47 15,0-2 7-15,1-2-81 0,-1-3-44 16,3 0-78-16,1-13-82 0,-2 15-72 0,2-15-99 15,0 0-187-15,3 10-612 0,-3-10-813 0</inkml:trace>
  <inkml:trace contextRef="#ctx0" brushRef="#br0" timeOffset="14028.27">13220 3356 293 0,'8'-8'730'0,"-8"8"-119"0,10-7-38 0,-10 7-85 16,0 0-48-16,7 9-41 0,-7-9-42 0,0 17-54 15,0-17-49-15,-2 28-52 0,0-10-31 16,-1-1-40-16,1 1-32 0,-1 1-85 0,-1-1-109 16,1-1-109-16,-2 1-106 0,1 0-136 0,-2 1-172 15,0-3-440-15,0-1-675 0</inkml:trace>
  <inkml:trace contextRef="#ctx0" brushRef="#br0" timeOffset="14600.21">12853 3701 257 0,'0'0'650'0,"-10"2"-91"0,10-2-41 0,0 0-62 15,-11 7-5-15,11-7-23 0,-6 7 24 0,6-7-50 16,-8 12-11-16,8-12-59 0,-8 13-15 16,8-13-48-16,-7 15-13 0,7-15-51 0,-6 17-2 15,6-17-49-15,-7 18-2 0,7-18-47 0,-5 17-2 16,5-17-36-16,-3 17 10 0,3-17-36 15,-1 16 16-15,1-16-33 0,2 12 15 0,-2-12-19 16,7 12 27-16,-7-12-33 0,15 8 32 16,-5-4-36-16,5-2 25 0,1-1-36 0,4-3 32 15,1 1-36-15,2-4 39 0,3 2-46 0,0-3 36 16,2 1-57-16,-2-2 5 0,-1 0-51 16,-1 0-10-16,-1 1-46 0,-1 0-2 15,-3-2-39-15,-2 3 17 0,-3 1-50 0,0-2 3 16,-3 1-49-16,-1 2 0 0,-10 3-48 0,14-7-8 15,-14 7-22-15,11-10-13 0,-11 10-8 16,9-8 3-16,-9 8 7 0,5-11 29 0,-5 11 9 16,5-15 37-16,-5 15 59 0,4-18 134 15,-4 18 126-15,2-20 75 0,-2 20 56 0,3-21 19 16,-3 21 4-16,2-18 5 0,-2 18 9 0,1-15-26 16,-1 15-2-16,1-11-18 0,-1 11 0 15,0 0 24-15,0 0 21 0,0 0 16 0,0 0 30 16,0 0 27-16,6 15-24 0,-5 0 19 0,0 3-2 15,0 2 31-15,-1 5-37 0,1 1 36 16,-1 2-45-16,0 0 18 0,0 1-43 16,0-1-5-16,-1 1-42 0,1-2-15 0,0 1-181 15,0-4 0-15,0-2 0 0,0-2 0 0,0-2 0 16,0-2 0-16,-1-2 0 0,1-14 0 16,0 20 0-16,0-20 0 0,-1 14 0 0,1-14 0 15,0 0 0-15,0 0-150 0,0 0-98 16,0 0-208-16,-10-7-135 0,8-2-162 0,0-9-308 15,0-5-501-15,0-2-1207 16</inkml:trace>
  <inkml:trace contextRef="#ctx0" brushRef="#br0" timeOffset="14884.75">13592 3239 651 0,'-12'-7'822'0,"12"7"-137"0,-9-6-107 16,9 6-97-16,0 0-89 0,0 0-53 15,-10-5-35-15,10 5-39 0,0 0-33 16,0 0-33-16,0 0-37 0,0 0-29 0,7 7-27 15,-7-7-14-15,5 7-55 0,-5-7-75 0,8 10-84 16,-8-10-76-16,9 9-68 0,-9-9-73 16,9 10-92-16,-9-10-109 0,9 9-569 0,-9-9-725 15</inkml:trace>
  <inkml:trace contextRef="#ctx0" brushRef="#br0" timeOffset="15260.51">13779 3263 517 0,'0'0'477'0,"0"0"-64"0,13 2-49 16,-13-2-27-16,0 0-32 0,0 0-45 16,7 8-34-16,-7-8-40 0,0 0-15 0,0 14-20 15,0-14-19-15,-4 11-23 0,4-11-16 16,-7 12-15-16,7-12-15 0,-7 15-12 0,0-8-8 16,2 0-12-16,-4 2-5 0,0 0-35 15,-3-1-42-15,1 0-28 0,-4 1-8 0,1-2 4 16,-5 2 14-16,1 0 10 0,-3-1 18 0,0 0 21 15,0 1 56-15,-1-2 49 0,0 2 54 16,2-3 23-16,0 1 46 0,3-1 35 0,2 0 15 16,1-2-5-16,3 0-26 0,11-4-38 15,-16 6-24-15,16-6 0 0,-9 4 4 0,9-4-7 16,0 0-18-16,0 0-15 0,0 0-19 0,0 0-13 16,15 1-8-16,-15-1-12 0,20-1 2 15,-3-2 111-15,2 1-133 0,0-2 93 16,5 1-131-16,2-1 98 0,1-1-125 0,0-1 0 15,4-1-13-15,0 0-43 0,-1-1-61 0,-3 0-75 16,-2 0-90-16,-2 1-86 0,-3 1-87 16,-2-1-81-16,-2 2-115 0,-3 0-769 0,-3 1-1039 15</inkml:trace>
  <inkml:trace contextRef="#ctx0" brushRef="#br0" timeOffset="16090.23">13730 3114 492 0,'0'0'697'0,"-6"-12"-118"0,6 12-66 15,0 0-108-15,-7-8-69 0,7 8-32 0,0 0-4 16,0 0 6-16,0 0-2 0,0 0-16 0,-3 12-16 16,3-12-7-16,5 28 9 0,-4-4 6 15,2 4 4-15,-1 6 11 0,1 3 90 0,-1 7-137 16,-1 1-40-16,0 0 32 0,-1-7-61 15,2 0-5-15,-1-1-71 0,-1 0 4 0,0-3-20 16,0-5 5-16,0-1-40 0,-1-3 11 0,-1 0-37 16,2-5-5-16,0-2-83 0,-1 0-3 15,0-5-78-15,0-1-43 0,1-12-49 0,-3 15-91 16,3-15-44-16,-4 10-84 0,4-10-38 16,0 0-44-16,0 0 4 0,-11-10 129 0,6 2-165 15,1-5 41-15,-1-3 88 0,0-4 129 16,-2 0 146-16,1-2 129 0,0 2 88 0,0-1 55 15,1 0 35-15,0 6 36 0,-1 0 24 0,0 1 21 16,2 2 5-16,-1 2-21 0,5 10-23 16,-9-13-16-16,9 13 7 0,-10-4 5 0,10 4-6 15,0 0-12-15,-16 0-7 0,16 0 6 16,-15 7 9-16,15-7-13 0,-15 10-30 0,8-5-21 16,-4 3-22-16,3-1-21 0,1 0-14 15,0-1-15-15,7-6-26 0,-10 10-39 0,10-10-50 16,-6 8-34-16,6-8-10 0,0 0-19 15,0 0-20-15,0 0-40 0,6 8-28 0,-6-8-17 16,15-3 2-16,-15 3 28 0,19-6 26 0,-3 1 32 16,0-1 29-16,1 1 29 0,-1 1 22 15,2-2 17-15,-2 1 9 0,2 1 16 0,-1 1 4 16,-3-1 11-16,0 1-3 0,-3 1 10 0,-11 2 1 16,16-1 29-16,-16 1 10 0,12 4 18 15,-12-4-9-15,5 10 36 0,-5-10 8 0,-3 17 5 16,-4-3 28-16,-3 4-12 0,-3 4 59 0,-4 0-8 15,-3 4 44-15,-3 1-19 0,-2-1 23 16,1 1-13-16,1-4-2 0,3-2-26 16,1-3-30-16,6-4-35 0,-1-1-25 0,5-2-54 15,1-2-59-15,8-9-40 0,-8 10-35 0,8-10-36 16,0 0-57-16,0 0-68 0,14-5-67 16,-3-2-28-16,3-2 6 0,2-1 31 0,3-1 43 15,2 0 62-15,2-1 57 0,-1 2 19 16,-1 0 33-16,-2 1 29 0,0 2 67 0,-3 0 73 15,-4 3 94-15,0 2 72 0,-12 2 50 0,15 0 28 16,-15 0 5-16,6 6 47 0,-6-6-27 16,0 16 13-16,-4-2-16 0,-3 2-38 0,-2 2 84 15,-1 2-146-15,-2 3 90 0,-3 0-152 16,0-2 83-16,0 1-152 0,0-2 96 0,1-2-142 16,1-2 98-16,-1-2-152 0,4-1-59 15,1-3-78-15,1-3-87 0,8-7-110 0,-11 9-111 16,11-9-117-16,0 0-166 0,0 0-383 0,-6-12-748 15</inkml:trace>
  <inkml:trace contextRef="#ctx0" brushRef="#br0" timeOffset="16262.54">13723 3796 465 0,'23'3'702'0,"-12"2"-63"16,1 3-45-16,0 0-84 0,1 4-60 15,0 2-38-15,2 1-40 0,-2-1-59 16,0 2-67-16,-1 0-46 0,1-2-36 0,-2 2-33 15,-2-5-28-15,1 3-52 0,-2-3-76 0,0-2-76 16,-2 1-59-16,-6-10-69 0,11 11-77 16,-11-11-121-16,6 8-199 0,-6-8-461 0,0 0-703 15</inkml:trace>
  <inkml:trace contextRef="#ctx0" brushRef="#br0" timeOffset="16528.7">14103 3463 87 0,'0'0'909'0,"3"-17"-218"15,-3 17-74-15,0 0-82 0,7-8-47 0,-7 8-36 16,0 0-23-16,8 7-49 0,-8-7-35 0,7 15-16 16,-3-1-18-16,1 2 82 0,-1 1-160 15,1 3-51-15,0 1 6 0,-2 0-58 0,-1-2-24 16,0 0-15-16,-2 1-24 0,0-1 22 15,2-1-50-15,-2 0-23 0,1-2-31 0,-1-3-94 16,1-3-45-16,-1-10-94 0,0 19-45 0,0-19-84 16,2 13-96-16,-2-13-103 0,0 0-171 15,3 10-557-15,-3-10-906 0</inkml:trace>
  <inkml:trace contextRef="#ctx0" brushRef="#br0" timeOffset="16935.25">14184 3579 822 0,'0'-12'788'0,"0"12"-95"0,0-19-92 15,0 19-67-15,0-16-72 0,0 16-51 0,3-15-57 16,-3 15-50-16,6-14-42 0,-6 14-31 16,13-15-10-16,-3 4-25 0,2 4-33 0,3 0-31 15,-1-2-20-15,2 3-20 0,1 0-21 16,1 1-7-16,0 0-12 0,-1 0-17 0,1 1 8 16,1 2-24-16,-4 1-7 0,-2 1-1 0,-13 0-7 15,23-1-13-15,-23 1-20 0,18 1-6 16,-18-1 6-16,15 1-2 0,-15-1 9 0,11 6-2 15,-11-6 9-15,6 8 9 0,-6-8-9 16,0 11-6-16,0-11-4 0,-7 21-18 0,0-8-12 16,-3 2-19-16,-4 2-28 0,0-2-12 15,-5 4-2-15,-2 0 11 0,0 0 24 0,-1-1-11 16,1-2 47-16,1 0-1 0,2-4 61 0,3 1-4 16,2-5 43-16,2 2-25 0,-1-2 32 15,4-1-27-15,8-7 30 0,-12 10-21 0,12-10 37 16,-8 10-22-16,8-10 18 0,0 0-25 15,0 0 11-15,4 9-33 0,-4-9 15 0,0 0-30 16,15 4 20-16,-15-4-30 0,19 0 18 16,-19 0-44-16,21-2 3 0,-8 0-63 0,3 0-5 15,1-1-70-15,-2 0-15 0,0-1-51 16,0 0-48-16,-2 1-46 0,-3-1-28 0,-10 4-36 16,18-6-71-16,-18 6-93 0,12-7-474 0,-12 7-628 15</inkml:trace>
  <inkml:trace contextRef="#ctx0" brushRef="#br0" timeOffset="17238.54">14348 3163 681 0,'-1'-11'625'0,"1"11"-114"0,-2-17-80 15,2 17-68-15,0 0-33 0,0 0-15 0,0 0-20 16,0 0 3-16,0 0 10 0,6 23 16 0,-4 4 11 15,1 8 4-15,-2 11 12 0,1 4-7 16,-1 3 40-16,-1-1-78 0,-1 4-11 0,-1 1-21 16,0-3-3-16,0-1-47 0,0-3-24 0,0-2-53 15,1-2-10-15,1-10-44 0,-2-1-83 16,2-7-10-16,-1-2 0 0,1-5 0 0,-2-3 0 16,2-1 0-16,0-2 0 0,-1-4 0 15,1-11 0-15,-1 19 0 0,1-19-115 0,-1 12-175 16,1-12-69-16,0 0-11 0,0 0-262 0,0 0-159 15,0 0-192-15,-5-9-493 0,5 9-1098 16</inkml:trace>
  <inkml:trace contextRef="#ctx0" brushRef="#br0" timeOffset="17666.16">14883 3115 878 0,'0'0'673'0,"-4"-13"-58"0,4 13-64 31,0 0-43-31,0 0-57 0,5-7-54 0,-5 7-47 15,0 0-54-15,0 0-49 0,14 4-42 0,-14-4-41 16,9 5-28-16,-9-5-24 0,13 8-24 16,-13-8-19-16,12 7-39 0,-12-7-59 0,12 9-54 15,-12-9-59-15,13 10-49 0,-13-10-44 16,10 10-47-16,-10-10-93 0,9 10-156 0,-9-10-700 16,7 12-839-16</inkml:trace>
  <inkml:trace contextRef="#ctx0" brushRef="#br0" timeOffset="18100.24">14742 3276 518 0,'0'0'481'15,"0"0"-53"-15,0 0-61 0,0 0-25 16,0 0-39-16,0 0-30 0,0 0-13 16,0 0-28-16,0 0 6 0,0 0-21 0,0 0-24 15,0 0-14-15,0 0-17 0,0 0-7 0,0 0-11 16,0 0-9-16,0 0-9 0,0 0-12 16,8 5-9-16,-8-5-5 0,0 0-11 0,6 8-5 15,-6-8 5-15,4 9 10 0,-4-9 1 16,2 18 8-16,-2-18 15 0,3 26 29 0,-3-8 29 15,0 3 4-15,0 0 103 0,-1 3-124 0,-1 2-25 16,2-1 32-16,-2 2-51 0,1 0-7 16,0-2-2-16,-1 1-21 0,1-3-12 0,-1-1-7 15,2-1 7-15,-2-3-43 0,2 0 21 0,-1-3-41 16,1-1 28-16,0-14-45 0,-1 21 11 16,1-21-65-16,-1 14 7 0,1-14-71 15,0 0-25-15,1 16-83 0,-1-16-47 0,0 0-107 16,0 0-71-16,0 0-104 0,0 0-118 0,0 0-146 15,0 0-478-15,8-10-901 0</inkml:trace>
  <inkml:trace contextRef="#ctx0" brushRef="#br0" timeOffset="18804.68">14753 3417 712 0,'0'0'611'0,"0"0"-86"0,-3-12-29 16,3 12-52-16,0 0-17 0,0 0-20 0,4-9-16 15,-4 9-39-15,0 0-51 0,13-5-40 0,-13 5-35 16,18-6-14-16,-2 3-9 0,2-2-14 16,5 1-19-16,1 0-18 0,3-2-9 0,0 2-39 15,0 1-19-15,0-1-21 0,1 0-14 16,-2 2-9-16,-4 2-12 0,-2-1-5 0,1 1 1 16,-4 0-24-16,-4 0-3 0,-13 0-7 0,22 1 5 15,-22-1 4-15,17 5-13 0,-17-5 0 16,13 8-15-16,-13-8-23 0,5 10-17 0,-5-10-12 15,2 12-8-15,-2-12-14 0,-4 17-6 0,-1-5-31 16,-4 1-22-16,1 1-14 0,-3 1-10 16,-3 1-1-16,-3 3 11 0,-2-2 6 15,-1 2 19-15,-2-3 18 0,-2 2 30 0,1-2 20 16,0-1 39-16,0-1 57 0,4-2 54 0,1-1 32 16,3-2-10-16,3-2 23 0,0 0-38 15,3-1 13-15,9-6-47 0,-14 9 27 0,14-9-23 16,-9 6 36-16,9-6-28 0,0 0 29 15,0 0-42-15,0 0 23 0,0 0 94 0,7 9-137 16,-7-9-4-16,0 0-4 0,15-2-3 0,-15 2-1 16,19-7-4-16,-6 2-3 0,1 0-2 15,0 0-1-15,0-1-6 0,1 0-3 0,-1-1-8 16,1 1-8-16,-1 1-8 0,-1 1-7 0,-3 0 1 16,-10 4 2-16,18-7 5 0,-18 7 8 15,12-5 7-15,-12 5 8 0,0 0 18 16,13-2 25-16,-13 2 25 0,0 0 29 0,10 4 15 15,-10-4 9-15,0 0 10 0,6 11-27 0,-6-11 15 16,1 14-32-16,-1-14 12 0,2 19-27 16,-2-7 15-16,-2 3-36 0,1 3 11 0,-2 0-23 15,-1-1 10-15,0 4-20 0,-3-2 14 16,2 2 104-16,0-2-144 0,1-2 107 0,0-2-134 16,1 0 107-16,1-4-129 0,2-11 116 0,-2 20-128 15,2-20 131-15,2 13-115 0,-2-13 123 16,5 9-118-16,-5-9 123 0,9 6-122 0,-9-6-11 15,14 1 31-15,-14-1-13 0,13 0 27 16,-13 0-19-16,19-4 24 0,-19 4-21 0,18-6-1 16,-6 0-46-16,1-1-10 0,-2 1-61 15,2-2-4-15,-2-1-63 0,-1 2-13 0,1-2-79 16,-2 0-5-16,-2 3-61 0,-3-2-56 0,-4 8-110 16,8-15 5-16,-8 15-456 0,1-13-586 15</inkml:trace>
  <inkml:trace contextRef="#ctx0" brushRef="#br0" timeOffset="18992.16">15119 3679 678 0,'-10'-2'598'0,"10"2"-114"0,-20-3-47 0,20 3-35 16,-19 3-25-16,10 2-6 0,-2 2-13 15,-2 2-36-15,-2 5 16 0,-1 0-66 0,-1 4 12 16,-1 2 75-16,-1 4-148 0,-3 1 89 16,-1 0-157-16,0 1 98 0,5-4-163 0,-3 1 99 15,3-3-150-15,-2-1 112 0,2 0-138 16,2-2 111-16,1-3-150 0,2 0 67 0,0-5-177 15,3 2-62-15,0-4-67 0,3-1-80 0,7-6-78 16,-14 6-98-16,14-6-112 0,0 0-652 16,-11-3-900-16</inkml:trace>
  <inkml:trace contextRef="#ctx0" brushRef="#br0" timeOffset="19217.34">14714 3880 514 0,'0'0'584'0,"11"-10"-69"0,-11 10-31 0,12-4-38 16,-12 4-65-16,11 2 16 0,-11-2 7 0,14 8-11 0,-2 0-21 15,-1 0 74-15,3 4-161 0,0 1 96 16,1 1-130-16,1 0 2 0,4 4 16 0,1-1-57 16,3-1 11-16,1 1-62 0,1-2-1 0,2-2-62 15,1-1 12-15,1-1-56 0,1-2 14 16,0 0-80-16,2-3-9 0,-1-2-83 0,-2-2-42 16,1-1 47-16,0-1-194 0,-1-2-72 0,4-2-89 15,-1-3-113-15,-3-1-188 0,-1-3-719 16,-1-2-1096-16</inkml:trace>
  <inkml:trace contextRef="#ctx0" brushRef="#br0" timeOffset="19420.88">15598 3588 477 0,'-1'-13'706'0,"-2"2"-111"0,3 11-47 16,0-18-108-16,0 18-50 0,-1-11-35 0,1 11-7 15,0 0-15-15,1-12-33 0,-1 12-38 0,0 0-28 16,0 0-34-16,7-7-35 0,-7 7-28 15,0 0-28-15,0 0-17 0,12 5-18 0,-12-5-23 16,7 6-51-16,-7-6-53 0,8 7-50 16,-8-7-50-16,8 7-48 0,-8-7-39 0,7 5-38 15,-7-5-37-15,8 5-59 0,-8-5-72 16,0 0-107-16,15 3-416 0,-15-3-561 0</inkml:trace>
  <inkml:trace contextRef="#ctx0" brushRef="#br0" timeOffset="19898.95">15785 3459 775 0,'0'0'640'0,"0"0"-29"0,0 0-49 0,2 12-39 16,-2-12-34-16,-3 19-31 0,-2-5-38 0,2 3-32 15,-2 4-42-15,-1 1 8 0,-1 1-48 16,-3 3-27-16,0 2-20 0,0-1-19 16,-2 1 2-16,1-1-65 15,-1 1 1-15,-2-2-62 0,1-2 12 0,-1 0-53 16,0-3 15-16,3-4-50 0,-3-1 7 0,2-2-94 15,-2 0-13-15,3-4-78 0,0-1-45 0,-2-3-60 16,0 0-11-16,2-2 89 0,11-4-127 16,-20 0-4-16,20 0-22 0,-23-5-9 0,11-4 52 15,-2-1-5-15,1-2 46 0,0-3 35 16,2-1 47-16,2-2 35 0,0 2 50 0,4 1 7 16,1-1 33-16,2 4 21 0,2 12 47 0,2-21 28 15,1 12 25-15,-3 9 46 0,13-14 26 16,-2 8 26-16,2 1 31 0,4 3-11 15,-2 2 23-15,5 2-24 0,2 3 15 0,1 4-24 16,4 1 32-16,-1 2-25 0,0 1-13 0,1 2 33 16,0 1-43-16,-1 0 23 0,5 2-26 15,-7-2 9-15,1 0-47 0,-2-1 3 0,0 1-19 16,-5-4-12-16,1-1-117 0,-3 0 0 16,1-1 0-16,-5-1 0 0,0-1 0 0,-2-1 0 15,-1-1 0-15,-9-6 0 0,14 9 0 0,-14-9 0 16,10 7 0-16,-10-7 0 0,8 4 0 15,-8-4 0-15,0 0 0 0,13 6 0 16,-13-6 0-16,0 0 0 0,10 4 0 0,-10-4 0 16,0 0 0-16,0 0-29 0,13 3-394 0,-13-3-91 15,0 0-118-15,12-2-171 0,-12 2-218 16,11-2-492-16,-11 2-1142 0</inkml:trace>
  <inkml:trace contextRef="#ctx0" brushRef="#br0" timeOffset="20026.82">16210 4023 1174 0,'14'6'957'15,"-14"-6"-77"-15,9 5-231 0,-9-5 12 16,0 0-251-16,10 5 26 0,-10-5-197 16,0 0 59-16,9 4-194 0,-9-4-8 0,0 0-237 15,0 0-127-15,12 5-164 0,-12-5-285 0,0 0-665 16,0 0-981-16</inkml:trace>
  <inkml:trace contextRef="#ctx0" brushRef="#br0" timeOffset="25628.34">11914 6748 507 0,'-9'8'631'0,"9"-8"-118"0,-13 5-54 0,13-5-58 16,-18 4 84-16,18-4-184 0,-28 3-7 15,8-3-12-15,-2 0-2 0,-5-1-7 0,-4-2-21 16,-6 0-10-16,-6-4-17 0,0-1-34 0,-4-2-23 16,0-1-12-16,0-3-8 0,-1 0-15 15,2-5-15-15,-6-5-15 0,3-2-19 0,1-5-15 16,4-5-15-16,2-2-12 0,3-3 4 16,3-5-20-16,4 1-7 0,5-5-6 0,4 1 3 15,8 4-9-15,6 0-8 0,6-4 14 16,4 0-14-16,8-1 3 0,7-7-22 0,8 1 24 15,11 0-30-15,6 3 25 0,9 3-18 0,6 2 21 16,20-6-14-16,5 5 12 0,3 2-20 16,3 4 6-16,11 3 2 0,3 4 6 0,6 3-4 15,5 4 4-15,3 4 7 0,0 3-6 16,-1 5-2-16,-16 6 2 0,4 6 0 0,-1 5-1 16,-1 6 4-16,14 13 0 0,-8 8 26 0,-8 11-26 15,-11 9 21-15,-8 7-17 0,-10 7 25 16,-18-4-12-16,-7 2 22 0,-8 5 15 15,-6 3 15-15,-7 2 2 0,-7 1 10 0,-9 3-9 16,-9-3 10-16,-6 1 10 0,-10-1 12 0,-8-2 7 16,-10 0-15-16,-17 11-17 0,-9-3 8 15,-6-3-18-15,-7-3 5 0,-5-2-17 0,-3-5 7 16,-1-5-6-16,-1-4-8 0,16-15-2 16,0-3 1-16,8-5-3 0,5-7-3 0,11-7-1 15,5-2-7-15,9-8-10 0,5-2-12 0,4-2-22 16,4-3-39-16,0-3-48 0,3-1-44 15,1-2 67-15,2-2-203 0,2 0-78 0,2-3-82 16,4 1-98-16,1-1-137 0,3 11-216 0,0-21-564 16,4 5-1068-16</inkml:trace>
  <inkml:trace contextRef="#ctx0" brushRef="#br0" timeOffset="34592.98">12279 14781 389 0,'-18'-7'398'0,"3"2"-38"0,0 1-49 0,2-2-35 16,-1 2-23-16,2-1 4 0,4 2-34 0,8 3-20 15,-18-8-10-15,18 8-5 0,-14-7 14 16,14 7-35-16,-14-8 26 0,14 8-54 0,-10-6 8 16,10 6-43-16,-9-4 15 0,9 4-58 0,0 0 25 15,-10-4-37-15,10 4 52 0,0 0 11 16,0 0 36-16,0 0-21 0,0 0 34 15,0 0 105-15,0 0-126 0,0 0 102 0,21 1-123 16,-21-1 112-16,27 4-130 0,-9-1 120 0,3 0-130 16,5-2-9-16,3 4 42 0,6-3-21 15,3-2 41-15,4 1-46 0,8 1 30 0,3-2-40 16,4 0 25-16,3 0-48 0,3 1 32 0,3-1-41 16,12 0 34-16,1 0-43 0,1-1 30 15,-1 1-37-15,1-2 24 0,-2 1-31 0,3-1 35 16,-1 0-23-16,1-1 29 0,1-1-26 15,1 0 21-15,-1 0-28 0,0-1-22 0,1-1-19 16,-5 2 0-16,0-1 0 0,0-1 0 0,0 2 0 16,-1 0 0-16,-2-1 0 0,-1 0 0 15,-1 4 0-15,-9-2 0 0,-4 0 0 16,0 0 0-16,-1 1 0 0,-5 0 0 0,-1-1 0 16,-4 1 0-16,-7 1 0 0,-3-1 0 0,-2-1 0 15,-6 2 0-15,-2 0 0 0,-1-1 0 16,-2 1 0-16,-3-1 0 0,-2 1 0 0,0 0 0 15,-2 1 0-15,-2-3 0 0,-1 3 0 16,-3 0 0-16,1 0 0 0,-14 0 0 0,22 0 0 16,-22 0 0-16,22-2 0 0,-22 2 0 0,20 0 0 15,-20 0 0-15,16 0 0 0,-16 0 0 16,14 0 0-16,-14 0 0 0,0 0 0 0,17 2 0 16,-17-2 0-16,0 0 0 0,14-2 0 15,-14 2 0-15,0 0-162 0,0 0-135 0,14-1-120 16,-14 1-88-16,0 0-130 0,0 0-168 15,0 0-895-15,0 0-1375 0</inkml:trace>
  <inkml:trace contextRef="#ctx0" brushRef="#br0" timeOffset="34780.48">15289 14571 1965 0,'0'0'847'16,"0"0"-230"-16,0 0-96 0,0 0-138 15,0 0-65-15,0 0-92 0,0 0-14 0,0 0-69 16,0 0 0-16,0 0-58 0,0 0 9 16,0 0-80-16,0 0-58 0,-8 6-128 0,8-6-103 15,0 0-176-15,0 0-220 0,0 0-577 16,0 0-858-16</inkml:trace>
  <inkml:trace contextRef="#ctx0" brushRef="#br0" timeOffset="35830.01">14200 17051 661 0,'0'0'672'0,"0"0"-109"0,0 0-36 15,0 0-65-15,0 0-24 0,0 0-11 0,0 0-8 16,0 0-18-16,10-10-30 0,-10 10-37 0,16-6-27 15,-7 2 96-15,3 2-195 0,2-3-31 0,2 1-23 16,-2 1-29-16,4 0-21 0,-2 0-19 16,2-2-9-16,-1 3-24 0,1-1 9 15,0 0-34-15,-2 0-37 0,1 1 83 0,-1-3-192 16,0 3 89-16,-4-1-193 0,-1 0-40 0,-11 3-34 16,18-4-33-16,-18 4-46 0,17-6-43 0,-17 6-45 15,11-7-50-15,-11 7-29 0,9-7-38 16,-9 7-347-16,5-8-501 0</inkml:trace>
  <inkml:trace contextRef="#ctx0" brushRef="#br0" timeOffset="36319.53">14524 16847 52 0,'0'0'534'0,"-3"-10"-80"0,3 10-44 16,0 0-52-16,-5-8-38 0,5 8 99 16,0 0-214-16,0 0 115 0,-4-9-185 0,4 9 0 15,0 0 31-15,0 0 7 0,0 0 8 16,0 0 136-16,0 0-146 0,-5 11 126 0,5-11-152 15,-2 17 138-15,0-7-136 0,1 8 16 0,-1 4 2 32,-1 3 5-32,0 0-7 0,-1 6-8 0,-1 1 0 15,2-1-12-15,-1 2-13 0,0 0-9 0,1 0 122 16,-1-1-154-16,0-1-8 0,0-1 8 16,1-3-15-16,-1-3 3 0,1-1-19 0,-1 0 2 15,1-4-22-15,0-2 1 0,1 0-9 0,-1-3 5 16,1-1-15-16,0-2 13 0,2-11-5 15,-6 16-2-15,6-16-39 0,-3 14-28 0,3-14-47 16,-4 9-35-16,4-9 106 0,0 0-163 0,-11 4 4 16,11-4 12-16,-9-4 14 0,9 4 27 15,-16-10 14-15,7 1 23 0,-2 1 18 0,2 0 13 16,-1-1 20-16,1 0 31 0,-1 0 23 0,3 2 34 16,1 1 35-16,6 6 15 0,-12-11 13 15,12 11-6-15,-8-9-5 0,8 9-11 0,-7-8 117 16,7 8-167-16,-5-7 116 0,5 7-155 15,0 0 120-15,-1-14-130 0,1 14 111 0,4-12-147 16,-4 12 133-16,9-14-148 0,-2 3 112 0,3 0-202 16,-1-1-23-16,1 1-33 0,3-3-28 0,-1-1-45 15,2 1-34-15,-1-1-32 0,0-1-33 16,2 0-15-16,-1 1-15 0,2-4-37 0,0-2-13 16,0 1-8-16,-1 0 14 0,2 0 21 15,-3-1-8-15,2-1-213 0,-4 4-157 0</inkml:trace>
  <inkml:trace contextRef="#ctx0" brushRef="#br0" timeOffset="36491.39">14613 16877 1022 0,'7'-12'392'0,"-1"1"8"0,-2 2 16 16,-4 9 121-16,7-14-196 0,-7 14 110 16,6-8-156-16,-6 8 152 0,0 0-174 0,8-5 5 15,-8 5-2-15,0 0-16 0,8 9-30 16,-8-9 7-16,6 16-21 0,-3-3 108 0,2 1-188 16,-2 2 112-16,-1 2-169 0,1-3 105 0,0 2-155 15,-1-1-3-15,0 0-9 0,0 0-20 0,-1-2-31 16,1-4-55-16,-2-10-72 0,2 19-72 15,-2-19-76-15,2 15-74 0,-2-15-104 0,0 0-113 16,1 14-171-16,-1-14-508 0,0 0-885 16</inkml:trace>
  <inkml:trace contextRef="#ctx0" brushRef="#br0" timeOffset="37230.17">14662 16711 839 0,'0'0'680'0,"1"-12"-96"0,-1 12-91 0,0 0-58 16,2-12-34-16,-2 12-5 0,0 0-23 0,5-8 90 16,-5 8-186-16,0 0 87 0,13-6-169 15,-13 6 132-15,14-1-186 0,-14 1-3 0,20 1-32 16,-20-1-7-16,25 3-23 0,-8-2-10 16,0 2-17-16,2 0-5 0,-2 0-9 0,2-1-1 15,-1 2-11-15,0-1 4 0,-1 0-15 0,1-1 0 16,-4 2-9-16,0-3-1 0,-3 2 0 15,-11-3 11-15,17 4 13 0,-17-4 7 0,13 7 10 16,-13-7-3-16,4 10 9 0,-4-10-7 0,-2 13 11 16,-2-4-9-16,-4 2 4 0,0 1-15 15,-4 2 1-15,-1-1-12 0,-1 1 9 0,0 0-7 16,-1-3-7-16,2 1-16 0,0-2 5 16,1 1-29-16,2-3-33 0,2-2 83 0,0 0-202 15,8-6-39-15,-12 11-37 0,12-11-24 0,-11 8-39 16,11-8-7-16,-9 8-1 0,9-8 9 0,-7 6-9 15,7-6-1-15,-6 5-11 0,6-5 30 16,-8 6 5-16,8-6 53 0,0 0 23 0,-12 6 59 16,12-6 22-16,0 0 51 0,-11 5 12 15,11-5 56-15,0 0 11 0,-11 3 46 0,11-3 4 16,0 0 40-16,-12 3 6 0,12-3 11 0,0 0 17 16,-11 1 8-16,11-1 4 0,0 0 0 0,0 0-1 15,-13 1-12-15,13-1-3 0,0 0-4 16,0 0-5-16,0 0 2 0,0 0 10 0,-11 3 6 15,11-3 12-15,0 0 2 0,0 0-1 16,0 0 4-16,0 0 2 0,0 0 8 0,0 0-1 16,0 0 1-16,0 0-5 0,0 0-8 0,-11 2-9 15,11-2-4-15,0 0-12 0,0 0-9 0,0 0-11 16,0 0-10-16,0 0-10 0,0 0 136 0,0 0-152 16,0 0 144-16,0 0-146 0,0 0 138 0,0 0-141 15,0 0-5-15,12-3 16 0,-12 3-10 16,0 0 12-16,16-3-15 0,-16 3 7 0,15-3-15 15,-15 3-1-15,19-3-13 0,-19 3 12 16,20-3-19-16,-20 3 10 0,22-3-6 0,-11 2-3 16,1-2-10-16,-1 1 11 0,-1-1-13 0,-10 3 15 15,21-4-30-15,-21 4-8 0,18-1-21 16,-18 1-5-16,13-4-9 0,-13 4-15 0,13-2-9 16,-13 2-11-16,0 0 112 0,13-3-185 0,-13 3 93 15,0 0-204-15,0 0-41 0,12-3-45 16,-12 3-35-16,0 0-16 0,0 0-27 0,0 0-52 15,0 0-56-15,0 0-84 0,0 0-293 0,0 0-495 16</inkml:trace>
  <inkml:trace contextRef="#ctx0" brushRef="#br0" timeOffset="37746.69">14568 17059 421 0,'0'0'428'0,"0"0"-32"0,0 0-59 0,-7-7-6 16,7 7-23-16,0 0-27 0,0 0-26 0,0 0 0 15,-5-7-11-15,5 7-21 0,0 0-13 16,0 0-15-16,0 0-10 0,0 0-15 0,0 0-13 16,-7-7-15-16,7 7-12 0,0 0-12 0,0 0-13 15,0 0-2-15,0 0-12 0,0 0-6 16,0 0-5-16,0 0-6 0,0 0-11 0,0 0-4 15,0 0-1-15,0 0 10 0,0 0 16 0,0 0 22 16,0 0 5-16,0 0 0 0,-4 10-4 16,4-10-5-16,1 10-5 0,-1-10-3 0,3 18 2 15,-3-18-6-15,3 21 1 0,-2-9-13 0,0-1-9 16,0 5-10-16,0-1-16 0,1-1-9 16,-2-3 0-16,2 0-14 0,-2-11 0 0,2 21-18 15,-2-21-38-15,2 19-34 0,-2-19-39 0,1 15-39 16,-1-15-55-16,2 13-43 0,-2-13-43 15,0 0-43-15,2 12-44 0,-2-12-63 0,0 0-46 16,0 0-58-16,0 0 28 0,0 0-3 0,0 0-336 16,0 0-402-16</inkml:trace>
  <inkml:trace contextRef="#ctx0" brushRef="#br0" timeOffset="38016.18">14569 17117 185 0,'0'0'593'15,"2"-16"-105"-15,-2 16-55 0,2-11-33 0,-2 11-42 16,7-10-24-16,-7 10-17 0,6-7-30 0,-6 7-28 15,10-6-30-15,-10 6-18 0,10-6-27 0,-10 6-23 16,14-3-19-16,-14 3-20 0,15 0-13 16,-15 0-10-16,19 1-10 0,-19-1-3 0,19 2-7 15,-19-2-8-15,18 6 4 0,-18-6 10 0,16 6 7 16,-16-6 7-16,10 8 2 0,-10-8 4 16,8 12-7-16,-8-12-6 0,0 13-6 0,0-13-1 15,-6 17-9-15,1-7-14 0,-3 2-12 0,-1-1-7 16,-1 1-6-16,0-1-15 0,-2-1-11 15,1 0-28-15,0-1-37 0,-1 0-42 0,4-3-69 16,1 0-69-16,7-6-64 0,-11 8-82 0,11-8-74 16,0 0-72-16,0 0-90 0,0 0-517 0,0 0-748 15</inkml:trace>
  <inkml:trace contextRef="#ctx0" brushRef="#br0" timeOffset="38220.12">14759 17005 461 0,'0'0'634'0,"10"-6"-76"0,-10 6-34 0,0 0-61 16,14 5-32 0,-14-5-18-16,7 10-35 0,-7-10-39 0,9 17-43 0,-7-7-48 0,1 4-32 15,1 1-38-15,-1-1-28 0,-1 1-32 0,0-1-18 16,0 0-22-16,0-3-17 0,-1 0-37 0,-1-11-51 16,1 19-61-16,-1-19-55 0,1 18-51 15,-1-18-62-15,0 13-77 0,0-13-75 0,0 0-109 16,-2 11-84-16,2-11-369 0,0 0-562 0</inkml:trace>
  <inkml:trace contextRef="#ctx0" brushRef="#br0" timeOffset="38582.3">14835 16968 561 0,'8'-9'587'0,"-8"9"-49"0,7-5-54 15,-7 5-78-15,12-4-26 0,-12 4-25 16,11-2-23-16,-11 2-26 0,13 1-39 0,-13-1-45 15,18 3-34-15,-18-3-31 0,16 6-27 0,-16-6-23 16,15 8-18-16,-15-8-31 0,14 10 10 16,-14-10-7-16,9 11-10 0,-9-11-6 0,6 15-5 15,-6-15-10-15,-1 16 1 0,1-16-7 16,-7 22-3-16,0-10 8 0,-1 2 19 0,-2-1 15 16,-2 0 18-16,0 1 13 0,-1-2 12 0,2 0 13 15,1-4 5-15,1 2 4 0,2-4-7 0,0 1-15 16,7-7-18-16,-8 8-22 0,8-8-17 15,-6 7-18-15,6-7-6 0,0 0-4 0,0 0-5 16,0 0 0-16,0 0-16 0,7 7-16 16,-7-7-16-16,0 0-14 0,18-2-20 0,-18 2-21 15,13-1-30-15,-13 1-31 0,17-3-37 0,-17 3-38 16,16-3-39-16,-16 3-46 0,15-2-20 0,-15 2-10 16,12-2-38-16,-12 2-67 0,0 0-70 15,0 0-75-15,10 3-291 0,-10-3-434 0</inkml:trace>
  <inkml:trace contextRef="#ctx0" brushRef="#br0" timeOffset="38845.51">14547 17373 485 0,'0'0'645'0,"-13"7"-74"0,13-7-8 15,-7 7-54-15,7-7-28 0,0 0-24 0,0 0-26 16,0 0-35-16,7 8-37 0,-7-8-27 0,16 0-18 15,-16 0-30-15,27-3-25 0,-8-2-34 16,4 1-33-16,1 0 94 0,-1-2-180 0,2 0-21 16,0 0-7-16,-1-1-30 0,0 1-45 0,-1 0-52 15,-2-1-43-15,0 2-40 0,-5-1-42 16,1 2-41-16,-5 1-34 0,-2 0-25 0,-10 3-29 16,18-8-31-16,-18 8-12 0,12-6 5 0,-12 6-20 15,9-7 12-15,-9 7-15 0,0 0 13 16,3-10 143-16,-3 10-158 0,0 0 6 0,-3-15-4 15,3 15 164-15,-5-12-325 0</inkml:trace>
  <inkml:trace contextRef="#ctx0" brushRef="#br0" timeOffset="39032.99">14904 17223 1049 0,'-5'-8'72'0,"5"8"64"16,-6-14 57-16,6 14 36 0,-8-9 68 0,8 9-6 15,0 0-11-15,-7-11-56 0,7 11 15 0,0 0-25 16,0 0 40-16,-9 6 18 0,9-6 17 16,-4 17 8-16,1-2-17 0,1 3-3 0,1 3-24 15,-1 4-15-15,-1 1-18 0,1 2-24 0,0 4 117 16,2 0-185-16,-1 0-25 0,-1-3-5 15,0-2-36-15,1 1-15 0,0-3-11 0,0 0-8 16,1-4-18-16,-2-1-40 0,2-3-54 16,-1-3-30-16,1-1-105 0,0-13-49 0,1 15-133 15,-1-15-75-15,0 0 16 0,0 0-271 0,0 0 25 16,0 0-275-16,0 0-573 0</inkml:trace>
  <inkml:trace contextRef="#ctx0" brushRef="#br0" timeOffset="39220.93">14830 17401 741 0,'-2'-13'617'15,"2"13"-127"-15,-5-15 6 0,5 15-76 0,0 0-15 16,-7-7-2-16,7 7-13 0,0 0-21 0,-10 5-41 16,10-5-38-16,-11 9-36 0,11-9-34 0,-12 13-34 15,3-2-35-15,-1-3-22 0,-1 4-28 16,0-2-21-16,-1 1-15 0,1-2 118 0,1 1-202 16,-2-1 49-16,2-1-223 0,-2 0-53 15,3-2-61-15,1 0-84 0,8-6-93 0,-11 5-104 16,11-5-121-16,0 0-355 0,-12-2-682 0</inkml:trace>
  <inkml:trace contextRef="#ctx0" brushRef="#br0" timeOffset="39408.41">14687 17405 556 0,'12'-1'635'0,"2"-1"-18"0,0 4-39 16,2-2-37-16,5 2-18 0,1 3-21 0,2-1-28 16,1 1-55-16,1 1-47 0,-1 1-44 0,3 0-39 15,1 1 96-15,-1 0-178 0,0 3-41 0,-3-4-12 16,-2 2-33-16,-2-1-14 0,1 0-27 15,-2-1-7-15,-4-1-26 0,-1 0 0 0,-1-1-46 16,-3 1-32-16,-2-4-28 0,-9-2-38 16,14 7 59-16,-14-7-250 0,10 4-113 0,-10-4-121 15,0 0-155-15,0 0-187 0,0 0-483 0,0 0-950 16</inkml:trace>
  <inkml:trace contextRef="#ctx0" brushRef="#br0" timeOffset="40094.15">12344 17212 993 0,'0'0'754'15,"0"0"-115"-15,0 0-91 0,0 0-43 0,0 0-37 16,0 0-17-16,0 0-44 0,0 0-30 0,5-11-36 16,-5 11-45-16,21-9-46 0,-7 4-35 15,2-1-45-15,-1 0 95 0,3 1-189 0,4-2 126 16,-2 0-167-16,2 1 112 0,0-1-155 16,0 1 102-16,0-1-186 0,-1 1 86 0,-3 0-201 15,0 3-60-15,-3-2-48 0,2 1-55 0,-3-1-68 16,0 1-61-16,-3 0-63 0,0 1-86 0,-3-1-556 15,-8 4-812-15</inkml:trace>
  <inkml:trace contextRef="#ctx0" brushRef="#br0" timeOffset="40782.15">12728 16929 127 0,'0'0'557'15,"-6"-7"-99"-15,6 7-68 0,0 0-52 0,-6-10-45 16,6 10-52-16,0 0-47 0,0 0-33 0,-5-7-19 15,5 7-1-15,0 0 10 0,0 0 142 16,0 0-156-16,0 0 150 0,0 0-170 0,0 0 164 16,-4 12-156-16,4-12 9 0,0 12 4 15,0-12 2-15,0 19-15 0,0-6-3 0,0 6 6 16,0 2 0-16,1 4-1 16,-3 3-10-16,3-2-6 0,-1 3 0 0,-1 0-4 0,0 6-3 0,1-2-2 15,-2 2 2-15,0-2 126 0,-1 1-166 16,1-1 116-16,-1-1-136 0,-1-1 138 0,1-4-161 15,-1-2 9-15,0 0-5 0,1-1 3 0,-2-2-10 16,1-4 4-16,1-2-5 0,1-1-2 16,0-4-6-16,2-11-28 0,-4 18-58 0,4-18-47 15,-4 11-46-15,4-11-44 0,0 0-24 0,-11 2 4 16,11-2 11-16,-13-6-1 0,2-2 12 16,-1 1 38-16,0-3 34 0,-1 0 35 0,0 0 39 15,1 1 54-15,-1-1 41 0,3 0 27 0,-1 1 32 16,1 0 9-16,2 1 35 0,2 1 5 15,6 7-4-15,-11-13-14 0,11 13-11 0,-7-12-10 16,7 12-6-16,-3-12-7 0,3 12-9 0,0 0-17 16,2-17-6-16,-2 17-11 0,6-14-11 15,0 6-3-15,1-2-13 0,2 0-24 0,2-1-42 16,2-2-39-16,0-1-48 0,3-1-32 16,0 1-33-16,2-5-18 0,2 2 1 0,-1-2-9 15,1 0 1-15,-1 0 10 0,0 0 17 0,0 0 19 16,-2 0 28-16,-3 3 38 0,-2 1 26 0,1 2 49 15,-4 0 47-15,0 2 70 0,-2 2 36 16,1 0 60-16,-8 9 12 0,9-12-11 0,-9 12-19 16,6-7-10-16,-6 7 10 0,0 0 17 15,0 0 6-15,8 5 2 0,-8-5 3 0,5 17 5 16,-4-1-3-16,1 1-4 0,-1 3-8 0,0 1 116 16,-1 2-151-16,1 1-13 0,-2 1 0 0,1-1-20 15,0-3-12-15,-1-1-23 0,2 0-9 16,-2-1-16-16,1-1-37 0,0-3 21 0,0-1-22 15,0-3-47-15,0-11-34 0,0 19-45 16,0-19-29-16,0 15 97 0,0-15-194 0,0 0 53 16,0 14-217-16,0-14-62 0,0 0-38 0,0 0-48 15,0 0-44-15,4-10-40 0,-4 10-426 0,4-21-684 16</inkml:trace>
  <inkml:trace contextRef="#ctx0" brushRef="#br0" timeOffset="41219.96">12884 17142 527 0,'0'0'610'0,"3"-12"-97"0,-3 12-59 16,0 0-41-16,4-12-40 0,-4 12-19 0,0 0-19 16,6-10-31-16,-6 10-38 0,8-10-31 15,-8 10-28-15,14-9-23 0,-7 4-27 0,3-2-22 16,5 0-21-16,-4-1-19 0,5 2-15 16,-2 1-20-16,0-2-8 0,0 1-6 0,1 1-12 15,-1-1-4-15,0 2-4 0,-1-1-3 16,-2 0-4-16,-1 2-1 0,0-1-2 0,-10 4-1 15,17-7-7-15,-17 7 1 0,16-5 0 0,-16 5 9 16,11-5 10-16,-11 5 14 0,0 0 6 0,15-3 10 16,-15 3 8-16,0 0 11 0,0 0 9 15,13 1-11-15,-13-1 11 0,5 9-9 0,-5-9-2 16,4 15-3-16,-2-5-6 0,0 5-2 0,1 3 5 16,-1 1 6-16,1 3 13 0,-1 3 125 15,-1 1-145-15,2 1 130 0,-2 0-133 0,0 0 131 16,1 1-143-16,-1-2 134 0,-1-1-152 0,0 2-5 15,0-6 4-15,0-1-10 0,0 0 3 16,0-2 121-16,0-1-149 0,0-3 24 0,0-3-23 16,0-11 0-16,-1 20 0 0,1-20 0 15,0 15 0-15,0-15 0 0,-4 13 0 0,4-13 0 16,-4 10-142-16,4-10 43 0,0 0-208 0,-12 7-58 16,12-7-55-16,0 0-55 0,-19-2-44 0,19 2-37 15,-22-8-21-15,10 3-50 0,-4-5-46 16,3 2 61-16,-3-2-274 0,0-1-446 0</inkml:trace>
  <inkml:trace contextRef="#ctx0" brushRef="#br0" timeOffset="41408.03">12929 17372 458 0,'-12'-9'566'0,"2"4"-74"0,2-1 3 0,8 6-83 15,-12-10-70-15,12 10-52 0,-9-6-36 0,9 6-11 16,-6-7-9-16,6 7-14 0,0 0-20 16,0 0-19-16,2-14-24 0,-2 14-15 0,7-7-20 15,-7 7-18-15,13-7-11 0,-13 7-21 0,15-8-13 16,-15 8-4-16,21-10-13 0,-9 4-7 15,2 0-45-15,-2 0-50 0,1 0-46 0,-1-1-43 16,-1 0-46-16,0 0-15 0,-2 0-7 0,-1 2-49 16,-2-1-12-16,-6 6-44 0,12-12-5 0,-12 12-15 15,9-13-14-15,-9 13-23 0,5-14-268 16,-5 14-156-16</inkml:trace>
  <inkml:trace contextRef="#ctx0" brushRef="#br0" timeOffset="41658">13011 16886 620 0,'0'0'500'0,"-7"-13"-99"0,7 13-70 16,0 0-38-16,-5-7-10 0,5 7-23 0,0 0 124 15,0 0-169-15,-5 8-22 0,5-8-2 16,-2 16-1-16,2-16 2 0,-1 28-3 0,0-9 3 16,1 3-10-16,0 3-9 0,0 2-17 15,-1 0-19-15,0 2-16 0,1-1-19 0,-1 1-21 16,0-1-15-16,1 0-11 0,-1-2-13 0,0-1-29 15,0 2-44-15,1-4-53 0,-2 0-47 0,0-3-37 16,1-1-40-16,-2-1-33 0,1 0-35 16,-2-3-53-16,1 1-67 0,-1-2-56 0,-2-1-72 15,1-1-334-15,-3 0-405 0</inkml:trace>
  <inkml:trace contextRef="#ctx0" brushRef="#br0" timeOffset="41845.92">12856 17517 637 0,'0'0'594'0,"0"0"-88"16,0 0-25-16,-13 2-29 0,13-2-20 15,0 0 1-15,0 0-24 0,0 0-17 0,0 0-37 16,0 0-30-16,0 0-26 0,15-1-33 0,-15 1-27 16,12-1 100-16,-12 1-182 0,19-3 103 15,-19 3-165-15,20-2 99 0,-7 1-162 0,-1-1 121 16,5-1-178-16,-1 2 108 0,0-2-233 0,-2 2-53 16,0-1-52-16,-3 1-67 0,1-2-67 15,4 0-60-15,-1 0-92 0,0 0-123 0,0-2-647 16,1-2-912-16</inkml:trace>
  <inkml:trace contextRef="#ctx0" brushRef="#br0" timeOffset="42602.94">13527 16731 395 0,'0'0'603'16,"0"0"-93"-16,6-11-59 0,-6 11-46 15,0 0 95-15,0 0-184 0,0 0 108 0,0 0-197 16,0 0 114-16,0 0-198 0,0 0 100 16,0 0-176-16,0 0 114 0,0 13-164 0,0-13 123 15,-8 13-155-15,8-13 128 0,-6 13-155 0,6-13 129 16,-5 13-146-16,5-13 138 0,-4 9-148 16,4-9 142-16,0 0-138 0,-3 15 155 0,3-15-129 15,0 0 144-15,2 10-134 0,-2-10 136 0,0 0-148 16,10 7 143-16,-10-7-155 0,0 0 140 15,16 5-151-15,-16-5 142 0,12 1-146 0,-12-1 141 16,18 4-147-16,-18-4 143 0,17 3-140 16,-17-3 139-16,18 4-143 0,-18-4 138 0,15 3-141 15,-15-3 122-15,13 4-155 0,-13-4 160 0,8 5-134 16,-8-5 142-16,0 0-143 0,6 10 130 0,-6-10-148 16,0 0-6-16,-5 15 10 0,5-15 11 15,-10 13-2-15,10-13-9 0,-14 11-7 0,7-6-5 16,-1 1-3-16,-1-2 1 0,0 1 24 15,0-1 8-15,9-4 15 0,-18 7 21 0,18-7 38 16,-16 5 50-16,16-5 33 0,-14 4 12 0,14-4-9 16,-10 5-5-16,10-5 18 0,-9 5 25 0,9-5 17 15,-9 8 9-15,9-8 6 0,-7 13-6 0,7-13-13 16,-6 17-12-16,2-9-23 0,1 7-13 0,0 0-17 16,-2 1-10-16,2 0-8 0,-1 2-18 15,1-2-39-15,-1 2-58 0,1-1-76 0,-1 1-65 16,1 0-66-16,-2-3-57 0,2 1-67 15,0-2-115-15,1-2-105 0,-1-2-335 0,3-10-542 16</inkml:trace>
  <inkml:trace contextRef="#ctx0" brushRef="#br0" timeOffset="42994.16">13475 17033 741 0,'0'0'651'0,"11"-13"-51"15,-11 13-53-15,12-8-67 0,-12 8-46 0,14-8-38 16,-14 8-36-16,16-6 77 0,-16 6-206 16,21-6-38-16,-21 6-29 0,23-5-34 0,-23 5-24 15,23-1-24-15,-23 1-17 0,22-1-15 16,-22 1-25-16,21 1-28 0,-21-1-17 0,16 2 3 16,-16-2-3-16,12 7-17 0,-12-7-26 0,4 9-33 15,-4-9-26-15,-2 13-22 0,2-13-8 0,-7 16-4 16,-1-6 0-16,0 2 0 0,-1 0 13 15,-1 0 17-15,-3 1 11 0,0-1 19 0,-1 0 21 16,0 1 41-16,0-2-22 0,2-1 40 16,1 1-11-16,-3-3 56 0,5 0-11 0,0 1 25 15,0-3 23-15,9-6 9 0,-12 9-2 0,12-9-4 16,-7 7 7-16,7-7-3 0,0 0 14 16,-7 8 0-16,7-8 1 0,0 0-6 0,0 0-14 15,0 0-11-15,0 0-15 0,10 3-7 0,-10-3-7 16,0 0-5-16,15-5-48 0,-15 5-49 0,13-6-59 15,-13 6-54-15,14-7-56 0,-14 7-68 16,15-8-102-16,-15 8-105 0,14-7-445 0,-14 7-550 16</inkml:trace>
  <inkml:trace contextRef="#ctx0" brushRef="#br0" timeOffset="43181.64">13569 17100 220 0,'0'0'602'0,"0"0"-87"0,-10 9-35 15,10-9-81-15,-8 11-58 0,3-2-36 16,-3 3-13-16,0 1-43 0,-1 0-15 0,1 3-25 16,-2 2-30-16,0-1-18 0,-1 1-17 0,-2 1-33 15,3-1-21-15,-1-1-15 0,-1-1-29 0,0 2-49 16,1-2-58-16,-1-1-85 0,3-2-92 16,0-1-79-16,0-1-111 0,2-3-117 0,2-1-370 15,5-7-483-15</inkml:trace>
  <inkml:trace contextRef="#ctx0" brushRef="#br0" timeOffset="44128.2">13379 17390 396 0,'0'0'563'15,"15"-10"-31"-15,-7 6-80 0,1 1-50 0,4-3-56 16,-1-1-32-16,2 1-32 0,-1 1-44 16,2-1-40-16,-1 2-31 0,1 1-37 0,-1-2-23 15,3 3-20-15,-4 0-15 0,1 1-12 0,-14 1-4 16,22 0-11-16,-22 0 19 0,23 3 15 0,-13-1 20 15,-10-2 8-15,20 6 17 0,-11-1 17 16,-1 1 17-16,-1 0 1 0,1 3 4 0,-2 2-4 16,-1 2-4-16,-1 1-9 0,-2 0 131 15,-1 1-181-15,-2 2 125 0,1-2-156 0,-2 3 131 16,-2-1-149-16,1-2 2 16,1 2 14-16,-1-3 109 0,0 1-144 0,0-1 128 0,0-5-140 0,0 2 129 0,3-11-136 15,-4 16 122-15,4-16-145 0,-7 13 115 0,7-13-181 16,-7 9 95-16,7-9-182 0,-7 6-27 15,7-6-20-15,0 0-25 0,-15-1-35 0,15 1-14 16,-10-6-33-16,3 0-1 0,0-5 4 0,-2 0 9 16,2-3 33-16,1 1 20 0,0-2 29 0,1-2 33 15,-1 2 17-15,1 0 44 0,2 1 18 16,0 1 32-16,0 2 15 0,3 11 45 0,-4-16 30 16,4 16 71-16,-4-11 1 0,4 11 45 15,0 0 31-15,-8-10 24 0,8 10 8 0,0 0 0 16,0 0 6-16,-13 6 8 0,13-6-8 0,-12 9-14 15,4-3-15-15,0 3-13 0,-1 0-21 0,-2 1-19 16,4-1-21-16,0 0-21 0,0-3-13 16,7-6-15-16,-11 12-15 0,11-12-53 0,-8 8-68 15,8-8-61-15,0 0-48 0,-7 9 1 16,7-9 0-16,0 0 6 0,0 0-9 0,0 0-11 16,0 0-10-16,8-4-11 0,-8 4 24 0,12-9 35 15,-12 9 6-15,13-12 36 0,-6 7 12 0,0 0 32 16,-7 5 7-16,15-11 27 0,-15 11 0 15,11-7 61-15,-11 7 63 0,12-5 61 0,-12 5 64 16,0 0 47-16,0 0 17 0,9 6-15 16,-9-6-13-16,-2 15-8 0,-1-6-6 0,-2 4-12 15,-2 0-12-15,1 2-19 0,-2 0-41 0,1-1-9 16,-2 0-25-16,5-3-20 0,-2 1-24 0,2-1-23 16,4-11-57-16,-7 13-42 0,7-13 35 15,0 0-49-15,-2 10-1 0,2-10-13 0,0 0-27 16,8-4-59-16,-1-3-30 0,1-3-34 0,3-2-10 15,0-3-17-15,2-2 12 0,-1-2 28 16,2-1 4-16,2-4 39 0,-2 2 8 0,3-1 49 16,-2-2 9-16,1 1 57 0,1 2 45 15,-3 0 71-15,-1 4 32 0,0 1 39 0,-2 2-1 16,-2 2 29-16,0 2-8 0,-2 3 30 0,-2 2 23 16,-5 6 10-16,8-11 18 0,-8 11-5 0,0 0-8 15,0 0-10-15,0 0-4 0,0 0-21 16,0 0-17-16,10 6-12 0,-10-6-12 0,0 0-15 15,0 13-10-15,0-13 15 0,1 11 1 16,-1-11 13-16,4 13-3 0,-4-13 1 0,6 15 4 16,2-4-2-16,0 0 4 0,1-1-3 0,2 3-18 15,3 1-4-15,0-2-7 0,1 1-13 0,0 1 0 16,2-1-20-16,0 1-2 0,2-1 109 16,-2-1-155-16,1-1 122 0,1 1-140 0,-2-1 113 15,1-3-144-15,-3-2 122 0,1 0-153 16,-3 0 116-16,1 0-157 0,-3-3 116 0,-11-3-159 15,17 5 116-15,-17-5-200 0,11 4-71 0,-11-4-93 16,0 0-102-16,0 0-116 0,0 0-169 0,7-6-791 16,-7 6-1211-16</inkml:trace>
  <inkml:trace contextRef="#ctx0" brushRef="#br0" timeOffset="44929.49">15358 16956 349 0,'0'0'582'16,"0"0"-69"-16,6-5-56 0,-6 5-52 16,0 0-39-16,0 0-34 0,0 0-2 0,0 0-15 15,0 0-17-15,0 0-27 0,7 7-30 0,-7-7-27 16,-4 12-22-16,4-12-14 0,-7 22-10 0,1-10 1 16,-1 2-19-16,0 1-14 0,-1 1-18 15,-1 1-27-15,-1-2-18 0,1 2-16 0,1-4-10 16,1 0-12-16,-1-3-20 0,3 0-57 15,5-10-56-15,-7 14-53 0,7-14-37 0,-5 9-16 16,5-9 8-16,0 0-6 0,0 0 2 0,0 0 13 16,0 0 31-16,0 0 28 0,0 0 18 0,12-7 23 15,-12 7 16-15,9-6 12 0,-9 6 8 16,11-6 7-16,-11 6 27 0,9-3 38 0,-9 3 32 16,0 0 15-16,16 4 13 0,-16-4 9 0,10 12-8 15,-6-4-4-15,0 6 3 0,0 1 37 16,-2-1 10-16,0 4 1 0,-1 0-8 0,1-1-12 15,-1-1-3-15,-2 2-10 0,1 0-11 0,-2-1-17 16,1-1-12-16,-1-1-10 0,2-1-12 16,-2-3-10-16,2-11-47 0,-1 18-66 0,1-18-70 15,0 14-56-15,0-14-12 0,0 0-32 16,5 9-48-16,-5-9-64 0,0 0-66 0,15-8-65 16,-4-2 17-16,0-2-310 0,0-3-320 0</inkml:trace>
  <inkml:trace contextRef="#ctx0" brushRef="#br0" timeOffset="45695.4">15601 16929 142 0,'9'-17'603'0,"-2"5"-92"0,-2 0-42 0,0 4-33 15,-5 8 95-15,6-11-184 0,-6 11 109 0,0 0-176 16,0 0 111-16,0 0-179 0,0 0-35 16,-5 11-20-16,5-11-21 0,-9 15-18 0,5-6-20 15,4-9-24-15,-8 15-15 0,8-15-18 0,-6 17-14 16,6-17-22-16,-4 15-23 0,4-15-20 15,0 14-12-15,0-14-6 0,5 12 8 0,-5-12-5 16,11 9 4-16,-11-9-5 0,18 4 0 0,-18-4-7 16,22 1 9-16,-9-3-5 0,2 0-4 15,2-1-13-15,0-1-31 0,0-1-30 0,-1 0-24 16,0 0-16-16,-3 0-25 0,-1 0-12 16,-3 1-24-16,-9 4-21 0,14-7 14 0,-14 7 9 15,0 0 22-15,9-7 36 0,-9 7 58 0,0 0 74 16,0 0 34-16,0 0 62 0,0 0 9 0,-12-6 51 15,12 6 11-15,0 0 18 0,-12 0-14 16,12 0-4-16,0 0-6 0,-13 2-9 0,13-2-13 16,0 0 1-16,-12 4 5 0,12-4 4 15,-6 6 17-15,6-6 36 0,-4 12 5 0,4-12 13 16,-4 18 20-16,2-4 26 0,0 4 25 0,1 2 32 16,-1 5 9-16,2 2-3 0,-3 6-7 0,3 1 0 15,-1 2-14-15,0 0 91 0,0 0-153 16,1 0-31-16,-1 0-5 0,0 0 105 0,0-3-164 15,0-3-12-15,1-2-20 0,0-3-13 16,1 0-12-16,0-6-10 0,-1 0-9 0,1-2-3 16,0-3-7-16,-1-1-8 0,0-13-13 0,1 19-17 15,-1-19-25-15,0 14-19 0,0-14-43 0,0 0-68 16,2 11-43-16,-2-11-48 0,0 0-48 16,0 0-22-16,0 0-12 0,-1-21 9 0,1 21 11 15,-2-25 23-15,0 8 41 0,-2-4 46 16,1-1 36-16,0-1 78 0,-1 0 1 0,1 2 44 15,0 1 51-15,1 1 30 0,1 2 28 0,0 0 16 16,-2 4 0-16,3 1 8 0,0 12 6 0,0-20 5 16,0 20 1-16,3-18 0 0,-3 18 1 15,5-13 5-15,-5 13 9 0,8-11 6 0,-8 11-5 16,11-7-5-16,-11 7-2 0,11-2 3 0,-11 2-2 16,17 2-10-16,-17-2-11 0,19 5-12 15,-19-5-9-15,18 7-7 0,-8-2-9 0,-1-3 3 16,0 4 3-16,-9-6-1 0,16 7 22 15,-16-7 16-15,13 10 33 0,-13-10 8 0,12 8 129 16,-12-8-162-16,5 8 119 0,-5-8-160 0,5 10 116 16,-5-10-155-16,4 7 115 0,-4-7-153 0,0 0 118 15,8 11-150-15,-8-11 158 0,0 0-148 16,19-1 117-16,-5-7-180 0,5-4 73 0,4-5-206 16,7-8-71-16,2-5-90 0,8-8-142 15,0-4-216-15,-2-4-933 0,0-4-1373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749 988,'-122'17,"70"1,0 16,0 18,-1 0,19 18,-1-1,0 1,17-18,1 17,17-16,0 16,17-17,1 18,17-18,17 17,0-17,18-17,0 0,-18-35,18 0,-18 0,35-18,-35 1,1 0,-1-1,0-17,0 18,18 0,-18-18,35-17,1 0,-36 17,17-34,-34 17,0-18,-17 18,-18 0,0-18,-18 1,-17 17,0-18,-34 1,-1 17,18 17,-35 0,17 18,0 17,18 17,0-17,0 18,-1-1,1 18,0-18,-18 18,18 0,-35 34,17-34,18 0,-1-1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920" units="cm"/>
        </inkml:traceFormat>
        <inkml:channelProperties>
          <inkml:channelProperty channel="X" name="resolution" value="116.36364" units="1/cm"/>
          <inkml:channelProperty channel="Y" name="resolution" value="116.36364" units="1/cm"/>
        </inkml:channelProperties>
      </inkml:inkSource>
      <inkml:timestamp xml:id="ts0" timeString="2018-05-23T00:25: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3254 14119,'0'0,"-10"0,30 0,10 0,0 0,0 0,-1 0,1 0,-10 0,30 0,-21 0,-19 0,40 0,-30 0,39 0,-9 0,-30 0,29 0,-19 0,69 0,-89 0,20 0,0 0,-10 0,-10 0,9 0,-9 0,10 0</inkml:trace>
  <inkml:trace contextRef="#ctx0" brushRef="#br0">4316 14536,'30'0,"0"0,-21 0,11 0,40 0,-20 0,9 0,1 0,9 0,40 0,-49 0,0 0,9 0,-49 0,60 0,-41 0,1 0,0 0,-10 0,-10 0,0 0,19 0,-9 0,-10 0,40 0,-20 0,-11 0,11 0,-20 0,40 0,-40 0,19 0,11 0,29 0,-39 0,10 0,10 0,-41 0,41 0,-20 0,49 0,-69 0,20 0,0 0,9 0,-58 0,68 0,-39 0,20 0,-10 0,9 0,-19 0,20 0,-10 0,10 0,-20 0,0 0,19 0,-9 0,30 0,-1 0,-39 0,10 0,-10 0,10 0,-10 0,10 0,-10 0,0 0,9-10,11 10,-20 0,10-10,10-10,-1 0,-9-10,-10 10,10 10,-20 1,0-11,10-30,-10 20,0 20,0-19,0 9,0-10,0 20,0-39,0 39,0-10,-10-10,-49-49,59 59,-20 10,10 0,-10-10,-10-10,20 20,-20 10,11 0,-11 0,-20 0,40 0,-19 0,9 0,-30 0,40 0,-20 0,11 0,-11 0,-20 0,-19 0,29 0,30 0,-20 0,1 0,-1 0,-30 0,11 0,-1 0,30 0,-10 0,1 0,-1 0,10 0,-10 0,20 0,-19 0,-51 0,51 0,19 0,-20 0,-10 0,10 0,20 0,-19 0,9 0,-20 0,0 0,11 0,-1 0,20 0,-20 0,-29 0,49 0,-20 0,-30 0,51 0,-21 0,20 0,-20 0,10 0,10 0,-10 0,-39 10,-1 10,51-20,-11 0,-10 0,20 10,-10 10,10-10,-20 20,11-11,9-9,0-10,-10 20,10-10,-10 10,-10-20,20 10,-9 0,9 30,10-11,-20-19,20 10,0-10,0 0,0 10,0 9,0-19,0 10,0-10,20 10,-20-10,10 0,19-10,-9 0,-40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36:11.30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12289 7209 480 0,'0'0'683'0,"-9"-5"-117"16,9 5-68-16,0 0-60 0,-12-5-36 15,12 5-37-15,0 0-31 0,-7-7-20 0,7 7-29 16,0 0-43-16,0 0-39 0,-7-6-34 15,7 6-27-15,0 0 2 0,0 0 5 0,0 0 3 16,0 0-6-16,0 0 2 0,0 0-11 0,10-2-5 16,-10 2 19-16,14 2-16 0,-14-2-17 15,17 5-12-15,-5-2 0 0,1 2-10 16,3-1 2-16,-1 2-5 0,2-2-6 0,0 2-4 16,3 0-5-16,0 1-5 0,-2-3-8 0,3 2 2 15,0 1-5-15,-1-2-7 0,-1-1-2 16,1-1-3-16,-1 2-7 0,2-3-4 0,-1 2 6 15,2-4-6-15,0 0-5 0,0 0-5 0,1 0-4 16,3-2 1-16,1-1-5 0,-1-1-5 16,1-1-1-16,-1 0 0 0,-1-1-3 0,6-2-2 15,-3 1-3-15,2-1 1 0,-2-2 2 16,0 2-9-16,0-1-1 0,-3 0 0 0,-4 2 1 16,4 0-4-16,-2 0 2 0,-2 1 1 15,-2 2-2-15,0 0-3 0,-3 1-3 0,2 0 5 16,-3 3-1-16,-1 0 6 0,4 2 1 0,-2 0 5 15,2 3 4-15,-1-1 9 0,1 2 0 16,2 0 5-16,1 2-3 0,0 0-23 0,-2-1 0 16,1 1 0-16,1-1 0 0,0 2 0 15,0 0 0-15,1-2 0 0,0 0 0 0,-1 1 0 16,2-2 0-16,1-1 0 0,0 1 0 0,1-1 0 16,1-1 0-16,0-1 0 0,2-2 0 15,1 0 0-15,1-2 0 0,1 0 0 16,4-2 0-16,-2 1 0 0,-3 0 0 0,4-3 0 15,-6 1 0-15,1 2 0 0,-1 1 0 0,-1-2 0 16,0 2 0-16,-1 0 0 0,-1 0 0 16,-2 0 0-16,1 1 0 0,-1 0 0 0,0 0 0 15,3 1 0-15,0 0 0 0,0 1 0 16,-1-1 0-16,1 2 0 0,-2 1 0 0,1-1 0 16,1 1 0-16,-2 0 0 0,1 0 0 0,-1-1 0 15,0 2 0-15,1-1 0 0,-3-1 0 16,2 1 0-16,-1 0 0 0,-2-1 0 0,0 0 0 15,-1-1 0-15,1 0 0 0,0-1 0 16,0 1 0-16,1-2 0 0,0-2 0 0,2 1 0 16,1-2 0-16,1 0 0 0,-1-2 0 15,0 0 0-15,0 0 0 0,-2 1 0 0,1-2 0 16,-2 2 0-16,-3 0 0 0,0 0 0 0,-1 1 0 16,-2-1 0-16,-2 2 0 0,-2-1 0 15,-12 3 0-15,21-2 0 0,-21 2 0 0,19-3 0 16,-19 3 0-16,19 0 0 0,-19 0 0 15,21 0 0-15,-21 0 0 0,22 0 0 0,-8 0 0 16,-1 0 0-16,8 0 0 0,-2 0 0 0,3 0 0 16,1 0 0-16,0 0 0 0,-1 0 0 15,1 0 0-15,1-2 0 0,-1 2 0 16,-1 0 0-16,1-1 0 0,-1 0 0 0,-1-1 0 16,-3 2 0-16,0-1 0 0,-4-1 0 0,-1 1 0 15,-13 1 0-15,20-1-40 0,-20 1-146 16,17-1-50-16,-17 1-64 0,12 0-65 0,-12 0-36 15,0 0-106-15,18 0-69 0,-18 0-100 16,0 0-130-16,13 1-492 0,-13-1-901 0</inkml:trace>
  <inkml:trace contextRef="#ctx0" brushRef="#br0" timeOffset="4037.69">15788 7766 505 0,'0'0'378'0,"0"0"-35"0,0 0-76 15,0 0-10-15,0 0-31 0,0 0-16 0,0 0-30 16,0 0-8-16,0 0-28 0,0 0-4 16,0 0-21-16,0 0-15 0,0 0-7 0,0 0 13 15,0 0-15 1,0 0 16-16,0 0-23 0,0 0-4 0,0 0-2 0,0 0-5 0,0 0 0 15,0 0-4-15,0 0 0 0,0 0-7 16,0 0 0-16,0 0 3 0,0 0-1 0,0 0 3 16,0 0-5-16,0 0 5 0,0 0-1 0,0 0 4 15,0 0-5-15,0 0 0 0,0 0-1 16,-10-3-2-16,10 3-2 0,0 0-4 0,0 0-3 16,0 0-3-16,0 0 9 0,0 0 2 0,0 0 0 15,0 0-4-15,0 0-5 0,0 0-4 16,0 0-1-16,0 0 0 0,0 0-5 0,0 0 6 15,0 0-1-15,0 0 5 0,0 0-4 16,0 0-7-16,0 0 0 0,10-4-4 0,-10 4 5 16,0 0 6-16,0 0 11 0,0 0-2 0,0 0 6 15,0 0-3-15,0 0-8 0,0 0-7 16,0 0-7-16,10-2-8 0,-10 2-2 0,0 0-6 16,0 0-8-16,0 0-3 0,0 0-4 0,0 0-3 15,0 0-2-15,0 0 0 0,0 0-3 16,0 0 0-16,0 0-4 0,11-3 4 15,-11 3 0-15,0 0-3 0,0 0 1 0,0 0 4 16,0 0 4-16,11 3 6 0,-11-3 2 0,0 0 4 16,9 3 2-16,-9-3-1 0,0 0 1 15,14 6 1-15,-14-6 7 0,10 3 3 0,-10-3 3 16,12 5-3-16,-12-5-1 0,15 5-5 16,-15-5 0-16,17 5 3 0,-17-5 9 0,18 5-6 15,-18-5 2-15,21 6 1 0,-10-4-5 0,3 1 0 16,2 0-5-16,-3 1-1 0,3-2 2 15,-1 0-3-15,2 1-1 0,-3-1-6 0,2 0-1 16,0-1-1-16,2 2-2 0,-1-1 6 16,-2-1-11-16,1 2-1 0,1-2 0 0,0 2 2 15,-3-3-1-15,4 3 3 0,-3-2-1 16,3 1 1-16,-2 0 1 0,1-1 0 0,0 1 5 16,2-2 7-16,0 0 3 0,-1 1 0 0,2 0-7 15,0-1-2-15,1-1 0 0,0 0-9 16,0 1 6-16,0 0 1 0,0-2-8 0,0 1-3 15,-1 0 0-15,0 0-1 0,-1-1-3 16,0 2 1-16,-1 0-1 0,0-1-11 0,0-1 17 16,-1 2-3-16,2-1 4 0,-3 1-5 15,0-1-1-15,3-1 1 0,-2 1 1 0,0-1-1 16,0 1 4-16,0 0-6 0,0-1-1 0,-2 1-2 16,1-1 5-16,2 1-1 0,-3 1-4 15,1-4 6-15,-1 3-8 0,-2-1 14 0,-1 2-12 16,1-1-1-16,0 0 3 0,4-1-4 15,0 1 3-15,0-1-3 0,-1 1 3 0,2-2-27 16,0 2 32-16,-2 1 0 0,2-2-5 0,-1 1 1 16,0-1 1-16,0 1 0 0,0-1-3 15,1 0 0-15,-3 2 0 0,-1-1 0 16,-1 1-1-16,-1 0 4 0,-12 0-6 0,25-2 4 16,-12 2-1-16,-13 0 0 0,27 0 7 0,-13 0-7 15,4-1 0-15,0 2 5 0,1-1-2 16,-1 0 5-16,1 0-9 0,-1 0 2 0,1 2 1 15,-4-2-1-15,4 0 1 0,-4 0 0 16,0 1-1-16,-3-1 2 0,1 2-2 0,-1-2 1 16,-12 0 3-16,26 1 4 0,-13-1 0 0,0 1 0 15,-1 0 0-15,2-1 0 0,-1 0 3 16,1 1 6-16,3 0-8 0,-1-1-3 16,-3 1 1-16,1-1-1 0,-2 0 3 0,2 0-5 15,0 0 3-15,-1 0 2 0,2 2 4 0,3-4 3 16,1 2-3-16,0 0 4 0,-1-1 2 15,2 1-7-15,-2-1-1 0,2 0 2 0,0-1-3 16,-1 1 0-16,0-1-2 0,0 1-3 0,-3 1-1 16,0-2-1-16,-2 2 1 0,-14 0-2 15,25-1-2-15,-25 1 1 0,24-1 1 0,-24 1-1 16,23 0 4-16,-23 0-5 0,25-2 0 16,-25 2 0-16,26 0 0 0,-26 0 0 0,25 0 0 15,-25 0 0-15,25 0 0 0,-25 0 0 0,23 0 0 16,-23 0 0-16,24 2 0 0,-24-2 0 15,23-2 0-15,-23 2 0 0,24 2 0 16,-24-2 0-16,21 0 0 0,-21 0 0 0,22 0 0 16,-22 0 0-16,20 0 0 0,-20 0 0 0,17 0 0 15,-17 0 0-15,15 1 0 0,-15-1 0 16,13 0 0-16,-13 0 0 0,0 0 0 0,18 0 0 16,-18 0 0-16,0 0 0 0,13 0 0 15,-13 0 0-15,0 0 0 0,0 0 0 0,15 1 0 16,-15-1-103-16,0 0-48 0,0 0-23 0,0 0-25 15,0 0-23-15,13 2-24 0,-13-2-33 16,0 0-32-16,0 0-31 0,0 0-37 16,0 0-12-16,0 0-17 0,-6 11-47 0,6-11-78 15,-11 11-67-15,3-4-460 0,-2 1-677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36:55.27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10435 5414 494 0,'0'0'468'16,"0"0"-50"-16,0 0-61 0,-16 1-50 0,16-1-33 15,0 0-29-15,0 0-19 0,-15 1 19 16,15-1-50-16,0 0 24 0,-16 0 25 0,16 0-25 16,0 0 18-16,-18 1-37 0,18-1 8 0,-12 1-30 15,12-1 17-15,-13 2-42 0,13-2-9 16,0 0 24-16,-15 2-42 0,15-2-2 0,0 0-7 15,-14 1-6-15,14-1-11 0,0 0-6 16,-11 1-15-16,11-1-11 0,0 0-10 0,0 0-10 16,-12 3-3-16,12-3 1 0,0 0 23 0,0 0 1 15,0 0 11-15,7 9 4 0,-7-9 5 16,20 9 8-16,-2-3-13 0,4 0 6 0,3 0-3 16,9 0 2-16,9 3 3 0,2-3-4 15,4 1-4-15,4-2 0 0,2-1-6 0,4-1-4 16,5-1 6-16,13-1-15 0,2-1-13 0,3-2-4 15,1 1-6-15,-4-4-5 0,3-1-5 16,-7-1-3-16,-1 0-4 0,-5-3-17 0,-3 1-9 16,-12-2 0-16,-2 1 0 0,-3-3 0 0,-2-1 0 15,-3 1 0-15,-2-4 0 0,-4-3 0 16,-2 0 0-16,-4-5 0 0,-1-3 0 16,-5-4 0-16,-3-3 0 0,-5-4 0 0,-4-2 0 15,-2-3 0-15,-7-4 0 0,-2 1 0 0,-6-2 0 16,-5-1 0-16,-6-7 0 0,-7 2 0 15,-3 2 0-15,-7 1-54 0,-8 2 5 0,-5 2 83 16,-6 2-118-16,-7 5 2 0,-6 1 4 16,-6 4 5-16,-4 3 4 0,-2 4 106 0,-1 4-108 15,-2 4 109-15,-2 5-114 0,1 3 10 0,-4 4 14 16,0 4 12-16,-2 4-2 0,1 4 107 16,0 5-114-16,-1 3 111 0,3 4-119 0,-2 3-17 15,4 4 41-15,1 2-21 0,1 5 34 16,3 3-17-16,0 5 10 0,-5 11 29 0,17-4-28 15,4 3 31-15,5 2-30 0,5 2 31 16,9 2-24-16,6-1 33 0,5 0-34 0,10 0 45 16,8-8-16-16,8 1 23 0,9-3 23 0,8-1 19 15,7-1 13-15,13 4 11 0,7-6 6 16,8-4-4-16,5-4-7 0,7-4 1 0,6-3-3 16,8-4-4-16,4-4-39 0,5-1-49 15,2-3 0-15,3-3 0 0,-3-1 0 0,1-3 0 16,-1 0 0-16,-3-2 0 0,-3 1 0 0,-15-1 0 15,-4-2 0-15,-5 1 0 0,-13-2 0 16,-5 2 0-16,-7-1 0 0,-5 0 0 0,-2 0 0 16,-4 0 0-16,-2 0 0 0,-4 0 0 0,-2-1 0 15,-12 1 0-15,15-5 0 0,-15 5 0 16,8-4 0-16,-8 4 0 0,0 0 0 16,-3-9 0-16,3 9 0 0,-11-7 0 0,11 7-18 15,-17-7-441-15,6 5-114 0,1-1-90 0,-2 2-150 16,12 1-975-16,-21-4-1488 0</inkml:trace>
  <inkml:trace contextRef="#ctx0" brushRef="#br0" timeOffset="1211.92">14699 5775 393 0,'-9'-5'547'0,"9"5"-33"0,-14-10-60 16,14 10-34-16,-14-7-51 0,14 7-61 16,-13-8 38-16,13 8-29 0,-14-6 18 0,14 6-39 15,-13-7 8-15,13 7-44 0,-10-4-12 0,10 4-61 16,-9-5 0-16,9 5-53 0,0 0 2 15,-10-6-57-15,10 6 11 0,0 0-37 0,0 0 27 16,0 0-20-16,0 0 68 0,0 0-9 0,0 0 32 16,12-4-19-16,-12 4 33 0,24 1-44 15,-2-1 40-15,4 1-42 0,4 0 38 16,6-1-38-16,3 1 11 0,2 0-42 0,8 1 20 16,0 0-33-16,1-1-12 0,2 3-5 0,1-1-3 15,0 2 14-15,2-1-31 0,1 2-20 16,1-1-18-16,2 1 0 0,11 1 0 0,0 0 0 15,1-1 0-15,-2 0 0 0,-8-2 0 16,-1 2 0-16,1-1 0 0,0-1 0 0,1-1 0 16,-2 3 0-16,-1-3 0 0,-2 1 0 0,-1-1 0 15,-1 1 0-15,-3 1 0 0,-3 0 0 16,-2-3 0-16,-8 2 0 0,-2-2 0 0,0 3 0 16,-3-2 0-16,-4 0 0 15,0-1 0-15,0 0 0 0,-3 0 0 0,2 0 0 0,-3 1 0 16,0-1 0-16,1-1 0 0,-5-1 0 0,-1 2 0 31,0-1 0-31,1 0 0 0,-2 0 0 0,1-1 0 16,0 1 0-16,-1-1 0 0,3 1 0 0,1 0 0 0,4-1 0 15,1 0 0-15,3 0 0 16,1 0 0-16,5 0 0 0,-1 0 0 0,3 0 0 16,-2-1 0-16,1 1 0 0,-1-1 0 0,0 1 0 15,-2 0 0-15,-4 0 0 0,0 0 0 16,-1 0 0-16,-1-1 0 0,-1 1 0 0,-1 0 0 15,0 0 0-15,-6-1 0 0,1 1 0 0,-3-1 0 16,1 1 0-16,-2-1 0 0,-4-1 0 16,2 2 0-16,-5 0 0 0,-12 0 0 15,20 0 0-15,-20 0 0 0,17-1 0 0,-17 1 0 16,12 0 0-16,-12 0-291 0,0 0-299 0,14 1-29 16,-14-1-454-16,0 0-701 0,0 0-1469 15</inkml:trace>
  <inkml:trace contextRef="#ctx0" brushRef="#br0" timeOffset="3745.58">19555 5435 562 0,'0'0'476'0,"0"0"-49"0,-16 1-29 0,16-1-23 16,0 0-32-16,-17 0-50 0,17 0 9 0,0 0-51 15,-20 2 24-15,20-2-35 0,-12 1 11 16,12-1-53-16,-13 0 0 0,13 0-38 0,-16 2 17 16,16-2-34-16,-14 1 27 0,14-1-48 15,-13 0 18-15,13 0-38 0,0 0 16 0,-15 3-33 16,15-3 19-16,0 0-23 0,-14 0 19 0,14 0-33 16,0 0 25-16,0 0-31 0,-13 2 17 15,13-2-26-15,0 0 15 0,0 0-33 16,0 0 12-16,-13 0-30 0,13 0 20 0,0 0-24 15,0 0 16-15,0 0-11 0,0 0 32 0,0 0-28 16,0 0 27-16,0 0-17 0,0 0 25 16,10 5-28-16,-10-5 3 0,0 0 1 0,18 1 10 15,-18-1 3-15,21 1-13 0,-21-1 2 0,24 2-7 16,-7-2 2-16,0 1-2 0,1 1-7 16,1-1 3-16,0 0 0 0,0 1-7 0,0-1-3 15,2 1-1-15,-3-1-4 0,2 1 5 16,-1 1-2-16,2-2 1 0,0 1 36 0,-1 0-42 15,1-1 32-15,5 1-35 0,-1 0 36 0,0 0-36 16,0-1 35-16,1 2-38 0,1-2 38 16,0 2-35-16,1-2 31 0,-1 1-40 0,0 0 34 15,-2 0-40-15,3 0 40 0,-4 0-37 0,2 0 35 16,-1 2-38-16,-3-3 36 0,-1 0-37 16,0 2 42-16,0-1-38 0,-1-1 27 15,2 2-31-15,-1-1 32 0,0-1-33 0,0 1 30 16,4 1-30-16,-4-2 39 0,2 1-39 0,2 1 34 15,0-1-38-15,0 0 40 0,-1 0-36 16,3 0 36-16,-3 1-38 0,2 0 39 0,-1-1-42 16,2 1 42-16,-3-1-33 0,2 0 30 15,1 1-31-15,-1 0 31 0,3 0-38 0,-4-1 40 16,2 1-35-16,2-1 36 0,-3 1-40 0,1-1 39 16,1 1-39-16,0 1 39 0,2-3-37 15,-3 2 36-15,0 0-39 0,2 1 40 0,-2-2-35 16,1 3 35-16,-1-4-37 0,1 4 36 15,1-3-38-15,1 1 41 0,-2 0-42 0,2 0 42 16,1 0-48-16,-1-1 44 0,3 1 95 16,-2 0-117-16,5 0 93 0,-7-1-113 0,1 0 101 15,1 1-114-15,-1-2 105 0,1 2-112 0,-3-1 120 16,2 0-124-16,-2 0 104 0,-1 0-103 16,2 0-31-16,-2 2 49 0,-2-3-17 0,1 0 34 15,-4 1-30-15,1-1 42 0,-2 1-33 16,-1-1 41-16,2 0-35 0,1 1 38 0,-4 0-35 15,4-1 37-15,-2-1-36 0,0 2 36 0,0 0-38 16,0-1 42-16,-2 0 90 0,2-1-123 16,-3 2 106-16,2-1-115 0,-2 1 103 15,-1-2-117-15,2 1 106 0,-1-1-112 0,-3 1 100 16,2-1-99-16,0 0 84 0,2 2-69 0,0-2 54 16,-1 1-46-16,1-1 38 0,0 0-28 15,0 0 18-15,1 0-17 0,0 0 16 0,0 0-11 16,0 0 6-16,1 0-6 0,1 0 6 15,1 0-4-15,-1 0 2 0,0-1-1 0,1 1 0 16,0 0 0-16,1-2 0 0,-1 2 0 0,1 0 0 16,1-1 0-16,0 0 0 0,4 1 0 15,-2-2 0-15,2 1 0 0,-2 0 0 0,4-1 0 16,-1 2 0-16,1-2 0 0,5-1 0 16,-1 2 0-16,2 0 0 0,-1 0 0 0,0-1 0 15,0 1 0-15,0 0 0 0,-3 1 0 16,-1 0 0-16,6-1 0 0,-6 1 0 0,-1 0 0 15,2-1 0-15,-3 2 0 0,2-1 0 0,-3 0 0 16,2 0 0-16,-2 1 0 0,0-1 0 16,-2 0 0-16,0 0 0 0,2 0 0 0,-2 1 0 15,0-1 0-15,0 0 0 0,-4 0 0 16,-1 0 0-16,-1 0 0 0,-1 0 0 0,-5 0 0 16,-1 0-24-16,-14 0-81 0,22 0 69 0,-22 0-197 15,19-1-65-15,-19 1-112 0,0 0-123 16,14-2-148-16,-14 2-128 0,0 0-794 15,0 0-1255-15</inkml:trace>
  <inkml:trace contextRef="#ctx0" brushRef="#br0" timeOffset="7114.64">4287 6478 64 0,'0'0'724'0,"0"0"-159"0,-12-2-66 16,12 2-2-16,0 0-98 0,0 0-6 16,-17-1-42-16,17 1 19 0,0 0-30 0,-12-2 11 15,12 2-52-15,0 0-18 0,0 0-22 0,-14-1-31 16,14 1-19-16,0 0-22 0,0 0-24 16,-12-2-23-16,12 2-27 0,0 0-9 0,0 0-15 15,0 0-15-15,0 0-11 0,-12-3-7 16,12 3-13-16,0 0-8 0,0 0-5 0,0 0-4 15,0 0-8-15,0 0 0 0,0 0 7 0,0 0 7 16,0 0 2-16,0 0-1 0,0 0 3 16,0 0-3-16,14-1 1 0,-14 1 3 0,13 0-3 15,-13 0-4-15,15 0 10 0,-15 0-7 16,21 0-2-16,-21 0 1 0,26 0 3 0,-7-1-1 16,1 0-1-16,1 1 2 0,1 0-6 15,4 0-4-15,1-3 0 0,1 3-3 0,1-1-6 16,0 0-3-16,1 1 6 0,1-2-1 0,-1 1-9 15,2 0-2-15,0 0 2 0,0 0-2 16,4 1 2-16,-3 0-3 0,3-2 7 0,3 1-9 16,-1 1 4-16,1 0-4 0,0 0-4 15,2-2 3-15,-1 4 3 0,2-2-2 0,-1 0-3 16,2 0 0-16,-1 1-1 0,1 1 4 0,5-1-3 16,-5 1-1-16,5 1 0 0,-6-1 1 15,-2 1-1-15,0 0 8 0,7 2-7 16,-8-2 2-16,0 1-1 0,7 2-1 0,-6-3 7 15,7 1-1-15,-6-1 7 0,6 1-15 0,-1 0 1 16,1-1 4-16,0 0 0 0,-6-2-2 16,7 2 3-16,-6-2-3 0,2 1 1 0,3-1 0 15,-4 1-4-15,-1 0 3 0,0 0 1 0,0 0-1 16,-1 0-2-16,0 0 3 0,1 0-15 0,-1-1 17 16,2 2-1-16,-1-2 0 0,1 1 1 15,6-1 0-15,-6 1 0 0,7-2-1 0,-7 0 1 16,7 0-1-16,1-1 2 0,-2 0 5 0,-1 0-10 15,-4-1-2-15,4 0 5 0,-6 0-4 16,-2 0 2-16,3 0 6 0,-3 1-8 0,1-1 4 16,2 1-2-16,-3 0 0 0,1 0-3 15,1 0 2-15,-1-1 2 0,0 2-2 0,1-2 0 16,0 2-3-16,0-1 4 0,-2 1-1 0,4 0 0 16,-3-2 2-16,1 1-1 0,-1 1 0 15,0-2-1-15,1 2 0 0,-2-1 1 16,1 0-3-1,-3 1 6-15,0 0-5 0,0 0 1 0,1-2 4 16,1 4-6-16,-2-2 0 0,0 0 1 0,1 0-1 0,-1 1 0 16,0 0 2-16,2-1-1 0,1 2-2 0,-1-1 9 15,2 1-6-15,-1-2-1 0,0 1-3 16,1 1 5-16,1 0-1 0,-1-1-1 0,2 0 2 16,-4 0-2-16,2 1 0 0,-1 0 12 15,1-1-8-15,-1 1-5 0,0 1 0 0,1-1-2 16,3 1-2-16,-2-1 5 0,3 1 3 0,0 1-2 15,-6-1 0-15,0 0-1 0,8 2 2 16,-4-1-2-16,2 1 1 0,0 0 1 0,-7 1-7 16,-1-1 6-16,0 0 0 0,0 0-1 0,-1 0 2 15,-1 0 0-15,1 0-1 0,-3 2 1 16,2-2 1-16,-2 0 4 0,-1 1 3 16,2-2-10-16,-1 2-2 0,-2-1 0 0,3 1 2 15,-2-2 0-15,3 0-1 0,-2 1 0 0,-1 1 3 16,3-2-4-16,-1 0 2 0,-2 0 2 15,1 0-2-15,0 0 1 0,-1 1 1 0,1-2-4 16,-5 1 4-16,0 1-5 0,0-3 7 16,-1 1-5-16,1 0-2 0,-1 0 2 0,-1 0-4 15,2 1 8-15,-1-2-9 0,0 0 11 0,2 1-10 16,-1-3 11-16,1 1-8 0,1 0 7 16,-2-1-3-16,4 2 4 0,-1-2-3 0,0 0-1 15,0 1 2-15,1-1-1 0,0-1-3 16,5 1 1-16,-6 0 0 0,5 0 6 0,-4 0-5 15,0-2-1-15,-1 2-2 0,5 0 3 16,-5 0-3-16,0-1 2 0,-1 0 3 0,0 1-6 16,2 0-1-16,-2-2 4 0,0 1-9 0,6-1 11 15,-5 1-9-15,4 0 10 0,-1-3-10 16,0 3 9-16,-3-1 6 0,4 1-8 0,-5-1-1 16,0 1 2-16,1-1-2 0,-1 1-2 15,0 1 4-15,0-2-1 0,0 1-3 0,-2 1 4 16,1-1-2-16,-1 1 0 0,1-2 0 15,-2 1-1-15,1 0 2 0,-1 0 0 0,1 0 0 16,-1 0-2-16,0-1 0 0,0 1 0 16,0 0 1-16,-1 0-8 0,1 1 13 0,1-2-12 15,-2 1 10-15,2-1-10 0,0 2 11 0,-1-1-3 16,1 0 6-16,-2-1-5 0,2 0 0 16,-1 1 0-16,0 0-1 0,0-2 1 0,1 2-2 15,1-1 0-15,0 0 2 0,0 1-1 16,0-2 4-16,1 2-7 0,-1-1 0 0,1 0 6 15,4-1-6-15,-4 2 1 0,0-1 0 16,0 1 1-16,5-2 1 0,-7 2-3 0,2-1 1 16,-2 1 2-16,0-2 0 0,1 0 1 0,0 2 1 15,1-2-3-15,3 1-4 0,-3 0 5 16,2 1-4-16,3-1 2 0,-1 1 1 0,2 0-2 16,-1 1 1-16,0 0-22 0,2-2 27 0,-1 2 1 15,0-1 0-15,1-1-3 0,-1 1 1 16,2-2-3-16,0 2 3 0,0-1-4 0,2-1 0 15,-1 1 3-15,1 1-1 0,1-1-2 16,1 1-1-16,6-1 4 0,1 1-4 0,1 0 3 16,-1 1-2-16,2 0 1 0,2-2 0 0,0 1 3 15,0 0 2-15,2 0-7 0,0 0 0 16,2 1 1-16,-1-1 1 0,1 1 1 0,0 0 1 16,3 0-1-16,1 0-1 0,1 0 1 0,2 0 1 15,11-2-1-15,-9 4-3 0,10-2 2 16,-1 0-1-16,0 1 0 0,-10-1 7 15,0 0-8-15,11 1 2 0,-1 0-1 0,2 0 3 16,-1 2-2-16,1-3 1 0,-1 2-1 0,1 0-1 16,0-1 0-16,0 2 1 0,-4-3 2 15,3 2-4-15,-2 0 4 0,0-1-1 0,3 1 0 16,1-1-2-16,-1 2 1 0,2-2-1 16,-2 2 1-16,1-1 0 0,-1-1 0 0,-1 0 0 15,-1 2 1-15,0-1 1 0,-1 0 0 0,1 2 2 16,1-3-5-16,0 4-5 0,-2-3 4 15,1 2 4-15,-1-2-3 0,-1 1 2 0,0 0 1 16,-11 0-2-16,11-1 1 0,-11 1 5 16,12 0-4-16,-1-2-1 0,2 2 0 0,-1-1-3 15,-1 0 1-15,2 0-2 0,-3 1 5 16,-9-2-1 0,0 1-2-16,1 1 1 0,-2-3 2 0,11 3 9 0,-11-1-11 0,10 1-5 0,-10-1 6 15,13 1-3-15,-11-2 2 0,9 1 0 16,-8-1 0-16,-2 1 3 0,-1-1-5 0,1 1 4 15,-2-1 0-15,0 1-2 0,2-2 1 16,-3 1 1-16,2 1 1 0,-1 1-27 0,1-3 28 16,0 1 2-16,-2 2-4 0,1-1-1 0,-1-1 3 15,0 0 0-15,-2 1-4 0,-1 1 1 16,-1-2 0-16,1 1 4 0,-3-1-4 16,0 1 0-16,3-1 0 0,-2 0-1 0,2 0 1 15,-1-1-1-15,1 1 0 0,2-1 0 0,-2 1 1 16,1-1-3-16,-1 1 2 0,1-1 1 15,-2 0-1-15,-1 0 0 0,-1 0 0 0,1 0 3 16,1 0-3-16,-1 0 0 0,-2 1 1 0,2-1-4 16,-2 2 11-16,2-2-8 0,0 1 1 15,-1 1-2 1,-2-2 0-16,1 1 5 0,-2 0-5 0,-1-1-1 0,-1 2 4 0,0-1-4 16,-10 0 1-16,2 1 1 0,-2-1 0 0,1 0 0 15,-3 1 4-15,1-1-2 0,-3 0-4 0,-1 2 3 16,-5-1-2-16,1-2-1 0,0 1 3 15,-3 0-3-15,1 1 2 0,-2 0 0 0,-3-1 1 16,-1-1 2-16,-1 1-2 0,-5-1-1 16,2 0 0-16,-4 0 0 0,-1 2 0 0,-14-2 3 15,21 0-2-15,-21 0-1 0,20 0-7 16,-20 0 11-16,19 0-2 0,-19 0 1 0,24-2-3 16,-13 2-1-16,9 0 1 0,0-1 3 0,1-2-4 15,5 0 2-15,1 2 1 0,1-1 1 16,-2-1-4-16,5 2 1 0,-2-2 0 0,0 1 0 15,3 1-1-15,0-1 2 0,-1 1-1 16,0-1 0-16,1 0 5 0,-3 2-7 0,3-2 2 16,-3 1 1-16,0-1-6 0,-4 1-20 15,-3 1-25-15,-4-2-25 0,1 1-12 0,-4 0-17 16,-4-1-64-16,-11 2-35 0,18-5-90 16,-18 5-19-16,14-7-97 0,-14 7-53 0,4-8 39 15,-4 8-267-15,-8-12-856 0,-5 2-1184 0</inkml:trace>
  <inkml:trace contextRef="#ctx0" brushRef="#br0" timeOffset="8805.15">4421 7749 798 0,'-11'-4'591'16,"11"4"-92"-16,-13-7-44 0,13 7-36 0,-13-7-35 16,13 7-46-16,0 0-20 0,-10-5-26 15,10 5-22-15,0 0-36 0,-9-4-25 0,9 4-28 16,0 0 99-16,0 0-183 0,-9-6 115 0,9 6-162 15,0 0 4-15,0 0 25 0,0 0 16 16,0 0 14-16,0 0 3 0,12-5 10 0,-12 5-3 16,16-1-7-16,-16 1-13 0,26-2 3 15,-7 1-11-15,1 0 4 0,1-1-17 0,2 1-8 16,4 1 1-16,2-2 18 0,1 1-3 0,1 0-1 16,4-1-14-16,2 1-9 0,0-1-19 15,1 2 6-15,-1-1-13 0,1 1-6 16,2 0-3-16,0 0 13 0,1 0-9 0,1 1 2 15,2-1-11-15,6 2 11 0,1-2-10 0,0 1 10 16,1-1-14-16,1 0 11 0,0 0-7 16,-2 0 6-16,2 0-11 0,-1-1 7 0,1 1-10 15,-2 0 4-15,1-2-8 0,1 2 9 16,0 0-8-16,2 0 4 0,0 2-3 0,0-1 4 16,1-1-14-16,-2 3 8 0,2-2-9 0,1 1 10 15,-1 1-5-15,0-1 6 0,-2 1-12 16,1-1 11-16,0 3-7 0,0-2 9 0,-1 0-7 15,1 1 2-15,-1-1-9 0,1 1 0 16,-1 1 0-16,0-2 0 0,-1 1 0 0,0-1 0 16,-2 1 0-16,1-1 0 0,-1 1 0 15,-3 1 0-15,3-2 0 0,-3 2 0 0,-1-2 0 16,0 1 0-16,0-1 0 0,-1 1 0 0,0 0 0 16,2 0 0-16,-2-1 0 0,2 1 0 15,0-1 0-15,1-2 0 0,-1 3 0 0,0-1 0 16,1 1 0-16,-2-3 0 0,-6 2 0 15,8 0 0-15,-9 0 0 0,1-3 0 0,-2 4 0 16,2-1 0-16,-1-2 0 0,0 2 0 16,0-1 0-16,0 0 0 0,3 2 0 0,4-1 0 15,0 0 0-15,0-1 0 0,2 0 0 0,-1 1 0 16,-1 0 0-16,3-1 0 0,-3 1 0 16,2-1 0-16,-6 0 0 0,-2 0 0 0,1-1 0 15,0 1 0-15,0 0 0 0,0 0 0 16,-2-1 0-16,3 2 0 0,-1 0 0 0,-1-1 0 15,2 0 0-15,4 0 0 0,2 1 0 0,-8-3 0 16,10 2 0-16,-4-1 0 0,-2 1 0 16,2-1 0-16,-3-1 0 0,-2 1 0 15,3 1 0-15,-4-1 0 0,-1-1 0 0,1 2 0 16,-4-1 0-16,1 0 0 0,-2 1 0 0,0-1 0 16,-4 1 0-16,-1-1 0 0,2 0 0 15,-2 0 0-15,0-1 0 0,-3 2 0 0,1-1 0 16,-2 1 0-16,-3-2 0 0,-4 1 0 15,-1 0 0 1,-4 1 0-16,-2-2 0 0,-13 0 0 16,19 0 0-16,-19 0 0 0,0 0 0 0,10 6-144 15,-10-6-499-15,-11 15-230 0,0-8-1183 16,-7 3-1818-16</inkml:trace>
  <inkml:trace contextRef="#ctx0" brushRef="#br0" timeOffset="12541.57">1022 8958 839 0,'0'0'759'0,"0"0"-101"16,0 0-42-16,11-4-26 0,-11 4-50 0,19-8-48 15,-3 1-54-15,6-1-37 0,0 1-43 0,8-5-41 16,-1 1-49-16,9-2-49 0,0 1-37 16,-5 2-35-16,4-2-29 0,0 1-20 0,-5 0-20 15,0 1-12-15,-1 1-19 0,-1-1-10 16,-1 1-25-16,-5 3-38 0,-2-1-66 0,-4 2-51 15,-2 0-24-15,-2 2-2 0,-1-1-7 0,-13 4-30 16,17-5-57-16,-17 5-51 0,13-6-44 16,-13 6-17-16,0 0 10 0,8-7-23 0,-8 7-8 15,0 0-18-15,0-11 42 0,0 11 78 0,-7-14 103 16,0 2 123-16,0 2 119 0,-2-2 62 16,2 1 66-16,-3-1 35 0,2 1 41 15,-1 1 36-15,1 2 17 0,3 1-4 0,5 7-27 16,-11-10-33-16,11 10-23 0,-9-11-28 0,9 11-29 15,0 0-2-15,-12-4 14 0,12 4 5 16,-11 8 3-16,2 3 11 0,-3 4-9 0,-3 9 0 16,-4 6-4-16,-3 4-1 0,-5 9-4 15,-4 3-3-15,-4 3-22 0,0 1-5 0,-3 2-38 16,-3 2-6-16,0 2-22 0,-2 0-9 0,0 0-24 16,1-4-10-16,0-3-11 0,6-3-6 15,2-6-23-15,9-11-44 0,6-6-81 0,4-4-73 16,2-5-50-16,3-4-42 0,2-4-49 15,8-6-34-15,0 0-42 0,-10-6-17 0,10 6 11 16,1-23 33-16,1 3 44 0,4-2 62 0,0-3 44 16,1-3 46-16,1-2 62 0,2 2 63 15,0-1 55-15,1 3 42 0,1 1 21 0,-2 5 11 16,-1 3 11-16,1 4 50 0,-3 3 42 0,0 4 51 16,-7 6 28-16,14-4 4 0,-14 4 14 15,9 8-6-15,-9-8-12 0,9 21-24 0,-6-5-26 16,-1 2-34-16,-1 1-27 0,-1 2-25 15,-2 2-24-15,0 2-51 0,-1 0-112 0,-1-1-122 16,-2 1-113-16,1-1-123 0,-2-2-153 0,2-1-227 16,-1-5-425-16,3-2-852 0</inkml:trace>
  <inkml:trace contextRef="#ctx0" brushRef="#br0" timeOffset="13120.83">1149 9303 399 0,'19'-9'669'0,"0"0"-94"0,1 0 30 0,2 2-61 16,0 0-51-16,0-2-48 0,2 2-50 16,0 0-67-16,-2 0-66 0,0 1-47 0,1-1-39 15,-3 1-32-15,2 0-26 0,-4 0-25 0,-2 0-14 16,0 1-26-16,-1 0-36 0,-2 0-47 16,-3 0-42-16,-10 5-55 0,17-7-34 0,-17 7-44 15,11-7-9-15,-11 7 150 0,6-8-123 16,-6 8 38-16,0 0 25 0,3-12 38 0,-3 12 38 15,-3-10 55-15,3 10 57 0,-6-10 49 0,6 10 27 16,-6-11-1-16,6 11 22 0,-6-9 10 16,6 9-16-16,-6-5-35 0,6 5-22 0,0 0 0 15,0 0 17-15,0 0 19 0,-13 5 10 0,13-5 6 16,-3 17 10-16,1-6 5 0,0 5-14 16,0 2-19-16,-1 1-12 0,1 5-20 0,0-1-21 15,0 1-15-15,-1 1-13 0,1 0-10 16,-1-2-21-16,0 1-51 0,0-2-57 0,0 0-45 15,-1-1-65-15,-1 1-42 0,-2-2-63 0,3-2-63 16,-4 1-44-16,0-2-28 0,-2-2-32 16,1-1 0-16,-1-3 37 0,0 0 43 0,-2-1 57 15,0-1 72-15,0-3 128 0,-3 1 146 16,2-2 97-16,-2-1 98 0,0 0 42 0,2-1 80 16,2-1 21-16,11-2 71 0,-20 4-21 0,20-4-46 15,-16 2-58-15,16-2-52 0,0 0-16 16,-15 0 4-16,15 0 3 0,0 0-4 0,0 0-21 15,0 0-14-15,12-9-10 0,-12 9-5 16,18-6-14-16,-3 2-12 0,0-1-21 0,2 0-17 16,0 2 6-16,3-1-1 0,0 1-22 0,0-1-10 15,1 1-25-15,0-1-13 0,-2 1-24 16,5 0-29-16,-4 0 0 0,-1 0 0 0,2 0-12 16,-3-1-94-16,-1 1-46 0,0 0-45 15,-2 0-39-15,-2 0-32 0,-2-2-53 0,-2 2-77 16,4-2-96-16,-4-1-113 0,-2 0-148 0,2-3-719 15,-1-1-1096-15</inkml:trace>
  <inkml:trace contextRef="#ctx0" brushRef="#br0" timeOffset="13292.69">1749 9062 500 0,'2'-11'610'0,"-2"11"-78"15,3-16-72-15,-3 16-67 0,2-11-54 0,-2 11-33 16,0 0-30-16,5-12-40 0,-5 12-37 0,0 0-42 15,9-11-27-15,-9 11-16 0,0 0-50 16,9-4-76-16,-9 4-75 0,0 0-63 16,0 0-69-16,14 4-78 0,-14-4-163 0,6 9-507 15,-6-9-556-15</inkml:trace>
  <inkml:trace contextRef="#ctx0" brushRef="#br0" timeOffset="13777.68">1770 9172 442 0,'-7'14'588'0,"2"-1"-109"0,-1-2-65 16,2 0-27-16,-1-3-62 0,5-8-46 0,-6 14-37 15,6-14-35-15,-5 10-28 0,5-10-8 0,0 0-33 16,0 0-24-16,0 0-20 0,5 9-19 16,-5-9-25-16,10-4-30 0,-10 4-34 0,15-7-22 15,-6 3-8-15,0 0-6 0,0 1-5 0,1 0 2 16,-10 3 2-16,18-7-1 0,-18 7 10 16,17-4 12-16,-17 4 18 0,12 3 26 0,-12-3 39 15,9 8 49-15,-9-8 32 0,7 13 20 0,-7-13 11 16,2 18 2-16,-2-18 6 0,-4 22 1 15,4-11-12-15,-4 3-19 0,2-3-24 0,-1 1-24 16,3-12-19-16,-4 18-14 0,4-18-14 16,-3 13-17-16,3-13-29 0,0 0-10 0,-1 12-23 15,1-12-34-15,0 0-49 0,0 0-57 0,11-9-55 16,-5 1-17-16,1-3-18 0,3-5-25 16,-2-3-24-16,6-6-18 0,-3-1-2 0,3-8 13 15,0 0 39-15,2-3 50 0,-1-3 83 16,2 1 225-16,-1 1-110 0,1 0 56 0,2 3 40 15,-1 3 33-15,-4 5 21 0,0 3 3 0,-3 6 19 16,-1 1 9-16,-2 3 36 0,-1 3-4 16,-2 3 32-16,-5 8 52 0,0 0-24 0,7-5 22 15,-7 5-41-15,0 0 13 0,-6 16-53 16,1-3-16-16,-4 4-13 0,-3 0-15 0,0 1-15 16,-3 3-22-16,1-1-19 0,0-2-16 0,1-2-16 15,2 0-20-15,-1-3-16 0,3-1 57 16,2-1-256-16,2-3-96 0,5-8 68 0,-7 9-207 15,7-9-58-15,0 0-99 0,0 0-93 16,0 0-357-16,12-12-635 0</inkml:trace>
  <inkml:trace contextRef="#ctx0" brushRef="#br0" timeOffset="13936.38">2122 8890 726 0,'11'-8'574'0,"-2"2"-34"0,-1 1-52 16,-8 5-63-16,14-4-10 0,-14 4 77 15,14 1-69-15,-14-1-86 0,15 6-61 0,-4 1 35 16,-1 0-30-16,-1 2-58 0,1 1-43 15,-1 2-37-15,-1-1-24 0,-1 1-32 0,2-1-43 16,-2 2-61-16,-1-1-74 0,0-1-48 0,-2 0-46 16,0-1 90-16,-1-1-198 0,-3-9 89 0,3 18-201 15,-3-18-56-15,1 18-92 0,-1-18-111 16,-2 16-269-16,2-16-510 0</inkml:trace>
  <inkml:trace contextRef="#ctx0" brushRef="#br0" timeOffset="14389.9">2088 9155 674 0,'-16'2'728'0,"4"-2"-68"16,12 0-35-16,-20 0-60 0,20 0-87 0,-13 0-88 16,13 0-77-16,0 0-51 0,-13-1-33 0,13 1-35 15,0 0-31-15,0 0 98 0,0 0-176 16,5-15-21-16,-5 15-10 0,15-10-14 0,-1 3-9 16,0 1-1-16,2 0-10 0,0 1-6 15,1 1-3-15,0 0-3 0,0 1-3 0,0 1-1 16,-3 2 1-16,-1-1-12 0,-13 1 2 0,22 1 3 15,-22-1 5-15,19 5-1 0,-19-5 9 16,13 8 134-16,-13-8-151 0,6 15 1 0,-6-15 7 16,-3 21 9-16,-1-7 24 0,-4 4 8 15,-4 2 16-15,-1 3 8 0,-4-1 2 0,0 0-3 16,-2 0 14-16,1-2-1 0,1 0 3 0,1-6 11 16,3-1 5-16,2-1 4 0,1-3-13 15,1 0-15-15,3-2-20 0,6-7-19 0,-9 11-4 16,9-11-7-16,0 0-5 0,0 0 4 15,0 0-5-15,7 4-1 0,-7-4-3 0,14-2-1 16,-14 2-4-16,22-2 4 0,-7-1-1 0,3 1 5 16,1 1 26-16,0-2 15 0,2 1-14 15,1 2-2-15,-1-1-4 0,3 0-9 16,2-1-4-16,0 0-4 0,0 2-3 0,1 1-4 16,-4 0 0-16,0 0-5 0,2 1-4 0,-2-1-15 15,-3 2-17-15,1-1-62 0,-2 0-74 16,-2 2-68-16,0-3-42 0,-3 0-49 0,-3 2-60 15,-11-3-70-15,19 2-68 0,-19-2-104 0,18-3-856 16,-11-1-1103-16</inkml:trace>
  <inkml:trace contextRef="#ctx0" brushRef="#br0" timeOffset="14702.37">2799 8951 946 0,'2'-10'793'16,"-2"10"-89"-16,3-17-98 0,-3 17-87 0,0 0-68 15,-3-10-40-15,3 10-51 0,0 0-42 16,-10 4-44-16,10-4-46 0,-17 13-43 0,6-4-41 16,2 1-25-16,-3 0-26 0,1 0-19 0,0 0-29 15,1 0-32-15,1-1-54 0,2-2-27 16,0 0-43-16,7-7-21 0,-11 11 109 16,11-11-161-16,-7 10 139 0,7-10-135 0,-4 8 155 15,4-8-124-15,0 0 160 0,-3 13-128 0,3-13 23 16,0 0 26-16,1 17 141 0,-1-17-142 15,2 19 20-15,-1-9 12 0,-1 9 8 0,0 1 7 16,-2 3 1-16,0 2 8 0,-3 1 10 16,2 4-6-16,-2 0-8 0,1-1-27 0,0-3-31 15,0-1-28-15,0-3-20 0,1 1-35 0,-1-5-63 16,2-2-99-16,1-2-81 0,1-14-156 16,1 18-341-16,-1-18-462 0</inkml:trace>
  <inkml:trace contextRef="#ctx0" brushRef="#br0" timeOffset="14938.15">3126 9008 353 0,'9'-4'803'0,"-9"4"-116"0,0 0-33 16,11 3-51-16,-11-3-31 0,-2 15-46 0,-2-2-67 15,-3 2-41-15,-2 4-62 0,-5 5-56 0,0 1-49 16,-3 0-58-16,-3 4-41 0,2 0-33 15,0-5-23-15,2 0-26 0,-1-2-46 0,2-1-73 16,2-5-74-16,2 0-53 0,1-3-53 16,0-3-61-16,3-3-83 0,7-7-91 0,-10 6-118 15,10-6-153-15,0 0-398 0,-6-9-748 0</inkml:trace>
  <inkml:trace contextRef="#ctx0" brushRef="#br0" timeOffset="15282.21">2953 9038 547 0,'7'-17'406'0,"-1"2"-74"0,2 3-10 15,-3 3 2-15,-5 9 19 0,9-10-25 0,-9 10 0 16,0 0 15-16,0 0-7 0,7 7-13 16,-7-7-12-16,-3 19-25 0,-1-2 95 15,-1 3-186-15,-3 3-31 0,-2 4-30 0,0 3-17 16,0-2-14-16,0 2-9 0,0 0-13 0,2-2-9 16,1 1-13-16,0-4-10 0,4 0-8 15,1-3-7-15,0-2-3 0,4-1-4 0,2-1-5 16,2-2-2-16,1 0 0 0,3-2 2 0,3-1 0 15,2-1-3-15,2-3 1 0,0 0-3 16,3-2-4-16,-1-1 1 0,1-1 0 0,1-1-1 16,1 0 2-16,-1-1-2 0,0 0 2 15,0-1 53-15,2 0 29 0,2-1 17 0,-2-1 58 16,0 0 4-16,-2 0 105 0,-1-1-173 0,-2 1 14 16,-2-2 25-16,-16 2 15 0,23 0 3 15,-23 0-12-15,18 0-22 0,-18 0-32 16,0 0-49-16,15-2-73 0,-15 2-86 0,0 0 26 15,0 0-270-15,0 0-148 0,0 0-185 0,-6-13-413 16,-1 6-465-16,-1-6-1222 0</inkml:trace>
  <inkml:trace contextRef="#ctx0" brushRef="#br0" timeOffset="16147.46">3686 8839 1025 0,'0'0'820'0,"0"0"-166"0,-1-14-85 0,1 14-45 16,0 0-36-16,0 0-37 0,0 0-44 16,3-10-39-16,-3 10-35 0,0 0-36 0,0 0-37 15,8 6-36-15,-8-6-33 0,5 8-36 16,-5-8-26-16,7 14-32 0,-7-14-12 0,6 14-23 16,-6-14-9-16,7 15-40 0,-7-15-46 15,7 16 58 1,-7-16-202-16,8 16-55 0,-8-16-65 0,9 14-68 0,-9-14-74 0,9 11-58 0,-9-11-61 15,8 9-80-15,-8-9-624 0,0 0-869 16</inkml:trace>
  <inkml:trace contextRef="#ctx0" brushRef="#br0" timeOffset="16522.73">3877 8821 580 0,'0'0'580'0,"10"-8"-87"0,-10 8-14 15,9-4-75-15,-9 4-36 0,0 0-36 16,11-3-9-16,-11 3-16 0,0 0-13 0,12 1-12 15,-12-1-15-15,0 0-19 0,10 8-22 0,-10-8-23 16,4 9-17-16,-4-9-27 0,0 11-33 16,0-11-22-16,-2 16-24 0,2-16-20 0,-9 20-27 15,3-8-36-15,-3 1-21 0,1 0-25 16,-5 2-16-16,0-1-4 0,-2-1 6 0,0 2 11 16,-1-2 11-16,-2 1 2 0,0-1 13 0,-1-1 5 15,0 0 26-15,-1 0 48 0,1-1 41 16,1-2 34-16,2 1 21 0,1-3 18 0,3 1 8 15,-1-3-15-15,6-1-35 0,7-4-24 16,-13 7-24-16,13-7-5 0,-10 6-2 0,10-6 15 16,0 0 5-16,0 0-6 0,0 0-10 15,0 0-11-15,14 1 3 0,-14-1-25 0,24-7 4 16,-10 3-16-16,4-2 2 0,-2 1-13 0,5-2 3 16,-4 2-19-16,4-1-9 0,-2 0-58 15,-3 0-41-15,2 2 50 0,-2-1-232 0,0 1-80 16,-2 1-58-16,-1-1-90 0,-13 4-83 15,17-1-68-15,-17 1-155 0,0 0-370 0,15 1-802 16</inkml:trace>
  <inkml:trace contextRef="#ctx0" brushRef="#br0" timeOffset="16914.24">3535 9345 1062 0,'-11'9'716'0,"3"-2"-55"16,8-7-44-16,-9 10-47 0,9-10-57 15,0 0-64-15,0 0-56 0,9 7-39 0,-9-7-54 16,17-2-33-16,-2 0-31 0,4-2-43 16,3-1-41-16,2-2-25 0,6 0-24 0,2-3-21 15,1 1-17-15,-1-2-16 0,0 1-45 0,-1-2-63 16,-2 1-61-16,-2 1-72 0,0 0-73 16,-6 2 47-16,0-1-201 0,-5 2 103 0,-2 1-187 15,-3 0-7-15,-2 0 0 0,-9 6 26 16,12-7 41-16,-12 7 65 0,0 0 116 0,2-12 186 31,-2 12 151-31,-4-8 102 0,4 8 58 16,-7-7 52-16,7 7 36 0,-7-7 5 0,7 7-26 15,0 0-36-15,-8-6 108 0,8 6-160 0,0 0 16 16,-9 3 136-16,9-3-151 0,-8 11 4 16,8-11 11-16,-10 20-7 0,4-4 8 0,-2 2 108 15,-3 3-153-15,0 5 3 0,-3 0-16 0,-2 7-26 16,-3-2-24-16,1 0-29 0,-2 0-20 15,1-2-25-15,3-4-53 0,0-3-72 0,1-1 38 16,2-4-250-16,3-2-107 0,2-4-116 16,1-2-151-16,7-9-284 0,-10 9-609 0,10-9-1196 15</inkml:trace>
  <inkml:trace contextRef="#ctx0" brushRef="#br0" timeOffset="17132.97">3819 9388 646 0,'10'-1'770'0,"-10"1"-32"15,21 2-21-15,-11 2-37 0,3 3-43 0,0 1-72 16,2 3-72-16,-1 2-59 0,2 2-60 16,-2 1-29-16,0-1-64 0,1 1-56 0,-1 1-43 15,-1-2-38-15,0 2-28 0,0-3-37 16,-1 1-8-16,-1-4-39 0,-2 0-39 0,0-1-42 16,1-1-36-16,-3-1-36 0,-7-8-27 15,10 10-30-15,-10-10-49 0,0 0-65 0,12 2-97 16,-12-2-87-16,9-8-103 0,-9 8-156 15,9-21-612-15,-4 4-948 0</inkml:trace>
  <inkml:trace contextRef="#ctx0" brushRef="#br0" timeOffset="18358.68">4353 8925 988 0,'6'-13'870'0,"0"2"-98"15,-6 11-62-15,4-12-78 0,-4 12-83 16,0 0-61-16,0 0-65 0,0 0-59 0,0 0-69 15,-10 10-41-15,4-3-59 0,-1 2-31 16,0 1-40-16,-2 2-24 0,0 0-27 0,1-2-28 16,1 0-54-16,-1 1-57 0,1-3-42 0,2 0-43 15,5-8-68-15,-9 12-57 0,9-12-24 16,-4 9 9-16,4-9-6 0,0 0-1 0,0 0-22 16,0 0-26-16,12-4-42 0,-12 4 21 15,18-12 10-15,-6 4 40 0,0 0 47 0,0-1 79 16,0 2 99-16,1 0 103 0,-1-2 59 0,0 2 64 15,-1 2 21-15,-2-1 42 0,-9 6 3 16,15-9 38-16,-15 9 27 0,10-2 4 0,-10 2-13 16,0 0-10-16,0 0-25 0,8 4-7 15,-8-4-6-15,-5 11-7 0,1-3-5 0,-3 2-14 16,-3 3 1-16,1-1-11 0,0 1-24 16,0-1-23-16,-1 0-20 0,2 0-19 0,0-2-23 15,2-1-13-15,-1-2-22 0,7-7-3 0,-7 12-30 16,7-12 3-16,0 0-8 0,0 0-30 15,0 0-40-15,9 7-37 0,-9-7 87 0,14-4-179 16,-14 4-12-16,17-7 1 0,-6 4 21 16,-2-2 4-16,1 2 7 0,0 0 34 0,-10 3 16 15,16-5 4-15,-16 5 52 0,14-3 57 0,-14 3 36 16,0 0 28-16,7 7 38 0,-7-7 17 16,-2 13-7-16,-3-1 11 0,-4 2 10 15,-1 3 8-15,-1 1 7 0,-3-1 2 0,-1 4 16 16,0-2 0-16,2-1-15 0,0-4-7 0,2 1-39 15,3-3-29-15,0-2-22 0,2-1-12 16,6-9 0-16,-6 10-1 0,6-10-1 0,0 0-3 16,0 0-46-16,0 0-44 0,15 1-34 0,-15-1-34 15,20-10-31-15,-7 3-22 0,0 1 6 16,2-1 4-16,-2-1-13 0,2 2 139 0,-2-1-144 16,-1 1 22-16,-2 3 35 0,-10 3 61 15,14-6 81-15,-14 6 57 0,0 0 75 0,13 2 51 16,-13-2 32-16,0 0 16 0,0 12 6 0,0-12 0 15,-6 16-10-15,1-4 3 0,-1 0-34 16,1 0-26-16,0 0-36 0,0-1-26 16,0-3-29-16,5-8-19 0,-6 14-25 0,6-14-23 15,-2 10-22-15,2-10-18 0,0 0-5 0,1 13-14 16,-1-13-13-16,0 0-12 0,8 6-9 16,-8-6 0-16,0 0 4 0,11 5 2 0,-11-5 14 15,0 0 6-15,8 4 6 0,-8-4 14 16,0 0 22-16,10 7 26 0,-10-7 50 0,6 9 37 15,-6-9 21-15,4 12 17 0,-4-12 22 0,3 18 6 16,-3-18-11-16,2 20-2 0,0-8-9 16,-2 0-14-16,2 2-5 0,-2 1 2 0,0-1-8 15,0-1-14-15,0 3 135 0,0-1-149 16,0-2-2-16,0-13-5 0,0 24-1 0,0-24-6 16,-1 20-8-16,1-20-3 0,-1 20-7 15,1-20-47-15,-1 17-4 0,1-17 0 0,-2 13 0 16,2-13 0-16,-2 12 0 0,2-12 0 0,0 0 0 15,-6 9-110-15,6-9-85 0,0 0-44 16,0 0-39-16,-16-1-30 0,16 1 10 0,-12-8 29 16,2-3 42-16,-3-2 36 0,-1 0 38 15,0-3 38-15,-2-1 50 0,0 0 46 0,-2-2 45 16,3 4 21-16,-1 1 45 0,3 3 31 0,1 1 19 16,0 1-6-16,2 1-8 0,0 2-19 15,10 6-11-15,-13-7-10 0,13 7-3 16,0 0 1-16,-15 0 10 0,15 0 14 0,-9 5-8 15,9-5 16-15,-7 7-11 0,7-7-4 0,-6 9-10 16,6-9-17-16,-5 9-19 0,5-9-14 0,0 0-7 16,-4 11-4-16,4-11-13 0,0 0-8 15,0 0-14-15,9 5-26 0,-9-5-25 0,14-6-37 16,2-1-15-16,1-1-18 0,2-1-23 0,6-3 0 16,1-1-6-16,-1 2 1 0,3-2 3 15,1 1 23-15,1 0 24 0,-2-1 18 0,3 2 25 16,-1 0 62-16,-1 1 4 0,0 2 1 15,-6 0 0-15,-5 4 38 0,0 1 37 0,-4 2 27 16,-1 1 33-16,-13 0 33 0,18 6 2 0,-11 2-21 16,-3 4-22-16,-4 3-28 0,-3 3-21 15,-2 4-12-15,-5 4-26 0,-1 1-38 16,-2-3-58-16,1 0-63 0,0 0-85 0,2-5-99 16,-1-2-125-16,3-2-125 0,0-2-199 0,1 0-956 15,1-4-1380-15</inkml:trace>
  <inkml:trace contextRef="#ctx0" brushRef="#br0" timeOffset="18874.5">5008 8988 662 0,'0'0'658'0,"0"0"-53"16,3-12-39-16,-3 12-59 0,0 0-28 0,0 0-24 15,0 0-33-15,0 0-75 0,0 0-52 0,0 0-48 16,-12 11-37-16,12-11-38 0,-13 17-25 16,4-5-23-16,-3 2-4 0,0 0-26 15,-1 2-11-15,-1-1-24 0,1 0-6 0,0-2-28 16,3-2-31-16,1 0-59 0,0-2-69 0,2 0-64 16,7-9-34-16,-9 10-5 0,9-10 20 15,0 0 29-15,0 0 33 0,0 0 157 0,0 0-129 16,0 0 18-16,8 6 30 0,-8-6 29 15,0 0 44-15,15 1 46 0,-15-1 33 0,9 4 30 16,-9-4 24-16,12 10 149 0,-7-2-141 0,2 3 9 16,-2 4 12-16,-1 2 9 0,-1 5 4 15,-1 0 4-15,0 3-19 0,-1-1-17 0,-1 1-15 16,0 1-18-16,0-1-23 0,0-4-18 16,0 0-22-16,0-2-51 0,0 0-61 0,1-3-71 15,-1-2-63-15,0-3-49 0,0-11-47 16,1 17-64-16,-1-17-75 0,0 0-87 0,0 14-143 15,0-14-529-15,0 0-808 0</inkml:trace>
  <inkml:trace contextRef="#ctx0" brushRef="#br0" timeOffset="19984.32">4905 9357 715 0,'0'-14'550'0,"0"3"-70"0,2-1-35 16,1 2-49-16,1 0 97 0,-1 2-184 0,4-4-27 15,1 1-21-15,1 0-33 0,0 2-19 16,1-2-41-16,2 1-12 0,0 0-27 0,3-1-10 15,1 1-20-15,-1 1-7 0,1 0-13 16,-2 1-13-16,1 1-9 0,-1 0 1 0,-1 1-4 16,-2 4 14-16,-1-2 8 0,-10 4 27 0,16-2 9 15,-16 2 40-15,14 3 8 0,-14-3 12 16,14 10-4-16,-9-3 3 0,2 5-2 16,0 1 4-16,-2 2-12 0,1 3 14 0,-2 2-18 15,1 2-5-15,0 2-8 0,-1 0-11 0,1 1-18 16,-2 0-3-16,0 0-39 0,0-1-73 15,-1 0 0-15,1-1 0 0,-2-4 0 0,2-1 0 16,-2 0 0-16,0-1 0 0,1-3 0 16,-2-3 0-16,0-11 0 0,1 17 0 0,-1-17 0 15,-1 14 0-15,1-14-105 0,0 0-123 0,-6 11 71 16,6-11-178-16,0 0-9 0,-14 0 0 16,14 0 1-16,-21-9-19 0,7 3 23 0,-4-4 47 15,-1 1 59-15,0-3 57 0,0 2 53 0,-1-1 43 16,1 0 42-16,1 0 27 0,2 0 30 15,-2 0 39-15,6 2 38 0,-2 1 27 16,4-1 2-16,0 1-6 0,0 2-17 0,4-1-25 16,6 7-21-16,-10-10-12 0,10 10-7 0,-5-11-4 15,5 11-14-15,0 0-4 0,2-17-7 16,-2 17 3-16,7-12-8 0,-7 12 0 0,12-12-2 16,-12 12 1-16,16-8-2 0,-16 8-1 15,16-7-3-15,-16 7 3 0,18-4-3 0,-18 4 5 16,14 0 3-16,-14 0 7 0,12 4 8 0,-12-4 21 15,8 11 10-15,-8-11 15 0,3 16 8 16,-4-5 11-16,-1 4 7 0,-1 0 10 0,-1 2-2 16,-1-3-6-16,0 0-17 0,-1 0-8 0,1-3-16 15,3-3-12-15,2-8-10 0,-5 15-21 16,5-15-26-16,0 0-10 0,-2 10 4 16,2-10-5-16,0 0-20 0,7-6-32 0,-1-1-24 15,5-5-25-15,0-4-24 0,6-4-24 0,0-2-17 16,3-8 3-16,-1 2 13 0,1-3 20 15,0 1 22-15,-1-1 36 0,1 1 143 0,0 1-127 16,-2 1 26-16,0 4 29 0,-3 2 16 16,2 0 15-16,-4 6 2 0,0 1 15 0,-4 2 32 15,-1 4 33-15,-1 0 23 0,-7 9 9 0,10-7 3 16,-10 7-4-16,0 0-14 0,0 0-14 16,0 0-9-16,-2 18-19 0,-5-8-5 15,1 3-16-15,-1 0-7 0,1-1-11 0,0 0-10 16,0-1-12-16,3-1-17 0,3-10-24 0,-6 14-20 15,6-14-7-15,-2 11-2 0,2-11 17 16,0 0 10-16,4 8 1 0,-4-8-2 0,0 0-13 16,14-3-10-16,-14 3-5 0,17-7 126 15,-8 3-146-15,5-1 14 0,-3-1 16 0,4-1 10 16,-2 2 13-16,1 1 12 0,-2 0 32 0,-2-1 27 16,-10 5 31-16,21-2 16 0,-21 2 21 15,21 2 34-15,-11 2 47 0,3 2 16 0,-2 2 25 16,0 4 3-16,1 2 15 0,-1 4-3 15,-2 1 5-15,3 6-9 0,-3-1 34 0,0 2-40 16,-2-2-41-16,0-1-35 0,-2 0-17 16,-1 1-22-16,0-1-20 0,-3-2-84 0,2-1-6 15,-2-3 0-15,-1-1 0 0,0-3 0 0,-2-4 0 16,0 2-122-16,2-11-87 0,-6 14-48 16,6-14-54-16,-10 11-15 0,10-11 5 0,-12 2 21 15,12-2 31-15,-16-4 47 0,2-1 55 16,-1-3 62-16,-3-1 59 0,1 0 63 0,-2-1 63 15,0 1 62-15,2 0 29 0,1 1 29 0,2 1-11 16,0 0 10-16,3-1-32 0,2 3-18 16,2 1-38-16,7 4-21 0,-12-11-23 0,12 11-6 15,-5-8-11-15,5 8-21 0,2-11-44 16,-2 11-101-16,8-14-98 0,3 4-90 0,0 1-49 16,4-2-66-16,3-1-71 0,1 0-126 15,6-1-174-15,0 1-454 0,3-1-852 0</inkml:trace>
  <inkml:trace contextRef="#ctx0" brushRef="#br0" timeOffset="20507.13">6028 8885 607 0,'-15'-5'761'0,"3"0"-99"0,3 1-66 0,9 4-110 16,-16-5-103-16,16 5-50 0,-9-4-5 16,9 4 4-16,0 0-17 0,0 0-17 0,0 0-21 15,0 0-22-15,0 0-27 0,0 0-25 0,0 0-27 16,11-4-9-16,-11 4-17 0,17 4-12 15,-17-4-20-15,21 2-18 0,-8 0-21 0,-2 0-14 16,1-1-19-16,-1 1-20 0,0 1 0 16,-1-2-23-16,-10-1-33 0,20 6-18 0,-20-6-12 15,16 6-49-15,-16-6-22 0,8 8-31 16,-8-8-11-16,4 11-3 0,-4-11 13 0,-5 12 21 16,5-12 18-16,-12 15 21 0,2-5 26 0,-2-2 13 15,0 3 19-15,-4-1 10 0,1 0 38 0,-3-1 46 0,0 1 63 16,3-4 34-16,1 3 24 0,1-3 8 15,1 0-2-15,2-2-25 0,10-4-29 0,-13 9-26 16,13-9-20-16,-10 5 2 0,10-5 3 16,0 0 9-16,0 0-11 0,0 0-12 0,0 0-10 15,4 11-12-15,-4-11-9 0,12 0-4 0,-12 0-11 16,22-1-9-16,-9 0-29 0,5-1-38 16,0-1-40-16,0 2-65 0,3-3-51 0,-3 2 49 15,0-2-217-15,-1 1-89 0,0-1-57 16,-5 2-66-16,-12 2-168 0,20-4-495 0,-20 4-862 15</inkml:trace>
  <inkml:trace contextRef="#ctx0" brushRef="#br0" timeOffset="20773.68">6058 8987 594 0,'-15'-5'580'0,"1"1"-99"0,1 1-11 0,3 0-23 16,0 0-36-16,10 3-47 0,-18-3-59 15,18 3-48-15,-13-1-12 0,13 1 13 0,-11 3 2 16,11-3 10-16,-10 10-1 0,5-3 11 0,1 2-2 31,-1 4 1-31,-1 2-18 0,2 6-20 16,-2 2-4-16,1 7-4 0,-1 3 5 0,-1 7-45 15,0 4-2-15,-1 0-27 0,0 2-16 16,0 1-28-16,-1-1-15 0,0-2-93 0,1 1-12 16,-1-5 0-16,3-6 0 0,-1-3 0 0,3-2 0 15,1-5 0-15,0-3 0 0,0-3 0 16,1-1 0-16,-1-4-80 0,1-3-83 0,2-10-59 15,-3 15-93-15,3-15-86 0,0 0-96 16,0 0-83-16,0 0-101 0,0 0-144 0,0 0-583 16,0 0-1010-16</inkml:trace>
  <inkml:trace contextRef="#ctx0" brushRef="#br0" timeOffset="20992.43">5917 9276 544 0,'6'-8'771'0,"1"0"-80"0,-7 8-34 0,12-11-61 16,-12 11-55-16,12-8-55 0,-12 8-59 0,16-7-46 16,-16 7-44-16,18-6-47 0,-7 3-30 0,3-2-45 15,3 2-33-15,-1-2-40 0,2 1-28 16,0 1-31-16,-1-1-36 0,1 2-57 16,-1-1-54-16,-2 2-77 0,-3 0-44 0,-12 1-64 15,22-1-61-15,-22 1 55 0,18 1-221 0,-18-1-71 16,14 5-145-16,-14-5-516 0,9 2-818 15</inkml:trace>
  <inkml:trace contextRef="#ctx0" brushRef="#br0" timeOffset="21524.51">6051 9344 943 0,'-17'10'769'0,"4"-1"-78"0,0-1-49 0,1-1-64 15,1 1-94-15,2-3-94 0,9-5-71 0,-12 9-39 16,12-9-30-16,-7 7-27 0,7-7-27 15,0 0-32-15,0 0-16 0,0 0-34 0,0 0-17 16,0 0-21-16,8 6-23 0,-8-6-19 16,11-2-24-16,-11 2-17 0,18-4-14 0,-18 4-6 15,18-1-15-15,-18 1-1 0,17 0-7 0,-17 0 10 16,17 3 2-16,-17-3 12 0,16 8 8 16,-16-8 8-16,11 14 5 0,-6-2 6 15,0 1 8-15,-4 2 12 0,1-1 7 0,-1 0 19 16,-1-3 6-16,-1 1 5 0,-1 0 0 0,2 0-5 15,0-12-10-15,0 22-12 0,0-22-14 16,0 17-7-16,0-17-10 0,0 12 4 0,0-12-29 16,0 0-13-16,8 10-32 0,-8-10-36 15,0 0-44-15,18-6-35 0,-11 2-29 0,4-4-3 16,2-2-31-16,0-3-12 0,0-2-1 0,1-2 17 16,1-3 12-16,0-1 17 0,-1 0 23 15,-1 3 36-15,-1 1 33 0,-1-1 26 0,1 5 27 16,-3 0 47-16,-1 3 52 0,0 2 58 0,-8 8 68 15,11-10 70-15,-11 10 51 0,0 0 24 16,12 2 6-16,-12-2 20 0,7 11 11 16,-4-1-7-16,1 5-12 0,-1 2-21 0,0 1-6 15,0 1-17-15,-1 4-9 0,1-2-31 0,-2-1-12 16,2 0-33-16,-1-1-13 0,1-1-63 16,-2 0-113-16,0-2 0 0,1 0 0 0,-1-4 0 15,-1-12 0-15,1 20 0 0,-1-20 0 16,1 15 0-16,-1-15 0 0,0 12 0 0,0-12 0 15,0 0-128-15,0 0-301 0,0 0-136 0,0 0-120 16,0 0-247-16,0 0-791 0,0 0-1405 16</inkml:trace>
  <inkml:trace contextRef="#ctx0" brushRef="#br0" timeOffset="22463.85">6579 9241 524 0,'0'0'873'0,"-7"-6"-188"15,7 6-102-15,0 0-92 0,-7-7-58 16,7 7-45-16,0 0-14 0,0 0-53 0,0 0-43 16,0 0-55-16,0 0-34 0,0 0-42 0,0 0-27 15,0 0-28-15,0 0-29 0,13 3-49 16,-13-3-34-16,6 12-56 0,-6-12-66 0,5 19-48 16,-2-5-46-16,1 2-10 0,-2-1 7 0,0 2 44 15,-1 0 38-15,2 0 34 0,-3 0 31 16,0 0 59-16,0-2 94 0,-3-1 50 15,2-1 29-15,0-2 18 0,-2 0 24 0,1-1 16 16,0-1-8-16,2-9-9 0,-5 18-10 0,5-18-9 16,-4 13-16-16,4-13-33 0,0 0-39 15,-2 9-27-15,2-9-11 0,0 0-27 0,0 0-37 16,0 0-24-16,8-14-44 0,-1 1-36 0,3-4-40 16,-1-4-17-16,3-5 3 0,4-6 6 15,0-3 23-15,2-1 21 0,-1 1 24 0,5 0 18 16,-2 2 21-16,2 2 144 0,-2 1-118 15,-1 6 29-15,-3 3 23 0,1 2-2 0,-4 4 21 16,-3 3 35-16,-2 3 49 0,-1 3 33 16,-7 6 23-16,0 0 12 0,8-5-13 0,-8 5 0 15,0 0-16-15,-4 14 2 0,-1-6-2 16,-1 3 6-16,-1 1 3 0,-1 0-3 0,1 1-20 16,0-3-23-16,1 0-31 0,2-2-37 0,4-8 8 15,-7 13-15-15,7-13-2 0,0 0-4 16,-1 11-3-16,1-11-11 0,0 0-13 0,16 3-27 15,-16-3-34-15,16-3-3 0,-4 2-15 16,0-1-7-16,5 0-4 0,-1-1 11 0,0 0-7 16,0 2 11-16,-2 0-2 0,-14 1 4 0,22-1 7 15,-22 1 29-15,19 3 21 0,-19-3 38 16,15 8 22-16,-15-8 32 0,8 13-8 0,-8-13 17 16,2 18-5-16,-2-18 9 0,-3 26-17 15,0-10-15-15,-2-1-9 0,-1 1-13 0,0 0-20 16,1-1-13-16,-1-1-38 0,0-2-53 15,-1 0-58-15,3-1-65 0,4-11-74 0,-8 12-64 16,8-12-50-16,-7 7-20 0,7-7 12 0,0 0 36 16,0 0 73-16,0 0 77 0,-14-5 85 15,14 5 91-15,-6-6 95 0,6 6 65 0,-6-8 79 16,6 8 52-16,-6-7 168 0,6 7-155 16,0 0 0-16,-8-8-15 0,8 8-32 0,0 0 3 15,0 0 4-15,-11 3 9 0,11-3-11 0,-7 13-8 16,1-1-19-16,-2 2 6 0,1 3-29 15,-1 2-2-15,-1 0-37 0,-1 1-12 0,0 1-33 16,1 0-8-16,-2-2-29 0,3 1-7 16,-1-3-53-16,2-4-45 0,0 0-64 0,3-3-63 15,-1-1-60-15,5-9-51 0,-6 10-85 16,6-10-101-16,0 0-80 0,0 0-94 0,0 0-152 16,0 0-398-16,-7-7-816 0</inkml:trace>
  <inkml:trace contextRef="#ctx0" brushRef="#br0" timeOffset="22667.33">6816 9412 517 0,'11'-5'662'0,"-11"5"-68"0,21 0 19 0,-9 4-42 16,2 2-12-16,3 3-8 0,1 3-27 0,0 0-36 15,3 3-28-15,-1 2-36 0,2-2-11 16,0 1-42-16,0 0-19 0,-2 0-49 0,3-1-38 16,-7-1-57-16,3-3-33 0,-2 0-44 15,-2-1-121-15,-3-1-10 0,1-2 0 0,-5 0 0 16,0-3 0-16,-8-4 0 0,13 8 0 0,-13-8 0 15,10 4-142-15,-10-4-131 0,0 0-89 16,0 0-89-16,13-5-84 0,-13 5-79 16,6-9-43-16,-6 9 4 0,7-15-778 0,-1 6-1041 15</inkml:trace>
  <inkml:trace contextRef="#ctx0" brushRef="#br0" timeOffset="23387.17">7456 9176 609 0,'0'0'757'0,"-4"-11"-124"0,4 11-47 15,0 0-62-15,-3-14-73 0,3 14-48 0,0 0-26 16,0 0-36-16,-2-11-28 0,2 11-25 0,0 0-23 16,0 0-18-16,0 0-21 0,0 0-17 15,0 0-22-15,0 0-17 0,-8 10-12 16,8-10-16-16,-11 13-17 0,4-2 6 0,-1 0-6 16,1 0-23-16,-2 0-3 0,1 1-34 0,2-3-9 15,1-2-27-15,5-7-7 0,-11 12-37 16,11-12-21-16,-5 11-39 0,5-11-2 0,0 0-24 15,0 0-5-15,2 11-14 0,-2-11-2 0,0 0-12 16,14 1 3-16,-14-1-5 0,0 0 17 16,18-1 4-16,-18 1 15 0,13-1 14 0,-13 1 1 15,13 0-3-15,-13 0 25 0,0 0 160 16,14 4-136-16,-14-4 19 0,5 9 21 0,-5-9 21 16,-2 14 29-16,-2-5 28 0,-3 5 23 15,-1 0 15-15,-3 3 9 0,0-1-2 0,0 0-15 16,0 0-10-16,-1-1-12 0,1-2-16 15,4-1-15-15,-2-2-20 0,3-2-12 0,6-8-25 16,-7 13-15-16,7-13-5 0,-5 8 0 0,5-8-12 16,0 0-8-16,0 0-19 0,0 0-17 15,10 3-8-15,-10-3-5 0,11-4-5 0,-11 4-9 16,16-4-10-16,-16 4 7 0,18-3 13 16,-18 3-12-16,15-4-5 0,-15 4 4 0,0 0 31 15,17 1 29-15,-17-1 33 0,11 6 36 16,-11-6 45-16,8 11 39 0,-8-11 25 0,6 15 20 15,-6-15 10-15,5 16 1 0,-5-16-10 0,3 18 4 16,-3-18-13-16,2 15-10 0,-2-15-20 16,0 14-7-16,0-14-26 0,2 11-5 0,-2-11-24 15,0 0 4-15,3 13-21 0,-3-13 9 16,0 0-19-16,6 9 5 0,-6-9-35 0,0 0-20 16,0 0-43-16,18-1-41 0,-18 1 68 0,12-10-205 15,-2 2-56-15,0-4-60 0,0 0-60 16,1-3-65-16,0-2-78 0,-1-1-84 0,-1-3-734 15,2-1-985-15</inkml:trace>
  <inkml:trace contextRef="#ctx0" brushRef="#br0" timeOffset="23730.88">7627 9149 1060 0,'0'0'588'0,"3"-17"-47"0,-3 17-42 16,4-12-43-16,-4 12-30 0,0 0-35 0,6-9-23 15,-6 9-46-15,7-5-27 0,-7 5-39 0,12-5-36 16,-12 5-42-16,13-4-26 0,-13 4-32 15,17-5-21-15,-7 1-22 0,-1 2-34 0,7-3-63 16,-3 0-56-16,1 1 76 0,-1 0-199 0,3-2-38 16,-3 1-36-16,0-1-13 0,-1-1-5 15,-1 3 23-15,-1-1 35 0,-10 5 44 0,13-9 63 16,-13 9 82-16,7-5 60 0,-7 5 43 16,0 0 60-16,0 0 43 0,0 0 39 0,0 0 12 15,0 0 22-15,0 0 6 0,0 0 3 0,0 0-15 16,0 0-17-16,0 0-12 0,0 15-37 15,0-15-27-15,-1 14-22 0,1-14-17 16,-2 18-18-16,2-18-14 0,-4 25-17 0,2-10 11 16,-1 2-28-16,1-1-16 0,-2 0-33 0,2 1-18 15,-4-1-30-15,2 0-40 0,-1 0-42 16,0 0-46-16,0-1-54 0,-3 0-62 0,2-1-66 16,-3 0-87-16,0-2-57 0,-4 2-86 15,1-2-554-15,1 0-775 0</inkml:trace>
  <inkml:trace contextRef="#ctx0" brushRef="#br0" timeOffset="24357.33">7617 9413 955 0,'-10'3'616'0,"10"-3"-51"16,-17 4-61-16,17-4-53 0,-12 4-25 0,12-4-5 16,0 0 0-16,0 0-22 0,0 0-21 0,0 0-38 15,0 0-32-15,6-8-39 0,-6 8-36 16,17-6-37-16,-3 0-29 0,3 1-30 16,1-2-25-16,2-2-29 0,2 2-11 0,1-1-16 15,-1 0-38-15,-2-1-54 0,3 2-49 0,-3 0 71 16,0 0-198-16,-1 1-63 0,-6 0-57 15,3 1-59-15,-5 1-20 0,-11 4-40 0,18-6-8 16,-18 6 0-16,0 0 8 0,11-3 52 0,-11 3 78 16,0 0 91-16,0 0 97 0,0 0 99 15,0 0 91-15,-16 4 76 0,16-4 51 0,-15 4 32 16,15-4 41-16,-17 8 22 0,9-3 7 16,-1-1-12-16,-1 3-15 0,1 2-21 0,1 1-3 15,0 0-10-15,0 1-4 0,4 2-12 0,1 2-13 16,-1 0-1-16,4 2 3 0,-2 2-5 15,4 1-6-15,-2 0-3 0,2 2-22 16,0 2-26-16,-1-1-36 0,2-1-5 0,0 0-33 16,-1-2-18-16,1-4-50 0,-1 1-48 0,0-2-31 15,-2-4-35-15,0-11-30 0,5 18-37 16,-5-18-32-16,0 12 96 0,0-12-177 0,0 0 129 16,0 0-147-16,0 0 32 0,0 0 39 15,0 0 36-15,0 0 36 0,-9-12 38 0,9 12 29 16,-9-14 36-16,9 14 41 0,-3-17 37 0,3 17 30 15,-2-19 18-15,2 19 24 0,0-16 27 16,0 16 24-16,7-17 6 0,1 5-5 0,0 3-4 16,2-1-9-16,1 1-5 0,1 0-5 15,0 2-6-15,2-1-10 0,-1 1 0 0,2 3 6 16,-2-1 2-16,4 1-1 0,-6 2-4 16,2 1 8-16,-13 1 2 0,22 1 1 0,-12 3 4 15,1-1 7-15,-2 1 11 0,-1 0 16 0,1 3 11 16,-3-1-9-16,-6-6 9 0,8 15-16 15,-8-15 0-15,-2 19-33 0,-2-7-10 0,-4 2-28 16,-3 1-6-16,-2 0-23 0,-5-2-2 16,0 0-23-16,0 1-4 0,-3-3-26 0,4-1-14 15,1-3-34-15,1-1-45 0,2-2-46 0,13-4-66 16,-17 2-62-16,17-2 49 0,-11-4-226 16,11 4-93-16,-7-12-133 0,7 12-234 15,4-19-439-15,4 5-960 0</inkml:trace>
  <inkml:trace contextRef="#ctx0" brushRef="#br0" timeOffset="25312.09">8249 9234 1212 0,'-11'-3'796'0,"0"0"-115"15,11 3-57-15,-16-4-89 0,16 4-91 0,-12-3-104 16,12 3-43-16,0 0-22 0,-10-3-20 0,10 3-26 16,0 0-7-16,0 0-22 0,0 0-13 15,0 0-28-15,0 0-31 0,11-5-12 0,-11 5-20 16,16-3-16-16,-16 3-18 0,19-3-12 15,-7 2-17-15,-1-1-44 0,1 1-50 0,5-2-25 16,-2 0-36-16,-1 0-46 0,1 1-40 0,-2 0-63 16,-4 0-60-16,-9 2-25 0,20-3 0 15,-20 3-24-15,16-4 106 0,-16 4-212 16,0 0 124-16,13-5-163 0,-13 5 171 0,0 0-91 16,0 0 95-16,5-7 262 0,-5 7-32 0,0 0 275 15,0 0-79-15,-5-10 213 0,5 10-142 16,0 0 157-16,-10-8-136 0,10 8 23 15,0 0 6-15,-12-7 17 0,12 7 19 0,0 0-22 0,-12-5-17 16,12 5-16-16,0 0-3 0,-8 4-5 16,8-4 18-16,-8 6-1 0,8-6 8 0,-6 13-8 15,6-13 3-15,-4 20 0 0,2-3 0 16,1 0 7-16,-1 6 4 0,2 3-9 0,0 2-6 16,-2 5-16-16,0 1 2 0,2 2-23 0,-4-1-7 15,1-1-32-15,2 0-11 0,-1-2-30 16,0-6-5-16,2-1-27 0,-2 0-11 0,2-6-31 15,0-2-59-15,0-3-3 0,0-2-34 0,0-12-34 16,0 19-23-16,0-19-33 0,2 12-29 16,-2-12-55-16,0 0-75 0,0 0 67 15,0 0-188-15,0 0 1 0,0 0 25 0,4-9 23 16,-4 9 53-16,0-22 77 0,0 4 83 0,-2-1 115 16,0-6 100-16,0 3 95 0,-1-1 47 15,0 0 76-15,2 2 60 0,-3 3 48 0,2 1 22 16,-2 2 15-16,1 1 2 0,1 3-3 15,-3 1-36-15,5 10-26 0,-4-14-64 0,4 14-29 16,-5-7-42-16,5 7-10 0,0 0-25 0,0 0 4 16,-17 1-17-16,17-1 3 0,-12 9-20 15,6-3-19-15,-3 4-11 0,-1-1-21 0,1 1-13 16,0 1-28-16,0-3-43 0,0 3-60 16,-1-2-35-16,3-1 82 0,0-2-203 0,7-6-75 15,-12 9-70-15,12-9-35 0,0 0-64 16,-8 6-20-16,8-6 16 0,0 0 71 0,0 0 45 15,-4-10 79-15,4 10 48 0,3-11 75 0,-3 11 67 16,5-15 91-16,-5 15 69 0,9-15 58 16,-2 6 40-16,4 0 47 0,-2 2 24 0,2 0 23 15,3 2 22-15,-4 2 22 0,-10 3 5 16,24 0 2-16,-6 3-17 0,-3 0-23 0,3 3-24 16,-1 2-27-16,4 1-33 0,-5 0-27 0,2 1-21 15,-3 1-27-15,1-1-19 0,-3-1-15 16,1-1-14-16,-3 0-10 0,1-2-30 15,-5 0-43-15,-7-6-42 0,15 7-28 0,-15-7-21 16,10 3-23-16,-10-3-42 0,0 0-69 0,15-4-63 16,-15 4-52-16,11-11-29 0,-2 0-45 15,-2-1-53-15,-3-3-68 0,3-6-510 0,0 1-698 16</inkml:trace>
  <inkml:trace contextRef="#ctx0" brushRef="#br0" timeOffset="26070.3">8578 9240 787 0,'6'-22'479'0,"-1"0"-91"0,-1 5-19 0,0 1-5 16,-2 2-17-16,4 0 138 0,-2 4-163 0,-2 0 147 15,-2 10-152-15,2-14-19 0,-2 14 6 0,0 0-7 16,3-11-1-16,-3 11-31 0,0 0-20 16,0 0-31-16,0 0-28 0,0 0-26 0,-7 9-25 15,7-9-27-15,-7 9-24 0,7-9-16 16,-5 11-32-16,5-11 1 0,-6 9-11 0,6-9-12 16,-4 9-25-16,4-9-24 0,0 0-3 0,-1 12 6 15,1-12 2-15,0 0 10 0,7 6 5 16,-7-6 6-16,0 0 2 0,18 2 2 15,-18-2 0-15,16-1 3 0,-16 1-5 0,24-3 4 16,-13 1 0-16,6 0-2 0,1-1-18 0,-3 1-12 16,3-1-6-16,0 0 1 0,-2 2 2 15,-1 0 5-15,-1 1 0 0,-14 0 0 0,22 2 17 16,-10 1 11-16,-1 1 16 0,3 2 14 16,-3 2 21-16,0 2 13 0,-2 3 15 0,0 4 6 15,-3 2 6-15,-1 3-8 0,-1 2 14 0,-2 2-5 16,-1 2 15-16,2 3 0 0,-7 1-11 15,2 2-3-15,0 0-6 0,-2-2 18 0,-1-2-8 16,1-4 5 0,0-1-12-16,-1 0 1 0,0-2-34 0,-2-1-52 0,3-3 0 0,-2 1 0 15,-1-4 0-15,-2-2 0 0,4-2 0 16,-4 1 0-16,1-2 0 0,0-2-78 0,-1-2-71 16,3-3-33-16,6-4-44 0,-16 5-53 0,16-5-63 15,-16-1-25-15,16 1 111 0,-20-11-170 16,9 0 26-16,-3-3 48 0,3-2 54 0,-4-6 61 15,-1-2 65-15,0-1 57 0,0-6 59 0,-2 2 75 16,5 2 62-16,0 2 36 0,-1 3 29 16,5 5 15-16,-1 0 20 0,4 4-24 0,-1 2-15 15,1 3-22-15,6 8-12 0,-9-8 0 16,9 8 19-16,0 0-10 0,0 0 10 0,-10 5 5 0,10-5-5 16,-4 10 6-16,4-10-3 0,-3 12-6 31,3-12-9-31,0 12-5 0,0-12-23 0,-1 13-14 15,1-13-18-15,0 0-8 0,1 14-9 0,-1-14-10 0,0 0-9 0,5 10-20 0,-5-10-25 16,0 0-23-16,14 0-22 0,-14 0-21 0,13-7-2 16,-4 2-18-16,3-1 11 0,-3-2-16 15,2 0 10-15,1 0 10 0,0 0 10 0,-2 1 11 32,1 1 18-32,-4 1 10 0,-7 5 22 15,16-7 23-15,-16 7 25 0,13-6 32 0,-13 6 19 16,0 0 18-16,18 1 18 0,-18-1 2 15,11 8-3-15,-11-8-10 0,7 15-10 0,-3-7-24 16,-2 3-12-16,0 0-16 0,1 0-13 16,-1 0-32-16,-1 0-34 0,1 1-59 0,-2-1-63 15,0 0-68-15,0-11-76 0,2 19-100 0,-2-19-95 16,2 17-147-16,-2-17-786 0,4 15-1049 16</inkml:trace>
  <inkml:trace contextRef="#ctx0" brushRef="#br0" timeOffset="27149.42">9092 9284 1346 0,'0'0'796'0,"0"-12"-105"16,0 12-80-16,0 0-87 0,0 0-42 16,2-11-57-16,-2 11-19 0,0 0-44 0,0 0-32 15,7 10-36-15,-7-10-40 0,5 17-41 16,-1-6-8-16,-2 3-24 0,2-1-8 0,-1 4-37 16,1 0-16-16,-2-1-33 0,3 1-8 15,-2 0-31-15,-1-2-20 0,0 0-50 0,-1-2-42 16,2-3-52-16,-3-10-49 0,4 18-47 15,-4-18-45-15,3 14-43 0,-3-14-32 0,2 10-40 16,-2-10-28-16,0 0-8 0,0 0-4 0,0 0-8 16,0 0 20-16,0 0 21 0,0 0 53 15,12-6 57-15,-12 6 66 0,2-15 83 0,-2 15 82 16,2-19 73-16,-2 19 62 0,0-21 51 16,0 21 39-16,2-20 29 0,-2 20 20 0,3-21 35 15,1 12 12-15,-2-1 5 0,5-2-11 0,0 1 0 16,0 1-4-16,1 0-15 0,1 1-16 15,3 1-20-15,-1-1-17 0,5 1-33 0,-1 0-18 16,1 2-19-16,2-2-25 0,2 1-15 16,1 0-20-16,1 1-11 0,2 1-9 0,-3 1-19 15,4-1 0-15,-3 1-8 0,0 2 0 16,-1 0-13-16,-2 0-2 0,-2 1-3 0,-2 1 0 16,-1-1 1-16,-14 1 25 0,19 2-6 0,-19-2 5 15,14 5-7-15,-14-5-6 0,5 7-20 16,-5-7-13-16,-2 14-31 0,-5-3-3 0,-2 1-32 15,-2 2-5-15,-2 1-25 0,-2 1 2 16,-5 0-4-16,0 2-4 0,-2 0 6 0,-1-2 20 16,-1 2 17-16,-1-2 15 0,2 0 25 0,-2-1 37 15,1-1 41-15,6-3 28 0,0 0 23 16,3-3 16-16,1-1-5 0,3 0-24 16,2-2-23-16,9-5-11 0,-14 7-8 0,14-7-3 15,0 0-9-15,0 0 2 0,0 0-11 0,0 0-3 16,0 0 1-16,0 0-13 0,18-4-6 15,-18 4-26-15,16-8-22 0,-2 3-11 0,-1-1-16 16,3 0-9-16,-5 1-10 0,3 0-13 16,-1-2-16-16,0 2-12 0,1-1-15 0,-5 1-6 15,-1 1 7-15,-8 4 13 0,17-8 11 0,-17 8 17 16,12-8 10-16,-12 8 1 0,8-7-12 16,-8 7 10-16,7-9 8 0,-7 9 12 0,2-10 11 15,-2 10 13-15,2-12 7 0,-2 12-2 0,-2-15-7 16,2 15 149-16,-2-20-146 0,1 11 9 15,-3-8 17-15,2 1 13 0,-3 0 27 16,0-2 29-16,1 0 32 0,0 1 27 0,-1-4 24 16,-1 2 8-16,0 0 17 0,0 5-4 0,2-2 6 15,1 3-14-15,-1 2-3 0,4 11-16 16,-7-16-15-16,7 16-24 0,-2-11-4 0,2 11-7 16,0 0 3-16,0 0 5 0,0 0-5 15,0 0 14-15,0 0 12 0,-2 15 4 0,4 1 5 16,0 3 5-16,1 6 11 0,1 6-1 0,-2 5 10 15,2 5 10-15,-1 3 0 0,1 2-21 16,-2-1-1-16,1-1-19 0,2 0-47 16,-3-6-55-16,0-1 0 0,0 1 0 0,1-2 0 0,1-2 0 15,-2 1 0-15,0-4 0 0,0-3 0 16,-2 0 0-16,2-4 0 0,-2 0 0 16,0-4 0-16,3-2 0 0,-3-3 0 0,0-1 0 15,0-14 0-15,0 21 0 0,0-21 0 0,3 15-81 16,-3-15-145-16,0 0-74 0,-3 12-63 15,3-12 73-15,0 0-204 0,0 0 58 0,0 0-264 16,0 0-175-16,0 0-532 0,7-12-1011 16</inkml:trace>
  <inkml:trace contextRef="#ctx0" brushRef="#br0" timeOffset="27305.66">9707 9788 1841 0,'0'0'816'0,"-7"13"-34"15,7-13-52-15,-6 12-94 0,6-12-98 0,-9 15-76 16,4-6-65-16,-2-2-77 0,-1 0-68 16,1 1-84-16,-3 1-88 0,1-1-125 0,-3 2-147 15,0-1-146-15,1-1-168 0,0 1-89 16,-3-1-1095-16,3-2-1365 0</inkml:trace>
  <inkml:trace contextRef="#ctx0" brushRef="#br0" timeOffset="28337.88">10213 9304 643 0,'-7'-12'677'0,"7"12"-61"16,-6-11-31-16,6 11-49 0,-3-11-32 15,3 11-45-15,0 0-38 0,-3-13-61 0,3 13-42 16,0 0-42-16,0 0-26 0,-4-11-23 15,4 11-23-15,0 0-14 0,0 0-9 0,0 0-16 16,0 0-12-16,0 0-17 0,-8 9-20 0,8-9-11 16,-8 16-14-16,3-2 8 0,-3 0-25 15,-1 5-6-15,-2 1-25 0,-1 1 4 16,-1 1-20-16,-1 0 10 0,2-3-21 0,0-1 12 16,1-1-18-16,0 0 6 0,3-4-15 0,0-1 13 15,1-3-19-15,2 1 8 0,5-10-29 16,-11 12-22-16,11-12-31 0,-4 8 8 0,4-8 1 15,0 0 23-15,0 0-7 0,0 0 10 0,0 0-4 16,13-5 14-16,-13 5-1 0,13-9 19 16,-4 0-11-16,3 1 16 0,1 0-10 0,-1 0 14 15,1 1-12-15,0-1 7 0,1 2-6 16,-1 1 9-16,-2-1-5 0,1 3 18 0,-12 3-18 16,18-5 18-16,-18 5 12 0,13 0 16 0,-13 0 10 15,8 8 9-15,-8-8-1 0,11 15 15 16,-11-15-7-16,0 20 12 0,-1-4-8 15,-2 2 11-15,-5 3-12 0,1-1 8 0,-2 3-19 16,-3 0-5-16,0 0-3 0,-1 1-15 0,0-4-6 16,0 3-10-16,0-4-23 0,0-4-32 15,-1 2-27-15,3-2-51 0,-2-2-38 0,1-3-48 16,3 0-68-16,-2-2-55 0,2-2-51 16,9-6-47-16,-14 4-7 0,14-4 7 0,0 0 42 15,-18-3 47-15,18 3 58 0,-11-10 57 0,5 4 52 16,1-3 56-16,-4-2 60 0,2 0 57 15,1 0 53-15,1 0 27 0,1 3 30 0,4 8 27 16,-7-16 27-16,7 16 6 0,-5-13 17 0,5 13 14 16,0 0 17-16,-2-13 10 0,2 13 6 15,0 0 5-15,9-8 6 0,-9 8-2 16,13-2 7-16,-13 2-7 0,16 3-20 0,0 1 0 16,-1 0-12-16,4 5-8 0,1 0-11 0,6 2-8 15,-1 2-23-15,5 0-26 0,1 3-25 16,4 0-15-16,1 0-17 0,1-1-43 0,1-2-35 15,2 0 0-15,2-2 0 0,0-2 0 0,0 0 0 16,-3-5 0-16,-3-1 0 0,1-2 0 16,-7-1 0-16,0-1-21 0,-2-2-149 0,-3-1-65 15,-3-1-59-15,1-1-60 0,-4-1-59 16,-4 0-71-16,0-3 69 0,-3 0-227 0,-2 0-87 16,0-2-681-16,-3 0-1013 0</inkml:trace>
  <inkml:trace contextRef="#ctx0" brushRef="#br0" timeOffset="28572.58">10652 9311 845 0,'-8'-15'753'0,"2"4"-92"0,-2 2-102 16,4 1-76-16,4 8-44 0,-9-8-22 0,9 8-3 16,0 0-28-16,0 0-29 0,-12 7-38 15,12-7-21-15,-5 16-32 0,2 0-23 0,1 0-30 16,-1 3-27-16,1 4-7 0,-1 1-13 15,0 2-35-15,0 5-6 0,-4 0-31 0,3 1-7 16,-1 0-26-16,-2 0-4 0,1-1-37 16,-1-1-41-16,0-2-52 0,2-6-47 0,-1 1-66 15,4-5-68-15,-1-2-73 0,0 0-96 16,1-5-96-16,2-11 87 0,-3 15-219 0,3-15-130 16,0 0-473-16,0 0-863 0</inkml:trace>
  <inkml:trace contextRef="#ctx0" brushRef="#br0" timeOffset="28761.21">10540 9684 970 0,'0'0'641'16,"7"-13"-29"-16,-7 13-50 0,3-9-46 0,-3 9-55 16,0 0-45-16,10-8-43 0,-10 8-34 0,0 0-52 15,12 0-42-15,-12 0-42 0,11 4-38 16,-11-4-33-16,12 9-31 0,-12-9-18 0,10 8-19 16,-10-8-39-16,15 9-49 0,-15-9-56 15,10 9-47-15,-10-9-49 0,12 6-38 0,-12-6-56 16,10 2-35-16,-10-2-80 0,0 0-105 0,17-1-191 15,-17 1-394-15,15-6-692 0</inkml:trace>
  <inkml:trace contextRef="#ctx0" brushRef="#br0" timeOffset="29480.28">10936 9271 1045 0,'4'-8'841'16,"-4"8"-101"-16,7-13-90 0,-7 13-84 15,0 0-46-15,7-7-59 0,-7 7-33 0,0 0-40 16,0 0-42-16,0 0-39 0,10 3-40 16,-10-3-44-16,0 0-28 0,10 10-14 0,-10-10-24 15,10 7-12-15,-10-7-32 0,12 6-6 0,-12-6-23 16,18 7-4-16,-18-7-24 0,18 4-5 16,-18-4-17-16,20 2-4 0,-20-2-35 0,22 0-10 15,-22 0-28-15,21 0-11 0,-21 0-30 0,20-2-5 16,-20 2-21-16,18-1-9 0,-18 1 8 15,14-3-10-15,-14 3-27 0,0 0-6 16,16 0-24-16,-16 0-12 0,0 0-28 0,0 0-32 16,10 6-24-16,-10-6-1 0,0 0-9 0,-3 12 10 15,3-12 13-15,-9 13 18 0,-1-2 21 16,0 1 13-16,-5 2 33 0,-2 4 34 0,-2 2 32 16,0-1 48-16,-6 6 62 0,-2-1 74 15,6-3 104-15,1-2 59 0,0 1 37 0,1-4 2 16,5 0 0-16,1-4-15 0,1-1-38 0,4-1-16 15,2-3 1-15,6-7-11 0,-9 14-4 16,9-14-38-16,0 0-23 0,2 10-22 0,-2-10-22 16,0 0-17-16,14 4-18 0,-14-4-6 15,19-2-33-15,-7 1-47 0,4-2 87 0,1 0-179 16,0-1-34-16,0 0-35 0,1-2-37 16,-2 1-50-16,0 1-37 0,-2-2-13 0,0 1-2 15,1 0 31-15,-6 0 44 0,-9 5 39 0,16-7 57 16,-16 7 58-16,8-5 49 0,-8 5 53 15,0 0 37-15,8-7 34 0,-8 7 28 0,0 0 22 16,0 0 12-16,0 0 3 0,0 0-8 16,-1-14 3-16,1 14-1 0,0 0-16 0,0 0-24 15,0 0-26-15,0 0-7 0,0 0 16 0,0 0 26 16,0 0 25-16,-5 13 23 0,5-13 29 16,2 20 14-16,-1-3 17 0,-1 2 28 15,3 0-4-15,-2 0 6 0,0 1 2 0,0 1-2 16,1-1-9-16,-2 0-20 0,2-1-33 0,-2 0 3 15,0-1-37-15,1-2-139 0,-1-1 0 16,0-5 0-16,0-10 0 0,-1 17 0 0,1-17 0 16,-2 15 0-16,2-15 0 0,-4 10 0 0,4-10 0 15,-9 9 0-15,9-9 0 0,-15 5 0 16,15-5 0-16,-24 0 0 0,7-2-116 0,-5-2-218 16,-4-1-74-16,-4-4 81 0,-1-3-179 15,-5-3 97-15,-1-3-227 0,1-3-126 0,1-3-727 16,1-3-1114-16</inkml:trace>
  <inkml:trace contextRef="#ctx0" brushRef="#br0" timeOffset="30185.1">11341 9316 1107 0,'-9'-4'744'0,"9"4"80"16,-13-7-223-16,13 7-78 0,-10-5-80 0,10 5-79 15,0 0-60-15,-9-4-25 0,9 4-12 16,0 0-31-16,0 0-15 0,0 0-26 0,0 0-23 16,0 0-26-16,12-7-29 0,-12 7-27 0,19-2-12 15,-8 0-25-15,2-1-6 0,2 2-11 16,3-1-6-16,-2-1-1 0,0 3-14 0,-3-1-13 15,-13 1-11-15,23 1-14 0,-23-1-2 16,20 3-3-16,-20-3 21 0,17 6 14 0,-17-6 0 16,10 11 6-16,-10-11 2 0,5 16 8 15,-5-16 12-15,-4 19-1 0,1-5 16 0,-4 2-5 16,-2 2-5-16,-1 2-6 0,-4 2 6 0,-1 2-10 16,-2-1 2-16,-4 5-25 0,-1-2 13 15,1-1-12-15,0-3-3 0,5-1-24 0,-2-3-12 16,5-2-22-16,1-3-32 0,1-1-61 15,3-4-50-15,1 0-37 0,7-8-21 0,-12 11 134 16,12-11-144-16,0 0 3 0,-8 6-25 0,8-6-20 16,0 0-47-16,0 0-32 0,7-11-37 15,-7 11 7-15,11-14 31 0,-6 8 64 16,4-2 66-16,1 0 112 0,0 2 81 0,-1 1 106 16,-1 0 30-16,-8 5 61 0,18-6 23 0,-18 6 32 15,16 0 20-15,-16 0 11 0,16 5-3 16,-9 1-9-16,-7-6 9 0,12 13-21 0,-8-5-35 15,2 4-37-15,-1 0-17 0,-3 0-14 16,0 0-19-16,1-4 114 0,-3-8-168 0,2 20-13 16,-2-20-18-16,3 16-62 0,-3-16-79 0,2 13 51 15,-2-13-292-15,2 11-140 0,-2-11-634 16,0 0-779-16</inkml:trace>
  <inkml:trace contextRef="#ctx0" brushRef="#br0" timeOffset="30360.96">11550 9613 523 0,'9'-5'786'0,"-9"5"-114"0,0 0-59 0,11 5-58 16,-11-5-61-16,4 11-66 0,-4-11-61 15,5 14-65-15,-5-14-61 0,6 18-54 0,-3-9-37 16,-1 1-40-16,-2-10 50 0,8 17-199 16,-4-9-48-16,-4-8 67 0,7 13-230 0,-7-13 93 15,9 12-211-15,-9-12-82 0,8 7-140 0,-8-7-547 16,0 0-752-16</inkml:trace>
  <inkml:trace contextRef="#ctx0" brushRef="#br0" timeOffset="30626.67">11790 9400 1459 0,'5'-17'710'0,"-5"17"-81"0,0 0-58 0,4-8-71 16,-4 8-63-16,0 0-43 0,5 11-42 15,-5-11-35-15,5 18-25 0,-2-2-17 16,0 2-5-16,1 3-17 0,-1 2-3 0,0 1-27 16,0-1 4-16,0 2-45 0,-1-1-24 0,0-1-40 15,0 1-18-15,1 0-28 0,-2-5-25 16,1-1-39-16,-2-3-51 0,1-1-54 0,0-3-42 16,-1-11-61-16,0 20-80 0,0-20-82 15,0 12-64-15,0-12-92 0,0 0-95 0,0 0-102 16,0 0-700-16,0 0-1020 0</inkml:trace>
  <inkml:trace contextRef="#ctx0" brushRef="#br0" timeOffset="31628.04">11833 9344 982 0,'0'0'722'0,"0"-18"-70"0,0 18-96 15,0-11-45-15,0 11-42 0,0 0-12 0,3-12-66 16,-3 12-45-16,7-7-51 0,-7 7-26 15,11-9-26 1,-3 4-27-16,2 2-31 0,3-1-34 0,2-2-27 0,2 1-23 0,2 1-15 16,0 0 2-16,4-1 2 0,0 1-15 0,1 1-12 15,1 1 60-15,4-2 32 0,0 2-39 0,5-2-10 16,3 1-32-16,-3 0-5 0,-3 2-22 16,-2 0-7-16,-3 1-19 0,-2-2 2 0,-3 2-21 15,-2 0 5-15,-2 2-2 0,0-1 25 16,-3 3 3-16,0 1 22 0,-3 4 6 0,-1 1 14 15,-1 3-3-15,0 4-67 0,-2 3-5 16,-1 3 0-16,0 6 0 0,0 2 0 0,-3 1 0 16,1 1 0-16,-2 2 0 0,-1-1 0 0,0 0 0 15,-2-1 0-15,0 1 0 0,-2 0 0 16,0-2 0-16,2-6 0 0,-2 1 0 0,0-2 0 16,0-2 0-16,1-3 0 0,-1-2 0 15,1-1 0-15,0-2 0 0,1-3 0 0,-1-1 0 16,2-11 0-16,-4 16 0 0,4-16 0 0,-5 13 0 15,5-13 0-15,-9 7 0 0,9-7 0 16,-12 2 0-16,12-2-120 0,-19-4-258 0,5-1-40 16,-4-4-19-16,-1-2-3 0,-4-4 1 0,-1-3 170 15,-5-4-100-15,-2-2 63 0,1-2 55 16,-2-2 44 0,2 2 42-16,-2-1 37 0,3 1 51 0,1-1 52 15,2 2 183-15,1 3-112 0,4 3 44 0,4 1 23 16,1 2 19-16,3 3 16 0,2 1-9 15,2 4 0-15,0-3 3 0,2 3 4 0,7 8 3 0,-7-14-9 0,7 14 11 16,-3-11-12-16,3 11-12 0,0 0-26 16,3-16-15-16,-3 16-19 15,6-9-8-15,-6 9-25 0,11-11 2 0,-11 11-14 0,13-9 0 16,-13 9-10-16,17-9 0 0,-7 6-2 0,-10 3-4 16,19-5-9-16,-19 5-10 0,19-4-6 15,-19 4 4-15,17-1 13 0,-17 1 17 0,16 6 15 16,-16-6 18-16,13 12 11 0,-7 0 13 0,-1 2 5 15,0 3 1-15,-2 1 3 0,1 3 8 16,-2 3-3-16,-1-1 11 0,0 1-22 0,1-1-2 16,-2-3-30-16,1 0-9 0,0-1-8 15,0-3-18-15,0 1-35 0,0-3-43 0,1-3-56 16,-2-11-61-16,2 18-48 0,-2-18-51 0,2 13-22 16,-2-13-56-16,0 0-40 0,0 0 101 15,3 8-169-15,-3-8 10 0,0 0 23 16,0 0 60-16,0 0 77 0,-2-11 86 0,2 11 83 15,-2-14 89-15,2 14 67 0,-1-20 52 0,1 20 39 16,0-22 20-16,0 22 21 0,3-26 13 16,0 13 13-16,1-1-9 0,0 1 3 0,3 1-3 15,0 1-6-15,-1 3-11 0,0 1-11 0,5-1-17 16,-2 2-14-16,0 2-17 0,0-1-11 16,1 2-13-16,-10 3-7 0,18-4-1 0,-18 4 8 15,19-2 6-15,-19 2 9 0,18 2 14 16,-18-2 8-16,14 6 7 0,-14-6-4 0,8 10 1 15,-8-10 10-15,1 17 6 0,-4-7-4 0,-1 4-3 16,-3-1 9-16,-1 3 0 0,-3-1-2 16,3-1 2-16,1-3 1 0,0 1-20 0,0-2-17 15,2-2-17-15,5-8-13 0,-7 12 7 16,7-12-16-16,0 0-2 0,-3 12-31 0,3-12-21 16,0 0-69-16,0 0-80 0,15 1 10 15,-15-1-271-15,18-6-125 0,-5 0-140 0,2-2-331 16,2-2-505-16,0 0-1136 0</inkml:trace>
  <inkml:trace contextRef="#ctx0" brushRef="#br0" timeOffset="32159.86">12825 9168 949 0,'0'0'811'0,"-9"-12"-117"16,9 12-93-16,-5-7-73 0,5 7-65 15,0 0-39 1,0 0-43-16,-2-11-33 0,2 11-36 0,0 0-36 0,11-7-35 0,-11 7-23 0,17-3-34 16,-17 3-28-16,22-3-25 0,-9 2-31 15,-1 1-17-15,3 0-21 0,-2 0-12 16,1 0-12-16,-1 1-15 0,0 0-29 0,-3 1-25 16,-10-2-7-16,21 4 0 0,-21-4 4 0,13 6-17 15,-13-6-9-15,6 8-19 0,-6-8 6 16,0 0 0-16,-2 16 18 0,2-16 2 0,-8 13 18 15,-1-3 3-15,-1-1 18 0,-1 1 2 16,1-1 33-16,-3 2 22 0,2-3 36 0,0 3 17 16,-1-4 11-16,4 0-6 0,1-1-6 0,7-6-20 15,-12 8-3-15,12-8-24 0,-8 8-10 16,8-8-6-16,0 0 0 0,-5 8-11 0,5-8-3 16,0 0-18-16,0 0-20 0,10 3-40 15,-10-3-24-15,14 0-33 0,-14 0-27 0,18-2-41 16,-18 2-32-16,21-4-49 0,-21 4-53 15,21-3-66-15,-21 3-67 0,18-5-73 0,-18 5-122 16,14-2-565-16,-14 2-821 0</inkml:trace>
  <inkml:trace contextRef="#ctx0" brushRef="#br0" timeOffset="32394.62">12936 9213 200 0,'-10'-6'671'0,"1"2"-14"15,-1 0-236-15,10 4-15 0,-15-6-65 0,15 6-68 16,-13-2-35-16,13 2-31 0,-12 3-3 15,12-3-11-15,-14 12 3 0,6 0 133 16,0 5-165-16,0 4 2 0,-2 5 10 0,-3 11 14 16,1 2 27-16,-3 4 29 0,2 1 27 0,-4-1 32 15,3 1-2-15,-3 0-15 0,3-1-44 16,-3-1-34-16,3-2-40 0,-2 1-30 0,2-4-39 16,-2-3-9-16,5-4-31 0,1-3-20 15,1-4-67-15,2-4-56 0,2-3 45 0,0-1-246 16,-1-3-91-16,3-2-79 0,3-10-48 0,-2 13-47 31,2-13-107-31,0 0-856 0,0 0-1141 0</inkml:trace>
  <inkml:trace contextRef="#ctx0" brushRef="#br0" timeOffset="32975.35">12986 9466 163 0,'0'0'819'0,"-15"-1"-148"16,15 1-39-16,0 0-74 0,0 0-53 16,-13 0-57-16,13 0-48 0,0 0-50 0,0 0-40 15,0 0-45-15,0 0-39 0,-11-2-31 0,11 2 1 16,0 0 1-16,0 0 4 0,0 0-10 15,0 0-17-15,0 0-24 0,0 0-22 0,12 5-12 16,-12-5-24-16,0 0-7 0,14 4-26 16,-14-4-7-16,12 2-17 0,-12-2-33 0,12 2-51 15,-12-2-57-15,14 4-63 0,-14-4-67 0,12 2-60 16,-12-2-75-16,11 3-62 0,-11-3-62 16,10 3-38-16,-10-3-100 0,0 0-597 15,10 6-838-15</inkml:trace>
  <inkml:trace contextRef="#ctx0" brushRef="#br0" timeOffset="33479.4">12905 9624 111 0,'-9'7'734'0,"1"-2"-141"16,8-5-67-16,-12 8-40 0,12-8-61 0,-8 7-54 16,8-7-43-16,0 0-42 0,-9 8-23 15,9-8-32-15,0 0-42 0,0 0-35 0,-4 9-28 16,4-9-23-16,0 0-21 0,0 0-20 15,8 8-10-15,-8-8-12 0,0 0-10 0,10 8-6 32,-10-8-3-32,9 10-2 0,-9-10-6 0,10 12-6 15,-5-5 3-15,-1 4-8 0,-1 1 5 0,0 3-4 16,0 1 10-16,-1 0-6 0,-1 1 6 0,0 1 148 16,-1-2-134-16,0-1 9 0,0-2 9 15,0-13-2-15,0 22-12 0,0-22-5 16,0 20-9-16,0-20 7 0,1 15-10 0,-1-15-16 15,2 12-11-15,-2-12-18 0,0 0-27 0,7 7-42 16,-7-7-37-16,0 0-37 0,14-4-14 16,-14 4-9-16,15-9 18 0,-6 1 149 0,0-2-133 15,1 0 27-15,-1 0 23 0,0-2 16 16,1 0 45-16,-2 0 40 0,0 3 42 0,0-1 31 16,0 2 22-16,-8 8 35 0,9-12 25 0,-9 12 32 15,8-7 25-15,-8 7 14 0,0 0 12 16,0 0-5-16,14 2-4 0,-14-2-21 0,7 11-6 15,-7-11-14-15,7 14-8 0,-7-14-8 16,6 18-12-16,-3-8-17 0,0-1-8 0,1 1-39 16,-4-10-6-16,5 18-26 0,-5-18-1 15,5 15-24-15,-5-15-14 0,4 13-43 0,-4-13-49 16,4 10 62-16,-4-10-202 0,0 0-56 0,5 11-62 16,-5-11-83-16,0 0-59 0,0 0-85 15,0 0-131-15,0 0-652 0,12-3-948 0</inkml:trace>
  <inkml:trace contextRef="#ctx0" brushRef="#br0" timeOffset="34253.25">13298 9618 1133 0,'0'0'789'0,"8"-12"-105"0,-8 12-68 0,6-7-70 16,-6 7-79-16,0 0-87 0,0 0-67 15,0 0-57-15,13 1-48 0,-13-1-45 0,0 0-32 16,9 13-23-16,-9-13-31 0,7 18-35 0,-4-5-38 15,2 3-45-15,-3 0-31 0,0 2-28 0,-1 0 1 16,1 1-1-16,-2-1 16 0,0 0 142 0,-1-2-138 16,0 1 23-16,1-4 11 0,-1 0 17 15,1-13 19-15,-2 19 25 0,2-19 16 0,-1 16 0 16,1-16-10-16,0 0-34 0,-1 14-35 16,1-14-35-16,0 0-22 0,0 0-20 0,0 0-6 15,0 0-18-15,9-7-2 0,-9 7 126 0,10-18-164 16,-4 5-1-16,3-5 24 0,0-2 29 15,1-5 29-15,1-3 19 0,1-1 18 16,1-6 17-16,2 2 24 0,-1-2 24 0,-1 8 30 16,0 0 17-16,-1 4 15 0,-1 4 14 0,-2 1 45 15,-1 5 46-15,-1 1 43 0,-1 5 34 16,-6 7 14-16,7-10 15 0,-7 10-1 0,0 0-3 16,0 0-16-16,0 0-16 0,0 14 4 0,0-14-27 15,-6 16-10-15,4-8-15 0,2-8-36 16,-7 17-18-16,7-17-40 0,-5 16-13 0,5-16-24 15,-4 15-8-15,4-15-16 0,-1 12-10 16,1-12-27-16,5 8-11 0,-5-8-19 0,9 6-24 16,-9-6-2-16,13 4-21 0,-13-4-9 0,20 0 3 15,-20 0-3-15,22 0 2 0,-22 0 15 16,22 0 12-16,-22 0 11 0,23 1-5 0,-23-1 3 16,21 4 12-16,-21-4 22 0,17 5 15 15,-8-1 21-15,-9-4 14 0,10 13 22 0,-10-13-11 16,6 15 3-16,-6-15-2 0,0 19-4 15,0-19-8-15,-3 21 3 0,-1-8-13 0,0 0 16 16,-2-1-28-16,-2 1-9 0,3-2-31 0,-1 0-31 16,0-2-53-16,6-9-56 0,-11 13-50 15,11-13-45-15,-9 7-42 0,9-7-4 0,0 0 138 16,-11 4-122-16,11-4 52 0,0 0 47 16,-10-6 61-16,10 6 64 0,-5-7 92 0,5 7 85 15,-6-6 65-15,6 6 66 0,0 0 38 0,-6-11 25 16,6 11 1-16,0 0-1 0,-6-6-47 15,6 6-10-15,0 0-5 0,0 0 5 16,-10 10-23-16,10-10-9 0,-6 15-6 0,2-5-18 16,0 3-7-16,-1 2-22 0,1 0-20 0,-2 2-20 15,1-1-14-15,-1-2-26 0,1 2-26 16,0-2-47-16,1-1 0 0,-1-2 0 0,2-2-86 16,3-9-84-16,-6 15-64 0,6-15 20 0,-5 9-238 15,5-9-84-15,0 0 73 0,-6 7-192 16,6-7-39-16,0 0-32 0,0 0-524 0,-5-8-860 15</inkml:trace>
  <inkml:trace contextRef="#ctx0" brushRef="#br0" timeOffset="34456.56">13500 9869 1321 0,'0'0'455'0,"7"-13"-20"0,-7 13-7 0,9-7-6 15,-9 7-6-15,13-2-15 0,-13 2 3 16,18 3-17-16,-4 1 23 0,1 2 1 16,-1 2-16-16,2-1-18 0,0 2-21 0,1 0-21 15,-3-1-45-15,1 1-25 0,-1-1-38 0,-1-1-24 16,-2 0-34-16,0-2-85 0,-2 0-84 15,-9-5 0-15,13 7 0 0,-13-7 0 0,12 6 0 16,-12-6 0-16,9 4 0 0,-9-4 0 16,0 0 0-16,11 3 0 0,-11-3 0 0,0 0-301 15,0 0-89-15,0 0-85 0,12-3-79 0,-12 3 40 16,0 0-319-16,5-10-789 0,-5 10-1279 16</inkml:trace>
  <inkml:trace contextRef="#ctx0" brushRef="#br0" timeOffset="34960.29">14085 9476 715 0,'3'-11'759'0,"-3"11"-66"0,0 0-67 16,3-11-53-16,-3 11-57 0,0 0-52 0,0 0-66 16,0 0-49-16,0 0-48 0,0 0-41 15,0 0-33-15,0 0-28 0,-14 3-29 0,14-3-32 16,-13 13-17-16,2-4-21 0,0 0-14 0,0 2-15 15,-1-2-17-15,1 1-8 0,-1 0-10 0,0-1-17 16,1-2-23-16,4-1-18 0,-1 0-35 16,8-6-39-16,-12 9-27 0,12-9-20 0,-7 6-9 15,7-6 11-15,0 0 21 0,0 0 25 16,-10 5 18-16,10-5 13 0,0 0 13 0,0 0 16 16,0 0 49-16,0 0 37 0,0 0 21 15,6 12 16-15,-6-12 0 0,6 12 4 0,-3-4 5 16,2 5-4-16,-1 2-13 0,0 0-5 0,-1 3-14 15,1 0 1-15,-2 0-18 0,0 1-1 16,0-1-13-16,-1-1 1 0,0 0-12 0,-1 0-5 16,0-3-52-16,1-2-54 0,-1-12 50 15,0 19-231-15,0-19-87 0,2 16-78 0,-2-16-63 16,0 0-99-16,4 14-223 0,-4-14-315 0,0 0-751 16</inkml:trace>
  <inkml:trace contextRef="#ctx0" brushRef="#br0" timeOffset="36156.4">14027 9693 352 0,'2'-17'781'0,"-2"17"-143"0,2-14-22 15,-2 14-58-15,3-11-43 0,-3 11-50 16,6-11-44-16,-6 11-61 0,7-11-47 0,-7 11-45 16,9-12-37-16,-9 12-35 0,10-11-30 0,-10 11-32 15,12-11-24-15,-12 11-22 0,14-12-16 16,-7 7-16-16,0 1-11 0,2-2-6 0,0 1-3 15,-1 1 2-15,-8 4 9 0,17-8 15 16,-17 8 6-16,13-4 10 0,-13 4 7 0,11-1 10 16,-11 1-7-16,11 3 7 0,-11-3-14 0,10 6 6 15,-10-6-7-15,8 13-3 0,-8-13-7 32,8 16-6-32,-3-3 12 0,-2 2-5 0,1 1-14 0,0 0 25 0,-1 3 7 0,1 1-3 15,-1 3 3-15,0-3-23 0,1 4-66 0,-2-5 0 16,0 0 0-16,-1 0 0 0,0 0 0 15,0-2 0-15,1-1 0 0,-2-3 0 0,1-2 0 16,-1-11 0-16,1 18 0 0,-1-18 0 0,1 14 0 16,-1-14 0-16,0 0 0 0,0 14 0 15,0-14-66-15,0 0-175 0,0 0-37 0,-6 7-27 16,6-7-15-16,0 0-10 0,-13-4 4 16,13 4-2-16,-12-7 21 0,3 2 11 0,-3-3 42 15,0-3 172-15,-4 1-111 0,-1-3 44 16,1 0 49-16,-2-1 55 0,0 1 52 0,2 0 50 15,-1 1 52 1,1 2 42-16,3 0 25 0,1 3 3 0,0-1 9 16,2 2-8-16,2 1-24 0,8 5-32 15,-13-10-26-15,13 10-29 0,-9-7-12 0,9 7-6 16,0 0-12-16,-7-12-10 0,7 12-10 16,0 0-29-16,5-12-28 0,-5 12-17 0,10-8-11 15,-10 8-17-15,16-8-12 0,-16 8-6 0,17-5-9 16,-17 5-17-16,21-2-12 0,-21 2-1 15,20 1-2-15,-20-1 18 0,16 6 26 16,-16-6 29-16,13 10 18 0,-13-10 35 0,5 15 30 16,-5-15 33-16,0 18 27 0,-3-8 29 0,-1 3 18 15,-3 0 21-15,1-1 5 0,-2 0 15 16,1-1-6-16,0-3 6 0,2 0-15 0,5-8-16 16,-8 11-39-16,8-11-45 0,-5 8-34 0,5-8-29 15,0 0-43-15,0 0-50 0,0 0 74 16,10-10-201-16,0-1-28 0,2-2-27 0,0-3-2 15,5-5-8-15,-1-1 7 0,1-2 24 16,3-7 22-16,-1-1 50 0,0-1 26 0,0 0 47 16,0 0 26-16,0 0 42 0,-1 4 29 0,0-1 45 15,-3 5 45-15,0 5 28 0,-3 1 20 16,0 3 4-16,-4 4 31 0,0 2 37 16,-2 0 31-16,-6 10 9 0,10-8-10 0,-10 8-7 15,0 0-9-15,0 0-23 0,0 0-17 0,0 0-15 16,0 13-8-16,0-13-9 0,-7 15-5 15,7-15-9-15,-7 17-13 0,7-17-22 0,-5 16-18 16,5-16-12-16,-5 17-2 0,5-17-11 0,-1 15-10 16,1-15-6-16,0 11-14 0,0-11-11 15,4 10-12-15,-4-10-11 0,7 6-9 0,-7-6-21 16,11 5-10-16,-11-5-5 0,12 2 0 16,-12-2 0-16,14 1 12 0,-14-1 11 0,17 1 12 0,-17-1 5 15,17 2 12-15,-17-2 17 0,19 2 29 16,-19-2 25-16,18 6 22 0,-18-6 23 0,15 8 15 15,-3 1 15-15,-3-1 10 0,-1 5 18 16,1 4 8-16,0 1 6 0,-2 2 23 0,0 4-7 16,0 3 19-16,-2-2-3 0,1 5 1 0,-3-4-9 15,1-1-5-15,-2 2-40 0,0-2-142 16,-1-2 0-16,1-2 0 0,0-2 0 16,-2-1 0-16,1-2 0 0,0-3 0 0,-1-1 0 15,0-12 0-15,0 18 0 0,0-18 0 0,-2 13 0 16,2-13 0-16,-6 9 0 0,6-9 0 15,-8 5 0-15,8-5 0 0,-13 3 0 0,13-3 0 16,-16-1-93-16,16 1-32 0,-24-7 14 16,11 2 17-16,-2-1 29 0,2 1 16 0,0-1 12 15,1 0 11-15,1-1 10 0,-1 0 5 0,3 0 4 16,2 2-3-16,7 5-3 0,-14-12-12 16,14 12-21-16,-9-12-45 0,9 12-41 0,-4-12-64 15,4 12-36-15,2-13 73 0,-2 13-195 16,8-17 67-16,2 9-183 0,2-2 20 0,3 1 90 15,4-2 70-15,3 2-58 0,5-2-111 16,4 0-153-16,6-1-335 0,4-1-528 0</inkml:trace>
  <inkml:trace contextRef="#ctx0" brushRef="#br0" timeOffset="37443.33">15080 9282 449 0,'-10'-4'853'0,"10"4"-144"15,-13-7-48-15,13 7-62 0,-9-5-73 0,9 5-68 16,0 0-68-16,-10-5-57 0,10 5-30 16,0 0-22-16,0 0-10 0,0 0-16 0,0 0-19 15,0 0-38-15,0 0-19 0,0 0-25 0,16 1-20 16,-16-1-26-16,16 1-10 0,-16-1-27 16,20 2 0-16,-20-2-21 0,23 2-2 15,-23-2-22-15,22 1 2 0,-22-1-17 0,21 3-21 16,-21-3-26-16,20 1-8 0,-20-1-16 0,15 3 3 15,-15-3 1-15,12 3 18 0,-12-3 9 16,8 4 8-16,-8-4-9 0,0 0 18 0,1 12-6 16,-1-12 2-16,-6 12 4 0,0-5-3 15,-4 1-3-15,-1 2-1 0,-1-1 1 0,-4 2 4 16,0 0 2-16,-1-1 2 0,-1 0 3 0,3 1 8 16,0-4 1-16,2 0 10 0,2-1 13 15,0 0-1-15,3-1-1 0,8-5-16 0,-12 7-21 16,12-7 0-16,0 0 2 0,-10 4-3 0,10-4 5 15,0 0 2-15,0 0 0 0,0 0-5 16,0 0-15-16,15 1 12 0,-15-1-3 16,0 0-8-16,17 0 0 0,-17 0 0 0,13 1-9 15,-13-1-6-15,13 1-5 0,-13-1-9 0,0 0 3 16,15 4 16-16,-15-4 19 0,8 5 11 16,-8-5 4-16,3 8 1 0,-3-8 6 0,0 13 2 15,0-13-2-15,-5 16 13 0,-1-4 15 16,-2 0 13-16,-1 2 11 0,0-1 8 0,-3 1 6 15,1 0 5-15,-1-1 2 0,0-2-3 0,2 1 3 16,1-4-15-16,1 1-7 0,2-3-18 16,6-6-8-16,-9 10-27 0,9-10 9 0,0 0-13 15,-5 11 12-15,5-11-10 0,0 0 3 16,11 1 92-16,-11-1-145 0,15-1-11 0,-15 1-3 16,19-5-10-16,-7 3-2 0,3-2-8 15,-1 2-8-15,-2-2-22 0,-12 4-24 0,21-2-26 16,-21 2-25-16,15 0 8 0,-15 0 32 0,11 2 29 15,-11-2 24-15,0 0 20 0,2 14 16 16,-2-14 15-16,-10 19 14 0,-1-4 16 0,-3 1 26 16,-4 2 17-16,-2 2 19 0,-3-2 43 15,1 1 37-15,-1 0 30 0,0-2 14 0,2 0-27 0,3-4-20 16,2-1-32-16,3-2-15 0,3-1-22 16,0-1-3-16,4-2-18 0,6-6 0 0,-5 8-9 15,5-8-2-15,0 0-23 0,0 0-14 0,17 0-26 16,-6-3-19-16,3-3-40 0,6-1-20 15,0-2-32-15,0 0-22 0,1 1-19 0,0-2-7 16,-2 2 6-16,0-1 9 0,0 1 26 16,-5 1 31-16,1 1 28 0,-3 0 40 0,-2 3 71 15,-10 3 56-15,15-6 37 0,-15 6 8 0,10-4-15 16,-10 4-8-16,0 0-1 0,0 0-6 16,15 1 1-16,-15-1-9 0,0 0-12 15,8 9 0-15,-8-9-2 0,5 9 11 0,-5-9 0 16,5 14 5-16,-5-14 1 0,5 18 12 0,-5-18-7 15,5 19 9-15,-2-8 3 0,-2 0 1 16,0 0-3-16,-1-11 21 0,2 22-5 0,-2-22 7 16,0 21-15-16,0-21 11 0,0 22-16 15,0-22 4-15,-2 19-5 0,2-19-19 0,-4 18-11 16,4-18-9-16,-4 17-10 0,4-17-9 0,-5 15-8 16,5-15-3-16,-5 14-4 0,5-14-4 15,-6 11-3-15,6-11-6 0,-3 9-14 0,3-9-8 16,-6 7-7-16,6-7-7 0,-8 6-2 0,8-6-8 15,-8 5-2-15,8-5-23 0,-11 3-12 16,11-3-12-16,0 0 7 0,-20 0 3 16,20 0 12-16,-17-4 13 0,17 4 17 0,-17-3-1 15,17 3 16-15,-18-4 12 0,18 4 23 0,-18-3 16 16,18 3 28-16,-16-3-8 0,16 3 2 16,-11-1-12-16,11 1 16 0,0 0 2 0,-15-5-10 15,15 5-12-15,0 0-4 0,-8-5-9 16,8 5-4-16,0 0 5 0,5-13-17 0,4 2-13 15,2 0-40-15,5-4-31 0,5-3-31 0,7-4-41 16,2-2-51-16,2 0-72 0,1 2-74 16,0 0-84-16,2-1-100 0,-2 2-102 0,2 1-39 15,-1 1-34-15,0-2-466 0,-2 1-781 16</inkml:trace>
  <inkml:trace contextRef="#ctx0" brushRef="#br0" timeOffset="38498.8">1306 10332 838 0,'4'-7'725'0,"-4"7"-124"15,0 0-33-15,0 0-84 0,5-8-13 0,-5 8-58 16,0 0-9-16,0 0-67 0,0 0-5 0,-1 14-65 16,1-14-14-16,-4 18-53 0,0-5-12 15,-2 0-48-15,1 2-22 0,-1 2-24 0,-2 1-22 16,-2 1-12-16,1 0-11 0,0 0-10 16,-2 0-8-16,2-1-6 0,-1 0-10 0,3-5-5 15,0 0-8-15,1 0-6 0,0-2-4 0,3-3-1 16,3-8-5-16,-6 15-7 0,6-15 2 0,-3 14-2 15,3-14 6-15,0 0 9 0,4 11 4 16,-4-11 4-16,8 6 4 0,-8-6-3 16,19 2-1-16,-19-2 2 0,20 0 4 0,-7-2-6 15,4-1 3-15,1-1-3 0,0 1-18 0,4-2-24 16,0-2-29-16,0 1-31 0,0-1-33 0,1 0-43 16,-2-2-50-16,1 0-54 0,-1 2-54 15,0-3-48-15,-2 3-71 0,-2 1-129 0,-2-1-635 16,-1 1-825-16</inkml:trace>
  <inkml:trace contextRef="#ctx0" brushRef="#br0" timeOffset="38717.51">1597 10468 502 0,'0'0'503'16,"-9"-5"-73"-16,9 5-25 0,-11-4-35 16,11 4-30-16,0 0-68 0,-10-2 4 0,10 2-47 15,0 0 31-15,-10 8-16 0,10-8-4 0,-8 14-16 16,5-5-21-16,-2 4-25 0,3 1-9 15,-2 3-9-15,0 0-17 0,0 2-11 0,0 0-11 16,-2 3-10-16,2-1-13 0,-1 0-16 16,2 0-21-16,-1-3 11 0,0-1-42 0,2 0 11 15,-1-3-71-15,0-1-19 0,1-2-99 0,2-11-57 16,-1 16-85-16,1-16-6 0,0 0-45 16,2 11-71-16,-2-11-171 0,0 0-525 0,0 0-725 15</inkml:trace>
  <inkml:trace contextRef="#ctx0" brushRef="#br0" timeOffset="38905.58">1602 10468 579 0,'4'-11'644'15,"-4"11"-59"-15,4-11-36 0,-4 11-45 0,0 0-79 16,0 0-4-16,0 0-44 0,9 4-48 16,-9-4-60-16,1 12-48 0,-1-12-47 0,-2 20-33 15,0-9-34-15,0 2-44 0,-3 1-61 0,3 0-67 16,-1 1-57-16,-1-2-52 0,1 1-32 15,-2-2-36-15,1 0-42 0,0-1-62 0,-2 2-113 16,2-5-178-16,-3 3-260 0,2-3-460 16</inkml:trace>
  <inkml:trace contextRef="#ctx0" brushRef="#br0" timeOffset="39522.33">1376 10721 832 0,'0'0'603'0,"-11"4"-80"0,11-4-49 15,-9 6-54-15,9-6-39 0,-9 11-35 0,9-11-3 16,-9 12-54-16,3-4-14 0,2-1-75 16,-2 5-5-16,0 0-57 0,1-2-2 0,1-1-51 15,4-9 8-15,-8 16-47 0,8-16 15 0,-6 15-40 16,6-15 20-16,-4 14-33 0,4-14 18 16,-3 13-28-16,3-13 25 0,-1 12-40 0,1-12 14 15,-1 11-39-15,1-11 5 0,0 0-44 16,1 14 24-16,-1-14-13 0,5 8 34 0,-5-8-12 15,0 0 37-15,11 5-15 0,-11-5 33 0,14-1-21 0,-14 1 30 16,17-4-21-16,-6 1 32 0,2-2-18 0,2-1 25 16,-1 0-24-16,2 0 23 0,-1-2-30 0,3-1 2 15,-1 1 3-15,1-2-5 0,-2 1-2 16,0 1-28-16,-2 0-52 0,1 0-40 0,-2 1-46 16,1-2-31-16,-4 1-23 0,1 2-8 15,-1-1 4-15,-3 1 20 0,-7 6 26 0,11-9 33 16,-11 9 21-16,10-8 16 0,-10 8 15 0,5-8 11 15,-5 8 11-15,0 0 15 0,4-13 10 16,-4 13 5-16,0 0 10 0,2-16 9 0,-2 16 1 16,0-12 12-16,0 12 26 0,-1-12 29 15,1 12 32-15,0 0 46 0,-1-13 32 0,1 13 30 16,0 0 21-16,0 0-1 0,-2-13-8 0,2 13 15 16,0 0 19-16,0 0 13 0,0 0 20 15,-3 13 1-15,3-13-5 0,1 20-2 0,0-5-14 16,0 3-18-16,2 1-23 0,0 4-22 0,0 1-13 15,1 2-21-15,0-1-14 0,2 0-18 16,-3 1-14-16,2-2-11 0,0 1-12 0,-1-3-10 16,0-1-11-16,-1-3-4 0,0-2-7 15,2-2-10-15,-2 0-5 0,-1-2-2 0,-2-12 1 16,3 18-3-16,-3-18-17 0,3 12-30 0,-3-12-33 16,1 11-42-16,-1-11-42 0,0 0-62 15,2 10-67-15,-2-10-66 0,0 0-55 0,0 0-67 16,0 0-37-16,0 0-76 0,0 0-137 15,8-13-631-15,-6 2-937 0</inkml:trace>
  <inkml:trace contextRef="#ctx0" brushRef="#br0" timeOffset="39725.61">1959 10372 1632 0,'0'0'829'0,"0"0"-83"15,0 0-98-15,0 0-80 0,0 0-132 16,0 0-60-16,0 0-92 0,0 0-43 0,0 0-66 16,0 0-13-16,0 0-47 0,2 11-8 15,-2-11-51-15,0 0-33 0,5 9-88 0,-5-9-46 16,0 0-99-16,8 9-46 0,-8-9-86 0,0 0-35 16,12 6-42-16,-12-6-99 0,0 0-154 15,14 5-398-15,-14-5-687 0</inkml:trace>
  <inkml:trace contextRef="#ctx0" brushRef="#br0" timeOffset="40148.54">2143 10351 407 0,'0'0'739'0,"0"0"-135"0,9-2-5 0,-9 2-104 16,0 0-18-16,0 0-62 0,0 0 2 16,0 0-61-16,0 0-19 0,13 0-67 0,-13 0-24 31,0 0-67-31,0 0-15 0,0 0-51 0,0 0-2 15,3 10-57-15,-3-10-29 0,0 0-82 16,-6 9-30-16,6-9-55 0,-8 8 6 0,8-8-48 16,-14 11 7-16,2-5-44 0,0 0 30 0,-2 1-23 15,-1 0 36-15,-2 2-10 0,-2-1 27 16,-1 0 21-16,-2 1 45 0,1 1 27 0,-2-2 61 16,-1 1 36-16,3-1 50 0,0 1 71 15,0-1 50-15,3-1 29 0,2-1 17 0,2-1 17 16,0-1 7-16,4 0-39 0,0-1-26 0,10-3-26 15,-14 5-25-15,14-5-7 0,-8 4 7 16,8-4 2-16,0 0-9 0,0 0-15 0,0 0 105 16,0 0-157-16,13 3-10 0,-13-3 1 15,21-1-8-15,-3-1-11 0,2 1-8 0,2-1-9 16,3-1-7-16,-1 0-10 0,3 0-4 0,-1 0-33 16,0 0-37-16,-1-1-34 0,-1 1-37 0,-2-2-41 15,-2 1-31-15,-3 0-24 0,0 1-16 16,-3 0 4-16,0-2-33 0,-5 2 8 0,-9 3-44 15,16-6-23-15,-16 6-8 0,9-5-53 16,-9 5-54-16,0 0-75 0,5-10-497 0,-5 10-619 16</inkml:trace>
  <inkml:trace contextRef="#ctx0" brushRef="#br0" timeOffset="40971.33">2073 10282 286 0,'-5'-8'674'0,"1"-1"-121"0,4 9-58 16,-8-11-4-16,8 11-72 0,-6-8-6 0,6 8-57 0,0 0-19 15,-7-8-81-15,7 8-23 0,0 0-44 16,0 0 32-16,0 0-33 0,-5 7 20 0,5-7-44 16,1 17 17-16,1-1-29 0,0 2 26 15,3 4-24-15,-2 3-5 0,1 0-8 0,0 6-12 16,-1-1-8-16,0 3-14 0,0-2-3 0,-1-5 111 16,1 2-158-16,-2-1-7 0,2-2-9 15,-2 0-11-15,1-5-4 0,-2-1-7 0,0 0-17 16,0-1-20-16,0-5-22 0,0 0-34 15,0-13-40-15,0 20-37 0,0-20-60 0,0 15-13 16,0-15-63-16,0 0-30 0,-2 13-53 0,2-13 10 0,0 0 33 16,0 0 18-16,0 0 34 0,0 0 21 15,-7-9 58-15,7 9 45 0,-4-15 52 0,0 7 45 16,0-6 60-16,-1 3 39 0,0-3 24 0,1 4 24 16,-1 0 30-16,5 10 39 0,-6-15 49 15,6 15 21-15,-6-12 2 0,6 12-14 0,-6-7-37 16,6 7-24-16,0 0-13 0,-11-5-4 15,11 5 0-15,-11 6 0 0,11-6-2 0,-15 10-1 16,4-2-8-16,0 2-24 0,-1-1-20 0,1 3-19 16,0-3-14-16,-1 2-11 0,1-2-13 15,2 0-16-15,1-2-30 0,8-7-50 0,-12 11-57 16,12-11-52-16,-8 7-26 0,8-7 6 0,0 0 2 16,0 0-10-16,0 0-15 0,0 0-25 15,7-8-15-15,-7 8-8 0,18-14-7 0,-7 5 15 16,1 0 25-16,2-1 43 0,0-1 18 0,1-1 46 15,0 1 10-15,1 1 38 0,-2 1 29 16,0 1 45-16,-1 2 25 0,0-1 40 0,-3 4 10 16,-10 3 28-16,17-4 11 0,-17 4 11 0,0 0 20 15,17 3 40-15,-17-3 14 0,5 10-3 16,-5-10-23-16,1 15-28 0,-1-15-8 0,-4 24-1 16,0-8 37-16,-3 0-31 0,-2 3 25 15,1 0-33-15,-2 2 27 0,-3 1-24 0,1 0 18 16,1-3-29-16,-1 0 3 0,2-3-48 0,1-1-2 15,1-3-47-15,2-2-34 0,1-1-106 16,5-9 2-16,-6 10-48 0,6-10 0 0,0 0-48 16,0 0-7-16,0 0-54 0,11-4 0 15,-11 4-8-15,14-12 25 0,-3 3 30 0,1 2 43 16,0-2 24-16,1 2 44 0,0 1 36 0,-1-2 54 16,0 2 14-16,0 2 50 0,-12 4 16 15,17-5 47-15,-17 5 0 0,15-1 70 0,-15 1 11 16,11 3 40-16,-11-3-30 0,7 8 29 15,-7-8-38-15,5 14 16 0,-5-14-35 0,0 19 19 16,-3-9-34-16,0 5 5 0,-1 0-46 0,-2 2-2 16,-3 1-35-16,-1 0 6 0,1 0-34 15,-1-1 3-15,-2 0-37 0,2-3-27 0,1-2-80 16,-1-1-40-16,2-1-111 0,1-3-57 0,7-7-103 16,-10 10-77-16,10-10-104 0,0 0-156 15,0 0-316-15,-13-2-671 0</inkml:trace>
  <inkml:trace contextRef="#ctx0" brushRef="#br0" timeOffset="41174.79">2205 10840 220 0,'11'9'741'0,"-1"0"-97"16,1 4-72-16,2 1-21 0,-1 2-73 15,0 1-12-15,-1 1-65 0,3-1-5 0,-2 2-78 16,1-1-47-16,-2 0-55 0,0-1-38 0,1-1-42 15,-2-1-33-15,-2-3-82 0,2 0-101 16,-3-2-119-16,0-2-116 0,-1-2-106 0,-6-6-149 16,10 10-167-16,-10-10-320 0,0 0-675 15</inkml:trace>
  <inkml:trace contextRef="#ctx0" brushRef="#br0" timeOffset="41837.37">2724 10425 167 0,'0'0'746'0,"0"0"-105"15,7-7-70-15,-7 7-28 0,0 0-42 0,0 0-37 16,0 0-44-16,0 0-41 0,0 0-54 0,0 0-44 16,0 0-43-16,-7 12-38 0,0-5-38 0,-1 2-31 15,-1 1-25-15,-2 1-21 0,2 0-16 16,-2-1-16-16,1 2-11 0,-1-1-7 0,2-1-19 15,0 0-17-15,-1-2-36 0,2 2-12 16,0-3-19-16,8-7-8 0,-11 12-17 0,11-12-18 16,-9 8 101-16,9-8-178 0,-7 6 117 0,7-6-149 15,0 0 165-15,-6 7-121 0,6-7 36 16,0 0 27-16,0 0 19 0,0 0 20 0,0 0 13 16,0 0 33-16,0 0 37 0,0 0 35 0,0 0 28 15,0 0 22-15,5 8 23 0,-5-8 16 16,0 0 0-16,8 13-7 0,-8-13 123 0,5 16-149 15,-1-2 11-15,-1 2 13 0,1 0 3 16,-2 0-10-16,0 2-11 0,0 0-4 0,1 0-10 16,-1-1-13-16,-1 0-16 0,0 0-12 0,1-3-14 15,-1 0-16-15,0-3-35 0,-1-11-56 16,1 19-64-16,-1-19-79 0,2 15-82 0,-2-15-86 16,0 0-85-16,2 12-119 0,-2-12-224 15,0 0-336-15,0 0-759 0</inkml:trace>
  <inkml:trace contextRef="#ctx0" brushRef="#br0" timeOffset="43017.32">2604 10703 517 0,'0'0'690'0,"0"-11"-113"0,0 11-19 0,5-10-77 16,-5 10-52-16,7-10-35 0,-7 10-36 0,9-10-46 15,-1 4-60-15,-2 0-44 0,4-1-35 16,0-2-36-16,2 1-24 0,0 0-20 0,2 1-17 15,-2-1-20-15,2 2-11 0,-2 0-9 0,-1 2-8 16,-1-1 7-16,-10 5 5 0,17-4 16 16,-17 4 10-16,15-2 18 0,-15 2 15 0,12 2 17 15,-12-2 19-15,11 8 15 0,-11-8 4 16,12 13 13-16,-6-3 2 0,0 3 15 0,0 1-9 16,0 1 4-16,-1 3-1 0,0 2-17 0,0 2-10 15,-1-1-12-15,0 3-15 0,0-2-28 16,0 1-96-16,0-2 0 0,-1-2 0 0,-1-1 0 15,1-1 0-15,-1 0 0 0,0-5 0 16,0-1 0-16,-2-11 0 0,3 18 0 0,-3-18 0 16,2 15 0-16,-2-15 0 0,2 10 0 0,-2-10 0 15,0 0 0-15,0 0-197 0,-2 11-57 16,2-11-54-16,0 0-53 0,0 0-30 0,-14-2 4 16,14 2-49-16,-14-7 17 0,6 1 20 15,-3-2 13-15,-3 0 12 0,-1-5 4 0,-2 2 62 16,1-1 63-16,-1-1 86 0,0 1 55 0,0 1 84 15,2 0 46-15,0 2 33 0,2-1 28 0,0 3 26 16,2-1 17-16,2 1 20 0,0 2-3 16,9 5-23-16,-13-10-30 0,13 10-24 15,-10-8-19-15,10 8-7 0,-7-10-10 0,7 10-11 16,0 0-3-16,-1-14-3 0,1 14-5 0,7-10-6 16,-7 10 0-16,10-11-1 0,-10 11-1 0,13-10-5 15,-13 10 2-15,18-11-4 0,-9 9-4 16,-9 2-8-16,18-6-1 0,-18 6 3 15,16-2 6-15,-16 2 17 0,12 2 14 0,-12-2 23 16,9 8 19-16,-9-8 24 0,5 15 11 0,-5-15 15 16,2 18 24-16,-4-6 19 0,1-1-2 0,-3 4 5 15,2 0-7-15,-2-2-8 0,1 1-15 16,-1-3-32-16,0-3-11 0,4-8-21 0,-4 16-29 0,4-16-47 16,-2 10-49-16,2-10 1 0,0 0-42 0,0 0 20 15,0 0-39-15,0 0-29 0,0 0-42 16,15-9-45-16,-7-2 10 0,4-4-5 0,0-2-2 15,1-1-3-15,2-3 18 0,1-3 9 0,1 0 22 16,-1-1-4-16,3-4 41 0,1 1 11 16,-1 0 53-16,-1 5 29 0,0-1 53 0,-2 3 41 15,2 1 42-15,-1 1 4 0,-3 4 15 16,0 3-8-16,-5 4 56 0,0 0 13 0,-9 8 40 16,14-5 15-16,-14 5-1 0,0 0 0 0,9 7-27 15,-9-7-26-15,2 13-14 0,-2-13-1 16,-2 21-2-16,-1-5-9 0,-1 0-14 0,-1 0-23 15,0 0-15-15,-1-2-18 0,1 0-19 16,2-2-19-16,0-3-26 0,3-9-30 0,-4 17-29 16,4-17-20-16,0 0-9 0,0 15-6 0,0-15-18 15,0 0-29-15,10 4-42 0,-10-4-37 0,14-2-17 16,-14 2-3-16,17-7-12 0,-3 0 3 16,-2 2 18-16,4-1 21 0,-2-1 36 15,1 2 32-15,-1-1 43 0,0 1 44 0,-2 3 67 16,-2-1 65-16,-10 3 57 0,19 0 55 0,-19 0 41 15,17 5 38-15,-8 1 29 0,1 2 12 0,-1 4 123 16,-1-1-155-16,-1 4-3 0,-2 1-5 16,-1 1-16-16,0 0-13 0,-1 1 108 0,0 0-161 15,0 0-5-15,-2 1-13 0,0 0-15 0,-1-2-16 16,0-1-21-16,-1-1-23 0,0-1-17 16,-1-1-26-16,0-3-39 0,-1 0-48 0,3-10-58 15,-6 17-50-15,1-9-58 0,5-8-55 16,-11 13-45-16,11-13-33 0,-15 9 7 0,15-9-15 15,-16 5 57-15,16-5 5 0,-21 1 78 0,21-1 1 16,-24-3 37-16,9-1 77 0,-2 0 45 16,1 2 78-16,-1-3 39 0,3 0 81 0,0 1 8 15,2 1 20-15,2-1-4 0,10 4-3 16,-16-6-19-16,16 6-22 0,-14-7-17 0,14 7-17 16,-7-8-20-16,7 8-15 0,0 0-15 0,-3-11-13 15,3 11-12-15,5-7-42 0,-5 7-66 16,12-11-71-16,-1 4-75 0,1 0-66 0,6-3-74 15,1 0-106-15,1 2-222 0,3-4-620 16,5 0-916-16</inkml:trace>
  <inkml:trace contextRef="#ctx0" brushRef="#br0" timeOffset="43408.3">3613 10600 1084 0,'-14'1'759'0,"14"-1"-137"0,0 0-102 0,-12 0-50 16,12 0-43-16,0 0-44 0,0 0-40 0,0 0-37 15,0 0-41-15,0 0-40 0,0 0-40 16,16 0-36-16,-16 0-28 0,18-1-23 0,-18 1-19 16,23-1-14-16,-5-1-12 0,1 0-17 0,-1 0-43 15,2-1-49-15,-2 0-42 0,2 0-38 16,-1-1-50-16,-1 0-40 0,0 0-56 0,-3 0-14 15,0 0-21-15,-3 1-30 0,-12 3-64 16,17-4-125-16,-17 4-491 0,10-4-637 0</inkml:trace>
  <inkml:trace contextRef="#ctx0" brushRef="#br0" timeOffset="43724.57">3820 10474 738 0,'0'0'609'15,"0"0"-99"-15,-11-4-38 0,11 4-83 0,0 0-43 16,0 0-44-16,-12-2-36 0,12 2-19 16,0 0 7-16,0 0 10 0,-7 12-9 0,7-12 10 15,-2 14 9-15,2-14-1 0,0 21-4 0,0-4-1 16,0 2-13-16,1 2-8 0,-1 3-23 16,0 4-5-16,-1-1-20 0,0 6-20 0,0 1-16 15,-1-1-16-15,0 2-19 0,-1-2-17 0,0 1-17 16,1-1-14-16,-1-3-7 0,-1-3-2 15,2-3-71-15,-1-2 0 0,1-4 0 0,0 0 0 16,1-3 0-16,-1-2 0 0,2-13 0 0,-2 19 0 16,2-19 0-16,-2 15-86 0,2-15-122 15,0 0-90-15,-3 11-86 0,3-11-77 0,0 0-61 16,0 0-32-16,0 0-18 0,-4-14-60 16,4 14-102-16,-2-20-442 0,2 3-787 0</inkml:trace>
  <inkml:trace contextRef="#ctx0" brushRef="#br0" timeOffset="44084.61">3717 10833 1165 0,'-2'-18'436'15,"0"4"-17"-15,0 2 17 0,2 12 149 16,-3-18-148-16,3 18-1 0,-5-14-23 0,5 14-76 16,0 0-20-16,-5-10-23 0,5 10-4 15,0 0-10-15,0 0-12 0,-15 6-22 0,15-6-27 16,-11 11-15-16,5-5-17 0,-1 4-29 0,-1 1-27 16,-3-1-23-16,4 1-20 0,-1 1-22 15,0-2-20-15,-1 1-33 0,1-1-49 0,2-1-56 16,6-9-73-16,-11 11-75 0,11-11-73 15,-6 7-66-15,6-7-64 0,0 0-16 0,0 0-21 16,0 0-15-16,0 0-2 0,-7-6 12 0,7 6 41 16,3-10 58-16,-3 10 70 0,5-16 69 15,-2 6 118-15,-3 10 123 0,8-16 101 0,-4 7 66 16,2 1 30-16,0 1 20 0,-6 7 22 16,14-11 10-16,-14 11 31 0,15-10 13 0,-15 10 16 15,19-3 9-15,-19 3-11 0,20 0-7 0,-8 2-4 16,3 1-25-16,1 2-16 0,-2 2-24 15,2-1-26-15,-2 0-27 0,0 1-34 0,0 0-31 16,0-1-22-16,-3 1-20 0,-1-2-23 16,-1-1-60-16,-9-4-67 0,15 8-68 0,-15-8-48 15,12 4-51-15,-12-4-54 0,0 0-60 0,17 1-74 16,-17-1-116-16,10-3-225 0,-10 3-330 16,12-7-728-16</inkml:trace>
  <inkml:trace contextRef="#ctx0" brushRef="#br0" timeOffset="44350.21">4047 10535 713 0,'0'0'697'16,"0"0"-64"-16,0 0-41 0,0 0-51 0,0 0-47 15,0 21-16-15,0-21-26 0,0 22-23 0,-2-5-41 16,2 1-18-16,0 2-20 0,-2 1-29 15,1 3-53-15,0 1-38 0,-1 0-34 0,1 1-28 16,0-2-36-16,0 1-20 0,-1 0-29 0,1-2-20 16,0 0-14-16,0-4-22 0,1-2-40 15,0-1-52-15,-1-1-42 0,1-15-51 0,-1 21-55 16,1-21-76-16,0 16-65 0,0-16-91 16,0 0-83-16,0 0-114 0,2 11-216 0,-2-11-445 15,0 0-907-15</inkml:trace>
  <inkml:trace contextRef="#ctx0" brushRef="#br0" timeOffset="45260.14">4053 10483 705 0,'0'0'679'0,"3"-15"-123"0,-3 15-17 0,4-11-63 15,-4 11-47-15,5-8-44 0,-5 8-40 16,7-6-38-16,-7 6-44 0,12-9-24 0,-12 9-32 15,15-8-32-15,-7 4-36 0,6-2-21 0,-1-1-23 16,2 1-18-16,0 0-17 0,1 0-12 16,-1 1-13-16,1 0-7 0,-2 0-10 0,-1 1-7 15,-2 2-2-15,-11 2 10 0,20-2 19 16,-20 2 28-16,17 3 27 0,-17-3 17 0,16 8 10 16,-10-2 6-16,2 4 10 0,0 2 5 0,-2 2-6 15,-1 2 3-15,1 3-11 0,0 0 9 16,0 5-2-16,0-1 7 0,0 8-4 0,-1 0-13 31,1 3-1-31,0-1-3 0,0 3-36 0,-1 5-84 16,-1-5 0-16,0-1 0 0,-1-2 0 0,1 0 0 15,-2-2 0-15,2-6 0 0,0-1 0 0,-2-1 0 16,0-5 0-16,0-3 0 0,0 2 0 16,-1-6 0-16,-1-11 0 0,2 19 0 15,-2-19 0-15,2 14 0 0,-2-14 0 0,0 0 0 16,0 14 0-16,0-14 0 0,0 0 0 0,0 0-35 15,-9 6-305-15,9-6-36 0,0 0-24 0,-16-6-20 16,16 6-8-16,-16-12-20 0,3 2 11 16,-1-1 19-16,-1-4 40 0,-2-2 20 0,-2-2 63 15,-2-2 35-15,2 0 66 0,-4-4 36 16,-1-1 58-16,1 1 62 0,0 0 56 0,2 4 53 16,2 0 37-16,1 3 35 0,2 3 33 0,3 1 30 15,3 3 20-15,-1 0-3 0,2 1-30 16,2 3-40-16,2 0-30 0,5 7-8 0,-9-11 0 15,9 11-4-15,0 0-8 0,0-14-16 16,0 14-17-16,9-10-9 0,-9 10-14 0,12-11-9 16,-1 2-7-16,1 1-6 0,1 0-6 0,1 1-10 15,0 0-26-15,1 0-43 0,-2 3-48 16,-2-1-20-16,-11 5-8 0,18-3 20 0,-18 3 22 16,11 2 20-16,-11-2 6 0,5 8 14 15,-5-8 143-15,0 14-144 0,-3-4 9 0,-2 2 20 16,-3 3 35-16,-1 1 40 0,-3 0 33 0,0 2 27 15,-3-1 32-15,0 2 13 0,0-2 32 16,1-2 9-16,1 1 3 0,0-3-17 0,3-2-40 16,3-1-31-16,-1-2-44 0,8-8-18 15,-8 10-4-15,8-10-15 0,0 0-16 0,0 0-28 16,0 0-38-16,17 0-42 0,-8-4-45 0,3-2-24 16,3-1-27-16,0 1-22 0,1 0-14 15,0 0-18-15,-1 2 1 0,-1 0-1 0,-2 2 30 16,-12 2 42-16,17 0 48 0,-17 0 55 15,8 6 61-15,-8-6 75 0,5 10 33 0,-5-10 34 16,-4 19 18-16,2-4 8 0,-4-1 14 0,0 3 23 16,-2 1 13-16,1-1 15 0,-1-2 5 15,0-1 0-15,1-2-13 0,2 0-19 0,0-3-18 16,5-9-22-16,-7 15-19 0,7-15-30 16,-5 10-23-16,5-10-19 0,0 0-19 0,0 0-25 15,0 0-27-15,5 7-64 0,-5-7-55 0,12-6-58 16,-4 1-70-16,3-3-68 0,2-1-81 0,3-2-56 15,0 0-84-15,0-1-149 0,3-1-594 16,0-3-890-16</inkml:trace>
  <inkml:trace contextRef="#ctx0" brushRef="#br0" timeOffset="45722.17">4588 10463 810 0,'0'0'638'0,"0"0"-93"16,0 0-38-16,-9-4-62 0,9 4-53 0,0 0-41 15,0 0-30-15,0 0-21 0,0 0-32 0,0 0-22 16,0 0-9-16,-5 7-10 0,5-7-4 16,3 10-12-16,-3-10-1 0,4 20-16 0,-1-6-15 15,1 2 11-15,-1 2-13 0,1 5 1 16,-1-1-15-16,1 2 8 0,-2 2-17 0,0 1-17 15,0 0-13-15,-1 2-17 0,0-1-11 0,-1 0-16 16,0 1-12-16,0-2-11 0,-1-1-12 16,1-4-17-16,0-3-12 0,0-1-44 0,0-1-46 15,0-3-49-15,0-14-69 0,2 19-84 0,-2-19-78 16,1 13-30-16,-1-13-78 0,0 0-76 16,6 7-130-16,-6-7-177 0,0 0-470 0,10-11-920 15</inkml:trace>
  <inkml:trace contextRef="#ctx0" brushRef="#br0" timeOffset="46132.84">4664 10618 428 0,'0'0'772'16,"4"-11"-158"-16,-4 11-25 0,5-10-69 0,-5 10-59 16,9-10-45-16,-9 10-35 0,13-12-49 15,-5 5-55-15,3-2-51 0,1 1-39 0,1 0-34 31,0 0-30-31,3-1-22 0,2 1-21 0,-1-2-14 16,2 2-14-16,-1 0-12 0,1-1-4 0,-3 2-3 16,1 2-15-16,-2-1-2 0,1 3 6 15,-2-2 19-15,-2 3 17 0,-1 0 18 0,-11 2 23 16,19-2 11-16,-19 2 5 0,16 5 15 16,-16-5-4-16,16 9 5 0,-7 1-6 0,0 2 2 15,0 4-8-15,0 2 0 0,-2 4 7 0,2 0-7 16,-1 6 9-16,-1 0-5 0,-1 2-6 15,0 1-8-15,0-1 6 0,-2-2-80 0,0-1-35 16,-1-1 0-16,0-1 0 0,-1 0 0 16,0-2 0-16,0 0 0 0,-1-5 0 0,0 0 0 15,-1-1 0-15,1-4 0 0,-1 0 0 0,0-13 0 16,0 19 0-16,0-19 0 0,0 16 0 16,0-16 0-16,0 12 0 0,0-12 0 0,0 0 0 15,-3 13 0-15,3-13 0 0,0 0 0 16,-8 6-276-16,8-6-118 0,0 0-81 0,-19-3-94 15,10-2-91-15,-5 0-147 0,-5-4-779 0,-1 0-1237 16</inkml:trace>
  <inkml:trace contextRef="#ctx0" brushRef="#br0" timeOffset="46476.55">4625 10753 955 0,'-11'-9'668'0,"3"1"-138"0,-1 0-51 15,9 8 106-15,-9-10-185 0,9 10 111 0,-5-11-197 16,5 11-35-16,0 0-29 0,1-10-48 15,-1 10-30-15,6-9-30 0,-6 9-25 0,13-7 102 16,-5 1-156-16,5 0-21 0,1-1-18 16,1 1 4-16,2-1-22 0,1-1-51 0,1-1-54 15,-3 3-57-15,0-1-39 0,0 0-50 0,-2 1-35 16,-2 0-29-16,0 2 4 0,-3 1 25 16,-9 3 69-16,13-5 77 0,-13 5 64 0,0 0 67 15,12-1 59-15,-12 1 66 0,0 0 38 16,0 0 30-16,6 9 17 0,-6-9-6 0,0 0-2 15,-1 15-2-15,1-15 115 0,-3 15-179 0,3-15 0 16,-4 25 1-16,3-7-9 0,-1 0 0 16,1 1-7-16,0 1 2 0,0 0-3 0,0 2-27 15,1-3-14-15,-1 1-16 0,-1-1-11 16,2-1-5-16,-1 0-43 0,0-4-55 0,1-1-81 16,0-13-64-16,0 19-77 0,0-19-75 0,0 16-47 15,0-16-83-15,0 0-146 0,0 13-672 16,0-13-903-16</inkml:trace>
  <inkml:trace contextRef="#ctx0" brushRef="#br0" timeOffset="46839.2">4813 10787 272 0,'5'-9'755'0,"-5"9"-170"0,5-13-54 16,-5 13-43-16,7-9-44 0,-7 9-49 0,6-9-36 15,-6 9-35-15,10-6 73 0,-10 6-189 16,13-6-34-16,-13 6-15 0,15-4-22 0,-15 4-25 15,17-3-16-15,-17 3-9 0,16 1-25 16,-16-1-2-16,19 3-17 0,-19-3-11 0,17 5-9 16,-17-5-3-16,13 6 2 0,-13-6-5 0,11 7 8 15,-11-7-1-15,7 10-6 0,-7-10-2 16,2 12-12-16,-2-12 1 0,-4 13-5 0,4-13-4 16,-8 16-7-16,2-5-3 0,-2 1 4 15,0-2 7-15,-1 0 5 0,0 0 26 0,-1 0 29 16,1 0 45-16,2-2 22 0,-3 2 5 0,4-3 10 15,-1 0 4-15,7-7 3 0,-10 10-16 0,10-10-13 16,-7 8-16-16,7-8-31 0,0 0-40 0,-8 8-26 16,8-8-14-16,0 0-19 0,0 0-24 15,0 0-34-15,0 0-47 0,12-7-74 0,-3 1-61 16,3 1-91-16,1-3-84 0,1 1-131 16,0-1-223-16,4-1-536 0,-1 1-938 0</inkml:trace>
  <inkml:trace contextRef="#ctx0" brushRef="#br0" timeOffset="47278.27">5439 10292 709 0,'0'0'601'0,"0"0"-88"0,0 0-19 0,0 0-47 16,0 0-4-16,0 0-10 0,-11 4-18 0,11-4-15 16,0 0-32-16,1 19-21 0,-1-19-22 15,2 22-20-15,1-5-20 0,0 1-21 0,-1 0-15 16,0 1-26-16,0 1-9 0,0 0-48 0,0-1-31 16,0 0-21-16,-1 0-22 0,1-1-23 15,-1 0-11-15,0-3-42 0,-1 0-19 0,1-3-63 16,-1-12-47-16,1 21-54 0,-1-21-71 15,0 16-72-15,0-16 46 0,2 11-228 0,-2-11 54 16,0 0-263-16,3 12-179 0,-3-12-388 0,0 0-876 16</inkml:trace>
  <inkml:trace contextRef="#ctx0" brushRef="#br0" timeOffset="47622.5">5438 10425 482 0,'0'0'681'0,"0"0"-109"0,-4-13-60 0,4 13-34 16,0 0-14-16,0 0-19 0,0 0-20 16,2-11-37-16,-2 11-56 0,0 0-34 0,9-6-34 15,-9 6-35-15,13-5-17 0,-13 5-27 0,23-7-24 16,-6 3-20-16,-1-1-25 0,5 0-23 16,2 0-18-16,-1-1-14 0,1 2-18 0,1 0-9 15,-1 1-6-15,-3 0-9 0,1 2-2 0,-1-1-15 16,-2 1-4-16,-1 1-7 0,-3 0-5 15,-2 2 1-15,0-1 12 0,-2 2 21 0,2 0 7 16,-3 1 19-16,-1 0 14 0,-1 2 19 16,0 1-1-16,-2-1 3 0,-1 4-15 0,-4-10-1 15,5 17-19-15,-5-17 2 0,2 19-22 0,-2-19 1 16,-1 19-30-16,1-19-16 0,-5 19-42 16,2-10-59-16,0 0-61 0,-2 0-67 15,-1-2-70-15,0 0-76 0,-1-1 50 0,7-6-221 16,-11 11-70-16,11-11-141 0,-15 6-394 0,15-6-782 15</inkml:trace>
  <inkml:trace contextRef="#ctx0" brushRef="#br0" timeOffset="47829.01">5621 10454 929 0,'-10'-7'595'0,"3"2"-91"16,7 5-50-16,-11-10-52 0,11 10-57 0,-8-6-35 16,8 6-11-16,0 0-19 0,0 0-25 15,0 0-40-15,0 0-18 0,0 0-19 0,0 0-19 16,-9 6-19-16,9-6-18 0,0 0-11 0,1 17-19 15,-1-17-21-15,1 13-16 0,-1-13-10 16,2 13-14-16,-2-13-26 0,0 11-58 0,0-11-64 16,4 10-76-16,-4-10-65 0,0 0-24 0,6 11-38 15,-6-11-34-15,0 0-58 0,9 5-56 16,-9-5-48-16,0 0-371 0,11-4-446 16</inkml:trace>
  <inkml:trace contextRef="#ctx0" brushRef="#br0" timeOffset="48127.38">5650 10487 1177 0,'0'0'359'0,"10"-5"-22"0,-10 5-19 16,0 0-7-16,10-3-17 0,-10 3-2 15,0 0 9-15,0 0 4 0,0 0-9 0,14 1-14 16,-14-1-33-16,0 0-30 0,0 0-29 16,0 11-20-16,0-11-29 0,0 0-26 0,-4 12-24 15,4-12-15-15,-9 14-12 0,3-7-16 0,-1 0-5 16,0 2-8-16,-3 1 9 0,0-1-10 0,-1 1 16 16,0-1 4-16,0 0 26 0,0 0 12 15,0-2 18-15,2 0 1 0,2-2-4 0,7-5-19 16,-12 10-10-16,12-10-15 0,-11 7-8 0,11-7-21 15,-7 5-13-15,7-5-37 0,0 0-8 16,-9 6 0-16,9-6 13 0,0 0-4 0,0 0 9 16,0 0-3-16,0 0-3 0,13 4-12 15,-13-4-11-15,12-1-11 0,-12 1 0 0,17-2-18 16,-17 2-10-16,17-1-41 0,-17 1-26 0,21-5 84 16,-21 5-199-16,17-1 84 0,-17 1-175 15,13-1 11-15,-13 1-18 0,0 0-32 0,11 2-58 16,-11-2-51-16,0 0-29 0,0 0-328 15,-6 13-396-15</inkml:trace>
  <inkml:trace contextRef="#ctx0" brushRef="#br0" timeOffset="48471.4">5601 10679 1449 0,'-13'9'224'0,"-3"0"42"0,0 1 9 0,-3 1 8 16,0-1 28-16,0 0 30 0,0 1 5 15,3-2-1-15,-1 0 3 0,5-2-22 0,-2-1-52 16,6-1-57-16,0 0-43 0,8-5-36 16,-12 7-16-16,12-7-29 0,0 0-19 0,0 0-26 15,0 0-27-15,0 0-34 0,0 0-38 0,12 2-30 16,-12-2-16-16,21-8-19 0,-6 1-35 15,0 1-41-15,2 0-23 0,-2-1-15 0,2 1-8 16,-1 0-8-16,0 0 2 0,-2 1 15 16,-1 0 40-16,-3 0 60 0,-10 5 97 0,17-6 85 15,-17 6 79-15,10-2 180 0,-10 2-124 0,0 0 158 16,11-3-147-16,-11 3 20 0,0 0 14 0,0 0 0 16,10 4-14-16,-10-4-3 0,0 0-8 15,3 9-16-15,-3-9-21 0,0 0-25 0,3 15-22 16,-3-15-22-16,0 13-16 0,0-13-16 15,-1 14-12-15,1-14-13 0,-3 18-9 0,3-18-9 16,-4 20-6-16,4-20-16 0,-5 18-22 0,2-9-26 16,0 1-36-16,-2 1-52 0,-2 2-53 15,2-1-65-15,-4-2-54 0,1 2-44 0,0-3-28 16,0 1-35-16,-3-1-45 0,1-1-45 16,1-2-6-16,-1-1-20 0,10-5 77 0,-16 6-279 15,16-6-232-15</inkml:trace>
  <inkml:trace contextRef="#ctx0" brushRef="#br0" timeOffset="48987.45">5418 10972 891 0,'-18'0'539'0,"18"0"-68"0,-12-1-65 0,12 1-74 16,0 0-51-16,0 0-41 0,-15-1-20 0,15 1-11 16,0 0-22-16,0 0-31 0,0 0-31 15,0 0-24-15,4-10-40 0,-4 10-60 0,14-10-41 16,-1 3-9-16,3-4 4 0,3 0 4 16,4-3 6-16,1 1-3 0,2 0-6 0,0 0-2 15,-1 1-12-15,0-1 1 0,-7 4 5 0,3 0 12 16,-5 2 13-16,-2 3 49 0,-3-1 86 15,-2 1 79-15,-9 4 42 0,14-2 32 0,-14 2 10 16,0 0 8-16,5 8-2 0,-5-8-10 16,-4 11-13-16,-4 1-28 0,-1 1-5 0,-3 2-26 15,-1 2-10-15,-5 3-21 0,-2 0-9 0,-2 5-15 16,-3-1-24-16,0-1-16 0,3-2-19 16,1-2-17-16,-1 0-16 0,2-1-14 0,4-5-31 15,1 0-38-15,4-4 82 0,0 2-220 16,1-4-58-16,2-2-58 0,8-5-32 0,-12 9-6 15,12-9-5-15,0 0 10 0,0 0 19 0,0 0 23 16,-9-4 27-16,9 4 42 0,4-9 14 0,-4 9 32 16,10-15 18-16,-3 5 47 0,1-2 19 15,3 1 42-15,-1-1 16 0,3 0 49 16,-1 1-2-16,-1 0 8 0,1 3 15 0,0 0 29 16,-3 2 40-16,0 1 19 0,-9 5 21 0,16-2 10 15,-16 2 24-15,14 2 15 0,-14-2 10 0,16 11 20 16,-8-1 3-16,0 2 12 0,0 2 1 15,-2 2-6-15,0-2-33 0,-1 3-6 0,-3 0-32 16,3-1-12-16,-1-1-36 0,-2 1-15 16,0-1-32-16,-1-2-6 0,0-3-46 0,-1-10-38 15,2 20-62-15,-2-20-68 0,0 13 45 0,0-13-226 16,0 0-62-16,2 13-66 0,-2-13-21 16,0 0-11-16,0 0 9 0,0 0 16 0,0 0-18 15,0 0-6-15,7-11-32 0,-7 11-339 16,2-13-396-16</inkml:trace>
  <inkml:trace contextRef="#ctx0" brushRef="#br0" timeOffset="49629">5642 11107 1145 0,'8'-13'329'0,"0"1"-60"0,0-1-8 16,1 1-21-16,0 1-22 0,1-1-46 0,1 0-9 15,0 1-29-15,-1 0-23 0,1 0-11 0,0 0-14 16,-1 1-9-16,1 1 6 0,0-1 3 16,-1 1 16-16,-1 1 12 0,2 0 26 0,-4 2 20 15,2 0 15-15,-9 6 13 0,13-7 4 16,-13 7 12-16,10-4 7 0,-10 4 2 0,0 0-1 15,15 2-4-15,-15-2-1 0,9 9-6 0,-9-9-15 16,8 13-17-16,-4-4-18 0,1 3-7 0,1 1 0 16,-3 2-6-16,2 0 10 0,-2 2-10 15,0 1 8-15,0 0-5 0,-1 2 9 16,-1-1-14-16,1 5 4 0,-2 0-11 0,-1 0-14 16,0 1-100-16,0-2-15 0,0 1 0 0,-1-1 0 15,2-2 0-15,-1-3 0 0,0 1 0 16,1-5 0-16,0-2 0 0,0-12 0 0,-1 21 0 15,1-21 0-15,0 15 0 0,0-15 0 0,0 0 0 16,-1 16-78-16,1-16-104 0,0 0-16 16,-6 7-19-16,6-7-9 0,0 0 3 0,0 0-8 15,-15-4 11-15,15 4 134 0,-12-8-141 0,5 3 19 16,-3-4 26-16,0 0 30 0,-1-1 30 16,0-2 23-16,0 0 20 0,-2-1 15 0,2 1 16 15,1 1 24-15,-1-1 18 0,1 2 30 16,2-3 22-16,0 3 4 0,-1 0 9 0,2 1 14 15,2 1 8-15,5 8-8 0,-8-13-12 0,8 13-10 16,-8-11-4-16,8 11-14 0,-3-12-9 16,3 12-2-16,-1-10-7 0,1 10-20 0,2-12-18 15,-2 12-15-15,8-14-19 0,-8 14-13 16,10-14-11-16,-3 7-6 0,-1 1-9 0,2 0-14 16,0 0-3-16,-8 6-9 0,13-6 6 0,-13 6 18 15,13-2 28-15,-13 2 17 0,9 3 39 16,-9-3 36-16,4 9 32 0,-4-9 34 0,3 17 39 15,-3-17 31-15,-4 23 35 0,-1-8 25 16,0-1 20-16,-1 1-3 0,-3 0-5 0,3-2-16 16,0 0-1-16,0-2-21 0,1-1-7 0,5-10-35 15,-8 15-14-15,8-15-41 0,-6 10-26 16,6-10-42-16,0 0 1 0,0 0-28 0,0 0-18 16,0 0-50-16,0 0-52 0,18-3 55 15,-7-7-211-15,4-2-48 0,0-1-57 0,4-5-83 16,1 0-79-16,1 1-148 0,0-3-815 0,-1-1-1134 15</inkml:trace>
  <inkml:trace contextRef="#ctx0" brushRef="#br0" timeOffset="50193.93">6353 10572 826 0,'0'0'742'16,"0"0"-71"-16,5-11-66 0,-5 11-47 0,0 0-57 16,0 0-61-16,0 0-71 0,0 0-33 0,0 0-38 15,0 0-31-15,0 0-20 0,-10 7-31 16,10-7-20-16,-9 14-16 0,3-3-17 0,-3-1-8 16,4 1-8-16,-1-1-9 0,1-2-8 15,5-8-36-15,-8 14-17 0,8-14-31 0,-8 13 1 16,8-13-20-16,-3 9 1 0,3-9-22 0,0 0-3 15,6 8-16-15,-6-8-19 0,12 3-14 16,-12-3-10-16,20-1-16 0,-9-2-15 0,1 2 10 16,5-2-10-16,-1 0 11 0,1 0 4 15,-2 0 16-15,1 2 7 0,-5-1 7 0,-11 2 7 16,21-2 41-16,-21 2 41 0,17 5 35 0,-17-5 36 16,11 7 18-16,-11-7 19 0,4 15-15 0,-4-15 2 15,-4 22-12-15,-3-7-3 0,0 2-16 16,-4 1-13-16,-2 2-16 0,-4 3-13 0,1-1-34 15,-4 0-35-15,-4 3 0 0,1 0 0 0,0-1 0 16,2-4 0-16,0-2-12 0,1-1-145 16,3-3 49-16,2-1-258 0,1-5-115 0,3 1-117 15,-1-3-131-15,2-2-215 0,10-4-578 0,-13 2-1151 16</inkml:trace>
  <inkml:trace contextRef="#ctx0" brushRef="#br0" timeOffset="50745.08">6224 10803 520 0,'0'0'669'0,"10"-4"-154"0,-10 4-60 0,0 0-73 15,13-6-70-15,-13 6-49 0,0 0-31 16,14-1-17-16,-14 1-7 0,13 1-15 0,-13-1-21 16,15 4 0-16,-6 0 13 0,1 4 5 0,0 1 10 15,-1 2 9-15,0 2 24 0,-2 2 9 0,0 2-2 16,2 2 7-16,-3 0 3 0,-2 2 98 15,0 0-162-15,-1 1-6 0,0 1-14 16,-1-4-14-16,-1 2-13 0,0-3-20 0,-1 0-20 16,1 0-16-1,0-2-17-15,-1-2-21 0,0-1-1 0,0-13-30 16,0 20-27-16,0-20-45 0,0 16-32 16,0-16-35-16,0 12-33 0,0-12-39 0,0 0-54 15,0 13-56-15,0-13-48 0,0 0-39 16,0 0-7-16,0 0 16 0,0 0 35 0,0 0 31 15,0 0 39-15,0-13 18 0,0 13 56 0,0-13 42 16,0 13 62-16,-2-17 48 0,2 17 65 0,1-17 29 16,-1 17 27-16,4-19 15 0,-1 8 14 15,0 2 15-15,3-2 8 0,0 0-3 16,1 0 4-16,2 1-9 0,0 0-16 0,2 2-17 16,1-1-10-16,0 1-12 0,0 0-11 0,3 2-6 15,-2 0 3-15,2 1 0 0,-1 3 3 0,1-1-1 16,-4 2 3-16,-11 1-1 0,23 2 11 15,-23-2 15-15,19 6 35 0,-19-6 30 0,14 10 30 16,-14-10 14-16,9 14 12 0,-9-14 12 16,3 18-5-16,-3-18-14 0,-2 19-13 0,-1-9-18 15,-3 3-33-15,-1 0-16 0,-3-1-28 0,-1 0-10 16,0-2-32-16,-1 1-30 0,0-3-37 16,1-2-34-16,-1 0-53 0,3-3-80 0,9-3-80 15,-18 5-82-15,18-5-103 0,-16-2-90 16,16 2-121-16,-15-7-757 0,7 2-1040 0</inkml:trace>
  <inkml:trace contextRef="#ctx0" brushRef="#br0" timeOffset="51433.81">6942 10624 841 0,'0'0'667'15,"0"0"81"-15,3-12-242 0,-3 12-29 16,0 0-18-16,0 0-41 0,0 0-21 0,0 0-44 15,0 0-30-15,0 0-37 0,0 0-32 0,0 0-34 16,-12 7-25-16,12-7-20 0,-10 13-28 16,1-2-18-16,-1-3-12 0,1 4-5 0,-2 0-16 15,0 0-14-15,-1 0-15 0,1-1-12 16,-1 1-13-16,0-2-12 0,1 1-17 0,1-1-18 16,1-1-29-16,1-2-12 0,1-1-51 0,7-6-37 15,-10 9-52-15,10-9-36 0,-6 6-24 16,6-6 6-16,0 0 4 0,0 0 17 0,0 0 5 15,0 0 153-15,0 0-118 0,0 0 30 0,0 0 23 16,6-8 172-16,-6 8-101 0,0 0 187 16,11-2-104-16,-11 2 171 0,0 0-113 0,11 5 31 15,-11-5 11-15,8 14 9 0,-4-7 7 16,0 6 15-16,0 1 18 0,-1 2-12 0,1 0-11 16,-2 1-9-16,0 1-11 0,0 0 5 0,-1 1-19 15,2-1-9-15,-3-1-26 0,0 1-3 0,1-1-29 16,-1-3 3-16,0-3-28 0,0-11-19 15,1 21-35-15,-1-21-50 0,0 17 68 16,0-17-206-16,1 12-71 0,-1-12-51 0,0 0-90 16,1 12-62-16,-1-12-62 0,0 0-60 0,0 0-141 15,0 0-385-15,0 0-751 0</inkml:trace>
  <inkml:trace contextRef="#ctx0" brushRef="#br0" timeOffset="52560.16">6827 10945 239 0,'0'0'617'16,"3"-21"-121"-16,-3 21-60 0,1-17-23 0,-1 17-37 15,3-16-25-15,-3 16-22 0,6-16-12 0,-6 16-24 16,8-16-27-16,-2 8-34 0,1-3 96 16,2 1-176-16,-2-1-24 0,4 1 3 0,-1 1-24 15,1-1-14-15,2 1-23 0,-2 2-11 16,3-2-16-16,-4 2-15 0,2 2-2 0,-1 1 1 16,-2-1-5-16,-9 5 8 0,17-4-4 0,-17 4 35 15,13-1 21-15,-13 1 24 0,11 4-1 16,-11-4 13-16,13 8 15 0,-13-8 10 0,9 15-8 15,-3-3 0-15,-1 3 0 0,0-1 1 16,-2 3 2-16,1 2-4 0,-2 2-6 0,1 2-6 16,-1-1-2-16,0 1-8 0,0 1-6 0,0-5-11 15,-2 2-12-15,0-1-6 0,2-2-10 16,-2 1-10-16,0-3-29 0,0-2-28 0,0-1 0 16,0-13 0-16,0 20 0 0,0-20 0 15,0 15 0-15,0-15 0 0,0 12 0 0,0-12 0 16,0 0-67-16,0 14-69 0,0-14-36 0,0 0-26 15,0 0-31-15,-6 9-9 0,6-9-25 16,0 0 1-16,0 0 7 0,-14-6-1 0,14 6 13 16,-12-10 7-16,4 0 41 0,-1 1 32 15,-1-3 27-15,-1 0 29 0,0-1 16 0,0-1 35 16,0 2 27-16,2 1 35 0,-2 0 31 0,2 0 20 16,0 1 25-16,2 1 11 0,-1 0-6 15,2 3 0-15,6 6-13 0,-9-11-10 0,9 11-19 16,-8-9-23-16,8 9-5 0,-6-9-9 15,6 9 3-15,-2-8-2 0,2 8-8 0,1-13-18 16,-1 13-28-16,5-12-11 0,-5 12-13 0,10-13-1 16,-10 13 7-16,11-12 0 0,-11 12 7 0,14-8-4 15,-14 8 2-15,14-7 5 0,-14 7 8 16,13-2 11-16,-13 2 11 0,11 3 11 0,-11-3 7 16,8 9-3-16,-8-9 17 0,4 16-1 0,-4-16 7 15,-2 20 21-15,-3-6 8 0,3 2 35 16,-4-1 21-16,1-1 20 0,-3 0 8 0,2 0-8 15,0-2-6-15,1-2-17 0,1 0-17 16,4-10-23-16,-8 12-49 0,8-12-46 0,-3 8-8 16,3-8-2-16,0 0 0 0,0 0-20 0,0 0-38 15,8-4-37-15,-3-3-47 0,4-4-29 16,0-3 1-16,4-2 11 0,-1-2 4 0,3-4 14 16,0-2 30-16,2 0 20 0,1-5 19 15,-2 4 19-15,3-3 18 0,0-1 21 0,-3 5 17 16,1 0 27-16,0 1 26 0,0 1 29 0,-1 1 14 15,-1 3 18-15,-1 3 5 0,-1 1 0 16,-2 3 18-16,-2 1 20 0,0 2 33 0,0 2 9 16,-9 6 12-16,12-6 0 0,-12 6-2 15,0 0-18-15,0 0-6 0,10 6-9 0,-10-6-7 16,1 12 112-16,-1-12-162 0,-1 17-7 0,1-17 1 16,-1 18-13-16,1-18-17 0,0 19 1 15,0-19-11-15,2 18-16 0,-2-18-7 0,4 16-21 16,-4-16-2-16,6 13-8 0,-6-13-7 15,11 10-5-15,-11-10 1 0,12 8-8 0,-12-8-11 16,16 6-5-16,-16-6-2 0,16 4-4 0,-16-4 0 16,18 4-3-16,-18-4 6 0,18 7 9 0,-8-3 19 15,2 2 15-15,-2 1 18 0,3 1 11 16,-2 2 25-16,-2-1 41 0,1 3 36 16,0 0 23-16,-3 3 12 0,1 0 8 0,-3 1 8 15,0 0 3-15,-1 1 2 0,-2 0-6 0,1 1-3 16,-1 0-14-16,-2-2 7 0,0 0-18 0,-2 0-8 15,-1 0-28-15,2-2-5 0,-3-2-20 16,3-1-29-16,-4-2-54 0,1-1-47 0,-1 0 60 16,-2-1-189-16,1-1-29 0,-3 0-27 15,-1-1-25-15,0-2 5 0,1-1 31 0,9-2 34 16,-25 3 42-16,13-4 47 0,-5-2 41 0,-1 0 50 16,2-2 40-16,0-1 33 0,1-1 43 15,-2 0 19-15,6-1 5 0,-1 0 1 0,2 0-7 16,0-1-14-16,2-1-21 0,4 0-17 15,-1 1-19-15,5 9-13 0,-2-18-27 0,2 18-38 16,3-20-50-16,4 6-55 0,3-3-57 0,1 1-59 16,4-1-74-16,4-2-64 0,0 2-90 15,3 1-185-15,-2-1-511 0,4 3-789 0</inkml:trace>
  <inkml:trace contextRef="#ctx0" brushRef="#br0" timeOffset="52841.87">7747 10742 836 0,'0'0'795'15,"-16"-3"-164"-15,16 3-99 0,0 0-63 0,0 0-66 16,0 0-69-16,0 0-46 0,0 0 74 16,0 0-204-16,0 0 99 0,0 0-183 0,0 0-21 15,15-2-44-15,-15 2-63 0,16-3-62 0,-16 3-71 16,21-4-50-16,-4 0-44 0,-1 2-81 0,-3-1-104 16,3 0-158-16,-3-1-279 0,-3 1-467 15</inkml:trace>
  <inkml:trace contextRef="#ctx0" brushRef="#br0" timeOffset="53263.84">7911 10609 671 0,'-11'-3'551'16,"11"3"-91"-16,0 0-38 0,0 0-41 0,-10 6-38 15,10-6-13-15,0 0-13 0,-2 14-9 0,2-14 121 16,0 17-173-16,0-17-6 0,2 22 8 15,-2-5 13-15,0 1 21 0,0 2-3 0,0 1-24 16,0 3-17-16,-2 1-33 0,1 0-14 16,0 0-16-16,-1 0-30 0,1 0-26 0,-1-1-25 15,0-1-18-15,0-3-18 0,1-1-9 0,-1-1-13 16,0 0-10-16,0-4-23 0,0-1-27 16,-2-3-4-16,4-10-38 0,-3 16-20 0,3-16 97 15,-5 13-167-15,5-13-2 0,-9 6 6 16,9-6 15-16,-10 3 13 0,10-3 21 0,-13-1 11 15,13 1 27-15,-17-6 15 0,17 6 24 0,-18-7 36 16,9 3 24-16,9 4 6 0,-18-7 15 16,18 7 4-16,-13-9-2 0,13 9-19 0,-12-8-11 15,12 8-11-15,-9-9-10 0,9 9-5 0,-7-11-4 16,7 11-3-16,-1-11-15 0,1 11-42 16,4-17-37-16,0 9-37 0,1-6-42 0,2 3-43 15,2-3-45-15,2-3-43 0,2 1-43 16,-1-1-24-16,3-3-19 0,3 1-28 0,-3 0-37 15,1-1-21-15,-1-1-24 0,4 2-399 0,-3-2-457 16</inkml:trace>
  <inkml:trace contextRef="#ctx0" brushRef="#br0" timeOffset="53438.3">8065 10487 1858 0,'0'0'411'0,"0"0"-8"15,0 0 36-15,0 0 38 0,0 0 6 16,0 0-33-16,0 0-45 0,0 0-44 0,0 0-50 16,0 0-36-16,0 0-23 0,0 16-3 0,0-16-22 15,0 18-11-15,0-18-27 0,2 22-20 16,0-7-13-16,1 1-24 0,-1 0-28 0,-1 0-12 15,2 0-32-15,-2-1-1 0,2-2-28 16,-2-1-31-16,-1-12-58 0,3 20-46 0,-3-20-64 16,2 17-62-16,-2-17-77 0,0 13-111 0,0-13-91 15,0 0-98-15,0 12-146 0,0-12-724 0,0 0-1100 16</inkml:trace>
  <inkml:trace contextRef="#ctx0" brushRef="#br0" timeOffset="53876.28">8016 10486 525 0,'-2'-11'806'0,"2"11"-144"0,-3-16-82 0,3 16-70 16,0 0-21-16,0-15-33 0,0 15-40 15,0 0-41-15,6-7-41 0,-6 7-45 0,10-5-39 16,-10 5-39-16,13-1-28 0,-13 1-32 16,19 0-31-16,-19 0-23 0,22 1-16 0,-11 3-20 15,3-1-14-15,1 1-4 0,-2 2-7 0,-1-1-1 16,-1 1 0-16,-2 1-7 0,-1 0 4 15,-2 0 6-15,-6-7 3 0,7 16-11 16,-7-16 7-16,4 18-12 0,-4-18 1 0,-2 19-5 16,-2-9 1-16,-1 3-9 0,-1-1-8 0,-2 0-17 15,-1 0-17-15,-2-2-42 0,-2 1-11 16,1-1-32-16,-2-2-11 0,0 1 5 0,0-1 4 16,1-4 8-16,1 2 28 0,0-2 9 0,4 1 24 15,8-5 10-15,-17 6 25 0,17-6 16 16,-13 4 24-16,13-4 6 0,-8 4 10 0,8-4 1 15,-10 5 2-15,10-5-3 0,-8 6 15 16,8-6 9-16,-5 8 18 0,5-8 0 0,-2 13 8 16,2-13-4-16,-3 18 3 0,3-18-13 0,3 23-5 15,-3-11-20-15,2 3 6 0,0 2-19 16,-2-2-8-16,0-1-9 0,0-2-12 0,0-12-30 16,1 24-46-16,-1-24-42 0,-1 20-52 15,1-20-62-15,0 17-66 16,0-17-96-16,-2 15-69 0,2-15-53 0,0 0-57 0,-5 12-144 0,5-12-509 15,0 0-822-15</inkml:trace>
  <inkml:trace contextRef="#ctx0" brushRef="#br0" timeOffset="54110.87">7982 10794 697 0,'5'-7'571'0,"-5"7"-73"0,14-9-20 15,-14 9-43-15,13-6-36 0,-13 6-33 0,13-3-27 16,-13 3-13-16,0 0-34 0,18 2-35 15,-18-2-21-15,14 7-8 0,-14-7-11 0,11 11-8 16,-6-3-10-16,-2 1-7 0,1 0-13 0,-2 2-12 16,-2-11-28-16,2 23-23 0,-2-12-10 0,-2 4-23 15,0 0-18-15,-1-1-14 0,-1-1-22 16,3-2-13-16,1-11-46 0,-6 17-64 16,6-17-88-16,-7 14-72 0,7-14-80 0,-6 10-67 15,6-10-51-15,0 0-36 0,-10 6-81 0,10-6-125 16,0 0-364-16,0 0-675 0</inkml:trace>
  <inkml:trace contextRef="#ctx0" brushRef="#br0" timeOffset="54298.35">8124 10754 431 0,'0'0'794'0,"9"-4"57"0,-9 4-216 16,0 0-46-16,13 5-49 0,-13-5-54 15,5 9-71-15,-5-9-49 0,4 16-50 0,-4-16-54 16,2 20-43-16,1-9-39 0,-1-1-41 15,0 1-28-15,0-1-26 0,-2-10-38 0,2 19-52 16,-2-19-62-16,3 17-72 0,-3-17-77 0,3 14-82 16,-3-14-91-16,0 0-97 0,2 13-108 15,-2-13-763-15,0 0-957 0</inkml:trace>
  <inkml:trace contextRef="#ctx0" brushRef="#br0" timeOffset="54721.1">8178 10731 701 0,'0'0'651'16,"7"-13"-75"-16,-7 13-34 0,8-9-62 16,-8 9-48-16,7-6-38 0,-7 6-44 0,0 0-33 15,16-3-40-15,-16 3-13 0,13 1-28 0,-13-1-4 16,16 2-18-16,-16-2-6 0,18 3-30 16,-18-3-20-16,20 4-27 0,-20-4-20 0,18 7-17 15,-18-7-5-15,15 5-6 0,-15-5-2 0,15 8-11 16,-15-8-7-16,9 10-16 0,-9-10-14 15,6 11-29-15,-6-11-35 0,2 11-31 0,-2-11-29 16,-4 14-30-16,4-14-29 0,-7 18-20 16,1-9 0-16,-4 2-6 0,1-1 17 0,-1 0 15 15,-2-1 23-15,-1-1 23 0,2 2 27 0,-3-2 44 16,3-1 59-16,-1 2 50 0,1-1 33 0,2-4 22 16,9-4 13-16,-16 9-5 0,16-9-17 15,-10 6-28-15,10-6-21 0,0 0-13 0,-9 6-6 16,9-6-7-16,0 0-6 0,0 0-8 15,0 0-9-15,0 0-9 0,0 0-3 0,0 0 3 16,15 0-23-16,-15 0-19 0,0 0-23 0,16-1-22 16,-16 1-24-16,13-1-41 0,-13 1-42 15,0 0-56-15,15 0-51 0,-15 0-48 0,0 0-14 16,16 1-7-16,-16-1-33 0,0 0-131 16,0 0-93-16,9 4-392 0,-9-4-595 0</inkml:trace>
  <inkml:trace contextRef="#ctx0" brushRef="#br0" timeOffset="55127.7">7960 11106 743 0,'0'0'720'16,"0"0"-112"-16,-5 10-44 0,5-10-49 16,0 0-43-16,8 5-51 0,-8-5-54 0,12 1-64 15,-12-1-35-15,19 0-48 0,-6-1-38 0,4-1-35 16,0 1-31-16,3-2-22 0,-3 0-36 15,2-2-57-15,1 1-53 0,-4-1-50 0,2 0-33 16,-1-1-23-16,-3 1-20 0,0-1-33 16,-1 2-3-16,-2 0 10 0,-11 4 15 0,15-8 13 15,-15 8 22-15,13-7-7 0,-13 7 17 0,8-5 1 16,-8 5 25-16,0 0 10 0,4-7 30 16,-4 7 11-16,0 0 27 0,0 0 12 0,0 0 24 15,0 0 16-15,0-13 39 0,0 13 17 16,0 0 34-16,0 0-16 0,0 0 0 0,0 0 22 15,0 0 60-15,0 0 25 0,0 0 2 0,-2 15 12 16,2-15-2-16,2 19 7 0,-2-3 5 16,0 1 7-16,0 2 17 0,2-1-3 0,-2 3-23 15,-2-2-7-15,2 1-17 0,0 0-21 16,0-1-27-16,-2-1-21 0,2 0-27 0,-2-3-18 16,0 0-28-16,0-5-43 0,2-10-70 0,-2 18-81 15,2-18-88-15,-3 14-85 0,3-14-114 0,0 0-92 16,-2 8-101-16,2-8-227 0,0 0-355 15,0 0-816-15</inkml:trace>
  <inkml:trace contextRef="#ctx0" brushRef="#br0" timeOffset="55315.18">8191 11167 1177 0,'-4'-10'781'0,"4"10"-89"16,-7-13-35-16,7 13-38 0,-6-7-89 16,6 7-83-16,0 0-50 0,-12-5-48 0,12 5-46 15,0 0-25-15,-13 8-45 0,13-8-31 16,-14 11-32-16,9-5-24 0,-5 4-27 0,0-1-20 15,1 2-29-15,-2 0-9 0,0 1-52 0,0-1-46 16,0 0-60-16,-2 0-53 0,3-3 64 16,-1 2-207-16,1-3-76 0,1-2-90 0,9-5-82 15,-12 8-90-15,12-8-171 0,0 0-420 16,0 0-829-16</inkml:trace>
  <inkml:trace contextRef="#ctx0" brushRef="#br0" timeOffset="55506.99">8038 11168 880 0,'9'-4'630'0,"3"0"-56"15,-12 4-7-15,22-1-28 0,-10 4-34 16,5 1-30-16,1 1-27 0,3 2-15 0,0 4 2 16,2-3-27-16,2 4-14 0,-5-1-63 0,2 1-35 15,-1-1-41-15,-1-1-38 0,-2 1-47 0,0-3-34 16,-5 1-31-16,1-3-22 0,-1 0-41 0,-4-2-40 16,-9-4-52-16,16 6-45 0,-16-6-66 15,0 0-94-15,14 0 13 0,-14 0-265 0,0 0-119 16,9-9-188-16,-9 9-824 0,2-10-1298 0</inkml:trace>
  <inkml:trace contextRef="#ctx0" brushRef="#br0" timeOffset="56180.57">8629 10757 15 0,'4'-7'838'0,"-4"7"-195"0,12-10-61 16,-12 10-58-16,7-8-48 0,-7 8-33 16,0 0-6-16,8-7-20 0,-8 7-36 0,0 0-54 15,0 0-36-15,0 0-58 0,0 0-32 0,0 0-47 16,2 12-23-16,-2-12-31 0,-10 14-18 16,5-3-1-16,-4 2-31 0,2-1-11 0,-2 1-5 15,-1 1-12-15,3-2-8 0,-3 1-9 16,1-2-18-16,1-1-26 0,0-1-26 0,4-2-40 15,4-7-63-15,-9 13-68 0,9-13-65 0,-6 5-32 16,6-5-19-16,0 0-8 0,0 0-14 16,0 0 3-16,0 0 21 0,0 0 45 0,8-9 61 15,-8 9 71-15,7-7 74 0,-7 7 55 16,12-7 55-16,-12 7 52 0,8-4 41 0,-8 4 37 16,0 0 7-16,0 0-7 0,14 3 3 0,-14-3 10 15,9 12 2-15,-6-2 5 0,1 4 1 16,0 0 4-16,-2 3 1 0,1 0 1 0,-1 3 1 15,0-1-4-15,-2 0-16 0,2-1-27 16,-2-1-23-16,2 0-23 0,-2 0-18 0,1-4-25 16,3-2-62-16,-4-11-76 0,3 17-85 0,-3-17-61 15,2 14-69-15,-2-14-127 0,0 0-188 16,8 7-415-16,-8-7-667 0</inkml:trace>
  <inkml:trace contextRef="#ctx0" brushRef="#br0" timeOffset="56733.78">8874 10563 853 0,'2'-10'764'0,"-2"10"-100"0,2-13-87 16,-2 13-46-16,0 0-46 0,0 0-38 16,0 0-46-16,-11 3-29 0,11-3-52 0,-9 8-33 15,9-8-53-15,-11 12-50 0,11-12-33 16,-7 11-34-16,7-11-24 0,-2 10-19 0,2-10-13 15,0 0-23-15,6 15-11 0,-6-15-22 16,8 6-1-16,-8-6-13 0,17 4 9 0,-17-4-12 16,19 0 14-16,-19 0-19 0,22-1-11 0,-9 0-23 15,3-3-13-15,0 1-24 0,-3 0-27 16,1 0-25-16,-3 0-17 0,-11 3-30 0,20-4-34 16,-20 4-20-16,16-5 20 0,-16 5 5 15,12-2 16-15,-12 2 22 0,0 0 16 0,13-2 21 16,-13 2 29-16,0 0 33 0,0 0 38 0,0 0 37 15,0 0 40-15,0 0 55 0,0 0 28 16,0 0 17-16,0 0 6 0,-5 9 8 0,5-9 3 16,0 0 134-16,-11 3-161 0,11-3-20 15,0 0 1-15,-12 4-9 0,12-4 4 0,-8 5-19 16,8-5 20-16,-9 7 6 0,9-7 9 0,-8 11 1 16,8-11 14-16,-6 15 2 0,4-4 20 15,0 5 2-15,2 1 17 0,0 4-2 0,0 6 11 16,2 4-5-16,2 4-10 0,-2 9-8 0,0 3-6 15,4 1-16-15,-2 1-46 0,-2 1-92 0,3-2 0 16,-1-2 0-16,0 0 0 0,-1-10 0 16,-2-1 0-16,5-4 0 0,-2-4 0 0,-1-3 0 15,1-2 0-15,-2-5 0 0,0-1 0 0,0-3 0 16,-2-13 0-16,3 17 0 0,-3-17-150 16,0 0-101-16,2 12-79 0,-2-12-89 0,0 0-81 15,0 0 71-15,0 0-229 0,0-18-76 0,0 18-763 16,-2-20-1125-16</inkml:trace>
  <inkml:trace contextRef="#ctx0" brushRef="#br0" timeOffset="57093.42">9026 11022 719 0,'-2'-14'751'0,"0"5"-115"0,2 9-74 16,0-17-64-16,0 17-63 0,0-13-37 16,0 13-35-16,0 0-41 0,2-13-24 0,-2 13-43 15,6-9-43-15,-6 9-43 0,13-8-27 0,-13 8-26 16,15-8-21-16,-5 5-23 0,3-1-22 0,2-1-8 15,-1 2-15-15,-3 1-25 0,1 0-29 16,-12 2-57-16,19-1-31 0,-19 1-6 16,19 1-10-16,-19-1 3 0,15 8 8 0,-15-8 27 15,9 12 20-15,-9-12 50 0,0 18 53 0,0-18 59 16,-4 24 61-16,-1-9 53 0,0-1 32 0,-3 0 17 16,1-1 2-16,-2 1 2 0,4-2-7 15,-2-1-18-15,0-2-28 0,7-9-26 0,-6 14-27 16,6-14-34-16,-7 10-40 0,7-10-14 0,0 0-15 15,0 0-13-15,0 0-22 0,2 10-32 16,-2-10-37-16,0 0-48 0,18-6-41 0,-18 6-36 16,17-7-37-16,-8 4-21 0,3-2-33 15,0-1-49-15,-3 2-41 0,2 1-48 0,-1-1-13 16,-2 0-26-16,-8 4-22 0,19-4-77 0,-19 4-79 16,17-6-376-16,-17 6-605 0</inkml:trace>
  <inkml:trace contextRef="#ctx0" brushRef="#br0" timeOffset="57249.66">9407 11078 717 0,'6'7'604'0,"-6"-7"-55"0,11 13 5 0,-11-13-21 16,6 14 17-16,-6-14 0 0,3 13-32 15,-3-13-47-15,0 14-47 0,0-14-63 0,-3 17-57 16,-1-8-65-16,-2 2-53 0,-1 0-57 16,-2 1-65-16,-2 0-75 0,0-1-66 0,-5 1-72 15,2 1-61-15,-4-3 52 0,3 1-235 0,-3-5 74 16,4 1-249-16,-4-1-163 0,5-3-580 15,-1 0-914-15</inkml:trace>
  <inkml:trace contextRef="#ctx0" brushRef="#br0" timeOffset="57640.6">9846 10746 1120 0,'-8'-4'895'0,"8"4"-195"16,-12-10-104-16,12 10-99 0,-6-6-74 16,6 6-60-16,0 0-29 0,0 0-27 0,0 0-6 0,4-10-28 15,-4 10-28-15,9-4-37 0,-9 4-34 0,18-5-32 16,-7 4-31-16,-11 1-18 0,27-5-17 16,-11 3-17-16,0 0-13 0,1 0-21 15,-3 0-39-15,0 1-35 0,-3-1-41 0,1 0-49 16,-12 2-54-16,21-1-62 0,-21 1-62 0,21-4-84 15,-21 4-90-15,15-1-17 0,-15 1-932 0,0 0-1050 16</inkml:trace>
  <inkml:trace contextRef="#ctx0" brushRef="#br0" timeOffset="58157.99">9770 10742 494 0,'0'0'758'0,"-11"2"-163"0,11-2-61 16,0 0-54-16,-11 6-26 0,11-6-25 0,0 0-30 16,-4 14-26-16,4-14-43 0,-2 12-40 0,2-12-53 15,-1 20-25-15,0-9-23 0,1 6-27 0,0 2-18 16,-2-2-21-16,2 2-19 0,-2 1-25 16,2-2-18-16,0 0-15 0,-2 0-13 0,2-2-21 15,0-3-35-15,0-1-34 0,0-12-35 16,0 21-43-16,0-21-39 0,0 15-36 0,0-15-16 15,2 12 7-15,-2-12 8 0,0 0-1 0,0 0 11 16,0 11 15-16,0-11 14 0,0 0 25 16,0 0 22-16,0 0 31 0,0 0 22 0,6-13 31 15,-6 13 34-15,6-12 29 0,-6 12 23 16,8-16 20-16,-1 7 14 0,0-2 11 0,3 1 7 16,-2-1-7-16,1 2 2 0,3 0-2 0,-3 1-13 15,1 0 5-15,0 3 7 0,-1 1 8 16,-9 4 4-16,13-4-5 0,-13 4-6 0,14 0-5 15,-14 0-7-15,13 5-13 0,-13-5-10 16,9 14-16-16,-9-14-12 0,7 17-18 0,-7-17 6 16,0 21-9-16,0-9 4 0,-2-2-2 0,0 2 4 15,-1-1-3-15,0 0-1 0,1-2-1 16,2-9 2-16,-5 16-23 0,5-16-43 0,-2 13-50 16,2-13-30-16,0 0-7 0,-2 12-17 15,2-12-29-15,0 0-16 0,0 0-26 0,11-3-33 16,-11 3-39-16,14-9-5 0,-3 1-20 0,1-2-3 15,-3-1-8-15,3 0-8 0,1-3-36 16,-1 0-184-16,-2 0-82 0</inkml:trace>
  <inkml:trace contextRef="#ctx0" brushRef="#br0" timeOffset="58392.91">10035 10917 1191 0,'9'-14'301'15,"0"1"-34"-15,-4 1-14 0,2 1-12 0,-3 1-20 16,-4 10-4-16,9-13 10 0,-9 13 5 0,7-5 4 16,-7 5 8-16,0 0-2 0,0 0 0 15,11 4 10-15,-11-4-12 0,4 13-7 0,-4-13-5 16,5 19-4-16,-3-3 4 0,0 1-5 0,3 1-2 15,-2 5 0-15,-1-1-5 0,0 1-1 16,0 2 6-16,-2-1-11 0,2 1 9 0,-2-1-21 16,-2-4 7-16,2 0-21 0,0-1-2 15,-2 1-25-15,0-2-157 0,-1-1 0 0,-2-1 0 16,3-2 0-16,-2 0 0 0,-1-3 0 0,1-3 0 16,-2 1 0-16,6-9 0 0,-13 11 0 15,3-6 0-15,1-2 0 0,-8 1 0 0,4-2-178 16,-5-2-49-16,-3-2-220 0,-2-2-67 15,-2-3-58-15,-4-1-92 0,-3-3-136 0,-3-4-719 16,-1-4-1150-16</inkml:trace>
  <inkml:trace contextRef="#ctx0" brushRef="#br0" timeOffset="59067.24">10594 10839 1033 0,'-4'-8'697'0,"4"8"-79"15,-6-13-65-15,6 13-41 0,-5-11-56 0,5 11-52 16,0 0-62-16,-5-7-29 0,5 7-22 0,0 0-19 16,0 0-23-16,0 0-6 0,-2 16-14 15,2-16-23-15,0 21-21 0,0-8-8 0,-1 5-13 16,1-1-8-16,0 2-13 0,-1 1-15 0,0-1-14 16,0-3-22-16,0 0-22 0,1-1-14 15,0-15-15-15,0 22-5 0,0-22-15 0,0 16-21 16,0-16-35-16,0 12-26 0,0-12 4 15,0 0-1-15,4 11-7 0,-4-11-14 0,0 0-34 16,11-4-29-16,-11 4-24 0,10-11-11 0,-3 0 4 16,2 0 12-16,-2-2 21 0,1 1 19 15,-1-2 20-15,2 1 18 0,-1 0 14 0,-3 1 12 16,3 1 4-16,-3 2 9 0,-5 9 19 16,9-12 37-16,-9 12 30 0,8-6 21 0,-8 6 6 15,0 0 1-15,0 0-6 0,11 8-3 0,-11-8-5 16,6 12-8-16,-6-12-10 0,6 15-9 15,-6-15-6-15,4 16-8 0,-4-16-11 0,6 16-39 16,-6-16-60-16,5 13-62 0,-5-13-58 16,5 10-52-16,-5-10-44 0,7 5-39 15,-7-5-35-15,0 0-90 0,13 0-110 0,-13 0-26 0,13-7-308 16,-4 1-490-16</inkml:trace>
  <inkml:trace contextRef="#ctx0" brushRef="#br0" timeOffset="59457.82">10913 10778 843 0,'8'-10'680'15,"-3"3"-13"-15,-5 7-34 0,8-12-3 0,-8 12-25 16,0 0-46-16,8-5-61 0,-8 5-54 16,0 0-58-16,6 9-48 0,-6-9-61 0,1 16-18 15,-3-5-43-15,-1 5-26 0,2 0-27 0,-2 3-28 16,-2 1-22-16,-1 3-16 0,2-4-19 16,-2 2-25-16,-1-1-20 0,1-1-30 0,0-3-36 15,-1-1-59-15,3 0-45 0,-1-5-57 16,0 1-72-16,5-11-68 0,-7 12-63 0,7-12-71 15,0 0-26-15,-8 8 7 0,8-8-6 0,0 0 5 16,0 0-2-16,-4-12 48 0,4 12 90 16,0-14 159-16,0 14 134 0,4-19 129 0,-4 19 69 15,5-19 65-15,-1 11 31 0,0 0 39 16,3 1 35-16,-7 7 33 0,12-10 15 0,-12 10 4 16,14-3-1-16,-14 3-16 0,17 5-12 0,-5 1-7 15,1 5-23-15,2 1-22 0,-1 1-33 16,1 1-29-16,2 3-32 0,-2-3-30 0,1 2-29 15,-3 0-24-15,3-2-23 0,-2 0-13 16,1-3-10-16,-4 0-44 0,0-3-48 0,-2-1-52 16,-1-1-43-16,-8-6-39 0,12 8-55 0,-12-8-79 15,0 0-93-15,15 0-104 0,-15 0-106 16,0 0-147-16,9-9-759 0,-9 9-1141 0</inkml:trace>
  <inkml:trace contextRef="#ctx0" brushRef="#br0" timeOffset="59661.01">11224 10742 1146 0,'0'0'752'0,"6"-11"-75"0,-6 11-50 0,9-7-57 16,-9 7-28-16,13-6-88 0,-2 1-59 0,3 1-60 16,3 1-56-16,-1 0-59 0,2-1-48 15,3 0-33-15,0 1-33 0,2-2-64 0,1 1-72 16,-2 0-81-16,0 0-70 0,-3 0 55 0,-2 1-239 15,2-1 68-15,-3 2-231 0,-4-3-88 16,-1 4-167-16,-11 1-284 0,17-5-684 0</inkml:trace>
  <inkml:trace contextRef="#ctx0" brushRef="#br0" timeOffset="59880.78">11602 10586 688 0,'0'0'605'0,"0"0"-79"0,0 0-46 0,-9-4-45 0,9 4-11 0,-8 5-4 15,8-5-16-15,-13 14-21 0,4-3-28 0,-2 1 105 16,-2 3-174-16,-3 5-14 0,-1 2-15 0,-4 4-11 16,-2 2-21-16,-1 1-41 0,-2 2 3 15,-1 0-25-15,-2 2-24 0,0 1-26 0,-1-3-19 16,0-1-21-16,0-2-13 0,3-1-31 16,2-4-9-16,7-4-53 0,0-4-63 0,5-3-108 15,2-1-113-15,1-3-91 0,10-8-80 16,-12 7-41-16,12-7-33 0,0 0-46 0,0 0-126 15,0 0-370-15,1-14-720 0</inkml:trace>
  <inkml:trace contextRef="#ctx0" brushRef="#br0" timeOffset="60070.18">11229 10937 802 0,'10'-9'594'0,"0"5"-65"16,0-2-4-16,-10 6-34 0,15-1-19 0,-15 1-27 16,15 5-18-16,-9 1-25 0,2 5-23 0,-1 1-25 15,-1 2-26-15,0 3-25 0,0 2-17 16,1 23 193-16,-3-20-287 0,-3-3-36 15,0 0-30-15,0-1-27 0,-1 0-36 0,0-2-30 16,0-2-60-16,0-3-54 0,0-11 37 0,0 18-245 31,0-18-121-31,0 14-121 0,0-14-119 16,0 0-160-16,0 0-664 0,0 0-1094 0</inkml:trace>
  <inkml:trace contextRef="#ctx0" brushRef="#br0" timeOffset="60746.02">11354 11025 383 0,'0'0'655'0,"5"-17"-74"16,-5 17-67-16,8-14-45 0,-8 14-57 0,10-14-45 15,-1 4-40-15,-1 1-22 0,3-2-26 16,1 0-36-16,2 0-35 0,1-1-29 16,-2 0-31-16,4 1-27 0,-2 0-23 0,-2 3-22 15,2-1-12-15,-1 1-12 0,-1 0-11 0,-1 1-6 16,0 0-4-16,-1 0-2 0,1 3 3 0,-3-2 2 15,-9 6 14-15,15-8 12 0,-15 8 4 16,15-7 3-16,-15 7 12 0,14-4 9 16,-14 4 13-16,0 0-3 0,17 0-2 0,-17 0 3 15,12 6 2-15,-12-6-3 0,14 16-16 0,-7-5-8 16,0 6-5-16,1 1 8 0,-1 2 7 0,0 3 4 16,-1 4 9-16,1 3 10 0,-3-1 15 15,2 1-1-15,-2 1-3 0,0-1 5 16,-2-3 12-16,0-1-13 0,-1 0-32 0,0-2-90 15,-1-4 0-15,1 0 0 0,-1-3 0 0,-1 0 0 16,1-3 0-16,0-14 0 0,-1 19 0 16,1-19 0-16,-1 15 0 0,1-15 0 0,-4 10 0 15,4-10 0-15,0 0 0 0,-10 7-145 16,10-7-35-16,0 0-11 0,-18-3 98 0,18 3-154 0,-20-10 16 16,7 1 20-16,-3-1 29 0,-1-1 32 0,-1-3 27 15,-3 0 31-15,-2 0 25 0,-1-2 24 16,1 3 41-16,3 1 34 0,1 2 22 0,0-1 17 15,3 1 3-15,1 3 4 0,2-1 11 0,1 2 10 16,2-1-13-16,2 3-19 0,8 4-19 16,-13-9-9-16,13 9-1 0,-7-12-8 0,7 12-9 15,-2-12 2-15,2 12-6 0,5-16 0 16,1 7-5-16,2-1-3 0,1-2-4 0,3 2-4 16,-1 0-1-16,2 1-29 0,0 2-28 15,0 0-32-15,1 1-23 0,-3 2-13 0,-11 4-4 16,18-2 10-16,-18 2 18 0,12 3 6 15,-12-3 22-15,9 11 14 0,-9-11 22 0,2 16 43 16,-3-5 36-16,-2 2 41 0,-1 3 45 0,-1 0 35 16,-1-1 23-16,-1 0 9 0,1-1 8 15,0-1-4-15,0-1-21 0,2-2-24 0,4-10-21 16,-6 15-38-16,6-15-31 0,-4 9-21 16,4-9-18-16,0 0-29 0,0 0-43 0,13 4-74 15,-13-4-64-15,19-8-94 0,-2 0-109 0,0-2-117 16,1 0-128-16,0-1-221 0,0-3-730 15,3-1-1231-15</inkml:trace>
  <inkml:trace contextRef="#ctx0" brushRef="#br0" timeOffset="61312.72">12059 10722 955 0,'-16'0'885'0,"16"0"-148"15,0 0-92-15,-15 0-92 0,15 0-91 16,0 0-105-16,0 0-39 0,0 0-21 0,0 0-13 16,0 0-23-16,0 0-25 0,0 0-33 0,0 0-24 15,8-4-38-15,-8 4-15 0,14-1-24 16,-14 1-15-16,21-1-18 0,-21 1-10 0,23-2-8 15,-23 2-15-15,20 0-8 0,-20 0-10 16,23 0-5-16,-23 0-4 0,19 3-16 0,-19-3-1 16,16 2 4-16,-16-2 15 0,12 7 2 0,-12-7 8 15,7 12-3-15,-7-12 14 0,0 19 3 16,-3-4 24-16,-2 0 13 0,-4 5 26 16,0 1 5-16,-3 4-5 0,-3 0-1 15,0 0-12-15,-4 4-10 0,0 3-10 0,-1-6-14 16,2-1-12-16,1-3-17 0,0 0-10 0,3-2-30 15,0-3-22-15,2-2-61 0,2-4-29 0,0 1-55 0,3-3-64 16,1-1-65-16,6-8-59 0,-9 11-10 0,9-11-41 16,0 0-9-1,0 0-45-15,0 0-65 0,0 0-100 0,0 0-12 0,4-15-323 0,1 7-572 16</inkml:trace>
  <inkml:trace contextRef="#ctx0" brushRef="#br0" timeOffset="61469.12">12027 11050 639 0,'0'0'620'0,"15"-4"-50"0,-15 4-59 16,13 1-55-16,-13-1-23 0,9 9-28 15,-9-9-33-15,7 13-32 0,-7-13-52 0,4 20-41 16,-2-9-31-16,0 3-28 0,-1 0-36 16,0-2-29-16,-1-12-26 0,2 22-24 0,-2-22-34 15,3 20-64-15,-3-20-71 0,2 18-76 0,-2-18-89 16,3 12-54-16,-3-12-72 0,4 8-112 16,-4-8-174-16,0 0-369 0,0 0-656 0</inkml:trace>
  <inkml:trace contextRef="#ctx0" brushRef="#br0" timeOffset="61657.12">12281 11039 1109 0,'0'0'737'0,"11"-4"-63"15,-11 4-73-15,0 0-57 0,13 6-57 16,-13-6-63-16,7 9-61 0,-7-9-45 0,7 14-44 16,-7-14-54-16,5 16-44 0,-5-16-43 0,5 17-25 15,-5-17-45-15,6 15-43 0,-6-15-46 16,5 14-64-16,-5-14-74 0,3 13-65 0,-3-13-67 15,4 8-52-15,-4-8-83 0,0 0-96 16,6 8-170-16,-6-8-378 0,0 0-692 0</inkml:trace>
  <inkml:trace contextRef="#ctx0" brushRef="#br0" timeOffset="61907.72">12575 10797 1119 0,'0'0'754'16,"8"-7"-68"-16,-8 7-81 0,0 0-75 0,0 0-71 16,7 10-50-16,-7-10-39 0,2 17-20 0,0-6-28 15,-1 7-29-15,1 1-12 0,0 5 93 16,0 1-156-16,-1 2-15 0,0 0-16 16,0-1-19-16,-1 0-29 0,0-1-33 0,0-1-15 15,-1-3-19-15,1-2-8 0,0-2-41 0,-1 0-28 16,0-4-62-16,1-13-48 0,0 19-93 15,0-19-83-15,-2 14-95 0,2-14-103 0,0 0-84 16,-2 8-114-16,2-8-191 0,0 0-429 16,0 0-909-16</inkml:trace>
  <inkml:trace contextRef="#ctx0" brushRef="#br0" timeOffset="62364.76">12641 10701 952 0,'3'-16'712'0,"-3"16"13"0,5-10-245 16,-5 10 93-16,6-7-214 0,-6 7-47 0,9-6-31 15,-9 6-40-15,14-8-24 0,-14 8-28 0,21-8-13 16,-6 1 101-16,-2 2-182 0,2-1-22 16,0 2-18-16,0-2-12 0,0 2-10 0,0 0-6 15,-2 1-5-15,-1 0-7 0,-1 0 0 16,-11 3-3-16,21-2-3 0,-21 2-1 0,19-4-6 15,-19 4 1-15,20-2 1 0,-20 2 2 0,19 0 1 16,-19 0 3-16,19 2 23 0,-19-2 7 16,20 5 10-16,-11-1 2 0,4 4 13 0,-3-1-7 15,0 4 15-15,-2 1 127 0,1 1-137 0,-2 4 11 16,0 4 8-16,-1-1 10 0,0 5 16 0,-3 1 4 16,0 0 15-16,0 2 2 0,-2 5 5 15,0 0 7-15,1 1 1 0,-1-2-10 0,-1-3-9 16,0 0-6-16,0 0-9 0,0-1-105 15,0 0-3-15,-1 0 0 0,1 0 0 0,0-1 0 16,-2 0 0-16,1-1 0 0,0-2 0 0,-1 1 0 16,1-2 0-16,-2-5 0 0,3 0 0 15,-1-4 0-15,-1-1 0 0,-1-2 0 0,3-11 0 16,-2 15 0-16,2-15 0 0,-5 7-98 16,5-7-207-16,0 0-113 0,-13 3-102 0,13-3-91 15,-15-7-152-15,5-2-967 0,-2 0-1415 0</inkml:trace>
  <inkml:trace contextRef="#ctx0" brushRef="#br0" timeOffset="62896.81">12649 10915 1287 0,'-6'-9'736'0,"-1"0"-97"16,7 9-84-1,-8-15-84-15,8 15-96 0,-6-8-63 0,6 8-61 0,0 0-32 0,-4-12-28 0,4 12-28 16,4-9-25-16,-4 9-29 0,5-9-20 15,-5 9-16-15,13-10-19 0,-13 10-24 0,13-10-38 16,-13 10-23-16,13-7-28 0,-13 7-9 16,15-5 7-16,-15 5 15 0,0 0 18 0,17 3 23 15,-17-3 21-15,12 11 31 0,-7-2 23 0,0 5 32 16,0-1 40-16,-2 3 35 0,2 2 18 16,-1 3 12-16,-1-2-2 0,-2 0-16 15,0 1-2-15,-1-1-26 0,-1 1-6 0,0-3-43 16,-1 1-13-16,1-1-29 0,-1-2-25 0,0-2-45 15,-1-1-30-15,3-12-34 0,-2 16-37 16,2-16-35-16,-3 15-27 0,3-15-41 0,0 0-27 16,0 10-17-16,0-10-17 0,0 0-3 15,0 0 19-15,0 0 23 0,0 0 30 0,2-15 32 16,-2 15 23-16,2-16 26 0,-2 16 24 0,5-16 16 16,-5 16 10-16,6-17 14 0,-6 17 13 15,8-15 19-15,-8 15 12 0,10-13 9 0,-3 6-17 16,0 2 20-16,0-1-3 0,2 1 0 15,0 1-3-15,1 0 0 0,-10 4 3 0,20-5 17 16,-20 5 21-16,19-1 13 0,-19 1 22 0,18 4 36 16,-18-4 40-16,13 9 35 0,-8-1 33 15,1 0 22-15,-6-8 10 0,4 19 9 0,-3-9-2 16,-1-10-21-16,-1 22-9 0,-3-6-26 0,-1-4-15 16,1 2-36-16,-2-1-19 0,-1-1-38 15,0-2-26-15,-2 1-56 0,1-3-55 0,0-1-84 16,-1-1-99-16,0-2-106 0,0-1-113 15,9-3-126-15,-19 4-183 16,19-4-858-16,-18-1-1266 0</inkml:trace>
  <inkml:trace contextRef="#ctx0" brushRef="#br0" timeOffset="63620.39">13565 10801 657 0,'0'0'992'31,"0"0"-291"-31,0 0-78 0,0-12-64 0,0 12-68 0,0 0-53 16,0 0-77-16,0 0-40 0,-10-5-50 16,10 5-30-16,0 0-27 0,-15 6-16 0,6-1-15 15,-2 1-10-15,-1 4-9 0,-2-2 0 0,-2 4-11 16,-1-1-19-16,0 0-25 0,-2 3-24 15,0-3-28-15,1 1-31 0,0-1-30 16,1 0-33-16,3-2-35 0,1-2-38 0,1 0-50 0,2 0-61 16,10-7-54-16,-13 7-43 0,13-7-4 15,-10 4-18-15,10-4 21 0,0 0 26 16,0 0 48-16,0 0 29 0,0 0 40 0,2-13 21 16,-2 13 43-16,10-10 13 0,-10 10 31 0,12-11 39 15,-12 11 34-15,13-10 37 0,-13 10 39 16,12-6 49-16,-12 6 53 0,0 0 33 0,15 1 28 15,-15-1 29-15,11 11 5 0,-8-2 2 16,0 4 3-16,0 4-8 0,-1 3-7 0,0-1-20 16,-1 6-10-16,0-2-17 0,-2 1-29 0,0 1-34 15,-1-1-24-15,2-5-34 0,-2 1-19 16,2-2-29-16,0 0-38 0,0-4-71 16,0-14-60-16,0 21-85 0,0-21-84 0,0 17 28 15,0-17-230-15,1 10-75 0,-1-10-127 0,0 0-219 16,0 0-413-16,0 0-925 0</inkml:trace>
  <inkml:trace contextRef="#ctx0" brushRef="#br0" timeOffset="64832.02">13401 11026 717 0,'0'0'620'0,"5"-9"-82"15,-5 9-46-15,8-9-74 0,-8 9-53 0,10-7-45 16,-10 7-29-16,12-11-21 0,-12 11-35 15,19-12-33-15,-10 6-35 0,2-1-26 0,0 1-27 16,1 0-20-16,-1 0-18 0,-2 2-2 16,0 0-10-16,1-1-13 0,-10 5-13 0,17-6-8 15,-17 6-6-15,17-4-5 0,-17 4 0 0,14-4 7 16,-14 4 22-16,0 0 28 0,19 0 36 16,-19 0 37-16,10 6 31 0,-10-6 12 0,12 11 9 15,-7-3-9-15,0 3 0 0,0 2 4 16,-1 2 0-16,0 1-17 0,-1 2-15 0,-1 0-12 15,3 1-13-15,-3 4-2 0,-1-4-22 16,1 2 2-16,0-2-68 0,-1 0-49 0,0-1 0 16,0 0 0-16,0-2 0 0,1 0 0 0,-2-3 0 15,1-2 0-15,-1-11 0 0,0 20 0 16,0-20 0-16,0 14 0 0,0-14 0 0,0 12 0 16,0-12 0-16,0 0-32 0,-4 13-141 15,4-13-37-15,0 0-39 0,-8 9-29 0,8-9-31 16,0 0-20-16,-15 0 109 0,15 0-170 0,-13-6 16 15,5 1 35-15,-4-3 42 0,1 0 53 16,-2 0 40-16,1-3 47 0,-2 0 40 0,-2-1 46 16,4 2 47-16,-2 1 52 0,3-1 54 15,-1 1 35-15,1 1 20 0,2 1 12 0,0 2-3 16,9 5-9-16,-12-11-8 0,12 11-19 0,-11-8-20 16,11 8-26-16,-8-8-19 0,8 8-9 15,-5-7-7-15,5 7-6 0,0 0-4 16,0-15-16-16,0 15-27 0,8-12-26 0,-8 12-17 15,11-13-11-15,-4 7-8 0,0 1-9 0,3 1-18 16,-10 4-18-16,17-5-9 0,-17 5 8 16,18-1 21-16,-18 1 17 0,15 6 26 0,-15-6 21 15,12 12 30-15,-12-12 35 0,5 18 39 16,-5-18 41-16,-1 23 34 0,-1-7 31 0,-3 2 27 16,0-2 14-16,-1-1 2 0,0 0 8 0,0 0-18 15,0-1-6-15,-1-3-35 0,3-1-25 16,4-10-64-16,-6 14-64 0,6-14-60 0,0 0-47 15,0 0 73-15,0 0-223 0,0 0-63 16,0 0-31-16,16-14-36 0,-7 0-26 0,2-4-56 16,2-3-46-16,0-2-25 0,2-5 66 0,1-4 143 15,1-1 194-15,0-3 137 0,1 2 50 16,-1-1 49-16,2 2-9 0,-1 1 33 0,-1 2 10 16,0 5 6-16,-2 2 8 0,1 1 5 15,-4 6 6-15,-1 2 21 0,0 3 174 0,-3 2-117 16,0 4 24-16,-8 5 4 0,10-6-11 15,-10 6 3-15,0 0 2 0,5 8-12 0,-5-8-22 16,1 12-16-16,-1-12-2 0,-3 19-42 0,1-9-13 0,0 1-31 16,-2-1-25-16,2 1-26 0,2-11-24 15,-3 18-17-15,3-18-38 0,-1 18-37 0,1-18-25 16,1 14 3-16,-1-14 3 0,5 10-11 0,-5-10-6 16,10 5-6-16,-10-5 1 0,11 3-15 15,-11-3-4-15,14 2 0 0,-14-2-7 0,14-1 14 16,-14 1 11-16,20-1 8 0,-20 1 12 15,18-1 12-15,-18 1 18 0,21 0 23 0,-21 0 31 16,19 1 24-16,-9 3 15 0,0 0 27 0,2 3 12 16,0 2 21-16,-2 2 14 0,3 3 2 15,-4 2-1-15,0 1 2 0,1 1 5 16,-3 3 5-16,-1 1-8 0,0 0 2 0,-1 0-6 16,1 1 12-16,-3-1-4 0,0 0 13 0,-1-2-8 15,0-3 0-15,0 1-22 0,-2-2-13 16,0-1-19-16,0-3-13 0,0-12-11 0,-1 22-20 15,1-22-26-15,-4 18-32 0,4-18-29 0,-6 16-38 16,-1-9-32-16,7-7-25 0,-11 11-30 16,11-11-18-16,-15 7-2 0,15-7-27 0,-19 4 22 15,19-4 8-15,-22-1 41 0,11-1 157 16,-5-2-115-16,1-1 42 0,-2-2 33 0,1-3 31 16,-1 1 22-16,0-1 22 0,3 1 22 0,2 0 5 15,-1-1-4-15,4 0-15 0,1 0-9 16,2 2-11-16,2-1-13 0,4 9-12 0,-4-17 3 15,4 17-6-15,5-20-11 0,2 8-24 0,2-1-23 16,5-1-32-16,1 1-38 0,6-3-42 16,3 4-47-16,1-3-44 0,4 3-51 0,1 0-54 15,8-1-35-15,0 0 12 0,2 1-43 0,1 1-163 16,1 0-505-16,1-1-707 0</inkml:trace>
  <inkml:trace contextRef="#ctx0" brushRef="#br0" timeOffset="65113.47">14473 10893 926 0,'-11'-4'779'0,"11"4"-131"0,0 0-114 15,-12-7-58-15,12 7-37 0,0 0-45 0,0 0-47 16,0 0-44-16,0 0-38 0,0 0-41 16,0 0-38-16,0 0-36 0,10-6-32 15,-10 6-27-15,0 0-22 0,16 0-31 0,-16 0-50 16,15 0-58-16,-15 0-54 0,20-1-52 0,-20 1-68 16,20-1-70-16,-20 1-99 0,18 0-154 15,-18 0-171-15,11 1-300 0,-11-1-652 0</inkml:trace>
  <inkml:trace contextRef="#ctx0" brushRef="#br0" timeOffset="65555.73">14321 11000 1287 0,'0'0'806'16,"-14"5"-140"-16,14-5-97 0,0 0-99 0,-14 4-81 15,14-4-65-15,0 0-55 0,0 0-28 0,0 0-27 16,0 0-34-16,0 0-25 0,7 9-24 15,-7-9-29-15,0 0-13 0,15 6-15 0,-15-6-2 16,13 7 12-16,-13-7 12 0,12 13 0 0,-4-3-4 16,-1 3-7-16,-2 0-9 0,0 2-1 15,-1 1-5-15,-1 1 5 0,-1-2 5 0,0 1-3 16,-2 0-3-16,1-1-16 0,-1-4-7 16,0-11-16-16,1 21-8 0,-1-21-11 0,0 18-39 15,0-18-50-15,2 13-49 0,-2-13-16 0,0 0-40 16,6 11-38-16,-6-11-49 0,0 0-35 15,15-5-7-15,-15 5-1 0,14-10 20 16,-5 2 30-16,1-2 41 0,-1-2 41 0,0 1 27 16,1-1 35-16,-2 0 48 0,0 1 38 0,1 2 32 15,-3 0 36-15,-1 1 41 0,-5 8 41 16,10-10 57 0,-10 10 41-16,8-5 26 0,-8 5 18 0,0 0 25 15,16 5-28-15,-16-5-16 0,11 12-15 16,-5-4-15-16,1 3-28 0,-1-1-24 0,1 2-32 15,-1-1-22-15,2 0-28 0,-3-1-16 0,0-1-45 16,-5-9-43-16,9 12-70 0,-9-12-61 16,8 10-72-16,-8-10-47 0,7 8-75 0,-7-8-77 15,0 0-100-15,0 0-159 0,12 1-709 16,-12-1-993-16</inkml:trace>
  <inkml:trace contextRef="#ctx0" brushRef="#br0" timeOffset="66087.36">14593 11018 1322 0,'-7'-15'794'0,"7"15"-128"16,-4-10-80-16,4 10-88 0,0 0-101 15,-4-11-88-15,4 11-34 0,0 0-11 0,0 0-28 16,6-8-28-16,-6 8-32 0,13-5-30 0,-4 1-19 16,8-1-24-16,4-2-21 0,0 1-17 15,3 1-16-15,1-3-39 0,0 2-43 0,0 2-49 16,0-3-31-16,-1 1-19 0,1 1-4 15,-1 0 6-15,-2 1 13 0,-2 2 12 0,-1 1 26 16,-2 3 32-16,-1 1 50 0,-1 1 44 16,-2 2 92-16,-1 3 42 0,-2 1 21 0,0 3 17 15,-4 1 6-15,-1 2-2 0,-1 2-4 0,-2 0-18 16,-2 1-19-16,-2 1-21 0,-2 3-18 16,0 0-18-16,-1-1-18 0,0-2-24 0,-3-1 0 15,3-1-27-15,0-2-2 0,-1-3-17 16,0 1-9-16,-1-2-38 0,2-1-17 0,-2-2-54 15,1-2-32-15,6-7-49 0,-12 11-39 0,12-11-36 16,-11 4-32-16,11-4-25 0,0 0-24 16,-17-4-30-16,17 4-35 0,-13-17-12 0,6 5-7 15,2-4 36-15,-2-4 23 0,1-3 70 16,1-6 41-16,0 0 61 0,0-5 43 0,1-1 75 16,1 1 44-16,-1 0 54 0,2 2 43 0,0 5 24 15,2 2 13-15,0 6 146 0,0 1-133 16,0 5 52-16,0 13 40 0,0-15 9 15,0 15 13-15,0 0 8 0,0 0-10 0,0 0-14 16,0 0-8-16,-4 19-13 0,0-2-9 0,0 4-21 16,-3 6-17-16,-3 2-21 0,-3 7-25 15,0-1-22-15,-4 2-23 0,-2-3-36 0,1 1-63 16,-3-1-85-16,1-1-118 0,0-4-109 0,-1 0-167 16,0 0-236-16,4-6-921 0,-2-2-1324 15</inkml:trace>
  <inkml:trace contextRef="#ctx0" brushRef="#br0" timeOffset="67201.78">787 11687 1015 0,'-5'10'805'0,"5"-10"-167"16,0 0-52-16,0 0-72 0,0 0-37 0,0 0-81 16,0 0-24-16,0 0-50 0,0 0-14 0,0 0-45 15,0 0-31-15,14-1-28 0,-14 1-18 16,21-5-8-16,-7 1-14 0,3 0-22 0,1 0-22 15,0 0-22-15,2-2-20 0,2 1-10 16,-1-1-19-16,0-1-21 0,0 2-46 0,0-2-51 16,0-1-65-16,-2 1-41 0,1 1-79 0,-5-2-45 15,3 1-90-15,-4 1-48 0,1-2-79 16,-2 2-40-16,0-2-158 0,-4 2-441 0,-1 1-771 16</inkml:trace>
  <inkml:trace contextRef="#ctx0" brushRef="#br0" timeOffset="67420.5">1179 11484 707 0,'0'0'685'0,"0"0"-148"0,-11-5-63 0,11 5-48 16,0 0-16-16,-11 4-19 0,11-4-21 15,-10 10 1-15,3 0 3 0,-1 2-48 0,-2 5-8 16,-1 2-38-16,-3 6 14 0,-3 5-36 0,-1 3-21 16,-1 2-13-16,-4 3-9 0,-1-1-11 15,-2 7-15-15,-3 0-6 0,5-9-29 0,-1 2-28 16,0-2-25-16,2-1-23 0,-2 0-16 15,3-5-17-15,1-2-28 0,4-6-45 0,3-5-66 16,4-2-83-16,1-3-104 0,0-1-107 0,3-3-104 16,6-7-98-16,-8 5-149 0,8-5-168 0,0 0-479 15,-4-11-987-15</inkml:trace>
  <inkml:trace contextRef="#ctx0" brushRef="#br0" timeOffset="67654.98">881 11775 549 0,'14'-3'794'0,"0"3"-159"16,-1 0 13-16,3 4-44 0,1 3-9 0,4 1-77 16,3 4-49-16,1 1-51 0,1 3-2 15,4 2-73-15,-1 3-30 0,-1-1-52 0,-1 3-32 16,-4-5-33-16,-2 0-28 0,-1 0-30 0,-1 0-27 16,-3-3-23-16,0 0-19 0,-4-2-19 15,-1-2-48-15,0 0-50 0,-2-3-43 0,-2-1-30 16,1 0-24-16,-8-7-32 0,9 10-54 15,-9-10-67-15,0 0-84 0,6 7-75 0,-6-7-97 16,0 0-111-16,0 0-124 0,-9 4-358 0,9-4-761 16</inkml:trace>
  <inkml:trace contextRef="#ctx0" brushRef="#br0" timeOffset="67845.66">1000 12059 1082 0,'0'0'850'0,"-19"0"-193"0,19 0-88 0,-13-1-76 16,13 1-1-16,0 0-61 0,0 0-40 15,-10 4-39-15,10-4-42 0,0 0-46 0,6 7-44 16,-6-7-43-16,12 6-36 0,-12-6-28 16,16 6-23-16,-5-4-35 0,0 1-43 0,-11-3-53 15,22 3-50-15,-22-3-57 0,21 1-34 0,-21-1-95 16,21 1-41-16,-21-1-75 0,17 2-66 16,-17-2-151-16,0 0-715 0,16 1-929 0</inkml:trace>
  <inkml:trace contextRef="#ctx0" brushRef="#br0" timeOffset="68080.74">873 12158 949 0,'-9'4'699'0,"9"-4"-120"16,-13 10-68-16,13-10-38 0,-10 13-35 0,10-13-34 15,-7 17-19-15,5-7-25 0,-1 4-27 16,1 1-38-16,0 1-32 0,0 0-9 0,1 2-45 15,0-1-4-15,0 2-62 0,0-3 3 16,0 2-65-16,0-1-6 0,0-1-71 0,1 0-32 0,-1-3-65 16,0-1-24-16,1-12-74 0,-3 20-22 15,3-20-79-15,-2 16-42 0,2-16 56 16,-2 10-234-16,2-10-105 0,0 0-692 0,0 0-912 16</inkml:trace>
  <inkml:trace contextRef="#ctx0" brushRef="#br0" timeOffset="68612.03">821 12316 715 0,'0'0'691'0,"13"2"-36"0,-13-2-55 0,16 6-3 15,-5 2-45-15,1-1-8 0,0 2-77 0,1 1-18 16,0-2-75-16,-1 1-18 0,2 0-87 16,-2 0-15-16,0 0-80 0,0-3 0 0,-3 0-65 15,1-1 16-15,-10-5-65 0,15 8-5 16,-15-8-71-16,13 3-23 0,-13-3-70 0,12 1-20 15,-12-1-60-15,11-3-27 0,-11 3-78 0,11-6-18 16,-11 6-34-16,9-10 35 0,-9 10-25 16,6-13 17-16,-6 13 22 0,3-13 28 0,-3 13 48 15,0-16 50-15,0 16 48 0,-4-17 43 16,4 17 55-16,-6-16 31 0,6 16 58 0,-8-15 35 16,8 15 62-16,-6-10 60 0,6 10 38 0,-6-8 7 15,6 8-29-15,0 0-33 0,-7-10-30 16,7 10-35-16,0 0-33 0,-6-7-24 0,6 7 2 15,0 0-46-15,0 0-10 0,0 0-76 16,0 0-14-16,0 0-44 0,1-10 10 0,-1 10-27 16,8-8 41-16,1 3-9 0,4-3 20 0,2-2 5 15,2-2-13-15,0 0-26 0,3 1-13 16,-2-2 4-16,2 2 43 0,-1-1-11 0,0 2 40 16,-1 1-16-16,-3 1 66 0,-1 3 8 15,-2 2 103-15,-12 3 32 0,19-3 81 0,-19 3 5 16,13 6 27-16,-13-6 8 0,10 12-5 0,-10-12-18 15,5 19-15-15,-5-19-17 0,-1 29-21 0,-1-11-18 16,-4 2-19-16,1 3 7 0,-2-3-63 16,0 2 14-16,-1-1-58 0,0-2 22 15,1-3-55-15,0-1 7 0,2-2-84 0,-2-1-30 16,4-3-91-16,3-9-48 0,-8 14-85 0,8-14-55 16,-5 8-92-16,5-8-99 0,0 0-105 0,0 0-200 15,0 0-358-15,0 0-823 0</inkml:trace>
  <inkml:trace contextRef="#ctx0" brushRef="#br0" timeOffset="68869.97">1557 11833 2082 0,'0'0'942'15,"-5"7"-79"-15,5-7-137 0,-6 10-107 0,6-10-73 16,-6 14-70-16,6-14-77 0,-6 15-64 0,6-15-58 15,-7 17-52-15,4-8-41 0,-2 1-38 16,1-2-35-16,1 2-20 0,-1-2-19 0,1 1-32 16,3-9-41-1,-7 16-44-15,7-16-40 0,-6 15-49 0,6-15-49 16,-4 10-51-16,4-10-33 0,0 0-13 0,-3 10 25 16,3-10-32-16,0 0-4 0,0 0-70 0,0 0-13 15,0 0-51-15,11-4-7 0,-11 4-22 16,9-10-13-16,-9 10-14 0,12-13 111 0,-5 5-483 15,0 3-401-15</inkml:trace>
  <inkml:trace contextRef="#ctx0" brushRef="#br0" timeOffset="69198.06">1648 11880 1793 0,'0'0'256'0,"0"0"39"0,-1 17 14 16,1-17 52-16,-4 15-17 0,4-15 20 0,-5 20-39 15,2-9-7-15,-2 1-87 0,1-1-20 16,-2 3-59-16,0 1-18 0,-4 2-16 0,1 1-12 16,0-1-13-16,-2 1-13 0,1 0-12 15,1-4-11-15,0 1-12 0,2-3-17 0,0-1-33 16,2-2-53-16,5-9-58 0,-9 13-68 0,9-13-33 15,0 0-11-15,-5 9-17 0,5-9-21 16,0 0-28-16,0 0-35 0,0 0-9 0,8-9-16 16,-8 9 27-16,9-11 28 0,-3 4 58 0,1-3 94 15,3 2 127-15,-1-1 82 0,0 0 63 16,-1 3 24-16,0 0 43 0,-8 6 27 0,14-7 54 16,-14 7-6-16,10-4 26 0,-10 4 7 15,0 0 4-15,13 7-3 0,-13-7-29 0,6 12-22 16,-6-12-9-16,2 19-10 0,-2-19-2 0,1 22-2 15,-2-10-7-15,0 0-24 0,1 4-36 16,-2-3-35-16,2 0-29 0,-1-1-28 0,1-12-27 16,0 21-51-16,0-21-71 0,0 16-59 15,0-16-123-15,0 13-75 0,0-13-95 0,0 0-57 16,3 11-125-16,-3-11-812 0,0 0-1036 0</inkml:trace>
  <inkml:trace contextRef="#ctx0" brushRef="#br0" timeOffset="69823.59">1811 11799 1199 0,'0'0'912'0,"4"-10"-187"0,-4 10-43 0,0 0-75 16,0 0-77-16,7-6-99 0,-7 6-29 15,0 0-67-15,0 0-30 0,12-4-47 0,-12 4-38 16,11-3-27-16,-11 3-32 0,17-3-29 0,-17 3-22 15,19-4-23-15,-19 4-16 0,20-4-15 16,-20 4-14-16,18-5-13 0,-18 5-30 0,18-2-31 16,-18 2-30-16,12-2-18 0,-12 2-11 15,0 0-38-15,16 0 5 0,-16 0-53 0,0 0-10 16,7 5-61-16,-7-5 2 0,0 0-26 0,-2 12 42 16,2-12 2-16,-8 16 62 0,0-5 2 15,-5 4 57-15,2 1 0 0,-3 0 64 0,-2 2 19 16,-2 1 80-16,2 0 23 0,1-3 64 15,1-1-7-15,1-2 14 0,3-1-4 0,1-2-1 16,1-1-25-16,3-3-13 0,5-6-14 0,-7 10-9 16,7-10-6-16,0 0-10 0,0 0-16 15,0 0 3-15,0 0-81 0,14 2-28 0,-14-2-90 16,17-7-37-16,-3 1-78 0,-1-1-12 16,-1 2-36-16,3-2 15 0,-2 1 38 0,0 1 35 15,-3-1 30-15,0 3 36 0,-10 3 52 0,14-5 75 16,-14 5 93-16,11-3 33 0,-11 3 63 15,0 0 14-15,12-2-33 0,-12 2 28 0,0 0-11 16,0 0 32-16,8 7-36 0,-8-7 21 16,4 10-32-16,-4-10 23 0,2 17-34 0,3-2-12 15,-1-1-13-15,-1 3-4 0,2-1 7 0,0 1 10 16,-1 4 11-16,2 0 14 0,0-2 21 16,-1 1 15-16,1 1 11 0,-1-1 3 0,0 0 0 15,-1-1-5-15,-1-2-13 0,0-1-13 0,-1 1-84 16,-1-1-83-16,-1-3 0 0,1 0 0 15,-1-13 0-15,-1 20 0 0,1-20 0 0,-3 19 0 16,3-19 0-16,-5 17 0 0,1-9 0 0,-4-1 0 16,-1 0 0-16,-3 2 0 0,0-5-57 15,-5 2-324-15,-2-1-151 0,0-4-111 0,-3 1-61 16,-2-4-1149-16,-1-2-1567 0</inkml:trace>
  <inkml:trace contextRef="#ctx0" brushRef="#br0" timeOffset="70216.73">2361 11847 881 0,'0'0'697'0,"0"0"-79"0,0 0-81 15,0 0-37-15,0 0-75 0,0 0-21 16,0 0-73-16,0 0-34 0,5 7-82 0,-5-7-15 16,0 0-69-16,4 12-2 0,-4-12-66 0,0 0-34 15,6 12-94-15,-6-12-32 0,0 0-87 16,5 7-20-16,-5-7-62 0,0 0-31 0,0 0-99 16,0 0-108-16,16-1-76 0,-16 1-320 15,9-8-463-15</inkml:trace>
  <inkml:trace contextRef="#ctx0" brushRef="#br0" timeOffset="70419.83">2470 11781 1106 0,'0'0'650'16,"8"-9"-19"-16,-8 9-62 0,0 0-60 0,0 0-37 16,0 0-25-16,0 0-23 0,0 0-21 15,2 17-39-15,-4-7-31 0,0 6-40 0,-4 2-27 16,4 4-17-16,-4 3-17 0,0 3-14 0,0 1-17 16,-4 0-26-16,2 2-24 0,-3 0-17 15,-1 3-20-15,1-5-25 0,-1 0-22 0,-1-2-16 16,1-1-29-16,-2 0-29 0,0-3-44 15,0 0-44-15,2-4-54 0,1-4-75 0,-1-1-87 16,2-3-116-16,1-1-64 0,-1-5-107 0,10-5-98 16,-13 6-154-16,13-6-506 0,0 0-958 0</inkml:trace>
  <inkml:trace contextRef="#ctx0" brushRef="#br0" timeOffset="70941.7">2162 12215 883 0,'0'0'597'0,"3"-15"-89"15,-3 15-36-15,9-16-26 0,-2 5-14 16,2 2-12-16,1-2-24 0,2 1-45 0,1-2-48 15,3-1-43-15,0 1-42 0,2-1-33 16,1 0-36-16,2-2-27 0,1 0-23 0,4-1-20 16,-1 0-18-16,0 1-13 0,2 1 7 0,1 0-37 15,-2 3 16-15,-2 4-32 0,-1 1 23 16,-3 5 0-16,0 1 57 0,-1 3 39 0,-1 4 35 16,1 2 49-16,-3 3 21 0,0 1 13 0,-4 2-15 15,0 2-15-15,-2 1-25 0,-3 2-12 16,0 0-19-16,0 2-121 0,-2 0-32 0,-1 0 0 15,-1 1 0-15,-2 1 0 0,3 0 0 16,-3-4 0-16,1-1 0 0,-2-1 0 0,1-1 0 16,-1-3 0-16,0-14 0 0,0 23 0 0,0-23 0 15,-1 18 0-15,1-18 0 0,-5 14 0 16,5-14 0-16,-8 9 0 0,8-9 0 0,-13 5-206 16,13-5-165-16,-17 0-12 0,5-3-5 15,-4-2 37-15,-4-3 60 0,0 1 57 0,-2-2 74 16,1-2 74-16,1 0 80 0,-1 1 88 0,2-1 73 15,2 3 43-15,2 0 23 0,4 0-4 16,-2 1 3-16,4 1-32 0,1 2-7 0,8 4-31 16,-13-9-4-16,13 9-30 0,-4-9-4 15,4 9-28-15,0 0-7 0,2-13-23 0,-2 13-2 16,10-10-18-16,-3 5-3 0,4-2-44 0,5 1-31 16,-1 0-56-16,6-1-42 0,1 1 66 0,1 0-201 15,2 0-52-15,1 2-44 0,0 0-9 16,1 0 1-16,1 0 44 0,-1 1 59 15,-1 0 56-15,0 0 64 0,-1 1 80 0,-3 0 77 16,-3 0 65-16,1 1 47 0,-2 0 28 0,-5-1 15 16,-13 2-7-16,22 0-33 0,-22 0-64 0,15 0-110 15,-15 0-189-15,0 0-236 0,15 2-1046 16,-15-2-1164-16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39:37.98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10633 4075 600 0,'0'0'630'0,"-13"-1"-89"0,13 1-39 0,0 0-72 16,-17-1-37-16,17 1-35 0,0 0-26 0,-15 2-15 16,15-2-14-16,0 0-34 0,-14 1-23 15,14-1 80-15,0 0-140 0,0 0 93 0,-13 0-139 16,13 0-32-16,0 0 12 0,0 0-36 16,0 0 12-16,-12 0-38 0,12 0 7 0,0 0-28 31,0 0 9-31,0 0-19 0,0 0 30 0,0 0 0 0,0 0 41 0,0 0-29 0,0 0 28 15,3 13-38-15,-3-13 27 0,9 7-41 16,-9-7 39-16,13 8-44 0,-3-3 40 0,-2-1-46 16,5 0 31-16,2 0-41 0,0 2 37 0,2-3-37 15,0 1 31-15,1-1-37 0,0 0 35 16,2-1-40-16,0-1 43 0,3 1-54 0,-1-2 39 16,-1 0-38-16,3-1 30 0,3 0-40 0,0 0 38 15,0 0-40-15,-1 0 38 0,1-1-42 16,0 1 37-16,0-1-40 0,-1 1 35 15,0-1-35-15,0 2 37 0,-2-3-42 0,0 2 41 16,1 1-39-16,0-2 46 0,1 1-46 0,-4-1 39 16,5 0-39-16,-1 1 41 0,1-2-28 15,0 3 26-15,0-2-33 0,2 0 32 0,0 1-26 16,-1-2 36-16,2 3-34 0,1-2 35 16,0-1-39-16,2 3 35 0,2-2-31 0,-3 0 27 15,4 0-28-15,1 0 30 0,0 1-36 0,2-1 33 16,-1 1-34-16,1 0 31 0,2-1-28 15,0 1 26-15,1 0-30 0,0 0 32 0,1 0-35 16,0 1 37-16,1-1-35 0,-1 1 31 16,0 0-32-16,2 1 37 0,-2-1-33 0,1 0 27 15,5 1-29-15,1 1 29 0,-1-2-29 16,-6 1 33-16,7-1-32 0,0 2 32 0,0-1-31 16,0-1 30-16,0 2-31 0,1 0 36 0,-1 0-42 15,0-2 37-15,1 3-34 0,-2-2 33 16,2 0-27-16,-3 1 30 0,2-1-36 0,-1 0 9 15,0 1-1-15,1-2 29 0,0 1-31 16,1-1 30-16,0 2-33 0,-1-1 35 0,2 0-34 16,-1 1 32-16,-1-1-36 0,1 2 35 0,-2 0-32 15,1-1 32-15,-1 1-36 0,-1-2 36 16,-6 1-24-16,1-1 22 0,-2 1-27 16,1-1 27-16,2 0-28 0,-1 0 30 0,6 0-34 31,-6 0 32-31,6 1-31 0,-6-1 30 0,0-1-31 15,6 3 32-15,-7-2-33 0,0 1 32 16,0-1-31-16,-1 1 33 0,1 0-33 0,0-1 33 16,-1 1-35-16,-1-1 40 0,2 1-35 0,-2-2 26 15,1 0-25-15,1 0 28 0,-2 0-26 16,2 0 24-16,0-2-29 0,1 2 31 0,0 0-32 16,-1 0 32-16,1 0-32 0,1 0 34 15,0 0-32-15,0 0 26 0,-2 2-26 0,8-1 29 16,-8 1-32-16,-1-1 30 0,2 0-27 0,-1 1 29 15,-1-1-25-15,2-1 24 0,-1 2-29 16,1-1 31-16,-1 0-23 0,6-1 22 16,3 2-31-16,-7-2 27 0,6 0-21 0,1 0 23 15,-3 1-28-15,3 1 29 0,-1-2-30 0,-1 2 33 16,0-1-33-16,-7 0 28 0,7 1-27 16,-8 0 27-16,2-1-25 0,-2 0 30 0,0 2-35 15,1-1 33-15,-1-1-26 0,0 2 27 16,1 0-28-16,0 0 27 0,4-1-27 0,3 1 27 15,-1-2-30-15,0 1 32 0,1 0-25 0,-1-2 23 16,2 2-31-16,-6-1 30 0,6 0-28 16,-7 0 26-16,1-1-23 0,-1 0 24 0,0 1-27 15,0-1 29-15,-2 0-26 0,1 1 24 0,-1 1-27 16,-1-1 35-16,1-1-36 0,-2 2 28 16,-1-1-45-16,0 0 52 0,1 0-34 15,-2 1 30-15,-1-2-28 0,-6 0 23 0,4 1-25 16,-3-1 31-16,0 2-27 0,0-2 18 0,-1 1-19 15,-1-1 20-15,-1 0-17 0,-4 0 14 16,-2 0-19-16,0 0 24 0,-2 0-25 0,-3 0 23 16,-1 0-31-16,-3 0 37 0,-13 0-35 15,23-1 31-15,-23 1-31 0,21-1 27 0,-21 1-21 16,19-2 28-16,-19 2-27 0,18-2 30 0,-18 2-32 16,18-5 32-16,-18 5-33 0,18-5 28 15,-18 5-27-15,18-7 28 0,-9 2-22 0,-9 5 21 16,15-8-20-16,-15 8 25 0,16-7-28 0,-16 7 20 15,13-8-12-15,-13 8 4 0,12-10-2 16,-12 10 0-16,11-9 0 0,-11 9 0 16,9-12 0-16,-9 12 0 0,10-15 0 0,-6 8 0 15,-1-4 0-15,2-2 0 0,-2-2 0 0,0-1 0 16,0-4 0-16,1-1 0 0,-2-4 0 16,0-2 0-16,-1 0 0 0,1-6 0 0,-1-2 0 15,-1 0-4-15,0-2 8 0,0 0-4 16,0-7 0-16,-1-2 0 0,-1 1 0 0,-1-1-1 15,-1 2-57-15,-3 2 11 0,0-3 8 0,-1 2 96 16,-3 2-114-16,0 0 98 0,-1 2-101 16,-3 0-29-16,-1 1 54 0,-3 3 97 0,-2 1-96 15,-1 1-4-15,-4 3 8 0,0 2 11 16,-3 2 9-16,-2 1 10 0,-1 2 5 0,-2 4-4 16,-2 1 3-16,-1 1 7 0,-3 2-2 15,1 2 0-15,-1 0 5 0,-1 1-4 0,-2 1 6 16,0 3-4-16,-3-3 1 0,0 3 5 0,-3 1-6 15,-2-1-1-15,0 0-10 0,-5 1 5 16,1 0 1-16,-2 1-5 0,-11-1 0 0,9 1-4 16,-2 1 5-16,-10-1-2 0,-2 2-1 15,-2 0 0-15,-1 1 5 0,-3 1-7 0,-2 1 6 16,-2-1-7-16,-1 1 1 0,-1-1 0 16,-1 1 6-16,-1 1-8 0,-3-1-1 0,-3 1 5 15,-1 1 0-15,-4-1-3 0,-1 0 5 16,0 1-3-16,-1-1 1 0,-3 2 9 0,1-1-4 15,-2 1-6-15,-2 0-3 0,-1 0 2 0,-2 1 0 16,3 0 1-16,0-1 0 0,1 0 1 16,-1-1 3-16,1 1-3 0,0 0 3 0,-1-1-8 15,3 1 3-15,-1 1-2 0,4-2 3 0,2 1 3 16,0 1-4-16,2-2-1 0,3 0 5 16,-1 2-5-16,2 0 3 0,3-1 0 15,3 1 2-15,5-2 0 0,3 3 3 0,16-3 1 16,0 0 2-16,3-1 3 0,3 1-1 0,2-1-5 15,6 1 6-15,6-1-1 0,3 0-2 16,6 0 4-16,2 0 8 0,3-1-5 0,5 1 2 16,1 0-6-16,2-1-1 0,0 1-5 0,3 0-7 15,1 0 4-15,2 0 0 0,14 0 4 16,-25 0-8-16,12 0 3 0,-1-1 1 0,2 2-3 16,-2-1 2-16,2-1-1 0,-3 1 1 15,-4 0-2-15,1 1-2 0,-2-1 1 0,-3 0 1 16,0 2 0-16,-3-2 1 0,-2 1-2 0,0 1 1 15,1-2-3-15,-2 1 1 0,0 0 7 16,0 1-10-16,-2-1 54 0,1 1-48 0,0-1 0 16,0 1 0-16,0 1-12 0,1-2 4 15,0 1 1-15,1 0-5 0,1 0 4 0,-1 0 8 16,1 1-8-16,1-2 3 0,-2 3-1 16,0-1-2-16,0-1 3 0,-1 2-8 0,-4 0 16 15,-2 0-11-15,-2 0 103 0,-1 0-114 0,-1 0 40 16,1 0-21-16,-2 0 0 0,-1-1 0 15,-3 2-16-15,3-3-6 0,0 1 60 0,-1-1-38 16,-1 0 0-16,1-1 0 0,-1 1 0 16,2-1 0-16,0 1 0 0,2-1 0 0,1 1 0 15,1-1 0-15,6 0 0 0,1 1 0 0,0-2 0 16,2 1 0-16,1 1 0 0,3-2 0 16,1 0 0-16,2 1 0 0,-1-1 0 15,2 1 0-15,0-1 0 0,-1 0 0 0,4 0 0 16,1 2 0-16,3-2 0 0,1 0 0 0,12 0 0 15,-25 0 0-15,25 0 0 0,-22 0 0 16,22 0 0-16,-21 1 0 0,21-1 0 0,-19 1 0 0,19-1 0 16,-16 1 0-16,16-1 0 0,-16 1 0 15,16-1 0-15,-20 0 0 0,20 0 0 16,-16 2 0-16,16-2-57 0,-20 2 24 0,20-2-20 16,-18 1 36-16,18-1-27 0,-17 3 43 0,17-3-31 15,-19 3 33-15,19-3-30 0,-16 1 41 16,16-1-39-16,-16 5 33 0,16-5-30 0,-13 1 34 15,13-1-35-15,-13 3 32 0,13-3-36 0,-11 3 37 16,11-3-35-16,-11 4 36 0,11-4-26 16,-14 10 29-16,10-4-33 0,-5 5 33 0,1 1-32 15,3 1 32-15,-1 1-32 0,0 3 36 16,2 2-35-16,-1 1 37 0,0 2-38 0,3 2 43 16,0 4-38-16,1-1 36 0,-1 7-38 15,2 0 42-15,2 0-38 0,-2 0 37 0,2 0-33 16,1 2 38-16,2-3-41 0,-3 1 11 15,3-3-2-15,-1 1-2 0,2-1 5 0,-1-1 9 16,-1-1-5-16,3-5 4 0,-4 0-3 0,4 0-4 16,-3-4 7-16,0 1-9 0,1 0 4 15,0-4-1-15,-1-1-5 0,0 1 6 0,0-2 1 16,-1-1-2-16,1 1 2 0,0-1-3 16,-1-3 2-16,-1-1 2 0,3 0 2 0,-5-10 29 15,4 16-49-15,-4-16 10 0,3 16 29 16,-3-16-31-16,4 11 24 0,-4-11-23 0,3 10 19 15,-3-10-24-15,0 0 30 0,3 12-31 0,-3-12 30 16,0 0-36-16,3 11 34 0,-3-11-31 16,0 0 29-16,0 0-21 0,2 11 18 0,-2-11-28 15,0 0 30-15,0 0-28 0,3 12 26 16,-3-12-27-16,0 0 31 0,0 0-33 0,3 12 5 16,-3-12 28-16,0 0-58 0,0 0 54 0,2 11-30 15,-2-11 30-15,0 0-34 0,0 0 31 16,4 12-29-16,-4-12 34 0,0 0-34 15,7 9 32-15,-7-9-29 0,6 9 27 0,-6-9-28 16,16 12 39-16,-5-4-41 0,0 0 40 0,7 2-39 16,0 1 33-16,0-1-30 0,5-2 33 15,4 3-31-15,2-2 32 0,1-1-32 0,1 0 35 16,3-2-35-16,1-2 35 0,1 0-36 0,0-2 35 16,4 0-33-16,-1-3 31 0,0 0-31 15,2-1 32-15,2-1-32 0,3 0 29 0,-6-1-27 16,-2 2 26-16,0-3-29 0,-3 4 35 15,-7-2-35-15,-1 1 31 0,-5-1-30 0,-4 0 34 16,0 3-26-16,-4-1 31 0,-2-1-27 0,-12 2 27 16,20-1-38-16,-20 1 1 0,14-1-74 15,-14 1 10-15,0 0-86 0,16-3-33 16,-16 3 51-16,0 0-191 0,10-2 35 0,-10 2-185 16,0 0-98-16,0 0-151 0,9-9-848 0,-9 9-1228 15</inkml:trace>
  <inkml:trace contextRef="#ctx0" brushRef="#br0" timeOffset="1550.89">9642 5171 403 0,'0'0'372'0,"-11"-3"-44"15,11 3-76-15,0 0-16 0,-14-2-29 0,14 2 22 16,0 0-7-16,-11-2 8 0,11 2-27 16,0 0-16-16,0 0-14 0,-13-3-12 0,13 3-20 15,0 0 18-15,0 0-10 0,0 0-25 16,-12-2-18-16,12 2-24 0,0 0-15 0,0 0-25 16,0 0 2-16,0 0-9 0,0 0-9 0,0 0 3 15,0 0 1-15,0 0 40 0,0 0 25 16,0 0-4-16,0 0 0 0,0 0 12 15,0 0-7-15,0 0-8 0,14-2-6 0,-14 2 3 16,11 0 1-16,-11 0-1 0,19 0-7 0,-19 0 1 16,19 2-3-16,-19-2-3 0,23 0-2 15,-10 1-11-15,1-1-4 0,3 1-4 0,2 1 8 16,-1-1 3-16,0-1 8 0,2 2 0 16,0-2-2-16,-2 1-6 0,4-1-9 0,-4 0-9 15,3 1-1-15,-1 0-7 0,-1-1-4 0,2 2-6 16,0-1 0-16,-2-1 0 0,2 0-4 15,0 0 0-15,-2 0 3 0,4-1 3 0,0 0-2 16,-1-1 5-16,5 1-9 0,-1-2 0 0,1 0-1 16,-1 1-9-16,2-1 2 0,-2 0-2 15,2 0 1-15,-3 1-4 0,2 0 1 16,0 0-2-16,-2 0-4 0,2 2 10 0,-2-1-15 16,-3 0 5-16,0 0-3 0,1 1 5 0,-1-1-1 15,-1-1-1-15,1 2-3 0,1-1-1 16,-2 0 7-16,0-2 0 0,2 1 6 0,2 0 3 15,-2-1 2-15,1 1 0 0,-2-1-2 16,-1 1 8-16,1-2-16 0,-2 1 2 0,2 0-4 16,-4 1-2-16,0 0-1 0,1-1 3 0,0 1-4 15,-1-1 10-15,-3 0-8 0,2 0 8 16,-4 2-11-16,-2-1 2 0,-11 2-1 16,23-4 6-16,-23 4 0 0,22-3 18 0,-11 1-8 15,1-1-2-15,-1 2-6 0,-11 1 5 0,23-3-6 16,-11 2 7-16,-12 1-9 0,23-2 1 15,-23 2-5-15,23 0 10 0,-23 0-7 0,22 0-1 16,-22 0 4-16,21 0-5 0,-21 0-8 16,21 0 9-16,-21 0-2 0,18 0-3 0,-18 0 13 15,20 0-10-15,-20 0 2 0,19 2-1 0,-19-2 5 16,18 1-5-16,-18-1-20 0,17 0 26 16,-17 0-1-16,14 1 0 0,-14-1-4 0,14-1-9 15,-14 1-53-15,0 0-72 0,16 0-62 16,-16 0-128-16,0 0-66 0,18-1-135 0,-18 1-136 15,11-3-940-15,-11 3-1247 0</inkml:trace>
  <inkml:trace contextRef="#ctx0" brushRef="#br0" timeOffset="2631.7">12400 5134 289 0,'0'0'561'0,"-20"1"-91"0,20-1-31 16,-15 1-44-16,15-1-36 0,-18 0-66 15,18 0-2-15,-16 0-11 0,16 0-6 0,-15 2-10 16,15-2 3-16,-17 0-9 0,17 0-25 0,-12 1-26 16,12-1-31-16,0 0-36 0,-14 0-26 15,14 0-22-15,0 0-23 0,0 0-2 0,-15 2 39 16,15-2 23-16,0 0 13 0,0 0 13 15,0 0-4-15,0 0 9 0,15 1-20 0,-15-1-16 16,16 0 0-16,-16 0-8 0,23 0 4 16,-6 1 10-16,3 0 0 0,3-1-11 0,5 1-1 15,1-1-10-15,3 0-15 0,5 0-12 0,0 0-6 16,4-1-2-16,0 1-12 0,0 0-13 16,0-1 3-16,1 2-8 0,-1-1 3 0,2 1-36 15,-2-1-10-15,0 1 0 0,1-2 0 16,-2 1 0-16,0 0 0 0,-1 0 0 0,1-1 0 15,0 1 0-15,-3-1 0 0,0 1 0 0,-4-1 0 16,0 1 0-16,-2 0 0 0,-1-1 0 16,-3 1 0-16,1-1 0 0,0 0 0 0,-5 1 0 15,0-1 0-15,-2 1 0 0,1-2 0 0,-2 2 0 16,-1-1 0-16,0 0 0 0,0-1 0 16,-2 1 0-16,-1-1 0 0,-3 1 0 15,-13 1 0-15,24-1 0 0,-24 1 0 0,23-2 0 16,-23 2 0-16,20-2 0 0,-20 2 0 0,17-1 0 15,-17 1 0-15,14 0 0 0,-14 0 0 16,14-2 0-16,-14 2 0 0,13-1 0 0,-13 1 0 16,14-2 0-16,-14 2 0 0,12-1 0 15,-12 1 0-15,16-2 0 0,-16 2 0 0,17-3 0 16,-17 3 0-16,19-1 0 0,-19 1 0 0,18-3 0 16,-18 3 0-16,19-1 0 0,-19 1 0 15,21-2 0-15,-21 2 0 0,20-1 0 0,-20 1 0 16,20-2 0-16,-20 2 0 0,20-1 0 15,-20 1 0-15,18-1 0 0,-18 1 0 0,19-1 0 16,-19 1 0-16,15 0 0 0,-15 0 0 16,16 0 0-16,-16 0 0 0,16 0 0 0,-16 0 0 15,17 0 0-15,-17 0 0 0,14-1 0 0,-14 1 0 16,17 0 0-16,-17 0 0 0,14 1 0 16,-14-1 0-16,13 0 0 0,-13 0 0 0,13 0 0 15,-13 0 0-15,0 0 0 0,18 0 0 16,-18 0 0-16,0 0 0 0,16 2 0 0,-16-2 0 15,0 0 0-15,15 1 0 0,-15-1 0 0,0 0 0 16,13 0 0-16,-13 0 0 0,0 0 0 16,0 0 0-16,16 1 0 0,-16-1 0 15,0 0 0-15,0 0 0 0,0 0 0 0,14-1-341 16,-14 1-120-16,0 0-165 0,0 0-111 0,0 0-370 16,9 3-452-16,-9-3-1200 0</inkml:trace>
  <inkml:trace contextRef="#ctx0" brushRef="#br0" timeOffset="4452.93">19285 5197 165 0,'-17'-1'703'16,"17"1"-153"-16,-16-1-68 0,16 1-12 16,-12-3-60-16,12 3 8 0,0 0-52 0,-16-1 13 0,16 1-43 15,0 0-3-15,-12-3-62 0,12 3 3 16,0 0-50-16,-11-2-1 0,11 2-44 0,0 0 4 16,0 0-47-16,-12-2-1 0,12 2-35 0,0 0 6 15,0 0-40-15,0 0 12 0,0 0-35 16,-11-3 9-16,11 3-19 0,0 0 43 0,0 0 0 15,0 0 14-15,0 0 0 0,0 0 2 16,0 0 4-16,13-2-1 0,-13 2-9 0,12-1-11 16,-12 1 0-16,18-2 1 0,-18 2-1 15,21-2-2-15,-21 2-9 0,23-1-8 0,-23 1 1 16,25-1-9-16,-10 1-6 0,-2 0 0 0,6 0-7 16,-2 0-2-16,1 0-9 0,1-1-24 15,-1 1 0-15,3 0 0 0,0-2 0 0,0 1 0 16,6 0 0-16,0 0 0 0,2-1 0 15,1 1 0-15,0-1 0 0,2 1 0 0,-1 1 0 16,1-1 0-16,0 1 0 0,1 0 0 0,-1 0 0 16,-1 0 0-16,0 0 0 0,-1 0 0 15,-1 0 0-15,0 0 0 0,-1 1 0 0,-1 0 0 16,0-1 0-16,0 0 0 0,0 0 0 16,-1 2 0-16,2-2 0 0,-2 1 0 0,2-1 0 15,0 0 0-15,2 1 0 0,-2-1 0 16,1 1 0-16,0-1 0 0,0 0 0 0,0 0 0 15,-1 1 0-15,-1-1 0 0,2 0 0 0,-2 2 0 16,0-1 0-16,1 0 0 0,-1 0 0 16,0 0 0-16,0-1 0 0,1 3 0 0,-1-2 0 15,2 0 0-15,1 0 0 0,-1 1 0 0,2-1 0 16,1 1 0-16,-2-1 0 0,3 0 0 16,1-1 0-16,4 2 0 0,0-1 0 15,1-1 0-15,2 1 0 0,-1 0 0 0,2-1 0 16,1 1 0-16,6-1 0 0,3 2 0 0,-3-1 0 15,1 0 0-15,1 0 0 0,0 0 0 16,1 1 0-16,0-1 0 0,-1 1 0 0,0-2 0 16,2 0 0-16,-2 0 0 0,1 0 0 15,0 0 0-15,0 0 0 0,-1 0 0 0,1 0 0 16,-3 0 0-16,1-2 0 0,-8 2 0 0,0 0 0 16,0 0 0-16,-4 0 0 0,1 0 0 15,-8 0 0-15,0 0 0 0,-3 1 0 16,-2 0 0-16,-4-1 0 0,1 0 0 0,-2 0 0 15,-2 0 0-15,0 0 0 0,0 0 0 0,2 0 0 16,-1 0 0-16,0 0 0 0,0-1 0 16,1 0 0-16,-1-1 0 0,0 1 0 0,-2 0 0 15,0-1 0-15,0 1 0 0,-3-1 0 0,-1 2 0 16,-3-1 0-16,-11 1 0 0,25-1 0 16,-25 1 0-16,21-1 0 0,-21 1 0 0,17-3 0 15,-17 3 0-15,16-1 0 0,-16 1 0 16,11-1 0-16,-11 1 0 0,0 0 0 0,16-2 0 15,-16 2 0-15,0 0 0 0,0 0 0 0,13-1-160 16,-13 1-268-16,0 0-47 0,0 0-84 16,0 0-74-16,0 0-86 0,0 0-172 15,-16 3-484-15,16-3-975 0</inkml:trace>
  <inkml:trace contextRef="#ctx0" brushRef="#br0" timeOffset="5394.38">19278 4253 650 0,'0'0'542'0,"7"-14"-74"0,-7 14-47 15,7-10-58-15,-7 10-41 0,0 0-21 0,5-10-36 16,-5 10-34-16,0 0-37 0,0 0-36 15,0 0-30-15,0 0-14 0,0 0 9 0,0 0 22 16,0 0 8-16,0 0 11 0,0 0-1 0,-1 17 16 16,0-7 6-16,-1 8 2 0,-1 2-25 15,0 3 27-15,-1 9-20 0,0 2 39 16,-2 10-13-16,0 3 23 0,-2 0-59 0,3 5 29 16,-2-1-40-16,1 2 31 0,-1-2-43 0,1 1 21 15,1-2-42-15,-1-3-11 0,1-1-14 16,1-4-10-16,1-6-16 0,0-2-11 0,0-3-7 15,0-3-6-15,1-2-5 0,2-2-35 16,-1-4 0-16,-1-1 0 0,2-1 0 0,-1 0 0 16,1-6 0-16,-1-1 0 0,1-11 0 0,0 19-25 15,0-19-105-15,1 13-29 0,-1-13-48 16,0 0-58-16,4 9-56 0,-4-9-45 16,0 0-40-16,8-6-51 0,-8 6-33 0,6-15-49 15,-4 5-152-15,1-6-619 0,0-4-914 0</inkml:trace>
  <inkml:trace contextRef="#ctx0" brushRef="#br0" timeOffset="6208.27">19279 4281 530 0,'0'0'666'0,"-8"-13"-131"15,8 13-54-15,-6-8-62 0,6 8-65 16,0 0-32-16,-8-9-29 0,8 9-30 0,0 0-21 16,0 0-15-16,-4-8-14 0,4 8-5 0,0 0 1 15,0 0-1-15,0 0-20 0,11-7-14 16,-11 7-26-16,11-1-9 0,-11 1-15 0,15-3-16 16,-15 3-7-16,21-2-12 0,-21 2-12 15,31-1 11-15,-11 0-7 0,0 1 110 0,7-2-136 16,1 2 96-16,2-1-118 0,3 1 101 0,7-1-120 15,1 1 19-15,10-1 15 0,1 1 104 16,3-2-116-16,3 1 0 0,0-2-1 0,3 1-14 16,-1-2 96-16,3 2-108 0,-1 0 93 15,11-2-120-15,3 3 7 0,-2-2 7 0,0 0 5 16,4 2 1-16,0-1 10 0,0 1 0 16,0 1-5-16,1 0 3 0,0 0 0 0,1 0 94 15,1 1-112-15,3-1 0 0,-2 0 7 0,4 1-1 16,-1 0-2-16,1-1 6 0,-3 0 5 15,-2 1-8-15,0 1 2 0,-3-1 1 0,1 2-1 16,-5-1 3-16,-13 1-5 0,1 0 2 16,-1 0 2-16,-5 1-4 0,-2 2 4 0,-3-2 1 15,-3 0-4-15,-10 0-3 0,-2 0 8 0,-3-1-8 16,-3 0 3-16,-5 0-1 0,2-2 6 16,-1 1 4-16,-5 0-2 0,1-1 0 15,0-1 2-15,-1 0-4 0,-1 0 5 0,-2 0-9 0,-3 1 3 16,-1-1-5-16,-14 0-2 0,23 1 5 15,-23-1-4-15,18 1 4 0,-18-1 4 16,16 2-9-16,-16-2 10 0,0 0-5 0,17 0 2 16,-17 0-4-16,0 0-1 0,16 1 7 0,-16-1-2 15,0 0-4-15,12 3 8 0,-12-3-5 16,0 0 4-16,13 5-1 0,-13-5 13 0,7 10 28 16,-7-10 3-16,8 14 102 0,-6-3-124 15,1 3-16-15,-3 3-12 0,0 2 0 0,0 6 0 16,-2 3 0-16,0 5 0 0,-1 2 0 0,-3 8 0 15,1 1 0-15,-2 0 0 0,2 2 0 16,-1 0 0-16,1-1 0 0,-3 2 0 0,1-1 0 16,0-1 0-16,0-2 0 0,1 1 0 15,-4-2 0-15,4-2 0 0,-1 0 0 0,0-6 0 16,1-1 0-16,-1 1 0 0,0-2 0 16,3-1 0-16,-1-2 0 0,-1-4 0 0,2-2 0 15,0-1 0-15,0-4 0 0,0 0 0 0,2-3 0 16,1-1 0-16,-3-2 0 0,2-2 0 15,2-10 0-15,-2 17 0 0,2-17 0 0,-2 11 0 16,2-11 0-16,0 0-73 0,0 14-432 16,0-14-312-16,0 0-340 0,0 0-623 0,0 0-1478 15</inkml:trace>
  <inkml:trace contextRef="#ctx0" brushRef="#br0" timeOffset="6364.5">22777 5317 2359 0,'0'0'968'0,"0"0"-201"0,-16 5-177 0,16-5-111 15,0 0-80-15,-9 3-76 0,9-3-64 16,0 0-55-16,0 0-37 0,0 0-34 0,0 0-30 16,0 0-39-16,0 0-102 0,0 0-103 15,0 0-180-15,0 0-182 0,-13 4-181 0,13-4-940 16,0 0-1279-16</inkml:trace>
  <inkml:trace contextRef="#ctx0" brushRef="#br0" timeOffset="7902.77">8652 5086 517 0,'0'0'672'15,"0"0"-108"-15,0 0-36 0,-9-5-121 16,9 5-8-16,0 0-62 0,-10-3 3 0,10 3-66 16,0 0 6-16,-13-2-68 0,13 2 8 15,0 0-36-15,-18 2-10 0,18-2-5 0,-18 6-2 16,4-2-15-16,-1 1-11 0,-1 3-10 16,-1 0-3-16,0 0-9 0,-2 3-8 0,-2-1-4 15,0 0-15-15,0 3-3 0,-2 3-10 0,0-2-24 16,0 1 7-16,2 2-14 0,0 2 2 31,-1 0-10-31,0 6-2 0,-3 3 5 0,4 0-2 0,-1 0-11 0,7-3 5 0,-1 2-8 16,6-1-3-16,2 4-6 0,4-5-2 0,3 3 1 15,3 2-2-15,5 1-1 0,4 5 7 0,5 0 5 16,2 0 10-16,4-1 3 0,5 0 17 16,1-2-6-16,7 5 0 0,4-4 1 0,2 0 9 15,3-3-5-15,0-4 12 0,3-2-15 16,-2-4 2-16,3-5-16 0,2-3 5 0,1-1-16 15,5-5 9-15,0-2-15 0,-1-4 6 16,3-2-9-16,-3-4-1 0,2 0 6 0,-1-4-10 16,-2-2 2-16,-3-1 115 0,1-2-137 0,-2 0-1 15,-3-2 0-15,-2-1 5 0,-2-1 4 16,-5 1-1-16,-2-2-1 0,-5-1 11 16,-2-1-2-16,-4 0-1 0,-3 1-6 0,-3-3-1 15,-4-2 0-15,-1-1 0 0,-5-2 0 0,0-2 0 16,-3-2 0-16,-6-1 0 0,0 0 0 15,-4 0 0-15,-4-1 0 0,-2-4 0 0,-4 2 0 16,-5 0 0 0,-2 2 0-16,-1 1 0 0,-4 2 0 15,-3 0 0-15,0 3 0 0,-2 1 0 16,-1 2 0-16,-2 2 0 0,-1 2 0 0,-3 4 0 16,0 2 0-16,-3 3 0 0,-2 2 0 0,-1 3 0 15,1 4 0-15,0 3 0 0,-8 1 0 16,-1 4 0-16,0 3 0 0,-2 3 0 0,-8 2 0 15,1 2 0-15,2 2 0 0,9-4 0 16,-5 7 0-16,6-4 0 0,6 1 0 0,-2-2 0 16,5 1 0-16,4-1 0 0,4-3 0 0,3 1 0 15,2-1 0-15,-2 1 0 0,2 0 0 16,-1 0 0-16,3 2 0 0,6-5 0 0,-1 1-13 16,6-3-153-16,0 1-56 0,3-1-59 0,0-1-63 15,4 0-82-15,7-7-91 0,-8 14-131 16,8-14-260-16,0 0-572 0,4 14-1105 15</inkml:trace>
  <inkml:trace contextRef="#ctx0" brushRef="#br0" timeOffset="8063.03">9091 5395 1983 0,'0'0'767'0,"0"0"-173"0,0 0-122 16,0 0-94-16,0 0-82 0,0 0-68 0,0 0-51 15,0 0-50-15,0 0-98 0,0 0-97 0,0 0-100 16,0 0-106-16,0 0-197 0,0 0-818 16,0 0-891-16</inkml:trace>
  <inkml:trace contextRef="#ctx0" brushRef="#br0" timeOffset="11425.15">9700 7209 318 0,'0'0'564'16,"0"0"-82"-16,-15-2-54 0,15 2-37 0,0 0-63 15,-16 2-38-15,16-2-17 0,0 0-2 0,-15 0-7 16,15 0-8-16,-14 1-11 0,14-1-16 0,-13 1-13 16,13-1-1-16,-14 2-2 0,14-2-9 15,-13 1-14-15,13-1-5 0,-12 2-12 16,12-2-19-16,-13 1-14 0,13-1-10 0,0 0-14 16,-14 1-7-16,14-1-19 0,0 0-1 0,-13 1-10 15,13-1-11-15,0 0-17 0,0 0 1 16,-13 2-18-16,13-2 3 0,0 0-13 0,0 0 3 15,0 0-9-15,0 0 2 0,0 0-5 16,-14 1-5-16,14-1-8 0,0 0 7 0,0 0-4 16,0 0 1-16,0 0-1 0,0 0 11 0,0 0-4 15,0 0 23-15,0 0 5 0,16 0 9 16,-16 0-10-16,13 0 0 0,-13 0-5 0,22 2 1 16,-22-2-10-16,21 0 5 0,-8 0-2 15,-13 0-2-15,25 1-7 0,-12-1 16 0,7 1-11 16,-1 1 11-16,-2-2-14 0,4 0 12 15,-1 0-11-15,0 1 3 0,1-1-4 0,0 0 13 16,0 0-11-16,2 0 14 0,-1 0-13 0,0 0 8 16,1 0-12-16,1 0 10 0,-1 0-13 15,-1 0 7-15,5 0-5 0,1 2 1 0,-2-1-8 16,0-1 10-16,1 1-1 0,-1 1 7 16,1-1 0-16,1-1-1 0,0 2 3 0,1 0-6 15,0-1-7-15,0 0 8 0,1 0-16 0,1 0-9 16,-1 1 0-16,-1-2 0 0,4 1 0 15,-2-1 0-15,-1 0 0 0,1 0 0 16,-1 0 0-16,2 0 0 0,-2 0 0 0,0 0 0 16,-1 0 0-16,1 0 0 0,-1 0 0 0,0 0 0 15,2 2 0-15,-2-4 0 0,1 2 0 16,2 0 0-16,-1-1 0 0,5-2 0 0,1 0 0 16,0-1 0-16,1 0 0 0,0 0 0 15,7-2 0-15,-1 0 0 0,-6 0 0 0,0 0 0 16,-1 1 0-16,0 1 0 0,1-3 0 0,-3 3 0 15,2 0 0-15,-3 1 0 0,1-2 0 16,-1 0 0-16,-1 1 0 0,-4 2 0 0,6-2 0 16,-2 0 0-16,0 1 0 0,0-2 0 0,1 1 0 15,0-1 0-15,0 1 0 0,0 0 0 16,0 1 0-16,0-1 0 0,-1 0 0 16,-3 1 0-16,0 0 0 0,1 3 0 0,-1-2 0 15,-1 0 0-15,1 1 0 0,-1 1 0 0,0 0 0 16,-1-2 0-16,2 4 0 0,-1-2 0 15,0 0 0-15,0 0 0 0,0 0 0 0,0 0 0 16,1 0 0-16,0 0 0 0,-1 0 0 16,2 0 0-16,-1-2 0 0,1 4 0 0,-1-2 0 15,0 0 0-15,0 1 0 0,2 1 0 0,-2-2 0 16,2 2 0-16,3-2 0 0,-1 3 0 16,1 0 0-16,0 1 0 0,0-1 0 0,0-1 0 15,-2 0 0-15,5 1 0 0,-3 0 0 16,0-2 0-16,1 0 0 0,0 1 0 0,-4 0 0 15,5-1 0-15,-5 0 0 0,4 0 0 16,1-1 0-16,-1 1 0 0,0 1 0 0,0-1 0 16,1 1 0-16,-1 0 0 0,0 0 0 0,-1 0 0 15,1 0 0-15,2 0 0 0,-2-1 0 16,-1 2 0-16,-3-3 0 0,0 2 0 0,0-1 0 16,-1-1 0-16,2 1 0 0,-2-1 0 15,1 0 0-15,-1 0 0 0,0 2 0 0,-1-1 0 16,0-1 0-16,0 0 0 0,-1 2 0 15,1-2 0-15,-1 0 0 0,0 0 0 0,-1 2 0 16,-1-2 0-16,-1 1 0 0,-2-1 0 16,-1 0 0-16,-1 2 0 0,-3-2 0 0,0 0 0 15,-3 0 0-15,-2 0 0 0,-14 0 0 0,21 0 0 16,-21 0 0-16,18 0 0 0,-18 0 0 16,14 1 0-16,-14-1 0 0,0 0 0 0,15 0 0 15,-15 0-88-15,0 0-176 0,0 0-52 0,0 0-74 16,0 0-67-16,0 0-58 0,-12-1-30 15,12 1-12-15,-28 1-52 0,9 0-153 16,-7 1-395-16,0 1-773 0</inkml:trace>
  <inkml:trace contextRef="#ctx0" brushRef="#br0" timeOffset="12286.72">9570 6222 278 0,'0'0'557'15,"4"-13"-86"-15,-4 13-67 0,0 0-44 0,1-15-48 16,-1 15-50-16,0 0-34 0,0 0-37 16,0 0-25-16,2-10 5 0,-2 10 43 0,0 0 18 15,0 0-3-15,0 0 1 0,-2 17-16 0,2-17 1 16,-1 27-4-16,0-7-2 0,1 8 2 16,0 6-15-16,0 4-16 0,0 11-8 15,0 1-25-15,-1 0-8 0,1 6 2 0,0-2-3 16,-2 2-6-16,2 0-2 0,0-2-14 0,0 1-14 15,2-5-15-15,-2-3-19 0,2-3-4 16,-1-9-21-16,1-1 3 0,-2-5-16 0,2-3 9 16,0 0-11-16,-2-3 5 0,0-2-20 0,2-4 15 15,-2 0-18-15,0-5 5 0,0 1-37 16,0-13-23-16,2 18-39 0,-2-18-22 16,1 13-49-16,-1-13-70 0,0 0-63 0,0 0-62 0,0 0-64 15,0 0-34-15,0 0-80 0,11-12-118 16,-6-4-669-16,-1-2-920 0</inkml:trace>
  <inkml:trace contextRef="#ctx0" brushRef="#br0" timeOffset="13231.11">9604 6292 130 0,'-4'-8'796'15,"4"8"-180"-15,-5-14-105 0,5 14-80 0,-7-9-72 16,7 9-48-16,0 0-25 0,-5-9-25 16,5 9-30-16,0 0-29 0,0 0-10 0,-2-10-17 15,2 10 14-15,0 0-3 0,7-3-5 16,-7 3-18-16,16-4-6 0,-16 4-13 0,27-3-1 16,-8 0 12-16,4-1-11 0,4 1-17 0,5-3-14 15,2 1-18-15,1 0-12 0,-1 0-12 16,4 1-9-16,-3-1-13 0,2 2 7 0,1 0-10 15,1 1-2-15,-1-3-9 0,2 4 3 16,8-4 3-16,1 3 7 0,1-2 2 0,2 1-1 16,0-2-7-16,3-1-1 0,-1 1-1 0,4-1-6 15,-2-1-1-15,3 1-2 0,9-3-6 16,-1 0-1-16,-9 3 7 0,11-2-9 0,0 2 0 16,-9-1-4-16,10 2 0 0,-9 0-9 15,0 3 11-15,0-3-12 0,-1 2 4 0,-1 0-7 16,2 2 7-16,-1 0-5 0,2-1 11 15,0 1-15-15,1-1 9 0,13 1-5 0,-2-4 8 16,1 3-8-16,2-2 7 0,-1 1-8 0,-1-1 8 16,-1 1-2-16,0-1 0 0,-12-1-10 15,11 3 9-15,-12-2-9 0,3 3 8 0,-2-1-1 16,0 1 1-16,0-1-5 0,0 2 0 16,-2 0-3-16,-1 2 1 0,-2-1 3 0,-2 1-9 15,-1-1 10-15,0 1-14 0,-1 0 14 0,-3-1-9 16,1 0 11-16,1 1-13 0,-1 0 12 15,-1-1-8-15,1 1 8 0,-1 0-8 16,0 0 4-16,1 0-18 0,-3 1 23 0,1 0-12 16,-2 0 12-16,-6-1-7 0,-1 2 6 0,-1-1-12 15,1 2 10-15,-3-1-8 0,-1 0 6 16,-1 1-9-16,-2 1 9 0,1-2-7 0,-1 0 11 16,0 2-14-16,0-1 13 0,3 0-8 15,-3 0 9-15,2-1-12 16,-1 2 14-16,0-1-16 0,0 0 17 0,0-1-3 0,-2 0-2 0,-3 0-2 15,-2 1-4-15,-1 1 2 0,-2-2 0 16,-2 1 0-16,-2-1 2 0,-2 0-1 0,-2 1 7 16,-1 1-8-16,-2 0 5 0,1 1 3 0,-3 3 12 15,0-1 19-15,-1 4 17 0,0 3 2 16,-1 2 1-16,-2 2-4 0,1 0-7 16,-3 2-5-16,0 1 2 0,-1 2-31 0,-1 0-16 15,0 1 0-15,-2 1 0 0,-1 0 0 0,-1 0 0 16,0 2 0-1,0-3 0-15,-2 1 0 0,0 1 0 16,-1 2 0-16,0 0 0 0,0 1 0 0,0 1 0 16,-2-1 0-16,2 0 0 0,-1 3 0 0,1-1 0 15,-1 2 0-15,1-2 0 0,-1 1 0 16,0 2 0-16,0-4 0 0,1 2 0 0,0-2 0 16,0-1 0-16,0-6 0 0,1-1 0 0,0-2 0 15,1-4 0-15,-1 1 0 0,1-2 0 16,0-4 0-16,2 0 0 0,-2-2 0 15,2-11 0-15,-2 17 0 0,2-17 0 0,-2 13 0 16,2-13 0-16,0 0 0 0,-1 16 0 0,1-16 0 16,0 0 0-16,-4 8 0 0,4-8-12 15,0 0-379-15,0 0-71 0,-15 3-64 0,15-3-41 16,-13-1-79-16,13 1-129 0,-23-2-751 16,11 2-1159-16</inkml:trace>
  <inkml:trace contextRef="#ctx0" brushRef="#br0" timeOffset="13575.33">14156 7191 1031 0,'-11'-5'674'0,"3"1"-129"0,8 4-83 16,-13-5-58-16,13 5-28 0,-8-5 1 0,8 5 6 16,0 0-8-16,0 0-5 0,0 0-22 0,0-12-22 15,0 12-16-15,12-7-32 0,-3 3-18 16,5-2-23-16,0 1-4 0,7-2-14 0,0 1-7 15,4-2-18-15,6 0-4 0,8-2-21 16,2-3-8-16,3 2-104 0,2 1-57 0,1-1 0 16,2 0 0-16,-2 0 0 0,1 1 0 0,0 1 0 15,-3-1 0-15,-2 3 0 0,-6 0 0 16,-3 2 0-16,-2-1 0 0,-5 2 0 16,-3-1 0-16,0 2 0 0,-6 0 0 0,-1 0 0 15,-2 2 0-15,-4-1 0 0,-11 2 0 0,19-3 0 16,-19 3 0-16,16-2 0 0,-16 2 0 15,12-2 0-15,-12 2 0 0,0 0 0 0,0 0 0 16,0 0-234-16,0 0-267 0,0 0-59 16,0 0-42-16,-11 9-22 0,11-9 6 0,-17 7-50 15,7-4-725-15,0 2-997 0</inkml:trace>
  <inkml:trace contextRef="#ctx0" brushRef="#br0" timeOffset="13763.14">14908 7038 1570 0,'0'0'699'0,"0"0"-75"0,0 0-60 15,0 0-71-15,0 0-48 0,0 0-61 16,0 0-31-16,0 0-38 0,0 0 213 16,0 0-317-16,0 0-47 0,0 0-31 0,0 0-23 15,0 0-17-15,0 0-22 0,0 0-42 16,0 0-71-16,0 0-80 0,0 0-104 0,0 0-112 16,0 0-104-16,-9 4-101 0,9-4-150 0,-10 8-700 15,10-8-993-15</inkml:trace>
  <inkml:trace contextRef="#ctx0" brushRef="#br0" timeOffset="14688.62">11908 8300 491 0,'0'0'565'0,"0"0"-90"16,-13-3-46-16,13 3-40 0,0 0-56 0,0 0-3 16,-13-3-5-16,13 3 2 0,0 0-6 15,0 0-9-15,-12-1-48 0,12 1-23 0,0 0-28 16,0 0-17-16,0 0-24 0,0 0-16 0,-13-2-27 16,13 2-16-16,0 0-12 0,0 0 16 15,0 0 25-15,0 0-1 0,0 0-12 16,0 0 13-16,0 0 3 0,19 1-4 0,-19-1-14 15,18-1 11-15,-18 1-8 0,26 0-3 0,-7-1-18 16,1-1 4-16,2 1-18 0,6 0 14 16,2-2-7-16,6 1-9 0,1-3-15 0,4 3-3 15,5-2-23-15,0 0-48 0,0 1-4 16,1-3 0-16,-7 4 0 0,0-2 0 0,1 2 0 16,-2 0 0-16,0-2 0 0,0 2 0 0,1-1 0 15,-1 0 0-15,2 2 0 0,1-1 0 16,-1 0 0-16,8 0 0 0,-1-1 0 0,1 0 0 15,-1 0 0-15,1 0 0 0,-3 0 0 0,2 0 0 16,-9 0 0-16,0 1 0 0,-4 0 0 16,-3 0 0-16,-2 0 0 0,-2 0 0 15,-1 2 0-15,-2-2 0 0,-2 0 0 0,-3 2 0 16,0-2 0-16,-1 1 0 0,-3 1 0 0,1-1 0 16,-3 0 0-16,-14 1 0 0,24-2 0 15,-24 2 0-15,22-1 0 0,-22 1 0 0,17-3 0 16,-17 3 0-16,13 0 0 0,-13 0 0 15,0 0 0-15,16-1-86 0,-16 1-332 0,0 0-108 16,17-1-103-16,-17 1-155 0,0 0-1031 0,13 1-1517 16</inkml:trace>
  <inkml:trace contextRef="#ctx0" brushRef="#br0" timeOffset="15704.61">15956 8343 165 0,'0'0'754'0,"-10"4"-192"15,10-4-92-15,0 0-67 0,0 0-74 16,0 0-18-16,0 0-1 0,0 0-23 0,0 0 0 15,0 0-7-15,0 0-4 0,0 0-27 16,0 0-7-16,13 2-15 0,-13-2-13 0,19-2-22 16,-19 2 8-16,23-4-17 0,-5 2-5 0,1-1-16 15,1 2-10-15,0-3-16 0,6 1 13 16,0 1-12-16,2-1 16 0,2 0-30 0,4 0 1 16,1 0-21-16,3 0 4 0,-1 1-20 15,2-2-2-15,0 3 0 0,0-4 0 0,3 5-8 16,4-4 11-16,2 0-11 0,-2 2 3 15,-5-2-18-15,7 2-62 0,0-1 0 0,-1-1 0 16,1 2 0-16,-6 1 0 0,8 0 0 0,-2-1 0 16,2 1 0-16,0 0 0 0,1 0 0 15,1 0 0-15,-2 1 0 0,3-2 0 0,-2 0 0 16,-1 1 0-16,1-2 0 0,-1 0 0 16,-1 2 0-16,1-4 0 0,0 3 0 0,-1 0 0 15,1-2 0-15,0 0 0 0,1 0 0 16,-1 1 0-16,-1 0 0 0,1-1 0 0,-3 1 0 15,2-1 0-15,-1 1 0 0,-2-1 0 16,0 0 0-16,-7 2 0 0,0-2 0 0,1 3 0 16,0-2 0-16,-1 0 0 0,0 0 0 0,-1 1 0 15,2-1 0-15,-1 0 0 0,-1 2 0 16,0 0 0-16,0-2 0 0,-2 1 0 0,0 2 0 16,-5-1 0-16,1 0 0 0,0 1 0 0,-1 0 0 15,0-2 0-15,1 2 0 0,-1-1 0 16,0 1 0-16,-2-2 0 0,0 1 0 15,0 1 0-15,-3-1 0 0,-4 0 0 0,-1 1 0 16,0 0 0-16,-3-2 0 0,-4 2 0 0,0 0 0 16,-14 0 0-16,23 0 0 0,-23 0 0 15,22 0 0-15,-22 0 0 0,17 0 0 0,-17 0 0 16,16 0 0-16,-16 0 0 0,0 0 0 16,19 0 0-16,-19 0 0 0,0 0 0 0,14 0 0 15,-14 0 0-15,0 0 0 0,0 0 0 0,12-1 0 16,-12 1 0-16,0 0 0 0,0 0-188 15,0 0-177-15,0 0-34 0,0 0-32 0,0 0-44 16,0 0-40-16,0 0-89 0,-10-4-159 16,10 4-652-16,-21-2-1020 0</inkml:trace>
  <inkml:trace contextRef="#ctx0" brushRef="#br0" timeOffset="16662.66">6629 9222 757 0,'-15'-5'599'0,"0"-1"-85"15,1 1-58-15,-2 0-59 0,2-1-33 0,-1 2-12 16,1-1-4-16,1 0-13 0,0 0-10 15,4 3-22-15,9 2-18 0,-17-6-38 16,17 6-37-16,-13-5-28 0,13 5-51 0,-10-3-28 16,10 3-22-16,0 0-16 0,-12-4 5 0,12 4 33 15,0 0 23-15,0 0 30 0,11-6-12 16,-1 5-2-16,7-3 10 0,7 0-1 0,3 0-5 16,8-1-3-16,5 2-10 0,9-2 5 15,4 0-7-15,5 0-13 0,2 1-14 0,10-3-14 16,-2 1-11-16,2 0-68 0,-11-1-11 0,-1 1 0 15,-1-1 0-15,-2 0 0 0,-1 0 0 16,-2 1 0-16,-1-2 0 0,-3 2 0 0,-2 0 0 16,-9 0 0-16,-3 1 0 0,-7 1 0 15,-2 1 0-15,-5-2 0 0,-2 3 0 0,-2 0 0 16,-3-1 0-16,-13 3 0 0,21-2 0 0,-21 2 0 16,15-4 0-16,-15 4 0 0,0 0-163 15,7-6-140-15,-7 6-54 0,0 0 48 0,-9-7-234 16,9 7 68-16,-16-3-293 0,4 0-900 15,-4-1-1336-15</inkml:trace>
  <inkml:trace contextRef="#ctx0" brushRef="#br0" timeOffset="17053.82">6330 8414 603 0,'-18'-11'761'0,"1"2"-270"0,4 0-30 15,0 2-70-15,2 1-74 0,2 1-34 16,9 5-43-16,-15-7-11 0,15 7 1 0,0 0 16 16,-17 4-14-16,17-4-24 0,-9 14-12 0,2-3-11 15,3 4-7-15,-2 2-6 0,3 0-18 16,0 7 7-16,0 2 4 0,0 5 8 15,0 3-9-15,1 1-2 0,1 3-12 0,0-1-24 16,-2 0-21-16,3-1-16 0,1 0-16 0,-1-1-6 16,2-1-14-16,-2-6-7 0,1-2 102 15,0-1-140-15,1-2 110 0,0-4-131 0,0-1 114 16,0-2-133-16,-1-2 119 0,1-3-130 16,-2-11 106-16,2 18-160 0,-2-18 69 0,3 15-155 15,-3-15-34-15,0 0-43 0,6 9-48 0,-6-9-48 16,0 0-46-16,0 0 109 0,11-10-172 15,-11 10-37-15,4-17-92 0,-1 2-617 0,-2-2-820 16</inkml:trace>
  <inkml:trace contextRef="#ctx0" brushRef="#br0" timeOffset="17538.15">6177 8429 152 0,'-3'-11'803'16,"-1"1"-157"-16,4 10-64 0,-4-14-81 0,4 14-77 15,-3-12-71-15,3 12-61 0,0 0-25 16,-1-14-3-16,1 14-15 0,10-14-10 0,1 4-10 16,5-2-19-16,2 1-3 0,10-3-7 0,6 0 14 15,2-1-27-15,4 0-13 0,2 1-17 16,3 0-17-16,1 3-23 0,1-2-6 16,5 3-15-16,0 0 2 0,2-1-15 0,11-1-12 15,1 1-10-15,-1 1-5 0,-9 1-17 0,-1 2 1 16,0 0-14-16,-1 1-2 0,-1 1-2 15,-2 2 17-15,0 0-2 0,-2 1 7 0,-8 2-14 16,-2 1 4-16,-1 1-11 0,-1 0 6 0,-9 1-10 16,-1 1 16-16,-1 1-9 0,-3-2 21 15,1 4 4-15,-3 2 23 0,-2 0-5 0,0 2 10 16,-2 3-8-16,-3 2 13 0,1 6-18 16,-1 3-66-16,-3 5 0 0,0 8 0 0,-2 3 0 15,-2 6 0-15,-1 2 0 0,-1 1 0 0,-3 1 0 16,-1 0 0-16,-1-2 0 0,0 1 0 15,-1-2 0-15,-1-3 0 0,0-2 0 16,0-6 0-16,-1-3 0 0,1 1 0 0,0-3 0 16,0-5 0-16,0-1 0 0,2-1 0 0,-3-2 0 15,1-2 0-15,1-3 0 0,-1 0 0 16,0-1 0-16,2-4 0 0,0-1 0 0,0-12 0 16,-2 18 0-16,2-18 0 0,0 14-37 15,0-14-338-15,2 12-76 0,-2-12-78 0,0 0-68 16,5 9 53-16,-5-9-301 0,0 0-682 0,0 0-1158 15</inkml:trace>
  <inkml:trace contextRef="#ctx0" brushRef="#br0" timeOffset="17726.16">7837 9151 1564 0,'0'0'786'16,"0"0"-112"-16,-8 8-65 0,8-8-77 0,0 0-84 15,-8 9-70-15,8-9-54 0,0 0-50 0,0 0-47 16,-5 6-44-16,5-6-39 0,0 0-30 15,0 0-26-15,0 0-24 0,0 0-51 0,0 0-76 16,0 0-80-16,0 0-83 0,0 0-58 16,0 0-74-16,0 0-70 0,0 0 34 0,0 0-374 15,0 0-414-15,0 0-793 0</inkml:trace>
  <inkml:trace contextRef="#ctx0" brushRef="#br0" timeOffset="25654.18">20219 12305 137 0,'-8'-6'466'0,"8"6"-83"16,-8-6-37-16,8 6-34 0,-9-6-20 0,9 6-18 16,-9-6-36-16,9 6-13 0,-13-6-32 0,13 6-19 15,-12-7-11-15,12 7-15 0,-16-4-19 16,16 4-9-16,-17-2-26 0,17 2-4 15,-22 0 0-15,5 2 18 0,1 0-12 0,-3 4 0 0,-5-1 7 16,3-1-3-16,-3 2 0 0,0 0-1 16,0-1 7-16,1 0-1 0,0 2-7 15,0-2-7-15,0 1-12 0,2 1-15 0,-1-1-11 16,1 0-14-16,1 2-4 0,-1 0-10 0,0 2-5 16,3 0-4-16,-1 3-4 0,2 0-4 15,-3 5 2-15,1 1-5 0,2 3 0 0,0 1 0 16,-1 7 6-16,-1 2 7 0,1 3 20 15,2 0 0-15,1 1-4 0,4-1 3 0,3-6 5 16,3 3-7-16,2 1 7 0,2 0 134 0,3 0-146 16,1 1 1-16,3-1-2 0,2 5 8 15,7-3 7-15,-1 0 11 0,6-2 12 16,1-2-9-16,4-1-2 0,3 0-1 0,3-2 2 16,4-3 11-16,3-2 7 0,2-2 0 0,3-4 8 15,3-2 1-15,1-4-12 0,2-1-8 16,4-5-1-16,-1-2 5 0,1-3-9 0,2-2 3 15,1-4-7-15,9-5-16 0,-1-3-3 0,1-4-5 16,-2-2-2-16,-1-4-7 0,-2-1-1 16,-2-2-7-16,-3-2 8 0,-5 0-1 0,-2-2 2 15,-6-2 122-15,-3-2-152 0,-2-1 7 16,-6-8 0-16,-3-3-2 0,-3-4 0 0,-4-3 3 16,-4-3 0-16,-6-1 1 0,-6 5 3 0,-5 0-1 15,-5-1 18-15,-9-7 117 0,-5 0-147 16,-8 2 6-16,-9 4 1 0,-5 1 0 15,-5 7 6-15,-5 5-1 0,-5 6 0 0,1 5 0 16,-7 9-5-16,-2 5 1 0,-4 6-6 0,-3 5-2 16,-4 8 4-16,-5 4-2 0,-1 6 0 15,0 2-3-15,-4 6-43 0,2 1-31 0,0 4-74 16,-15 7-38-16,3 4-31 0,4 2-51 16,2 4-47-16,16-6-47 0,-11 9-29 0,17-5-26 15,3 2-14-15,3 0-29 0,3 3-67 0,7-3-141 16,2 1-283-16,4-1-547 0</inkml:trace>
  <inkml:trace contextRef="#ctx0" brushRef="#br0" timeOffset="28639.47">1386 9424 785 0,'0'0'626'0,"2"15"-15"15,-2-15-69-15,2 18-14 0,1-3-41 0,-1 1 7 16,1 1-57-16,-1 0-47 0,0 0-40 0,-1 1-49 16,1 0-44-16,0 0-49 0,-1-3-41 15,1 2-34-15,0-2-27 0,-1-2-23 0,0-2-17 16,-1-11-31-16,1 19-59 0,-1-19-58 0,2 16-64 16,-2-16-71-16,1 13-74 0,-1-13-103 15,0 0-100-15,1 12-86 0,-1-12-224 0,0 0-315 16,0 0-735-16</inkml:trace>
  <inkml:trace contextRef="#ctx0" brushRef="#br0" timeOffset="29364.79">1362 9504 780 0,'0'0'637'0,"3"-11"-96"16,-3 11-18-16,8-11-114 0,-8 11-17 15,13-7-54-15,-13 7-6 0,18-4-52 0,-18 4-9 16,21-1-54-16,-21 1 1 0,24 1-42 15,-11 0 5-15,3 2-51 0,0 0-9 0,-2 1-13 16,0-1-2-16,-3 0 8 0,-11-3 9 0,19 7 9 16,-19-7 9-16,15 9 0 0,-15-9-12 15,8 14-14-15,-8-14-15 0,2 17-16 16,-2-17-8-16,-7 22-7 0,1-9-11 0,-2-1-6 16,-4 3-14-16,1 0-5 0,-3-3-5 0,1 1-2 15,-1-1-14-15,-2-4-7 0,3 2-23 16,-1-3-37-16,1-2-55 0,0 1-88 0,3-3-84 15,10-3-76-15,-18 4-66 0,18-4-29 0,-13-2-11 0,13 2-34 16,-7-4-29-16,7 4 166 0,-4-8-81 16,4 8 223-16,0 0-30 0,0-16 167 0,0 16 146 15,5-13 91-15,-5 13 57 0,12-20 22 0,-2 10 89 16,0-2-10-16,4 1 52 0,3-1-32 16,1 2 18-16,3-2-34 0,3-1 17 0,3 1-8 15,3 0-20-15,6-1-37 0,-1 0-40 16,3 1-13-16,2-1-31 0,-1 2-36 0,-2 1-29 15,-3 1-23-15,-3 0-18 0,0 2-19 0,-3-2-10 16,-3 3-24-16,-2 0-32 16,-5 0-24-16,-1 4-20 0,-2-3-11 0,-2 1-14 0,-3 2-20 15,-10 2-26-15,16-7-24 0,-16 7-21 16,13-9-23-16,-13 9-23 0,6-9 14 0,-6 9-17 16,0 0 46-16,-1-17 5 0,1 17 22 15,-10-18 30-15,0 7 24 0,-1-1 15 0,-3-1 37 16,-2-1 40-16,1-1 39 0,-2 2 30 0,2 1 26 15,-1 0 22-15,4 4 2 0,-1 0-9 16,4 2-30-16,9 6-7 0,-18-4 1 0,18 4 11 16,-13 4 24-16,7 3 14 0,-2 4 15 15,2 5 5-15,0 6 1 0,0 6-4 0,1 5 7 16,1 9 2-16,-2 5 3 0,3 3 3 0,-2 2-10 16,0 2-15-16,1 12 1 0,-1-1 31 15,1 0-166-15,0-9 0 0,0-3 0 16,2-2 0-16,1-2 0 0,0-10 0 0,1-2 0 15,1-3 0-15,-1-7 0 0,2-2 0 0,0-1 0 16,-1-5 0-16,1-2-25 0,0-4-153 16,-2-13-18-16,3 18-32 0,-3-18-61 0,0 0-69 15,0 0-76-15,0 0-132 0,0 0-149 16,8-13-181-16,-5-3-472 0,-1-3-969 0</inkml:trace>
  <inkml:trace contextRef="#ctx0" brushRef="#br0" timeOffset="29849.29">2071 9354 1077 0,'8'-10'742'15,"-2"3"-83"-15,-6 7-65 0,11-12-39 16,-11 12-61-16,14-6-53 0,-14 6-32 0,16-2-24 16,-16 2-57-16,21-1-48 0,-21 1-44 0,25 2-43 15,-10-1-34-15,1 2-31 0,-1 0-27 16,1 1-17-1,-3 1-17-15,2-1-13 0,-2 2-10 0,-3 0-10 0,4 1-2 0,-4 0-11 16,-1 3 1-16,0-2-2 0,-2 3-4 0,-2-3 3 16,-2 4 3-16,-1-1-9 0,0 4-3 0,-2 2 9 15,-1 1 21-15,-1 1 2 0,0 0 3 16,0 0 3-16,0 3-4 0,0-1-2 16,0-2-12-16,2 0-2 0,2 0-7 0,-1-1-1 15,2 0-24-15,1-1 14 0,1 0 8 0,1-1-13 16,0-1 7-16,1-1-10 0,-1-1 13 15,0 0-13-15,1-1 7 0,-2-2-9 0,-5-10 9 16,8 16-4-16,-8-16-1 0,5 14-15 16,-5-14 9-16,2 11-8 0,-2-11 5 0,-2 14-3 15,2-14 7-15,-9 12-8 0,3-6 12 0,-5 1-6 16,-2 0 18-16,-1-2-18 0,0-2 18 16,-1 1 4-16,0-3 28 0,2-2-7 0,-3-1 4 15,1-3 114-15,-1-2-144 0,3-2-3 16,-2-4-1-16,3 0-10 0,0-2-1 0,5 1-11 15,1 0 0-15,2-1 1 0,1 1-10 0,1 0-45 16,2 14-47-16,2-21-58 0,0 10-74 16,3-3-59-16,1 1-111 0,1 1-72 0,3-1-10 15,-1 2-383-15,4-2-641 0,2 0-1151 0</inkml:trace>
  <inkml:trace contextRef="#ctx0" brushRef="#br0" timeOffset="30101.16">2613 9301 1633 0,'0'0'858'0,"0"0"-175"0,0 0-73 0,0 0-91 15,0 0-112-15,0 0-68 0,0 0-36 16,0 0-46-16,0 0-32 0,0 0-40 0,0 0-33 15,5 10-29-15,-5-10-27 16,0 0-18-16,0 0-20 0,7 5-46 0,-7-5-56 0,0 0-70 16,9 6-75-16,-9-6-78 0,0 0-89 0,9 8-68 15,-9-8-92-15,0 0-182 0,12 6-542 16,-12-6-849-16</inkml:trace>
  <inkml:trace contextRef="#ctx0" brushRef="#br0" timeOffset="30288.64">2797 9279 837 0,'0'0'709'0,"0"0"-40"16,9 3-51-16,-9-3-34 0,0 0-33 0,7 10-36 16,-7-10-70-16,0 0-38 0,7 12-61 15,-7-12-53-15,3 10-46 0,-3-10-43 0,3 11-45 16,-3-11-26-16,2 12-29 0,-2-12-26 0,-1 12-64 16,1-12-69-16,-3 12-79 0,3-12-64 15,-8 13-120-15,0-7-79 0,0 1-113 16,-3-1-103-16,0 0-80 0,-2-1-569 0,-2 0-870 15</inkml:trace>
  <inkml:trace contextRef="#ctx0" brushRef="#br0" timeOffset="30492.1">2531 9443 1179 0,'0'0'642'0,"-12"3"14"0,12-3-44 16,0 0 3-16,0 0-63 0,0 0-48 16,0 0-35-16,0 0-18 0,0 0-64 0,10 3-41 15,-10-3-48-15,21 0-40 0,-8-2-37 16,7 2-41-16,1-2-37 0,1 1-25 0,4 0-23 15,0-2-20-15,1 1-21 0,0-1-34 0,-1 0-34 16,-3 0-44-16,1-1-50 0,-4 1-53 16,-4-1-54-16,2 1-45 0,-4 0-23 0,-2-2-95 15,-3 1-61-15,-9 4-92 0,15-7-103 16,-15 7-167-16,9-8-460 0,-9 8-870 0</inkml:trace>
  <inkml:trace contextRef="#ctx0" brushRef="#br0" timeOffset="31245.71">2786 9185 497 0,'-8'-9'814'0,"8"9"-149"0,-10-10-91 0,10 10-68 16,-7-7-19-16,7 7-7 0,0 0-13 15,0 0-34-15,-12 6-19 0,12-6-35 0,-3 13-26 16,3-13-25-16,-2 26-17 0,2-8-21 16,0 3-21-16,0 4-23 0,1 1-31 0,0 0-23 15,0 3-25-15,0-2-63 0,-1 2-104 0,0-2 0 16,0 2 0-16,0-2 0 0,-1-3 0 15,0 1 0-15,1-4 0 0,-2-1 0 0,2-1 0 16,-2-3 0-16,2-3-71 0,-1 1-28 16,1-14-210-16,-2 17-52 0,2-17-32 0,-3 11-31 15,3-11-37-15,0 0 6 0,0 0 16 0,0 0 13 16,-12-8 31-16,12 8 0 0,-10-21 73 16,4 7 75-16,0-1 76 0,1-1 70 0,-2 1 72 15,2-1 76-15,0 3 94 0,0 1 45 0,1 3 67 16,4 9 23-16,-9-14 3 0,9 14 23 15,-9-5-26-15,9 5-3 0,0 0-10 16,-18 3-13-16,18-3-8 0,-15 9-20 0,4-2-7 16,0 1-42-16,1 0-23 0,0 0-26 0,3-1-21 15,-1-2-20-15,8-5-20 0,-11 10-15 16,11-10-12-16,-10 7-17 0,10-7-16 0,-7 6-16 16,7-6-17-16,0 0-22 0,0 0-16 15,0 0-28-15,0 0-39 0,0 0-42 0,19-4-8 16,-7-4-46-16,4 1 14 0,2-4-25 0,0 2 41 15,3-3 7-15,-1 1 51 0,2 0 1 16,-1 0 61-16,-2 2-14 0,0 2 40 0,-3 1-4 16,-2 0 81-16,-3 5 30 0,-11 1 74 15,16 1 15-15,-16-1 64 0,7 9-19 0,-7-9 23 16,0 16-31-16,-4-2-8 0,-1 3 2 16,-4 2 1-16,-4 4-7 0,-1 2-8 0,-2-2-7 15,0 1-1-15,-5 4-20 0,3-6 3 0,1 0-24 16,0-3-7-16,4-2-31 0,2-2-22 15,0-3-5-15,2-1-42 16,3-2-33-16,6-9-23 0,-9 11-19 0,9-11-18 0,0 0-34 16,0 0-38-16,0 0-60 0,18-5-50 0,-7-1-30 15,3-2 10-15,2-2 17 0,2 1 23 0,-1-2 53 32,2 2 13-32,1 0 68 0,-3 0-5 0,-1 2 46 15,-2 2-7-15,-1 0 65 0,-13 5 29 16,18-1 57-16,-18 1 1 0,12 3 66 0,-12-3-4 15,7 10 8-15,-7-10 6 0,2 16 2 0,-2-16-8 16,-2 21-9-16,-2-7-24 0,0 3-11 16,-3-3-19-16,-1 4-12 0,0 0-13 0,-1-2-10 15,-2 0-21-15,0-1-30 0,2-3-59 16,-2-1-56-16,3-1-90 0,0-3-111 0,8-7-112 16,-13 7-169-16,13-7-778 0,0 0-986 0</inkml:trace>
  <inkml:trace contextRef="#ctx0" brushRef="#br0" timeOffset="31402.33">2826 9762 532 0,'12'-2'709'0,"-12"2"-59"0,24 1-43 15,-13 1-46-15,5 3-38 0,-2 1-44 16,1 2-46-16,1 2-73 0,1 1-47 0,-1 0-66 16,1 1-42-16,-1 1-46 0,-2-1-80 15,-1 0-97-15,2 1-92 0,-4-3-125 0,2-1-142 16,-4 0-163-16,1-1-240 0,-1-2-415 0,-9-6-806 15</inkml:trace>
  <inkml:trace contextRef="#ctx0" brushRef="#br0" timeOffset="31918.01">3225 9120 130 0,'-4'-10'658'0,"4"10"-127"0,0 0-72 16,0 0-40-16,0 0-50 0,0 0-25 16,0 0-8-16,0 0-3 0,0 0-3 0,0 0 130 15,0 0-168-15,8 8 11 0,-8-8 1 0,4 8-1 16,-4-8-8-16,6 14-25 0,-6-14-23 15,7 16-24-15,-3-7-14 0,-1 0-24 0,1 5-8 16,-1 1-14-16,0 2-6 0,0 1-32 16,-2 2-11-16,0 4-9 0,0 3-7 0,-1 1-6 15,-1-1-13-15,-1 2-13 0,0-3-51 0,0 0-15 16,1-2 0-16,-1-3 0 0,2-2 0 16,-1-2 0-16,0-2 0 0,1-3-74 0,0-12-122 15,1 18-71-15,-1-18-55 0,1 12-66 16,-1-12-84-16,0 0-74 0,0 0-96 0,0 0-142 15,0 0-646-15,9-2-1039 0</inkml:trace>
  <inkml:trace contextRef="#ctx0" brushRef="#br0" timeOffset="32248.23">3278 9260 844 0,'0'0'781'0,"0"0"-99"0,1-14-88 0,-1 14-53 16,0 0-60-16,4-9-36 0,-4 9-65 0,6-9-51 15,-6 9-50-15,10-9-39 0,-1 3-39 16,2-1-31-16,1 0-29 0,2 1-12 0,1-1-23 16,2 0-1-16,1 0-16 0,0 1-9 15,-2 1-14-15,1 0-10 0,0 0-15 0,-3 3 4 16,-2 0 0-16,-12 2 6 0,22-1-7 0,-22 1 7 16,19 4-6-16,-19-4 16 0,16 7-1 15,-6 2 16-15,-1 0 13 0,-2 2 5 16,-1 2 4-16,1 1 10 0,-3 1-3 0,0 3-7 15,-1-1-10-15,-1 2-12 0,-1 0-6 0,0 0-14 16,0-1-11-16,0 1-39 0,-1-1-6 16,0-2 0-16,0-1 0 0,0-3 0 0,0-12 0 15,-1 20-96-15,1-20-51 0,-1 17-61 0,1-17-86 16,-3 13-84-16,3-13-66 0,0 0-69 16,-6 11-50-16,6-11-51 0,0 0-141 0,-12 3-570 15,12-3-928-15</inkml:trace>
  <inkml:trace contextRef="#ctx0" brushRef="#br0" timeOffset="33180.16">3347 9363 556 0,'-12'-4'700'0,"2"0"-142"0,10 4-55 0,-15-5-88 15,15 5-52-15,-10-5-29 0,10 5-2 0,0 0-4 16,0 0-20-16,0 0-51 0,0 0-34 16,0 0-27-16,0 0-32 0,0 0-29 0,5-10-30 15,-5 10-20-15,16-4-18 0,-7-1-11 16,-9 5-14-16,22-4-33 0,-8 0-43 0,0 1-44 15,-2 1-30-15,-12 2-21 0,21-3-22 0,-21 3-40 16,16-3 0-16,-16 3 22 0,13 2 14 0,-13-2 14 16,0 0 17-16,8 9 23 0,-8-9 42 0,0 0-6 15,-4 15 38-15,-1-6 9 0,-2 2 42 16,-2-1 30-16,-1 3 29 0,0-1 33 0,-1 0 11 16,1 1 24-16,0-1-24 0,0-2 23 15,1 1-30-15,2-3 21 0,2 0-43 0,5-8 10 16,-9 12 18-16,9-12 18 0,0 0-4 0,-1 11-13 15,1-11-15-15,0 0-21 0,15 3-18 16,-15-3-15-16,17-4-32 0,-5 1-37 0,2-2-45 16,0 0-35-16,1 0-1 0,-1 1-73 15,-2-1-34-15,-12 5-65 0,18-4 2 0,-18 4 45 16,0 0 23-16,13-2-12 0,-13 2 8 0,0 0-5 16,0 0 29-16,-6 17 5 0,0-11 38 15,-5 5 11-15,-1 3 28 0,-4-1 3 0,1 1 33 16,-6 3 14-16,2 0 34 0,-4-1 13 15,1 1 37-15,-2-1 6 0,1 1 26 0,-3 0 35 16,2-1 34-16,0-1 56 0,1-1 42 16,6-3 12-16,0-1-22 0,4-1-36 0,2-3-29 15,2 0-8-15,9-6-1 0,-10 7 13 0,10-7 3 16,0 0-12-16,0 0-21 0,0 0-23 16,13 1-20-16,-2-3-13 0,3-3-13 0,4 0-6 15,2-3-2-15,3 2-10 0,3-5-9 16,3 3-9-16,1-4-5 0,0 2-15 0,-1-2 5 15,4 2-15-15,2-5-32 0,-5 3-19 0,0 1-61 16,-1-1-21-16,-3 0-62 0,-3 4-1 16,-3 0-47-16,-3 0 25 0,-2 3 7 15,-1 1 64-15,-3-1 5 0,-11 5 42 0,14-5-22 16,-14 5 43-16,0 0-27 0,12-3 48 0,-12 3-26 16,0 0 39-16,0 0-31 0,0 0 37 15,0 0-22-15,0 0 34 0,0 0-25 0,0 0 38 16,0 0-25-16,0 0 39 0,-12 2-9 15,12-2 55-15,0 0-17 0,-12 4 56 0,12-4-13 16,-8 4 29-16,8-4-19 0,-12 11 30 0,12-11-22 16,-11 12 18-16,11-12-28 0,-11 13-3 15,5-1-7-15,-1-1-10 0,1 1-12 0,1 2-8 16,-1 0-8-16,1 1-5 0,-1 0-4 0,1 1-7 16,0 0-6-16,-2 1-33 0,3-1-44 15,0 0-63-15,-1-2-53 0,2-2-49 16,3-12-36-16,-3 19-11 0,3-19 10 0,0 13 36 15,0-13 48-15,2 9 49 0,-2-9 48 0,0 0 45 16,11 8 49-16,-11-8 46 16,0 0 33-16,15 1 21 0,-15-1 15 0,12 0 4 0,-12 0-6 15,15-5-5-15,-15 5-6 0,17-6-27 16,-8 2-18-16,0 0-16 0,4-3-11 0,-1 0-7 0,-1-1-5 0,4 0-10 16,-4 0-17-16,2-1-6 0,-1 0-54 15,-2 1 17-15,0 0-40 0,-2 0 14 0,-3 1-39 16,-5 7-13-16,9-12-49 0,-9 12-49 15,4-9-83-15,-4 9-94 0,0 0-141 0,0-14-233 16,0 14-282-16</inkml:trace>
  <inkml:trace contextRef="#ctx0" brushRef="#br0" timeOffset="33352.43">3600 9632 409 0,'-14'0'659'0,"-2"0"-118"0,4 2-82 16,-2 1 4-16,0 2-79 0,-1 2-3 0,-2 1-37 15,-1 4-25-15,1 1-13 0,-3 5-25 0,-2 0-29 16,1 2-14-16,-5 5-5 0,3 0 85 15,-1-1-183-15,3-4-26 0,2 2-19 16,-2-2-18-16,3-1-18 0,-1-2-14 0,3-3-31 16,3-1-65-16,1-1-82 0,2-4-111 0,1-3-112 15,9-5-130-15,-14 9-223 0,14-9-580 16,0 0-898-16</inkml:trace>
  <inkml:trace contextRef="#ctx0" brushRef="#br0" timeOffset="33586.85">3146 9756 753 0,'0'0'666'0,"15"-5"-104"0,-15 5-15 0,17 5-28 16,-6 1-30-16,3 1-34 0,2 5-9 0,1 0-34 15,4 4-16-15,2 1-31 0,0 1-35 16,5 3-37-16,1-2-36 0,1 1-36 0,1-2-13 16,0 0-33-16,-2-4-32 0,1 0-29 15,1-3-19-15,0 0-17 0,2-2-15 0,-1-1-34 16,1-3-40-16,-3-4-49 0,-1-1 77 0,2-3-211 15,3-3-53-15,5-4-47 0,0-4-49 16,1-3-63-16,-1-3-38 0,8-8-49 0,-3-2-73 16,1-1-141-16,-2-2-512 0,-1-1-829 15</inkml:trace>
  <inkml:trace contextRef="#ctx0" brushRef="#br0" timeOffset="33852.53">4144 9319 1007 0,'0'0'630'0,"0"0"-65"0,-8-8-68 0,8 8-50 15,0 0-40-15,0 0-37 0,-6-7-20 0,6 7-32 16,0 0-34-16,0 0-38 0,0 0-40 15,0 0-35-15,0 0-33 0,0 0-29 0,0 0-22 16,0 0-54-16,0 0-76 0,0 0-86 16,10 3-88-16,-10-3-84 0,0 0-70 0,9 8-103 15,-9-8-202-15,4 9-470 0,-4-9-761 16</inkml:trace>
  <inkml:trace contextRef="#ctx0" brushRef="#br0" timeOffset="34353.25">4048 9532 646 0,'-8'11'700'0,"0"-3"-121"16,3-1-78-16,5-7-44 0,-9 11-51 0,9-11-51 16,-9 10-52-16,9-10-52 0,0 0-55 0,-7 9-46 15,7-9-29-15,0 0-27 0,0 0-34 16,0 0-31-16,0 0-38 0,8 5-34 16,-8-5-27-16,0 0-29 0,15-1-21 0,-15 1-12 15,0 0-5-15,17-2-24 0,-17 2 8 0,13 3-2 16,-13-3 34-16,11 6 10 0,-11-6 34 15,12 9 8-15,-12-9 18 0,7 17 9 16,-4-7 37-16,0 5 5 0,-2-1 20 0,1 3 27 0,-2-1 22 16,0 0 22-16,-2-1 35 0,2-1 154 15,0-14-153-15,0 21 130 0,0-21-167 0,0 19 127 16,0-19-144-16,0 17 4 0,0-17 6 16,0 10-4-16,0-10 3 0,0 0 116 0,7 9-166 15,-7-9-7-15,0 0-25 0,13-3-35 0,-13 3-31 16,12-10-35-16,-3-1-30 0,2-1-28 15,-1-5-9-15,1-2-13 0,3-5-12 0,-1-2 6 16,2-7-4-16,-1-1 38 0,1-2 19 16,0-1 35-16,1 0 16 0,-1 0 35 0,1 4 23 15,-2-1 21-15,-1 8 25 0,-1 2 19 0,-2 6 28 16,0 2 21-16,-3 3 32 0,0 2 48 16,-2 4 30-16,-5 7 21 0,8-10 10 0,-8 10-7 15,0 0-8-15,0 0-9 0,8 7 2 16,-8-7-13-16,1 13-6 0,-1-13-31 0,-2 21-16 15,2-10-18-15,-1 0-20 0,-1 0-26 16,2 1-19-16,-4 0-11 0,4-1-14 0,0-11-59 16,-3 20-65-16,3-20-79 0,-2 19-82 0,2-19-95 15,-1 13-75-15,1-13-77 0,0 0-218 16,-1 13-525-16,1-13-849 0</inkml:trace>
  <inkml:trace contextRef="#ctx0" brushRef="#br0" timeOffset="34973.65">4398 9219 715 0,'4'-12'570'0,"-4"12"-73"0,6-6-51 16,-6 6-76-16,0 0-46 0,13-7-30 16,-13 7-24-16,11-2-13 0,-11 2-30 0,18-4-23 15,-18 4-33-15,20 0-33 0,-20 0-33 0,22 0-20 16,-22 0-18-16,23 0-14 0,-23 0-10 15,19 3-31-15,-19-3-12 0,19 4 0 0,-19-4-2 16,14 6-4-16,-14-6 2 0,13 9 5 16,-13-9 8-16,8 11-9 0,-8-11 5 0,5 11 15 15,-5-11 3-15,2 12 3 0,-2-12-10 0,0 12 1 16,0-12 2-16,2 12-4 0,-2-12-3 16,-2 11-3-16,2-11-5 0,0 11-6 0,0-11-6 15,0 0-4-15,-1 16-7 0,1-16-16 0,0 0-22 16,1 15-12-16,-1-15 9 0,0 0-26 15,2 14-10-15,-2-14-2 0,0 0 1 16,4 15 5-16,-4-15-51 0,-2 11-12 0,2-11-41 16,-7 20-22-16,0-7-64 0,-4 3-5 0,-3 0 23 15,-2 5 39-15,-5 1 17 0,-2 2 24 16,-3 2 62-16,2 0 121 0,-2-1 90 0,1 0 89 16,4-5 21-16,1 0 11 0,1-2 1 15,5-3-23-15,0-4-30 0,4 0-26 0,2-1-23 16,0-3-10-16,8-7-3 0,-8 10-10 0,8-10-10 15,0 0-15-15,0 0-19 0,0 0-20 16,16-2-16-16,-16 2-8 0,19-9-4 16,-5 2-9-16,0 1 11 0,2-2-30 0,-2-1 19 15,4 2-11-15,-2 0 16 0,1 1-12 0,-2 0 19 16,2 0-17-16,-2 2 12 0,-1 1-17 16,-14 3 33-16,21-2 13 0,-21 2 31 0,19 2-28 15,-19-2 2-15,14 9 7 0,-14-9 7 0,11 14 6 0,-11-14 13 0,6 18-3 16,-6-18-5-16,1 21-11 0,-1-21-8 15,-3 25-3 1,-1-11-7-16,-1-1 0 0,-2 2-16 0,0-1-43 0,0-1-34 0,-2 0-41 16,-1-1-31-16,1-2-20 0,-2 0-24 0,-1-1-43 15,1 0-64-15,0-3-63 0,1-1-507 16,10-5-412-16</inkml:trace>
  <inkml:trace contextRef="#ctx0" brushRef="#br0" timeOffset="35145.6">4316 9774 94 0,'0'0'650'0,"0"0"-150"16,0 0-83-16,0 0-27 0,8-6-42 16,-8 6-54-16,0 0-26 0,16 0-30 0,-16 0-29 15,16 2-28-15,-16-2-36 0,19 4 1 0,-7-3-16 16,2 3-23-16,0 0-25 0,2 0-16 0,0 2-45 16,-1-3-83-16,3 2-79 0,-2-1-87 15,2-1-108-15,0 1-185 0,0-3-419 0,1 1-517 16</inkml:trace>
  <inkml:trace contextRef="#ctx0" brushRef="#br0" timeOffset="35615.18">4869 9365 786 0,'-4'-10'550'0,"4"10"-76"16,0 0-46-16,5-6-64 0,-5 6-42 16,0 0-29-16,13-6-26 0,-13 6-21 0,14-5-33 15,-14 5-29-15,20-3-38 0,-20 3-28 0,20-4-26 16,-4 1-20-16,0-1-25 0,0 1-39 15,-2 0-39-15,3-2-35 0,-1-1-28 16,-1 0-34-16,-1 1-32 0,1-1-20 0,-2 0-10 16,0 0 2-16,-3 2 26 0,-2-2 39 0,-8 6 35 15,14-8 52-15,-14 8 54 0,8-6 32 16,-8 6 0-16,0 0 6 0,0 0 10 0,0 0 8 16,0 0 8-16,0 0 2 0,0 0 3 0,-14 9 1 15,4 0-13-15,-1 1-15 0,-2 3-12 16,-3 0-11-16,-3 5-10 0,0 3-6 0,-5 4-8 15,-2 0-1-15,-2 3 1 0,1 0-2 16,-3 1 10-16,3-1 16 0,-3 0 2 0,2 0-9 16,2-1-7-16,1-4-6 0,4-4-8 0,6-3-31 15,0-4-34-15,4 0-58 0,1-3-62 16,1-1-56-16,9-8-58 0,-9 7-118 16,9-7-536-16,0 0-525 0</inkml:trace>
  <inkml:trace contextRef="#ctx0" brushRef="#br0" timeOffset="35802.65">4934 9555 146 0,'11'5'662'0,"-3"3"-122"0,-1 0-60 0,-2 3-22 15,2 1-62-15,-4 2-46 0,-1 2-32 0,-1-1-33 16,-1 2-43-16,-1 0-39 0,-1 0-39 16,-1 0-34-16,0-1-34 0,0 0-16 0,1-3 110 15,-1 1-177-15,1-4 88 0,2-10-212 0,-3 18 72 16,3-18-200-16,-1 9-62 0,1-9-116 15,0 0-149-15,0 0-428 0,-4 10-592 0</inkml:trace>
  <inkml:trace contextRef="#ctx0" brushRef="#br0" timeOffset="36475.12">4995 9536 562 0,'5'-12'537'0,"1"2"-79"0,-2 2-33 16,1 1-57-16,0-2-75 0,1 1-40 0,3 0-30 15,-1-3-22-15,2 1-24 0,2 0-29 0,0-1-14 16,2-2-13-16,2 1-18 0,-1 2-15 16,2 0-15-16,-2-1-12 0,0 3-9 15,-2 1 3-15,0 1 2 0,-2 1 0 0,-3 1 3 16,-8 4 2-16,15-6 7 0,-15 6 12 0,0 0 9 16,16 0 7-16,-16 0 9 0,8 4 2 15,-8-4 7-15,6 12-3 0,-6-12-3 0,5 18-2 16,-2-4-1-16,-1 4-1 0,1 4 1 15,-1 1 2-15,1 4 2 0,1 4-1 16,-2 1 1-16,-1 1 0 0,1-1-2 0,-1-3 11 0,0-1-6 16,-1 1-16-16,3-2-18 0,-3 0-13 15,1-2-16-15,0-2-7 0,-1-2-6 0,0-3-6 16,0 0-15-16,0-3 12 0,0-2-10 16,0-13-13-16,-1 21-26 0,1-21-30 0,-2 17 83 15,2-17-182-15,-4 12-35 0,4-12-23 16,-6 8-29-16,6-8-35 0,0 0-35 0,-15 1-12 15,15-1 0-15,-14-7 32 0,3-2 24 0,0-1 25 16,-4-3 21-16,0-4 36 0,-2-2 40 16,0 0 45-16,0 0 40 0,4 2 32 0,-2 2 31 15,3-2 37-15,0 4 21 0,2 0 11 16,1 2-1-16,0 1 1 0,1-1-4 0,2 3 22 16,1-1-3-16,5 9-15 0,-6-13-11 15,6 13-12-15,-2-12-10 0,2 12-7 0,2-14-15 16,-2 14 4-16,7-16-4 0,-1 8-5 0,2-1-5 15,1-1-3-15,0 3-6 0,3-1-2 16,-3 3-35-16,0 0 8 0,-9 5-11 0,17-6-4 16,-17 6 2-16,13-1-3 0,-13 1 5 15,11 6 11-15,-11-6-7 0,7 11 23 0,-7-11-1 16,0 17 26-16,-2-6 40 0,-4 3 30 0,0 0 43 16,0 1 34-16,-2-1 144 0,-1 0-137 15,2-2-15-15,1-1-14 0,0-1-25 16,6-10-7-16,-7 14-28 0,7-14-6 0,0 0-20 15,-3 10 5-15,3-10 109 0,0 0-197 0,13-4-55 16,-1-2-66-16,2-1-73 0,4-5-93 16,5-3-63-16,0-1-86 0,0-1-204 0,5-4-546 15,-2 0-826-15</inkml:trace>
  <inkml:trace contextRef="#ctx0" brushRef="#br0" timeOffset="36904.39">5642 9363 460 0,'0'0'577'0,"0"0"-123"0,0 0-47 0,0 0-68 16,0 0-48-16,0 0-56 0,-2 13-33 15,2-13-31-15,-6 17-35 0,0-6-26 0,0 2-24 16,-3 0-21-16,0 1 0 0,0 1-39 16,-2 1-10-1,1-1-39-15,1-1 23 0,0 0-31 0,-1-3-9 16,3 1-21-16,-1-2-2 0,2-1-49 0,0-2-21 16,6-7-1-16,-6 9 36 0,6-9-17 15,0 0-25-15,0 0-61 0,0 0-73 16,0 0-105-16,14 2-195 0,-14-2-87 0</inkml:trace>
  <inkml:trace contextRef="#ctx0" brushRef="#br0" timeOffset="37061.12">5596 9578 395 0,'8'5'311'0,"-2"1"-1"16,0 2 2-16,1 4 36 0,-2 3-16 0,-1-2-25 15,-1 4-34-15,0 0-16 0,-3 0-19 16,0 2 118-16,0-2-173 0,-1 2 118 0,-1-3-174 16,1 1 109-16,-1-1-175 0,0-1-14 0,0-3-17 15,1-1-5-15,1-11-15 0,-2 17-52 16,2-17-51-16,-1 12-28 0,1-12-15 0,0 0-21 15,3 9-34-15,-3-9-54 0,0 0-44 16,11-4-60-16,-11 4-90 0,15-15-322 0,-5 3-274 16</inkml:trace>
  <inkml:trace contextRef="#ctx0" brushRef="#br0" timeOffset="37545.46">5847 9521 56 0,'19'-22'571'0,"-3"-1"-109"0,1 3-58 15,-2 4-22-15,-1 2-9 0,-1 1-44 0,-4 3-7 16,2 2 12-16,-3 1 5 0,-8 7-10 15,11-7-19-15,-11 7-39 0,0 0-42 0,0 0-34 16,0 0-34-16,0 0-30 0,-4 15-27 0,-2-5-24 16,-3 2-20-16,-2 0-16 0,2 4-24 15,-4 0-18-15,0-2-11 0,1 3-1 0,-1-2 1 16,2 1 0-16,2-3-5 0,0-1-4 16,2-1-5-16,1-2-9 0,1 0-5 0,5-9 15 15,-4 12 21-15,4-12 20 0,0 0 12 16,2 14 8-16,-2-14-3 0,8 6-4 0,-8-6-1 15,16 4-3-15,-16-4-3 0,18 3-5 0,-18-3-7 16,21 1-3-16,-21-1-17 0,20-3-40 16,-20 3-57-16,24-3-33 0,-12 1-37 0,-2-1-26 15,0 0 8-15,0 0 3 0,-10 3 20 16,16-7 34-16,-16 7 46 0,14-7 55 0,-14 7 44 16,8-7 44-16,-8 7 36 0,0 0 28 0,7-9 27 15,-7 9 15-15,0 0 3 0,0 0 0 16,0 0-13-16,2-10-11 0,-2 10-14 15,0 0-8-15,0 0-2 0,0 0-2 0,-8 8-6 16,8-8 0-16,-6 14 2 0,3-4-1 0,-1 4-2 16,1 1-8-16,0 1-14 0,1 1 0 15,0 2-15-15,0-1-2 0,1 1-20 0,0 0-5 16,-1 0-11-16,0 0-11 0,1 0-25 16,-1-2-48-16,0 1-50 0,-1-2-65 0,1 1-45 15,-3-3-61-15,1 1-47 0,0 0-43 0,-1-3-36 16,0-2-26-16,-2 1-82 0,-1-3-97 15,2 1-467-15,6-9-687 0</inkml:trace>
  <inkml:trace contextRef="#ctx0" brushRef="#br0" timeOffset="37764.78">5804 9978 747 0,'0'0'645'0,"-17"0"-91"16,17 0-54-16,0 0-67 0,-15 1-8 0,15-1 12 16,0 0 16-16,0 0-5 0,0 0-19 0,0 0-21 15,0 0-26-15,12 6-29 0,-12-6-29 0,23 0-37 16,-4-2-24-16,2 1-16 0,5 0-30 15,0 0-26-15,3-1-41 0,0 0-15 16,-1 1-34-16,0 0-39 0,1-1-62 0,-3 1 0 16,-2 1 0-16,-2-2 0 0,-3 2 0 0,-1-1 0 15,-4 1 0-15,-14 0 0 0,22-2 0 16,-22 2-66-16,17-3-124 0,-17 3-56 0,0 0-73 16,10-3-69-16,-10 3 46 0,0 0-242 0,0 0-147 15,-4-9-229-15,4 9-427 0,-12-9-990 16</inkml:trace>
  <inkml:trace contextRef="#ctx0" brushRef="#br0" timeOffset="38161.1">6465 9512 893 0,'0'0'617'0,"0"0"-130"0,-6-6-71 0,6 6-82 16,0 0-40-16,-12 4-19 0,12-4-33 15,-13 8-29-15,2-1-41 0,0 1-32 0,-2 2-29 16,0-2-24-16,0 3-17 0,0-1-20 16,0-1-37-16,1 0-35 0,0 0-42 0,3-3-51 0,2 0-41 15,7-6-44-15,-12 7-11 0,12-7-40 0,0 0-40 16,0 0-80-16,0 0-105 0,0 0-241 15,0 0-222-15</inkml:trace>
  <inkml:trace contextRef="#ctx0" brushRef="#br0" timeOffset="38317.51">6340 9587 900 0,'0'0'444'0,"13"5"-63"0,-13-5-13 15,12 9-50-15,-5 2-35 0,0 1-26 0,-2 1-1 16,1 3-8-16,-2-1-9 0,-1 1-20 16,0 1-25-16,-2 0-29 0,0-2-31 0,1 1-19 15,-1-2-29-15,0-2-14 0,-1-12 113 16,0 20-171-16,0-20 92 0,2 17-191 0,-2-17-68 15,1 13-12-15,-1-13 77 0,0 0-252 0,3 10-126 16,-3-10-691-16,0 0-772 0</inkml:trace>
  <inkml:trace contextRef="#ctx0" brushRef="#br0" timeOffset="38520.83">6587 9307 887 0,'7'-8'763'0,"-2"1"51"0,-5 7-200 16,12-12-28-16,-12 12-55 0,10-8-78 0,-10 8-48 16,13-7-59-16,-13 7-53 0,15-5-55 15,-15 5-42-15,18-4-44 0,-18 4-29 0,19-6-31 16,-7 3-46-16,-2 1-90 0,1 0-69 0,0-1-91 16,-11 3-70-16,20-3 32 0,-20 3-234 15,19-3-59-15,-19 3-144 0,0 0-575 0,15-1-863 16</inkml:trace>
  <inkml:trace contextRef="#ctx0" brushRef="#br0" timeOffset="38708.44">6639 9328 958 0,'-7'11'584'0,"3"1"-73"0,0 2-39 0,1 2-32 15,1 2-30-15,1 1-29 0,0 1-24 16,1 2-38-16,0 3-57 0,0-1-46 0,1 0-44 15,-1 0-37-15,1 1-54 0,0-4-69 16,-1 0-73-16,1-2 68 0,1-1-216 0,-2-1 80 16,0-2-216-16,0-2-72 0,0-13-121 0,0 20-596 15,0-20-749-15</inkml:trace>
  <inkml:trace contextRef="#ctx0" brushRef="#br0" timeOffset="38974.16">6649 9659 520 0,'5'-10'523'0,"0"-2"-91"15,2 4-27-15,-2 0-44 0,1 0-48 16,0 2-35-16,1-1-38 0,1 1-10 0,0 1-45 16,-8 5-3-16,14-7 1 0,-14 7-23 15,15-4-11-15,-15 4-15 0,13-2-16 0,-13 2-21 16,10 5 0-16,-10-5-16 0,8 9-6 16,-8-9-4-16,5 14-10 0,-5-14-9 0,1 18-8 15,-1-18-4-15,-3 19-5 0,1-9-5 0,2-10-10 16,-4 19-4-16,4-19-9 0,-3 17-19 15,3-17-42-15,-5 13-57 0,5-13 86 0,0 0-171 16,-2 14 1-16,2-14-9 0,0 0-25 16,0 0-26-16,10 5-28 0,-10-5-26 0,9-4-60 15,-9 4-96-15,13-9-306 0,-3-1-289 16</inkml:trace>
  <inkml:trace contextRef="#ctx0" brushRef="#br0" timeOffset="39271.44">6935 9471 259 0,'9'-14'536'0,"-2"4"-110"0,-2 1-40 15,0 2-36 1,-5 7-17-16,7-11-54 0,-7 11-23 0,0 0-43 0,9-8-8 0,-9 8-27 16,0 0-10-16,0 0-8 0,8 7-13 0,-8-7 0 15,2 16-6-15,0-2-6 0,0 5 14 16,1 3 23-16,1 5 20 0,-1 3 11 16,0 4 8-16,0 0 2 0,-1 2 20 0,1 1 19 15,-3 0-1-15,0-1-7 0,0-1-21 0,0-1-1 16,0-1-15-16,-2-5-6 0,1-1-23 15,0-2-18-15,0-1-17 0,0-4-9 0,-1-3-17 16,-1 0-15-16,0-1-37 0,-1-2-65 16,0-1 0-16,-1-1 0 0,-5-1 0 0,-1-3 0 15,-1 0 0-15,-3-3-128 0,0-1-71 0,-5-2 52 16,0-2-214-16,-5-2-61 0,-1-4-48 16,-4-4-42-16,-5-4-34 0,-1-3-15 0,-1-4-32 15,1-2-179-15,-1-2-315 0,-4-6-705 0</inkml:trace>
  <inkml:trace contextRef="#ctx0" brushRef="#br0" timeOffset="40712.33">7208 9229 212 0,'-12'0'808'16,"12"0"-183"-16,0 0-60 0,-14-1-70 0,14 1-70 16,0 0-61-16,0 0-52 0,-12 1-49 15,12-1-35-15,0 0-16 0,0 0-20 0,0 0-25 16,0 0-26-16,0 0-18 0,0 0-24 0,18-1-19 15,-18 1-10-15,20-2-10 0,-7 1-10 16,0 0-10-16,0 1-10 0,1-2-7 16,-14 2-9-16,26 0-3 0,-26 0-5 0,23 2-20 15,-23-2-19-15,18 2-8 0,-18-2 0 0,12 6-20 16,-12-6-18-16,5 10-7 0,-5-10 4 16,-5 11 12-16,5-11 3 0,-10 15 11 0,2-5 16 15,-4-1 8-15,1 1 10 0,-2-1 3 0,-1 0 12 16,1 0 12-16,-1-1 12 0,3 0 13 15,-2-1 5-15,3-1 3 0,2-2-5 0,8-4-7 16,-13 8-9-16,13-8-15 0,-10 6-8 0,10-6 5 16,0 0 2-16,0 0 1 0,0 0 0 15,0 0-1-15,0 0-1 0,0 0 0 0,0 0-3 16,5 8-1-16,-5-8-5 0,0 0-16 16,0 0-19-16,15 3-10 0,-15-3-12 0,0 0-19 15,10 5 9-15,-10-5 14 0,0 0 15 16,5 8 10-16,-5-8 5 0,0 0 2 0,-3 17 5 15,3-17 5-15,-9 16 5 16,3-5 4-16,-3 1 3 0,-1 0 16 0,1 0 17 0,-2 0 9 16,-1 0 21-16,2-3 1 0,1 1 2 0,-1-2-8 15,4 0-11-15,6-8-1 0,-11 11-7 16,11-11-12-16,-8 6 6 0,8-6 1 0,0 0 7 16,0 0-1-16,0 0-7 0,0 0-3 0,14 5-4 31,-14-5-1-31,14-6-6 0,-14 6-6 0,22-6-3 0,-11 3 2 0,3-1-3 15,-1 0-1-15,-2 2-2 0,-11 2-9 0,19-3-24 16,-19 3-23-16,17-2 1 0,-17 2 6 0,12 3 10 16,-12-3-1-16,6 8-2 0,-6-8-19 15,0 0-26-15,-3 20-4 0,-2-9 10 0,-3 1 10 16,0 1 16-16,-6 1 15 0,1 1 19 0,-4 0 31 16,0 2 25-16,-1-2 27 0,1-2 15 15,1 1 6-15,-2 0 3 0,4-3-10 0,2-1-6 16,1-2-21-16,2 0-22 0,3-2-32 15,6-6-11-15,-10 7-6 0,10-7-2 0,0 0-1 16,0 0-10-16,0 0-34 0,12-5-2 0,-3 0 0 16,1-2 12-16,3-1 4 0,0-1 16 15,5 0 7-15,-2-1 10 0,1 0 11 16,1 0 9-16,-1-1-2 0,2 3-3 0,-2-1 7 16,-1 1-3-16,-2 2 1 0,1 0 4 0,-2 1 1 15,-2 1 8-15,-1 0-1 0,-10 4 13 16,16-2 15-16,-16 2 15 0,0 0 14 0,19 1 14 15,-19-1 12-15,7 6 6 0,-7-6 11 16,6 11 8-16,-6-11 11 0,4 15 9 0,-4-15 2 16,4 22-1-16,-3-7 12 0,0 2 5 0,0 0 12 15,-1 1 7-15,0 1 11 0,-1 1-8 16,0 0 4-16,-1 0-8 0,-1 2 5 0,1-1-18 16,-4-2-2-16,4 0-16 0,-1-3-19 15,1 0-13-15,-3-1-16 0,2-4-7 0,1 0-15 16,2-11-2-16,-6 17-15 0,6-17-35 15,-5 13-43-15,5-13-52 0,-8 7-48 0,8-7-42 16,0 0-32-16,-16 1-23 0,16-1-17 0,-14-6 1 16,3-1 19-16,-1 0 18 0,-1-3 35 15,3 1 30-15,-4-1 29 0,3 1 23 0,-2 0 35 16,3 0 23-16,0 1 31 0,2 3 14 16,1-1 14-16,7 6-6 0,-11-11 3 0,11 11-4 15,-6-8 8-15,6 8-8 0,0 0 3 0,-4-15 119 16,4 15-159-16,6-10 3 0,-6 10-21 15,11-15-60-15,-4 5-57 0,3 0-62 16,1 0-78-16,0-1-48 0,3-2-73 0,1 1-121 16,1-2-183-16,0 0-328 0,1-1-654 0</inkml:trace>
  <inkml:trace contextRef="#ctx0" brushRef="#br0" timeOffset="40996.16">7604 9464 447 0,'11'-7'616'0,"-2"3"-81"0,-9 4-40 15,16-4-46-15,-16 4-42 0,0 0-35 16,15 2-30-16,-15-2-32 0,4 8-31 0,-4-8-40 16,2 12-32-16,-2-12-30 0,-2 18-28 0,0-7-24 15,-2 2-25-15,-2 0-18 0,1 1-9 16,0 0-6-16,2-2 0 0,-3 0 1 16,2-3-8-16,1 0-5 0,3-9-10 0,-6 16-2 15,6-16 8-15,-2 13 20 0,2-13-30 0,0 0-2 16,1 13-5-16,-1-13-8 0,9 7-4 15,-9-7-2-15,9 4-7 0,-9-4-14 0,18-2-24 16,-18 2-33-16,19-4-21 0,-2 1-14 16,-2-1-27-16,0-1-24 0,0 0-30 0,3 0-58 15,-3 0-22-15,1-1-35 0,-1 0-32 0,-1 1-109 32,-1-1-99-32,1 0-524 0,-4 1-670 0</inkml:trace>
  <inkml:trace contextRef="#ctx0" brushRef="#br0" timeOffset="41184.62">7847 9494 735 0,'0'0'931'15,"-12"5"-527"-15,12-5-48 0,-8 8-30 16,8-8-4-16,-7 18-3 0,3-5-20 0,0 3-12 16,0 1-16-16,1 5-16 0,-2-1-29 15,-1 2-28-15,3-3-36 0,-1 2-34 0,0-1-31 16,1-3-14-16,-1-1-49 0,2-1-50 15,1 1-65-15,-1-4-60 0,2-13-63 0,-1 19-43 16,1-19 84-16,3 12-215 0,-3-12-132 0,0 0-649 16,7 8-774-16</inkml:trace>
  <inkml:trace contextRef="#ctx0" brushRef="#br0" timeOffset="41356.74">7948 9543 361 0,'0'0'693'0,"0"0"-126"0,0 0-80 16,4 8-76-16,-4-8-79 0,-1 12-66 0,1-12-48 16,-3 17-50-16,3-17-70 0,-4 19-84 15,2-11-99-15,-3 6-101 0,1 0-132 16,-1 0-191-16,-2-2-288 0,0 1-322 0</inkml:trace>
  <inkml:trace contextRef="#ctx0" brushRef="#br0" timeOffset="41654.26">7623 9806 592 0,'0'0'607'0,"-12"2"-121"16,12-2-47-16,-8 5-53 0,8-5-36 16,-7 8-9-16,7-8-25 0,-9 10-30 0,9-10-46 15,-7 12-36-15,7-12-47 0,-6 11-28 0,6-11-28 16,-3 11-10-16,3-11 119 0,-4 13-148 15,4-13 138-15,0 11-145 0,0-11 133 0,2 12-156 16,-2-12 133-16,3 11-148 0,-3-11 0 16,10 12 5-16,-10-12-5 0,14 7 7 0,-14-7-9 15,17 3 6-15,-17-3-18 0,23 0 13 16,-7-3-9-16,2 0-6 0,1-1-26 0,2-2-26 16,2 0-38-16,1-1-38 0,-1 1-50 15,2-2-72-15,-3-1 72 0,1 2-217 0,0-1-78 16,-2-1-79-16,0 1-538 0,-1 1-706 0</inkml:trace>
  <inkml:trace contextRef="#ctx0" brushRef="#br0" timeOffset="41888.61">8052 9762 577 0,'0'0'569'0,"-3"-16"-116"0,3 16-29 0,-4-10-45 16,4 10-38-16,-5-8-5 0,5 8-4 0,0 0-23 16,-4-10-32-16,4 10-37 0,0 0-16 15,0 0-10-15,0 0 19 0,0 0 10 0,-9 8 6 16,9-8 2-16,0 17-5 0,0-17 4 15,0 23-11-15,0-6-10 0,0 3 4 0,-3 1-28 16,3 2-2-16,0 1-30 0,-1 1-17 16,-1-2-19-16,-2 1-27 0,2-2-20 0,1-3-20 15,0-2-17-15,1 1-15 0,-2-2-28 0,2-2-44 16,-2-3-43-16,2-11-44 0,0 16-36 16,0-16-50-16,0 14-51 0,0-14-63 0,0 0-72 15,0 11-110-15,0-11-124 0,0 0-186 16,0 0-642-16,0 0-1071 0</inkml:trace>
  <inkml:trace contextRef="#ctx0" brushRef="#br0" timeOffset="42158.05">8258 9488 1185 0,'-4'-13'715'0,"4"13"-132"16,0 0-78-16,-4-12-38 0,4 12-45 0,0 0-35 15,0 0-58-15,0 0-52 0,0 0-55 0,0 0-45 16,8-6-36-16,-8 6-41 0,0 0-72 16,0 0-71-16,10 7-77 0,-10-7-72 0,0 0-71 15,9 6-95-15,-9-6-135 0,0 0-232 0,8 6-318 16,-8-6-657-16</inkml:trace>
  <inkml:trace contextRef="#ctx0" brushRef="#br0" timeOffset="42361.11">8444 9410 1074 0,'0'0'707'15,"0"0"-73"-15,0 0-85 0,8 7-59 0,-8-7-56 16,0 0-35-16,0 0-44 0,0 14-45 15,0-14-46-15,0 0-47 0,0 14-42 0,0-14-34 16,-3 10-38-16,3-10-53 0,-5 13-65 16,5-13-71-16,-8 12-50 0,1-5-60 0,3-1-53 15,-8 2-48-15,3 1-59 0,-3-1-64 0,-2-1-91 16,1 0-107-16,-2 1-327 0,2-2-527 16</inkml:trace>
  <inkml:trace contextRef="#ctx0" brushRef="#br0" timeOffset="42564.3">8130 9601 1046 0,'0'0'604'0,"-15"2"-97"0,15-2-70 16,0 0-29-16,-14 3-12 0,14-3 4 0,0 0-9 16,0 0-26-16,0 0-34 0,0 0-42 15,16 0-40-15,-16 0-37 0,17-3-21 0,-5 1-49 16,4-2-25-16,2 0-25 0,-1-1-17 0,2 1-15 16,3-2-13-16,-2 2-13 0,1-3 8 15,0 2-21-15,0-2-24 0,-3 2-29 0,0-1-42 16,0 1-51-16,-1 0-43 0,-3 0-52 15,0 1-47-15,-3 0-43 0,-2 1-49 0,-9 3-69 16,14-7-123-16,-14 7-685 0,9-6-846 16</inkml:trace>
  <inkml:trace contextRef="#ctx0" brushRef="#br0" timeOffset="43417.81">8355 9322 596 0,'0'0'732'0,"-5"-11"-138"15,5 11-41-15,-6-10-72 0,6 10-49 0,0 0-43 16,-5-7-44-16,5 7-54 0,0 0-43 16,0 0-4-16,0 0 6 0,0 0-4 15,0 0-19-15,-4 13-14 0,4-13 4 0,2 19-23 16,0-2-13-16,-1 2-14 0,3 3-12 0,-2 2-11 16,0 1-16-16,0 1-8 0,0 0-15 15,-1 1 8-15,1-2-21 0,0 0-2 0,-2 0-24 16,0-5-4-16,0 2-20 0,0-2 3 15,0-2-30-15,0-1-16 0,0-1-20 0,0-3-19 16,-2-1-30-16,2-12-33 0,0 18-30 0,0-18-40 16,0 13-26-16,0-13-53 0,0 0-28 15,-2 12 100-15,2-12-165 0,0 0 132 0,0 0-128 16,0 0 49-16,0 0 28 0,-1-12 56 16,1 12 43-16,-2-18 45 0,2 18 34 0,-4-19 33 15,2 8 41-15,-1 2 35 0,3 9 43 16,-2-20 36-16,2 20 31 0,-4-14 33 0,4 14 24 15,-4-11-31-15,4 11-30 0,-8-5-11 0,8 5-7 16,0 0-15-16,-17 0 1 0,17 0 3 16,-18 4 0-16,6 0-6 0,-1 2-4 0,0 2-10 15,0-3 2-15,-1 3-32 0,0 0-10 16,1-1-13-16,0 0 1 0,1-1-7 0,3 0-6 16,2-2-14-16,7-4-15 0,-14 7-47 0,14-7-44 15,-9 4-10-15,9-4 4 0,0 0-6 16,0 0-16-16,0 0-17 0,0 0-22 0,7-7-20 15,2 2-17-15,3-2 0 0,0-1 4 16,3-1 6-16,0-1 7 0,3-1 24 16,-1 3 35-16,0-3 6 0,3 1 33 0,-4 0 8 15,2 1 14-15,-3 2 16 0,1 0 19 0,-3 0 19 16,0 4 18-16,-13 3 25 0,17-3 22 0,-17 3 27 16,14 3 21-16,-14-3 16 0,6 8 16 15,-6-8 8-15,2 12 2 16,-2-12 0-16,-2 19 1 0,-2-6 1 15,-3 2-1-15,0 0-5 0,-2 0-6 0,-2 3-11 16,-3 0-7-16,1 2-3 0,-1-2-11 0,-3 1-20 16,3-2-4-16,-1-2-5 0,1 2-15 15,2-4-14-15,4-2-20 0,-2-2-46 0,4-1-51 16,6-8-37-16,-7 10-33 0,7-10-13 0,0 0-11 16,0 0-17-16,0 0-34 0,11-5-26 15,-11 5-18-15,19-13 4 0,-6 5 4 0,0 0 30 16,1-1 33-16,0 1 40 0,3-3 48 15,-3 3 50-15,-1-1 61 0,3 1 29 0,-3 2 28 16,1 1 21-16,-5 2 18 0,-9 3 28 0,16-4 20 16,-16 4 26-16,13 2 12 0,-13-2 144 15,7 5-167-15,-7-5-25 0,2 11 6 0,-2-11-7 16,-2 17-10-16,2-17-19 0,-2 19-8 16,-3-6 117-16,1 0-172 0,-4 1-6 0,2 0-10 15,-1 1-29-15,1-3-46 0,-1 1-71 0,-2-1-61 16,4-4-63-16,-1-2-80 0,6-6-93 15,-7 12-141-15,7-12-464 0,0 0-632 0</inkml:trace>
  <inkml:trace contextRef="#ctx0" brushRef="#br0" timeOffset="43652.35">8507 9845 483 0,'0'0'738'0,"16"8"-105"0,-7-3-30 0,3 3-48 15,-3 1-44-15,2 0-31 0,0 3 91 0,0-2-193 16,0 2-14-16,-1 0-19 0,1-1-7 16,0 1-25-16,1-2-65 0,-2 1-34 0,-1-2-43 15,1 1-19-15,-3-3-37 0,-1-1-6 0,-6-6-13 16,11 9-32-16,-11-9-48 0,7 7-51 16,-7-7-54-16,0 0 62 0,0 0-221 0,0 0-72 15,0 0-57-15,0 0-76 0,0 0-53 16,0 0-101-16,-2-13-184 0,2 13-488 0,-13-18-885 15</inkml:trace>
  <inkml:trace contextRef="#ctx0" brushRef="#br0" timeOffset="44200.77">9116 9496 889 0,'0'0'650'0,"0"0"-41"16,3-9-83-16,-3 9-83 0,0 0-55 16,0 0-28-16,0 0-25 0,0 0-35 0,-14 3-38 15,14-3-31-15,-13 9-29 0,4-2-23 0,-4 2-22 16,1 0-16-16,-3 2-13 0,-2 0-18 16,0 0-12-16,1 1-9 0,-2 0-17 15,2-1-13-15,-2-2-12 0,4 0-8 0,4-1-9 16,-2-2-21-16,5 1-40 0,7-7-43 0,-13 7-40 15,13-7-37-15,-11 5-1 0,11-5 2 16,0 0 19-16,0 0 19 0,0 0 24 0,0 0 17 16,0 0 14-16,0 0 29 0,6 8 29 15,-6-8 34-15,10 7 23 0,-10-7 24 0,11 13 13 16,-5-2 5-16,0 1 2 0,0 1 7 0,-2 4-10 16,0-3 0-16,-4 4-13 0,3 0-15 15,-3-1-12-15,2 0-6 0,-2 0 115 0,-2 1-158 16,2-3-4-16,-3 1-4 0,3-3-17 15,-1-1-40-15,1-12-42 0,0 17-51 0,0-17-51 16,-3 13-51-16,3-13-60 0,0 0-78 16,0 12-122-16,0-12-193 0,0 0-478 0,0 0-791 15</inkml:trace>
  <inkml:trace contextRef="#ctx0" brushRef="#br0" timeOffset="44873.62">8946 9716 1170 0,'0'0'615'0,"4"-9"-64"16,-4 9-69-16,0 0-57 0,7-11-56 16,-7 11-52-16,6-8-45 0,-6 8-48 0,7-7-46 15,-7 7-36-15,12-9-29 0,-12 9-24 0,11-10-20 16,-11 10-14-16,14-8-14 0,-14 8-12 16,15-7-7-16,-15 7-9 0,14-6-2 15,-14 6-1-15,11-3 2 0,-11 3 6 0,0 0 4 16,17-1 12-16,-17 1 15 0,0 0 17 0,16 3 17 15,-16-3 20-15,9 6 16 0,-9-6 15 16,12 11 15-16,-8-3 5 0,-1 1 2 0,3 3-6 16,-2 1 9-16,1 1-4 0,-3 3 0 15,3 2 2-15,-2-1-9 0,-1 1 2 0,1 2 2 16,0-2-24-16,-1 0-1 0,1-1-22 0,-1 1-6 16,-2-1-25-16,2-1-10 0,0-2-17 15,-2-2-22-15,2-1-25 0,-2-12 0 0,0 18 0 16,0-18 0-16,0 13 0 0,0-13-84 0,-2 11-57 15,2-11-38-15,0 0 83 0,-6 8-188 16,6-8-30-16,0 0-13 0,-13-2-6 16,13 2-2-16,-12-8 21 0,5 3 144 0,-4-5-127 15,-1 0 32-15,2 0 47 0,-3-3 170 0,-1 1-119 16,3 1 48-16,-2 0 56 0,3 2 49 16,-1 0 48-16,1-1 38 0,0 2 22 0,3 3 10 15,0-3-2-15,7 8-9 0,-12-10-21 16,12 10-20-16,-8-12-15 0,8 12-8 0,-4-11-9 15,4 11-6-15,0 0-2 0,6-15-4 0,-6 15-7 16,9-14-4-16,-3 9-6 0,1-1-5 16,2 0-12-16,-2 1-10 0,3 2-2 0,-10 3-9 15,17-7-3-15,-17 7 0 0,16-4 4 0,-16 4 12 16,0 0 10-16,15 4 12 0,-15-4 12 16,5 8-1-16,-5-8 0 0,0 14 7 15,-2-4 15-15,-1 4 24 0,-3 0 148 0,-3 0-141 16,0 2 22-16,0 1 9 0,-2-1 4 0,1-4-2 15,2 0-2-15,1-1-11 0,1-3-14 16,6-8-29-16,-8 12-21 0,8-12-56 0,0 0-47 16,0 0-34-16,0 0-41 0,0 0-52 15,14-13-26-15,-5 1 107 0,5-1-190 0,-1-4-56 16,3-3-37-16,-1-4-26 0,2-1-34 0,1-2-321 16,1-4-332-16</inkml:trace>
  <inkml:trace contextRef="#ctx0" brushRef="#br0" timeOffset="45296.1">9233 9560 561 0,'11'-13'526'15,"-1"3"-62"-15,-4 2-18 0,-6 8-12 0,11-8-11 16,-11 8-11-16,0 0-17 0,0 0-16 16,14 1-32-16,-14-1-44 0,0 0-28 0,0 15-25 15,0-15-26-15,-2 12-25 0,2-12-38 0,0 16-31 16,0-16-22-16,2 14-27 0,-2-14-19 16,3 14-33-16,-3-14-17 0,8 13-7 0,-8-13-6 15,11 9-13-15,-11-9-14 0,16 9-13 16,-16-9 0-16,15 5-6 0,-15-5 1 0,17 6 2 15,-17-6-3-15,17 6 7 0,-3 0 11 0,-3 1 15 16,3 1 14-16,-3 2 30 0,5 1 47 16,-3 3 31-16,3 0 17 0,-3 0 11 0,0 0 3 15,1 1 9-15,-3 1 3 0,-2 0-4 16,2-1-8-16,-3 0-5 0,-2-1 3 0,-2 1-22 16,1-1 2-16,-4 1-24 0,-1-5-3 15,0 2-21-15,-1-1-3 0,-2 0-18 0,-1 2 0 16,-2-1-16-16,1-1 2 0,-3-2-24 0,0 0-2 15,2-2-29-15,-1-3-8 0,7-4-34 16,-18 8 0-16,18-8-20 0,-22 2-9 0,10-4-3 16,1 0 11-16,-4-2 15 0,1-2 15 15,1 1 23-15,-1-2 14 0,3-2 15 0,2 1 28 16,-1 0 3-16,2 0 14 0,3 0-6 0,1 0-1 16,4 8-5-16,-7-17-14 0,7 17-12 15,-2-18-39-15,4 9-49 0,3-6-97 16,1 1-7-16,1 0-307 0,4-4-178 0,5 2-363 15,2-2-509-15,2 1-1182 0</inkml:trace>
  <inkml:trace contextRef="#ctx0" brushRef="#br0" timeOffset="45626.5">10064 9500 1215 0,'-8'-12'715'0,"8"12"-96"0,0 0-60 15,-6-10-55-15,6 10-64 0,0 0-58 0,0 0-50 16,0 0-33-16,0 0-28 0,0 0-40 0,0 0-38 16,0 0-40-16,0 0-31 0,0 0-39 15,8 8-69-15,-8-8-92 0,0 0-91 0,8 10-95 16,-8-10-88-16,5 7-82 0,-5-7-118 16,8 5-209-16,-8-5-341 0,0 0-717 0</inkml:trace>
  <inkml:trace contextRef="#ctx0" brushRef="#br0" timeOffset="46017.13">10195 9469 1284 0,'0'0'645'0,"0"0"-56"15,0 0-62-15,8 7-44 0,-8-7-41 16,0 0-38-16,4 11-49 0,-4-11-38 0,0 0-40 16,0 0-49-16,-4 14-44 0,4-14-39 0,-4 11-56 15,4-11-63-15,-11 12-74 0,4-8-51 16,-3 4-36-16,-2-1-20 0,-1-1-16 0,-1 2-11 15,0-2-3-15,-2 1 7 0,1-1 14 16,-3 1 10-16,2-1 27 0,-4 1 22 0,2-2 16 16,0 1 23-16,0 0 38 0,2-1 42 0,-2-1 47 15,3 0 48-15,3 0 35 0,1-2 30 16,11-2 4-16,-16 4-15 0,16-4-16 16,-13 2 1-16,13-2 13 0,0 0 18 0,0 0-2 15,0 0-2-15,0 0-20 0,0 0-16 0,11-3-19 16,-11 3-19-16,19-6-16 0,-3 2-17 15,-1 0-14-15,2 0-10 0,2-1-9 0,1-1-15 16,0-1-28-16,0 1-36 0,1-2-34 16,0 1-38-16,-2 0-37 0,-4 0-31 0,4 0-8 15,-4 1-32-15,-2-1-44 0,0 1-45 0,-2 0-19 16,-3 0-10-16,-8 6-21 0,9-7-25 16,-9 7 0-16,0 0-16 0,8-9-44 0,-8 9-11 15,0 0-189-15,0 0-159 0</inkml:trace>
  <inkml:trace contextRef="#ctx0" brushRef="#br0" timeOffset="46816.24">10159 9432 472 0,'-4'-8'557'0,"4"8"-106"0,-9-15-45 16,9 15-15-16,-6-12-41 0,6 12-12 0,-4-9-10 15,4 9-14-15,0 0-12 0,-5-9-29 0,5 9-28 16,0 0-25-16,0 0-7 0,0 0-7 16,0 0 5-16,-10 4 10 0,10-4-2 15,-1 13-6-15,1-13-1 0,0 20-15 0,0-7-11 16,0 4 1-16,1 0-25 0,-1 2 8 0,0 2-18 15,0 0 3-15,0 0-18 0,0 3-2 16,-1 0-16-16,-1-1-16 0,-2 0-19 0,1 0-21 16,1-4-13-16,-1-1-10 0,0 0-11 15,0-3-9-15,1 0-19 0,0-4-24 0,2-11-26 16,-2 18-25-16,2-18-35 0,-2 14-25 0,2-14-29 16,0 0-38-16,-2 11-39 0,2-11-22 15,0 0-9-15,0 0 19 0,0 0 134 0,0 0-132 16,0 0 31-16,-5-13 33 0,5 13 35 15,0-12 32-15,0 12 38 0,-2-11 42 0,2 11 51 16,0-12 53-16,0 12 48 0,0 0 48 16,-3-13 27-16,3 13-3 0,0 0-18 0,-3-8-20 15,3 8-31-15,0 0-6 0,0 0-15 0,-13 0 2 16,13 0-10-16,-11 5-10 0,11-5-14 16,-14 6-6-16,14-6-23 0,-15 8 0 0,15-8-11 15,-16 8-2-15,16-8-11 0,-11 9-2 16,11-9-16-16,-11 4-19 0,11-4-39 0,0 0-12 15,-11 7-30-15,11-7 7 0,0 0 1 0,0 0 7 16,0 0-9-16,0 0-33 0,8-9-37 16,-8 9-28-16,18-13-19 0,-7 6-1 15,1-1-3-15,3-2 1 0,1 2 24 0,0-3 23 16,2 2 27-16,-4 1 5 0,1 1 5 0,-1 0 4 16,0 3 10-16,-3 1 28 0,-11 3 31 0,15-3 35 15,-15 3 33-15,0 0 64 0,14 4 42 16,-14-4 23-16,0 0 12 0,0 17 16 0,0-17 10 15,-7 20 10-15,-1-7-1 0,-2 4 3 16,-2-2-1-16,-1 3-1 0,-3 2-9 0,-1 1 1 16,-1-1-8-16,-1 1-14 0,-3 0-22 0,5-1 0 15,-2-1-10-15,4-3-30 0,1-1-25 16,3-5-26-16,1 0-44 0,3-3-48 16,7-7-29-16,-10 12-10 0,10-12-12 0,0 0-36 15,0 0-57-15,0 0-58 0,0 0-36 0,17-6 115 16,-5-1-166-16,-1 0 21 0,3-4 21 15,1 1 170-15,3 0-117 0,-2-1 54 0,4 2 76 16,-1-1 54-16,-2 2 41 0,3-2 26 16,-6 3 43-16,1 3 30 0,-3 1 32 0,-12 3 200 15,18-3-127-15,-18 3 27 0,11 3 17 0,-11-3 10 16,3 7 0-16,-3-7-21 0,-1 15-4 16,-1-6-18-16,-4 4 0 0,-1 2-20 0,-3 1-8 15,1 1-22-15,-3-2-20 0,0 2-26 0,1-2-19 16,-3 0-19-16,5-3-38 0,1-2-78 15,-1 1-105-15,3-4-138 0,6-7-134 0,-10 10-132 16,10-10-207-16,0 0-634 0,0 0-1013 16</inkml:trace>
  <inkml:trace contextRef="#ctx0" brushRef="#br0" timeOffset="47034.97">10177 9878 824 0,'18'4'713'0,"-10"1"-27"15,2 1-15-15,1 2-33 0,2 3-33 0,-2-2-58 16,2 4-30-16,1 0-26 0,0 0-19 16,0 2-52-16,-1-1-42 0,3 1-44 0,-3-1-36 15,0 2-40-15,3-1-20 0,-2 1-137 16,0-1-101-16,-1-1 0 0,0 1 0 0,-2 0 0 16,-2-3 0-16,0-1 0 0,-2-1 0 0,-1-1 0 15,-1-1 0-15,-5-8 0 0,9 12 0 16,-9-12 0-16,5 9-625 0,-5-9-255 15,0 0-1226-15,0 0-1873 0</inkml:trace>
  <inkml:trace contextRef="#ctx0" brushRef="#br0" timeOffset="47176.08">10734 10143 1678 0,'0'0'641'0,"0"0"-148"0,0 0-93 16,0 0-101-16,0 0-144 0,0 0-86 0,0 0-103 15,0 0-114-15,0 0-220 0,0 0-627 16,-11-2-594-16</inkml:trace>
  <inkml:trace contextRef="#ctx0" brushRef="#br0" timeOffset="48407.24">3792 11036 1148 0,'0'0'760'0,"0"0"-122"0,0 0-36 16,0 0-82-16,-13-1-43 0,13 1-89 0,0 0-27 15,0 0-63-15,0 0-26 0,0 0-55 16,0 0-12-16,0 0-18 0,0 0-17 16,6-7-25-16,-6 7-22 0,14-6-28 0,-4 3-12 15,3-2-16-15,1-1-10 0,1 1-9 0,0 1-5 16,1-2-16-16,0 0-4 0,0 0-18 16,1-1-36-16,-2 1-48 0,1 0-43 0,-1-1-55 15,0 1-49-15,-1 0-75 0,0-1-83 0,-2 1-63 16,-1 0-44-16,0 0-122 0,-2 0-682 15,-9 6-897-15</inkml:trace>
  <inkml:trace contextRef="#ctx0" brushRef="#br0" timeOffset="48876.52">4062 10782 616 0,'0'0'540'0,"-7"-6"-97"0,7 6-53 0,0 0-56 16,-8-4-78-16,8 4-2 0,0 0 4 0,-8 6 15 15,8-6-17-15,-5 12 10 0,2-2-5 16,0 7 3-16,0 0-5 0,0 6 33 0,1 5-15 16,-2 5 1-16,-2 2-5 0,2 6-24 0,-2 4-18 15,1-2-33-15,-1 1-33 0,-2 1-15 16,2-1-23-16,-1-2-15 0,1-2-14 0,0-6-21 16,0-1-16-16,2-4-15 0,0-4-11 15,0-3-9-15,1-1-11 0,0-4-29 0,0-1-37 16,2-3-43-16,1-13-38 0,-2 19-35 0,2-19-37 15,-1 11-38-15,1-11-50 0,0 0-47 16,0 0-49-16,0 0-30 0,0 0-9 0,8-11-16 16,-8 11-6-16,8-22 20 0,-4 7 64 15,-1-2 111-15,-1-2 112 0,0-1 116 0,-1-3 70 16,1 2 75-16,-4 0 19 0,2 1 51 0,-1 1-6 16,0 2 67-16,0-1 1 0,0 5 54 15,0 1-13-15,1 12 2 0,-4-16-76 16,4 16 6-16,-5-9-32 0,5 9-2 0,0 0-4 15,-13 0-2-15,13 0-6 0,-16 9-1 0,5 0-5 16,-2 1-17-16,2 0-20 0,-2 0-27 16,0 1-22-16,1-2-20 0,-1 1-26 0,1 0-59 15,-1 0-71-15,1-2 42 0,2-1-233 16,-1 0-98-16,11-7-85 0,-15 5-77 0,15-5-81 16,0 0-187-16,-12-4-328 0,12 4-752 0</inkml:trace>
  <inkml:trace contextRef="#ctx0" brushRef="#br0" timeOffset="49064.47">3839 11139 252 0,'10'-7'613'0,"-2"1"-86"16,-8 6-71-16,18-5-18 0,-18 5-89 0,18 1 7 15,-18-1-38-15,18 6 31 0,-5 0-29 16,-2 3-1-16,0-1-22 0,1 3-14 0,-1 0-35 16,-1 0-35-16,0 1-37 0,0-1-36 0,-2 0-25 15,1-3-29-15,-2 1-33 0,-1-1-67 16,-6-8-64-16,11 11-65 0,-11-11-51 15,12 10-45-15,-12-10-54 0,9 5-86 0,-9-5-122 16,0 0-229-16,14-1-310 0,-14 1-656 0</inkml:trace>
  <inkml:trace contextRef="#ctx0" brushRef="#br0" timeOffset="49432.48">4192 10893 766 0,'-5'-11'849'16,"5"11"-187"-16,0 0-109 0,0 0-80 0,0 0-69 15,0 0-59-15,0 0-51 0,0 0-53 16,6-6-32-16,-6 6-35 0,11-2-9 0,-11 2-22 16,16-6-23-16,-4 2-26 0,3 1-17 15,-1-1-18-15,2 0-10 0,3 2-12 0,-3 0-7 16,1-2-6-16,-2 2-10 0,0 0-3 0,-4 1-6 15,-11 1-2-15,22-1-1 0,-22 1-1 16,18 0 4-16,-18 0 21 0,17 3 21 0,-17-3 20 16,13 7 32-16,-13-7 22 0,11 12 12 15,-11-12-8-15,6 17-12 0,-4-6-10 0,0 0-4 16,-1 4-13-16,-1 1-10 0,0-1-11 16,0-2-11-16,0 3-9 0,-1-2-7 0,0-2-14 15,0 1-8-15,1-2-34 0,0-11-32 0,-3 20-48 16,3-20-41-16,-3 19-49 0,3-19-67 15,-4 14-83-15,4-14-76 0,-7 15-67 0,7-15-67 16,-8 10-157-16,8-10-529 0,-8 6-843 16</inkml:trace>
  <inkml:trace contextRef="#ctx0" brushRef="#br0" timeOffset="49651.73">4188 11064 1038 0,'0'0'589'0,"-13"-3"-101"0,13 3-78 0,0 0-60 15,-12-2-16-15,12 2-43 0,0 0 3 0,0 0-58 16,0 0-30-16,0 0-38 0,0 0-39 16,0 0-26-16,10-4-16 0,-10 4-20 0,15-4-12 15,-15 4-14-15,21-4-8 0,-10 2-10 0,5 0-56 16,-1-1-19-16,0 2-81 0,-4-1-20 16,-11 2-68-16,21-3-40 0,-21 3-54 15,15-2-5-15,-15 2-59 0,0 0-32 0,14 5 89 16,-14-5-423-16,0 0-251 0</inkml:trace>
  <inkml:trace contextRef="#ctx0" brushRef="#br0" timeOffset="49839.92">4310 11079 1492 0,'-9'11'313'16,"-1"-1"-8"-16,1 1-8 0,-2-1 29 0,-1 1 2 16,2 0-2-16,0-1 1 0,0 1-17 15,1-3-5-15,2 0-34 0,7-8-30 0,-10 12-5 16,10-12-15-16,-6 7-15 0,6-7-9 0,0 0-13 16,0 0-27-16,10 4-25 0,-10-4-27 15,15-4-25-15,0-1-17 0,-1 0-14 0,3 0-33 16,-1-1-55-16,2 0-25 0,-2 0-41 0,1-1-31 15,-1 2-14-15,-2 1-56 0,-2 0-6 16,-1 1-12-16,-11 3 43 0,15-6-45 16,-15 6-15-16,10-4-8 0,-10 4-42 0,0 0-19 15,0 0-41-15,9-5-12 0,-9 5-43 0,0 0-455 16,0 0-410-16</inkml:trace>
  <inkml:trace contextRef="#ctx0" brushRef="#br0" timeOffset="50231.25">4284 11078 473 0,'-13'-3'590'15,"1"0"-98"-15,2-1-61 0,10 4-46 0,-16-3-94 16,16 3-20-16,-13 0-54 0,13 0-5 16,-11 3 18-16,11-3 8 0,-12 10-2 0,12-10-1 15,-10 19-16-15,6-4-1 0,0 1 1 16,-1 5-17-16,1 2-7 0,-1 8-7 0,1 2 10 16,-1 2 16-16,0 6 14 0,1-6-7 0,1 0-18 15,0-1-7-15,-1-2-20 0,3-4-10 16,0-1-34-16,1-4-22 0,0-2-16 0,1 0-22 15,0-5-19-15,2 0-9 0,-1-4-12 16,-2-12-28-16,4 16-36 0,-4-16-42 0,8 8 73 16,-8-8-203-16,11-3-55 0,-1-2-53 0,1-4-48 15,2-4-67-15,4-2-34 0,3-4-5 16,-1-2 39-16,3-4 38 0,4 0 27 0,-2 2 48 16,-3 3 16-16,0-1 41 0,0 2 23 15,-1 1 47-15,-1 0 72 0,-3 4 85 0,-1 2 46 16,-3 1 83-16,-1 3 81 0,-2-1 89 15,-2 2 1-15,-7 7-7 0,10-9-8 0,-10 9-20 16,0 0-38-16,0 0-32 0,0 0-31 0,0 0-29 16,0 0-21-16,0 0-31 0,-20 4-53 15,20-4-75-15,-19 6-77 0,6 0-85 0,-2 0-113 16,0 0-143-16,-2-1-599 0,3 0-709 16</inkml:trace>
  <inkml:trace contextRef="#ctx0" brushRef="#br0" timeOffset="50450.11">4190 11369 1393 0,'0'0'708'16,"0"0"-75"-16,-12 3-40 0,12-3-63 0,0 0-55 16,0 0-46-16,5 10-6 0,-5-10-37 15,19 11-27-15,-5-6-27 0,7 3-35 0,-1 0-17 16,3-1-39-16,2 0-6 0,3 2-27 16,1 0-12-16,-3-4-37 0,-4 3-19 0,3-2-32 15,-3 1-42-15,-4-3-66 0,0 1 0 0,-2 0 0 16,-2-1 0-16,-3-1 0 0,-11-3 0 15,19 4 0-15,-19-4 0 0,11 2 0 16,-11-2 0-16,0 0-226 0,0 0-99 0,13-4-89 16,-13 4-94-16,0 0-104 0,1-12-176 0,-1 12-894 15,-2-15-1353-15</inkml:trace>
  <inkml:trace contextRef="#ctx0" brushRef="#br0" timeOffset="50778.52">4810 11007 752 0,'-5'-8'743'0,"5"8"-158"0,0 0-99 15,-4-10-77-15,4 10-68 0,0 0-25 16,0 0-67-16,0 0-19 0,0 0-67 0,0 0-17 16,7 5-66-16,-7-5-54 0,0 0-119 0,10 10-79 15,-10-10-63-15,7 7-95 0,-7-7-146 16,9 7-530-16,-9-7-607 0</inkml:trace>
  <inkml:trace contextRef="#ctx0" brushRef="#br0" timeOffset="51154.36">5029 10925 642 0,'0'0'730'0,"0"0"-103"15,10-5-56-15,-10 5-63 0,0 0-51 0,0 0-42 16,0 0-37-16,0 0-53 0,0 0-51 15,0 0-52-15,0 0-49 0,0 0-39 0,-5 12-50 16,5-12-61-16,-10 7-71 0,10-7-67 16,-11 10-55-16,11-10-56 0,-15 10-19 0,5-4-14 15,-1 3-37-15,-2-2-6 0,0 1-20 16,-2 0 15-16,0 2-32 0,-3 0 37 0,0-2 69 16,-1 2 108-16,1-1 216 0,-1 0-55 0,0 0 95 15,3-2 33-15,0 0 24 0,2-1 76 16,0-1 6-16,4-1 44 0,10-4-38 0,-17 6-16 15,17-6-69-15,-9 4 20 0,9-4-16 16,0 0 27-16,0 0-36 0,0 0 12 0,0 0-42 16,0 0 6-16,9 3-35 0,-9-3-17 0,19-3-18 15,-9 1-16-15,6-2-17 0,-1 0-9 16,3-1-11-16,-1 0-19 0,0-1-36 0,2-1-42 16,-1-2-35-16,-2 3-44 0,0-2-35 15,0 2-38-15,-2-3-28 0,0 3-39 0,-2-1-30 16,-3 1-36-16,-1 1-58 0,-8 5-138 0,12-10-579 15,-12 10-734-15</inkml:trace>
  <inkml:trace contextRef="#ctx0" brushRef="#br0" timeOffset="51967.61">4919 10787 1055 0,'0'0'620'0,"-7"-12"-116"15,7 12-95-15,0 0-53 0,-9-7-23 0,9 7-10 16,0 0 0-16,0 0-12 0,-3 10-31 15,3-10-24-15,0 13-15 0,0-13-23 0,0 23-24 16,2-6-20-16,-1 3-16 0,-1 4-13 16,1 4-20-16,-2 0-12 0,1 5-14 0,-2 2-20 15,0-2-19-15,-1 0-11 0,0-1-10 0,1-4-11 16,-1-2-9-16,2-2-15 0,-1-4-19 16,2-1-29-16,-2-2-36 0,2-3-36 0,-1-3-35 15,1-11-19-15,0 19-14 0,0-19-21 16,0 12-48-16,0-12-38 0,0 0-37 0,0 0-17 15,0 0 8-15,0 0-9 0,9-6-4 0,-9 6-14 16,3-16 12-16,-3 16 58 0,4-19 126 16,-4 19 142-16,2-21 162 0,-2 21 77 0,0-19 55 15,0 19 19-15,-1-16 42 0,1 16-34 16,-3-9 9-16,3 9-30 0,0 0 14 0,-9-5-53 16,9 5 7-16,-12 5-43 0,12-5-22 15,-18 12-20-15,6-5-22 0,1 2-16 0,-1 1-13 16,0 0-15-16,-1 1-14 0,2-2-16 0,0 0-10 15,1 0-13-15,0-4-7 0,10-5-55 16,-12 11-45-16,12-11-44 0,-8 6-26 0,8-6-33 16,0 0-29-16,0 0-23 0,0 0-23 15,0 0 7-15,3-13 18 0,3 6-6 0,3-3 20 16,3 0 12-16,1-2 28 0,1 0 12 0,1-1 27 16,1 1 3-16,1 1 24 0,0 0-7 15,0 0 28-15,1 0 6 0,-1 2 29 16,-3 1-5-16,0 1 43 0,1 1 20 0,-4 2 47 15,-11 4 34-15,19-3 47 0,-19 3-3 0,11 3 6 16,-11-3 14-16,6 9 2 0,-6-9 5 16,0 17 9-16,-4-3 18 0,0 2 4 0,-4 2 8 15,-1 2 4-15,-5 3-8 0,0 0-11 16,-2-1-8-16,0 0-20 0,-1 0-15 0,2-2-19 16,-2 0-21-16,4-4-19 0,1-2-22 0,3-2-41 15,1-2-81-15,2-2-73 0,6-8-28 16,-7 9-21-16,7-9-30 0,0 0-30 0,0 0-35 15,12-4-18-15,-2-4-11 0,2 1-7 16,3-3 24-16,0-1 29 0,2-1 19 0,-1 0 56 16,2 1 53-16,0 0 61 0,-2 3 42 0,-1-1 44 15,-2 3 43-15,0 0 69 0,-2 3 49 16,-11 3 26-16,16 0 36 0,-16 0 21 0,10 4 6 16,-10-4-7-16,5 11-18 0,-5-11-7 0,1 17-11 15,-4-2 1-15,-1 1-16 0,-3 0-19 16,-1 4-27-16,1 1-23 0,-3-2-25 15,-3 4-25-15,2-4-19 0,-2-1-22 0,2-2-30 16,1 0-36-16,1-4-53 0,1-2-68 0,2 0-71 16,6-10-76-16,-9 10-77 0,9-10-46 15,0 0-60-15,0 0-79 0,0 0-125 0,0 0-340 16,0-14-617-16</inkml:trace>
  <inkml:trace contextRef="#ctx0" brushRef="#br0" timeOffset="52155.67">5078 11394 156 0,'0'0'785'0,"19"-1"-125"0,-19 1 129 16,15 4-233-16,-15-4-29 0,17 13-21 0,-7-3-29 16,-1 3-29-16,0 0-33 0,-1 0-48 0,1 3-45 15,-3 2-36-15,4-3 82 0,-3-1-190 16,0-1-38-16,0 1-22 0,0-1-26 16,-1-3-27-16,-1-1-43 0,-5-9-45 0,8 13-63 15,-8-13-66-15,5 9-109 0,-5-9-136 0,0 0-167 16,0 0-192-16,0 0-839 0,0 0-1247 0</inkml:trace>
  <inkml:trace contextRef="#ctx0" brushRef="#br0" timeOffset="52719.19">5421 10828 567 0,'0'0'567'0,"0"0"-63"16,0 0-38-16,0 0-59 0,0 0-26 15,5 9-26-15,-5-9-18 0,0 0-19 0,7 12-15 16,-7-12-14-16,5 15-25 0,-5-15-13 16,7 23 4-16,-5-10 0 0,3 2-4 0,-1 1-17 15,-1 2-7-15,2-1-13 0,-3 1-11 0,1 5-1 16,-1-1 4-16,0 2-15 0,-2-1-15 16,2 2-18-16,-4-1-16 0,2-3-23 0,0 0-13 15,-1-1-25-15,0-1-11 0,-1-2-16 16,1 0-16-16,0-1-38 0,0-2 0 0,0-3 0 15,1-11 0-15,-1 18-22 0,1-18-91 16,0 13-62-16,0-13-56 0,0 0-66 0,0 13 49 16,0-13-215-16,0 0-70 0,0 0-66 0,0 0-94 15,0 0-191-15,6-11-357 0,-6 11-850 16</inkml:trace>
  <inkml:trace contextRef="#ctx0" brushRef="#br0" timeOffset="53079.31">5505 11001 614 0,'0'0'669'0,"0"0"-82"0,4-10-89 16,-4 10-84-16,0 0-50 0,0 0-36 15,4-9-26-15,-4 9-31 0,0 0-41 0,8-8-38 16,-8 8-39-16,10-5-29 0,-10 5-24 0,13-7-18 16,-13 7-17-16,17-9-10 0,-8 5-15 15,1-2-5-15,3 2-6 0,-3-1-8 16,-1 2-9-16,-9 3-8 0,19-6-3 0,-19 6 0 15,17-4-1-15,-17 4 11 0,14-1 18 0,-14 1 23 16,11 4 40-16,-11-4 25 0,11 8 26 16,-11-8 34-16,10 14-11 0,-6-5 1 0,0 4 15 15,0 1-6-15,0 3-8 0,-2-1-14 0,0 1-15 16,-1 0-12-16,1 2-15 0,-2-3-10 16,0 1-20-16,0 1-15 0,0-1-12 0,0-3-23 15,0-2-2-15,-1-1-21 0,1-11-25 16,-1 20-39-16,1-20-28 0,0 17-42 0,0-17-30 15,0 12-42-15,0-12-73 0,0 0-69 0,-2 15-93 16,2-15-53-16,0 0-92 0,-6 7-156 16,6-7-570-16,0 0-906 0</inkml:trace>
  <inkml:trace contextRef="#ctx0" brushRef="#br0" timeOffset="53896.08">5490 11107 498 0,'0'0'669'0,"0"0"-124"0,-11-4-88 16,11 4-34-16,0 0-90 0,0 0-30 0,0 0-28 16,0 0-32-16,0 0-40 0,0 0-38 15,7-6-7-15,-7 6-56 0,12-3-2 0,-12 3-43 16,16-4 15-16,-16 4-43 0,19-4-10 0,-19 4-55 16,17-4-33-16,-17 4-21 0,17-4-4 15,-17 4-13-15,13 0 26 0,-13 0-7 0,0 0 28 16,13 3-11-16,-13-3 23 0,0 0-5 15,4 10 22-15,-4-10 13 0,-4 9 45 0,4-9 5 16,-8 14 15-16,3-7 32 0,-1 0 25 0,-2 2 11 16,0 1 18-16,-2-1 5 0,2 0 11 15,0-1-2-15,1-1-13 0,7-7-23 16,-10 13-11-16,10-13-10 0,-8 8-6 0,8-8-11 16,0 0-2-16,-2 11-8 0,2-11-7 0,0 0-12 15,0 0-14-15,13 4-13 0,-13-4-22 16,12-2-25-16,-12 2-16 0,15-4-18 0,-15 4-26 15,16-3-22-15,-16 3-22 0,12-3-20 16,-12 3-15-16,0 0 16 0,16-1 0 0,-16 1 5 16,0 0 8-16,8 6-1 0,-8-6 19 0,0 0 14 15,-1 13 32-15,1-13 12 0,-5 12 26 16,5-12 21-16,-11 13 22 0,3-3 16 0,0 1 8 16,-3-3 6-16,1 3 17 0,-1-2 5 15,-2 1 8-15,2-1-1 0,-1 0 3 0,0 0 5 16,0 1 134-16,0-3-150 0,2 1 6 15,2-2-9-15,8-6-17 0,-13 11-5 0,13-11 0 16,-8 7 10-16,8-7 11 0,0 0 137 0,0 0-142 16,0 0 8-16,8 8 3 0,-8-8-2 15,12-3-7-15,-12 3-10 0,18-6-9 0,-4 1-3 16,1 1-9-16,0-1-8 0,0-1-25 16,2 0-49-16,-1-2-46 0,4 2-43 0,-1-3-26 15,0 1-1-15,0 1 0 0,1-3-12 0,-3 3-12 16,2-1 8-16,-5 0-19 0,1 2 23 15,-3 0 7-15,-2 2 56 0,1 0 51 0,-11 4 70 16,12-4 48-16,-12 4 42 0,0 0 21 16,0 0 21-16,14 4 4 0,-14-4-5 0,0 0-4 15,2 11-14-15,-2-11 9 0,-2 14-2 0,2-14-15 16,-7 18-18-16,4-3 119 0,-2 0-173 16,0 1-5-16,-1-1-10 0,-1 1-15 15,2 1-47-15,-1-1-38 0,1-1-34 0,1-3-27 16,0 0-37-16,4-12-2 0,-3 18 18 0,3-18 45 15,1 13 17-15,-1-13 47 0,5 6 27 0,-5-6 52 16,0 0 25-16,14 4 21 0,-14-4 14 16,14 0 3-16,-14 0 3 0,14-3 1 0,-14 3-6 15,19-5-14-15,-19 5-10 0,17-7-11 16,-7 3-41-16,-2-1 82 0,0 0-226 0,0 1-51 16,1-2-58-16,-2 1-95 0,1-1-136 0,-8 6-317 15,12-8-327-15</inkml:trace>
  <inkml:trace contextRef="#ctx0" brushRef="#br0" timeOffset="54068.5">5768 11343 401 0,'-11'1'666'0,"1"1"-143"0,-1 2-69 16,0 2-51-16,-1 2-52 0,-1 0 102 0,-1 3-175 16,-1 2-28-16,1 1-12 0,-2 1-26 0,-2 3-30 15,0 0-40-15,1 1-31 0,-2 0-35 16,0 0-46-16,1 0-55 0,0-2-72 0,3-2-44 15,2-1-57-15,0-4-53 0,4 0-112 16,-2-2-108-16,3-1-62 0,8-7-316 0,-14 7-392 16</inkml:trace>
  <inkml:trace contextRef="#ctx0" brushRef="#br0" timeOffset="54273.8">5434 11509 130 0,'0'0'726'0,"11"-10"-154"16,-11 10-55-1,12-4-45-15,-12 4-39 0,14 0-33 0,-14 0-17 0,17 5-25 0,-6-2-25 16,2 3-32-16,2 0-22 0,0 1-5 0,3 2-10 16,0 0-28-16,3 0-37 0,0 0-29 15,-1-1-27-15,3-2-29 0,1 3-26 0,1-3-14 16,0-1-15-16,2-1-42 0,0-2-68 16,4 1-83-16,-1-3-126 0,0 0-144 0,2-1-113 15,0-2-198-15,4 0-703 0,2-1-1024 0</inkml:trace>
  <inkml:trace contextRef="#ctx0" brushRef="#br0" timeOffset="54587.2">6231 11065 1292 0,'-10'-12'769'0,"10"12"-138"0,-6-8-84 16,6 8-84-16,0 0-82 0,-7-8-66 0,7 8-45 15,0 0-13-15,0 0-37 0,0 0-36 16,0 0-35-16,0 0-30 0,0 0-25 0,0 0-46 15,0 0-67-15,0 0-76 0,0 0-78 0,0 0-81 16,0 0-46-16,0 0-48 0,3 10-86 31,-3-10-111-31,0 0-109 0,3 12-262 0,-3-12-484 0</inkml:trace>
  <inkml:trace contextRef="#ctx0" brushRef="#br0" timeOffset="55104.18">6112 11218 827 0,'-9'8'691'0,"2"-2"-81"0,7-6-82 0,-12 11-68 15,12-11-68-15,-9 8-54 0,9-8-41 0,0 0-42 16,-8 8-64-16,8-8-30 0,0 0-32 16,0 0-28-16,0 0-27 0,0 0-30 0,0 0-36 15,0 0-41-15,10 6-27 0,-10-6-25 16,0 0-16-16,19 0-4 0,-19 0-3 0,14 1-5 16,-14-1 7-16,16 4 3 0,-16-4 5 0,16 8 13 31,-16-8 6-31,11 12 11 0,-6-3 10 15,-2 0 19-15,0 5 9 0,-2 3 16 16,-1 1 19-16,-2 1 37 0,-1 3 41 0,-2 2 37 16,0 0 35-16,-1-2 28 0,-1 0 10 0,2-3-2 15,1-2-18-15,0-1-14 0,1-3-16 16,0-1-16-16,0-3-17 0,3-9-15 0,-1 14-6 16,1-14-11-16,0 0-11 0,3 10-23 15,-3-10-40-15,0 0-48 0,13-6-48 0,-8 1-48 16,7-5-43-16,-2-1-42 0,2-6-31 0,2 1-20 15,2-5-21-15,0-3-25 0,0-1 17 16,1-7 52-16,1-1 36 0,-2-2 68 0,1-2 40 16,-3-1 76-16,0-1 44 0,-2 3 58 0,-1 2 20 15,0 6 37-15,-2 1 4 0,-1 7 21 16,-2 1 31-16,1 5 28 0,-2 2 38 0,-1 2 39 16,-4 10 20-16,7-8 12 0,-7 8-4 15,0 0-16-15,0 0-15 0,11 5-16 0,-11-5-29 16,3 16-13-16,-3-16-15 0,1 20-19 0,-1-8-20 15,0 4-25-15,-2 0-28 0,1 0-25 16,0 0-19-16,-2-1-18 0,1-1-10 0,1-3-50 16,1-11-43-16,-2 19-73 0,2-19-72 15,-2 16 30-15,2-16-223 0,-2 12-116 0,2-12-120 16,0 0-208-16,0 0-757 0,0 0-1232 16</inkml:trace>
  <inkml:trace contextRef="#ctx0" brushRef="#br0" timeOffset="55731.31">6419 10920 915 0,'0'0'691'0,"3"-17"-69"15,-3 17-45-15,5-13-44 0,-5 13-59 0,5-9-51 16,-5 9-54-16,8-9-46 0,-8 9-52 16,14-7-47-16,-14 7-42 0,17-5-36 0,-17 5-25 15,20-3-11-15,-20 3-34 0,23 1-11 0,-23-1-22 16,21 4-1-16,-9-2-19 0,-1 2-5 15,-3 0-6-15,2 4 10 0,-2 1-16 0,-2 1-1 16,-3 0 0-16,-1 0 4 0,-2-10-3 16,-1 27 3-16,-1-11 5 0,-3 0 23 0,1-1 11 15,-1 1 10-15,-1 0 5 0,0-1-6 0,0-2-8 16,1 1-13-16,0-3-10 0,1 0-13 16,4-11-12-16,-7 16-3 0,7-16-8 0,-2 13-5 15,2-13-26-15,0 0-17 0,7 11-20 0,-7-11-41 16,0 0-51-16,15 3-53 0,-15-3-20 15,17-1-29-15,-17 1-40 0,19-5 6 16,-19 5-11-16,19-4-39 0,-19 4-45 0,13 0 10 16,-13 0 24-16,0 0 54 0,10 8 112 0,-10-8 96 15,-3 13 93-15,-3-3 102 0,-3 4 52 16,-2 1 44-16,-6 4 16 0,-1 1 32 0,-2 0 52 16,-3 1 41-16,-2 1 19 0,4-3-11 15,1 0-20-15,0-2-33 0,4-3-38 0,3-1-55 16,2-3-37-16,2-1-57 0,2-1-41 0,7-8-33 15,-9 10-14-15,9-10-35 0,0 0-49 16,0 0 81-16,0 0-205 0,18-2-27 0,-18 2-15 16,23-7 17-16,-9 3-1 0,2-1 25 15,-2 1 16-15,2 1 26 0,-3 0 35 0,-2 2 22 16,-11 1 36-16,21 1 48 0,-21-1 41 16,19 4 62-16,-19-4 80 0,12 10 74 0,-12-10 11 15,7 14 18-15,-7-14 6 0,2 18-2 0,-2-18-13 16,-4 26-20-16,1-11-24 0,-4 1-19 15,2 3-35-15,-6-1-28 0,2 1-21 0,-1-2-26 16,-2 2-22-16,-1-2-33 0,0-1-38 16,1 0-47-16,0-2-48 0,-2-1-56 0,2-2-75 15,3-3-53-15,-3-1-71 0,3-3-55 0,9-4-73 16,-16 2-129-16,16-2-706 0,-13-6-924 16</inkml:trace>
  <inkml:trace contextRef="#ctx0" brushRef="#br0" timeOffset="55935">6285 11556 1013 0,'-6'-10'550'0,"0"1"-94"0,6 9-71 15,-7-12-55-15,7 12 136 0,0 0-151 0,0 0 8 16,0 0 3-16,5-10-12 0,-5 10-6 16,14 3 4-16,-4 0-5 0,6 0-10 0,2 1-19 15,3 2-21-15,1 1-28 0,1-1-34 16,0 0-4-16,1 3-26 0,0-3 2 0,-1 1-21 16,2 1-10-16,-4-2-28 0,0 1-22 0,0-2-29 15,-4 0-26-15,0-1-61 0,-2 1-25 16,-2-2-43-16,-3 0-41 0,-10-3 87 0,17 2-205 15,-17-2-71-15,0 0-65 0,18-1-93 16,-18 1-113-16,9-4-217 0,-9 4-612 0,8-10-1038 16</inkml:trace>
  <inkml:trace contextRef="#ctx0" brushRef="#br0" timeOffset="56344.14">6822 11131 1483 0,'0'0'761'16,"0"0"-71"-16,-6-9-45 0,6 9-59 0,0 0-83 16,7-7-67-16,-7 7-49 0,11-6-40 15,-11 6-52-15,19-8-52 0,-6 3-47 0,4 0-34 16,0-1-29-16,5 0-33 0,-1 0-22 0,0 1-34 15,2-2-46-15,2 1-43 0,0-1-42 16,-3 1-49-16,1-1-66 0,0 0-68 0,-3 1-74 16,1-1-64-16,-4 1-72 0,-2 1-100 0,-1 0-220 15,-3 0-374-15,-2 1-786 0</inkml:trace>
  <inkml:trace contextRef="#ctx0" brushRef="#br0" timeOffset="56578.8">7132 10917 405 0,'0'0'556'0,"-15"9"-75"16,5-1-65-16,1 2-13 0,-3 2-77 0,1 4-31 15,-1 2 1-15,-1 4-2 0,-2 2-4 16,0 1-7-16,-1 4-14 0,-3 2-48 16,0-1-32-16,2 0-23 0,-2-1-32 0,4-4-22 15,-1-1-24-15,2-1-14 0,-1-2-19 0,4-3-13 16,-1-2-18-16,3-4-24 0,2 0-62 15,1-4-43-15,6-8-41 0,-10 13-41 0,10-13-40 16,0 0-57-16,0 0 84 0,0 0-213 16,0 0-42-16,0 0-56 0,5-10-378 0,-5 10-450 15</inkml:trace>
  <inkml:trace contextRef="#ctx0" brushRef="#br0" timeOffset="56750.79">6874 11298 909 0,'9'-5'425'16,"-9"5"-41"-16,14-6-12 0,-14 6-2 0,0 0-14 15,18 3-13-15,-18-3-19 0,9 11-23 0,-9-11-27 16,6 17-37-16,-2-3-29 0,-3 1 97 15,-1 3-181-15,0-1-17 0,0 2-7 16,0-1-8-16,-1 0-16 0,0-1-18 0,-1 0-14 16,1-4-13-16,1-1-28 0,0-12-49 0,-1 20-52 15,1-20-12-15,1 15-2 0,-1-15-14 0,0 0-33 16,4 12-37-16,-4-12-45 0,0 0-71 16,0 0-76-16,0 0-92 0,14-6-512 15,-14 6-590-15</inkml:trace>
  <inkml:trace contextRef="#ctx0" brushRef="#br0" timeOffset="57418.91">7031 11339 390 0,'8'-13'581'0,"-2"2"-92"16,1-1-61-16,0 1-19 0,3-1-68 15,-1 0-17-15,1 0-40 0,0 1-11 0,1-1-16 16,0 1-20-16,1 1-17 0,-2 1-27 0,3-1-27 16,-1 0-19-16,-1 2-20 0,1 1-22 15,-2-2-19-15,-1 3-20 0,1 2-8 0,-10 4-1 16,13-7 18-16,-13 7 7 0,11-5 10 15,-11 5-3-15,0 0-10 0,16 0 4 0,-16 0-5 16,9 3-5-16,-9-3-7 0,10 10 8 0,-10-10 13 16,10 15-7-16,-4-4 10 0,0 5 18 15,-1-1 16-15,2 6 10 0,-2 0 23 16,2 3 3-16,-3 6 3 0,1 1 9 0,-1 2-14 16,1 0-4-16,-3 1-14 0,0 0-15 0,1-2-15 15,-3-4-20-15,2-1-11 0,-2-1-48 16,2-1-31-16,-2-5 0 0,1-1 0 0,0-2 0 15,-1-3 0-15,0-3 0 0,0-11 0 16,0 19 0-16,0-19 0 0,-2 14 0 0,2-14 0 16,-4 9-57-16,4-9-109 0,0 0-28 0,-12 5-48 15,12-5-42-15,-12-3-32 0,12 3-15 16,-20-11-5-16,8 3 0 0,-4-3 13 0,0-1 18 16,-3-2 42-16,-2-2 39 0,-2-1 35 0,-1 0 45 15,1 0 57-15,1 0 185 0,0 1-94 0,1 0 29 16,3 3 26-16,0 0 21 0,2 1 42 15,1 0 4-15,3 3 1 0,0-1-14 16,2 1-14-16,3 1-22 0,0 2-8 0,7 6 118 16,-7-14-164-16,7 14-3 0,-3-13-5 0,3 13-4 15,7-15-5-15,-7 15-6 0,11-13 3 16,-3 4-3-16,4 1-4 0,1 0-17 0,-2 2-13 16,3 1-11-16,-1 0-8 0,-2 2-8 0,2 0-12 15,-13 3-6-15,20-3 0 0,-20 3 11 16,19 2 18-16,-19-2 13 0,17 5 10 0,-17-5 20 15,12 12 134-15,-12-12-144 0,4 16 27 16,-4-16 24-16,0 21 26 0,-1-11 25 0,-2 5 32 16,-3 1 13-16,1 0 17 0,-3-1 7 15,2 0 2-15,0-2-8 0,0 0-8 0,1-2-12 16,-1-3-14-16,6-8-30 0,-4 14-14 0,4-14-9 16,0 0-8-16,0 0-19 15,4 11 4-15,-4-11-16 0,14-5-50 16,-2-1-75-16,3-4-75 0,3 0-64 0,0-1-90 15,6-5 19-15,0 0-327 0,-2-1-971 0,2 1-1264 16</inkml:trace>
  <inkml:trace contextRef="#ctx0" brushRef="#br0" timeOffset="58178.35">7682 11084 360 0,'9'-9'598'0,"-9"9"-103"15,8-7-64-15,-8 7-26 0,8-6-93 0,-8 6-52 16,0 0-13-16,14-5-9 0,-14 5-10 16,0 0-19-16,12 0-10 0,-12 0-10 0,0 0-13 15,8 11-20-15,-8-11-11 0,3 14-10 0,-3-14-6 16,-5 25 0-16,-1-9 16 0,-1 4 9 15,-3-1-3-15,-4 5-2 0,1-1-17 0,-4 0-24 16,1 0-10-16,-2 0-22 0,3-1-13 16,-1-1-23-16,1-5-22 0,1 0-46 0,3-1-61 15,2-4 60-15,0-1-215 0,2-2 101 0,7-8-150 16,-8 11 140-16,8-11-149 0,0 0 12 16,0 0 27-16,0 0 9 0,0 0 26 15,0 0 27-15,0 0 20 0,3-11 26 0,-3 11 38 16,9-11 19-16,-9 11 10 0,9-12 32 0,-9 12 29 15,14-12 21-15,-14 12 15 0,13-8 18 16,-13 8 20-16,14-5 25 0,-14 5 42 0,0 0 8 16,16 4 13-16,-16-4 13 0,9 13 30 15,-6-4 1-15,0 2 13 0,-1 4 126 0,-2 2-158 16,0 1 8-16,-2-1 1 0,-1 2-11 0,2 1-11 16,-1-2-20-16,-4 0-21 0,4-1-16 15,0-1-26-15,0-4-22 0,0-1-41 0,2-11-56 16,-3 19-61-16,3-19-32 0,-1 12-24 0,1-12-55 15,0 0-69-15,0 0-98 0,0 0-175 16,0 0-602-16,14-5-783 0</inkml:trace>
  <inkml:trace contextRef="#ctx0" brushRef="#br0" timeOffset="58664.72">7921 11232 39 0,'10'-4'744'16,"-10"4"-130"-16,13-4-88 0,-13 4-54 0,0 0-57 15,11 2-43-15,-11-2-52 0,0 0-50 0,0 11-51 16,0-11-47-16,-5 14-34 0,-1-1-45 16,-1-2-38-16,-2 1-56 0,0 1-48 0,-2 2-14 15,-3-1-16-15,3 1-2 0,-2 0-1 16,-1 1 4-16,1-2 5 0,-1 0 17 0,1 1 22 16,-1-3 24-1,3-1 29-15,0-1 34 0,-2-1 53 0,3-1 41 0,4-1 21 0,6-7-20 16,-14 11-36-16,14-11-29 0,-8 8-9 15,8-8 4-15,0 0 5 0,-3 9-9 0,3-9-4 16,0 0-10-16,0 0-5 0,11 6-11 0,-11-6-5 16,0 0-7-16,20-1-6 0,-20 1-5 0,23-5-4 15,-10 2 0-15,3-1-4 0,2 1-7 16,-2-3-52-16,1 0 81 0,0 0-203 0,-2 0 93 16,3 1-171-16,-5-1-12 0,1-1-1 0,-2 3 11 15,-1 0 41-15,-11 4 43 0,13-8 60 16,-13 8 46-16,7-4 56 0,-7 4 29 0,0 0 44 15,0 0 46-15,0 0 32 0,7-8 17 16,-7 8 14-16,0 0 117 0,0 0-162 0,0 0 1 16,0 0 5-16,0 0 127 0,-1 12-168 0,1-12 10 15,0 12 3-15,0-12-4 0,-2 21-7 16,2-21-11-16,-2 22-18 0,2-6-12 0,-2 0-9 16,0 2-13-16,0-2-24 0,-1 0-62 0,1 1-63 15,-2-2-72-15,-1 0-78 0,1 0-90 16,-3-2-140-16,0 2-207 0,-1-1-568 0,-1-3-873 15</inkml:trace>
  <inkml:trace contextRef="#ctx0" brushRef="#br0" timeOffset="58917.98">7677 11721 1203 0,'0'0'774'0,"0"0"-111"15,0 0-47-15,0 0-48 0,0 0-64 16,5-9-66-1,-5 9-33-15,13-6-21 0,-13 6-35 16,25-9-32-16,-8 4-35 0,6-2-39 0,2 1-24 16,6-1-29-16,0-1-32 0,3 2-27 0,-1-1-28 15,1 2-18-15,0 0-12 0,-3 1-18 16,-3 1-17-16,-1-1-10 0,-2 2-36 0,-3 0-14 16,-4-1-53-16,0 1-28 0,-1 0-40 15,-3 1-8-15,-14 1-14 0,20-3-16 0,-20 3-50 16,18-4-59-16,-18 4-69 0,13-6-80 0,-13 6-58 15,12-8-77-15,-12 8-162 0,9-10-478 0,-9 10-823 16</inkml:trace>
  <inkml:trace contextRef="#ctx0" brushRef="#br0" timeOffset="59325.12">8406 11151 1023 0,'0'0'727'0,"0"0"-118"16,0 0-81-16,0 0-56 0,0 0-60 0,0 0-34 16,0 0-26-16,-4 13-36 0,4-13-29 15,-11 18-36-15,2-5-39 0,0 2-34 0,-2 0-30 16,-3 1-29-16,3-1-25 0,-3 1-32 0,1-1-28 16,0-1-36-16,1-3-33 0,1-1-34 15,0 1-37-15,4-4-58 0,1-1-43 0,6-6 74 16,-9 8-175-16,9-8 149 0,0 0-137 15,0 0 51-15,0 0 35 0,0 0 36 0,0 0 32 16,0 0 32-16,0 0 18 0,0 0 26 0,8-5 34 16,-8 5 42-16,0 0 36 0,13-2 28 15,-13 2 34-15,0 0 32 0,17 8 24 0,-17-8 23 16,10 12 12-16,-5-4 1 0,1 4 0 0,-2 2 109 16,0 1-163-16,-2 1-14 0,0 0-15 15,-2 1-8-15,1-1 1 0,-1-1-41 16,0-2-13-16,-1-1-14 0,1-12-14 0,0 22-27 15,0-22-38-15,0 17-58 0,0-17-49 0,0 12-48 16,0-12-64-16,0 0-75 0,2 11-103 16,-2-11-156-16,0 0-681 0,0 0-877 0</inkml:trace>
  <inkml:trace contextRef="#ctx0" brushRef="#br0" timeOffset="59543.96">8488 11153 1449 0,'0'0'691'0,"11"-10"-62"0,-11 10-40 0,14-7-42 15,-14 7-52-15,14-8-74 0,-4 4-50 16,4-2-66-16,1 2-55 0,1-1-49 0,0-1-41 16,2 2-39-16,-3 0-50 0,3 0-64 15,-3 0-70-15,2 0-63 0,-1 2-35 0,-3-1-82 16,-13 3-37-16,20-3-71 0,-20 3-31 0,14-1-63 15,-14 1-130-15,0 0-581 0,13 2-768 16</inkml:trace>
  <inkml:trace contextRef="#ctx0" brushRef="#br0" timeOffset="60279.8">8499 11176 1337 0,'0'0'605'15,"-11"11"-64"-15,11-11-71 0,-10 9-59 16,10-9-56-16,-4 12-32 0,4-12-37 16,-3 14-39-16,3-14-31 0,-1 20-25 0,1-20-27 15,0 20-18-15,0-20-24 0,0 23-17 0,0-11-24 16,0 0-12-16,0 0-19 0,0 0-19 16,0-12-40-16,-1 23-44 0,1-23 73 0,0 19-201 15,0-19 93-15,0 17-209 0,0-17 119 16,0 0-162-16,0 14-13 0,0-14-35 0,0 0-7 15,0 0 21-15,0 0 30 0,0 0 45 0,0 0 58 16,0 0 72-16,13 0 105 0,-13 0 98 16,8-9 77-16,-8 9 35 0,9-11 3 0,-3 4-7 15,6-3 0-15,-3 0-5 0,2 0-4 0,0 0-17 16,1-1-11-16,2 3 0 0,-1-1-25 16,-1 1 15-16,2 2-18 0,-3 1 19 0,-2 2 24 15,-9 3 21-15,18-2 27 0,-18 2-6 16,11 2-5-16,-11-2-22 0,8 7-10 0,-8-7-15 15,6 12-8-15,-6-12-6 0,1 17-1 0,-1-17-7 16,-1 18-1-16,1-18 127 0,-4 21-165 16,0-13 1-16,0 2 0 0,2 1-3 15,-2-3-17-15,2 2-9 0,2-10-12 0,-5 14-25 16,5-14-43-16,-4 12-36 0,4-12-3 0,0 0-11 16,0 0-15-16,2 12-29 0,-2-12-51 0,0 0-17 15,11-3-7-15,-11 3-3 0,14-9 3 16,-14 9 4-16,15-11 4 0,-5 3 19 15,1-2 42-15,-2 0 8 0,2-1 46 0,-2 0 7 16,0-1 47-16,0-2 14 0,2 1 45 0,0-1 14 16,-2 3 25-16,1 0-8 0,-2 2 18 0,-1 1 7 15,-1 2 41-15,-6 6 15 0,10-10 41 16,-10 10-15-16,9-4 31 0,-9 4 12 0,0 0 3 16,9 4-3-16,-9-4-5 0,7 7-6 0,-7-7 11 15,4 16 4-15,-3-6 11 0,1 7 18 16,0 1 23-16,-2 2 6 0,0 2 0 15,-2 4-4-15,2 1 126 0,-2 0-149 0,-1 2 1 16,1 2-12-16,0-4-15 0,-3-1-13 0,2 0-25 16,1-2-17-16,-2-2-62 0,2-3-81 15,-3-3 0-15,3-1 0 0,0-1 0 0,-2-3 0 16,-2-1 0-16,2-3 0 0,-2 1 0 16,-1-3 0-16,-5 1 0 0,-1-1 0 0,0 0-214 15,-5-2-63-15,-1-2-61 0,2-1-57 0,-5-1-60 16,-2-4-71-16,0 1-82 0,-3-3-119 15,-2-1-749-15,-2-2-1098 0</inkml:trace>
  <inkml:trace contextRef="#ctx0" brushRef="#br0" timeOffset="60892.04">8901 11171 848 0,'0'0'638'0,"0"0"-108"0,0 0-55 0,-7-6-59 16,7 6-37-16,0 0-27 0,0 0-17 15,0 0-19-15,0 0-28 0,0 0-9 0,0 0-3 16,0 0-2-16,0 0-5 0,0 0-8 0,0 0-16 16,11-1-12-16,-11 1-26 0,18 1-12 15,-18-1-21-15,23 3-17 0,-5-3-19 0,0 0-18 16,1 0-15-16,4 0-20 0,-2-1-9 15,4-1-13-15,-1-1-11 0,1-2-10 0,1 2-9 16,-1-1-2-16,-2-2-24 0,-1 2-20 16,1-1-23-16,-1 1-23 0,-4-2-26 0,0 2-31 15,-5 1-26-15,1-1-24 0,-3 2-18 16,-11 2-26-16,16-5-47 0,-16 5-50 0,13-4-66 16,-13 4-39-16,0 0-30 0,7-3-35 0,-7 3-132 15,0 0-658-15,0 0-876 0</inkml:trace>
  <inkml:trace contextRef="#ctx0" brushRef="#br0" timeOffset="61173.76">9110 11035 182 0,'0'0'705'0,"-9"-4"-159"15,9 4-124-15,0 0-63 0,0 0-55 0,0 0 11 16,-12 1-34-16,12-1-8 0,0 0-4 15,-4 12-4-15,4-12-17 0,-2 15-6 0,2-15-9 16,0 23-12-16,0-7 7 0,0 2-4 0,0 0-17 16,-2 1-16-16,2 0-21 0,0 2-17 15,-1 0-29-15,-1 2-7 0,0 0-24 0,0-1-12 16,-2 1-18-16,2-4-7 0,1 0-21 16,-2-3 0-16,1 0-9 0,0-2-13 0,0-3-23 15,2-11-48-15,-2 19-52 0,2-19-48 16,0 14-40-16,0-14-23 0,0 0-51 0,2 13-68 15,-2-13-95-15,0 0-115 0,0 0-242 0,16-7-315 16,-16 7-722-16</inkml:trace>
  <inkml:trace contextRef="#ctx0" brushRef="#br0" timeOffset="61972.46">9314 10939 270 0,'0'0'784'0,"5"-13"-162"15,-5 13-31-15,0 0-65 0,0 0-46 16,0 0-31-16,0 0-36 0,9 6-35 0,-9-6-28 16,2 21-19-16,0-3-28 0,0 2-22 0,0 5-21 15,-2 2-16-15,3 0-22 0,-3 2 0 16,2 4-29-16,-2 0-11 0,0-4-17 16,0-1-15-16,3 1-18 0,-3 0-16 0,0-3-10 15,0-1-25-15,0-3-3 0,0-3-25 0,0 1-4 16,0-4-9-16,0-2 0 0,0-14-21 15,0 22-15-15,0-22-27 0,-3 16-28 0,3-16-48 16,-2 12-37-16,2-12-53 0,0 0-47 0,-5 9-55 16,5-9-28-16,0 0-28 0,0 0-9 15,0 0-16-15,-13-5 17 0,13 5 142 0,-6-9-132 16,6 9 34-16,-10-14 50 0,6 7 53 16,-3-5 48-16,0 0 44 0,-2 2 42 0,0-2 40 15,2 2 48-15,-1-2 41 0,-2 3 59 0,4 1 50 16,-1 1 25-16,7 7 2 0,-12-11-9 15,12 11-6-15,-13-11-10 0,13 11-15 0,-11-7 1 16,11 7-10-16,-11-6-5 0,11 6-12 16,-7-5-19-16,7 5-19 0,0 0-19 0,-9-7-31 15,9 7-19-15,0 0-11 0,0 0-9 0,-4-7-5 16,4 7-14-16,0 0-2 0,6-7-9 16,-6 7-20-16,9-4-18 0,-9 4-19 15,16-7-7-15,-16 7-6 0,15-7-6 0,-15 7-11 16,15-5-7-16,-15 5-32 0,13-4-21 0,-13 4 19 15,0 0 20-15,16-2 15 0,-16 2 21 16,0 0 8-16,0 0 0 0,2 11 16 0,-2-11 22 16,-7 12 22-16,0-5 32 0,1 4 39 15,-5-1 54-15,1 1 149 0,-1 0-133 0,-2-1 151 16,1 1-134-16,1 0 19 0,-1-1 13 0,2 0 7 16,1-2-4-16,-1-1-16 0,4 0-15 15,6-7-24-15,-9 9-29 0,9-9-12 0,0 0-14 16,-7 8-13-16,7-8-30 0,0 0-27 15,0 0-37-15,13-2-18 0,-13 2 116 0,15-5-164 16,-15 5 2-16,17-6 6 0,-17 6 16 0,16-6 13 16,-16 6 6-16,17-4 1 0,-17 4 9 15,12-2 31-15,-12 2 34 0,0 0 162 0,11 2-130 16,-11-2 19-16,0 0 19 0,2 13 136 16,-2-13-162-16,-4 14 10 0,-2-3 12 0,-1 2 13 15,-3 0 8-15,0 2 5 0,-1 0 4 0,-1 1 1 16,-1 0-8-16,-1 0-5 0,-2 1-8 15,2 0-17-15,-3 0-13 0,1-1-10 16,1-4-16-16,2 2-36 0,3-4-64 0,1-1-90 16,-1-2-92-16,10-7-98 0,-8 7-96 0,8-7-126 15,0 0-152-15,0 0-377 0,0 0-735 16</inkml:trace>
  <inkml:trace contextRef="#ctx0" brushRef="#br0" timeOffset="62191.25">9227 11403 645 0,'0'0'647'0,"17"1"-87"0,-17-1-33 16,19 6-47-16,-19-6-49 0,17 8-53 0,-3-3 89 15,-3 3-188-15,3 0-27 0,-1 0-31 0,1 2-31 16,-3-1-37-16,2 0-25 0,1 0-26 16,-3 1-19-16,1-1-17 0,-1 0-14 0,-3 0-23 15,2-2-27-15,-3-1-30 0,-7-6-35 16,12 10-35-16,-12-10-31 0,7 9-49 0,-7-9-54 15,8 6-32-15,-8-6-29 0,0 0-37 0,0 0-11 16,0 0-33-16,-1 12-24 0,1-12-52 16,0 0-346-16,-13 7-321 0</inkml:trace>
  <inkml:trace contextRef="#ctx0" brushRef="#br0" timeOffset="62534.97">9263 11644 41 0,'-18'4'660'0,"6"1"-88"15,1-1-59-15,0-2-19 0,11-2-32 16,-16 5-39-16,16-5-39 0,-14 3-49 0,14-3-48 15,0 0-44-15,-13 2-47 0,13-2-27 16,0 0-15-16,0 0-20 0,0 0-15 0,0 0-17 16,0 0-21-16,0 0-13 0,0 0-17 0,0 0-10 15,7-8-10-15,-7 8-10 0,16-6-11 16,-16 6-12-16,15-6-18 0,-15 6-16 0,16-2-4 16,-16 2-9-16,14 0-7 0,-14 0 5 15,16 4 10-15,-16-4 9 0,15 8 13 0,-15-8 26 16,11 13 39-16,-6-4 34 0,-1 0 27 0,-1 1 28 15,-3 2 19-15,2-2 6 0,-2 3 7 16,-2-1 3-16,2-12 7 0,0 23-2 0,0-23-20 16,0 19-13-16,0-19-18 0,0 17-1 15,0-17-3-15,2 12-9 0,-2-12-4 0,0 0 4 16,4 11-7-16,-4-11-16 0,0 0 110 0,11-1-161 16,-11 1-13-16,16-10-30 0,-5 1-51 15,1-3-69-15,1-1 69 0,0-3-219 0,5-3-86 16,-1-2-95-16,0 0-109 0,2-1-142 15</inkml:trace>
  <inkml:trace contextRef="#ctx0" brushRef="#br0" timeOffset="62863.35">9790 11182 715 0,'-6'-11'781'0,"6"11"-136"0,0 0-74 0,-3-12-81 16,3 12-62-16,0 0-33 0,0 0-21 15,0 0-33-15,0 0-33 0,0 0-44 0,0 0-47 16,0 0-46-16,0 0-35 0,9 9-22 16,-9-9-28-16,5 8-49 0,-5-8-68 0,6 10-73 15,-6-10-84-15,8 10-84 0,-8-10-62 0,10 9-66 16,-10-9-81-16,9 7-193 0,-9-7-450 16,10 4-740-16</inkml:trace>
  <inkml:trace contextRef="#ctx0" brushRef="#br0" timeOffset="63285.54">10008 11121 541 0,'0'0'741'0,"0"0"-98"15,0 0-35-15,14-2-67 0,-14 2-51 16,0 0-44-16,0 0-38 0,0 0-49 0,6 9-33 16,-6-9-34-16,0 0-33 0,0 0-36 15,-1 14-33-15,1-14-35 0,0 0-32 0,-8 13-27 16,8-13-18-16,-4 11-13 0,4-11-14 0,-9 10-15 15,9-10-20-15,-9 13-28 0,1-7-30 16,-2 2-24-16,-1 0-23 0,-3-1-29 0,1 1-22 16,-3-1-13-16,-2 2-6 0,-2-1 1 15,-1-1 10-15,1 0 12 0,-2 0 26 0,1-2 27 16,4 1 36-16,0-1 28 0,0-2 33 0,1 0 32 16,3 0 29-16,4-1 29 0,9-2 20 15,-18 3 6-15,18-3-7 0,-13 2-11 16,13-2-4-16,0 0 12 0,-14 4 20 0,14-4 4 15,0 0-7-15,0 0-11 0,0 0-19 0,0 0-16 16,16-2-8-16,-16 2-12 0,18-2-7 16,-6 0-13-16,3 0-8 0,3-1-12 0,1 0-8 15,0-1-28-15,-2 1 88 0,4-1-189 16,-3 0-22-16,4-2-22 0,-4 2-26 0,1-2-25 16,-2 1-21-16,1-1-30 0,-3 2-17 0,0 0-51 15,-2-2-49-15,-3 2-71 0,1 1-95 16,-11 3-177-16,13-8-373 0,-13 8-701 0</inkml:trace>
  <inkml:trace contextRef="#ctx0" brushRef="#br0" timeOffset="64130.89">9972 11039 915 0,'0'0'644'15,"-6"-11"-71"-15,6 11-53 0,0 0-59 0,-8-9-65 16,8 9-76-16,0 0 12 0,0 0-35 15,0 0-20-15,-11 6-17 0,11-6-15 0,-4 16-21 16,2-6-11-16,2 7-24 0,-2-1-7 0,2 5 1 16,2 0-19-16,-2 4-19 0,0 2-15 15,0 1-13-15,0-2-6 0,-2 1-23 0,2 1 7 16,-1-3-18-16,0 2-13 0,-2-4-17 16,3-3-9-16,-2-1-16 0,2-1-6 0,-2-2-28 15,2-3-37-15,-3-2-39 0,3-11-38 16,0 17-40-16,0-17-54 0,-2 14-53 0,2-14-69 15,0 0-63-15,0 0-22 0,-2 10-4 0,2-10-4 16,0 0-27-16,0 0-8 0,0 0-1 16,0-14 24-16,0 14 81 0,1-14 187 0,-1 14 219 15,0-15 146-15,0 15 66 0,0-14 36 16,0 14 65-16,0-11 25 0,0 11-20 0,0 0-20 16,-6-13-24-16,6 13-16 0,0 0-16 0,-11-2-21 15,11 2-32-15,-14 2-19 0,14-2-30 16,-17 7-11-16,3-1-26 0,1-1-16 0,-1 2-15 15,1 0-10-15,0 1-18 0,1 0-6 16,-1-3-24-16,-1 3-1 0,3-1-14 0,1-2-10 16,3-1-11-16,7-4-36 0,-12 7-41 0,12-7-43 15,-9 5-35-15,9-5-18 0,0 0-14 16,0 0-5-16,0 0 0 0,0 0 13 0,0 0 5 16,4-14 10-16,3 9 10 0,5-5 140 15,1 2-149-15,0-1 19 0,5-2 13 0,1 3 21 16,-2-2 8-16,3 0 17 0,-2 2 14 15,2 0 10-15,1 1 2 0,-6 1 5 0,3 1 16 16,-3 1 21-16,-2 1 21 0,-13 3 32 0,19 0 38 16,-19 0 25-16,14 2 20 0,-14-2 18 15,7 9 18-15,-7-9-11 0,2 12 0 0,-2-12-3 16,-6 24-10-16,-1-9-3 0,-5 5-9 16,-1 2-9-16,-3 1-13 0,-2 5-18 0,-4-1-13 15,-3 0-18-15,2 0-13 0,-1-2-12 0,5-6-23 16,-1 2-16-16,5-7-33 0,-1 0-23 15,5-4-46-15,0 1-51 0,3-4-33 16,8-7-27-16,-10 7-1 0,10-7 18 0,0 0 13 16,0 0 0-16,0 0-3 0,11-12-9 0,-3 3 1 15,4 1 10-15,-1-3 15 0,1 1 22 0,3-2 23 16,-1 0 24-16,1 2 18 0,-1 1 19 16,-1 0 21-16,-2 2 28 0,3-1 19 0,-3 3 16 15,-1 2 32-15,-10 3 55 0,13-3 17 0,-13 3 2 16,0 0 9-16,18 1 9 0,-18-1 4 15,7 9-10-15,-7-9-25 0,2 15-19 0,-2-15-5 16,-5 24-2-16,1-10-18 0,-4 1-14 16,0 3-13-16,-3-2-25 0,1 0-38 0,0-2-45 15,1-2-52-15,-1-1-64 0,2-1-65 0,1-3-48 16,7-7-50-16,-11 10-89 0,11-10-79 16,0 0-51-16,0 0-292 0,0 0-399 0</inkml:trace>
  <inkml:trace contextRef="#ctx0" brushRef="#br0" timeOffset="64334.09">9997 11685 456 0,'0'0'731'0,"20"2"-110"0,-9 3-1 15,-1-1-34-15,0 3-31 0,2 2-46 16,1 1-36-16,1 2-37 0,-3 1-25 0,2-1-35 16,1 1-43-16,-1 2-29 0,-3-5-32 0,1 2-22 15,1 0-23-15,-2-2-34 0,-1 0-46 16,0-1-23-16,-1-2-15 0,-8-7-32 0,10 11-32 15,-10-11-29-15,7 7-47 0,-7-7-65 16,0 0 57-16,0 0-242 0,9 6-88 0,-9-6-80 16,0 0-90-16,0 0-99 0,-3-11-135 0,3 11-705 15,-4-12-1099-15</inkml:trace>
  <inkml:trace contextRef="#ctx0" brushRef="#br0" timeOffset="65006.3">10496 11247 954 0,'0'0'654'0,"0"0"-57"0,0 0-63 16,0 0-56-16,0 0-55 0,4 9-44 16,-4-9-36-16,-7 11-51 0,3-5-36 0,-5 5-36 15,-1 0-34-15,0 1-33 0,-4 2-35 0,1-1-17 16,-2 0-27-16,2 1-11 0,1-3-33 15,0-1-19-15,3 1-33 0,-1-3-29 0,1 0-33 16,3-2-47-16,6-6-40 0,-11 8-25 16,11-8-13-16,-6 7 135 0,6-7-152 0,0 0 2 15,0 0 39-15,0 0 18 0,0 0 33 0,0 0 23 16,0 0 23-16,0 0 33 0,0 0 32 16,0 0 32-16,9-6 47 0,-9 6 176 0,0 0-131 15,10 4 166-15,-10-4-149 0,9 11 29 16,-9-11 23-16,10 17 2 0,-4-5 4 0,-2 2-3 15,-1 1-7-15,1 0-13 0,0 2-11 0,0 0-10 16,-2 1-17-16,-2-1-22 0,2-1-18 16,-2 1-18-16,0-5-10 0,0-12-26 0,0 22-43 15,0-22-58-15,2 19-64 0,-2-19-60 16,0 13-62-16,0-13-83 0,0 0-83 0,3 12-87 16,-3-12-177-16,0 0-441 0,0 0-750 0</inkml:trace>
  <inkml:trace contextRef="#ctx0" brushRef="#br0" timeOffset="66102.6">10479 11490 811 0,'0'0'607'0,"8"-15"-75"0,-8 15-32 15,5-10-76-15,-5 10-46 0,5-9-52 0,-5 9-32 16,5-9-32-16,-5 9-48 0,12-8-41 16,-12 8-32-16,15-11-26 0,-6 4-18 0,5 0-26 15,-1 0-4-15,-1 1-17 0,1 1-6 16,-3 1-14-16,3-1-6 0,-13 5 1 0,17-3 1 15,-17 3 15-15,16 0 11 0,-16 0 8 0,13 3 13 16,-13-3 7-16,12 8 18 0,-12-8 8 16,9 13 19-16,-5-4 10 0,1 3 16 0,-1 2 6 15,-2 2-1-15,4 0-9 0,-4 2-9 16,0 0-10-16,0 0-9 0,0 0-8 0,1 1-10 16,-1-1-22-16,-1 1-6 0,-1-3-20 15,1 1-12-15,0-5-7 0,0 1-35 0,-1-13-21 16,0 18-24-16,0-18-30 0,0 15-33 0,0-15-60 15,0 11-60-15,0-11-45 0,0 0-52 16,-4 11-58-16,4-11-29 0,0 0-14 0,-10 3-10 16,10-3 0-16,0 0-21 0,-19-3 7 15,19 3 21-15,-19-7 48 0,5 1 42 0,-2-1 169 16,-1-2 158-16,-2 1 137 0,1 0 45 0,-1-1 22 16,1 0 19-16,3 2 54 0,2 0 9 0,-2-1 2 15,5 2-13-15,-1 0-28 0,3 1-26 16,8 5-35-16,-11-11-27 0,11 11-31 15,-7-11-20-15,7 11-16 0,0-11-18 0,0 11-14 16,3-13-5-16,-3 13-13 0,9-15-14 0,-3 9-8 16,5-2-13-16,-2 2-4 0,0 1-5 0,0 0-10 15,1 1-7-15,-10 4-6 0,19-5-4 16,-19 5 0-16,18 0 4 0,-18 0 8 16,14 2 10-16,-14-2 5 0,12 7 12 0,-12-7 19 15,8 11 14-15,-8-11-5 0,0 16 22 0,0-16 11 16,-2 18 12-16,0-8 8 0,-1-1 2 0,-1 1 18 15,-3 1 1-15,3-1-8 0,-1-2-11 16,5-8-14-16,-5 13-19 0,5-13-32 16,-6 9-33-16,6-9-11 0,0 0-20 0,0 0-3 15,0 0-17-15,0 0-19 0,0 0-21 0,16-8-24 16,-5-3-31-16,0-1-14 0,2-4-17 0,2-1-17 16,1-2 0-16,0-3 3 0,3 0 17 15,-3-2 8-15,2 2 3 0,0-2-11 16,0-1 24-16,-1 2 17 0,1 1 40 0,1-1 4 15,-4 4 30-15,1 1 10 0,-3 3 51 0,1 1 22 16,-5 4 77-16,1 0 40 0,-2 6 53 0,-8 4 3 16,9-6 33-16,-9 6-19 0,0 0 25 15,0 0 1-15,8 10 0 16,-8-10 7-16,-1 13 7 0,1-13-2 0,-3 18-2 0,3-18-12 16,-2 19-19-16,2-19-25 0,-2 19-7 0,2-19-31 15,3 18-16-15,-3-18-22 0,1 17-14 16,-1-17-16-16,7 15-18 0,-7-15-22 0,5 12-8 15,-5-12-39-15,7 9-28 0,-7-9-22 0,10 6-16 16,-10-6-12-16,12 4 148 0,-12-4-143 16,16 6 13-16,-16-6 16 0,15 5 136 0,-15-5-138 15,19 7 14-15,-11-3 18 0,-8-4 23 16,17 10 24-16,-9-2 30 0,2 1 36 0,-2-1 18 16,0 3 17-16,-1 0 11 0,-3 0 8 0,1 1-7 15,-3 0 0-15,0 0-6 0,-1 0 0 16,-1 0-7-16,0 0-7 0,-1 4 0 15,-2 1-11-15,0-1-2 0,1-2-17 0,-3 1-14 16,1-1-14-16,-1 0-19 0,-4-1-35 0,3-1-34 16,-3-1-27-16,1 0-34 0,-3-2-29 0,0 0-20 15,-2-2-21-15,0-1 7 0,1-2 20 16,-2-1 19-16,14-3 19 0,-22 1 22 16,22-1 30-16,-21-4 35 0,11 1 33 0,-1-2 35 15,2-1 33-15,1-1 37 0,8 7 20 0,-13-10 8 16,13 10 0-16,-9-10-10 0,9 10-14 31,-4-10-22-31,4 10-13 0,-2-11-22 0,2 11-14 0,4-13-32 0,-4 13-57 0,11-19-76 0,-2 9-89 16,3-2-105-16,1-1-104 0,7-5-128 15,1 2-177-15,2 0-878 0,3 1-1244 0</inkml:trace>
  <inkml:trace contextRef="#ctx0" brushRef="#br0" timeOffset="66399.88">11288 11353 1071 0,'0'0'680'0,"0"0"-122"15,-8-7-96-15,8 7-67 0,0 0-63 0,0 0-49 16,0 0-41-16,0 0-41 0,0 0-41 16,0 0-39-16,0 0-63 0,0 0-100 0,5 13-116 15,-5-13-144-15,0 0-177 0,0 0-643 0,8 7-737 16</inkml:trace>
  <inkml:trace contextRef="#ctx0" brushRef="#br0" timeOffset="67720.38">11450 11301 929 0,'13'-1'691'0,"-13"1"-83"15,0 0-50-15,0 0-54 0,10 3-59 16,-10-3-46-16,0 0-39 0,0 0-36 0,0 0-41 15,4 9-51-15,-4-9-46 0,0 0-41 0,0 0-56 16,-4 11-56-16,4-11-56 0,-9 9-57 16,9-9-51-16,-12 12-46 0,3-5-49 0,-3 1-35 15,1 1-39-15,-1-2-31 0,-2 1-20 16,1 1-17-16,-2-3-16 0,1 2 19 0,-1-2 62 16,0 0 43-16,2-2 74 0,1 2 111 0,2-3 114 15,-1-1 71-15,11-2 52 0,-19 6 22 16,19-6 19-16,-18 4 25 0,18-4 29 0,-14 3 15 15,14-3-11-15,-14 1-25 0,14-1-21 16,0 0 3-16,0 0-1 0,-10 3-1 0,10-3-3 16,0 0-20-16,0 0-12 0,0 0-28 15,0 0-19-15,14-3-25 0,-14 3-15 0,17-3-23 16,-7 0-8-16,5-1-14 0,0 0-18 0,1-1-31 31,-1 0-45-31,3 1-28 0,-3-1-24 0,1 0-22 16,-1 0-22-16,1 1-17 0,-3 0-12 15,1-1-13-15,-3 1-15 0,-2-1-7 0,-9 5-5 16,16-6-12-16,-16 6-7 0,11-7 6 16,-11 7-24-16,7-5 7 0,-7 5-20 0,0 0 16 15,6-11 21-15,-6 11 59 0,0 0 50 16,-1-13 55-16,1 13 38 0,-4-11 51 0,4 11 26 16,-6-13 40-16,6 13 16 0,-5-16 35 0,5 16 6 15,-8-17 38-15,8 17-5 0,-7-15 37 16,7 15-21-16,-8-15 34 0,8 15-32 0,-6-13 11 15,6 13-44-15,-5-9 11 0,5 9-40 16,0 0 0-16,-5-12-38 0,5 12 24 0,0 0-8 16,0 0 23-16,0 0 13 0,0 0 8 0,0 0-2 15,-9 9-2-15,9-9 9 0,-2 16-9 16,2-16-6-16,0 24-8 0,-1-8-4 0,1 3-13 16,0 3-2-16,-1 2-26 0,0 2-6 15,-1 0-13-15,-1 1-10 0,1-2-9 0,1 0-11 16,-1 0-10-16,0-2-8 0,0-4-9 0,0 0-9 15,0-3-26-15,0-2-23 0,0 0-29 16,2-14-26-16,-2 18-40 0,2-18-40 0,-3 13-52 16,3-13-37-16,0 0-35 0,-4 7-22 15,4-7 2-15,0 0 4 0,0 0 23 0,0 0 25 16,-4-11 26-16,4 11 27 0,-1-13 25 16,1 13 32-16,-2-19 44 0,2 19 50 0,-3-20 41 15,3 20 47-15,-4-18 59 0,4 18 40 0,-4-16 27 16,4 16 8-16,-5-12-21 0,5 12-8 0,-6-9 1 15,6 9 0-15,0 0-7 0,-12-5-3 16,12 5-7-16,0 0-5 0,-18 3-9 16,18-3-5-16,-14 5-4 0,14-5 1 0,-18 9-7 15,7-3-6-15,0 1-6 0,-3 1-8 0,3-1-5 16,-3 1-10-16,4 0 6 0,-1-1-3 16,-1-1-14-16,5-2-14 0,7-4-30 0,-12 8-37 15,12-8-44-15,0 0-25 0,-11 3-38 16,11-3-34-16,0 0-38 0,4-9-34 0,-4 9-28 15,15-16-11-15,-4 5 3 0,3-1 11 0,-2-1 21 16,7 1 22-16,-3-1 41 0,1 1 33 16,2-1 30-16,0 1 19 0,4-2 22 0,0 1 16 15,0 1 18-15,-2 2 23 0,1 1 26 16,-1 0 31-16,0 3 7 0,-1 2 19 0,-3 0 20 16,0 1 22-16,-3 2 22 0,-14 1 15 0,21 2 33 15,-21-2 24-15,14 8 149 0,-14-8-152 16,10 12-6-16,-10-12-13 0,1 18-9 0,-3-3-7 15,-5 1-15-15,-1 3-15 0,-4 5-16 0,-4 0-8 16,0-1-11-16,-6 5-7 0,-1 1-10 16,0-4-13-16,-1 2-7 0,0-2-7 0,2-5-7 15,3 0-9-15,-1-2-10 0,5-4-10 16,0-2-15-16,3-2-30 0,3-2-39 0,0-1-39 16,9-7-30-16,-11 7-20 0,11-7 12 0,0 0 8 15,0 0 3-15,0 0 2 0,3-12 2 16,7 3-1-16,-1-1-11 0,5-3 4 0,-1-2 0 15,3 1 3-15,0-2 21 0,5 0 8 16,-2 0 19-16,2 0 20 0,-1 2 19 0,1 1 14 0,-5 2 18 16,3 2 12-16,-4 1 36 0,0 3 39 0,-4 2 36 15,-11 3 24-15,19-3 27 0,-19 3 29 0,13 6 16 16,-13-6 6-16,8 11-7 0,-8-11-9 16,4 18-11-16,-4-18-10 0,-5 26-15 0,0-10-19 15,-2 2-24-15,-1 0-22 0,-3 0-14 16,0 0-12-16,-1-1-9 0,0-1-13 0,1-2-18 15,1-1-27-15,2-3-50 0,0-1-39 0,3-3-42 16,5-6-44-16,-8 10-32 0,8-10-42 16,0 0-20-16,0 0-14 0,0 0-31 0,0 0-30 15,0 0-66-15,6-7-64 0,-6 7 17 16,11-13-371-16,-4 3-375 0</inkml:trace>
  <inkml:trace contextRef="#ctx0" brushRef="#br0" timeOffset="68001.6">11583 11719 179 0,'11'-5'619'0,"-2"1"-96"0,-9 4-64 0,14-5-5 15,-14 5-72-15,13-2-11 0,-13 2-11 16,11 3-14-16,-11-3-21 0,13 6-12 0,-13-6-15 16,12 10 5-16,-5-3 2 0,0 3-13 0,2-1-16 15,-2 2-12-15,0 1-11 0,0-1-16 16,0 0-4-16,-1 1-13 0,-1-3-15 0,-1 0-8 16,0 0-19-16,-4-9-19 0,6 15-18 15,-6-15-18-15,7 15-11 0,-7-15-48 0,5 12-64 16,-5-12 0-16,3 11 0 0,-3-11 0 0,3 9 0 15,-3-9 0-15,0 0 0 0,2 14 0 16,-2-14 0-16,0 0 0 0,1 13 0 0,-1-13 0 16,0 0 0-16,2 11 0 0,-2-11 0 15,0 0 0-15,0 0 0 0,2 11 0 0,-2-11 0 16,0 0-175-16,0 0-352 0,0 0-163 0,0 0-224 16,0 0-942-16,0 0-1572 0</inkml:trace>
  <inkml:trace contextRef="#ctx0" brushRef="#br0" timeOffset="68158.33">12047 11957 2494 0,'0'0'965'0,"0"0"-129"0,-6 8-167 0,6-8-121 16,0 0-116-16,0 0-97 0,-3 11-71 0,3-11-57 16,0 0-68-16,0 0-56 0,0 0 37 15,0 0-270-15,0 0-143 0,0 0-176 0,1 11-200 16,-1-11-1073-16,0 0-1426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</inkml:traceFormat>
        <inkml:channelProperties>
          <inkml:channelProperty channel="X" name="resolution" value="108.84354" units="1/cm"/>
          <inkml:channelProperty channel="Y" name="resolution" value="109.09091" units="1/cm"/>
        </inkml:channelProperties>
      </inkml:inkSource>
      <inkml:timestamp xml:id="ts0" timeString="2018-02-08T05:18: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10852 14498,'0'12,"0"0,0-1,0 12,0-11,0 22,0-11,0-12,0 1,0 11,0-12,0 12,0-12,0 46,0-45,0 11</inkml:trace>
  <inkml:trace contextRef="#ctx0" brushRef="#br0">10734 14980,'0'23,"12"-23,-2 0,22 0,-10 0,-11 0,20 0,-20 0,22 0,9 0,12-12,-33 12,-9 0,19-33,-9-14,10 14,11 9,-11 1,-10 12,10-12,0 11,-11-33,-10 33,11-11,-22 11,0 1,11-11,-11 10,0-11,0-12,0 23,0-10,0 11,0-1,0-11,0 11,0-10,0-13,0 24,-22-12,11 11,0 12,-42-34,31 11,12 23,-22 0,10-11,-10-24,21 35,-21-22,10 22,-31 0,-1 0,43 0,-21 0,11-12,-12 12,2-23,-2 23,12 0,10 0,-11 0,11 0,-42 0,42 0,-21 0,11 0,10 0,-11 0,-10 0,22 0,-12 0,11 0,1 0,-22 0,-12 0,13 12,19-12,-9 34,10-23,-10 12,11-11,-13-1,13 12,10 11,0 1,0-12,0-11,0-1,0 11,0-10,0 11,10 34,1-45,1-1,-12 12,21-11,-21 22,10-11,22 12,11-2,-32-33,10 24,-9-13,9 12,-10-11,-1 11,12 11,-11-23,10 13,-10-24,10 11,-10-11,11 12,-12 10,1-22</inkml:trace>
  <inkml:trace contextRef="#ctx0" brushRef="#br0">13933 10990,'43'-23,"-11"34,32 12,-53-23,10 12,-10-12,21 23,-10-12,-12 12,2-11,9 11,-10 10,-11-21,0 11,0-11,0-1,0 13,-32 9,10 14,-10-14,10-33,-10 0,21 24,-10-24,42 0,11 0,-10 0,10 0,-21 0,11 0,-12 0,12 0,21 0,-22 0,-10 0,43 0,-23 0</inkml:trace>
  <inkml:trace contextRef="#ctx0" brushRef="#br0">14394 10898,'-11'-11,"-10"11,11-35,-13 13,13 22,-1 0,-43 0,33 0,-11 0,0 0,0 0,-108 0,86 0,23 0,-2 0,-32 0,34 0,20 0,-11-12,11 12,-10 0,11 0,-88 0,88 0,-65 0,64 0,-21 0,0 0,-11 0,-11 0,44 0,-12 0,-10 0,21 0,-64-23,42 23,2 0,9 0,-31 0,42 0,0 0,-21 0,-11 0,32 0,-42 0,20 0,1 0,-32 0,53 0,1 0,-13 0,13 0,-22 0,-11 0,32 0,1 0,-13 0,13 0,-11 0,10 0,-43 0,44 0,-12 12,12 22,-12-34,-10 57,32-45,-22 23,11-13,-10 36,21-47,-11 23,-10 12,21 11,0-22,-11-12,11 11,0-23,0 46,0-45,0 11,0-11,0 22,0-22,0 10,22 13,-12-23,12 11,-12-23,23 33,-12-9,12-24,20 11,65 69,-11-80,-64 23,64-23,-53 35,0-35,64 22,-86 2,33-24,-11 23,-1-23,11 0,-31 0,21 0,9 0,-30 0,-1 0,86 0,-64 0,-43 0,43 0,-33 0,-11 0,1 0,43 0,-33 0,12 0,42 0,-54 0,65 0,-1 0,-52-12,53-11,-76 23,12 0,10 0,-21 0,22-12,-12 12,-11-22,11-13,-10 35,11-11,10-12,-21 11,11-10,-12 10,1-11,-11-23,21 1,-21 33,0-23,0 13,0 10,0-22,0 11,0 11,0 0,0-10,0 11,-21-24,0-34,9 58,-9-24,21 13,-11 10,-10-11,11-12,-13 2,13 9,-11 13,10-1,-43-33,33 10,10 35,-11-23,12 11,-1 12,-10-11,21-11</inkml:trace>
  <inkml:trace contextRef="#ctx0" brushRef="#br0">20190 11724,'-11'0,"22"0,10 0,-10 0,21 0,0 0,-10 0,-33 34,-42-11,31-11,11-12,0 0,-10 23,11-23,-12 10,22 2,10-12,23 0,-1 23,0-23,-10 23,-12-23,12 0,-11 35,10-24,-10 12,-1-12,-10 1,0 11,0-11,0 10,0 13,-21-24,10-11,-21 0,-11 23,33-23,-12 0,11 0,-10 23,-12-23,23 0,-1 0,-10 11,10-11,-11 0,-10-22,11-24,11 34</inkml:trace>
  <inkml:trace contextRef="#ctx0" brushRef="#br0">20200 11563,'0'-23,"-10"23,-1 0,-11 0,-10 0,1 0,-2 0,22 0,-20 11,-13-11,-10 24,33 10,11-34,-13 24,13-24,-11 0,10 10,0 13,-32-11,11 34,10-35,-20 24,-1 11,32-36,-32 14,32-13,-21 12,11-11,10 22,-11 12,22-34,0 11,-10-13,10 14,-21 45,21-47,0 13,0-23,0 11,0-12,0 46,0-22,0-23,0 10,0-11,0 12,21 34,0-45,-10 0,0 11,10-12,-10 11,10-10,33 23,54-35,-55 23,-21-23,75 0,12 23,-34-1,-53 1,55-23,-12 0,11 24,53-24,-97 0,12 23,0-23,32 0,-11 0,-32 0,32 0,32 0,-32 0,33 0,-65 0,-11 0,0 0,1 0,-12 0,-10 0,11 0,-12 0,22 0,-21 0,11 0,31 0,-21-12,54 12,-32-23,-22 23,11-35,-32 35,10-33,-11 9,13 13,-13-12,-10 11,11-10,10 10,-10-46,-11 47,0-11,43-36,-43 24,0-1,0-22,0 34,0 12,0-13,0-21,0 22,0 11,0-11,-11 12,11-23,-32-36,10 59,12-11,-11 10,-12-11,22 11,-43-11,33 23,-64 0,-34-22,87 22,-32-46,10 34,-86 12,34 0,62 0,-10-23,44 23,-65-22,43 22,10 0,-10 0,21-12,-21 12,0 0,11 0,-33 0,0-23,22 23,-11 0,32 0,-43 0,23 0,20 0,-11 0,-10-23,-1 23,12 0,11 0,-23 0,22 0,-10 0,10 0,-21-12</inkml:trace>
  <inkml:trace contextRef="#ctx0" brushRef="#br0">7407 16149,'33'0,"-33"12,0 0,0 45,0-45,0 10,0-10,-11 23,11-12,-11-12,-10 23,10 12,-10-34,10 10,-22 13,12-35,11 11,63-11,33 0,-33 0,1 0,11 0,-34 0,23 0,-33 0,-9 0,-1 0,20 0,-9 0,-11 0,10 0,-10 0</inkml:trace>
  <inkml:trace contextRef="#ctx0" brushRef="#br0">7601 16173,'0'11,"0"47,0-36,0 25,0-24,0 10,0 25,-11-34,11 21,0-22,-22 34,22-45,0 11,-11-12</inkml:trace>
  <inkml:trace contextRef="#ctx0" brushRef="#br0">7429 16895,'21'0,"11"0,1 0,-1 0,32 0,-31 0,42 0,-43 0,11 0,-32 0,20 0,2 0,-12 0,11-11,-20-1,9-11,-11 11,22-10,-10 11,-11 11,21 0,-10-24,-12-10,12 23,-12-12,1 11,11 1,-22-12,0 11,0-10,0-13,0 24,0-46,11 45,-11-11,0 11,0-45,0 46,0-12,0-12,0 24,0-12,0-12,0 24,0-11,-33-13,-10 0,11 12,-11-69,0 70,32 22,-42-35,31 24,-21-12,1-23,-12 46,-32-46,65 46,-33-12,21 12,2 0,-77-22,87 22,-11 0,21-23,-22 23,12 0,11 0,-2 0,-9 0,10 0,-10 0,-12 0,23 0,-65 0,21 0,1 0,31 0,-10 0,21 0,-11 12,-9-1,-2 11,-10 48,33-60,-12 2,11 34,11-11,0-1,0 24,-21-13,21-33,0 68,0-45,0 21,0-32,0 22,0-24,0 36,0 22,0-57,0 11,0 1,0-24,0 13,0 9,0-21,0-1,21-11,-10 24,11-13,10 11,22-22,-1 0,-31 0,32 0,-2 0,-19 0,107 0,-130 12,65-12,-42 0,-1 0,-11 0,-10 0</inkml:trace>
  <inkml:trace contextRef="#ctx0" brushRef="#br0">7869 16459,'11'0,"10"0,33 0,-44 0,87 0,-22 0,33 0,138 0,-159 0,20 0,32 0,-20 0,20 0,-118 0,11 0,-21 0,64 0,-43 0,-21 0,10 0,12 0,-1 0,-22 0,12 0,-11 0,10 0,-10 0,43 0,-44 0,23 0,9 0,-31 0,22 0,-23 0,44-34,-11 34,10 0,-20 0,-12 0,-10 0,0 0,10 0,11 0,0 0,22 0,11 0,-34 0,-19 0,9-23,-10 23,10 0,12 0,20 0,0 0,12-11,-54 11,11 0,-12 0,1 0,43 0,-33 0,11-24,22 24,-33 0,-10 0,21 0</inkml:trace>
  <inkml:trace contextRef="#ctx0" brushRef="#br0">10466 16219,'22'0,"10"0,-21 0,10 0,-10 0,-1 35,12-35,10 0,-21 22,10-22,-10 0,21 0,12 11,-56-11,1 0,-10 24,11-24,-1 11,-43-11,33 12,10-12,-11 22,-10-11,22 36,-12-36,11 13,-10-14,10 13,1-11</inkml:trace>
  <inkml:trace contextRef="#ctx0" brushRef="#br0">19996 11735,'0'23,"11"-23,1 0,9 0,-11 0,22 0,11-12,-32-10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41:07.97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4351 4998 476 0,'0'0'596'0,"0"0"-70"0,0 0-26 0,0 0-79 16,0 0-9-16,0 0-47 0,0 0-1 16,0 0-57-16,-9-5 0 0,9 5-70 0,0 0-1 15,0 0-51-15,0 0 9 0,0 0-45 16,0 0 17-16,0 0-42 0,0 0 15 0,0 0-29 16,0 0 12-16,0 0-35 0,0 0 9 0,0 0-31 15,0 0 8-15,0 0-23 0,0 0 21 16,0 0-16-16,0 0 27 0,0 0-35 15,0 0 25-15,0 0-18 0,0 0 22 0,0 0-21 16,11 4 26-16,-11-4-34 0,0 0 27 0,14 5-53 16,-14-5 41-16,13 3-51 0,-13-3 65 15,17 2-27-15,-17-2 35 0,23 2-48 0,-10-2 35 16,6-2-45-16,0 0 34 0,2 0-40 0,1-1 34 16,1 0-42-16,2-1 31 0,1 1-40 15,-1-1 34-15,1 0-41 0,1 0 34 0,1 0-36 16,-3 1 30-16,3-1-35 0,0 1 13 15,-1-1-9-15,1 1 33 0,0 0-35 0,1 0 2 16,5 0 1-16,-4-1 34 0,4 1-36 16,0-2 32-16,3 3-37 0,-2-3 36 0,2 0-35 15,-1 1 33-15,1 0-38 0,-2 1 41 16,1-1-36-16,0-2 30 0,0 2-38 0,-2 1 40 16,-5 0-28-16,2 1 21 0,-2-1-31 0,0 0 33 15,-2 2-33-15,1-1 29 0,0 1-26 16,-1-1 33-16,-1 1-37 0,0 1 37 0,-2 0-35 15,-2-1 8-15,0 1-2 0,1 0 4 16,0 0-1-16,-1 1 1 0,1-1 3 0,-1 1 32 16,0 1-36-16,1-1 34 0,2 1-35 0,0-1 33 15,0 0-32-15,0 2 28 0,1-1-23 16,2-1 31-16,0 1-33 0,-1-1 34 0,2 1-30 16,0-1 31-16,-1 0-33 0,1 1 27 15,1 0-27-15,0-2 26 0,0 2-30 0,0-1 32 16,0 2-30-16,0-2 34 0,0 0-35 15,-1 2 23-15,1-1-27 0,5 0 7 0,-3 0 2 16,-1-1 3-16,1 0 24 0,0 0-29 0,6-1 26 16,-1 0-32-16,-1 0 33 0,4 0-33 15,-3-1 28-15,2 1-28 0,-1-1 29 0,0 1-29 16,0-1 25-16,0 1-31 0,-1 0 32 16,0 1-30-16,1-1 30 0,-6 0-32 0,0 1 31 15,6 0-32-15,-7-1 28 0,1 0-22 16,-2 1 24-16,2 0-20 0,0 0-4 0,-1 0-1 15,1 0 33-15,-1-1-33 0,1 1 30 0,-1-1-34 16,-1 2 28-16,1-1-24 0,0-1 24 16,-1 2-30-16,1-1 34 0,-1 0-34 0,-2 2 33 15,4-1-46-15,-3-1 49 0,1 3-32 16,-1-2 35-16,0 1-35 0,0-1 29 0,-1-1-29 16,1 1 27-16,-3 1-25 0,3-3 24 0,-2 2-23 15,2-2 24-15,-2 2-30 0,0 0 25 16,-1-2-23-16,2 1 26 0,-1 0-22 15,1-1-1-15,-2 0 3 0,1 2 0 0,0-2 2 16,0 1 26-16,0-1-28 0,0 0 29 0,2 0-33 16,-1-1 36-16,1 1-42 0,-3-2 36 15,3 2-30-15,0-1 26 0,0 0-27 0,1-1 29 16,0 2-29-16,0-2 26 0,0 2-36 16,1 0 39-16,-2-1-29 0,1 1 28 0,-1 0-28 15,2 1 29-15,-1-2-26 0,-1 2 24 0,0-1-29 16,-2 0 27-16,3 0-14 0,-1-1-12 15,0 1 5-15,-3 0 0 0,5 0 9 0,-3 0-7 16,3-1 22-16,-1 1-25 0,3 0 30 16,0 0-33-16,6 0 31 0,-3-2-29 0,2 2 29 15,0-1-34-15,1 1 32 0,-2 0-28 16,2 0 28-16,-1 0-32 0,-1 0 29 0,0 0-28 16,-1 1 30-16,0-1-32 0,2 2 29 0,-2-2-25 15,1 1 30-15,-2 0-32 0,-1-1 6 16,2 2 1-16,2-2 24 0,2 0-26 0,-3 0 34 15,2 0-41-15,0 0 35 0,1 0-31 16,-1-2 27-16,0 2-29 0,0-1 31 0,2 1-34 16,-1-1 33-16,0 1-31 0,1-2 31 0,-1 2-31 15,0 0 30-15,-1 0-28 0,0 0 27 16,-1 0-28-16,0 0 28 0,-2 0-26 16,4-1 28-16,-2 1-28 0,2 0 26 0,-1-2-28 15,1 1 29-15,0 1-31 0,0-1 31 0,2-1-32 16,-1 0 33-16,1 1-33 0,-2 1 30 15,2-2-27-15,-1 0 29 0,0 1-31 0,0 1 31 16,1 0-31-16,-2 0 28 0,0 0-27 16,0 0 36-16,0-1-39 0,-1 1 32 0,3 0-29 15,0 0 32-15,-1-1-32 0,1 0 31 0,1 1-30 16,0-1 31-16,0-1-33 0,0 2 31 16,0-1-25-16,6 0 29 0,-7 1-31 0,1-2 20 15,-1 2-26-15,-1-1 32 0,1 1-29 0,-1 0 31 16,-1 0-33-16,1-1 33 0,-2 2-28 15,-1-1 26-15,2 0-27 0,-3 0 28 0,2 1-28 16,-1-1 28-16,0 0-33 0,1 0 34 0,-1 0-31 16,-1 0 31-16,1 0-33 0,1-1 32 15,-1 1-30-15,-1 0 24 0,1-1-26 0,0 1 31 16,-1 0-30-16,-5 0 27 0,1 1-25 16,3-1 29-16,-4 1-34 0,0 1 35 0,-1-2-33 15,0 1 32-15,0 0-31 0,0 2 29 16,0-2-30-16,0 1 32 0,1-2-31 0,-2 2 29 15,2 1-28-15,-1-2 25 0,1-1-32 0,0 2 30 16,0-1-30-16,0-1 32 0,7 1-28 16,-8 0 30-16,2-1-34 0,-1 0 37 0,1 1-37 15,-1-1 28-15,0 0-27 0,0 0 34 16,0 1-37-16,0 0 43 0,-1-1-38 0,1 0 28 16,0 0-33-16,-1 0 34 0,-1 1-31 0,2-2 33 15,-1 1-35-15,-1 0 5 0,0 0 0 16,0 0 11-16,0-1 33 0,0 0-45 15,0 1 34-15,1-1-36 0,-2 1 37 0,0 0-39 16,0-1 36-16,0 0-41 0,1-2 43 0,1 3-37 16,-1-1 44-16,1 0-46 0,0 0 40 15,0-1-38-15,1 1 40 0,-1 1-42 0,2 0 46 16,-1 0-44-16,0-1 38 0,0 1-37 16,0 0 44-16,-1 0-44 0,0 0 40 0,0 0-39 15,0 0 38-15,0 0-36 0,1 0 5 0,0 0 31 16,0 0-25-16,5 1 25 0,1-1-34 15,-1 0 36-15,2 2-38 0,0 0 39 0,2-1-38 16,0-1 32-16,-1 1-33 0,3 0 39 16,-2 1-38-16,0 0 36 0,1-1-35 0,0 1 33 15,1-1-35-15,-2 1 38 0,0 0-41 16,3-2 44-16,-3 2-37 0,8 1 34 0,0-2-38 16,1 0 43-16,0 1-42 0,2 0 38 0,0-1-40 15,0-1 38-15,1 2-38 0,1-1 41 16,0-1-40-16,-1 0 36 0,1 1-38 0,0 0 41 15,-1-1-40-15,-2 0 40 0,1 1-41 16,1-1 17-16,0 2-11 0,1-2 37 0,0 1-38 16,1 1 35-16,-2-2-40 0,3 1 48 15,0 0-52-15,-1-1 43 0,1 2-36 0,-2-1 39 16,0-1-40-16,2 1 39 0,-2 0-39 0,-1-1 38 16,-1 0-37-16,3 0 38 0,-1 0-37 15,-1 0 37-15,1 0-42 0,0 0 36 0,0 0-33 16,-1-1 43-16,0 1-46 0,1-1 38 15,-2 1-35-15,-3 0 35 0,2 0-40 0,-1 0 35 16,-6 1-36-16,-4-1 31 0,4 1-31 0,-2-1 39 16,-1 0-40-16,2 1 34 0,-2-1-35 15,0 0 36-15,2 1-37 0,-2 0 8 16,-1 0 0-16,2 0 39 0,-1 0-35 0,-1 0 36 16,0-1-41-16,-1 1 39 0,0 0-37 0,-2 0 32 15,1 0-30-15,-5 0 35 0,-1-1-36 16,-1 0 32-16,0 0-31 0,0 0 36 0,-1 1-38 15,-1-1 36-15,0 1-36 0,-3 0 37 16,1 0-59-16,-1-1 59 0,-3 2-31 0,0-2 34 16,-2 1-39-16,0-1 38 0,0 1-38 0,-2-1 36 15,1 0-39-15,-1 0 42 0,-4 0-40 16,0 2 22-16,-15-2-37 0,22 0 32 0,-22 0-27 16,20 0 34-16,-20 0-35 0,16 1 38 15,-16-1-33-15,15 0 37 0,-15 0-35 0,12 0 44 16,-12 0-47-16,17 1 38 0,-17-1-28 15,17 2 33-15,-17-2-36 0,22 0 40 0,-8 1-36 16,4 1 36-16,1-1-36 0,3-1 40 0,-1 1-44 16,3-1 38-16,3 0-36 0,1 0 45 15,0 0-48-15,1 0 38 0,-1 0-39 0,1 0 38 16,0 0-32-16,1 0 32 0,-1 0-33 16,2 0 35-16,-2-2-37 0,1 1 42 0,1-1-42 15,1 2 37-15,3-3-36 0,2 2 35 0,-2-2-38 16,-1 0 41-16,2 0-40 0,-3 2 38 15,-1-3-34-15,-4 2 31 0,2-1-37 16,0 1 42-16,-1-1-37 0,-2 2 32 0,-1-2-37 16,-1 2 39-16,-4-2-37 0,0 1 39 0,-4 1-36 15,1-1 39-15,-5 1-35 0,-1-1 39 16,-12 2-37-16,19-1 35 0,-19 1-40 0,16-2 40 16,-16 2-26-16,12 0 29 0,-12 0-37 15,12-3 39-15,-12 3-40 0,0 0 39 0,14 0-34 16,-14 0 41-16,0 0 96 0,13-1-118 0,-13 1 92 15,0 0-115-15,0 0 100 0,13-3-106 16,-13 3 91-16,0 0-112 0,0 0 104 0,12-3-113 16,-12 3 102-16,0 0-111 0,12-4 103 15,-12 4-99-15,0 0 92 0,13-3-101 0,-13 3 107 16,0 0-109-16,14-4 109 0,-14 4-107 16,0 0 112-16,12-4-100 0,-12 4 102 0,0 0-108 15,10-3 107-15,-10 3-108 0,0 0 102 0,12-6-105 16,-12 6 106-16,0 0-103 0,13-4 104 15,-13 4-112-15,0 0 122 0,9-6-115 0,-9 6 108 16,0 0-99-16,11-8 96 0,-11 8-106 16,0 0 107-16,9-8-102 0,-9 8 106 0,6-7-104 15,-6 7 108-15,7-10-110 0,-7 10 106 0,6-12-104 16,-6 12-26-16,4-15 45 0,-4 15-30 16,4-17 44-16,-4 17-29 0,5-19 43 0,-5 9-33 15,2-1 39-15,0-6-36 0,-1 3 40 0,0-4-38 16,1 0 38-16,-1 2-34 0,1-3 7 15,-1 0-2-15,1 1 38 0,-2-1-37 16,0 0 32-16,0 0-32 0,0 1 42 0,0-1 90 16,0 0-126-16,0 0 104 0,-3 0-116 0,3 1 100 15,-3-1-110-15,1 0 8 0,1 0 3 16,0 1 5-16,-1-1 8 0,-2 0-3 0,2 1 4 16,0 1-6-16,-1-1 15 0,1 1-4 15,-2 0 3-15,1 1-1 0,-1 1 4 0,0 0 3 16,0 2 2-16,1 1-6 0,0 2-3 0,-2 1 4 15,5 9-1-15,-6-16-5 0,6 16 0 16,-11-13 3-16,11 13-1 0,-10-12 2 16,10 12-1-16,-10-10-2 0,10 10 9 0,-14-9-5 15,14 9 5-15,-14-8-6 0,14 8 4 0,-17-6-1 16,8 3-1-16,0-1-5 0,-3 2 0 16,-3-3 1-16,-2 3 4 0,2-2 0 0,-3 3-1 15,-2-2-3-15,0 2 2 0,-1-1 2 0,-5 1 2 16,1-1 90-16,-1 0-110 0,0 0 98 15,-1 0-109-15,0-1 101 0,0 1-109 0,0 1 106 16,-2-2-110-16,0 2 5 0,1-1 8 16,1-1 6-16,-3 1 1 0,3-1 8 0,-4 0 1 15,0 1 2-15,1-1 5 0,-1 1 3 0,0 1 3 16,-3-2-6-16,-2-1 1 0,1 1-1 16,1 2 95-16,3-2-106 0,-4 0 98 15,1 1-113-15,-1-1 104 0,0 0-113 0,6 0 103 16,-8 2-109-16,1-1 104 0,1 0-107 15,-1 0 104-15,0 1-105 0,0-1 107 0,-2-1-111 16,0 2 107-16,0-1-103 0,-2-1 99 0,-2 1-103 16,2 1 108-16,-1-2-111 0,-2 2 114 15,-3-2-108-15,-2 0 102 0,8 0-107 0,-8-1 112 16,2-1-108-16,-1 2-23 0,2-1 44 0,-1-2-23 16,1 2 41-16,0 0-27 0,-1-2 40 0,0 2-34 15,-1 0 40-15,-2 0-27 0,2-1 32 16,-3 2-39-16,1-2 39 0,-3 1-37 0,1 0 41 15,0 1-39-15,-1-1 39 0,-1 1-34 0,2-1 33 16,0 1-40-16,0-1 42 0,1 1-37 16,0 1 39-16,-1-1-38 0,2 0 36 0,0 0-37 15,1 0 39-15,-2-1-34 0,1 2 29 0,-1 0-33 16,1-1 37-16,0 2-37 0,0-2 38 16,1 2-41-16,5-1 41 0,1 1-42 15,-7-1 42-15,8 1-38 0,-1-1 39 0,2 1-36 16,0-1 36-16,0 2-39 0,0-2 36 0,0 1-35 15,0-1 41-15,-1 1-39 0,1 1 32 16,1-1-34-16,-3-1 38 0,2 2-38 0,0-1 36 16,-2 1-35-16,1-1 36 0,0 0-36 15,2 0 40-15,-3 0-39 0,2 1 34 0,0-2-30 16,0 2 30-16,1-1-37 0,0 0 15 0,-2 0-12 16,2 1 42-16,-1-1-43 0,2 1 33 15,-3 0-32-15,1 0 37 0,-1 0-36 0,-2 0 35 16,1 1-40-16,-7 0 41 0,6 1-38 15,-6 1 47-15,0-2-52 0,0 1 34 0,1-1-27 16,6-1 40-16,-1 2-46 0,-1-1 37 16,2 0-34-16,0 1 38 0,-1-2-38 0,0 1 39 15,-1 1-38-15,2-2 38 0,-8 1-40 0,2 1 39 16,-1 0-38-16,1-1 32 0,-2 2-33 16,1-1 43-16,-1-1-35 0,1 1 19 0,-1 0-25 15,1-1 37-15,1 1-39 0,-1 1 41 16,-1-2-37-16,8 1 38 0,-8-1-35 0,8 0 32 15,-8 1-40-15,1-1 35 0,-1-1-29 0,-2 1 30 16,2 0-37-16,-3 1 43 0,-1-2-37 16,1 0 34-16,-1 2-39 0,0-2 41 15,1 1-40-15,1-1 41 0,-1 1-41 0,0-1 45 16,3 1-52-16,-3-1 49 0,1 0-41 0,1 1 34 16,-2-2-34-16,0 1 42 0,0-1-42 15,1 0 38-15,0 1-37 0,1-1 36 0,-1 1-40 16,1 0 41-16,0-2-41 0,1 2 40 15,0-2-36-15,-1 2 36 0,8-1-40 0,0 0 41 16,-1 1-33-16,0 0 37 0,-5 0-44 0,-1-2 43 16,6 2-37-16,-5 0 34 0,-1-2-34 15,1 1 30-15,0 1-31 0,-1-2 32 0,2 1-36 16,-1-2 31-16,7 3-20 0,-1 0 30 16,2-1-39-16,0 0 38 0,0 0-36 0,0 1 35 15,2-1-36-15,-2 1 34 0,0-1-39 16,1 1 45-16,-1-1-39 0,0 0 37 0,1 1-30 15,-1 1 31-15,1-1-39 0,0-1 43 0,1 1-36 16,0 0 33-16,0-1-41 0,2 1 38 16,-1-2-31-16,0 1 29 0,1 0-34 0,0 0 37 15,0-1-37-15,1 1 38 0,2 0-36 16,3-1 31-16,-1 2-35 0,0-2 41 0,1 2-37 16,0 0 34-16,0-1-40 0,-1 0 47 0,0 1-43 15,-5-1 35-15,0 1-44 0,1-1 42 16,-3 1-36-16,2 0 36 0,-1 0-35 15,7 0 39-15,-7 0-40 0,1 0 43 0,-1 0-38 16,2 0 33-16,-2 0-38 0,0 0 40 0,-1 0-41 16,1 0 36-16,0 1-30 0,0-1 36 15,-2 1-38-15,2 0 36 0,0-1-40 0,-1 0 37 16,-1 0-36-16,0 0 38 0,1 0-36 0,-4 0 35 16,1 1-38-16,0-1 36 0,-2 0-31 15,-7 0 35-15,1 0-41 0,-2 2 40 0,4-2-40 16,2 0 44-16,2 0-43 0,-8 0 40 15,2 0-39-15,1 0 41 0,-3 0-41 0,3 0 40 16,-3-2-39-16,0 2 38 0,-1 0-29 16,-1 0 25-16,0-2-33 0,-2 2 32 0,-1 0-36 15,0 1 40-15,0-1-39 0,-1 0 34 16,-1 1-33-16,1-1 40 0,-1 2-39 0,-1 0 44 16,1 1-45-16,-2-1 36 0,-2 0-34 0,1 0 37 15,-3-2-40-15,2 2 34 0,-2 0-28 16,0-1 35-16,0 0-39 0,0 0 39 0,-1 0-35 15,1-1 39-15,0 0-42 0,-11 1 35 16,11 0-38-16,-12 0 42 0,1 2-40 0,-1-3 40 16,1 2-40-16,10-1 37 0,-11 1-38 15,2-1 43-15,9-1-42 0,0 1 39 0,-9 0-39 16,8 0 35-16,-11-1-39 0,1-1 43 0,0 0-39 16,1 0 16-16,-1 1-11 0,2-1 39 15,10 0-43-15,-1 0 34 0,-10-1-30 0,11 1 33 16,-11 1-39-16,0-2 40 0,11 1-36 15,-12 1 37-15,1 0-34 0,11-1 29 0,-12 0-36 16,12 0 36-16,0 1-31 0,0 0 37 0,2 0-42 16,-2 0 39-16,1 0-38 0,0 0 36 15,0 0-37-15,-2 0 43 0,2 1-44 0,0 0 37 16,1 0-36-16,0-1 38 0,1 1-38 16,1 1 38-16,2-1-36 0,0 1 37 0,3-1-38 15,1 0 37-15,1 1-38 0,1 0 38 16,3 0-36-16,-1-1 38 0,1 2 88 0,9-2-117 0,0 2 95 15,0-2-108-15,2 1 99 0,1-1-112 16,2 1 97-16,4 1-105 0,2-1 99 0,1-1-100 16,1 0 99-16,2 1-103 0,5 0 101 0,0 0-105 15,5 0 101-15,1-2-97 0,2 1 96 16,13-1-114-16,-21 2 114 0,21-2-106 0,-18 1 100 16,18-1-106-16,-13 0 104 15,13 0-102-15,-13 2 106 16,13-2-112-16,0 0-32 0,-15 2 46 15,15-2-23-15,-11 2 43 0,11-2-25 0,-10 3 44 16,10-3-28-16,-11 6 37 0,11-6-30 16,-15 6 43-16,15-6-39 0,-14 7 40 0,14-7-41 15,-15 8 45-15,15-8-35 0,-13 8 35 0,13-8-30 16,-14 9 32-16,14-9-33 0,-14 8 31 16,14-8-33-16,-12 10 29 0,12-10-28 0,-10 8 21 15,5 0 104-15,0 1-122 0,0 3 103 16,0 1-108-16,0 2 96 0,0 1-113 0,3 0-22 15,0 2 36-15,-2 0-18 0,2 2 39 0,0 2-23 16,0-3 39-16,0 1-43 0,1-1 37 16,-1-1-53-16,2 0 69 0,-2 1-42 0,4-1 4 15,-2-1 2-15,0 2-4 0,1-1 10 16,0-1 5-16,-1 2 0 0,1-2-1 0,0 0 4 16,0 1 0-16,0 2-3 0,0-2 9 15,1 1-8-15,-1 1 1 0,0-1 6 0,1-2-7 16,0 1 1-16,-1 0 3 0,1-2-3 0,-1 0 0 15,1 1 3-15,0-2-4 0,-1-1 2 16,0-4 30-16,1 1-38 0,0 0 35 0,1-1-33 16,-1 1 28-16,-2-11-38 0,3 20 38 15,-1-10-39-15,-2-10 37 0,4 17-41 0,-4-17 37 16,4 16-38-16,-4-16 35 0,5 13-35 0,-5-13 29 16,6 13-35-16,-6-13 43 0,8 11-37 15,-8-11 37-15,9 9-40 0,-9-9 39 16,11 9-25-16,-11-9 37 0,15 8-44 0,-15-8 43 15,16 6-49-15,-16-6 48 0,20 5-42 0,-20-5 35 16,20 6-35-16,-20-6 35 0,19 2-33 16,-19-2 37-16,21 2-41 0,-21-2 39 0,21 3-31 15,-21-3 29-15,19 1-36 0,-19-1 40 16,20 3-34-16,-20-3 31 0,21 2-41 0,-21-2 38 16,20 2-36-16,-20-2 39 0,20 2-31 0,-20-2 31 15,19 2-35-15,-19-2 37 0,20 1-33 16,-20-1 36-16,21 2-35 0,-21-2 48 0,19 0-33 15,-19 0 35-15,19 0-39 0,-19 0 36 16,18 0-38-16,-18 0 32 0,15-2-34 0,-15 2 32 16,16 0-41-16,-16 0 38 0,13-1-40 15,-13 1 43-15,15 0-42 0,-15 0 37 0,14-1-32 16,-14 1 34-16,13-1-37 0,-13 1 34 0,13 0-31 16,-13 0 34-16,13-2-33 0,-13 2 37 15,0 0-36-15,18-1 37 0,-18 1-32 0,13-1 33 16,-13 1-36-16,15-2 36 0,-15 2-45 15,14 0 42-15,-14 0-37 0,18-2 36 0,-18 2-37 16,18-1 2-16,-18 1 4 0,20 0 2 0,-20 0 31 16,20 0-39-16,-20 0 41 0,21 0-36 15,-21 0 31-15,20 0-35 0,-20 0 34 16,19 0-32-16,-19 0 27 0,16 0-30 0,-16 0 30 16,16 0-31-16,-16 0 31 0,14 0-32 0,-14 0 32 15,14 0-35-15,-14 0 37 0,13 0-36 16,-13 0 31-16,12 0-26 0,-12 0 24 0,0 0-31 15,18 2 31-15,-18-2-32 0,0 0 35 16,15 1-35-16,-15-1 36 0,0 0-36 0,13 1 36 16,-13-1-35-16,0 0 33 0,0 0-25 0,14 1 30 15,-14-1-36-15,0 0 32 0,0 0-36 16,13 2 38-16,-13-2-31 0,0 0 24 0,0 0-26 16,0 0 33-16,12 2-31 0,-12-2 29 0,0 0-33 15,0 0 35-15,0 0-33 0,10 3 30 16,-10-3-53-16,0 0 57 0,0 0-30 15,0 0 31-15,0 0-34 0,11 5 30 0,-11-5-29 16,0 0 30-16,0 0-33 0,0 0 35 0,0 0-33 16,9 4 27-16,-9-4-27 0,0 0 30 15,0 0-33-15,0 0 29 0,0 0-27 0,6 4 34 16,-6-4-34-16,0 0 24 0,0 0-26 0,0 0 30 16,10 6-25-16,-10-6 27 0,0 0-27 15,0 0 27-15,6 8-31 0,-6-8 29 0,0 0-26 16,0 0 27-16,0 0-31 0,7 7 32 15,-7-7-31-15,0 0 31 0,0 0-26 0,0 0 27 16,7 9-29-16,-7-9 31 0,0 0-28 0,0 0 29 16,5 7-28-16,-5-7 30 0,0 0-25 15,0 0 24-15,6 10-18 0,-6-10 20 16,0 0-27-16,0 0 31 0,4 9-28 0,-4-9 28 16,0 0-28-16,0 0 24 0,0 0-28 0,0 0 25 15,2 11-22-15,-2-11 8 0,0 0-7 16,0 0 0-16,0 11 0 0,0-11 0 0,0 0 0 15,-3 12 0-15,3-12 0 0,0 0 0 16,-3 15 0-16,3-15 0 0,-3 9 0 0,3-9 0 16,0 0 0-16,-5 14 0 0,5-14 0 0,0 0 0 15,-5 12 0-15,5-12 0 0,0 0 0 16,-4 12 0-16,4-12 0 0,0 0 0 16,-5 11 0-16,5-11 0 0,0 0 0 0,-6 11 0 15,6-11 0-15,0 0 0 0,-8 12 0 0,8-12 0 16,-5 7 0-16,5-7 0 0,-6 8 0 15,6-8 0-15,-6 8 0 0,6-8 0 0,-7 8 0 16,7-8 0-16,-7 7 0 0,7-7 0 0,-6 6 0 16,6-6 0-16,-8 6 0 0,8-6 0 15,-7 6 0-15,7-6 0 0,-12 7 0 0,12-7 0 16,-11 7 0-16,11-7 0 0,-12 6 0 16,12-6 0-16,-13 6 0 0,13-6 0 0,-10 5 0 15,10-5 0-15,0 0 0 0,-11 5 0 16,11-5 0-16,0 0 0 0,0 0 0 0,-12 2 0 15,12-2 0-15,0 0 0 0,0 0 0 16,-5-8 0-16,5 8 0 0,0 0 0 0,0-16 0 16,0 16 0-16,2-17 0 0,-2 17 0 0,4-20 0 15,-1 11 0-15,-2-1 0 0,3-4 0 16,1 0 0-16,-2 1 0 0,1 1 0 0,-2 2 0 16,-2 10 0-16,5-16 0 0,-5 16 0 0,5-15 0 15,-5 15 0-15,4-12-47 0,-4 12-46 16,5-9 36-16,-5 9-35 0,4-10-12 15,-4 10 34-15,0 0 2 0,5-10 5 0,-5 10 4 16,0 0 2-16,6-9 5 0,-6 9 24 0,0 0-38 16,0 0 11-16,5-8-48 0,-5 8-6 15,0 0-52-15,0 0-7 0,0 0-80 0,6-9-57 16,-6 9-138-16,0 0-136 0,8-7-273 16,-8 7-518-16,6-7-971 0</inkml:trace>
  <inkml:trace contextRef="#ctx0" brushRef="#br0" timeOffset="7048.1">10031 1033 506 0,'0'0'626'0,"0"0"-103"0,-14 5-10 15,14-5-106-15,0 0-15 0,0 0-72 0,-11 4 26 16,11-4-57-16,0 0 14 0,0 0-70 15,-9 4 25-15,9-4-52 0,0 0 10 0,0 0-51 16,0 0-10-16,-10 5-27 0,10-5-12 0,0 0-10 16,0 0-15-16,0 0-9 0,0 0-7 15,0 0 1-15,0 0 5 0,0 0-10 16,0 0-14-16,0 0 4 0,0 0-6 0,10 7-10 16,-10-7-9-16,0 0-4 0,15 3-5 0,-15-3-7 15,15 1 6-15,-15-1-11 0,17 0 0 16,-17 0 0-16,22 0 0 0,-22 0 0 0,21-1-7 15,-21 1-3-15,20-3 0 0,-20 3-4 16,23-4-4-16,-23 4 5 0,19-3-2 0,-19 3 0 16,20-3-1-16,-20 3-1 0,17-3 2 0,-17 3-2 15,13-1-12-15,-13 1 24 0,0 0 16 16,14 0 17-16,-14 0 22 0,0 0-5 0,7 8 9 16,-7-8 1-16,-3 18 1 0,-1-6 2 15,-2 2-10-15,-4 5 122 0,1-1-163 0,-2 2 123 16,-3 3-151-16,-1-1-5 0,-1 0 12 15,0 0-9-15,-2-1 11 0,0-2-12 0,2 0 12 16,0-3-29-16,3-2-31 0,0 0-44 0,4-3-54 16,-1-2-58-16,0 0-74 0,3-3 44 15,7-6-211-15,-14 8 94 0,14-8-173 0,0 0 17 16,-14-5-20-16,14 5-7 0,-7-10 19 16,7 10 42-16,-4-16 84 0,2 5 93 0,0 1 301 15,0 0-79-15,0-1 233 0,1 0-86 16,1 11 183-16,-2-21-126 0,2 21-3 0,2-18 31 15,-2 18-9-15,3-16 27 0,-3 16-24 0,8-11 31 16,-8 11-42-16,14-10 32 0,-14 10-33 16,14-1 56-16,-14 1-55 0,20 3-2 0,-11 0-5 15,4 3-1-15,-1 1-24 0,-2 0-14 16,2 2-16-16,-1-1-8 0,-2 1-30 0,-2-1-47 16,3-1-78-16,-4 0-77 0,-6-7-85 0,11 9-75 15,-11-9-57-15,11 9-48 0,-11-9-107 16,0 0-248-16,13 2-312 0</inkml:trace>
  <inkml:trace contextRef="#ctx0" brushRef="#br0" timeOffset="7251.68">10284 1094 915 0,'0'0'792'15,"15"-9"-126"-15,-15 9-64 0,15-8-122 0,-15 8-26 16,18-4-93-16,-9 1-16 0,6-1-88 15,1-1-18-15,0 1-76 0,4-3 0 0,2 1-67 16,1-2-2-16,-3-1-118 0,3 2-37 0,0-1-114 16,-4-2-33-16,3 3 34 15,-5-2-216-15,-2 3-38 0,1-3-55 0,-4 4-11 16,-2-2-43-16,-1 1-300 0,-2 1-378 0</inkml:trace>
  <inkml:trace contextRef="#ctx0" brushRef="#br0" timeOffset="7674.13">10633 803 128 0,'0'0'569'0,"-8"-9"30"0,8 9-259 0,-5-6 67 16,5 6-216-16,0 0 122 0,0 0-140 0,0 0 127 15,-15 1-121-15,15-1-7 0,-5 12 57 16,5-12-33-16,0 19 50 0,-2-1-31 0,1 0 50 16,-1 6-45-16,2 3 43 0,-3 6-30 15,3 3 40-15,-2 1-31 0,-2 7 2 0,0 0-10 16,-1 0-23-16,1-1-1 0,0-1-33 15,-2-1-16-15,3-6-24 0,-3-2-15 0,2-1-25 16,-1-2-14-16,0-5-21 0,1-3-6 0,1-3-9 16,0-3 5-16,-2 0-16 0,3-4-25 15,-2-3-46-15,4-9-39 0,-8 13-38 0,8-13-26 16,-9 5 85-16,9-5-183 0,-13-2 113 16,4-2-136-16,-4-5 147 0,2-1-105 0,-4-1 37 15,1-2 46-15,-3-1 50 0,4 2 67 16,-1-1 65-16,3 2 32 0,1 2 28 0,0 0 21 15,1 1-3-15,4 2 126 0,5 6-155 0,-11-11 110 16,11 11-160-16,-9-8 105 0,9 8-147 16,0 0 124-16,-5-11-138 0,5 11 118 0,0 0-139 15,2-10 134-15,-2 10-144 0,5-7 133 16,-5 7-165-16,14-8-45 0,-3 0-42 0,2 1-50 16,3-3-45-16,1 0-57 0,0-2-39 0,7-2-105 15,-2-1-61-15,-1-1 29 0,2 0-264 16,-2-1-461-16,0 0-820 0</inkml:trace>
  <inkml:trace contextRef="#ctx0" brushRef="#br0" timeOffset="7814.83">10783 949 458 0,'5'-7'811'16,"-5"7"-245"-16,11-10-82 0,-11 10-23 16,10-5-76-16,-10 5 17 0,0 0-84 0,15-1-2 15,-15 1-99-15,0 0-10 0,13 6-81 0,-13-6 7 16,13 6-117-16,-13-6-57 0,16 7-168 15,-16-7-87-15,15 7-1 0,-15-7-298 0,15 7-486 16,-15-7-699-16</inkml:trace>
  <inkml:trace contextRef="#ctx0" brushRef="#br0" timeOffset="8018.98">11041 929 646 0,'0'0'610'16,"-3"13"34"-16,3-13-205 0,-4 10-121 0,4-10-22 16,-4 11-90-16,4-11-11 0,-5 11-72 0,5-11-14 15,-6 12-101-15,6-12-58 0,-9 10 45 16,9-10-221-16,-14 11-82 0,14-11-38 0,-13 9-56 16,4-5 14-16,-4 1-197 0,0 0-98 0</inkml:trace>
  <inkml:trace contextRef="#ctx0" brushRef="#br0" timeOffset="8222.65">10770 1062 255 0,'-16'2'658'0,"2"1"55"0,2-1-183 16,12-2-77-16,-17 2-15 0,17-2-100 0,-12 3 2 16,12-3-44-16,0 0 51 0,0 0-69 0,0 0 22 15,0 0-57-15,0 0 3 0,0 0-53 16,10 3 22-16,-10-3-58 0,23-1 8 0,-8 1-59 16,3-1 17-16,2 0-60 0,0 0-10 15,-1-1-13-15,2 1-14 0,0 0-18 0,2-5-58 16,-3 4-38-16,0-2-85 0,-2-1-14 15,-1 2-88-15,0-1-7 0,-3-1-74 0,0 1-21 16,-4 0 70-16,0-1-201 0,-10 5-45 0,14-8-36 16,-14 8-303-16,9-9-454 0</inkml:trace>
  <inkml:trace contextRef="#ctx0" brushRef="#br0" timeOffset="8663.78">10984 773 529 0,'0'0'644'15,"-5"-13"-128"-15,5 13-41 0,0 0-120 0,-7-8-3 16,7 8-47-16,0 0 39 0,0 0-40 0,-3 11 41 16,3-11-70-16,0 22 24 0,0-5-44 0,1 4 31 15,-1 4-38-15,0 3 36 0,2 1-56 16,-1 5 4-16,2 0-21 0,-5 1-12 0,2 1-35 16,-2-3-26-16,2-3 101 0,-2-4-169 15,-1 3-18-15,1-3-6 0,0-2-12 0,-1-1-1 16,-1 0-40-16,0-5-7 0,1-3-25 15,-2 0-28-15,1-4-53 0,1-2-70 0,3-9 54 16,-8 12-215-16,8-12-52 0,0 0-47 0,0 0 4 16,-10-2 26-16,10 2 170 0,-8-15-85 15,8 15 182-15,-5-19-82 0,-1 6 201 0,4 1-77 16,-3-2 221-16,1 1-42 0,0 3 45 16,-1 1 119-16,5 9 3 0,-7-15 56 0,7 15-74 15,-9-9 8-15,9 9-52 0,-11-6 24 0,11 6-32 16,-13-2 28-16,13 2-37 0,-16 3-11 15,16-3-8-15,-17 5-10 0,17-5-25 16,-17 6-26-16,17-6-16 0,-13 6-18 0,13-6-34 16,0 0-37-16,-12 2-50 0,12-2-8 0,0 0-4 15,0 0-15-15,0 0-38 0,0 0-5 16,0 0-101-16,7-10-6 0,4 1-73 0,1 2 1 16,0 0 80-16,3-4-190 0,0 4 81 15,3 0-165-15,-3-2 151 0,4 1-158 0,-3 2-251 16,0 1-299-16</inkml:trace>
  <inkml:trace contextRef="#ctx0" brushRef="#br0" timeOffset="8976.56">11004 1127 1217 0,'0'0'486'0,"8"10"-150"0,-8-10-41 0,1 15 3 16,-1-15-30-16,-8 24 17 0,1-6-4 15,-2 1-2-15,-2 0-3 0,-4 2-12 0,0 2-25 16,-2-3-11-16,-1 1-14 0,3 0 106 16,2-7-191-16,0 1 105 0,3-4-177 0,3 0 78 15,-1-4-208-15,8-7-28 0,-8 10-22 0,8-10-46 16,0 0-55-16,0 0-62 0,0 0-50 15,14-6-46-15,-14 6-64 0,17-12 10 0,-5 4 45 16,1-1 63-16,-1 2 63 0,0-1 113 16,2 1 95-16,-3 0 122 0,1 2 28 0,-4 1 65 15,-8 4 48-15,14-6 66 0,-14 6-38 0,0 0 7 16,11 3-3-16,-11-3 1 0,0 0-24 16,1 14-21-16,-1-14-16 0,-4 16-15 15,-3-2 0-15,0 0-19 0,-2 2-16 0,0 0-20 16,-3 2-16-16,-1-2-18 0,3 0-12 0,-4-1-14 15,2-1-27-15,1-3-45 0,2-1-56 16,2-3-93-16,7-7-101 0,-10 8-102 0,10-8-100 16,0 0-99-16,0 0-496 0,0 0-687 0</inkml:trace>
  <inkml:trace contextRef="#ctx0" brushRef="#br0" timeOffset="9149.35">10990 1383 249 0,'0'0'722'16,"20"0"-100"-16,-20 0-12 0,19 5-86 15,-9-1-63-15,1 2-49 0,0 3-43 0,1 0 88 16,-1 1-218-16,-2 2-40 0,1-1-41 0,-1 2-23 16,-2-2-32-16,0 2-20 0,1-3-45 15,-2 2-73-15,0-1-82 0,-6-11-55 0,7 13-30 16,-7-13-14-16,8 12-61 0,-8-12-117 16,0 0-115-16,6 6-571 15,-6-6-698-15</inkml:trace>
  <inkml:trace contextRef="#ctx0" brushRef="#br0" timeOffset="9493.19">11385 1117 189 0,'0'0'1087'16,"3"-9"-250"-16,-3 9-69 0,0 0-141 0,0 0-57 15,0 0-121-15,-13-1-50 0,13 1-90 16,-10 4-28-16,10-4-84 0,-14 9-10 0,14-9-79 15,-15 8-49-15,15-8-50 0,-13 9-27 16,13-9-91-16,-12 7 3 0,12-7-78 0,-8 4 2 16,8-4-48-16,0 0 54 0,0 0-7 0,-8 6 65 15,8-6-12-15,0 0 52 0,0 0-25 16,0 0 57-16,0 0 7 0,0 0 84 16,0 0 2-16,-2 13 68 0,2-13-6 0,1 10 65 15,-1-10-9-15,0 22 36 0,1-5 15 0,-1 1 3 16,0 0-16-16,0 3-13 0,0 0-11 15,0-2-34-15,-1 0-29 0,1 0-23 0,-1-1-16 16,-1-1-27-16,0-1-42 0,2-3 83 16,0-1-207-16,0-12-50 0,-3 18-86 0,3-18-132 15,-2 12-115-15,2-12-165 0,0 0-200 0,0 0-357 16,0 0-829-16</inkml:trace>
  <inkml:trace contextRef="#ctx0" brushRef="#br0" timeOffset="10556.72">11303 1232 4 0,'4'-9'963'0,"-4"9"-298"0,9-14-105 16,-9 14-44-16,8-11-108 0,-8 11-28 0,9-9-82 15,-9 9 32-15,11-7-86 0,-11 7-15 16,16-11-84-16,-6 6 10 0,4-1-71 0,-2 1 24 16,3 0-62-16,-2 0 30 0,1 1-57 15,-2 1 32-15,-3-2-53 0,-9 5 31 0,19-3-43 16,-19 3 60-16,13 0-17 0,-13 0 65 0,13 6-5 15,-13-6 66-15,9 12 17 0,-9-12 1 16,6 17-4-16,-2-3 2 0,-3 1 9 16,3 2 124-16,-3-1-157 15,2 2-22-15,-2 0 7 0,0 0-9 0,-1 0-17 0,1 2-13 0,-1-1 1 16,-1-1-14-16,1 0-11 0,-1-1-15 16,1-1-5-16,-1 0-14 0,-2-3-1 0,3-1-11 15,0-12 2-15,-2 18-21 0,2-18-8 16,-3 16-23-16,3-16 2 0,-1 12-42 0,1-12-35 15,0 0-47-15,-7 10-53 0,7-10 69 0,0 0-218 16,0 0-55-16,-13-2-40 0,13 2-37 16,-13-12 3-16,5 1 13 0,-2-1 43 0,-3-3 32 15,2 1 115-15,-3 1 66 0,2 1 111 16,1 0 90-16,-1 3 115 0,1 0 0 0,0 1 89 16,-1 0-9-16,3 3 61 0,1 0-19 15,8 5-13-15,-14-9-19 0,14 9-36 0,-9-10-44 16,9 10-28-16,0 0-12 0,-7-8-15 0,7 8-7 15,0 0-11-15,2-10 35 0,-2 10-64 16,8-9 29-16,-8 9-69 0,12-9 20 0,-3 5-64 16,-9 4 30-16,16-7-54 0,-7 4 30 15,-9 3-41-15,18-5 27 0,-18 5-40 0,14-1 26 16,-14 1-15-16,12 2 63 0,-12-2-15 0,7 7 57 16,-7-7 0-16,4 14 43 0,-4-14 36 15,-1 16 31-15,1-16 17 0,-6 17-3 16,4-6-16-16,-2-2-9 0,1-1-13 0,3-8-6 15,-9 14-8-15,9-14 132 0,-4 12-187 0,4-12 95 16,0 0-195-16,0 0-25 0,0 0-33 16,0 0-29-16,12-6-25 0,-2-5-40 0,1-3-10 15,4-2 101-15,1-5-143 0,2-1 153 16,2-4-110-16,0-4 45 0,2 3 38 0,-1-1 34 16,-1 1 31-1,-1 3 37-15,0 3 67 0,-1-2 103 0,1 4 3 0,-4 3 25 0,-1 0-38 16,-3 6 93-16,-2-1-2 0,1 2 61 0,-4 2-30 15,-6 7 54-15,9-7-32 0,-9 7 30 0,0 0-35 16,0 0 33-16,0 0-54 0,0 0 48 16,-2 16-95-16,2-16-33 0,-6 15-27 15,6-15-26-15,-6 12-20 0,6-12-19 0,-6 10-33 16,6-10-19-16,0 0-7 0,-1 15 1 0,1-15 2 16,0 0 1-16,5 8-5 0,-5-8-11 15,0 0 33-15,10 5-48 0,-10-5 39 0,0 0-41 16,16 3-3-16,-16-3-44 0,15 1 20 0,-15-1-22 15,18 1 53-15,-18-1-30 0,19 1 23 16,-19-1-31-16,22 3 52 0,-7 1 24 0,2 1 59 16,-2 2-27-16,2 2 43 0,-1 2 7 15,1 3 33-15,1 4 4 0,-4 3 18 0,-1 1 32 16,1 3-10-16,-4-1 3 0,0 2-36 16,-4-2-2-16,-1-1-8 0,-1 1-10 0,-2-1-24 15,0-3-3-15,-2-2-21 0,0 0-22 16,-2-1-46-16,-2-3-33 0,1-1-64 0,-2-1-54 15,-5-3 77-15,0 0-200 0,-2-2 110 0,-4-3-115 16,1-2 8-16,-1-2 48 0,-1-1 6 16,-4-4 28-16,-1-3 23 0,2-2 32 0,-4-3 32 15,1 0 44-15,5 0 56 0,1 0 33 16,2 2 11-16,3 0 1 0,3 2-5 0,0-2-7 16,4 3-12-16,5 8-4 0,-4-13-1 15,4 13-42-15,4-11-52 0,-4 11-152 0,13-12-106 16,-5 8-169-16,5-2-93 0,2-1-489 0,0-1-717 15</inkml:trace>
  <inkml:trace contextRef="#ctx0" brushRef="#br0" timeOffset="10884.81">12371 911 82 0,'-13'-4'895'15,"13"4"-199"-15,-17-5-147 0,17 5-47 16,0 0-110-16,-12-2 11 0,12 2-67 0,0 0 4 15,0 0-86-15,0 0-1 0,13 2-78 16,-13-2 10-16,20 1-73 0,-8 1 18 0,0-2-64 16,6 2 6-16,0-2-110 0,1 1-39 15,-1-1-97-15,-2 0-8 0,-2 0 40 0,-14 0-258 16,21 3-37-16,-21-3-289 0,21 2-293 0,-21-2-627 16</inkml:trace>
  <inkml:trace contextRef="#ctx0" brushRef="#br0" timeOffset="11557.11">12342 1025 426 0,'-5'8'603'0,"5"-8"55"16,-6 17-219-16,6-17-100 0,-3 19-31 0,3-19-88 15,-3 22 4-15,3-6-70 0,-2-2 4 16,1 3-70-16,0 0 19 0,0-1-53 0,0 1-18 15,0-4-29-15,0-1-25 0,1-12-26 16,-1 20-9-16,1-20-32 0,-2 19-1 0,2-19-28 16,-2 12-10-16,2-12-17 0,0 0 35 0,-1 13-7 15,1-13 35-15,0 0 134 0,0 0-128 16,0 0 124-16,0 0-123 0,8-6 131 0,-8 6-137 16,12-11 137-16,-3 1-132 0,0 2 130 0,2-2-133 15,1 2 17-15,0-2 30 0,1 3 22 16,-3-1 133-16,2 3-127 0,-1-1 161 15,-11 6-115-15,17-4 169 0,-17 4-110 0,15 4-11 16,-15-4 38 0,11 10-37-16,-7-1 48 0,-2 0-36 0,1 5-1 0,0 1 1 0,-3-1-6 15,0 3-13-15,-3-2-12 0,1 0-9 0,1-2-5 16,-1-1 7-16,0-2 1 0,2-10-6 16,-4 17 0-16,4-17 18 0,-1 13-8 0,1-13-27 15,0 0-33-15,0 0-27 0,3 9-20 0,-3-9-29 16,0 0-28-16,14-9-33 0,-8 4-44 15,3-4-22-15,1-3-56 0,2-2-18 0,-1-2 112 16,1 0-137-16,0 0 141 0,-1-2-132 16,1 1 156-16,-2-1-145 0,1 2 178 0,1 0-118 15,-5 4 188-15,0 0-139 0,0 3 204 16,-7 9-73-16,10-12 213 0,-10 12-87 0,0 0 175 16,0 0-109-16,13 2 13 0,-13-2 53 0,6 16-6 15,-3 1 78-15,3 3 25 0,-2 4 31 16,2 5-18-16,-2 4 10 0,0-1 2 0,-1 3 8 15,0 0-9-15,0 0-25 0,-1-2-19 16,-2 1-59-16,0-5-29 0,0-2-45 0,1-1-22 16,-3-1-30-16,1-6 6 0,-3 1-12 0,2-4-4 15,-3 0-31-15,-1-2-67 0,-2-2-14 16,-3-1 0 0,-2-3 0-16,-3-2-9 0,-2 0-89 0,-1-4-43 0,-4-2 65 0,-1-3-223 15,-6-6-137-15,-4-5-114 0,-2-5-119 0,3-4-164 16,1-3-776-16,2-1-1261 0</inkml:trace>
  <inkml:trace contextRef="#ctx0" brushRef="#br0" timeOffset="12010.47">13004 1041 115 0,'0'0'765'15,"0"0"-132"-15,0 0-12 0,0 0-112 0,5 14-20 16,-5-14-61-16,2 20 33 0,-1-4-54 16,0 3-37-16,-1 2-12 0,0 3-16 0,0 1-5 15,0 2-19-15,-2-1-26 0,1 2-34 0,0-2-21 16,-2 0-45-16,2-1-26 0,-1-2-42 15,1-3-18-15,0-1-29 0,-1-2 3 0,2-1-35 16,-2-3-18-16,2-13-42 0,-1 21-27 16,1-21-52-16,-1 14-53 0,1-14 49 0,0 0-238 15,0 0-81-15,-1 10-72 0,1-10-44 0,0 0-53 16,0 0-49-16,0-14-89 0,0 14-418 16,0-19-756-16</inkml:trace>
  <inkml:trace contextRef="#ctx0" brushRef="#br0" timeOffset="12371.08">13056 1149 663 0,'7'-10'610'0,"-1"3"-67"16,4-1 24-16,0 1-114 0,2-1-23 0,-1 0-78 15,4 1 5-15,0-1-87 0,0-1-12 16,4 2-88-16,0-1 13 0,1-2-72 0,1 3 29 16,1 0-62-16,0 1 24 0,0-2-60 15,-1 3 29-15,0-1-58 0,-3 1 41 0,-1 4-56 16,-4-3 43-16,-1 3-46 0,-12 1 52 0,22 3-16 15,-22-3 61-15,19 8 1 0,-9-1 55 16,-1 4-12-16,-1 0 24 0,-1 5-4 16,0 3 16-16,-1 3 15 0,-1 0-5 0,-2 5 121 15,2-1-159-15,-2 5-15 0,-1-3 6 0,0 0-17 16,-1 0 5-16,0 2-19 0,-1-3 2 16,0 1-17-16,-2-2-54 0,2 0-35 0,-2-2 0 15,2-4 0-15,-2-1 0 0,1 0 0 16,0-3 0-16,0-2 0 0,0-3 0 0,1-11 0 15,-4 20 0-15,4-20 0 0,-3 14 0 0,3-14-37 16,-6 9-142-16,6-9 36 0,-10 4-272 16,10-4-108-16,-16-2-97 0,2-4-114 0,-2 0-87 15,-5-5-676-15,-5-2-1124 0</inkml:trace>
  <inkml:trace contextRef="#ctx0" brushRef="#br0" timeOffset="12871.45">13028 1307 39 0,'-13'-11'857'0,"1"2"-389"0,3 0 46 0,2 2-201 15,7 7-54-15,-9-10-17 0,9 10-51 16,0 0-2-16,-2-15-60 0,2 15 7 0,6-7-56 16,-6 7 19-16,13-11-48 0,-3 4 18 15,3 0-45-15,2 1 30 0,0 0-35 0,2 0 32 16,0 1-41-16,-1 0 32 0,0 1-48 0,0-1 32 16,-2 4-35-16,-14 1 45 0,21 0-14 15,-21 0 68-15,16 7-12 0,-16-7 61 0,11 11-20 16,-11-11 50-16,7 17-29 0,-7-17 9 0,2 21 8 15,-2-21 8-15,-1 23-4 0,0-8-11 16,-1-2-15-16,0 2-14 0,-1-2-16 16,1-3-10-16,0 2 120 0,2-12-178 0,-3 18 131 15,3-18-161-15,-4 15 128 0,4-15-156 0,-2 11 110 16,2-11-165-16,-2 11 118 0,2-11-161 16,0 0-19-16,0 0-22 0,0 0-22 0,0 0-10 15,0 0-11-15,0 0 11 0,0 0 16 16,0 0 9-16,11-11 58 0,-11 11-16 0,10-14 46 15,-6 6-26-15,2 1 54 0,0 0-26 0,0 1 44 16,3 0-34-16,-2 1 44 0,2 1-21 16,-9 4 52-16,20-4-31 0,-20 4 36 0,22 0-25 15,-10 1 13-15,-1 1 8 0,4 2 8 16,-1 0 14-16,0 3 17 0,-3 0 22 0,-1-2 30 16,-2 3 28-16,-2-2 29 0,-2 3 34 15,-4-9 22-15,4 14 143 0,-4-14-155 0,-2 16 117 16,2-16-180-16,-8 17 123 0,-1-7-169 0,-1-1 112 15,-1 0-164-15,-3-2 115 0,0 0-172 16,-2-2 108-16,2-1-181 0,0-2 108 0,14-2-196 16,-23 0-55-16,11-2 58 0,-1-2-243 15,0-4-76 1,3 1-135-16,4-2-188 0,1 1-449 0,5 8-873 0</inkml:trace>
  <inkml:trace contextRef="#ctx0" brushRef="#br0" timeOffset="13376.63">13737 1078 462 0,'0'0'607'15,"4"-12"-70"-15,-4 12-11 0,0 0-82 0,0 0 7 16,0 0-59-16,0 0 28 0,0 0-58 16,11 8 5-16,-11-8-64 0,5 15 12 0,-3-5-39 15,1 5-14-15,-1 2-14 0,0 1-6 0,0 2-10 16,-1-1 102-16,0 1-161 0,0 0-10 16,-1 1-13-16,0 0-25 0,0 0-7 0,-2-1-26 15,1 0-7-15,-1-1-28 0,1-2-2 16,-1-1-19-16,0 0 8 0,1-3-25 0,1-13-17 15,-2 19-31 1,2-19-13-16,-2 15-40 0,2-15-63 0,0 0 58 16,-3 12-230-16,3-12 59 0,0 0-211 15,0 0-51-15,0 0-36 0,0 0-38 0,0-13-19 16,0 13-57-16,1-19-430 0,0 7-716 0</inkml:trace>
  <inkml:trace contextRef="#ctx0" brushRef="#br0" timeOffset="14394.76">13788 1211 743 0,'5'-9'525'0,"-5"9"81"0,8-14-174 0,-8 14-94 16,9-12 13-16,-9 12-58 0,10-10 13 16,-10 10-67-16,12-9 9 0,-12 9-72 0,15-9 9 15,-15 9-60-15,16-8 21 0,-6 5-57 0,-10 3 30 16,18-6-65-16,-18 6 33 0,21-5-62 16,-21 5 36-16,18-3-54 0,-18 3 47 0,20 0-35 15,-20 0 61-15,19 5-28 0,-11 0 53 16,2 3-15-16,1 2 50 0,-2 2-20 0,-1 0 11 15,0 2 2-15,0 2 23 0,-2 3 8 16,-1-2 3-16,0 0-10 0,-1 0 6 0,-1 0-14 16,2 1-8-16,-3-1-23 0,-1 0 4 0,-1 0-31 15,0-2-7-15,0-3-22 0,-1-1-1 16,1-11-24-16,-1 21 11 0,1-21-20 0,-1 18-6 16,1-18-30-16,-5 13-21 0,5-13-39 15,-3 9-44-15,3-9 78 0,0 0-204 0,-10 5 84 16,10-5-179-16,0 0-27 0,-19-5-9 0,11 0 0 15,-4-2 22-15,-2-2 39 0,-1-1 40 16,-2-2 80-16,1 1 12 0,-1-1 96 16,2 1 33-16,1 2 78 0,2-1-5 0,1 2 72 15,0 0-26-15,2 1 35 0,3 2-47 0,6 5-12 16,-12-11 20-16,12 11-54 0,-8-9 32 16,8 9-45-16,-3-10 26 0,3 10-43 0,0 0 39 15,4-12-38-15,-4 12 37 0,10-11-43 16,-10 11 39-16,16-8-40 0,-7 3 40 0,1 2-39 15,1 0 38-15,0 2-39 0,1-1 34 0,-12 2-39 16,22-3 30-16,-22 3-76 0,20 0 17 16,-20 0-60-16,17 5 23 0,-17-5-41 0,9 6 41 15,-9-6-30-15,5 8 54 0,-5-8-22 0,-2 11 38 16,2-11-15-16,-9 14 19 0,1-3 11 16,-1-3 16-16,-1 2 20 0,-1-3 36 15,1 1 35-15,-1 0 29 0,1-2 27 0,2-2 14 16,8-4-3-16,-12 7-19 0,12-7-39 0,0 0-27 15,-10 5-14-15,10-5-7 0,0 0-9 16,0 0-8-16,18-6-1 0,-6 0-2 0,6 0 1 16,4-3 28-16,0 1-41 0,7-1 34 15,2-2-44-15,2 1 50 0,5-2-31 0,-5 2 38 16,0 1-41-16,0-2 39 0,-2 1-44 0,0 0 38 16,-1 2-40-16,-3-1 38 0,-3 1-47 15,-4 0 40-15,0 1-49 0,-4 2 41 0,-1-1-41 16,-3 2 35-16,-1-1-51 0,-11 5 26 15,13-7-40-15,-13 7 39 0,7-6-33 0,-7 6 40 16,0 0-28-16,3-10 32 0,-3 10-30 16,0 0 36-16,-3-14-47 0,3 14 30 0,-7-13-48 15,3 6 36-15,-1-2-28 0,-2-3 43 0,1 0-20 16,-1 1 63-16,0-1-31 0,2 5 72 16,-1-2-20-16,6 9 27 0,-8-12-62 0,8 12 36 15,-5-7-43-15,5 7 59 0,0 0-33 16,0 0 54-16,-9 7-31 0,9-7 52 0,-2 19-23 15,2-3 45-15,0 3-13 0,1 6 3 0,0 2 24 16,0 6 8-16,0 1 3 0,0 2 32 16,0 1 13-16,-1-3 15 0,-1 2-26 0,1 1-10 15,-2-2-28-15,1-2-21 0,-1-6 105 0,0 0-170 16,0-2-18-16,-2-3 5 0,2-4-11 16,-1-1 7-16,0-2-28 0,1-3-19 15,-1-3-38-15,3-9-21 0,-9 13 105 0,9-13-170 16,-12 5-21-16,12-5 5 0,-14-1 126 0,14 1-156 15,-22-9 140-15,8 1-137 0,-1 0 156 16,0-2-134-16,-1 1 164 0,3 0-137 0,-1 0 160 16,2 1-145-16,1 2 151 0,1 0-156 15,3-1 141-15,7 7-161 0,-8-11 120 0,8 11-177 16,-2-10 77-16,2 10-240 0,8-13-108 0,2 4-111 16,2 2-224-16,3-5-669 0,4 1-1070 15</inkml:trace>
  <inkml:trace contextRef="#ctx0" brushRef="#br0" timeOffset="14677.34">14810 1144 13 0,'0'0'904'0,"-18"-5"-229"16,18 5-171-16,0 0-48 0,0 0-96 0,0 0-9 15,0 0-72-15,7-12 9 0,-7 12-76 16,19-6 9-16,-1 4-74 0,-1-2 4 0,4 0-62 16,3 1 15-16,2-2-75 0,1 1-53 15,0 0-138-15,0 0-78 0,-1 1-10 0,-2-2-275 16,-2 4-28-16,-4-3-395 0,-1 2-532 0</inkml:trace>
  <inkml:trace contextRef="#ctx0" brushRef="#br0" timeOffset="15084.43">15107 1044 673 0,'0'0'741'0,"-20"6"-202"0,8 0-66 15,-2 1-20-15,0 4-84 0,-4 3 29 0,-4 3-62 16,-1 2 38-16,-3 5-64 0,-4 2-10 15,1 1-18-15,-2 0-5 0,1 2-18 0,-1-1-23 16,2 0-44-16,1-2-35 0,2 0-35 16,2 0-22-16,5-7-26 0,3-3-29 0,3-3 74 15,2-1-206-15,1-1 68 0,3-4-210 0,7-7-24 16,-10 9-28-16,10-9-48 0,0 0-52 16,0 0-44-16,0 0-31 0,10-9-32 15,-1-2 1-15,3-1 24 0,-1-1 37 0,3-1 43 16,0-2 61-16,1 2 253 0,1 1-50 0,-2 0 258 15,-1 3-83-15,-2 1 194 0,1 3-82 16,-3 1 49-16,-9 5 77 0,15-2-25 0,-15 2 32 16,13 5 8-16,-13-5 3 0,9 14 6 0,-5-1 15 15,-2 1 137-15,0 3-174 0,-2 2 122 16,0 0-183-16,-2 1 113 0,1-1-189 0,0 2 106 16,-1-2-161-16,1 0-29 0,-1-3-16 15,2 1 103-15,-1-4-166 0,1-13 84 0,-1 19-198 16,1-19-32-16,1 13-27 0,-1-13-59 0,0 0-63 15,0 0-96-15,6 9-71 0,-6-9-79 16,0 0-73-16,8-11-104 0,-8 11-378 16,8-16-718-16</inkml:trace>
  <inkml:trace contextRef="#ctx0" brushRef="#br0" timeOffset="15537.51">14961 1294 515 0,'10'-13'552'15,"0"2"76"-15,-1 3-173 0,1-1-85 0,-1 2-9 16,2 2-57-16,-2 0 17 0,-9 5-61 15,19-6 13-15,-19 6-65 0,19-3 15 0,-19 3-71 16,20 0 21-16,-20 0-59 0,23 3-16 16,-9 0-13-16,1 2-14 0,-1 1-8 0,0 0-5 15,-1 2-15-15,-2-1 0 0,0 3-4 0,-1 0 0 16,-2 1 7-16,1 0 3 0,-2 1 9 16,-2-4 124-16,-1 3-157 0,-1-3 123 15,0 3-153-15,0-2 134 0,1 1-143 0,-2 0 150 16,1 0-141-16,-2 1 149 0,2 2-145 0,0 2 146 15,-1 0-139-15,1-1 139 0,0-1-140 16,0 2 137-16,0-1-153 0,3-1 135 0,-2-3-142 16,0 0 133-16,0-1-144 0,0 0 142 15,1-2-155-15,-5-7 140 0,9 13-141 0,-9-13 146 16,6 12-142-16,-6-12 146 0,4 9-130 0,-4-9 16 16,0 0 7-16,2 13-20 0,-2-13 7 15,-4 9-4-15,4-9-16 0,-12 10 157 16,12-10-165-16,-14 9 147 0,4-4-168 0,-4-3 138 15,-1 2-138-15,0-3 133 0,1 0-142 0,-4-2 148 16,1-1-129-16,-1-1 154 0,2 1-142 16,-1-3 20-16,3 1 12 0,0-1 1 0,3-2-1 15,0-1-19-15,4 0-20 0,3 0-16 0,4 8-59 16,-2-19 83-16,4 5-224 0,4-1-113 16,6-3-123-16,-1 1-137 0,5-3-223 0,2 0-541 15,1 1-1001-15</inkml:trace>
  <inkml:trace contextRef="#ctx0" brushRef="#br0" timeOffset="15819.55">15686 1145 897 0,'0'0'731'0,"-14"0"-127"0,14 0-147 15,0 0-27-15,0 0-105 0,0 0 4 0,0 0-65 16,0 0 18-16,17-7-78 0,-17 7 16 0,25-5-78 16,-7 2 14-16,1-1-69 0,3-1 25 15,2 1-66-15,-1 0-3 0,1-1-118 16,-1-1-23-16,-1 2-110 0,1 0-16 0,-5-1 21 15,-1 1-289-15,-3 1-7 0,-3 1-605 0,-11 2-721 16</inkml:trace>
  <inkml:trace contextRef="#ctx0" brushRef="#br0" timeOffset="16023.21">15958 1051 690 0,'0'0'575'15,"-15"6"51"-15,15-6-192 0,-19 12-81 16,8-4 11-16,-3 4-58 0,0 1 35 0,-4 6-27 15,1 1 42-15,-3 2-64 0,0-1 8 16,-2 6-31-16,-2 0-27 0,-1-1-40 0,0 1 94 16,2 1-179-16,-2-3 103 0,0 1-181 15,1-2 106-15,4-4-179 0,1-1-22 0,3-4-31 16,2-2-46-16,4-3-71 0,0-1-105 0,3-3-119 16,7-6-142-16,-10 3-160 0,10-3-510 15,0 0-849-15</inkml:trace>
  <inkml:trace contextRef="#ctx0" brushRef="#br0" timeOffset="16585.7">15643 1304 444 0,'0'0'721'0,"7"12"-126"0,-7-12-39 0,3 16-90 16,-3-16-47-16,0 21-43 0,-2-5-54 16,0 1-47-16,-1-1-59 0,0 2-48 0,0 0-32 15,1-1-34-15,-2-1-47 0,1 0-79 16,1-1-77-16,-2-4-72 0,2 1-70 0,2-12-72 15,-4 17-87-15,4-17-21 0,-2 15-25 0,2-15 19 16,0 0 39-16,2 10 71 0,-2-10 114 16,0 0 105-16,0 0 109 0,12 4 91 15,-12-4 44-15,11-2 79 0,-11 2 52 0,17-6 58 16,-7 3-57-16,4-4 49 0,1 2-5 0,1-2 14 16,4-1-8-16,0 1-20 0,1-2-33 15,2 0-38-15,3-1-37 0,1 0-35 0,0-1-26 16,0 0-31-16,-1 0-24 0,1 0-14 15,-4 0-51-15,-1 2-50 0,-2 1-52 0,-1 0-37 16,-5 0-18-16,0 2-23 0,-2-1-44 0,-2 0-20 16,-10 7-20-16,12-10-30 0,-12 10 8 15,4-10-7-15,-4 10 50 0,0 0 16 0,0-15 50 16,0 15 150-16,-4-12-119 0,4 12 167 0,-7-13-101 16,7 13 153-16,-7-12-100 0,7 12 167 15,-8-10-139-15,8 10 3 0,0 0 32 16,-10-7 29-16,10 7 80 0,0 0 0 0,-9 5 43 15,9-5 22-15,-8 16 23 0,6-2 20 0,-2 2 19 16,0 6 159-16,1 2-141 0,-1 1 142 16,2 1-170-16,0 1-45 0,1-1-24 0,0 1-30 15,1-2-10-15,1 0 112 0,-1-5-170 16,1-1 119-16,1-1-157 0,0-3 124 0,1-1-137 16,0-4-1-16,-3-10 15 0,9 13-7 0,-9-13-14 15,14 4-54-15,-14-4 0 0,15-3 0 16,-5-2 0-16,1-2 0 0,0-2-165 0,2 0 13 15,-1-2-312-15,-1 0-170 0,2-2-188 16,-1 0-1055-16,1-2-1599 0</inkml:trace>
  <inkml:trace contextRef="#ctx0" brushRef="#br0" timeOffset="17056.18">16719 1262 2 0,'0'0'897'16,"0"0"-184"-16,0 0-130 0,-5-10-53 0,5 10-117 15,0 0-28-15,0 0-105 0,0 0-11 0,-13 5-72 16,13-5 4-16,-13 8-76 0,2-2-23 16,-1 4-21-16,-1-2-13 0,-1 1-13 0,-2 1-9 15,0 1-7-15,0-3-7 0,1 1-9 16,1-1 0-16,1-1-1 0,2-2-38 0,3-1-43 16,8-4-43-16,-14 7-18 0,14-7-15 0,-10 4 3 15,10-4 12-15,0 0 17 0,0 0 18 16,0 0 14-16,-9 5 12 0,9-5 8 0,0 0 14 15,0 0 22-15,0 0 67 0,6 6 33 16,-6-6 30-16,7 10 29 0,-7-10 10 0,6 16 4 16,-3-1 12-16,1 0 8 0,-2 3 4 15,0 1 5-15,-2 1-5 0,-2 1-11 0,1 0 14 16,0-1-23-16,0-1-31 0,-2-1-11 0,1-1-40 16,1-2-37-16,0-2-71 0,0-2-88 15,1-11-97-15,-1 16-93 0,1-16-91 0,0 0-101 16,1 11-114-16,-1-11-149 0,0 0-350 15,0 0-726-15</inkml:trace>
  <inkml:trace contextRef="#ctx0" brushRef="#br0" timeOffset="17696.83">16575 1445 367 0,'0'0'685'0,"12"-13"-72"0,-12 13-62 15,9-12-76-15,-9 12-67 0,10-9-52 16,-10 9-38-16,12-10-42 0,-12 10-43 0,13-9-43 15,-13 9-27-15,16-9-26 0,-16 9-28 0,16-7-18 16,-7 2-17-16,1 3-14 0,-1-3-15 16,-9 5-13-16,20-5-4 0,-20 5-10 0,16-4 1 15,-16 4 5-15,14-2 7 0,-14 2 10 16,0 0 19-16,18 2 31 0,-18-2 20 0,10 5 19 16,-10-5 24-16,8 11 5 0,-8-11 18 0,7 18 20 15,-4-9-3-15,0 7 1 0,-1 0-14 16,0 0-3-16,1 3-16 0,-1-1-4 15,-2 1 110-15,2 0-163 0,-2 1 111 0,2-2-165 16,-2 0 9-16,1-1-60 0,1-2 0 0,-2-1 0 16,0-14 0-16,1 21 0 0,-1-21 0 15,1 19 0-15,-1-19 0 0,0 13 0 0,0-13 0 16,-2 11-53-16,2-11-69 0,0 0-190 16,-5 9-17-16,5-9-1 0,0 0 7 0,-14 3 6 15,14-3 6-15,-14-3 17 0,14 3 32 0,-22-9 32 16,9 0 38-16,-2 1 47 0,-1-2 49 15,-1-1 42-15,-1 0 45 0,2 0 47 0,0 1 22 16,1 0 14-16,0 1 9 0,3 0 38 16,1 2 14-16,-1-1 2 0,4 1-27 0,2 2-30 15,6 5-21-15,-12-11-19 0,12 11-15 16,-3-11 0-16,3 11-12 0,2-13-17 0,-2 13-24 16,10-14-15-16,-2 5-21 0,1 0-2 0,5 1-2 15,-2 0 3-15,4 0-1 0,-2 3-5 16,2 0-16-16,-2 1-9 0,2-1 6 0,-3 4 13 15,-13 1 12-15,21 0 5 0,-21 0 14 16,16 1 26-16,-16-1 14 0,12 9 20 0,-12-9 18 16,3 13 23-16,-3-13 21 0,-2 18 23 15,-4-3 13-15,-1-1 14 0,-2 3 1 0,-2 0-7 16,-1-1 5-16,0 1 3 0,3-4-12 16,0-1-18-16,1-4-30 0,3 1-36 0,5-9-41 15,-6 9-57-15,6-9-55 0,0 0-53 0,0 0-56 16,13-9-53-16,-1-1-57 0,4-3-43 15,4-3-37-15,-1-2-36 0,3-3-69 0,2-1-448 16,1-3-564-16</inkml:trace>
  <inkml:trace contextRef="#ctx0" brushRef="#br0" timeOffset="18150.41">16992 1289 128 0,'9'-8'808'0,"-2"1"-259"0,-7 7-58 16,9-7 14-16,-9 7-75 0,0 0 27 0,0 0-50 15,0 0-20-15,0 0-30 0,0 0-48 16,0 13-49-16,0-13-48 0,-4 9-44 0,4-9-37 15,-4 10-28-15,4-10-27 0,-2 9-42 16,2-9-29-16,0 0-14 0,-1 13-8 0,1-13-14 16,0 0-19-16,5 9-6 0,-5-9-14 0,0 0-16 15,11 5-1-15,-11-5 1 0,0 0-23 16,13 1-9-16,-13-1 2 0,0 0 9 16,17 0 10-16,-17 0 10 0,12 2 20 0,-12-2 46 15,14 0 8-15,-14 0-10 0,15 4-8 0,-15-4 24 16,14 7 22-16,-14-7 18 0,12 11 47 15,-5 0 97-15,0 0 69 0,1 3-20 0,-3 3-2 16,1 2 19-16,-3-2 49 0,1 1-31 0,-1 4-26 16,-2-3 121-16,-1 1-176 0,0 0 97 15,0-1-169-15,-1-1 111 0,-1-1-161 0,-1 0 117 16,1-3-152-16,-2-1 117 0,0-1-162 16,0-1 109-16,4-11-165 0,-9 14-26 0,9-14-21 15,-11 11 102-15,11-11-169 0,-11 4 132 0,11-4-150 16,-13 1 14-16,13-1 16 0,-15-5 25 15,7 1 30-15,-1-2 28 0,1 1 38 16,-2-3 51-16,1 1 160 0,2 0-135 0,1 1 147 16,6 6-144-16,-10-13 9 0,10 13 3 0,-8-13-11 15,8 13 1-15,-3-11-12 0,3 11 1 16,1-13-27-16,-1 13-60 0,8-14 46 0,-3 7-263 16,2-4-115-16,3 1-135 0,1 0-174 15,0 0-850-15,2 1-1210 0</inkml:trace>
  <inkml:trace contextRef="#ctx0" brushRef="#br0" timeOffset="18620.41">17420 1385 365 0,'0'0'602'0,"-13"-1"-74"0,13 1-76 0,0 0-58 15,0 0-67-15,0 0-20 0,0 0-18 0,0 0-25 16,0 0-29-16,0 0-35 0,0 0-29 15,0 0-29-15,0 0-23 0,0 0-22 16,16-2-17-16,-16 2-11 0,17-3-6 0,-17 3-12 16,20-2-12-16,-20 2-8 0,21-3-6 0,-21 3-6 15,19-1-8-15,-19 1-8 0,18 0 4 16,-18 0 1-16,14 2 4 0,-14-2 22 0,12 5 15 16,-12-5 10-16,7 9 6 0,-7-9 5 0,2 13 5 15,-2-13 0-15,-4 18 1 0,-1-5-6 16,-1 2-2-16,-3 0-6 0,0-1-11 0,-2 3-4 15,-2-1-9-15,0 0-11 0,-1-2-7 16,3-1-23-16,0-1-46 0,-1-1-62 0,2-1-72 16,0-2-86-16,2-1-92 0,0-2-89 0,8-5-112 15,-12 7-95-15,12-7-328 0,0 0-580 16</inkml:trace>
  <inkml:trace contextRef="#ctx0" brushRef="#br0" timeOffset="18823.5">17344 1454 346 0,'0'0'695'0,"0"0"-81"16,16 3-30-16,-16-3-87 0,13 7-47 0,-6-2-47 15,4 3-40-15,-1 1-31 0,2 0-67 0,-2 1-44 16,1-2-39-16,2 2-35 0,-2-1-31 16,1-1-29-16,0 0-58 0,0 0-67 15,-1-1-77-15,0-3-70 0,-2 0-51 0,-9-4-38 16,16 6-45-16,-16-6-90 0,11 3-70 0,-11-3-102 15,0 0-269-15,15-1-394 0</inkml:trace>
  <inkml:trace contextRef="#ctx0" brushRef="#br0" timeOffset="19026.91">17679 1477 30 0,'12'-6'780'0,"-3"2"-148"0,2 0-26 15,1-3-71-15,0 1-46 0,1 0-36 0,1 0-38 16,0 0-35-16,3 0-52 0,3-1-51 0,1 0-52 15,3-2-41-15,2 1-31 0,3-2-47 16,-1 1-27-16,-4 2-68 0,1 1-66 16,-1-1-59-16,-2 1-27 0,-5 1-96 0,-1 1 27 15,-4 1-20-15,-12 3 46 0,19-5-51 0,-19 5-27 16,10-4-49-16,-10 4 12 0,0 0 112 16,0 0-181-16,5-8-23 0,-5 8-50 0,0 0-194 15,-6-8-147-15</inkml:trace>
  <inkml:trace contextRef="#ctx0" brushRef="#br0" timeOffset="19448.47">18029 1196 346 0,'-9'-19'731'0,"0"-1"-255"16,1-1 95-16,-1-1-186 0,1 2-31 16,0-1 16-16,1 2-63 0,0 3 7 0,1 1-59 15,1 2 12-15,1 3-87 0,0 1 7 16,4 9-78-16,-6-14 7 0,6 14-52 0,0 0 53 16,-9-7-35-16,9 7 53 0,0 0-23 15,-4 10 49-15,4-10-30 0,-3 23 30 0,2-3-15 16,-1 5 11-16,1 4 8 0,0 7-1 0,0 2-14 15,0 9 6-15,1 1-30 0,0 4-5 16,0-1-39-16,0 0-8 0,1 0-11 0,0-3-11 16,0-2-19-16,1-2 9 0,-1-8-22 15,1-2 12-15,0-2-7 0,-1-7-3 0,0-3-13 16,0-3 17-16,-1-2-8 0,0-3 10 16,-1-1-19-16,1-13-11 0,0 18-34 0,0-18-11 15,-4 13-53-15,4-13-37 0,0 0 112 0,-11 6-172 16,11-6-2-16,-12-4 33 0,4 0-5 15,-2-3 24-15,-1-3 21 0,0 0 13 0,-1-2 4 16,-2-2 16-16,2 1 13 0,2 1 24 16,-2 2 26-16,3 0 25 0,0-1 29 0,1 3 17 31,2 0 2-31,0 1-4 0,6 7-23 0,-6-14-9 0,6 14-5 0,-2-11 1 0,2 11-3 16,5-16-11-16,3 5-18 15,1 0-71-15,3 0-72 16,0 0-79-16,5-3-68 0,-1 2-75 0,2 0-99 0,-1 1-79 0,2-1-72 15,2 2-297-15,0 0-519 0</inkml:trace>
  <inkml:trace contextRef="#ctx0" brushRef="#br0" timeOffset="19838.31">18404 1069 736 0,'0'0'768'0,"2"-11"-205"15,-2 11-80-15,0 0-32 0,5-10-87 16,-5 10 30-16,0 0-50 0,0 0 13 15,0 0-70 1,0 0 5-16,0 0-56 0,0 0-4 0,0 0-55 0,-4 13 11 0,4-13-57 0,-6 12 29 16,6-12-68-16,-8 12 10 0,8-12-55 15,-5 10 16-15,5-10-46 0,-3 10 29 0,3-10-16 16,0 0-9-16,2 14-18 0,-2-14 1 16,6 7-5-16,-6-7-5 0,14 7-12 0,-14-7-11 15,17 5-12-15,-17-5-6 0,21 6-4 0,-10-4-54 16,1 0 9-16,-1 1-65 0,2-2 16 15,-2 2-63-15,0-1-2 0,1-1-93 0,-12-1-51 16,18 5 31-16,-18-5-234 0,13 6 39 16,-13-6-548-16,0 0-682 0</inkml:trace>
  <inkml:trace contextRef="#ctx0" brushRef="#br0" timeOffset="20041.83">18386 1245 536 0,'-18'1'624'0,"2"2"-36"15,3-3-64-15,13 0-36 0,-22 2-111 16,22-2-42-16,-16 1-93 0,16-1 18 0,-11 6-40 15,11-6 33-15,-8 9-59 0,8-9-14 16,-3 15-16-16,3-15-18 0,-1 17-28 0,1-17-22 16,-1 20-14-16,1-20-14 0,0 21-10 0,-2-9-9 15,2-12-33-15,0 22-19 0,0-22-42 16,-2 20-54-16,2-20-65 0,-1 19-41 16,1-19-41-16,-2 13-60 0,2-13-72 0,0 0-66 15,-3 12-56-15,3-12-39 0,0 0-309 0,0 0-392 16</inkml:trace>
  <inkml:trace contextRef="#ctx0" brushRef="#br0" timeOffset="21372.69">18302 1331 141 0,'10'-6'580'0,"-2"1"-103"0,1 1-42 16,-9 4-47-16,19-8-17 0,-19 8-88 16,26-6 10-16,-11 3-59 0,3 0 9 0,-1 1-72 15,3-2 3-15,-1 2-63 0,0 0 10 0,1 1-56 16,-2-1-10-16,1 2-15 0,-2 0-11 15,-4 0-5-15,-13 0-29 0,22 3 4 16,-22-3 6-16,14 5-2 0,-14-5 5 0,6 8-8 16,-6-8-21-16,-2 9-6 0,-4-1 3 0,-2 1 4 15,-4 2 2-15,-5-1 10 0,-3 2 4 16,-3 1 9-16,-2-1-9 0,0 1 31 0,0-2 10 16,3-2 14-16,2-1 2 0,1 0 1 15,5-3-24-15,1-1-33 0,3-1-61 0,10-3-57 16,-12 1-29-16,12-1-15 0,0 0 6 0,0 0 9 15,0 0 19-15,0 0-8 0,-1-12 18 16,1 12-1-16,8-6 36 0,-8 6 0 0,11-8 24 16,-11 8 20-16,12-6 35 0,-12 6 28 15,10-5 54-15,-10 5 16 0,0 0 45 0,15-1-6 16,-15 1 23-16,0 0 33 0,10 5 6 16,-10-5 1-16,0 0-2 0,1 14-7 0,-1-14-19 15,-10 20-11-15,3-8-8 0,-4 3-4 0,-2 0-9 16,-2 2 0-16,-3 1 5 0,0 0 2 15,-3-1-4-15,2-1-13 0,3-2-15 0,-1-1-6 16,1-1-18-16,5-4-19 0,0 1-16 16,3-1-32-16,1-4-40 0,7-4-55 0,-10 8-22 15,10-8-23-15,0 0-13 0,0 0-18 0,0 0-20 16,0 0-10-16,0 0-4 0,18-5 4 16,-8 2 11-16,5-2 29 0,1-2 16 15,5 0 9-15,0 0 15 0,1-1 24 0,2-1 16 16,3 1 11-16,-2 0 11 0,0 2 11 0,-1-1 13 15,1 1 14-15,-1 3 8 0,-4-1 11 16,-1 3 19-16,0 0 27 0,-3 3 26 0,1 0 28 16,-4 3 38-16,0 2 8 0,-3 2 12 0,-1 0 15 15,-3 3 9-15,-2 1 4 0,-2 0 10 16,-2 1 2-16,-2 2-2 0,-1 0-13 0,-3 0 112 16,-1 0-177-16,0 0 115 0,-3 1-163 15,-1-2 108-15,0 1-159 0,-1-3 114 0,0-3-166 16,1 0 108-16,-1-2-180 0,3-2-20 0,1-2-20 15,8-4-20-15,-14 5-10 0,14-5-18 16,0 0-23-16,-15-4-17 0,15 4-5 16,-8-10 2-16,8 10 11 0,-8-16 12 0,5 3 24 15,-1-2 25-15,1-1 21 0,1 1 22 0,0 0 19 16,1 2 18-16,-1 1 12 0,2 12 16 16,-1-17 11-16,1 17 29 0,-3-12 40 0,3 12 51 15,0 0 22-15,0 0 19 0,-8-6 6 0,8 6 13 16,0 0-5-16,-14 9-1 0,14-9-7 15,-18 13-2-15,8-5-5 0,0 0-11 0,-2 1-20 16,2-1-22-16,-1 0-11 0,2-2-17 16,9-6-20-16,-13 9-49 0,13-9-50 0,-9 7-53 15,9-7-21-15,0 0-40 0,0 0-21 16,0 0-28-16,0 0-22 0,0 0-15 0,0 0 2 16,9-11-12-16,-2 6 32 0,1-1 24 15,4-1 53-15,0 0 23 0,1-1 45 0,0 1 32 16,-1 1 43-16,2 0 38 0,-2 0 36 0,0 3 6 15,-12 3 43-15,17-3 41 0,-17 3 43 16,12 2 11-16,-12-2 15 0,7 8 0 0,-7-8 5 16,2 13-1-16,-2-13-10 0,-4 18-10 15,0-6-9-15,-3 1-11 0,1-1-17 0,0 0-21 16,0-2-22-16,1 1-15 0,5-11-20 16,-8 13-31-16,8-13-45 0,-5 8-48 0,5-8-39 15,0 0-33-15,0 0-24 0,0 0-43 0,0 0-28 31,13-7-23-31,-5-1-18 0,1-3-30 0,3-1-24 0,-1-3-32 0,1-2 22 0,1-2 5 16,1-3 55-16,0-1 40 0,0-1 57 0,0 0 65 16,0 1 62-16,0 1 85 0,0-1 39 15,-2 7 52-15,0 0 13 0,-1 2 10 0,-3 1 5 16,1 4 28-16,-2 0 45 0,-7 9 38 16,9-9 16-16,-9 9 4 0,0 0 130 0,0 0-148 15,0 0 6-15,9 3-12 0,-9-3-15 0,4 11-5 16,-4-11-32-16,2 14 0 0,-2-14-33 15,4 18-6-15,-1-7-33 0,2 1-13 0,-1 0-16 16,2 1-4-16,1-3-24 0,-1 3 3 0,1-1-18 16,1-1 8-16,2 1-21 0,-2-2 4 15,1 0-6-15,2 1 5 0,-1-1-12 16,1 0 9-16,1-1-62 0,-1 0-2 0,1-1 0 16,0 2 0-16,0-3 0 0,0 1 0 0,-2-1 0 15,1-2 0-15,-4 1 0 0,-7-6 0 16,14 9 0-16,-14-9 0 0,9 5 0 0,-9-5 0 15,8 6 0-15,-8-6 0 0,0 0 0 16,11 7 0-16,-11-7 0 0,0 0 0 0,0 0 0 16,6 7 0-16,-6-7-29 0,0 0-370 0,0 0-116 15,0 0-124-15,0 0-158 0,-9-4-1037 16,9 4-1543-16</inkml:trace>
  <inkml:trace contextRef="#ctx0" brushRef="#br0" timeOffset="22483.48">10818 2113 60 0,'0'0'591'0,"0"0"-103"16,6-6-55-16,-6 6-46 0,0 0-37 0,0 0-49 16,11-5-22-16,-11 5 143 0,0 0-173 15,0 0-4-15,0 0 143 0,13 1-158 0,-13-1 142 16,0 0-148-16,0 0-23 0,2 11-23 15,-2-11-25-15,-6 13-24 0,-3-1-31 0,-2 4-4 16,-3-2-4-16,-3 4-15 0,-2 1-15 16,-2-1-13-16,0 2-4 0,-2-1-10 0,1 0-13 15,-1 0 4-15,1 0-10 0,0-1-4 0,-1-2-4 16,5-1-10-16,2-3-21 0,3-3-49 16,-1 0-53-16,5-3 91 0,1-1-193 0,8-5 111 15,-12 5-172-15,12-5 117 0,0 0-155 16,0 0 144-16,-7-8-134 0,7 8 35 0,8-11 48 15,-2 4 46-15,-1 0 40 0,5-2 43 0,-3 2 63 16,4-2 199-16,-2 3-127 0,-2 0 33 16,1 1 35-16,-8 5 28 0,16-6 30 0,-16 6 30 15,13-1 26-15,-13 1 7 0,15 5 10 16,-7 1 3-16,-3 1 7 0,3 5-6 0,-2 0-12 16,0 2-12-16,-2 2-23 0,-1 0-21 15,1 2-14-15,-2 1-25 0,-2 0-22 0,0-1-18 16,0 0-9-16,-1 1-24 0,0-2-18 0,-1-2-18 15,2 0-37-15,-2-3-42 0,2-12-55 16,0 19-58-16,0-19-52 0,0 16-72 0,0-16-47 16,0 0 72-16,2 12-241 0,-2-12-77 15,0 0-109-15,0 0-436 0,9-11-752 0</inkml:trace>
  <inkml:trace contextRef="#ctx0" brushRef="#br0" timeOffset="23109">10741 2391 287 0,'3'-10'605'15,"0"0"-86"-15,-3 10 87 0,8-14-216 0,-8 14-48 16,10-12-41-16,-10 12-21 0,9-11-31 16,-9 11-31-16,11-10-31 0,-11 10-32 0,12-10-4 15,-12 10-25-15,13-10-13 0,-4 4-27 0,0 2-9 16,-9 4-23-16,15-9-8 0,-15 9-9 16,17-8-11-16,-17 8-4 0,15-4 9 0,-15 4 0 15,12-3 22-15,-12 3 31 0,0 0 22 16,15 1 10-16,-15-1 16 0,10 6 6 0,-10-6 1 15,9 12 8-15,-9-12 23 0,6 18 10 0,-4-4 4 16,1 4 0-16,-1 0-3 0,-1 1-11 16,1 4-10-16,-2 1-9 0,0-1-15 15,0 2-20-15,0-1-17 0,-1-2-17 0,0-1-20 16,1-2-9-16,0-1-39 0,-1-1 25 0,1-2-10 16,0-3-6-16,0-12-14 0,0 19-19 15,0-19-12-15,-1 16-15 0,1-16-17 0,0 13-24 16,0-13-44-16,0 0-60 0,-4 12-54 15,4-12-56-15,0 0-51 0,0 0-29 0,-10 3-14 16,10-3-10-16,-10-6 148 0,10 6-135 0,-16-10 43 16,5 1 30-16,-1 1 43 0,-1-2 58 15,-2-1 58-15,1 0 64 0,1 1 55 0,0-1 39 16,0 3 35-16,1-3 28 0,2 3 43 16,-1-1 176-16,2 3-157 0,3 0 135 0,6 6-181 15,-11-10 117-15,11 10-174 0,-10-9 122 16,10 9-158-16,0 0 134 0,-2-14-155 0,2 14 133 15,4-10-150-15,-4 10 136 0,9-10-139 0,-9 10 129 16,13-12-145-16,-13 12 135 0,14-7-159 16,-14 7 119-16,16-7-174 0,-16 7 132 0,14-4-152 15,-14 4 141-15,11 2-131 0,-11-2 162 16,8 7-130-16,-8-7 170 0,4 14-116 0,-4-14 184 16,0 19-114-16,-1-7 171 0,-1 1-113 0,-2 3 156 15,-1-1-138-15,-1-1 18 0,0 1 19 16,0-1-10-16,1-4-6 0,1 0-14 15,4-10-6-15,-5 12-30 0,5-12-33 0,-4 8-61 16,4-8-55-16,0 0 69 0,0 0-198 0,7-8 71 16,1-3-207-16,2-3-34 0,4-3-40 15,0-4-17-15,2-2-38 0,-1-2-426 0,5-4-490 16</inkml:trace>
  <inkml:trace contextRef="#ctx0" brushRef="#br0" timeOffset="23673.48">11024 2254 139 0,'18'-21'298'0,"-5"4"-47"0,1 2 19 16,-3 3 75-16,-2 4 34 0,-3 3 9 15,-6 5-6-15,13-5 116 0,-13 5-153 0,0 0 4 16,8 8 2-16,-8-8-7 0,0 15-13 0,0-15-16 16,-4 25-33-16,1-12-35 0,-2 1-32 15,2 1-36-15,-3-2-44 0,4 0-32 16,0-4-18-16,2-9-18 0,-5 17-34 0,5-17-47 16,-2 13-34-16,2-13-18 0,0 0-8 0,0 11-16 15,0-11-6-15,0 0-20 0,0 0-20 16,0 0-17-16,17-3 24 0,-17 3 13 0,13-7 0 15,-13 7-4-15,16-10-2 0,-4 4 9 0,-1 0 21 16,3 0 15-16,-2 1 11 0,-1 2 8 16,0 0 2-16,-11 3 36 0,20-2 23 0,-20 2 21 15,20 1 18-15,-20-1 29 0,21 7 28 16,-9-1 152-16,0 2-140 0,-2 3 7 0,-2 2 17 16,1 1 19-16,0 3 15 0,-3 2 9 0,-1 1 4 15,-1 2 2-15,0 0 5 0,-3 1-12 16,1-4-20-16,-2 1-16 0,0-1-19 0,0 0-17 15,-2 0-17-15,0-2-11 0,-1-1-9 16,0-1-15-16,-2-1-47 0,2-3-3 0,-1-3-53 16,-2 0-67-16,6-8-59 0,-12 13-61 15,12-13-67-15,-15 7-66 0,15-7-46 0,-16 2-23 16,16-2 128-16,-21-5-150 0,6 0 25 0,1-3 57 16,-1 0 92-16,0 0 106 0,1-1 120 15,2 1 102-15,-1-1 211 0,3 1-104 0,0 0 26 16,2 2 19-16,2-1 13 0,6 7 8 0,-8-12-11 15,8 12-2-15,-3-11-9 0,3 11-4 16,0 0-8-16,5-13-7 0,-5 13-15 16,11-12-18-16,-3 7-10 0,5-2-17 0,0 1-7 15,2 1-19-15,3-1-14 0,-2 1-16 0,1 1-10 16,-1-2-13-16,2 1-49 0,-3 0-66 16,0 2 43-16,-2-1-227 0,-3 2 81 0,-10 2-192 15,19-6 116-15,-19 6-197 0,13-4-77 16,-13 4-117-16,11-3-472 0,-11 3-737 0</inkml:trace>
  <inkml:trace contextRef="#ctx0" brushRef="#br0" timeOffset="23986.7">11666 2155 637 0,'0'0'665'0,"5"-9"-60"0,-5 9 66 16,0 0-237-16,0 0 85 0,0 0-201 15,14 3 97-15,-14-3-208 0,0 0-40 0,11 8-32 16,-11-8-33-16,9 7-15 0,-9-7-55 16,9 10-80-16,-9-10-84 0,12 9-86 0,-12-9 62 15,10 11-253-15,-10-11-84 0,11 8-118 0,-11-8-307 16,9 5-490-16</inkml:trace>
  <inkml:trace contextRef="#ctx0" brushRef="#br0" timeOffset="24175.23">11893 2133 723 0,'0'0'872'16,"0"0"-265"-16,0 0 65 0,0 0-215 15,0 0-48-15,0 0-38 0,10 4-41 0,-10-4-34 16,0 0-44-16,0 0-32 0,0 0-42 16,0 0-36-16,0 14-27 0,0-14-29 0,0 0-57 15,-7 12-71-15,7-12-90 0,-6 11-89 0,6-11-94 16,-10 10-94-16,4-4 36 0,-5 2-263 0,1-1-503 15,-2 1-752-15</inkml:trace>
  <inkml:trace contextRef="#ctx0" brushRef="#br0" timeOffset="24394.46">11575 2319 202 0,'-17'5'746'0,"5"-1"-164"16,3 0 77-16,9-4-258 0,-15 3 54 16,15-3-207-16,0 0 127 0,0 0-179 0,0 0 135 15,0 0-167-15,0 0 115 0,0 0-170 0,12-3-15 16,-12 3-4-16,24-6-11 0,-7 1-1 15,1 0-7-15,2-1-3 0,2 0-14 0,0-2-5 16,-1 2-14-16,1-2-20 0,0 2-48 16,-2-1-52-16,0-2-62 0,-3 3-32 0,-1 0-18 15,0 0-23-15,-3 0 119 0,-3 2-188 0,0-1-19 16,-10 5-22-16,12-7-20 0,-12 7-30 16,8-7-47-16,-8 7-315 0,0 0-249 0</inkml:trace>
  <inkml:trace contextRef="#ctx0" brushRef="#br0" timeOffset="24628.92">11811 2075 620 0,'0'0'535'0,"-8"-14"-58"16,8 14-48-16,-4-9-66 0,4 9-61 15,0 0-20-15,0 0 24 0,0 0 0 0,0 0-6 16,0 0 5-16,-6 9-9 0,6-9 11 0,0 21-4 16,1-4-13-16,0 4-8 0,0 4-5 15,-2 1-15-15,1 9-47 0,0 0-18 0,-2 0-10 16,0 0-23-16,0 0-32 0,-1-2-26 15,1 0-16-15,-1-1-15 0,1-7-15 0,0 0-14 16,-2-3-28-16,2-5-34 0,0 0-30 16,0-4-29-16,2-13-69 0,-2 18-61 0,2-18-61 15,-4 9-98-15,4-9-81 0,0 0 84 0,0 0-201 16,0 0-5-16,-5-13-37 0,5 13-13 16,-1-21-400-16,0 3-625 0</inkml:trace>
  <inkml:trace contextRef="#ctx0" brushRef="#br0" timeOffset="24973.08">11717 2251 1934 0,'0'0'357'16,"0"0"31"-16,-9-9 43 0,9 9 42 0,0 0-24 15,0 0-55-15,-11 6-63 0,11-6-24 16,-8 9-31-16,8-9-17 0,-12 14-25 0,7-6-7 16,-4 5-18-16,2 0-25 0,-2 1-28 0,-2 1-23 15,1 1-25-15,-1 0-16 0,0 0-27 16,1-2-25-16,1-2-49 0,0 0-49 0,1-2-57 16,2-1-53-16,6-9 54 0,-11 11-212 15,11-11 74-15,0 0-202 0,-7 5-39 0,7-5-12 16,0 0 10-16,0 0 29 0,3-16 32 0,-3 16 32 15,10-16 40-15,-2 5 51 0,3-1 71 16,-1 0 91-16,3 0 71 0,1-1 95 0,1 2 51 16,0 1 53-16,1 1 41 0,-2 3 200 15,2 0-160-15,0 4 13 0,0 2 7 0,0 0 14 16,3 2 25-16,-2 3 3 0,0 1 28 16,3 1 9-16,-3 3 4 0,1 0 2 0,-2 2-5 15,-1 0 5-15,-2 0-51 0,-2-1-43 0,0 0-35 16,-3-1-38-16,-1 1-26 0,0-3-46 15,-7-8-46-15,7 14-34 0,-7-14-73 0,3 10-87 16,-3-10-76-16,0 0-81 0,-1 13-68 16,1-13 83-16,0 0-226 0,-9 11-100 0,9-11-561 15,-10 4-811-15</inkml:trace>
  <inkml:trace contextRef="#ctx0" brushRef="#br0" timeOffset="25427.03">11587 2517 126 0,'0'0'1053'15,"-20"2"-416"-15,20-2 55 0,-14 1-246 16,14-1 79-16,0 0-201 0,0 0 103 0,0 0-203 16,0 0 101-16,0 0-177 0,0 0 110 15,10 6-176-15,-10-6 115 0,18-3-165 0,-1 0 118 16,0-1-156-16,2 1 1 0,3-3 3 0,1-1-8 16,-1 1-32-16,2-2-34 0,-2 1-45 15,0-1-36-15,-1 1-21 0,-1 0-19 0,-4 1-10 16,-1 1 128-16,-2 0-162 0,-3 1 150 0,-10 4-132 15,16-7 40-15,-16 7 30 0,0 0 37 16,11-4 40-16,-11 4 58 0,0 0 193 16,0 0-125-16,0 0 21 0,0 0 54 0,0 0 153 15,-11 6-145-15,11-6 133 0,-11 9-160 0,11-9 129 16,-15 8-156-16,7-2 124 0,-3 2-162 16,1-1 131-16,-2 2-156 0,1 0 146 0,1 1-126 15,1-1 17-15,0 0 11 0,2 0 13 16,2-1 2-16,1 1 4 0,4-9-4 0,-7 16 6 15,7-16 3-15,-2 17-2 0,2-17-8 0,-1 16-11 16,1-16-4-16,3 16-4 0,-3-16-8 16,7 17-5-16,-3-9-6 0,1 0-4 0,2 2-2 15,3-1-11-15,-2 1-2 0,1-2 10 16,2 1-23-16,-1-1-13 0,-1 0-27 0,1-3-16 16,-3 1-32-16,-7-6-41 0,15 8-66 15,-15-8-49-15,14 5-64 0,-14-5-76 0,12 1 68 16,-12-1-258-16,13-1-110 0,-13 1-564 0,14-6-848 15</inkml:trace>
  <inkml:trace contextRef="#ctx0" brushRef="#br0" timeOffset="25630.97">11954 2657 626 0,'0'-16'684'0,"0"16"-59"15,-1-12-28-15,1 12-53 0,0 0-69 0,-6-12-79 16,6 12-48-16,0 0-49 0,-10-3-19 0,10 3-19 16,-11 5-15-16,11-5-20 0,-17 13-11 15,6-6-29-15,-1 2-8 0,0 0-39 0,1 3-29 16,-1-4-18-16,0 3-20 0,0-3-16 0,1 1-23 15,1-1-31-15,0-2-27 0,10-6-68 16,-12 7-50-16,12-7-73 0,0 0-73 16,-13 1-42-16,13-1-15 0,0 0 140 0,-1-13-156 15,1 13-24-15,9-22-47 0,-2 7-15 0,2-5-7 16,4-4 26-16,0-2 4 0,0-1-239 16,6-4-174-16</inkml:trace>
  <inkml:trace contextRef="#ctx0" brushRef="#br0" timeOffset="25974.76">11908 2457 1259 0,'18'-30'137'0,"0"7"201"0,-3 1-151 16,1 1 35-16,-3 4 34 0,-1 2 128 0,-3 3-147 15,0 2 32-15,-2 1 36 0,-7 9 16 0,11-10 5 16,-11 10-30-16,0 0-17 0,0 0-15 16,0 0 0-16,5 10-47 0,-5-10-21 0,-6 17-7 15,1-5-17-15,-2 3-16 0,1-2-34 16,0 1-31-16,1-2-23 0,0-2-20 0,5-10-24 16,-5 16-41-16,5-16-20 0,-3 12-10 0,3-12-11 15,0 0-12-15,4 10-15 0,-4-10-16 16,0 0-32-16,13 3-15 0,-13-3 120 0,15-4-165 15,-15 4 128-15,18-4-130 0,-9 0 155 0,1 1-121 16,0 0 154-16,0-1-124 0,-10 4 155 16,20-5-126-16,-20 5 175 0,19-3-105 15,-19 3 188-15,17 2-106 0,-17-2 26 0,16 6 25 16,-16-6 19-16,11 14 15 0,-8-6-3 0,-1 4-9 16,-1 1 3-16,-3 4-4 0,-2 1-17 15,-1 3 14-15,-2 1-17 0,-4 3-16 0,1-1-15 16,-3 0-14-16,0-1-19 0,1-5-25 15,0-1-38-15,1-1-36 0,2-4-46 0,-1-2-77 16,2-1-93-16,1-2-90 0,7-7-69 0,-12 7-96 16,12-7-118-16,0 0-671 0,-14-3-924 15</inkml:trace>
  <inkml:trace contextRef="#ctx0" brushRef="#br0" timeOffset="26162.68">11981 2584 249 0,'0'-11'989'0,"0"11"-332"0,0 0 96 16,0 0-211-16,7-7-35 0,-7 7-30 0,0 0-58 15,16 5-33-15,-16-5-18 0,15 9-12 0,-2-1-10 16,0-1-31-16,1 0-27 0,-1 3-28 16,4-1-30-16,-2 2-39 0,1 1-35 0,-3-4-32 15,3 4-22-15,-4-3-22 0,-1 0-35 16,1-1-59-16,-1 0-61 0,-2-3-75 0,0 0-59 16,-9-5-70-16,12 9-77 0,-12-9-106 0,10 6-138 15,-10-6-107-15,0 0-873 0,11 3-1227 16</inkml:trace>
  <inkml:trace contextRef="#ctx0" brushRef="#br0" timeOffset="26726.93">12560 2169 519 0,'0'0'514'0,"0"0"-66"15,0 0-39-15,14 0 111 0,-14 0-215 16,0 0-16-16,0 0-7 0,11 2-22 0,-11-2 6 15,0 0 4-15,7 11 11 0,-7-11-15 16,6 14 9-16,-6-14 7 0,4 19 1 0,-2-4 1 16,0 1-21-16,1 2-10 0,-2 1-20 15,0 5-43-15,-1 1-29 0,0 0-29 0,-1 3-25 16,0-1-8-16,-1 0-36 0,1 0-2 16,-1 1-12-16,1-5-10 0,0 2-9 0,-1-2-1 15,1-3-10-15,-1-1-6 0,2-2-5 0,-2-1-21 16,2-4-10-16,-1 0-14 0,1-12-10 15,0 16-15-15,0-16-18 0,-2 12-13 0,2-12-45 16,0 0-87-16,0 0-126 0,0 0-153 0,0 0-127 16,0 0-144-16,0 0-662 0,5-7-1048 15</inkml:trace>
  <inkml:trace contextRef="#ctx0" brushRef="#br0" timeOffset="27602.63">12641 2230 497 0,'0'0'668'0,"3"-13"71"16,-3 13-197-16,6-10 61 0,-6 10-200 16,5-6 93-16,-5 6-197 0,7-7-42 0,-7 7-26 15,11-8-40-15,-11 8-11 0,14-6-26 16,-6 2-21-16,-8 4-30 0,20-7-16 0,-6 3-23 16,1 1-5-16,-1-1 118 0,2 1-166 0,-2 0 127 15,1-1-158-15,-1 2 134 0,-2 0-150 16,-1 0 131-16,-11 2-153 0,22-2 143 15,-22 2-145-15,20-1 136 0,-20 1-143 0,19 2 161 16,-19-2-128-16,17 4 29 0,-17-4 32 0,14 11 24 16,-8-4 12-16,1 5 16 0,0 1 7 15,-2 2 9-15,0 5 12 0,-1 1 18 0,-1 1-9 16,-1 1 1-16,1 2 3 0,-3-1-6 0,1 2-2 16,0-1-38-16,-1 0 33 0,0 2-11 15,0-2-5-15,-1 1-5 0,0-1 2 0,1-1-11 16,-1 0-6-16,0-2-9 0,0-2-51 15,1-1-11-15,-1 0 0 0,0-2 0 0,1-2 0 16,-1-1 0-16,0-3 0 0,1-11 0 0,0 19 0 16,0-19 0-16,-2 17 0 0,2-17 0 15,0 0 0-15,-1 14 0 0,1-14 0 16,0 0-121-16,0 0-79 0,-6 8-45 0,6-8-27 16,0 0-25-16,-11-6-33 0,11 6-14 0,-12-12-26 15,5 2-6-15,-2-2 136 0,-2-4-145 16,-1 0 181-16,-1-2-116 0,-1-3 48 0,-2-1 55 15,1-3 71-15,-2 3 72 0,2 0 207 16,0 2-103-16,3 2 64 0,2 1 55 0,-1 5 32 16,4 0 8-16,0 2-12 0,0 0-23 0,2 3-35 15,5 7-26-15,-8-13-20 0,8 13 0 16,-4-11-6-16,4 11 3 0,0 0-10 0,1-14 0 16,-1 14-13-16,6-9-3 0,-6 9-14 0,13-11 2 15,-6 5-14-15,4 0-2 0,1-2-11 16,0 3-24-16,1-1-20 0,-1 0-23 15,-2 1-24-15,2 2-24 0,-12 3-31 0,16-5-12 16,-16 5 9-16,0 0 25 0,16 1 24 0,-16-1 22 16,0 0 148-16,3 11-129 0,-3-11 166 15,-5 13-114-15,5-13 173 0,-12 19-120 0,3-6 20 16,0-1 21 0,-2 0 13-16,-1 2 13 0,1-1-8 0,-1-1 7 0,2-1-9 0,2-2-16 15,0 1-13-15,8-10-16 0,-11 10-30 0,11-10-21 16,-6 9 4-16,6-9-8 0,0 0 4 15,0 0-11-15,0 0-19 0,0 0-20 16,11 4-34-16,-11-4-14 0,14-3-16 0,-14 3 2 16,17-3 116-16,-17 3-157 0,20-1 133 0,-20 1-153 15,17 3 134-15,-17-3-144 0,15 7 163 16,-15-7-122-16,10 13 160 0,-10-13-123 0,3 19 51 16,-3-19 49-16,-5 26 35 0,0-9 39 0,-3 1 34 15,-1 0 46-15,-2 0 18 0,1-1 5 16,-2 0-6-16,2-2-15 0,3-3-23 0,0-1-20 15,1-2-26-15,0-1-27 0,6-8-34 16,-5 11-29-16,5-11-45 0,0 0-59 0,0 0-101 16,0 0-119-16,12 3-8 0,-2-6-386 15,3-6-795-15,6-3-1135 0</inkml:trace>
  <inkml:trace contextRef="#ctx0" brushRef="#br0" timeOffset="28322.97">13491 2439 518 0,'-13'3'823'0,"0"-1"-10"0,13-2-250 15,-19 2 79-15,19-2-208 0,-14 3-61 16,14-3-66-16,0 0-72 0,0 0-36 0,-13 0-36 16,13 0-23-16,0 0-31 0,0 0-14 0,8-5-23 15,-8 5-11 1,16-6-16-16,-7 2-4 0,5-1-14 0,2 0-4 0,0 0-15 0,2-1-12 16,3 0-19-16,-1-1-4 0,2 1-8 15,1-1-6-15,-2 1-10 0,1-1-2 0,-3 3-4 16,-1 1 1-16,1 1 136 0,-1 1-149 15,-5 1 145-15,0 2-132 0,2 3 170 0,-2 1-127 16,-2 5 165-16,-2 0-120 0,-2 3 35 0,-1 1 38 16,-1 3 4-16,-3 0 22 0,-2 1 18 15,0 1 14-15,-2 0-13 0,-3 2-5 0,1-1-11 16,-1 1-15-16,-1-3-17 0,0 0-14 16,0-3-17-16,-2-1-10 0,2-1-13 0,-1-1-20 15,1-1-4-15,-2-1-13 0,3-2-21 0,-2-2-35 16,7-7-26-16,-9 10-27 0,9-10-11 15,-12 5-33-15,12-5-53 0,0 0-71 0,-16-5-82 16,16 5-50-16,-12-13 109 0,6 1-163 0,-1-2 153 16,0-6-125-16,1 0 41 0,-1-3 52 15,0-6 62-15,2 0 73 0,-1-2 84 16,2 1 68-16,1 0 181 0,-1 2-131 0,2 3 180 16,1 2-147-16,0 3 161 0,1 3-157 0,0 1 14 15,1 4 22-15,-1 12 33 0,1-20 25 0,-1 20 37 16,3-11 35-16,-3 11 8 0,0 0 7 15,0 0 2-15,0 0 18 0,0 0 15 0,0 0 0 16,-1 16 6-16,-1-7-3 0,-3 7-20 16,-1 2-23-16,-2 1-14 0,-2 1-9 0,-1 4-22 15,-1 0-25-15,-2-1-24 0,-1 0-24 16,0-1-15-16,-2 0-19 0,-2-1-12 0,0-1-21 16,1-1-28-16,-3-2-18 0,5-3-13 15,-3-1-35-15,1-1-26 0,3-3-74 0,0 0-84 16,2-2-59-16,3-3-63 0,10-4-83 0,-16 5 6 15,16-5-322-15,0 0-808 0,-13-2-1218 16</inkml:trace>
  <inkml:trace contextRef="#ctx0" brushRef="#br0" timeOffset="28733.22">13999 2424 942 0,'0'0'679'0,"0"0"71"15,-3-12-281-15,3 12 60 0,0 0-174 16,0 0 140-16,0 0-192 0,0 0 2 0,0 0-5 16,-1 11-13-16,1-11-28 0,3 19-24 0,-2-9-19 15,2 7-29-15,-1-1-24 0,0 0-41 16,0 0-21-16,0 0-18 0,1-1-16 0,-1-2-11 15,0-1-36-15,-2-12-35 0,2 19-55 16,-2-19-57-16,3 16-75 0,-3-16-58 0,3 12 60 16,-3-12-237-16,0 0 66 0,2 11-255 15,-2-11-123-15,0 0-470 0,0 0-827 0</inkml:trace>
  <inkml:trace contextRef="#ctx0" brushRef="#br0" timeOffset="28999.4">14044 2444 554 0,'7'-6'480'16,"-7"6"-62"-16,15-11-46 0,-15 11-44 0,14-4-37 16,-14 4-51-16,16-2 121 0,-16 2-191 15,16 2 142-15,-16-2-165 0,18 4 148 0,-18-4-156 16,15 6 148-16,-15-6-143 0,13 11 154 16,-13-11-125-16,11 11 21 0,-11-11 16 0,5 15 2 15,-5-15-3-15,-1 18 5 0,-3-4 7 16,-1 0-33-16,-3-1-14 0,-2 3-17 0,-1-1-15 15,-1-1-23-15,0 0-21 0,1-3-21 0,0-1-18 16,0 0-31-16,2-2-57 0,2 0-80 16,7-8-86-16,-11 11-96 0,11-11-82 0,-7 6 21 15,7-6-228-15,0 0-76 0,0 0-132 16,0 0-455-16,0 0-851 0</inkml:trace>
  <inkml:trace contextRef="#ctx0" brushRef="#br0" timeOffset="29396.83">14357 2406 27 0,'0'0'876'0,"10"7"-178"0,-10-7-20 0,7 13-66 0,-4-4-45 16,0 1-55-16,-2 1-48 0,2 3-54 0,-1 3-35 16,0-2-34-16,0 2-46 0,-1-1-40 15,0-1-38-15,2-2-48 0,-2-2-31 0,-1-11-24 16,3 20-25-16,-3-20-18 0,2 15-19 0,-2-15-22 15,2 12-27-15,-2-12-22 0,0 0-15 16,5 11-20-16,-5-11-30 0,0 0-40 16,0 0-17-16,14-5-10 0,-14 5-14 0,11-11 9 15,-11 11 12-15,11-14 14 0,-5 7 140 0,1 0-138 16,-1-1 154-16,0 2-138 0,-6 6 147 16,10-13-139-16,-10 13 151 0,11-10-123 0,-11 10 168 15,7-7-124-15,-7 7 40 0,0 0 37 0,0 0 10 16,14 1 11-16,-14-1 11 0,7 8-4 15,-7-8-11-15,6 11-5 0,-6-11-7 0,6 14-8 16,-6-14-10-16,6 14-8 0,-6-14-6 16,5 13-17-16,-5-13-50 0,5 9-42 0,-5-9-53 15,0 0-17-15,9 9 68 0,-9-9-231 16,0 0 59-16,12-3-231 0,-12 3-104 0,13-8-100 16,-6 2-310-16,2-4-615 0</inkml:trace>
  <inkml:trace contextRef="#ctx0" brushRef="#br0" timeOffset="29599.94">14749 2402 673 0,'0'0'847'0,"10"-8"-244"0,-10 8 72 16,0 0-207-16,0 0 111 0,10 5-181 0,-10-5-35 15,0 0-23-15,0 18-14 0,0-18-17 16,-4 20-18-16,-1-8-22 0,1 3-45 16,-1-1-28-16,-1 2-34 0,0-2-27 0,-1 1-31 15,-1 0-19-15,1-2-18 0,-1-1-27 0,-2 1-69 16,2-1-25-16,1-2-40 0,0-1-54 15,0-2-72-15,7-7-71 0,-9 10-72 0,9-10-69 16,0 0 77-16,-10 5-217 0,10-5-49 16,0 0-40-16,0 0-372 0,0 0-647 0</inkml:trace>
  <inkml:trace contextRef="#ctx0" brushRef="#br0" timeOffset="29772.39">14722 2549 628 0,'18'3'648'0,"-18"-3"-46"0,15 8 114 0,-6-3-202 15,1 4-8-15,0-1-4 0,1 1-31 16,0 1-48-16,0-1-39 0,1 0-38 0,-1-1-57 16,-1-1-49-16,1 1-48 0,-2-2-33 0,-3-1-47 15,-6-5-77-15,17 9-89 0,-17-9-108 16,12 5-139-16,-12-5-168 0,11 2-41 0,-11-2-407 16,14 0-467-16,-14 0-985 0</inkml:trace>
  <inkml:trace contextRef="#ctx0" brushRef="#br0" timeOffset="30712.35">15295 2242 896 0,'-9'-4'566'15,"9"4"-20"-15,-13-8-15 0,13 8-46 0,-9-5-26 16,9 5-45-16,0 0-46 0,-12-5-62 15,12 5-50-15,0 0-42 0,-7-5-36 16,7 5-33-16,0 0-14 0,0 0-19 0,0 0-11 16,0 0-20-16,0 0-8 0,0 0-9 0,0 0-13 15,7-8-18-15,-7 8-4 0,0 0-12 16,0 0-24-16,16 0-37 0,-16 0-20 0,0 0-22 16,11 6-17-16,-11-6-9 0,0 0-3 15,5 10 11-15,-5-10 16 0,-1 11 10 0,1-11 25 16,-6 15 14-16,2-7 26 0,-3 4 39 0,-2-1 28 15,0 1 26-15,0 0 24 0,0-2 4 16,-1 2 1-16,1-2-14 0,3-1-17 0,0-3-27 16,6-6-12-16,-8 12-18 0,8-12-6 0,-4 8-11 15,4-8-7-15,0 0-24 0,5 9-31 16,-5-9-42-16,12 2-24 0,-12-2-22 16,19 1-13-16,-19-1-7 0,23 1 9 0,-7-1 128 15,1 1-161-15,2 1 139 0,-1-1-139 0,0 2 166 16,-1 0-139-16,-1-1 32 0,-1 3 15 15,-3 0 33-15,-4-1 30 0,-8-4 17 0,13 13 178 16,-13-13-117-16,3 16 166 0,-3-16-136 0,-4 25 169 16,-3-11-135-16,-1 3 27 0,-1 1 20 15,-3-2 2-15,0-1 10 0,0 0 3 0,-1 0 12 16,2-4-37-16,0 0-12 0,0-2-19 16,2-1-19-16,1-2-45 0,8-6-51 0,-14 8-67 15,14-8-59-15,0 0 65 0,-14 0-218 0,14 0 133 16,-9-7-168-16,9 7 1 0,-6-12-2 15,6 12 16-15,-5-16 31 0,2 6 45 0,0 1 39 16,0-6 45-16,0 1 39 0,-1-3 57 16,-1 2 40-16,2-2 38 0,0-1 12 0,0 1 19 15,1 1 22-15,1-2 157 0,-1 2-158 16,1 1 11-16,0 3 5 0,1 12-3 0,0-20-3 16,0 20-22-16,0-15 11 0,0 15 8 0,0 0 34 15,2-13 17-15,-2 13 24 0,0 0 16 16,0 0 13-16,6 9 8 0,-6-9 24 0,5 19 15 15,-4-3-14-15,3 1-34 0,0 7-28 16,-2 2-26-16,-1 1-15 0,-1 2 4 0,0 4 2 16,-1 2 11-1,-2 0-8-15,-2 0-8 0,0 0 5 0,0-2 110 0,0-2-135 0,-1-1-20 16,-1-4 36-16,4-4-43 0,-2-1 13 16,1-3-43-16,0-3 26 0,2 0-36 0,-1-3 19 15,3-12-63-15,-4 18 10 0,4-18-54 0,-2 13-14 16,2-13 66-16,0 0-173 0,-5 9 66 15,5-9-168-15,0 0-104 0,0 0-138 0,0 0-208 16,4-15-788-16,-1 5-1162 0</inkml:trace>
  <inkml:trace contextRef="#ctx0" brushRef="#br0" timeOffset="31307.24">15538 2289 196 0,'0'0'964'16,"-8"-6"-186"-16,8 6-92 0,0 0-91 16,-7-6-84-16,7 6-57 0,0 0-75 0,0 0-76 15,0 0-56-15,-5-8-41 0,5 8-27 0,0 0-27 16,0 0-21-16,11-8-21 0,-11 8-19 15,13-4-17-15,-13 4-15 0,17-5-14 16,-17 5-4-16,21-3-11 0,-10 0-5 0,0 2-7 16,1 0-5-16,1-1-5 0,-1 0-5 0,0 0-13 15,1 2-12-15,-2-2-4 0,-11 2-2 0,23-3 4 16,-23 3-4-16,18-1 3 0,-18 1-2 0,16 0 12 16,-16 0 17-16,12 2 26 0,-12-2 29 15,10 8 25-15,-10-8 20 0,8 14 3 16,-8-14 5-16,4 19 12 0,-3-6 6 0,1 1 0 15,-2 4-2-15,1 0-6 0,0 0-11 0,-1-1-23 16,0 1-1-16,0-1-25 0,0-1-1 16,0-2-18-16,0-1 0 0,0-13-18 0,1 20 7 15,-1-20-15-15,0 18-15 0,0-18-33 0,-1 14-34 16,1-14-36-16,0 0-44 0,0 17-61 16,0-17-63-16,0 0-53 0,-5 12 70 0,5-12-212 15,0 0 113-15,-7 6-177 0,7-6-22 16,0 0-34-16,-12-3-39 0,12 3-384 0,-12-6-614 15</inkml:trace>
  <inkml:trace contextRef="#ctx0" brushRef="#br0" timeOffset="31682.32">15557 2434 442 0,'-11'-2'601'0,"11"2"-96"0,-17-5-55 16,17 5 90-16,-11-3-224 0,11 3 101 0,0 0-189 16,-8-4 120-16,8 4-191 0,0 0 125 15,0 0-184-15,0 0 122 0,6-7-175 0,-6 7 121 16,13-5-158-16,-13 5 131 0,19-6-150 15,-8 4 134-15,4-2-156 0,0 2 133 0,1-1-147 16,-2 1 136-16,0 1-147 0,-14 1 131 0,21-2-175 16,-21 2 107-16,21 1-173 0,-21-1 124 15,14 4-147-15,-14-4 155 0,7 5-139 0,-7-5 26 16,2 11 25-16,-2-11 30 0,-5 16 33 16,-2-6 49-16,0 3 181 0,-3-1-112 0,-3 3 167 15,0 0-122-15,-1-1 160 0,-2 1-129 16,3 0 19-16,0-2 4 0,3-1-24 0,1-2-8 15,1 0-9-15,2-1-8 0,6-9-3 0,-5 13-8 16,5-13-14-16,0 0-7 0,6 11-14 16,-6-11-9-16,12 3-14 0,-12-3-8 0,18 0-15 15,-5-3-19-15,4 1-3 0,1-1-12 16,-1 0-34-16,2-1-36 0,-2 0 82 0,2 0-203 16,-1 0 82-16,-2 0-206 0,-1-1 102 0,-2 2-198 15,-2 0-38-15,-11 3-73 0,17-4-63 16,-17 4-398-16,10-4-602 0</inkml:trace>
  <inkml:trace contextRef="#ctx0" brushRef="#br0" timeOffset="32104.84">15638 2409 257 0,'-9'-6'591'0,"-1"1"-121"0,10 5-92 15,-13-7-54-15,13 7-17 0,0 0-26 0,-16 0 150 16,16 0-150-16,-9 8 145 0,9-8-151 15,-7 22 147-15,3-5-148 0,1 5 9 0,1 6-7 16,0 5-35-16,1 5-31 0,1 2-20 0,1 6-43 16,1-2 14-16,1-1 115 0,-1-6-129 15,0-2 90-15,1-1-129 0,1-3 87 16,-2-6-117-16,2-3 85 0,-1-3-118 0,0-2 89 16,0-2-104-16,3-3 94 0,-2-3-123 0,-4-9 89 15,9 10-134-15,-9-10-60 0,14 1 1 16,-14-1 78-16,22-8-154 0,-9-1-17 0,1-2-13 15,2-3-10-15,1-5-11 0,2-3-18 16,-1 0-9 0,3-7 121-16,2 0-133 0,-1-1 163 0,-1 1-116 0,0 2 171 0,-2 4-125 0,-4 3 165 15,-2 4-125-15,-1 1 151 0,-2 4-107 16,-1 0 184-16,-2 3-92 0,-7 8 181 0,9-8-121 16,-9 8 146-16,0 0-154 0,0 0-1 15,0 0-9-15,0 0-8 0,0 0-10 0,-11 11-41 16,3-6-42-16,-2 4 81 0,-2-2-200 15,-1 2-31-15,0 0-45 0,-2-2 105 16,1 0-189-16,-1 0-32 0,0 1-10 0,-2-2-21 0,2-2-30 16,0 1-43-16,0 1-275 0,0-2-260 15</inkml:trace>
  <inkml:trace contextRef="#ctx0" brushRef="#br0" timeOffset="32323.56">15652 2754 311 0,'0'0'439'16,"-15"0"-68"-16,15 0-51 0,0 0-8 0,-14 0 20 15,14 0 143-15,0 0-181 0,0 0 13 16,0 0 9-16,0 0 16 0,0 0 8 0,13 10-4 15,-1-5-6-15,3 3-10 0,0-2-8 0,5 3-4 16,3-1 3-16,-2 0-24 0,3 1-24 16,4 0-27-16,-5-2 68 0,0 1-156 0,0-1 77 15,-1-1-138-15,-3-2 88 0,-3 1-131 16,0-1 96-16,-3-1-122 0,-3 0 113 0,-10-3-123 16,18 3 51-16,-18-3-71 0,13 0 8 0,-13 0-158 15,0 0 43-15,15-5-201 0,-15 5-72 16,5-7-71-16,-5 7-65 0,2-11-73 15,-2 11 58-15,-2-15-285 0,-1 4-511 0,0-3-940 16</inkml:trace>
  <inkml:trace contextRef="#ctx0" brushRef="#br0" timeOffset="33058.24">16205 2427 246 0,'0'0'805'0,"7"-13"-167"16,-7 13-41-16,6-7 44 0,-6 7-223 0,0 0 80 16,7-6-198-16,-7 6-24 0,0 0-34 0,0 0-35 15,0 0-24-15,0 0-38 0,6 7-23 16,-6-7-23-16,0 0-16 0,-3 13-16 16,3-13-15-16,-4 11-16 0,4-11-2 0,-5 10-13 15,5-10-3-15,-3 9-13 0,3-9-3 0,0 0-8 16,-4 12 4-16,4-12-5 0,0 0 3 15,0 0 6-15,2 14 5 0,-2-14-3 0,0 0 0 16,7 6 117-16,-7-6-159 0,0 0 112 16,14 5-170-16,-14-5 122 0,14 0-150 0,-14 0 130 15,14 0-150-15,-14 0 141 0,17 0-152 0,-17 0 139 16,19-3-138-16,-19 3 151 0,19-1-148 16,-19 1 137-16,14-1-157 0,-14 1 124 0,12-1-152 15,-12 1 19-15,0 0 5 0,12 1-15 0,-12-1-13 16,0 0-2-16,0 0 9 0,-3 13 5 15,3-13 10-15,-10 12 21 0,-1-1 27 16,0-1 23-16,-2 2 23 0,-3 0 34 0,1 2 36 16,-3-2 42-16,0 3 24 0,-1-1 13 0,0-1 31 15,2 1 60-15,0-3 43 0,4 0 29 16,0-3-3-16,2 0 0 0,3-2-28 0,8-6-16 16,-13 10-25-16,13-10-9 0,-6 6-11 15,6-6-7-15,0 0-10 0,0 0-9 0,8 7-14 16,-8-7-8-16,14 0-10 0,-14 0 6 0,25-4-4 15,-9 0 9-15,2-1-16 0,0 1-10 16,4-2-17-16,0 0-8 0,-1 0 125 16,1-1-178-16,-1 1 90 0,-1 0-197 0,-2 2 88 15,-1-2-187-15,-2 1 123 0,-2 0-163 0,-1 2 144 16,-12 3-140-16,16-6 8 0,-16 6-4 16,14-6-10-16,-14 6 0 0,8-7 5 0,-8 7 5 15,6-8 6-15,-6 8-5 0,3-10-6 16,-3 10-32-16,1-14-48 0,-1 14-218 0,-1-19-74 15</inkml:trace>
  <inkml:trace contextRef="#ctx0" brushRef="#br0" timeOffset="33324.98">16413 2388 353 0,'-6'-19'553'0,"1"2"-62"0,0 3-46 15,-2-3-28-15,4 2 90 0,-2-1-179 0,1 2 128 16,0 1-173-16,1 3 130 0,-1 1-188 16,4 9 100-16,-6-13-192 0,6 13 94 15,-4-10-172-15,4 10 126 0,0 0-153 0,0 0 20 16,0 0 35-16,-9 11 5 0,7-1 13 0,0 7 2 15,1 6 5-15,0 3-15 0,0 4-20 16,1 3-7-16,-1 4-15 0,0 1-13 0,-1 0-12 16,0 1-13-16,-1 4-11 0,1-7-9 0,0 0-9 15,-1-3-12-15,0 0-19 0,1-6-7 16,0-1-9-16,0-2-15 0,0-3-19 0,0-2-20 16,-1-2-14-16,2-3-10 0,0-1-6 15,1-13-28-15,-3 20-19 0,3-20-28 0,-3 11-24 16,3-11-11-16,0 0-24 0,-5 11-46 0,5-11-118 31,0 0-566-31,0 0-617 0</inkml:trace>
  <inkml:trace contextRef="#ctx0" brushRef="#br0" timeOffset="34126.94">16153 2748 319 0,'0'0'710'15,"-12"-4"-21"-15,12 4-249 0,0 0-40 0,0 0-34 16,-15 0-32-16,15 0-24 0,0 0-19 0,-10 7-19 15,10-7-41-15,0 0-42 0,-7 7-19 16,7-7-8-16,0 0-28 0,0 0-13 16,0 0-18-16,0 0-7 0,0 0-19 0,3 11-4 15,-3-11-17-15,0 0-7 0,19-5-12 0,-19 5-1 16,24-7-15-16,-9 2 1 0,3 1-8 16,2-2-3-16,1 0-5 0,2-1 1 0,0 1-9 15,-1 0 1-15,2-1 124 0,-1 3-177 16,-3-1 113-16,1 2-153 0,-2 0 136 0,-2 2-140 15,-2-1 143-15,-15 2-141 0,25 2 157 0,-25-2-126 16,17 7 33-16,-17-7 38 0,14 11 36 16,-14-11 18-16,8 14 19 0,-8-14 11 15,2 18 7-15,-2-18-4 0,0 16-11 0,0-16-10 0,-1 16-14 16,1-16-10-16,-1 12-7 0,1-12-15 16,0 0-24-16,2 13-31 0,-2-13-31 15,0 0-60-15,0 0-61 0,0 0-72 0,0 0-55 16,16-5 98-16,-16 5-169 0,14-13 13 0,-6 4 1 15,0-2 19-15,2-3 31 0,-1 1 46 16,-1-3 50-16,4-1 51 0,-4 1 55 0,1 0 62 16,0 2 54-16,-2 2 41 0,-1 0 31 15,0 3 17-15,-1 2 23 0,-5 7 33 0,9-9 39 16,-9 9 168-16,0 0-150 0,9-4 155 0,-9 4-151 16,0 0 138-16,5 9-145 0,-5-9 2 15,0 0-1-15,3 14-3 0,-3-14-25 16,2 10-27-16,-2-10-31 0,0 0-19 0,2 12-16 15,-2-12-22-15,0 0-34 0,0 0-37 0,7 9-46 16,-7-9-64-16,0 0-51 0,9-4 80 16,-9 4-197-16,8-8 98 0,-8 8-170 0,11-13 2 15,-4 3 6-15,1-1 0 0,-2-2 29 0,1-2 53 16,1 1 58-16,-1-4 58 0,0-1 78 16,0-1 57-16,0 1 30 0,-2-2 21 0,1 0 25 15,0 1 29-15,-1 0 161 0,-1 2-157 16,2 1 132-16,-2 3-161 0,0 0 3 0,-1 2 3 15,0 2-17-15,-3 10-9 0,4-14-18 0,-4 14 8 16,3-12 17-16,-3 12 15 0,0 0 5 16,4-10 24-16,-4 10 26 0,0 0 22 0,0 0 16 15,0 0 22-15,0 0 3 0,8 7 15 16,-8-7 7-16,4 23 4 0,-1-4 9 0,1 7 20 16,0 6 3-16,1 8-4 0,0 4-2 0,2 3 2 15,-2 0-11-15,1 1-15 0,-1 1-34 16,-1-1 9-16,2-2 88 0,-2 1-167 0,-1-2-84 15,-1 0-20-15,0-1 0 0,-3-6 0 16,-2 5 0-16,-2 1 0 0,-5-1 0 0,-5-1 0 16,-9 7 0-16,-8 0 0 0,-8-1 0 15,-11-4-104-15,-9 2-214 0,-6-4-12 0,-22 4-160 16,-7-2-213-16,-13-3-1265 0,-6-2-1709 0</inkml:trace>
  <inkml:trace contextRef="#ctx0" brushRef="#br0" timeOffset="79670.96">6187 6453 773 0,'0'0'750'0,"0"0"-96"15,0 0-103-15,0 0-32 0,0 0-79 0,0 0-21 16,0 0-78-16,0 0-17 0,0 0-55 16,-11-2-6-16,11 2-49 0,0 0-28 0,0 0-30 15,0 0-15-15,-9 5-22 0,9-5-8 0,0 0-14 16,0 0-13-16,-4 8-4 0,4-8-12 15,0 0-2-15,0 0-10 0,1 11 3 0,-1-11 6 16,0 0-2-16,10 10-5 0,-10-10 4 16,14 7 10-16,-1-2-14 0,3 0-4 0,3-2-6 15,0 1-6-15,5-2-4 0,2 3-10 16,2-2 6-16,1 0-10 0,6-2-3 0,2 1-2 16,2-1-1-16,4 1 2 0,0-2-6 0,10 0 5 15,1-1-10-15,0-1-4 0,4 1 6 16,-2-1-3-16,1-1 0 0,-1 0 4 0,-3-3 0 15,-1 0-29-15,-2-1 30 0,-4 0 0 16,0-2 5-16,-6 0-6 0,-8 1 0 0,1-3 7 16,-4 0 0-16,-2-1-2 0,-1-2 4 0,-2-2-4 15,-2 0 2-15,-2-5-1 0,-2-1-6 16,2-6 1-16,-1-3-6 0,-4-3-17 16,-3-1 20-16,-1-2-4 0,-5-1-10 0,-2 3-8 15,-1-1-1-15,-5 0 28 0,-3-6-45 0,-4 2 29 16,-5 0-45-16,-3 1 31 0,-5 0-47 15,-8-6 40-15,-4 5-48 0,-5-1 40 0,-5 5-32 16,-3 2 40-16,-3 3-27 0,-4 2 7 16,-1 4 5-16,-3 3 7 0,-2 3 5 0,0 2 6 15,-4 3-4-15,7 8 6 0,-3 0 8 0,-1 6 2 16,-14 6 43-16,-2 3-41 0,3 5 29 16,-2 6-32-16,2 4 33 0,3 4-20 0,-1 6 23 15,3 1-37-15,4 7 33 0,2 0-36 0,3 3 2 16,5 0 1-16,4 2 11 0,8 2 123 15,6-2-146-15,5 1 7 0,7-1 2 16,11-6 18-16,5-1-3 0,7-3 1 0,5 0 30 16,7 2 17-16,4-2 20 0,8-2 12 0,4-2 6 15,6-5 4-15,5-2-5 0,11-1 2 16,5-4-4-16,6-4-4 0,-5-6-1 0,12-1-69 16,-6-4-12-16,0-4 0 0,2-1 0 15,0-1 0-15,1-2 0 0,0-1 0 0,0 0 0 16,7-4 0-16,-10 3 0 0,-2-1 0 0,-3 1 0 15,-2-2 0-15,-7 2 0 0,-9 1 0 16,-7 0 0-16,-1 1 0 0,-6 1 0 0,-4-1 0 16,0-1 0-16,-5 3 0 0,-1-1 0 15,-13 1 0-15,20-1 0 0,-20 1 0 0,16-1 0 16,-16 1 0-16,14-1 0 0,-14 1 0 16,0 0 0-16,15 0 0 0,-15 0 0 0,0 0-233 0,0 0-318 0,0 0-213 0,6-6-361 31,-6 6-618-31,0 0-1431 0</inkml:trace>
  <inkml:trace contextRef="#ctx0" brushRef="#br0" timeOffset="86322.19">9619 6578 424 0,'0'0'641'0,"-4"-11"-105"15,4 11-44-15,-4-8-95 0,4 8-64 0,-5-8-39 16,5 8-18-16,-11-6-11 0,11 6-14 0,-14-4-20 15,14 4-16-15,-19-3-15 0,19 3-4 16,-24 0-15-16,13 1 3 0,-2-1-8 0,-5 2-16 16,0-1-19-16,-4 1-5 0,4 1-6 0,-7 1-11 15,2-1-6-15,-4 2-5 0,0 0-11 16,-4 2-16-16,-1 2-4 0,-1 0-9 0,-5 4-5 16,0 1 0-16,-1 1-11 0,0 1-4 15,2 3-1-15,1 0-12 0,-1 3-6 0,2 2 1 16,1 2-2-16,3 1-7 0,0 0-5 0,5 4 2 15,1 0-3-15,2 2-2 0,2 2-3 16,4 3 3-16,0 1-5 0,4 3 5 16,4 2-7-16,1 1 13 0,7-2 12 0,1-3 6 15,4 3 5-15,4-2 11 0,3-4 3 0,4 0 12 16,6-3 12-16,3-5 13 0,8-3 0 16,1-4 1-16,5-1-2 0,6-7 1 0,4-1-9 15,2-5-7-15,4-4-11 0,2-2-3 16,7-4-63-16,11-3 0 0,0-4 0 0,3-2 0 15,-1-3 0-15,-1-3 0 0,-2-2 0 0,-1-4 0 16,-4-1 0-16,-1-2 0 0,-2-5 0 16,-4 0 0-16,-2-1 0 0,-7-2 0 0,-4 0 0 15,-4 0 0-15,-5-1 0 0,-11 6 0 16,-2-2 0-16,-4 1 0 0,-5-3 0 0,-4 0 0 16,-3 3 0-16,-4-3 0 0,-6 1 0 15,-2-3 0-15,-3-4 0 0,-5-2 0 0,-2 4 0 16,-4 2 0-16,-5 2 0 0,1 3 0 0,-6 3 0 15,-4 5 0-15,-3 1 0 0,-5 7 0 16,-4 5 0-16,-4 5 0 0,-6 4 0 0,-2 5 0 16,0 3 0-16,-14 4 0 0,1 3 0 15,0 3 0-15,2 1 0 0,-1 1 0 0,6 1 0 16,0-1 0-16,3 0 0 0,11-3 0 16,0-1 0-16,2 0 0 0,2 0 0 0,4-1 0 0,7-3-29 15,3-1-125-15,4-3-52 0,5 0-75 16,2-1-78-16,2 0-59 0,1-1-82 0,5-2-71 15,-1-1-122-15,10-3-884 0,-12 5-1225 16</inkml:trace>
  <inkml:trace contextRef="#ctx0" brushRef="#br0" timeOffset="101037.17">4032 3452 58 0,'0'0'477'15,"0"0"-75"-15,8 7-30 0,-8-7-33 16,0 0-28-16,3 9-14 0,-3-9-21 0,0 0 6 16,0 11 9-16,0-11 5 0,-3 10 4 15,3-10-9-15,-8 12-10 0,1-2-25 0,-4 0-31 16,-1 4-24-16,-5 0-21 0,-3 3-28 0,-7 5-24 16,-4-1-41-16,-3 4 29 0,-3 0-30 15,-10 5 29-15,0 1-22 0,-3-2 23 16,1-1-23-16,0-1 18 0,-1-2-22 0,9-5 16 15,-3-2-27-15,0-3 14 0,1-3-33 0,-1-3 19 16,5-5-38-16,0-4 11 0,-3-4-34 16,-3-7 15-16,-1-3-30 0,-5-10 19 0,0-4-35 15,1-8 23-15,4-6 99 0,2-6-137 16,3-6 109-16,4-3-132 0,3-4 116 0,4-3-135 16,6 0-16-16,5 0 33 0,9-1 117 0,7 10-128 15,6 1 4-15,9-9 17 0,6 3 2 16,9 3 9-16,4 2-1 0,7 2 12 0,4 5 1 15,4 3 7-15,4 3-3 0,1 5 1 0,4 5 0 16,2 6 6-16,3 6 0 0,1 4 4 16,-5 9 0-16,2 5 4 0,2 5-3 15,7 8 6-15,-1 7 3 0,-2 4 0 0,-6 7 2 16,-3 2 9-16,-6 5-2 0,-4 3 4 0,-7 5 126 16,-5 1-101-16,-6 5 128 0,-5 2-108 15,-9-5 118-15,-3 2-98 0,-4 2 95 0,-6 1-108 16,-4 2 104-16,-2-1-123 0,-6 8-31 15,-4-3 36-15,-3-2-39 0,-3 0 8 0,-3-2 20 16,-1-3-32-16,0-1 34 0,0-4-44 0,1-6 21 16,3-5-23-16,-1-3 26 0,2-3-49 15,3-6 8-15,2-4-61 0,2-4 2 16,2-2-87-16,0-4-35 0,1-3-94 0,0-3-25 16,11-3-76-16,-19-2-20 0,9-2-45 0,0-5-21 15,1 0-32-15,0-2-69 0,3-3-148 16,-2 3-293-16,2-3-627 0</inkml:trace>
  <inkml:trace contextRef="#ctx0" brushRef="#br0" timeOffset="115215.85">1249 5331 41 0,'0'0'700'0,"0"0"-131"0,2-11-99 16,-2 11-57-16,0 0-83 0,0 0-10 0,5-9-62 15,-5 9-10-15,0 0-10 0,0 0 10 0,13 0-22 16,-13 0 6-16,12 6-44 0,-12-6 4 16,13 9-34-16,-13-9 14 0,15 9-53 0,-8-2 9 15,1-1-37-15,-2 0 11 0,2 1-43 16,-1-1 20-16,-1 0-40 0,-1 1 24 0,-5-7-41 16,14 12 31-16,-14-12-41 0,9 11 27 0,-9-11-37 15,9 11-4-15,-9-11-65 0,6 8-4 16,-6-8-56-16,6 6 8 0,-6-6-65 0,0 0-14 15,7 8 52-15,-7-8-207 0,0 0-73 16,0 0-115-16,0 0-579 0,9-7-736 0</inkml:trace>
  <inkml:trace contextRef="#ctx0" brushRef="#br0" timeOffset="115766.33">1574 5129 329 0,'0'0'591'0,"12"3"-94"0,-12-3-70 0,11 4-50 31,-11-4-17-31,10 9-66 0,-10-9-27 16,11 9-11-16,-11-9-27 0,9 11-38 0,-9-11-29 16,7 13-18-16,-7-13-21 0,5 13-20 15,-5-13-20-15,1 13-16 0,-1-13-16 0,-1 17-37 16,1-17-52-16,-5 19-44 0,1-6-19 15,-1 0-1-15,-2-1-32 0,-2 2 4 0,1-1-6 16,-2 1-3-16,-2 1-3 0,0 0 9 0,-3 0 12 16,0-1 22-16,-2 0 19 0,1 0 17 0,-5 2 27 15,0-2 30-15,-2 0 29 0,-2-1 26 16,1 1 24-16,-1-2 17 0,0-1 10 0,2-2-12 16,0 0 11-16,0 1 27 0,1-3-1 15,2 0 11-15,-1-1 39 0,5 0-1 0,0-1-2 16,3 0-4-16,2-2-17 0,0 1-49 0,11-4 5 15,-15 4-46-15,15-4 16 0,-11 4-30 16,11-4 49-16,0 0-15 0,0 0 35 0,0 0-24 16,0 0 40-16,0 0-18 0,12 5 36 15,-12-5-15-15,21-5 27 0,-4 3-19 0,2-2 27 16,4-2-40-16,1 0 28 0,5-2-46 16,1 0 1-16,2-3-21 0,-1 1-13 0,0 0-12 15,1-1-8-15,-1 0-10 0,-1 0-7 0,0 1-8 16,0-1-4-16,-3 1-7 0,0 1-3 15,-4 2-4-15,-3-2-1 0,1 3-5 0,-6 1 1 16,2 0-25-16,-4-1-25 0,-1 3-24 16,-2 0-27-16,-10 3-17 0,17-5-12 0,-17 5-9 15,12-6-7-15,-12 6-23 0,0 0-45 0,13-4-56 16,-13 4-43-16,0 0-92 0,0 0-43 16,0 0-28-16,0 0-77 0,0 0-181 15,-6-9-351-15,6 9-690 0</inkml:trace>
  <inkml:trace contextRef="#ctx0" brushRef="#br0" timeOffset="116125.86">1473 5048 390 0,'0'0'526'0,"0"0"-59"0,0 0-56 16,0 0-29-16,0 0-44 0,0 0-16 0,3 19-51 15,0-8 34-15,0 4-21 0,0 3 19 16,1 5-43-16,1 2-15 0,-2 0-15 16,1 5 24-16,0 3-45 0,-2-2 6 0,1 2-31 15,-1 1 14-15,-1 0-33 0,0 1 8 0,-1-1-31 16,0 2 0-16,0-3-44 0,0 1 10 16,-1 0-39-16,0-6 13 0,1 0-45 0,-2-2 1 15,2-1-10-15,-1-1-8 0,1-4-3 16,-1-2-1-16,1 0-3 0,0-5-5 0,0-1-6 15,0-12 7-15,0 20-8 0,0-20-23 0,0 17-19 16,0-17-18-16,0 0-21 0,0 15-46 16,0-15-46-16,0 0-26 0,0 0-84 15,0 0-15-15,0 0-63 0,0 0-36 0,0-15-39 16,0 15-56-16,1-23-94 0,0 6-482 0,-1-2-683 16</inkml:trace>
  <inkml:trace contextRef="#ctx0" brushRef="#br0" timeOffset="116344.59">1515 5407 453 0,'0'0'587'0,"0"-11"-104"0,0 11-37 16,0 0-47-16,0 0-5 0,0 0-40 15,-11 8 32-15,11-8-36 0,-10 21 12 0,1-4-44 16,0 2 1-16,0 2-47 0,-3 4 2 0,1 2-40 16,-1-1-2-16,-3 2-50 0,0 1-6 15,-2 3-55-15,2-5-6 0,-1-1-41 16,2-2 10-16,-1-2-35 0,2 1 4 0,1-6-43 15,2-1-41-15,2-3-51 0,1-1-24 0,0-3-78 16,2 0-46-16,5-9-113 0,-7 8-53 16,7-8 21-16,0 0-261 0,0 0-745 0,-7-8-981 15</inkml:trace>
  <inkml:trace contextRef="#ctx0" brushRef="#br0" timeOffset="116581.19">1530 5482 450 0,'16'3'634'0,"-1"1"-100"0,0 2-62 16,0 2-24-16,1 2-75 0,0 0 32 15,-2 3-51-15,0 3-4 0,-2-1-68 0,-1 2-20 16,2-3-72-16,-3 2-11 0,0 1-62 0,-2-1 6 16,-1-2-47-16,-1 0 17 0,0 0-48 15,0 0 21-15,-2-1-48 0,-1-1-14 0,1-2-63 16,-4-10-20-16,3 18-72 0,-3-18-20 0,0 19-78 15,0-19-26-15,-3 19-58 0,0-10-30 16,-2 3-67-16,0-3-82 0,-3 2-384 0,-2 0-460 16</inkml:trace>
  <inkml:trace contextRef="#ctx0" brushRef="#br0" timeOffset="116940.61">1371 5972 159 0,'-19'6'673'0,"2"-3"-108"0,2 1-55 16,-1 0-35-16,2 0-55 0,-1 1-28 15,3 0-30-15,2-2-30 0,10-3-38 0,-18 5-44 16,18-5-56-16,-14 5-41 0,14-5-32 16,-10 3-16-16,10-3-7 0,0 0-1 0,0 0 7 15,0 0-6-15,0 0-3 0,0 0-5 0,14-9 15 16,-1 2-38-16,4-4 16 0,3 1-36 16,3-4 10-16,1 0-38 0,3 1 22 0,-1 0-27 15,0-1 15-15,-1 2-26 0,0 0 16 0,-3 3-28 16,-2 1 16-16,-3 2-23 0,-1 2 16 15,-4 1-26-15,-12 3 36 0,21 1-24 16,-21-1 33-16,13 9-22 0,-13-9 13 0,7 16 23 16,-7-16 20-16,0 27 12 0,-3-10 9 0,-3 5 5 15,-1-1-15-15,-3 6-3 0,-3 1-10 16,-3 3-11-16,-2-1-5 0,0-1-10 0,1 0 19 16,0-5-28-16,1-3 14 0,2-3-57 15,2-3-12-15,2-4-80 0,-1 0-55 0,2-5-142 16,9-6-66-16,-12 4-67 0,12-4-24 0,-9-7-101 15,9 7-746-15,-7-16-925 0</inkml:trace>
  <inkml:trace contextRef="#ctx0" brushRef="#br0" timeOffset="117214.02">1530 5902 83 0,'14'3'715'15,"1"2"-86"-15,-2 2-70 0,2 1-18 0,0 3-29 16,1 1-28-16,-2 3-28 0,0 0-22 0,-1 2-46 15,-2-1-26-15,1 2-34 0,-1 0-29 16,-1 0-33-16,0 1-23 0,-1-2-31 0,-1 1-32 16,1-1-25-16,-3-2-24 0,1 0-27 0,-1-2-13 15,0 1-18-15,0 0-13 0,-1-2 4 16,-1-1-22-16,-1-1-3 0,-3-10-4 0,6 15-6 16,-6-15-3-16,4 14 0 0,-4-14 1 15,3 10-19-15,-3-10-29 0,0 0-46 0,5 10-79 16,-5-10-87-16,0 0-59 0,0 0-50 0,0 0-42 15,2-13-49-15,-2 13-38 0,1-19-77 16,0 7-187-16,-1-5-505 0,1-2-848 16</inkml:trace>
  <inkml:trace contextRef="#ctx0" brushRef="#br0" timeOffset="117684.59">2066 5448 272 0,'4'-9'756'16,"-4"9"-129"-16,7-12-104 0,-7 12-51 0,4-9-80 15,-4 9 0-15,0 0-55 0,0 0 3 16,0 0-55-16,0 0-7 0,0 0-59 0,-8 10 0 16,8-10-63-16,-11 14 1 0,4-3-55 15,-3-1 6-15,1 1-45 0,-1 1 13 0,0 0-41 16,-1 0 22-16,1 0-35 0,-1 0 24 0,1-1-35 15,0-2 25-15,1 1-34 0,0-1 25 16,1-1-40-16,8-8 13 0,-11 11-58 0,11-11 6 16,-8 8-55-16,8-8 14 0,0 0-22 15,-6 7 41-15,6-7 11 0,0 0 4 0,0 0-10 16,9-8-16-16,-9 8-18 0,13-10-1 0,-2 1-3 16,2 1-3-16,-1 0 13 0,2-2-18 15,-1 2 50-15,0-2-19 0,2 2 45 16,-2-2-26-16,2 3 45 0,-3-1-33 0,1 3 44 15,-3-1-15-15,-10 6 62 0,16-7 1 0,-16 7 69 16,14-1-9-16,-14 1 54 0,0 0-15 16,14 5 37-16,-14-5-17 0,7 14 38 0,-7-14-36 15,1 20 9-15,-3-4-34 0,-4 4 6 0,-1 2-44 16,-2 4 4-16,-4 1-39 0,-3 5 15 16,-2-1-36-16,-1-1-8 0,-2 0-67 0,0-3-83 15,1 0-71-15,1-6-71 0,3 0-91 0,0-6-94 16,2 1-112-16,0-5-842 0,2-2-1002 15</inkml:trace>
  <inkml:trace contextRef="#ctx0" brushRef="#br0" timeOffset="118232.46">1796 5797 614 0,'0'0'678'16,"4"-13"-80"-16,-4 13-82 0,7-11-24 15,-7 11-63-15,11-12-24 0,-11 12-59 0,15-9-12 16,-7 3-82-16,3 0-8 0,2 0-58 0,-1 0 6 15,2-1-64-15,0 0 6 0,1 0-48 32,2 0 7-32,2-1-43 0,-1 0 19 0,1-1-42 0,2 1 30 0,-3 0-43 0,2 1 28 0,-4 1-42 15,0 1 24-15,-2 0-34 0,1 1 25 16,-3 1 98-16,-12 3-124 0,20-1 103 16,-20 1-118-16,15 1 5 0,-15-1 59 0,14 11 3 15,-10-3 37-15,-1 5-6 0,-2 4 38 0,-2 2-27 16,-3 4 27-16,-1 0-12 0,-6 6-13 15,-1-2-11-15,-3 6-9 0,-1-1-17 0,-2 0 4 16,0 0-11-16,-1-4-3 0,5-4-7 16,-2-2-4-16,4-4-7 0,0-3 2 0,3-3-3 15,2 0 1-15,0-4-1 0,7-8-6 0,-9 13-9 16,9-13-14-16,0 0 1 0,0 0-21 16,0 0-29-16,0 0 97 0,0 0-191 0,7-19-19 15,0 6-10-15,4-1 21 0,3-3-29 16,-1 0 31-16,3-4-18 0,2 1 50 0,0-3-6 31,1 4 48-31,1-1-11 0,0 0 43 16,-1 2-16-16,-2 4 37 0,-1 1-20 0,1 3 76 15,-4 2 28-15,2 3 41 0,-4 2-5 0,-11 3 62 16,21 4 35-16,-9 3 33 0,-1 4-58 16,-3 2-19-16,0 3 0 0,0 2 6 0,-2 2-17 15,-2 1-2-15,-3 1-35 0,1-1-9 16,-2 1-15-16,-2 2-8 0,-1 1-12 0,-4 0-10 15,1 2-37-15,-2 0-57 0,-3-2-63 0,-1-2-58 16,2-4-64-16,-2-2-42 0,1-3-101 16,1-4-14-16,-1-1-64 0,2-5-40 0,9-4-88 15,-17 1-90-15,17-1 118 0,-22-9-400 16,12-2-548-16</inkml:trace>
  <inkml:trace contextRef="#ctx0" brushRef="#br0" timeOffset="118388.7">2063 6045 1505 0,'0'0'261'15,"0"0"36"-15,11-1 11 0,-11 1-8 0,18 1 4 16,-18-1 36-16,21 5 10 0,-10-2 0 0,0 1-12 15,1 0-27-15,-1 0-32 0,2 2-26 16,0-1-29-16,-2 1-29 0,3 0-33 0,-3 0-26 16,-1-1-29-16,-1 0-5 0,-9-5-27 15,14 10-35-15,-14-10-67 0,13 8-73 0,-13-8-82 16,10 7-79-16,-10-7-78 0,9 5-76 0,-9-5-169 16,0 0-792-16,12 0-976 0</inkml:trace>
  <inkml:trace contextRef="#ctx0" brushRef="#br0" timeOffset="119365.02">2508 5397 286 0,'0'0'782'0,"-8"-15"-86"16,8 15-59-16,-4-9-113 0,4 9-70 0,0 0-63 15,-5-9-51-15,5 9-32 0,0 0-31 0,0 0-24 16,0 0-19-16,0 0-11 0,0 0-13 16,-6 10-22-16,6-10 3 0,0 0-12 0,3 15-7 15,-3-15-7-15,5 14-11 0,-5-14-14 16,9 14-13-16,-9-14-16 0,12 12-13 0,-5-6-7 15,0 0-1-15,-7-6-11 0,17 7-4 16,-17-7-1-16,20 5-14 0,-20-5-16 0,25-1 6 16,-9-3-13-16,0 2-6 0,1-2-9 0,-2 0-5 15,2 0-11-15,-3-2-24 0,0 2-28 16,-3 1-19-16,-1-1-26 0,-10 4-18 0,16-3-16 16,-16 3-10-16,11-3-34 0,-11 3-45 15,0 0 13-15,0 0-20 0,7 9 36 0,-7-9-23 16,-8 15 33-16,-1-3-8 0,0 2 46 15,-4 3-3-15,-3 2 52 0,-1 1-7 0,-1 2 47 16,-2-1-14-16,0 1 43 0,0 0 6 16,0-1 54-16,-1 0 1 0,3-1 55 0,1-2-10 15,4-4 30-15,-1-1-42 0,5-2 17 0,0-2-39 16,3-1 29-16,6-8-22 0,-9 10 31 16,9-10-13-16,0 0 15 0,0 0-35 0,0 0 13 15,11 5-30-15,-11-5 12 0,16-6-28 16,-1 0 8-16,-1 0-18 0,2-1 15 0,2 0-21 15,2-4 13-15,-1 3-25 0,2-3-15 16,0 3-77-16,-2-3-32 0,1 2-82 0,-1-1-16 16,-2 1-85-16,0-1 7 0,-2 3 84 0,-2-1-164 15,-1 1 7-15,-3 1-19 0,0 1 21 16,-9 5 36-16,11-10 61 0,-11 10 46 0,5-8 56 16,-5 8 37-16,0 0 46 0,1-12 78 15,-1 12 61-15,-4-11 48 0,4 11 18 0,-6-7-2 16,6 7 19-16,-7-9 38 0,7 9 24 0,-8-9-6 15,8 9 25-15,-7-5-45 0,7 5 7 16,0 0-64-16,-9-7 19 0,9 7-41 0,0 0 34 16,0 0-31-16,-8 5 26 0,8-5-28 15,-3 12 20-15,3-12-26 0,-2 22 30 0,4-3-20 16,-2 6 26-16,1 2-16 0,0 6 38 16,1 3-23-16,0 1-2 0,1 7 3 0,0 0 8 15,0 0 11-15,0-1-7 0,1 1-9 0,-1-10-20 16,0 2-23-16,2-2-10 0,-1-1-10 15,-1-2-10-15,1-6-7 0,-1-2-10 0,0-1-34 16,0-4-42-16,-1-2-39 0,-1-2-38 16,0-4-17-16,-1-10-108 0,2 17-41 0,-2-17-89 15,0 0-47-15,-2 13-90 0,2-13-124 0,0 0-499 16,0 0-750-16</inkml:trace>
  <inkml:trace contextRef="#ctx0" brushRef="#br0" timeOffset="119583.82">2602 5967 1239 0,'-11'-17'629'0,"3"3"-17"0,2 2-127 16,-1 1-57-16,1 2-82 0,6 9 1 0,-7-12-25 16,7 12 6-16,0 0-47 0,0 0-17 15,0 0-13-15,0 0-24 0,0 0-25 0,-5 12-26 16,5-12-10-16,3 18-24 0,-1-6-20 0,-1 2-12 16,1 3-23-16,1-1-12 0,-1 0-20 15,0-2-7-15,2 0-27 0,-1-1-53 0,-1-3-73 16,-2-10-72-16,5 18-63 0,-5-18-51 0,3 14-25 15,-3-14-35-15,0 0-63 0,4 11-58 16,-4-11-105-16,0 0-150 0,0 0-290 16,0 0-626-16</inkml:trace>
  <inkml:trace contextRef="#ctx0" brushRef="#br0" timeOffset="120679.74">2551 5905 138 0,'0'0'721'0,"-3"-14"-101"15,3 14-106-15,0 0-56 0,-2-13-107 16,2 13-9-16,0 0 15 0,0 0-40 0,5-12 6 15,-5 12-52-15,9-7 6 0,-9 7-43 0,18-12 4 16,-5 4-45-16,4 0 4 0,1-2-53 16,3 0-3-16,5-1-46 0,-1 1 3 15,1-1-36-15,-3 4 4 0,0-1-30 0,-1 1 11 16,-1 2-36-16,-4 0 10 0,1 1-46 0,-3 2 17 16,-3 1-30-16,-12 1 34 0,20 1-22 15,-20-1 50-15,15 6-44 0,-15-6 30 0,7 13-21 16,-7-13 22-16,2 17-22 0,-2-17 21 0,-4 20-20 15,0-7 11-15,-2 2-45 0,-3-1-20 16,1 3-16-16,-5-1-11 0,0 0-5 0,0-1 4 16,-4-1 8-16,1 1 5 0,-1-1 14 15,-2-1 4-15,1-2 12 0,-1-1 10 0,2-1 5 16,-1-2 5-16,4-1 9 0,-2-1-3 0,4-1 5 16,0 0-4-16,12-4 0 0,-17 2-6 15,17-2 0-15,0 0 7 0,-13-3 2 0,13 3 1 16,0 0 3-16,0 0-2 0,3-17 0 15,-3 17 20-15,14-16-30 0,-5 6 24 0,3-1-25 16,1-1 20-16,2 0-25 0,1 0 21 16,1-1-30-16,-1 2 0 0,1 0-58 0,-2 1 4 15,-1 3-35-15,-2 0 21 0,-1 1-3 0,-11 6 39 16,16-5-9-16,-16 5 25 0,0 0-5 16,12 5 26-16,-12-5-5 0,2 11 21 0,-2-11-8 15,-4 18 27-15,-2-4-6 0,-2 1 19 16,-4 3 8-16,1 0 5 0,-4 2-3 0,0 2 7 15,-3-2 13-15,2 0 25 0,-1-2 18 0,2-4 17 16,-1 0 13-16,2-1 16 0,2-4 19 16,3 1-9-16,0-4-26 0,2 0-35 0,7-6-22 15,-10 5-14-15,10-5-8 0,0 0-7 16,0 0-17-16,0 0-48 0,6-13-27 0,-6 13-28 16,15-13-19-16,-5 4-10 0,2-1 3 15,0 1 16-15,2-1 10 0,1 0-2 0,-2 1 12 16,1 0-36-16,-1 2 4 0,0 1-13 0,-2 1 33 15,-11 5 11-15,17-3 33 0,-17 3-25 16,0 0 17-16,15 4 3 0,-15-4 16 0,4 10 10 16,-4-10 14-16,-2 16 16 0,-2-3-2 0,-1 2 28 15,-3 2 9-15,-3 1 36 0,0 0 6 16,-1 1 21-16,-1-3 25 0,0-1 25 16,1 0-2-16,3-3 2 0,0-1-7 0,0-2-19 15,3 0-15-15,6-9-27 0,-10 11-23 0,10-11-11 16,0 0-4-16,0 0-9 0,0 0-8 15,0 0-10-15,0 0-31 0,0 0-35 0,11-3-20 16,-11 3 5-16,18-8 4 0,-7 2 12 16,3 0 11-16,0 0 9 0,1 1 7 0,-2 0 8 15,3 1-12-15,-3 0-2 0,-3 2-8 0,-10 2-6 16,20-2-2-16,-20 2 10 0,14 3 8 16,-14-3 5-16,10 9 6 0,-10-9 11 15,3 11 46-15,-3-11-16 0,-3 19 29 0,-2-5-20 16,-3 2 26-16,-2 2-25 0,-2-2 19 0,-2 1-31 15,-3 2 23-15,-2-1-27 0,1 0 26 16,1-6-27-16,-1 1-1 0,1-3 6 0,-1 0 8 16,4-4 18-16,-2 1-1 0,1-2 4 0,2-1 7 15,2-1 6-15,11-3-5 0,-19 5-12 16,19-5-13-16,-11 1-11 0,11-1-8 0,0 0-8 16,0 0 2-16,-11-2 2 0,11 2 8 15,0 0 29-15,7-8 31 0,-7 8 49 0,18-10 20 16,-4 2 23-16,3-1 6 0,4 1 6 15,5-3-8-15,2 3-13 0,0-3-15 0,1 2-22 16,1 0-18-16,0 1-11 0,-6 2-14 16,2 1-6-16,-1-1 2 0,-1 1-15 0,-1 2-13 15,-4-2-8-15,-1 3-6 0,-1-2-4 0,-2 2-4 16,-2-1 2-16,-13 3 2 0,19-3-4 16,-19 3-49-16,14-4-28 0,-14 4-71 0,11-3-90 15,-11 3-91-15,0 0-81 0,9-10-80 16,-9 10-82-16,0 0-103 0,0-12-923 0,0 12-1214 15</inkml:trace>
  <inkml:trace contextRef="#ctx0" brushRef="#br0" timeOffset="121307.47">3029 5973 1293 0,'0'0'778'0,"0"0"-161"0,3-13-88 0,-3 13-103 16,0 0 3-16,0 0-49 0,0 0-36 0,7-6-19 15,-7 6-30-15,0 0-29 0,5 9-25 16,-5-9-28-16,2 9-34 0,-2-9-30 0,2 12-38 16,-2-12-16-16,2 12-26 0,-2-12-8 15,2 11-17-15,-2-11-2 0,0 0-34 0,2 15-31 16,-2-15-42-16,0 0-30 0,0 0-44 0,1 10-63 16,-1-10-65-16,0 0-20 0,0 0-35 15,9-10 0-15,-9 10 0 0,7-21 4 0,-3 5 4 16,-1-2 22-16,0-3 56 0,0-3 42 0,-1-4 39 15,1-3 53-15,0-1 58 0,0-2 38 16,-1 3 37-16,2 0 22 0,-1 5 22 0,0 1 5 16,1 4-10-16,-1 3 11 0,0 2-13 0,1 4 67 15,-4 12 17-15,8-12 86 0,-8 12 12 16,0 0 54-16,11 6-20 0,-5 6 38 16,-2 4-23-16,2 6 20 0,0 8-41 0,-2 3-26 15,0 2-18-15,-2 2-43 0,0 1-5 0,-2 0-36 16,0 0-12-16,0-1-17 0,0-2-23 15,-1-3-19-15,0-4-13 0,1-3-17 0,0-6-10 16,0-1-10-16,0-3-21 0,0-3-40 0,0-12-47 16,1 13-66-16,-1-13-68 0,0 0-38 15,0 0-39-15,4-9-28 0,-2-2-17 0,0-4-17 16,-1-6-1-16,3-2 32 0,-2-1 57 16,-1 0 29-16,3-1 55 0,0 0 32 0,-1 3 20 15,1 0 18-15,0 5 16 0,0 1 35 16,2 3 59-16,-2 3 34 0,-4 10 97 0,8-8 32 15,-8 8 39-15,0 0-18 0,13 6 44 16,-13-6-25-16,11 19 6 0,-7-6-3 0,0 4 3 16,0 0-22-16,-1 1-14 0,-1 1 94 0,1-1-177 15,0 2-18-15,0-2-7 0,-2-1-14 16,1 1-10-16,-1-5-25 0,0-1-36 0,-1-12-37 16,2 17-49-16,-2-17-76 0,1 12-86 15,-1-12-107-15,0 0-49 0,0 0-65 0,0 0-108 16,0 0-726-16,3-12-927 0</inkml:trace>
  <inkml:trace contextRef="#ctx0" brushRef="#br0" timeOffset="122465.48">3326 5731 238 0,'3'-14'713'0,"-2"1"-127"16,-1 13-89-16,3-16-2 0,-3 16-63 16,0 0 39-16,4-11-36 0,-4 11 15 0,0 0-67 15,0 0-8-15,0 0-56 0,4 9-16 0,-4-9-59 16,0 0-36-16,-1 20-32 0,1-20-35 15,-1 17-26-15,1-17-25 0,-3 18-16 16,3-18-20-16,-1 13-12 0,1-13-10 0,0 0-19 16,0 18-13-16,0-18-5 0,0 0 0 0,5 10-4 15,-5-10-4-15,0 0 2 0,13 3 4 16,-13-3 16-16,16-3-50 0,-16 3 0 0,19-6-44 16,-5 2 2-16,0-2-46 0,1 0 39 15,-1-1-15-15,0 1 16 0,1 1-62 0,-2-1 37 16,1 1-23-16,-3 1 27 0,-11 4-29 0,17-5 44 15,-17 5 23-15,13-2 3 0,-13 2 1 16,0 0-7-16,12 6-27 0,-12-6 29 0,0 0-21 16,-2 18 31-16,2-18-20 0,-8 22 40 15,2-8-21-15,-3 3 40 0,-3 0-17 0,0 1 7 16,-4 2 10-16,1 0 19 0,-2-1 39 16,3-3 39-16,0 0 36 0,0-1 11 0,2-1 19 15,0-3 19-15,2-1 5 0,2-1-9 0,0-2-35 16,8-7-15-16,-8 9-11 0,8-9-19 15,0 0-12-15,0 0-18 0,0 0-2 0,6 7-12 16,-6-7-3-16,14-2-7 0,-14 2 4 16,18-5 10-16,-1 2 5 0,-1-2 8 0,2-1 2 15,2 0-4-15,0-2 7 0,1-1-31 0,0 1 20 16,-1 0-28-16,-1-1 18 0,-1 1-34 16,-3 2 10-16,-2 0-31 0,1 0 9 15,-5 1-34-15,0 1 23 0,-9 4-29 0,14-6 20 16,-14 6-53-16,10-4 22 0,-10 4-27 0,0 0 25 15,9-5-34-15,-9 5 26 0,0 0-27 16,0 0 32-16,0 0-26 0,-5-9 26 0,5 9-21 16,-7-6 24-16,7 6-27 0,-10-10 19 15,4 3-34-15,-4-1 29 0,1-3-15 0,-1-2 22 16,-1 0-29-16,0-4 47 0,-1-1-25 0,-2-2 47 16,0-3-22-16,-2 1 43 0,1-1-15 15,-1 1 57-15,1-1 0 0,-2-1 48 0,2 1-1 31,-1 2 43-31,4 4 0 0,-1 0 39 0,3 2-24 0,1 4-4 0,0 0-21 0,3 2-36 16,0 2-31-16,6 7 17 0,-7-7-20 16,7 7 46-16,0 0-26 0,-6 7 34 0,6-7-25 15,-1 23 31-15,1-6-17 0,2 7 29 0,0 2-19 16,1 7 20-16,1 0-26 0,0 3-2 16,1 4-7-16,-1-4-6 0,-1 0-12 0,2-1-4 15,-2 0-8-15,-1 1-6 0,1-2-3 0,-2 0-6 16,0-6-4-16,-1 1 122 0,-1-2-159 15,0-1-19-15,-2-2-32 0,0 0-26 0,-1-4-43 16,-2 2-29-16,2-6-41 0,-2 0-35 16,-1-2-19-16,0-1-6 0,-3-2-17 0,1-2 0 15,0 0 5-15,-3-2 13 0,2-3 17 0,0 0 48 16,10-4 28-16,-21 5 46 0,21-5 40 16,-22 4 62-16,22-4 24 0,-20 3 74 0,20-3 4 15,-19 2 39-15,19-2 13 0,-16 3 23 0,16-3-51 16,0 0-5-16,-15 2-1 0,15-2 6 15,0 0 25-15,0 0 26 0,0 0 22 16,0 0 18-16,0 0 4 0,0 0 11 0,0 0 4 16,12-4-5-16,-1 0-12 0,5-2-21 0,1 1-11 15,5-1-29-15,-1-2-28 0,5 2 35 16,-1 0-21-16,2 0-26 0,3-1-17 0,1 1-16 16,-4 1-13-16,2-1-7 0,-1 1-7 15,-1 1-8-15,-1-1 3 0,1 1-10 0,-2 0 12 16,0 1 2-16,-6 1-6 0,2-1 11 0,-2 0 2 15,-2 2-8-15,-2-1-29 0,-4 0-10 16,-11 2 0-16,21-1 0 0,-21 1 0 16,16-3 0-16,-16 3 0 0,14-1 0 0,-14 1 0 15,0 0 0-15,16-1 0 0,-16 1 0 0,0 0 0 16,13 0 0-16,-13 0 0 0,0 0 0 16,0 0 0-16,12 1 0 0,-12-1 0 0,0 0 0 15,0 0 0-15,8 8 0 0,-8-8 0 0,0 0 0 16,6 8 0-16,-6-8 0 0,0 0 0 15,7 7 0-15,-7-7 0 0,0 0-132 0,0 0-259 16,7 7-109-16,-7-7-119 0,0 0-171 16,6 8-1028-16,-6-8-1522 0</inkml:trace>
  <inkml:trace contextRef="#ctx0" brushRef="#br0" timeOffset="122621.91">4021 6220 1337 0,'0'0'890'0,"10"7"-132"0,-10-7-68 0,7 9-93 15,-7-9-112-15,6 13-91 0,-6-13-74 16,7 17-61-16,-7-17-53 0,4 18-44 0,-4-18-82 16,4 19-107-16,-4-19-132 0,2 19-141 15,-2-19-219-15,0 19-413 0,0-19-414 0,-4 16-948 16</inkml:trace>
  <inkml:trace contextRef="#ctx0" brushRef="#br0" timeOffset="-111008.83">3542 12214 369 0,'0'0'429'0,"0"0"-84"15,1-12-56-15,-1 12-35 0,0 0-18 16,1-12-3-16,-1 12-21 0,0 0-22 0,2-12-12 15,-2 12-7-15,0 0-22 0,2-14-11 16,-2 14-17-16,0 0-7 0,1-12-3 0,-1 12 10 16,0 0 14-16,0 0 12 0,2-12 2 0,-2 12-2 15,0 0-3-15,0 0 7 0,0 0 19 16,0-12 1-16,0 12-11 0,0 0-13 0,0 0-12 16,0 0-13-16,-4-10-11 0,4 10-9 15,0 0 0-15,0 0-12 0,-10-6-9 0,10 6 0 16,0 0-7-16,-11-3-11 0,11 3-6 15,0 0-7-15,-17-1-8 0,17 1 6 0,-13 0-4 16,13 0 2-16,-16 1-3 0,16-1-3 16,-21 3 8-16,21-3-3 0,-22 3 4 0,7 2-5 15,1-2 1-15,-2 2-11 0,2 0 7 0,-2-1-4 16,1 2-4-16,0 0-8 0,0 1 7 16,-3 3 0-16,0 1-4 0,-1 1 6 0,-3 2-9 15,2 2 1-15,-3 2-7 0,0 1 2 0,-3 3-5 16,1 0 10-16,0 0 2 0,3-1 1 15,1 0-4-15,2-1-2 0,0-1 2 0,2 3-9 16,0 0-5-16,0 0 3 0,2 3-3 16,-1 1-5-16,2 0 3 0,-2 6-2 0,3-4 2 15,2 0-1-15,0 0-1 0,0 1-2 0,3 1 6 16,0-1-8-16,3 2 11 0,0-3-8 16,2 0 9-16,2-1-5 0,1-1 11 0,1 0-9 15,1 1 0-15,4 2 7 0,0 1 0 16,3-4 0-16,2-1 1 0,2 0 1 0,1 0 0 15,2-3 2-15,1-1 4 0,3-2 0 0,-1-1 9 16,4-1-6-16,0-2-5 0,1-2 0 16,0-2 7-16,3 0-8 0,-4-3 1 15,3-2 3-15,2-4 2 0,0 1-1 0,4-3 0 16,3-3-3-16,1-2 3 0,5-3-6 0,0-4-3 16,0 1 4-16,-1-4-10 0,1-1 4 15,-4-2-5-15,2-2-7 0,-2 0-6 0,-1-3 0 16,2-1 0-16,-4-2 0 0,1-1 0 0,-2-2 0 15,-2 0 0-15,0-2 0 0,-2-2 0 16,-2-1 0-16,-2 1 0 0,-2-3 0 0,-2 1 0 16,-2-2 0-16,-2 0 0 0,-2-1 0 31,-2-1 0-31,-1 0 0 0,-3 3 0 0,-3 3 0 16,-1 1 0-16,-2 1 0 0,-2 3 0 0,-1 0 0 0,-2 0 0 15,-2-4 0-15,-1 3 0 0,-3-1 0 0,-1 2 0 16,-1 0 0-16,-1 2 0 0,-2 2 0 15,-1 0 0-15,-3 3 0 0,1 0 0 0,-4 3 0 16,-2 2 0-16,1 2 0 0,-4 2 0 16,1 3 0-16,0 2 0 0,-1 3 0 0,-4 1 0 15,-1 3 0-15,-5 2 0 0,-2 2 0 0,0 2 0 16,-5 5 0-16,-1 1 0 0,1-1 0 16,1 3 0-16,-1 0 0 0,2 1 0 15,1 0 0-15,2-1 0 0,-1 3 0 0,4-4 0 16,5-1 0-16,2-2 0 0,6-1 0 0,-1-1 0 15,3 1 0-15,4-3 0 0,0 2 0 0,2-4 0 16,1 1 0-16,1 0 0 0,11-5-166 16,-15 8-110-16,15-8-82 0,-13 7-65 15,13-7-57-15,-8 7-55 0,8-7-18 0,0 0-32 16,-4 9-942-16,4-9-1160 0</inkml:trace>
  <inkml:trace contextRef="#ctx0" brushRef="#br0" timeOffset="-110836.7">3809 12227 1507 0,'0'0'704'0,"0"0"-202"0,-13 1-115 0,13-1-92 16,0 0-105-16,0 0-125 0,0 0-113 0,0 0-114 15,0 0-158-15,0 0-656 0,10-6-567 16</inkml:trace>
  <inkml:trace contextRef="#ctx0" brushRef="#br0" timeOffset="-109022.52">10519 14887 174 0,'0'0'512'15,"0"0"-78"-15,0 0-34 0,0 11-12 0,0-11 1 16,0 0-12-16,0 0-4 0,0 0 0 0,0 0-16 16,0 0-55-16,0 0-34 0,0 0-28 15,-10 6-32-15,10-6-20 0,0 0-24 0,-14 7 89 16,14-7-142-16,-16 9-30 0,4-2 29 0,0 1-34 15,-2 0 21-15,0 4-29 0,-5-2 21 16,4 2-27-16,-1 0 9 0,-1 1-27 16,0 0 19-16,0-1-25 0,1 2-6 0,-1 1-8 15,-2 1-3-15,0 1-2 0,2 2 2 0,-1 2 3 16,-2-1 1-16,6 5 0 0,-3 5 2 16,0 2 9-16,1 2 23 0,1 3-20 0,1 2 23 15,1 1-24-15,-1 3 25 0,3 1-25 16,4 1 36-16,1-1-30 0,2 2 33 0,2 0-35 15,6 0 3-15,2-1 10 0,3 1-1 0,5 0 0 16,3-2-11-16,4 6 37 0,6-2 82 16,-1-4-121-16,7-2 98 0,0-3-114 15,0-9 8-15,1-3 4 0,6-7 6 0,6-3-5 16,1-5 6-16,5-7 5 0,5-8-9 0,-1-4 69 16,13-11-109-16,1-6 0 0,2-5 0 0,1-7 0 15,12-14 0-15,-2-6 0 0,-2-3 0 16,-8-6 0-16,1-1 0 0,-8-3 0 0,-9 0 0 15,-11 11 0-15,-8-2 0 0,-4 1 0 16,-7 1 0-16,-6-2 0 0,-7 0 0 0,-7 9 0 16,-7-3 0-16,-6-1 0 0,-7-7 0 15,-9 6 0-15,-8 2 0 0,-5 1 0 0,-8 8 0 16,-4 6 0-16,-2 7 0 0,-5 3 0 0,7 14 0 16,-1 2 0-16,-4 8 0 0,-2 5 0 15,-2 6 0-15,-13 8 0 0,1 7 0 0,-1 7 0 16,1 4 0-16,-2 4 0 0,5 2 0 15,2 3 0-15,2 1 0 0,5-1 0 0,3-1 0 16,7-2 0-16,5 0-185 0,9-8-97 0,5-2-93 16,2-3-87-16,10-4-134 0,3-5-99 0,3 1-147 15,5-6-667-15,4-11-1135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47:02.63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21663 13620 138 0,'0'0'460'16,"0"0"-103"-16,5-9-21 0,-5 9-28 0,0 0-32 16,4-9-25-16,-4 9-8 0,0 0-20 15,4-11-2-15,-4 11-3 0,0 0-3 0,3-8-37 16,-3 8 24-16,0 0-42 0,0 0 18 16,4-11-24-16,-4 11 13 0,0 0-42 0,0 0 6 15,4-10-37-15,-4 10 13 0,0 0-27 0,0 0 29 16,10-6-35-16,-10 6 33 0,0 0-27 15,0 0 33-15,15 0-30 0,-15 0 20 0,14 2-37 16,-14-2 19-16,15 6-35 16,-15-6 23-16,16 5-31 0,-16-5 23 0,18 7-34 0,-18-7 22 15,20 7-36-15,-11-4 25 0,-9-3-31 16,18 7 23-16,-18-7-27 0,18 4 28 0,-18-4-25 16,16 6 27-16,-16-6-27 0,15 3 24 0,-15-3-28 15,15 1 31-15,-15-1-28 0,19-4 21 16,-10 2-25-16,5-4 18 0,0 0-22 0,-1 0 22 15,0-2-26-15,1-1 20 0,1 1-28 16,-1 1 24-16,-1-1-23 0,1 1 18 0,-1-1-29 16,1 1 27-16,-1 1-27 0,3 0 30 0,-3 0-26 15,-1 1 19-15,4 1-20 0,-1 1 33 16,-1 1-22-16,-3-1 31 0,-11 3-18 16,25-2 25-16,-25 2-22 0,25 2 27 0,-12-1-11 15,3 2 20-15,-1 0-19 0,3 1 18 0,-5-1-24 16,4 1 13-16,-4 1-27 0,3 0 23 15,-5-3-28-15,-3 2 18 0,4-2-20 0,-12-2 19 16,18 6-18-16,-18-6 19 0,20 5-20 0,-20-5 21 16,15 2-27-16,-15-2 20 0,21 1-14 0,-21-1 11 15,20-2-18-15,-20 2 22 0,20-4-20 0,-8 1 15 16,-3-1-18-16,1 2 15 0,0-1-21 16,1-1 24-16,-2 1-23 0,3 0 8 0,-1 0 111 15,-11 3-129-15,20-3 109 0,-20 3-126 16,23-2 118-16,-23 2-125 0,21-1 121 0,-21 1-124 15,21 3-3-15,-21-3 31 0,23 3-11 16,-12 0 31-16,-1-1-14 0,2 2 25 0,-3-3-18 16,2 2 21-16,1 0-17 0,-3-1 8 0,3 2-6 15,-12-4 19-15,21 4-20 0,-21-4 16 16,21 2-35-16,-21-2 1 0,19 1-35 0,-19-1 16 16,21 0-15-16,-21 0 16 0,20-3-68 15,-11 0 2-15,2 1 118 0,3-3-106 0,-1-1 119 16,3 2-109-16,-3-2 11 0,4 1 12 0,-2 1 23 15,3-1 50-15,-1 3 26 0,0-3 31 16,1 4 18-16,1-1 125 0,0 2-129 16,-1 1 112-16,0 0-129 0,0 2 108 0,-1 0-126 15,0 1 108-15,-2 0-123 0,3 1-36 0,-4 1 30 16,1-2-34-16,-2 0-4 0,-2 0 56 16,-1-1-192-16,-10-3 35 0,17 7-199 0,-17-7-103 15,15 4-117-15,-15-4-194 0,13 3-839 0,-13-3-1209 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1:02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6264 10487 712 0,'0'0'569'0,"0"0"-57"0,0 0-48 15,0-11-79-15,0 11-38 0,0 0-30 0,0 0-29 16,0 0-28-16,0 0-25 0,0 0-25 16,-3-11-40-16,3 11-35 0,0 0-27 0,0 0-18 15,0 0-12-15,0 0-7 0,0 0 0 16,0 0 2-16,0 0-2 0,0 0 1 0,0 0-10 16,0 0-4-16,0 0-3 0,4 11-7 0,-4-11-3 15,0 0 4-15,1 15 3 0,-1-15 1 16,0 16-9-16,-1-4-1 0,-2 6-8 0,0 0 13 15,-1 5-2-15,-1 0 11 0,0 8 0 16,-2 0-10-16,-3 7 1 0,-1 1 4 0,3 3 5 16,-5 1 1-16,2 2-4 0,-2 3-5 15,-3 9 1-15,-1 2 4 0,-1 2 0 0,0 3 12 16,-1 6-5-16,-2 4 2 0,-2 4-9 0,-1 1 0 16,-4 17-6-16,4-15-13 0,0-1-11 15,0 0 11-15,0 1-13 0,1 0-2 0,1 1 1 16,-5 14-10-16,4-14-4 0,3 0 3 15,-2 0-3-15,-1-1 3 0,-1-1 1 0,-2 16 139 16,-1 0-143-16,-1 2 10 0,0 0 1 0,-2-3 4 16,-2-1 3-16,0-3-7 0,4-16-5 15,1 0-5-15,0-3 12 0,0-2-16 16,3-2 1-16,-1-5 2 0,3-3-2 0,0-7-3 16,5-10-1-16,1-3-8 0,3-6-20 0,1-8-10 15,3-5-41-15,2-2-40 0,1-4-14 0,-2-2-94 16,2-1-25-16,1-4-84 0,5-8-41 0,-12 8-91 15,12-8-54-15,0 0-91 0,-17-4-19 0,11-3-489 16,-3-5-735-16</inkml:trace>
  <inkml:trace contextRef="#ctx0" brushRef="#br0" timeOffset="359.97">4961 13521 327 0,'0'0'645'16,"-6"-16"-172"-16,6 16-109 0,0 0-56 0,0 0-26 15,0 0-25-15,0 0 41 0,0 0-24 16,0 0 30-16,-1 13-67 0,3-4-12 0,2 4-16 16,-1 3-22-16,1 0-9 0,2 3 10 0,-1 4-13 15,1-2-15-15,-1 3-13 0,0 0-5 16,1 4-12-16,1 1 14 0,-1 2-39 0,-1 0 17 16,-2 1-19-16,2 0 1 0,1-1-29 0,-2-4 9 15,-1-4-17-15,2-1-15 0,-2-4-13 16,3-2 5-16,-2-1-16 0,3-5 35 0,-1-1-3 15,-6-9 36-15,12 10-28 0,-12-10 21 16,14 0-39-16,-4-3 24 0,3-4-51 0,4-3 35 16,1-2-42-16,4-4 1 0,1-2-4 0,1 1-6 15,6-7 8-15,-1 0-2 0,2-1-11 16,0 0 7-16,0 2 2 0,0-1-10 16,-1 2 2-16,-1 0-9 0,-5 5-5 0,-1 0-31 15,-1 3-59-15,-5 3-69 0,-3 3-36 0,-2 0-17 16,-1 3-37-16,-11 5-57 0,16-6-79 15,-16 6-107-15,0 0-153 0,16 0-701 0,-16 0-959 16</inkml:trace>
  <inkml:trace contextRef="#ctx0" brushRef="#br0" timeOffset="974.65">6087 13305 1202 0,'-7'-8'786'0,"7"8"-115"0,-14-8-58 16,14 8-96-16,-8-7-43 0,8 7-111 0,0 0-36 16,-8-8-11-16,8 8 2 0,0 0-6 0,0 0-18 15,5-8-48-15,-5 8-37 0,11-5-30 16,-11 5-15-16,21-6-10 0,-6 3-19 15,2 0-12-15,1 1-27 0,1 1-19 0,1-2-14 16,-2 3-9-16,2 0-10 0,-3 0-7 0,2 1-11 16,-1 1 1-16,-4-1-24 0,-1 0-37 15,-13-1-26-15,20 4-6 0,-20-4-15 0,16 6-13 16,-16-6-11-16,9 10 20 0,-9-10-29 0,1 12 28 16,-1-12-11-16,-8 19 27 0,-2-7-11 15,-2 2 28-15,-4 0-4 0,-3 2 27 0,-3 0-13 16,0-1 28-16,0 1-1 0,0-2 60 15,3-3 18-15,2 1 38 0,3-5 2 0,2 1-18 16,2-1-19-16,0-2-10 0,10-5-14 0,-12 9 1 16,12-9 4-16,0 0 11 0,0 0 0 15,0 0-10-15,0 0-6 0,0 0-5 0,8 5-7 16,-8-5-5-16,15-3-5 0,-15 3-32 16,18-5 29-16,-2 1-19 0,-2 0-42 0,1-1-44 15,-1-1-36-15,1 2-88 0,-2 0-68 0,-1 0-134 31,-3 2-98-31,-9 2 20 0,16-4-292 16,-16 4-686-16,12-2-1092 0</inkml:trace>
  <inkml:trace contextRef="#ctx0" brushRef="#br0" timeOffset="1255.86">6054 13389 639 0,'-13'2'624'0,"3"2"-109"0,2 0-56 0,0 1-32 15,8-5-57-15,-11 14 30 0,6-2-7 16,1 2 14-16,0 3-9 0,-2 0-8 16,2 5-11-16,1 3-13 0,-2 5-20 0,0 2-17 15,-3 6-17-15,-2 2-29 0,-1 3-30 0,-1 1-31 16,-3 3-16-16,-5 6-46 0,-1 1-8 16,-2-1-47-16,-2-1-49 0,-1-4-56 0,-1 0 0 15,4-10 0-15,-1-2 0 0,-1-2 0 0,0-2 0 16,2-3 0-16,-1-3 0 0,3-6 0 15,1-2 0-15,4-5 0 0,0-2 0 0,3-3-91 16,-2-2-159-16,4-4-128 0,11-2-89 16,-20-3-124-16,8-6-108 0,3 0-184 0,2-7-649 15,0-3-1167-15</inkml:trace>
  <inkml:trace contextRef="#ctx0" brushRef="#br0" timeOffset="1646.89">6149 13603 197 0,'17'-4'787'15,"-2"1"-61"-15,-5 1 0 0,-10 2-87 16,17 0-14-16,-17 0-85 0,0 0-70 0,9 8-95 16,-9-8-61-16,-4 13-59 0,-3-1-48 0,-2 0-36 15,-1 2-37-15,-3 1-33 0,-1-1-50 16,-1 0-48-16,-1-2-47 0,1 0-37 15,-2-1-20-15,4-3-30 0,-2 0-10 0,1-2-5 16,1-1 8-16,1-1 2 0,12-4 12 0,-18 3-8 16,18-3 0-16,-13 1 12 0,13-1 20 15,0 0 18-15,-12-1 12 0,12 1 13 0,0 0 13 16,0 0 17-16,0 0 22 0,0 0 47 0,0 0 41 16,0 0 27-16,0 0 23 0,12 1 18 15,-12-1 22-15,10 12 19 0,-4-5 18 0,1 5-45 16,-1 1-6-16,0 0-48 0,-1 3 1 15,0-3-47-15,1 1 6 0,-2 2-86 0,0-3-41 16,-1 1-104-16,0-3-44 0,0-2-75 0,-3-9-85 16,5 17-86-16,-5-17-94 0,3 13-132 15,-3-13-431-15,0 0-724 0</inkml:trace>
  <inkml:trace contextRef="#ctx0" brushRef="#br0" timeOffset="2027.79">6056 13891 443 0,'1'-18'691'0,"-1"18"-62"15,5-15-65-15,-5 15-66 0,8-14-32 16,-3 7-34-16,4-2-10 0,1 2-40 0,1 0-54 16,3 0-30-16,-1-1-29 0,2 2-21 0,1 2-24 0,1-2-32 15,0 1-30-15,2 1-28 0,0 1-27 16,-1-2-20-16,0 3-19 0,-1 0-12 0,-3 0-22 16,-2 1-21-16,-12 1-24 0,19-1-11 0,-19 1-9 15,13 2-9-15,-13-2 1 0,7 5 3 16,-7-5 17-16,0 0-9 0,-1 17 20 0,-3-9-15 15,-5 4 21-15,-3 1-18 0,-4 0 26 16,0 3-22-16,-5-1 26 0,-1 2-21 0,-1 0 27 16,1-2-3-16,0-1 46 0,3-3 3 0,4 0 43 15,1-3-41-15,3-1-4 0,2 0-53 16,9-7 16-16,-12 7-20 0,12-7 33 0,0 0-22 16,0 0 27-16,0 0-26 0,0 0 27 0,19-2-34 15,-6-3 29-15,3-2-37 0,4-1 29 16,-2 0-36-16,4-1 4 0,-1 0-54 15,-1 0-32-15,-1 1-80 0,-1 0-19 0,-2 1-76 16,-2 1-40-16,0 0-40 0,-4 2 37 0,-2-1-31 16,-8 5-15-16,13-6-31 0,-13 6-54 15,8-5-37-15,-8 5-576 0,0 0-668 0</inkml:trace>
  <inkml:trace contextRef="#ctx0" brushRef="#br0" timeOffset="2262.58">6269 13734 725 0,'0'0'649'0,"-12"-11"-109"0,12 11-57 0,-9-5-85 16,9 5-33-16,0 0-1 0,0 0 8 0,0 0-3 16,-10 4-32-16,10-4-22 0,-1 14-11 15,1-14-12-15,0 22 4 0,1-5-47 16,0 3 32-16,1 4-54 0,-1 3 22 0,0-1-57 16,-1 4 12-16,2-2-49 0,-2 1-10 0,0 1-46 15,0-1 12-15,1-3-49 0,-1 0 10 16,0-1-39-16,0-4 8 0,-1-1-60 0,1-1-5 15,-2-2-76-15,2 0-33 0,-2-3-28 16,-1-1-78-16,0-1-49 0,-2-1-104 0,1-3-56 16,4-8 20-16,-11 13-304 0,11-13-841 0,-16 4-1218 15</inkml:trace>
  <inkml:trace contextRef="#ctx0" brushRef="#br0" timeOffset="2456.37">5967 14127 255 0,'0'0'586'0,"-11"-11"-53"0,11 11-29 0,0 0-7 15,-7-5-77-15,7 5 24 0,0 0-44 0,0 0 28 16,3 9-53-16,-3-9-26 0,6 13-63 16,-6-13-14-16,4 19-51 0,-1-9 0 0,-1 5-60 15,1-1-12-15,-1 3-49 0,0-3 6 16,0 1-45-16,1 0 5 0,-1-1-56 0,0-1-45 16,0-2-118-16,-2-11-87 0,4 18-128 0,-4-18-35 15,4 12 73-15,-4-12-213 0,0 0-100 0,7 8-529 16,-7-8-784-16</inkml:trace>
  <inkml:trace contextRef="#ctx0" brushRef="#br0" timeOffset="3119.65">6027 14216 76 0,'3'-10'733'0,"-1"-2"-120"15,4 2-21-15,0-2-43 0,3 1-50 0,0 1-39 16,1-1-14-16,2 2-34 0,-1 0 37 0,1 1-172 16,3-1 67-16,-2 1-160 0,4 2 87 15,-1-2-157-15,3 1 98 0,2 0-141 0,-1-1-21 16,3 0 12-16,0 1-26 0,1 0 13 15,-1-2-29-15,2 1 15 0,0 2-24 0,-1-1 13 16,0 1-22-16,-2 0 13 0,-2 3-21 0,-3-1 25 16,0 3-4-16,-4 1 37 0,-13 0 8 15,22 2 61-15,-14 3-12 0,3 2 42 0,-4 4-30 16,-2 2 36-16,-1 1-42 0,-2 3 24 16,-3 1-41-16,0 0 9 0,-3 3-42 0,1 0 13 15,-3 1-34-15,-1-3 16 0,-3 1-38 0,3-1-1 16,-4-2-77-16,-1 0-16 0,0-2-78 15,0 0-34-15,-2-2-25 0,0-2-72 0,-3 0-10 16,3-4-47-16,-1-1 28 0,0 0-22 16,-3-3 46-16,2 0 34 0,0-3 51 0,1 0 58 15,-3 0 65-15,1-3 70 0,1 2 58 0,1-1 52 16,2 1 22-16,13 1 65 0,-20-5-12 16,20 5 11-16,-18-2-47 0,18 2-4 0,-14-3-26 15,14 3 25-15,0 0-20 0,-8-7 29 16,8 7-25-16,0 0 24 0,6-18-50 0,4 9 15 15,0-1-57 1,4-3 27-16,1 1-49 0,1 1 27 16,2-2-54-16,0 2-12 0,1 0-87 0,1-1-44 15,-4 2 34-15,4-2-185 0,-4 2-36 0,-1 1-35 16,-3 1-4-16,1 0 9 0,-3 1 42 16,-3 0 51-16,1 1 53 0,-8 6 42 0,8-11 58 15,-8 11 73-15,4-11 67 0,-4 11 47 16,0 0 50-16,1-14 34 0,-1 14 17 0,0 0 17 15,-3-12 10-15,3 12 104 0,0 0-145 0,-5-9 80 16,5 9-144-16,0 0 99 0,0 0-122 0,0 0-8 16,0 0 45-16,-5 10 1 0,5-10 47 15,1 19-28-15,0-8 48 0,0 5-40 0,1 1 33 16,0 0-45-16,0 2 13 0,0-3-46 16,0 2 6-16,0-1-41 0,0 0 11 0,0-4-39 15,0-1 14-15,-1-1-46 0,-1-11-31 0,3 16-31 16,-3-16-27-16,2 14-24 0,-2-14-43 15,4 11-40-15,-4-11-102 0,0 0-51 0,0 0-109 16,0 0-40-16,0 0-67 0,7-7-115 0,-7 7-733 16,5-19-1018-16</inkml:trace>
  <inkml:trace contextRef="#ctx0" brushRef="#br0" timeOffset="3323.43">6582 13927 366 0,'0'0'778'0,"5"-15"-97"0,-5 15-69 0,4-8-35 15,-4 8-74-15,0 0-12 0,0 0-58 16,0 0-22-16,13 8-66 0,-13-8-32 0,6 17-75 16,-5-6-24-16,2 4-58 0,0 0-12 0,-2 1-51 15,1-1 0-15,1-2-44 0,-2-2-14 16,-1-11-85-16,3 19-27 0,-3-19 45 0,3 15-189 16,-3-15-54-16,4 12-73 0,-4-12-92 0,0 0-141 15,0 0-188-15,0 0-407 0,0 0-786 16</inkml:trace>
  <inkml:trace contextRef="#ctx0" brushRef="#br0" timeOffset="3559.02">6718 13633 735 0,'0'0'717'0,"0"0"-44"16,0 0-37-16,9 8-38 0,-9-8-37 15,4 27-32-15,-2-4-41 0,0 5-25 0,0 6-42 16,-1 4-36-16,-1 7-27 0,-1 2-63 15,-1-1-15-15,0 2-74 0,0-3-19 0,0-1-58 16,0-8-4-16,2-1-53 0,-4-6-24 0,4-4-52 16,0 0-58-16,-1-6-49 0,2-2-47 15,-1-3-65-15,0-14-58 0,1 17-125 0,-1-17-54 16,0 0 59-16,0 0-189 0,0 0-47 16,9-11-120-16,-5-3-445 0,-1-4-811 0</inkml:trace>
  <inkml:trace contextRef="#ctx0" brushRef="#br0" timeOffset="3715.26">6797 13921 279 0,'0'0'789'0,"0"0"-64"0,9 2-77 16,-9-2-45-16,6 16-78 0,-5-7-8 15,1 7-85-15,0 1-39 0,1-1-73 0,-2 2-34 16,0 0-75-16,1-3-23 0,-2 1-59 16,1 0-15-16,1-3-80 0,-2-13-51 0,3 19-114 15,-3-19-42-15,1 15-65 0,-1-15-102 0,0 0-113 16,0 0-138-16,0 0-196 0,0 0-294 15,13-11-700-15</inkml:trace>
  <inkml:trace contextRef="#ctx0" brushRef="#br0" timeOffset="4437.38">6969 13724 366 0,'5'-9'767'16,"-5"9"-105"-16,6-12-8 0,-6 12-85 15,0 0-30-15,0 0-50 0,0 0-57 0,0 0-76 16,5 8-42-16,-5-8-50 0,-3 16-49 0,3-16-21 15,-4 19-52-15,2-7-9 0,0-4-45 16,-1 3 8-16,3-11-38 0,-2 19 5 0,2-19-32 16,-2 16 11-16,2-16-22 0,0 12 15 15,0-12-17-15,3 10 19 0,-3-10-15 0,7 7 34 16,-7-7-23-16,10 8 16 0,-10-8-30 0,14 4 16 16,-14-4-22-16,18 3 15 0,-18-3-25 15,20 2 13-15,-20-2-17 0,19 0 10 0,-19 0-75 16,20-2-14-16,-20 2-48 0,14-1 18 0,-14 1-41 15,0 0 17-15,19 0-45 0,-19 0 2 0,0 0-32 16,9 4 18-16,-9-4-12 0,0 0 55 16,0 13 28-16,0-13 14 0,-9 14 23 15,2-3 19-15,-4 1 13 0,-2 2 13 0,-1 2 16 16,-4 1 14-16,-1 0 29 0,0 0 27 0,2-2 54 16,1-2 43-16,0 1 51 0,4-5-7 15,0 1 19-15,3-2-53 0,1-1-1 0,2-1-39 16,6-6 28-16,-10 9 0 0,10-9 46 15,0 0-32-15,0 0 26 0,0 0-55 0,8 9 21 16,-8-9-58-16,16-4 16 0,-2 1-47 0,2-3 13 16,3 1-42-16,2-1 29 0,0-1-40 15,1 1 15-15,-2 0-55 0,1-1-9 0,-3 2-52 16,-1 0 0-16,-1 0-54 0,-1 1-2 16,-3 1 99-16,-2-1-117 0,-10 4 122 0,16-6-114 15,-16 6 99-15,12-5-129 0,-12 5-6 0,0 0-8 16,10-7-6-16,-10 7-6 0,0 0-21 15,0-12-14-15,0 12-29 0,-3-13-2 0,-1 4 9 16,-2-4 9-16,-1-1 30 0,-1-2 44 16,-2-1 51-16,0-2 63 0,0 1 76 0,2 0 45 15,-2 1 80-15,1 3 17 0,3 1 33 16,-1 3-5-16,2 1-20 0,5 9-17 0,-11-13-8 16,11 13 21-16,-4-7 26 0,4 7 13 0,0 0 10 15,0 0-2-15,-7 9-3 0,7-9 18 16,-2 21-37-16,2-3 18 0,0 3-37 0,1 5 19 15,-1 2-52-15,0 7 25 0,1 1-55 16,0-1 14-16,-1 1-49 0,1 0 21 0,0-2-42 16,-1 0-6-16,0-6-72 0,2 0-57 15,-2-2-51-15,0-2-37 0,-2-3-95 0,1-1-74 16,0-2-134-16,-2 0-55 0,-1-1-124 0,0-4-190 16,-2 0-420-16,-3-1-876 0</inkml:trace>
  <inkml:trace contextRef="#ctx0" brushRef="#br0" timeOffset="4687.71">6809 14434 1401 0,'-23'1'792'0,"23"-1"-143"16,-14 0-94-16,14 0-5 0,0 0-58 0,0 0 1 15,0 0-36-15,-7-6-34 0,7 6-46 16,10-7-50-16,-10 7-27 0,22-8-6 16,-6 1-11-16,4-1-56 0,4 0-13 0,1 1-39 15,4 0 1-15,3-2-170 0,1 0-6 0,3 2 0 16,4-4 0-16,1 3 0 0,3-1 0 15,-3 1 0-15,-4 0 0 0,0 2 0 0,-3 0 0 16,-1-1 0-16,-1 1 0 0,-6 0 0 16,-3 1 0-16,-4 3 0 0,-2-2 0 0,-3 2 0 15,-1 0-178-15,-2 0-55 0,-11 2-110 0,14-2-67 16,-14 2-91-16,0 0-46 0,12-8-116 16,-12 8-182-16,0 0-576 0,4-11-1028 0</inkml:trace>
  <inkml:trace contextRef="#ctx0" brushRef="#br0" timeOffset="5051">7517 13814 602 0,'2'-12'884'15,"-2"12"-131"-15,1-16-77 0,-1 16-50 16,0 0-67-16,0-14-79 0,0 14-76 0,0 0-53 16,0 0-50-16,0 0-43 0,0 0-33 15,-11 6-36-15,6 2-36 0,-5 3-35 0,0 6 5 16,-2-3-52-16,0 1 11 0,0 1-58 0,0-1-18 15,1 0-64-15,2-2-11 0,0-4 54 16,2-1-185-16,1-1 52 0,6-7-170 0,-7 8-1 16,7-8 3-16,0 0 16 0,0 0 20 15,0 0 20-15,0 0 27 0,0 0 32 0,4-7 37 16,-4 7 34-16,0 0 40 0,11-5 62 16,-11 5 80-16,0 0 36 0,0 0 112 0,17 5 52 15,-17-5 63-15,9 19-43 0,-4-4 16 0,3 5-36 16,-5 1 19-16,1 3-35 0,-2 2 20 15,2 0-57-15,-4 2 12 0,1-1-68 0,0-1-45 0,0-1 1 16,-1-1-18-16,1-5-20 0,-1 0-21 16,2-3-39-16,-2-4-77 0,1 0-63 0,-1-12-98 15,2 16-71-15,-2-16-143 0,0 0-65 16,0 0-142-16,0 0-166 0,0 0-427 0,11-3-859 16</inkml:trace>
  <inkml:trace contextRef="#ctx0" brushRef="#br0" timeOffset="6552.04">7479 13999 287 0,'2'-13'730'0,"1"1"-79"0,1 3-57 0,0 0-47 16,-4 9-90-16,8-15-12 0,-8 15-66 15,7-14-17-15,-7 14-90 0,10-11-12 0,-10 11-71 16,8-11-10-16,-8 11-60 0,13-11 2 0,-13 11-42 16,15-10-4-16,-3 3-15 0,-1 1-14 15,3 0 6-15,-3 0-9 0,0 1-12 0,0 1 15 16,-11 4-24-16,16-6 14 0,-16 6-13 15,15-1 68-15,-15 1 30 0,13 5 15 0,-3 3 39 16,-1 2 6-16,-1 4-17 0,-1 3 24 0,0 4-9 16,0 2 17-16,-1 1-43 0,-1 1 13 15,-1 1-29-15,-1-1 7 0,1 0-89 16,-2 2-55-16,-1-4 0 0,2 1 0 0,-1-3 0 16,-1-3 0-16,-1 1 0 0,1-2 0 0,1-2 0 15,-2-2 0-15,0-13 0 0,0 19 0 16,0-19 0-16,0 17 0 0,0-17 0 0,0 11 0 15,0-11 0-15,0 0 0 0,-3 12-187 0,3-12-72 16,0 0-71-16,0 0-4 0,-9-3-45 16,9 3 27-16,-11-10 10 0,1-1 41 0,-2 1 51 15,0 0 36 1,-1-1 40-16,-1 0 49 0,-1-1 70 0,1 4 57 0,1 0 68 16,1-2 70-16,-1 3 50 0,5 0 123 15,0 1-139-15,8 6 94 0,-13-9-157 0,13 9-33 16,-11-9 8-16,11 9-34 0,-7-8 7 0,7 8-30 15,-5-11 13-15,5 11-23 0,0 0 11 16,3-19-22-16,-3 19 5 0,6-17-35 16,0 9-2-16,2-2-44 0,-1 0 14 0,1 1-43 15,2 2 23-15,-3 1-27 0,-7 6 34 0,14-8-21 16,-14 8 39-16,14-4-11 0,-14 4 53 16,9 3 132-16,-9-3-94 0,9 13 4 0,-9-2 37 15,3 5-4-15,-6 3 27 0,1 3-7 16,-3 1 30-16,1-1-17 0,-3-1 18 0,2-2-39 15,2-3-16-15,-2 0-14 0,2-3-4 0,1-4-12 16,2-9-10-16,-4 14-2 0,4-14-1 16,0 0-9-16,0 0-7 0,0 0-77 0,0 0-43 15,14-12 57-15,-6-3-167 0,1-2-36 16,3-7-52-16,1-2-16 0,-1-7 2 0,3-2 3 16,-1-3 22-16,-1 1 32 0,1-3 20 15,1 2 17-15,-1-2 53 0,2 2 25 0,-1 2 40 16,0 1 28-16,-1 3 42 0,-1 8 46 0,-1 1 40 15,-3 5 33-15,-2 4 22 0,2 0 86 16,-5 6 43-16,-4 8 87 0,9-10-25 0,-9 10 25 16,0 0-35-16,0 0-11 0,2 12-6 15,-4-1-19-15,-4 4-29 0,-1 5-35 0,-2 1 10 16,2-1-73-16,-2-1 8 0,3-1-55 0,0-4 11 16,2 0-51-16,-1-2 11 0,5-12-34 15,-5 17 16-15,5-17-39 0,0 0 15 16,1 14-40-16,-1-14-3 0,0 0-51 0,0 0 15 15,16-3-1-15,-16 3 15 0,14-6-57 0,-14 6 8 16,18-9-13-16,-7 2 48 0,0 2-22 16,-1 1 16-16,-2-1-10 0,0 1 45 0,-8 4-12 15,19-7 34-15,-19 7-20 0,15-5 74 0,-15 5 14 16,12-2 67-16,-12 2 12 0,13 7 88 16,-8 0 20-16,2 4 36 0,2 6-49 0,-2 4 20 15,-1 3-19-15,-1 6 11 0,-2 2-38 16,3 2-7-16,-5 0-33 0,-1-1 0 0,3 1-64 15,-3-6-80-15,1 1 0 0,-1-4 0 0,-1 0 0 16,1-2 0-16,-3-2 0 0,3-3 0 16,-3-3 0-16,-1 1-93 0,0-3-202 15,-2 0-120-15,0-6-140 0,-1-1-27 0,7-6 95 16,-15 6-111-16,15-6 45 0,-17 0 38 0,1-7 79 16,1 1 133-16,-5-5 217 0,-1 1 177 15,2 1 137-15,-2-1 91 0,2 2 72 0,0 0 4 16,2 2 54-16,2 1-29 0,1-2 10 0,1 3-92 15,1 0-30-15,12 4-89 0,-15-8-11 16,15 8-81-16,-11-5 7 0,11 5-56 0,0 0 21 16,-10-11-47-16,10 11 18 0,0 0-46 15,5-17 19-15,-5 17-80 0,9-13-17 0,-2 6-86 0,2-3-50 16,0-2 38-16,1 2-177 0,2-3-41 0,3-2-36 16,0-1-25-16,5-2-19 0,-1-1 9 15,2-2-14-15,4-4-6 0,0-1 27 0,0 1-3 16,-3-1 26-16,-2 5 27 0,-1-2 80 15,-2 2 175-15,-3 3 254 0,-3 2 155 0,-1 0 77 16,0 3-8-16,-3 0 47 0,0 2 29 16,-1 2 23-16,-6 9-4 0,9-14-27 0,-9 14-33 15,7-10-38-15,-7 10-50 0,3-9-39 0,-3 9-34 16,0 0-9-16,0 0-20 0,0 0-22 16,0 0-21-16,0 0-24 0,6 11-20 0,-6-11-20 15,0 0-17-15,-4 13-18 0,4-13-29 16,0 0-14-16,-2 11-7 0,2-11-1 0,0 0 0 15,6 8 4-15,-6-8 5 0,0 0-2 0,18-1-19 16,-18 1 4-16,24-9-14 0,-8 3 5 16,5-3-18-16,-3 2-11 0,4-4-12 0,-2 3-3 15,0 0 8-15,1-1 3 0,-3 2-2 16,-3 1 10-16,1 0 7 0,-2 2 2 0,-3 0 5 16,-11 4 3-16,20-5 18 0,-20 5 33 15,13 0 45-15,-13 0 18 0,10 9 25 0,-10-9 2 16,4 16 4-16,-4-16-8 0,-2 28-10 0,-4-7 10 15,-2 3-42-15,-1 2 8 0,-2 2-36 32,-7 5-10-32,1-2-33 0,-2 1-36 0,-1-3-89 0,0-1-33 0,2-6 31 0,-1 0-213 15,4-4-97-15,2-4-79 0,-1-5-113 0,3 1-176 16,0-5-784-16,11-5-1239 0</inkml:trace>
  <inkml:trace contextRef="#ctx0" brushRef="#br0" timeOffset="7161.65">8072 14036 817 0,'0'0'760'15,"-6"-11"-109"-15,6 11-103 0,-5-7-62 0,5 7-55 16,0 0-6-16,0 0 81 0,0-12-160 16,0 12-37-16,6-6-3 0,-6 6-61 0,15-10-18 15,-4 3-57-15,3-1-14 0,5-1-50 0,-1-3 1 16,2 2-40-16,1-1 6 0,3 0-35 16,0-2-12-16,1 0-34 0,0 2-11 0,-4 0-8 15,0 3-30-15,-2 0-26 0,-1 1 12 16,-3 1 2-16,-1 1 1 0,-3 1 15 0,-11 4 31 15,15-2 34-15,-15 2 52 0,12 6 40 0,-12-6 2 16,7 15 30-16,-9-4-43 0,0 7 42 16,-3 4-39-16,-7 5 17 0,1 2-46 15,-4 4 21-15,-3 0-44 0,-1 0 29 0,2-3-49 16,-4 1 33-16,6-6-40 0,-3-3 39 0,7-4-18 16,-1-2 18-16,3-3-44 0,1-2 7 15,2-2-44-15,6-9 38 0,-6 10-32 0,6-10 39 16,0 0-37-16,0 0 8 0,14-9-68 15,-1 0 4-15,1-3-58 0,1 1-7 0,2-3-39 16,0 0 11-16,3-1-41 0,1-1 55 0,-1-1 87 16,2 2-138-16,-4 3 31 0,-2 1 27 15,2 0 6-15,-3 3 14 0,-2 1 29 0,-3 3 25 16,-10 4 60-16,16-3 71 0,-16 3 78 16,13 7 40-16,-8 0 34 0,-1 5-41 0,0 3 2 15,-4 2-27-15,0 3 30 0,-4 3-57 16,0 1-13-16,-3 2-17 0,-5 2-18 0,0-3-16 15,-1 2-14-15,0-2-37 0,-2-4-42 0,-1 0-50 16,3-3-24-16,-1-3-58 0,1-3-3 16,1-2-60-16,3-3-19 0,-1-3-48 0,10-4 0 15,-14 4-16-15,14-4 53 0,-9-5 27 16,9 5 64-16,-9-13 36 0,9 13 42 0,-7-17 53 16,4 9 46-16,3 8 32 0,-4-19 15 0,4 19 11 15,-2-17 15-15,2 17 23 0,2-13 15 16,-2 13 22-16,2-10 11 0,-2 10 9 15,10-6-15-15,-10 6 11 0,0 0-49 0,15-2 6 16,-15 2-46-16,14 0 5 0,-14 0-59 0,13 0-73 16,-13 0-174-16,21 0-143 0,-21 0-149 15,21-1-261-15,-21 1-449 0,23-3-848 0</inkml:trace>
  <inkml:trace contextRef="#ctx0" brushRef="#br0" timeOffset="7933.77">8833 13586 568 0,'0'0'748'0,"0"0"-107"0,-4-14-67 16,4 14-26-16,0 0-56 0,0 0 7 16,0 0-72-16,7-7-28 0,-7 7-49 0,0 0-18 15,11 4-44-15,-11-4 11 0,14 7-60 16,-14-7-23-16,15 9-11 0,-6-4-29 0,-9-5-17 16,16 10-19-16,-16-10-22 0,14 9-18 0,-14-9-17 15,12 10-11-15,-12-10-13 0,9 9-5 16,-9-9-15-16,8 11-24 0,-8-11-19 15,2 11-24-15,-2-11-21 0,-2 15-14 0,2-15-9 16,-8 20-14-16,2-8-6 0,-3-1-1 0,-5 3 4 16,3 0 18-16,-7 0-34 0,-1 1 28 15,-4 2-13-15,2-2 36 0,-3 2-11 0,-1-3 31 16,3-1-8-16,-1 2 43 0,5-3 9 16,-2-2 48-16,5 1-9 0,-1-4 43 0,5 0-40 15,1-1 18-15,1-1-50 0,9-5 35 0,-9 8-6 16,9-8 33-16,0 0 50 0,0 0-28 15,0 0 33-15,11 1-38 0,-1-3 12 0,8-5-33 16,4 1-3-16,3-2-34 0,4-3 15 16,-2 0-34-16,4 2-7 0,-2-2-24 0,0 1-36 15,-2 1-42-15,-4 1-40 0,-2 0-22 16,-4 3-26-16,-1 1-8 0,-3-2 20 0,-2 1 26 16,-1 2 10-16,-10 3-10 0,13-6-5 0,-13 6-4 15,7-5 29-15,-7 5-26 0,0 0 11 16,0 0 17-16,3-12 13 0,-3 12 15 0,-6-7 16 15,6 7 12-15,-10-11 35 0,10 11-26 16,-11-11 51-16,11 11-3 0,-12-9 54 0,12 9-15 16,-11-11 55-16,11 11-13 0,-9-7 30 0,9 7-25 15,-7-6-6-15,7 6-18 0,0 0-9 16,-12-4 13-16,12 4 20 0,0 0 14 16,-6 11 7-16,6-11 6 0,-4 25-9 0,2-2 45 15,0 3-45-15,2 6 37 0,-3 6-35 0,6 7 31 16,-3 3-36-16,0 1 40 0,2 0-26 15,-2-1 18-15,2-1-24 0,0-2-5 0,-2-7-41 16,2-1-61-16,-2-1 0 0,2-4 0 16,1-6 0-16,-2-2 0 0,-1-3 0 0,0-4 0 15,3-2 0-15,-1 0 0 0,-2-15-5 0,0 17-203 16,0-17-73-16,0 0-129 0,-2 11-73 16,2-11-110-16,0 0-99 0,-7-6-144 0,7 6-650 15,-13-18-1110-15</inkml:trace>
  <inkml:trace contextRef="#ctx0" brushRef="#br0" timeOffset="8105.9">8750 14157 670 0,'-9'-18'790'0,"3"4"-113"16,-1 1-96-16,2 1-79 0,-2 3-65 0,7 9-38 15,-6-13 93-15,6 13-149 0,0 0-53 16,-7-7-12-16,7 7-52 0,0 0-10 0,0 0 77 16,0 12-156-16,0-12 82 0,0 15-146 15,0-15-30-15,5 21 6 0,-1-6-32 0,-2-2-3 16,3 0 44-16,-3-1-216 0,2-1 13 0,-4-11-239 15,5 16-115-15,-5-16-122 0,7 15-240 16,-7-15-449-16,0 0-915 0</inkml:trace>
  <inkml:trace contextRef="#ctx0" brushRef="#br0" timeOffset="9108.54">8699 14036 415 0,'0'0'737'0,"4"-17"-85"16,-4 17-27-16,11-14-69 0,-2 5-53 15,3 2-43-15,1-2-63 0,1 1-23 0,5 0-62 16,2-2-13-16,0 3-46 0,0-1-14 16,2 2-62-16,0 0-6 0,0 1-55 0,-6 1-7 15,3 1-41-15,-4 2 10 0,-3-1-23 0,1 4 16 16,-14-2-25-16,18 4 22 0,-18-4-29 16,15 10 17-16,-15-10-33 0,4 15 24 0,-4-15-33 15,3 19 22-15,-6-9-28 0,-1 4 23 16,-2-1 85-16,-3 2-151 0,-3-1 83 0,-3 1-148 15,-1-1 105-15,-2 0-137 0,-5-1 111 0,1 1-120 16,0-1 124-16,0-3-95 0,1-1 137 0,6-2-84 16,-1 0 146-16,3-2-123 0,3-1 109 15,10-4-129-15,-15 4 112 0,15-4-116 16,0 0 115-16,0 0-110 0,-5-7 133 0,5 7-121 16,9-11 120-16,0 2-125 0,3 0 123 0,1 0-129 15,5-1 122-15,-3-1-124 0,4 3 121 16,-2-1-123-16,1 0 120 0,-1 2-123 0,-3 1 108 15,0 0-148-15,0 0 75 0,-5 2-145 0,-9 4 6 16,18-3 31-16,-18 3 25 0,0 0 26 16,13 1 15-16,-13-1 14 0,0 0 14 0,0 12 8 15,0-12 4-15,-7 13 8 0,-2-1 4 16,-2 0 6-16,-4 1 6 0,1 0 0 0,-4 0 0 16,0 1 6-16,1-3 23 0,0 0 37 0,4-1 39 15,1-4 104-15,4 2-170 0,8-8 92 16,-13 8-126-16,13-8 129 0,0 0-112 15,0 0 112-15,0 0-136 0,0 0 116 0,13-6-130 16,0 0 112-16,1 0-129 0,1-2 113 0,5-3-140 16,-3 4 75-16,-2 0-157 0,3 0-25 15,-5 2-23-15,2 0-23 0,-3 2 24 0,-12 3 33 16,17 0 35-16,-17 0 28 0,6 4 23 16,-6-4 26-16,2 12 33 0,-2-12 32 0,-6 22 24 15,-2-7 1-15,-3 0 7 0,-2 2 7 0,-5 2 20 16,0 1-13-16,-2-3 51 0,2 0-4 15,2-3 30-15,0-2-18 0,3 0 16 0,2-5-47 16,2 1-19-16,9-8-33 0,-9 10 15 16,9-10-25-16,0 0 11 0,0 0-25 0,0 0 15 15,11-4 99-15,-4 1-136 0,7-6 66 16,1 3-161-16,1-1-17 0,-3-1-10 0,3 2-17 16,-3 0-26-16,-1 4-22 0,-1-1 1 0,-11 3 19 15,15-4 24-15,-15 4 34 0,0 0 24 16,16 4 19-16,-16-4 18 0,0 0 12 0,5 12 24 15,-5-12 21-15,-3 16 19 0,1-8 13 16,-5 4-16-16,-2 0 26 0,0 2-21 16,-2 1 16-16,-5 0-30 0,-1 3 21 0,-4-2-29 0,-1 1 23 15,2 0-32-15,-3-2 27 0,-2 1-28 16,3-3 37-16,2-1 43 0,2-2 15 16,0-1 65-16,4-1-3 0,3-2 8 0,-2-1-54 15,13-5-12-15,-14 6-45 0,14-6 12 0,0 0-21 16,0 0 25-16,-13 0-7 0,13 0 23 15,0 0-14-15,11-13 26 0,0 7-22 0,1-3 3 16,3 1-4-16,6 0 37 0,0-1-31 16,6-3-3-16,1 3 3 0,1-2 46 0,4 2-17 15,-1-2 28-15,-1 2-38 0,3 1 14 0,-3 0-56 16,-1 1 17-16,-6 1-46 0,-1 2-7 16,-5 0-71-16,0 0 1 0,-3 0-74 0,-4 2-22 15,1-1-71-15,-12 3-39 0,18-4-104 16,-18 4-69-16,16-3 56 0,-16 3-219 0,14-4-243 15,-14 4-531-15,13-6-974 0</inkml:trace>
  <inkml:trace contextRef="#ctx0" brushRef="#br0" timeOffset="9374.93">9328 14129 1337 0,'-5'-10'824'16,"5"10"-154"-16,0 0-122 0,-4-10-67 15,4 10-106-15,0 0-10 0,0 0-51 0,0 0 9 16,-8 6-53-16,8-6-20 0,-4 12-59 0,4-12-16 16,-4 16-48-16,4-16-2 0,-6 17-48 15,3-8 8-15,3-9-35 0,-6 18 13 0,6-18-35 16,-5 14-27-16,5-14-101 0,-3 9-48 15,3-9 5-15,0 0-209 0,0 0-55 0,0 0-43 16,0 0-45-16,5-13-56 0,0 0-47 0,-1-3-475 16,2-5-688-16</inkml:trace>
  <inkml:trace contextRef="#ctx0" brushRef="#br0" timeOffset="9752.98">9334 13915 813 0,'2'-31'537'0,"1"5"-43"0,2-2-42 16,-3 5-1-16,2 0-51 0,-1 4-17 15,-1 4-67-15,2 2 35 0,-4 13-19 0,6-15 14 16,-6 15-41-16,0 0-15 0,0 0-20 0,14 11 8 15,-9 4-11-15,-1 9-14 0,1 6-13 16,1 12 17-16,-4 1-58 0,1 4 5 0,-3 2-53 16,0 0-12-16,0-3-45 0,-1-2-18 15,1-4-15-15,-2-5-14 0,2 0-12 0,0-7-13 16,0-4-33-16,0-4-15 0,0-2-44 0,0-4-27 16,0-14-34-16,0 19-32 0,0-19-44 15,0 0-47-15,0 0-19 0,0 0-48 0,0 0 11 16,10-14-15-16,-10-3 2 0,4-4 23 15,-1-3 33-15,1 2 42 0,0-2 43 0,0 1 36 16,2 2 32-16,1 1 30 0,-3 3 42 0,2 4 35 16,-1 1 42-16,-1 1 61 0,-4 11 49 15,10-7 45-15,-10 7 38 0,0 0 4 16,13 7-19-16,-13-7-20 0,6 19 89 0,-2-7-143 16,0 5 92-16,0-4-154 0,-2 1-33 0,0 3 11 15,1-4-28-15,-1-2 7 0,-2-11-29 16,2 18-16-16,-2-18-84 0,4 15-30 0,-4-15-58 15,3 10-84-15,-3-10-82 0,0 0-88 16,0 0-122-16,13-4-197 0,-13 4-382 0,11-19-752 16</inkml:trace>
  <inkml:trace contextRef="#ctx0" brushRef="#br0" timeOffset="10651.14">9656 13883 157 0,'6'-18'665'0,"-1"3"-91"0,-1 2-29 31,1 3 29-31,-1 1-73 0,-4 9 29 0,5-10-53 0,-5 10-35 0,0 0-52 15,0 0-21-15,0 0-61 0,0 0-21 0,0 0-58 16,5 7-3-16,-5-7-59 0,-1 14 14 0,1-14-61 16,-4 16 19-16,4-16-58 0,-2 16 18 15,2-16-51-15,0 13 28 0,0-13-57 0,0 12 26 16,0-12-43-16,2 10 35 0,-2-10-45 16,6 7 44-16,-6-7-34 0,9 6 28 0,-9-6-52 15,17 1 29-15,-17-1-42 0,19 1 10 0,-19-1-31 16,21-1-8-16,-21 1-30 0,22-1 19 15,-22 1-37-15,16 0 7 0,-16 0 97 0,14 0-116 16,-14 0 107-16,0 0-111 0,15 1 104 0,-15-1-142 16,0 0-16-16,6 9 8 0,-6-9 18 15,-4 13 32-15,0-5 20 0,-5 4 22 16,-1 2 16-16,-3 3 20 0,-5 3 22 0,1 2 37 16,-6 4 43-16,0-1 51 0,3-5 37 0,0 0 139 15,3-5-122-15,4-1-27 0,1-4-6 16,2 1 75-16,1-2-141 0,5-1 16 0,4-8 57 15,-2 10-21-15,2-10 35 0,0 0-47 16,11 5 27-16,-11-5-62 0,20-1 24 0,-3-3-50 16,0 0 29-16,3-1 79 0,0-1-127 0,3 0-40 15,-4-1 35-15,4 1-41 0,-5 0 26 16,0 2-54-16,-4-1 15 0,2 0-53 0,-3 1 21 16,-4 2 106-16,-9 2-117 0,16-6 113 15,-16 6-138-15,13-6 92 0,-13 6-149 0,0 0 95 16,10-6-140-16,-10 6-16 0,0 0-8 15,0 0-10-15,2-13-22 0,-2 13-28 0,-5-11-25 16,5 11-27-16,-7-18-14 0,2 6 19 0,-1-3 32 16,0-2 59-16,-4-2 57 0,3 0 56 15,-2-1 65-15,-2 0 66 0,2-1 60 0,1 3 42 16,1 0 73-16,-3 6 5 0,6-1 21 16,-3 2-50-16,3 4 22 0,4 7-14 0,-7-11 61 15,7 11-8-15,0 0 27 0,0 0-30 0,-9 6 7 16,9-6-31-16,-3 15 5 0,1 1 103 15,0 1-144-15,2 4 97 0,-2 5-128 16,2 1-27-16,-2 6 28 0,0 0-46 0,1-1 29 16,-1 3-48-16,-3-2 23 0,4-1-51 0,-3 0 32 15,-2 0-41-15,2-3-13 0,0-4-20 16,-3-1-33-16,3 1-28 0,-4-5-12 0,2 1-47 16,-2-2 5-16,3-3-28 0,-2-3 31 0,0 0-19 15,0-2 31-15,-1-1-27 0,1-2 43 16,-3-4-8-16,10-4 54 0,-15 9 12 0,15-9 88 15,-14 7 27-15,14-7 55 0,-11 3-8 16,11-3 11-16,0 0-10 0,-11 4 51 0,11-4-18 16,0 0 27-16,0 0 6 0,11-2 4 0,-11 2 2 15,25-6-16-15,-6 1-30 0,2-1 1 16,4 2-33 0,2 0-22-16,2-1-90 0,3 1 0 0,-1-1 0 15,3 1 0-15,-3-1 0 0,3 0 0 16,-3-1 0-16,1 2 0 0,-1-1 0 0,-4-1 0 15,0 2 0-15,-4-1 0 0,-6 1 0 0,0 1-216 16,-3 0-20-16,-1 0-84 0,-13 3-46 16,15-4 24-16,-15 4-218 0,10-9-79 0,-10 9-157 15,0 0-700-15,1-15-1123 0</inkml:trace>
  <inkml:trace contextRef="#ctx0" brushRef="#br0" timeOffset="11679.18">9503 8790 219 0,'-2'-11'563'15,"2"11"-86"-15,0 0-68 0,0-13-59 0,0 13-34 16,0 0-83-16,0 0-27 0,0 0-34 0,2-13 19 15,-2 13-30-15,0 0 41 0,0 0-30 16,0 0 23-16,6 9-31 0,-6-9 8 0,5 12-31 16,-3-4 10-16,5 5-6 0,2 1 24 15,0 2-28-15,4 2-9 0,3 3-11 0,2 2-3 16,6 3-1-16,1 3 6 0,3 1 9 0,4 10 110 16,7 2-160-16,-3 3-4 0,5 5-7 15,-1 4-5-15,3 3-8 0,0 2-6 0,3 3 17 16,10 11-15-16,1-1 6 0,3-1-7 15,-1 0 124-15,4 0-147 0,0 0-7 0,0 1 0 16,2 1-3-16,0 0 18 0,-1-1-16 16,0 2-19-1,-2-4-1-15,1 2-7 0,2 0 14 0,0 3 2 0,3 2 10 0,2 1-20 0,3 0 0 16,5 0 26-16,1-5-35 0,0-2 1 0,3-2 20 16,-1-6-5-16,5-4 5 0,2-2 0 15,2-5-5-15,4-5 7 0,-1-3 2 0,1-3 6 16,-2-2 5-16,-11-10-3 0,-1 0 2 15,3-4 1-15,1 1 111 0,3-2-146 0,-3-2 5 16,0-2 1-16,-1-1-8 0,-5-2-48 0,-2-1-42 16,-5-2-68-16,-7-1-58 0,-12-3-50 15,-4-1-53 1,-3-3-77-16,-8 0-34 0,-4-2-110 16,-5-3-327-16,-4-2-349 0,-3-2-832 0</inkml:trace>
  <inkml:trace contextRef="#ctx0" brushRef="#br0" timeOffset="12195.54">14769 9221 202 0,'12'-12'462'0,"-1"3"-70"0,-1 0-38 16,0 1-53-16,-1 1-30 0,0 3-45 15,-9 4-1-15,12-6 14 0,-12 6-6 0,0 0 26 16,12 0 20-16,-12 0-14 0,6 8-20 15,-6-8-11-15,1 19 17 0,-2-4 24 0,-1 8-34 16,-4 6 19-16,-1 4-50 0,-4 8 6 16,-4 4-39-16,-5 9 1 0,-5 4-31 0,-4 1-7 15,-4 3-7-15,-4 2 123 0,-12 14-164 0,-4 0 2 16,-1 2 3-16,-8 1-4 0,-5-3-3 16,-4 1 1-16,-6 0-8 0,-5-1-14 0,-4 2-10 15,-4 3-1-15,-4 3 108 0,-5 2-151 16,-7 0-1-16,-4 2-6 0,-2-3-1 0,1-2 1 15,2-4-8-15,5-5 1 0,7-4 11 16,6-5-14-16,6-7 15 0,9-7-4 0,21-14 2 16,5-6 1-16,13-9 13 0,5-1-19 15,8-6-4-15,3-3-7 0,4-3-2 0,0 0-23 16,5-3-30-16,1 0-39 0,2-2-44 0,9-6-74 16,-11 6-74-16,11-6-94 0,0 0-117 15,0 0-124-15,0 0-225 0,5-14-605 0,2 3-1075 16</inkml:trace>
  <inkml:trace contextRef="#ctx0" brushRef="#br0" timeOffset="13097.18">13480 11940 855 0,'0'0'744'15,"-2"-10"-212"-15,2 10-78 0,0 0-112 16,0 0 3-16,0 0-45 0,0 0 2 0,0 0-45 16,0 0 8-16,0 0-60 0,0 0 2 0,0 0-54 15,6 7 23-15,-6-7-42 0,3 10 12 16,-3-10-55-16,5 15-17 0,-5-15-12 0,3 14-11 16,-3-14-11-16,3 15-26 0,-3-15-84 15,2 15-93-15,-2-15-91 0,3 12-69 0,-3-12-92 16,3 10-75-16,-3-10-114 0,0 0-467 15,8 8-687-15</inkml:trace>
  <inkml:trace contextRef="#ctx0" brushRef="#br0" timeOffset="13561.84">13703 11850 207 0,'0'0'628'0,"14"-6"-91"0,-14 6-20 15,0 0-71-15,15 0-22 0,-15 0-43 0,0 0 23 16,11 7-33-16,-11-7 8 0,6 9-79 15,-6-9-3-15,5 12-51 0,-5-12-4 16,2 17-55-16,-2-17 0 0,0 20-60 0,-1-8-24 16,-1 4-19-16,-1-2-14 0,-3 1-17 0,1 2-11 15,-2-1-5-15,1 1 4 0,-1-1-38 16,-4-1-29-16,1 2-40 0,1-3 101 0,-3 1-174 16,0-1-1-16,-1-1-7 0,0-1-6 15,-1 0 12-15,-2-1 2 0,-1-1 5 0,1 0 16 16,-3-2 26-16,2 0 12 0,0-1 21 0,0-2 14 15,-1 1 16-15,-1-1 28 0,3 0 37 16,-1-2 73-16,1 1 49 0,2-2 54 0,3 2 8 16,11-4-6-16,-18 4-35 0,18-4-33 0,-15 3 1 15,15-3 4-15,0 0 18 0,-11 5 4 16,11-5 13-16,0 0-5 0,0 0-1 16,0 0-14-16,0 0-19 0,14 0 0 0,-14 0-29 15,21-5-11-15,-4 1-20 0,2-1-13 0,3-2-29 16,1 2-45-16,3-1 0 0,0 0 0 15,4-1 0-15,1-1 0 0,0 2 0 0,1 0 0 16,-2-1 0-16,-3 1 0 0,-1 2 0 16,-2 0 0-16,-5-1-116 0,0 2-77 0,-3 0-30 15,-2 0-30-15,-3 0-100 0,-11 3-93 0,17-5-94 16,-17 5-84-16,10-4-79 0,-10 4-140 16,0 0-386-16,0 0-838 0</inkml:trace>
  <inkml:trace contextRef="#ctx0" brushRef="#br0" timeOffset="14002.96">13654 11753 498 0,'-3'-14'641'0,"3"14"-145"15,0 0-103-15,-2-13-72 0,2 13-75 0,0 0-17 16,0 0-29-16,0 0 16 0,0 0-53 0,0 0-3 15,0 0-16-15,0 0 18 0,0 0-41 16,0 0 12-16,0 0-42 0,0 0 19 16,9 9-34-16,-9-9 28 0,3 11-25 0,-3-11 10 15,2 13-11-15,-2-13 19 0,1 17-31 0,-1-17 26 16,1 23-18-16,-1-7 52 0,0 3-10 16,-1 0-6-16,1 1-11 0,-2 4-2 0,1 1-2 15,0 0-3-15,-1 1-4 0,1 1 128 0,-2 1-151 16,1-2 2-16,1 2 1 0,-1 4 14 15,1-5 13-15,-2 6 7 0,1 1 7 0,-1-2-1 16,-1 1-3-16,0 0-1 0,1 0-6 0,-1-1 0 16,-2-1-16-16,2-5-13 0,0-1-11 15,2 0-12 1,-1-3-10-16,0-3-5 0,1-2-7 0,0-1-5 0,0-3-1 0,1-2 3 0,1-11 3 16,-4 18 0-16,4-18 3 0,-2 15-8 15,2-15-31-15,-1 10-49 0,1-10-58 0,0 0-77 16,0 0-53-16,-4 9-28 0,4-9-81 0,0 0-43 15,-6-9-89-15,6 9-52 0,-3-19-77 16,0 3-58-16,2-3-490 0,-1-5-781 16</inkml:trace>
  <inkml:trace contextRef="#ctx0" brushRef="#br0" timeOffset="14191.88">13557 12291 937 0,'-2'-10'620'16,"2"10"-96"-16,-4-16-74 0,4 16-51 0,0 0-21 15,-7-8-16-15,7 8-10 0,0 0-14 16,-13 7-30-16,13-7-10 0,-14 15-15 0,5-4-22 15,-2 1-24-15,-1 2-17 0,-1 3-25 0,-2-1-30 16,-1 3-13-16,-1 0-54 0,-1 1 8 16,0-2-64-16,1 0-48 0,2-3-84 0,1-1-40 15,1-2-89-15,3-1-24 0,0-3-109 0,3-3-37 16,7-5-54-16,-10 6-30 0,10-6-38 16,0 0-5-16,0 0-78 0,-2-16-275 0,2 16-420 15</inkml:trace>
  <inkml:trace contextRef="#ctx0" brushRef="#br0" timeOffset="14586.82">13535 12255 197 0,'22'-8'552'0,"1"2"-124"0,-1 2-41 0,-4 1-55 15,0 2-12-15,-3 1-39 0,1 3-28 16,-3 2-15-16,-1 2-27 0,-4 4-29 0,-4 2-18 16,0 2 23-16,-5 1-31 0,-3 8 19 15,-4 1-25-15,-4 1 26 0,-3 7-34 0,-3-1 25 16,0-1-26-16,-3 1 15 0,-2-2-33 0,1-2 9 15,-3 1-39-15,1-4 18 0,-1-2-42 16,4-3 16-16,0-3-38 0,4-2 23 0,2-2-36 16,4-4-24-16,-1-2-95 0,12-7-7 0,-12 6-48 15,12-6 14-15,0 0-37 0,0 0 25 16,1-13-30-16,4 6 50 0,3-5-23 16,4-1 42-16,1-2-5 0,1 0 41 0,2 1-14 15,-2 1 42-15,2 1-18 16,-2-1 36-16,2 2-26 0,-3 3 28 0,-1 0-26 0,-2 2 39 15,-10 6-9 1,17-4 57-16,-17 4-25 0,0 0 55 16,15 2-24-16,-15-2 48 0,4 12-20 0,-4-12 32 15,0 19-21-15,-4-5 33 0,0 1-20 0,-3 0 23 16,0 3-41-16,-4 0 5 0,1-1-40 16,-2-1 15-16,1-1-47 0,2-3-15 0,-2 1-58 15,3-3-11-15,1-2-106 0,7-8-51 16,-8 9-123-16,8-9-126 0,0 0-218 0,0 0-332 15,0 0-628-15</inkml:trace>
  <inkml:trace contextRef="#ctx0" brushRef="#br0" timeOffset="14806.23">13712 12535 591 0,'14'5'731'16,"-1"2"-78"-16,3 5-16 0,-2 3-99 15,3 4-33-15,-2 2-62 0,0 0-20 0,-2 2-77 16,1-1-23-16,-4-2-47 0,0-1-23 0,0-1-36 15,-1 0-30-15,-2-3-32 0,-1-1-32 16,2-1-21-16,-3-3-19 0,-1-1-2 0,-4-9-2 16,7 12-21-16,-7-12-16 0,6 11-48 15,-6-11-63-15,0 0-69 0,0 0-43 0,0 0-112 16,14-5-58-16,-14 5-97 0,8-22-86 0,-1 6-135 16,-1-8-648-16,4-4-922 0</inkml:trace>
  <inkml:trace contextRef="#ctx0" brushRef="#br0" timeOffset="15124.23">14191 12186 596 0,'4'-13'745'0,"0"4"-103"15,-4 9-75-15,4-12-132 0,-4 12-34 0,0 0-64 16,0 0-24-16,0 0-21 0,-15 5-28 16,3 4-22-16,-1 4-22 0,-4 2-22 0,-1 2-34 15,-1 0-12-15,1 0-55 0,2-3 0 16,3 0-63-16,1-3-42 0,2-1-102 0,2-1-41 0,1-2-85 15,7-7 8-15,-11 9-26 0,11-9 5 0,0 0-15 16,0 0 31-16,0 0 36 0,0 0 27 16,0 0 43-16,0 0 16 0,0 0 41 0,0 0 24 15,0 0 67-15,0 0 46 0,0 0 63 16,13 2-2-16,-13-2 48 0,4 13-17 0,-3-2 21 16,-1 6-42-16,1 4 19 0,-2 4-39 0,0 2 15 15,-1 6-43-15,0-1 10 0,-3 1-42 16,3-2 11-16,-1-4-40 0,-1 0-8 0,2-4-95 15,-1 1-63-15,1-5-111 0,0-1-89 16,-1-2-158-16,1-4-710 0,2-12-814 0</inkml:trace>
  <inkml:trace contextRef="#ctx0" brushRef="#br0" timeOffset="16355.67">14020 12459 573 0,'2'-15'709'0,"-2"15"-167"16,5-12-29-16,-5 12-120 0,6-14-2 16,-6 14-54-16,10-15-10 0,-1 6-75 0,1-1-16 15,0 1-67-15,0 0-34 0,2 1-30 0,-2 1-20 16,1 1-18-16,0 1-12 0,-2 1-8 16,-9 4 0-16,18-6-3 0,-18 6 0 0,15-5 0 15,-15 5 22-15,15-2-33 0,-15 2 24 0,12-1-26 16,-12 1 25-16,0 0-15 0,17 1 34 15,-17-1-24-15,10 4 39 0,-10-4-10 16,10 8 33-16,-10-8-19 0,10 16 24 0,-5-3-8 16,0 2 29-16,-2 3-44 0,1 3 32 0,-2 1-24 15,0 0 29-15,0 2-38 0,-2-4 30 16,2 1-39-16,-2-1 0 16,0 1-12-16,0-2-6 0,1-1-10 0,-1-1-10 15,0-2-7-15,0-2-3 0,0-13-9 0,0 21-6 16,0-21 2-16,0 19-4 0,0-19 2 15,0 17-3-15,0-17-23 0,-1 12-15 16,1-12-31-16,0 0-47 0,-2 15-56 0,2-15-36 16,0 0-77-16,0 0-13 0,-3 11-63 0,3-11-6 15,0 0-17-15,0 0 33 0,-10-4 12 16,10 4 16-16,-13-8 29 0,7 3 41 0,-5-4 51 16,-3-1 58-16,-2-2 68 0,-2 2 61 0,1-2 56 15,-1 2 60-15,0 0 3 0,1 1 56 16,2 0 16-16,1 3-3 0,2-1 38 0,1 1-35 15,2 2 6-15,9 4-60 0,-12-8 1 16,12 8-60-16,-11-8 16 0,11 8-43 0,-5-7 21 16,5 7-44-16,0 0 27 0,3-13-37 15,-3 13 15-15,12-13-51 0,-2 6-2 0,1-1-54 16,2 1 8-16,-1 1-52 0,1 2 3 16,-1-1-48-16,-2 2 2 0,-10 3-34 0,20-3 30 15,-20 3-10-15,13 3 62 0,-13-3-4 0,12 8 65 16,-12-8-5-16,6 14 74 0,-6-14 23 15,-2 19 28-15,0-7 22 0,-2 1 22 0,0 1-13 16,-2-1 37-16,1-1-25 0,0-3 20 16,5-9-41-16,-6 16 22 0,6-16-40 0,-6 11-12 15,6-11-76-15,0 0-19 0,0 0-74 16,0 0-19-16,0 0-45 0,0 0-40 0,7-14-41 16,1-1-26-16,3-4-21 0,1-5 9 0,1-2 29 15,2-6 47-15,0-1 38 0,0-1 71 16,-1 1 43-16,1-1 54 0,-1 0 27 0,1 0 35 15,-2 0 6-15,3 2 29 0,-2 1 7 16,0 3 37-16,-1 4-22 0,0 1 9 0,-2 4 33 16,0 3 29-16,-3 1-25 0,0 3 37 0,-1 2-14 15,-2 1 38-15,-5 9-15 0,6-12 43 16,-6 12-20-16,0 0-10 0,0 0-16 16,0 0-27-16,0 0-25 0,0 0-30 0,0 0-28 15,0 0-25-15,0 15-11 0,0-15-16 0,0 0-10 16,0 12-1-16,0-12-4 0,0 0-11 15,7 9-2-15,-7-9-2 0,10 3-8 0,-10-3 2 16,13 3-9-16,-13-3-6 0,17 1 7 16,-17-1 7-16,19 0-13 0,-19 0-2 0,21 2 6 15,-21-2-12-15,21-2-27 0,-21 2 1 0,20 2 6 16,-20-2 8-16,21 0 4 0,-21 0-5 16,19 1 3-16,-19-1 6 0,14 5 15 0,-14-5 19 15,13 12 63-15,-5-1 35 0,-2 4 14 0,-1 5 17 16,-1 5 18-16,1 9 14 0,1 7 8 0,-3 3-12 15,0 3 14-15,-2 0-40 0,0 2-13 16,-3-2-11-16,1-1-11 0,0-3-68 0,-2-7-40 16,1-1 0-16,0-4 0 0,-2-5 0 15,2-2 0-15,-1 0 0 0,1-6 0 0,0-2 0 16,0-1 0-16,0-2 0 0,-2-4 0 0,4-9 0 16,-7 16-76-16,7-16-215 0,-11 8-90 15,11-8-74-15,-12 3-49 0,12-3-32 16,-15-6-18-16,4-2 15 0,-4-5 32 0,-2-1 39 15,-1-6 70-15,0-3 104 0,-5-3 144 0,0 1 132 16,5 3 107-16,-1 1 98 0,2 2 56 16,2 3 96-16,2 1 38 0,0 2 30 0,4 1-63 15,1 2-25-15,0-1-55 0,3 1-7 16,1 2-45-16,4 8-10 0,-2-19-61 0,2 19-31 16,2-19-25-16,1 10-17 0,2-4-36 0,3 2-66 15,1 0-80-15,1 0-77 0,3 2-73 16,3-2-67-16,3 2-59 0,1-1-83 0,1 2-96 15,3-1-165-15,4 2-393 0,2-4-741 16</inkml:trace>
  <inkml:trace contextRef="#ctx0" brushRef="#br0" timeOffset="17562.06">14910 12172 995 0,'0'0'654'16,"10"-12"-45"-16,-10 12-79 0,6-8-77 0,-6 8-45 16,0 0-40-16,5-7-39 0,-5 7-59 0,0 0-42 15,0 0-27-15,0 0-17 0,0 0-19 16,-7 8-12-16,7-8-17 0,-9 11-18 0,9-11-25 15,-6 7-25-15,6-7-18 0,-5 7-13 16,5-7-4-16,0 0-1 0,-6 9 8 0,6-9-1 16,0 0-1-16,0 0-1 0,0 0-2 15,6 10-9-15,-6-10-2 0,0 0-4 0,14 3-10 16,-14-3-2-16,14 0 0 0,-14 0-10 0,15 0 6 16,-15 0-5-16,20 1 0 0,-20-1-4 15,19 2 0-15,-19-2 0 0,17 3 6 0,-17-3 12 16,16 6 23-16,-16-6 24 0,14 9 10 15,-14-9 9-15,9 14 0 0,-9-14-7 0,3 18 1 16,-3-18-1-16,-2 25-17 0,-4-8-9 16,-2 2-1-16,-1 0-17 0,-5 2 38 0,-3 2-51 15,-1-3-16-15,-2 1-2 0,-1 0-66 16,-1-1-21-16,0-2-68 0,0-4-23 0,3 0-96 16,1-3-60-16,1-1-97 0,2-3-18 0,0-3-7 15,4-1 20-15,11-3 5 0,-19 0 64 16,19 0 87-16,-14-7 112 0,14 7 99 0,-13-11 93 15,13 11 89-15,-10-14 56 0,10 14 89 16,-9-12 22-16,9 12 61 0,-9-11-25 0,9 11 11 16,-6-8-53-16,6 8-5 0,-6-8-59 15,6 8-18-15,0 0-47 0,-5-11-10 0,5 11-12 16,4-10-9-16,-4 10-9 0,15-15-11 0,-2 6-6 16,4-1 0-16,3-1-9 0,6-2-15 15,1 1 2-15,2 0-16 0,1 1-8 0,0 1-4 16,0 0-11-16,0 2-1 0,-6 0-9 15,-1 3-4-15,-1 0-11 0,-5 2 1 0,1 0-11 16,-4 2-15-16,-14 1 7 0,22 1 9 0,-22-1 8 16,17 9 6-16,-12-2 8 0,-5-7 4 15,4 21 3-15,-6-4 45 0,-4 4-21 16,-5 4 40-16,-5 6-34 0,-4 1 46 0,-5-1-40 16,-1 2 42-16,1-2-46 0,-4-1-4 0,1-2-7 15,1-1-4-15,2-4 0 0,7-5-12 16,1-3-5-16,4-2-7 0,1-2-19 0,3-2-33 15,1-1-27-15,8-8 7 0,-8 9-7 16,8-9 2-16,0 0-15 0,0 0 13 0,13-4-42 16,-4 0 1-16,6-3-30 0,1-2 15 0,3-1-33 15,0 0 26-15,5-4-24 0,1 3 38 0,0-3-20 16,0 2 34-16,-1 1-31 0,-1 1 44 16,-2 1-23-16,0 2 44 0,0 1-14 0,-2 3 35 15,-4 0-13-15,0 3 43 0,-15 0-3 16,21 3 53-16,-12 1-6 0,2 3 50 0,-3 4-17 15,-3 1 38-15,0 1-20 0,-4 1 25 0,-1-2-17 16,-2 5 22-16,-3-2-21 0,1 2-1 16,-3 2-10-16,-1-1-12 0,-2-1-13 0,0-1-6 15,-1 0-15-15,-1-1-21 0,0-1-57 16,0-1-54-16,-1-2-59 0,2-2-35 0,-3 0-21 16,2-3-35-16,1-1-24 0,11-5-1 15,-20 3 34-15,20-3 38 0,-18-1 49 0,18 1 14 16,-15-8 62-16,15 8 41 0,-14-11 83 0,14 11 12 15,-10-10 73-15,10 10-9 0,-8-10 19 16,8 10-26-16,-6-6 27 0,6 6-27 0,0 0 21 16,0 0-29-16,0 0 20 0,1-12-46 15,-1 12 17-15,0 0-43 0,12-5 18 0,-12 5-71 16,16-2-59-16,-16 2-127 0,18-5-81 0,-3 0-134 16,-2 1-176-16,3-2-719 0,0-1-899 15</inkml:trace>
  <inkml:trace contextRef="#ctx0" brushRef="#br0" timeOffset="18299.23">15553 12050 1025 0,'0'0'583'16,"6"-17"-45"-16,-6 17-73 0,8-11-19 15,-8 11-73-15,6-7-4 0,-6 7-59 0,0 0 9 16,8-6-57-16,-8 6 10 0,0 0-53 0,0 0-4 16,0 0-60-16,6 7-4 0,-6-7-56 15,-4 9 6-15,4-9-42 0,-7 14-27 0,2-7-34 16,-4 3-26-16,0 0-20 0,-1 2-8 0,-2-1-10 15,0 2 2-15,-2-1 2 0,-2 2 1 16,1-1 7-16,-5 4 8 0,0-1 8 0,1 0 10 16,1-2 6-16,1-2 18 0,2 0 27 15,4-1 9-15,0-4 6 0,3 0-1 0,1-1 2 16,7-6 20-16,-8 9 17 0,8-9 14 16,0 0-2-16,0 0 0 0,0 0-9 0,8 9-11 15,-8-9-13-15,17-3-8 0,-5 1-10 16,6-1-5-16,1-1-9 0,4-1-4 0,2 1-4 15,0-2 0-15,1 0-4 0,0 1-7 0,1-1-1 16,0 0-38-16,-1 0-34 0,-1 0-27 16,-1 0-27-16,-1 0-29 0,-5 2-15 0,-2 0 15 15,0 0 34-15,-3 2 21 0,-13 2 3 0,17-6 12 16,-17 6 14-16,10-4 20 0,-10 4 18 16,0 0 10-16,0 0 21 0,6-7 15 15,-6 7 23-15,0 0 19 0,0 0 19 0,-9-7 3 16,9 7 4-16,0 0-7 0,-13-6-12 0,13 6 9 15,-10-6 10-15,10 6 0 0,-11-6-12 16,11 6-7-16,-12-4-4 0,12 4-6 0,-9-4-10 16,9 4-17-16,0 0-12 0,-12-2-1 15,12 2 2-15,-10 6 16 0,10-6 14 0,-9 13 11 16,3 0-1-16,1 3 9 0,-1 7 3 0,1 8 20 16,0 3-24-16,0 11 22 0,1 3-33 15,0 2 19-15,1 3-37 0,-2-1-1 0,3-1-2 16,0 0-1-16,0-1-13 0,-1-1 9 15,2-3-9-15,0-8-7 0,0-3 26 0,-1 1-34 16,2-9-2-16,-2 0-57 0,2-2-7 0,-2-6-57 16,2 0-13-16,-1-4-62 0,0-2-17 0,1-13-114 15,0 19-41-15,0-19 68 0,-3 11-209 16,3-11-65-16,0 0-136 0,0 0-405 16,0 0-730-16</inkml:trace>
  <inkml:trace contextRef="#ctx0" brushRef="#br0" timeOffset="19522.34">15476 12809 862 0,'-17'-41'586'0,"2"1"-101"0,1 3 25 0,3 8-54 16,0 3 4-16,4 6-88 0,0 2-28 0,1 4-80 16,1 1-25-16,0 3-41 0,5 10 16 15,-6-9-35-15,6 9 20 0,0 0-39 0,0 0 4 16,0 0-38-16,-5 8 8 0,5-8-28 16,3 16 14-16,-1-6-35 0,1 5-1 0,0 0-32 15,1 2 8-15,-1-3-28 0,1 3 6 0,0-2-48 16,0 0-43-16,0-1-15 0,-1-2-62 15,0-2-13-15,-3-10-58 0,6 17 20 16,-6-17-27-16,4 12-9 0,-4-12-54 0,0 0-3 16,2 10-12-16,-2-10 23 0,0 0 3 0,0 0 17 15,0 0 20-15,0 0 17 0,-4-14 23 16,4 14 48-16,-7-18 54 0,3 3 55 0,-1 0 56 16,1-2 49-16,-1-1 38 0,0 3 22 0,0-1 2 15,3 2 42-15,-1-1-30 0,1 3 46 16,2 12-17-16,-2-19 32 0,2 19-27 0,2-17 24 15,-2 17-26-15,5-17 28 0,-5 17-43 16,10-13 14-16,-4 7-32 0,3-2 11 0,3 0-35 16,1 0 2-16,2 1-33 0,2-1 10 0,3 0-31 15,1-1 5-15,2 2-31 0,0 0 1 16,1 1-22-16,-2 1 12 0,1-1-27 16,-3 4 5-16,-1-1-20 0,0 1 16 0,-3 2-22 15,-3 2 19-15,-2-1-18 0,-11-1 16 0,20 6-10 16,-20-6 22-16,11 10-18 0,-11-10 16 15,6 15-16-15,-6-15 18 0,-3 17-25 0,-1-5 22 16,-3 0-18-16,-2 1 16 0,-3 1-21 16,-1 0 23-16,-2 0-26 0,-3 0 20 0,-3 1-37 15,-1 0 13-15,-1-3-18 0,2-1 29 0,1-2-7 16,3 1 22-16,2-4-12 0,3 0 25 16,1-2-29-16,2 1 6 0,9-5-29 0,-13 4 14 15,13-4-13-15,0 0 16 0,0 0-16 16,0 0 19-16,0 0-18 0,0 0 21 0,1-11-16 15,-1 11 15-15,12-9-15 0,-12 9 17 16,16-9-17-16,-8 4 20 0,6-1-24 0,-3 1 7 16,0 0-41-16,1 1 4 0,-3-1 82 0,-9 5-139 15,17-4 88-15,-17 4-145 0,15-3-7 16,-15 3 23-16,0 0 25 0,11 6 17 0,-11-6 12 16,0 0 17-16,-3 18 13 0,-2-5-8 15,-2-1 40-15,-3 0-15 0,-3 2 36 0,-1-1 4 16,-2 2 50-16,0-2 2 0,0-1 49 15,2 0-3-15,0-2 51 0,3-3-33 0,2 0 10 16,1-1-61-16,8-6 1 0,-9 7-35 16,9-7 21-16,0 0-36 0,0 0 22 0,0 0-14 15,12-5 3-15,-2 2-40 0,5-4 15 0,1 1 84 16,2-1-145-16,-1 0 102 0,2 1-135 16,-3 1-9-16,2-1-12 0,-4 3-19 0,0 0-14 15,-14 3 1-15,19-2 15 0,-19 2 25 0,15 3 21 16,-15-3 17-16,5 10 18 0,-5-10-14 15,-2 14 35-15,-3-1-11 0,-3 0 36 16,-1 3-19-16,-4 0 18 0,-1 0 16 0,-3 3 17 16,-2-1 15-16,-1-1 19 0,0-1 61 0,4-3 1 15,2-1 45-15,1-2-42 0,3-2 14 16,1-1-63-16,9-7 6 0,-12 9-44 0,12-9-9 16,0 0-7-16,0 0-10 0,0 0-24 15,0 0-33-15,18-6-10 0,-4-1-51 0,1 1 3 16,1 0-27-16,2-1 29 0,-2 1-20 0,1 2 28 15,-2-2-45-15,2 0 10 0,-4 2-11 16,0 2 21-16,-13 2-6 0,17-3 47 0,-17 3 9 16,11 3 37-16,-11-3-5 0,5 7 33 15,-5-7-10-15,-2 13 35 0,2-13-13 0,-7 23 45 16,-1-10-10-16,1 0 57 0,-1 0-7 16,-3 3 33-16,-2-1-3 0,0-1-7 0,-1 2 8 15,0-5-8-15,-1 1 2 0,3-2 128 0,1-2-81 31,1-1-10-31,3-3-10 0,7-4-59 0,-8 6 6 16,8-6-31-16,0 0 40 0,0 0-22 0,8-4 20 16,0 0-26-16,5-3 9 0,3-2-35 15,4 1 10-15,-1-2-23 0,2 2-6 16,1 0-7-16,0-2 28 0,0 2 19 0,1 1-9 16,-1-1-13-16,-2 0-6 0,1 1-11 0,-3 5-7 15,-1-3 0-15,0 0 0 0,-2 3-3 16,-2-1-6-16,-3 1-4 0,-10 2 1 0,18-3-21 15,-18 3-28-15,13-3-25 0,-13 3-21 0,0 0-45 16,12 0-51-16,-12 0-59 0,0 0-47 16,0 0-40-16,0 0-19 0,0 0-34 0,0 0-99 15,0 0-158-15,0 0-449 0,7-8-707 16</inkml:trace>
  <inkml:trace contextRef="#ctx0" brushRef="#br0" timeOffset="19741.08">15992 12571 382 0,'4'-15'795'16,"-1"2"-218"-16,-3 13-27 0,5-17-83 0,-5 17-1 16,0 0-59-16,5-7 11 0,-5 7-58 15,0 0-5-15,1 17-54 0,-2-6-14 0,0 6-53 16,-3 0-10-16,2 1-42 0,-2 1 1 16,-1 0-52-16,1 0-8 0,1-3-47 0,0 1 4 15,-1-3-36-15,1-2-5 0,1-2-71 0,2-10-35 16,-3 16-86-16,3-16-55 0,0 0-116 15,-2 12-58-15,2-12 40 0,0 0-207 0,0 0-115 16,9-12-586-16,-3 0-859 0</inkml:trace>
  <inkml:trace contextRef="#ctx0" brushRef="#br0" timeOffset="20854.78">16064 12290 937 0,'4'-46'541'0,"2"5"-72"0,-3 8-64 0,2 4-71 15,-1 6-78-15,1 7 45 0,-1 5 7 16,-4 11 27-16,7-7-59 0,-7 7 40 0,9 12-32 15,-1 7 6-15,-1 11 1 0,1 12 4 16,-3 8 12-16,2 14-18 0,-3 4-32 0,-1 0-30 16,-3-8-28-16,-1 7-35 0,-3-10-25 15,0-3-22-15,-1-1-13 0,0-5-20 0,1-4-20 16,0-9-16-16,0-5-8 0,1-5-19 0,0-5-34 16,2-3-41-16,-1-5-61 0,2-12-77 15,-2 13-74-15,2-13-40 0,0 0-59 0,0 0 7 16,2-14 17-16,0-1 28 0,2-4 64 15,-2-6 13-15,1-6 65 0,-1-4 6 0,0-1 92 16,2-1 4-16,-1 2 67 0,1 3-15 0,0 5 28 16,-1 5-40-16,1 5 50 0,0 1 10 15,-1 5 72-15,-3 11-3 0,5-11 37 16,-5 11-13-16,0 0 21 0,0 0-43 0,9 4 9 16,-9-4-46-16,2 10 18 0,-2-10-46 0,1 12 20 15,-1-12-36-15,1 12 21 0,-1-12-34 16,1 10 24-16,-1-10-42 0,0 0-11 0,2 14-64 15,-2-14-13-15,0 0-61 0,0 0-20 16,0 0-59-16,0 0-25 0,16-6-32 0,-9-5-54 16,2-1-65-16,1-4-16 0,-1-3 9 0,5-4 35 15,-3-5 88-15,4-6 342 0,-1-2 26 16,0 0 97-16,3-1 57 0,-1 2-26 0,2 2-20 16,-5 8-32-16,0 2 3 0,-2 4-15 15,-2 4 31-15,0 3 31 0,-2 2 72 0,-7 10-15 16,10-12 27-16,-10 12-36 0,0 0-15 15,0 0-16-15,0 0-20 0,6 9-32 0,-6-9-15 16,-5 16 12-16,0-3-34 0,0 2 4 0,0-1-26 16,-1 0 9-16,0-1-28 0,2 0-22 15,0-2-26-15,4-11 13 0,-4 19-24 0,4-19 24 16,0 14-20-16,0-14 13 0,6 13-14 16,-6-13 11-16,14 11-21 0,-5-6 19 0,4-1-26 15,3-1 15-15,-2 0-24 0,4 0 13 0,-3-2-32 16,0 2-20-16,-3-2-55 0,-12-1 17 15,22 2-19-15,-22-2 29 0,17 2-31 16,-17-2 12-16,11 3-19 0,-11-3 40 0,7 6-19 16,-7-6 32-16,0 0 115 0,-1 16-124 0,1-16 12 15,-11 22 6-15,0-9 13 0,-1 2 5 16,-3 2 5-16,-5 1 3 0,0 1 113 0,0 0-124 16,-1 0-14-16,0-2 38 0,3 0-11 15,2-4 39-15,2-1-40 0,2-2 29 0,3 1-20 0,3-3 41 16,6-8-19-16,-7 14 33 0,7-14-21 0,0 0 24 15,3 13-38-15,-3-13 22 0,11 6-27 16,-11-6 19-16,18 4 84 0,-18-4-140 16,23 1 121-16,-9-2-126 0,4 1 92 0,0-2-146 15,2-2 122-15,-1 2-141 0,0-2-35 0,-2 0 15 16,1 0 8-16,0-2 14 0,-4 0 17 16,1 0 0-16,-2-1 30 0,-1 1 19 0,-2-1 13 15,-3 1 23-15,-7 6 4 0,12-11 20 0,-12 11 6 16,9-14 2-16,-9 14 0 0,4-17-6 15,-4 17-12-15,-1-19 0 0,-1 5-9 0,-1-3-40 16,-3 0 19-16,0-5-35 0,1-1 16 16,-1-4-19-16,-1-3 24 0,0-1-9 0,0 0 10 15,1 2 27-15,0 0 1 0,-3 2 47 16,2 4-12-16,1 1 36 0,-1 2 2 0,1 4 62 16,-1 0-35-16,2 4 14 0,-1 2-63 15,0 4 11-15,6 6-32 0,-11-3 51 0,11 3 10 16,-13 15 35-16,5 4 2 0,1 10 4 0,-2 10 13 15,3 6-34-15,0 5 8 0,1 3-40 16,0 0 17-16,0 2-29 0,1-2-1 0,1-1 5 16,2-4 4-16,3-3 133 0,0-9-155 15,3-3 6-15,2-3-28 0,2-4 31 0,3-3 15 16,2-8 3-16,3-2-13 0,3-4-5 16,4-6-14-16,-2-3-11 0,7-2-30 0,12-8-38 15,0-3-55-15,0-6-79 0,8-7-78 0,-1-6-68 16,-1-4-123-16,0-5-93 0,-3-5-148 15,-2-4-309-15,-1-6-423 0,-4-2-1013 0</inkml:trace>
  <inkml:trace contextRef="#ctx0" brushRef="#br0" timeOffset="31484.72">22210 7019 864 0,'0'0'682'0,"-19"-5"-112"0,19 5-54 0,-16-3-83 0,16 3-6 16,-16-4-63-16,16 4-4 0,-16-4-57 16,16 4-2-16,-11-4-55 0,11 4-31 0,0 0-26 15,-14-2-23-15,14 2-17 0,0 0-23 0,-11-5-29 16,11 5-21-16,0 0-22 0,0 0-8 16,-12-3-16-16,12 3-8 0,0 0-8 0,0 0-8 15,0 0-4-15,-12-4 2 0,12 4 2 0,0 0 1 16,0 0 14-16,0 0 12 0,0 0 13 15,0 0 8-15,0 0 7 0,0 0 9 0,8 7 0 16,-8-7-5-16,14 4-3 0,-14-4 1 16,18 3-2-16,-6 1 1 0,3-1-11 0,3 1-10 15,-2-1-1-15,2 1-11 0,2 1-4 16,2 1 8-16,-1-2-2 0,1 2 0 0,1-3-1 16,-1 3-5-16,3-2 10 0,-2 1 30 15,4-2-36-15,0 1 39 0,-1 0-41 0,3-2 38 16,0-1-37-16,1 1 25 0,1-2-25 0,2 2 23 15,-1-2-37-15,-1 0-6 0,1 0 2 16,-3 1-5-16,3 1 4 0,-3-2-2 0,0 1-1 16,0 0 28-16,-2 1-36 0,2-1 34 15,-1 1-36-15,-1-2 40 0,0 1-39 0,0 0 33 16,-1-1-29-16,3 0 36 0,-2 0-23 0,0 0 21 16,1 0-27-16,0-1 28 0,0 0-35 15,1 1 35-15,0-2-34 0,0-1 29 0,0 2-30 16,-1-2 25-16,0 2-28 0,1-3 27 15,-1 1-30-15,1 0 28 0,-2-1-23 0,0 1 12 16,0 0-12-16,0-2 0 0,0 0 0 16,-3-1 0-16,5 3 0 0,-2-2 0 0,0-1 0 15,3-1 0-15,-1 1 0 0,0-2 0 0,-4 2 0 16,2 0 0-16,-3-1 0 0,1-2 0 16,-1 1 0-16,3 0 0 0,-1-4 0 0,1 1 0 15,-3 0 0-15,3-1 0 0,-5 3 0 16,0-1 0-16,1-3 0 0,-2 3 0 0,3-2 0 15,-5-1 0-15,3-1 0 0,1 1 0 0,-3-3 0 16,-1 3 0-16,-1 1 0 0,-3-3 0 16,3 1 0-16,-4 0 0 0,-1-1 0 15,-1 0 0-15,-1 0 0 0,-2 0 0 0,-2 1 0 16,0-1 0-16,-3 1 0 0,1-1 0 0,-2 1 0 16,-3-1 0-16,0 0 0 0,0-1 0 15,-2 1 0-15,-3-1 0 0,0 0 0 0,-2-2 0 16,-2-1 0-16,-2 1 0 0,-1-1 0 15,-2 2 0-15,-2-2 0 0,-3-1 0 0,-2 1 0 16,-3 1 0-16,-5-2 0 0,-4 2 0 0,-1 1 0 16,-2 1 0-16,-3 0 0 0,-2 2 0 15,-2 1 0-15,-1 1 0 0,-2 1 0 0,-2 0 0 16,0 2 0-16,-2 0 0 0,-2 0 0 0,1 1 0 16,-3 1 0-16,2 0 0 0,-2 0 0 15,1 2 0-15,-2-1 0 0,1-1 0 16,0 2 0-16,1-1 0 0,-1 3 0 0,-1-1 0 15,-1 0 0-15,1 2 0 0,-2-2 0 0,-1 2 0 16,-4 1 0-16,5-1 0 0,-2 2 0 16,1 0 0-16,1 1 0 0,2 2 0 0,1-2 0 15,4 3 0-15,3-1-1 0,-2 1-4 16,6 2 2-16,-2 0 12 0,3 1-9 0,-2 2 0 16,2 1-3-16,0 1 6 0,-2 0-3 0,2 3 0 15,-2-1 0-15,1 3 0 0,0 0 0 16,-2 2 0-16,0 1 0 0,-7 5 0 0,10-4 0 15,-1 1 0-15,1 1 0 0,4-2 0 16,2 1 0-16,1 1 0 0,3-1 0 0,3 1 0 16,4-2-22-16,4 0 31 0,0 1-31 15,3 1 31-15,2 1-29 0,1-2 8 0,1 1-5 16,3-2 8-16,3-2 0 0,0 1-1 16,4-2 5-16,0 0-10 0,4 3 15 0,2-1-12 15,2 2 13-15,6 2 5 0,1 2 6 0,9 3 3 16,4 2 7-16,3-3 4 0,5 0 2 15,3-2-3-15,9 4-25 0,2 0 0 0,-3-8 0 16,5 3 0-16,-3-5 0 0,-1-1 0 0,2-2 0 16,0 0 0-16,0-4 0 0,2 0 0 15,2-3 0-15,2 0 0 0,-3-2 0 16,3-1 0-16,-3-1 0 0,1-1 0 0,-3 0 0 16,-6-2 0-16,-3-2 0 0,-1 1 0 0,-5-1 0 15,-1 0-76-15,-1 0-175 0,-3 0-41 16,2-1-89-16,-2 1-55 0,-2-1-38 0,-2 1-43 15,0-1-62-15,0 1-126 0,0 0-719 0,-2-1-1031 16</inkml:trace>
  <inkml:trace contextRef="#ctx0" brushRef="#br0" timeOffset="33511.42">21938 12661 533 0,'0'0'576'15,"0"0"-137"-15,0 0-53 0,0 0-53 0,8-8-46 16,-8 8-31-16,0 0-10 0,0 0-13 16,0 0-17-16,0 0-15 0,0 0-15 0,4-8-8 15,-4 8-5-15,0 0-5 0,0 0-5 16,0 0-3-16,0 0-2 0,0 0-21 0,0 0-23 16,0 0-23-16,0 0-14 0,0 0-7 15,-8-8-11-15,8 8 2 0,0 0 15 0,-18 2 1 16,18-2 3-16,-17 2 2 0,17-2 3 0,-20 4 3 15,20-4-6-15,-22 2 1 0,11 1 0 16,-1-1 101-16,1-1-136 0,-7 2 104 0,3-1-135 16,-3 1 109-16,4 0-126 0,-2-1 103 15,-2 3-126-15,2-1 116 0,-1 2-118 0,-1-1 112 16,0 2-128-16,-2 2-4 0,-2-2 34 0,2 3-15 16,1 0 30-16,-4 1-12 0,4 1 30 15,-3-2-21-15,3 2 30 0,1 0-26 16,-1-1-5-16,5 0 1 0,-1 1 7 0,1 1 0 15,1-2-1-15,2 1 9 0,-2 1 10 0,2 1 4 16,2 1 16-16,-3 1-3 0,2 1 1 16,1-1-9-16,2-2-5 0,-2 1 1 0,2 2-7 15,2-1 2-15,1 1 3 0,0 0 24 16,-1-1-34-16,3 1 32 0,1 0-44 0,1-1 42 16,1 2-43-16,2-2 43 0,3 1-38 0,-1 1 39 15,3 1-34-15,1 0 42 0,2 0-36 16,2-1 34-16,3 3 89 0,0-1-121 0,3 0 102 15,0-1-117-15,4 0 96 0,3 1-105 16,4-1 0-16,1-1 0 0,3-2 0 0,0 0 0 16,3-2 0-16,3-3 0 0,0 0 0 15,0-1 0-15,-4-3 0 0,1-1 0 0,2-1 0 16,1-2 0-16,8 1 0 0,1-2 0 0,3-2 0 16,0 0 0-16,1 0 0 0,3-2 0 15,-1-1 0-15,1 1 0 0,0-3 0 0,-2 0 0 16,2 2 0-16,-2-1 0 0,0-2 0 15,-3 0 0-15,1 0 0 0,0 0 0 0,-5 1 0 16,3-1 0-16,-6 0 0 0,-5 1 0 0,-3 1 0 16,0-2 0-16,-3 0 0 0,-2 0 0 15,-4 2 0-15,-1-3 0 0,3-1 0 0,0-1 0 16,-2-1 0-16,-3 0 0 0,-1 1 0 16,-1-2 0-16,-2 2 0 0,-1-3 0 0,1 1 0 15,-3-1 0-15,1-1 0 0,-2 1 0 16,0-1 0-16,-3-1 0 0,3 1 0 0,-5-2 0 15,3 1 0-15,-5 1 0 0,0 1 0 0,0-1 0 16,-2-1 0-16,0 2 0 0,-1-3 0 16,-2 1 0-16,-1 0 0 0,-1 2 0 0,1-1 0 15,-3 13 0-15,0-22 0 0,-3 7 0 16,-2 1 0-16,1 0 0 0,-3 0 0 0,-3-2 0 16,-2-1 0-16,-2 1 0 0,-1 0 0 0,-5-1 0 15,-1 2 0-15,0-2 0 0,-2 2 0 16,-2 0 0-16,0 0 0 0,-4 2 0 15,2-1 0-15,-7-1 0 0,-2 2 0 0,0 0 0 16,-2 0 0-16,-1 1 0 0,0 2 0 0,-2 0 0 16,0 0 0-16,3 3 0 0,-4-1 0 15,-3 1 0-15,2-1 0 0,-2 2 0 0,2 0 0 16,-4 1 0-16,9 1 0 0,-2 1 0 0,2 0 0 16,-3 2 0-16,1 0 0 0,0-1 0 15,-2 4 0-15,4-2 0 0,-2 1 0 0,-1 0 0 16,3 1 0-16,0 0 0 0,0 0-57 15,0 2-60-15,0-1-186 0,3 1-30 0,2 0-27 16,6-1-54-16,2 0-77 0,3 0-99 0,2 3-111 16,2-1-829-16,2 0-1164 0</inkml:trace>
  <inkml:trace contextRef="#ctx0" brushRef="#br0" timeOffset="35571.48">21402 14662 150 0,'0'0'555'0,"0"0"-107"0,0 0-65 0,0 0-43 0,-2-11-36 0,2 11-33 16,0 0-42-16,0 0-31 0,0 0-25 15,0 0-21-15,2-12-16 0,-2 12-7 0,0 0-1 16,0 0 1-16,0 0 3 0,5-10 2 16,-5 10-3-16,0 0 5 0,0 0 1 0,0 0-6 15,6-8-3-15,-6 8-6 0,0 0-4 0,0 0-14 16,0 0-9-16,0 0 8 0,0 0 7 15,6-7 4-15,-6 7 1 0,0 0-2 0,0 0-2 16,0 0 5-16,0 0-5 0,10-6-4 16,-10 6-7-16,0 0-11 0,0 0 106 0,11-3-146 15,-11 3 106-15,0 0-131 0,0 0 109 16,14-1-128-16,-14 1 113 0,0 0-123 0,0 0 127 16,15 1-129-16,-15-1 128 0,0 0-117 0,15 6 113 15,-15-6-116-15,11 7 112 0,-11-7-110 16,12 11 110-16,-4-6-115 0,-2 2 10 0,1 3 16 15,1 0 4-15,2 1-7 0,-3 0 22 16,-1 1-7-16,1 1 3 0,0-1 9 0,0 0-2 16,-1 0 1-16,1-1-8 0,-3 0-4 15,2-4-7-15,-6-7 1 0,8 14-5 0,-8-14-1 16,7 11 5-16,-7-11 12 0,6 10 5 16,-6-10-26-16,4 6-19 0,-4-6 0 0,0 0 0 15,10 6 0-15,-10-6 0 0,0 0 0 0,14-4 0 16,-14 4 0-16,15-8 0 0,-5-1 0 15,2 0 0-15,0 0 0 0,-1-3 0 0,3 0 0 16,1-2 0-16,-1 0 0 0,1-1 0 0,-1-1 0 16,4 1 0-16,-2 0 0 0,-3 1 0 0,0 0 0 15,-1 3 0-15,-1 1 0 0,1 1 0 16,-6 3 0-16,1-1 0 0,-7 7 0 0,13-7 0 16,-13 7 0-16,12-4 0 0,-12 4 0 0,0 0 0 15,17 3 0-15,-17-3 0 0,14 8 0 16,-14-8 0-16,13 12 0 0,-8-5 0 0,4 2 0 15,0 2 0-15,-2-1 0 0,1-1 0 16,-2 0 0-16,0-1 0 0,-1-1 0 0,-5-7 0 16,10 12 0-16,-10-12 0 0,10 13 0 15,-10-13 0-15,6 8 0 0,-6-8 0 0,5 6 0 16,-5-6 0-16,0 0 0 0,8 9 0 16,-8-9 0-16,0 0 0 0,0 0 0 0,0 0 0 15,17-5 0-15,-17 5 0 0,15-16 0 0,-5 5 0 16,0-1 0-16,-1 0 0 0,1-1 0 15,1 1 0-15,-3-1 0 0,1 2 0 0,1-1 0 16,-2 2 0-16,-1 3 0 0,1-1 0 16,-8 8 0-16,10-11 0 0,-10 11 0 0,9-8 0 15,-9 8 0-15,9-4 0 0,-9 4 0 0,0 0 0 16,17 0 0-16,-17 0 0 0,17 4 0 16,-17-4 0-16,16 11 0 0,-6-4 0 15,0 0 0-15,1 2 0 0,0 1 0 0,-1-1 0 16,0 1 0-16,-1 1 0 0,1 0 0 0,1-1 0 15,-3 0 0-15,2-1 0 0,-3-2 0 16,-1 1 0-16,-6-8 0 0,14 11 0 0,-14-11 0 16,11 8 0-16,-11-8 0 0,11 4 0 15,-11-4 0-15,14 2 0 0,-14-2 0 0,15-6 0 16,-6 2 0-16,2-4 0 0,3 1 0 0,-2-3 0 16,1 1 0-16,-2-2 0 0,0 1 0 15,0-1 0-15,1 3 0 0,-1-3 0 0,-2 2 0 16,2 2 0-16,-4 0 0 0,-7 7 0 0,13-9 0 15,-13 9 0-15,14-4 0 0,-14 4 0 16,13 2 0-16,-13-2 0 0,19 11 0 0,-8-2 0 16,-1 2 0-16,-1 0 0 0,1 0 0 15,0 3 0-15,0-2 0 0,-1 1 0 0,0-3 0 16,-3 1 0-16,4-1 0 0,-4-2 0 16,-6-8 0-16,9 13 0 0,-9-13 0 0,10 11 0 15,-10-11 0-15,6 5 0 0,-6-5 0 0,0 0 0 16,12-2 0-16,-12 2 0 0,17-9 0 31,-10 2 0-31,2-4 0 0,2 0 0 0,-3-1 0 16,2 0 0-16,-3-2 0 0,4 2 0 15,-4-2 0-15,2 3 0 0,0-1 0 0,-4 2 0 16,1 1 0-16,-6 9 0 0,9-14 0 0,-9 14 0 16,8-8 0-16,-8 8 0 0,0 0 0 15,12-4 0-15,-12 4 0 0,0 0 0 0,11 4 0 16,-11-4 0-16,12 7 0 0,-12-7 0 15,9 10 0-15,-9-10 0 0,8 11 0 0,-8-11 0 16,9 11 0-16,-9-11 0 0,10 10 0 0,-10-10 0 16,6 7 0-16,-6-7 0 0,0 0 0 15,7 8 0-15,-7-8 0 0,0 0 0 0,6 7-65 16,-6-7-172-16,0 0-66 0,0 0-53 0,0 0-47 16,0 0-44-16,0 0-43 0,0 0-38 15,0 0-37-15,-11 2-127 0,11-2-608 0,-13-1-904 16</inkml:trace>
  <inkml:trace contextRef="#ctx0" brushRef="#br0" timeOffset="36387.87">21723 14825 459 0,'-20'-3'786'0,"6"1"-165"15,1-2-60-15,3 3-59 0,10 1-34 16,-19-6-17-16,19 6-20 0,-15-4-56 0,15 4-55 16,-14-3-55-16,14 3-47 0,-9-4-47 0,9 4-32 15,0 0 10-15,0 0 21 0,0 0-14 16,0 0 20-16,-6 8-5 0,6-8-5 0,10 12-17 15,-2 0-3-15,5-1-3 0,0 5-1 0,0-1-12 16,3 1-7-16,0 2-16 0,4 0-13 0,-1-1-5 16,0 1-13-16,0 0-14 0,-4-5-14 15,3 1 79-15,-2-2-127 0,-3-1 0 0,0-3 0 16,-1 0 0-16,-3-1 0 0,5-1 0 16,-5-2 0-16,-9-4 0 0,19 3 0 0,-19-3 0 15,19-4 0-15,-5-3 0 0,1 0 0 16,-4-2 0-16,5-3 0 0,-3-3 0 0,1-1 0 15,1-3 0-15,1-1 0 0,-2-1 0 0,2-1 0 16,-5 4 0-16,2 1 0 0,-2 0 0 16,-2 1 0-16,0 5 0 0,0 0 0 0,-2 1 0 15,-1 3 0-15,-6 7 0 0,14-9 0 16,-14 9 0-16,13 0 0 0,-13 0 0 0,21 10 0 16,-10-1 0-16,3 4 0 0,0-1 0 0,0 3 0 15,2 2 0-15,1 0 0 0,-4 0 0 16,2-1 0-16,1 0 0 0,-3-1 0 15,3-1 0-15,-3-1 0 0,1-2 0 0,-3-2 0 16,-2 0 0-16,1-2 0 0,-1-3 0 0,-9-4 0 16,18 5 0-16,-18-5 0 0,17-3 0 15,-1-2 0-15,-3-2 0 0,2-5 0 0,0-1 0 16,1-2 0-16,1-4 0 0,0-2 0 16,-2 0 0-16,1 0 0 0,-1 0 0 0,-1 5 0 15,-4 1 0-15,0 2 0 0,1 2 0 0,-4 2 0 16,0 0 0-16,-7 9 0 0,14-10 0 15,-14 10 0-15,13-4 0 0,-13 4 0 0,16 4 0 16,-16-4 0-16,17 6 0 0,-6-2 0 16,3 5 0-16,-1-2 0 0,1 2 0 0,-2 0 0 15,6 1 0-15,-3 0 0 0,1 1 0 16,-1-3 0-16,4 3 0 0,-4-4 0 0,-1 0 0 16,1 0 0-16,1-1 0 0,-3-2 0 0,-1 1 0 15,-3-2 0-15,2-1 0 0,-11-2 0 16,16 4-37-16,-16-4-210 0,13 0-54 0,-13 0-55 15,0 0-57-15,12-1-37 0,-12 1-48 16,0 0-28-16,0 0 101 0,0 0-201 0,0 0-141 16,-8-10-342-16,8 10-726 0</inkml:trace>
  <inkml:trace contextRef="#ctx0" brushRef="#br0" timeOffset="37218.39">21445 14793 598 0,'-14'-6'661'0,"3"0"-137"0,0 1-48 16,4 0-59-16,7 5-28 0,-15-9-18 15,15 9-18-15,-12-10-24 0,12 10-41 16,-11-8-52-16,11 8-46 0,-7-5-34 0,7 5-14 16,0 0-3-16,-7-9 10 0,7 9 1 0,0 0 9 15,0 0 1-15,0 0-4 0,12 4 0 16,-12-4 9-16,15 13-24 0,-3-2-8 0,1 2 6 16,0 2-1-16,4 3 1 0,1 0-19 15,-1 3-5-15,0-2-16 0,0-1-13 0,0 1-8 16,-1-3-8-16,-1-2-18 0,0 0-9 0,-1 0-4 15,1-3-2-15,-3-2 2 0,1 0-7 16,-3-4 3-16,1 1 2 0,-1-2 3 0,-10-4 0 16,21 1-10-16,-21-1-5 0,20-5 2 15,-5-1-8-15,-1-3-1 0,4-1-1 0,-5-4-7 16,1-1 8-16,1-3-7 0,-1 1-11 16,-1-1 0-16,1 0 0 0,-3 3 0 0,0-2 0 15,-1 4-1-15,-2 2-18 0,1 1-9 0,-2 1 6 16,0 3-1-16,-7 6 5 0,13-8 3 15,-13 8 2-15,16-6 2 0,-16 6 5 0,16 2 14 16,-8 2-12-16,6 3 2 0,-1 1 1 16,2 3 5-16,0 1 6 0,1 1-5 0,-1 0 6 15,1 1 0-15,0-1 10 0,1 1 3 0,1 0 2 16,-1-3-10-16,3 1 4 0,-3-1-13 16,2-2-7-16,-3 0 0 0,2-4 0 15,-1-2 0-15,0 0 0 0,3-3 0 0,-1-1 0 0,0-2 0 16,5-1 0-16,-2-3 0 0,-1-3 0 15,4 0 0-15,0-4 0 0,-4 0 0 0,2-2 0 16,-1-2 0-16,1 2 0 0,-5 1 0 16,0 2 0-16,-5 1 0 0,1 4 0 0,-1-1 0 15,-2 1 0-15,-1 4 0 0,-1 0 0 16,-9 4 0-16,20-3 0 0,-20 3 0 0,22 3 0 16,-6 1 0-16,-1 0 0 0,1 2 0 0,0 0 0 15,2 3 0-15,1-1 0 0,-2 3 0 16,1-2 0-16,0 1 0 0,0-1 0 0,1 1 0 15,-2-1 0-15,1 0 0 0,-1 2 0 16,-2-4 0-16,0 0 0 0,-1-2 0 0,-1 0 0 16,-2-1 0-16,-1-1 0 0,-10-3-115 15,15 8-11-15,-15-8-8 0,14 2-32 0,-14-2-22 16,0 0-15-16,15 1-21 0,-15-1-31 16,0 0-26-16,0 0-20 0,10-3-12 0,-10 3-18 15,0 0-14-15,-8-10 121 0,8 10-190 0,-13-5-71 16,1 2-113-16,-1-1-492 0,-5 1-707 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920" units="cm"/>
        </inkml:traceFormat>
        <inkml:channelProperties>
          <inkml:channelProperty channel="X" name="resolution" value="116.36364" units="1/cm"/>
          <inkml:channelProperty channel="Y" name="resolution" value="116.36364" units="1/cm"/>
        </inkml:channelProperties>
      </inkml:inkSource>
      <inkml:timestamp xml:id="ts0" timeString="2018-05-23T00:32: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17691 6945,'-60'20,"50"0,-39-10,9 10,30 10,-69-11,39 21,30-30,-20 20,-9-10,-71 89,51-50,9 1,11-1,-1-29,-69 109,49-79,31-31,-41 51,60-41,-59 70,39-79,30 0,-20 10,20 9,0-19,0-10,0 10,0-20,0 9,0 11,0 0,0-20,0 40,20-1,0-9,-10-30,19 29,11-29,-30 10,20 10,29-30,21 40,-51-21,1-19,20 0,-10 10,-11 10,31 0,-30-20,-1 10,31 30,-1-20,-29-20,69 39,-39-19,-10-20,9 20,-29 0,208 0,-169-20,60 0,40 0,-119 0,178 0,-89 0,-10 0,79 0,-158 0,208 0,-60 0,1 0,-60 0,-130 0,150 0,-60 0,-49 0,49 0,-59 0,109 0,-50 0,10 0,0-50,-99 50,89-50,-39-9,-30 39,-20 10,29-20,11-9,-10-41,-1 41,1-61,-30 81,49-71,-39 11,0 29,0-9,-20 29,10-20,-10-9,0 9,0 1,0 29,-30-89,-29 69,-21 0,-69-59,-59 20,129 59,-120-30,-49-59,20 109,149 0,-209-50,60 31,-10 19,9 0,130 0,-199 0,130 0,39 0,20 0,79 0,-119 0,40 0,39 0,-59 0,80 0,-31 0,51 0,-1 10,10-10,-10 0,20 0,-9 0,9 0,0 19,20-19,-10-29</inkml:trace>
  <inkml:trace contextRef="#ctx0" brushRef="#br0">9723 7322,'-49'-10,"39"10,-20 0,10 0,-9 0,19 0,-20 0,20 0,-40 0,30 0,-29 0,-1 0,40 0,-19 0,-1 0,10 0,10 0,-40 0,31 0,9 0,-40 0,40 0,-39 0,19 0,10 0,-69 20,59-20,0 20,0-20,-9 0,-21 79,30-79,-49 40,49-20,-10-20,-9 10,19 10,-10 0,11-20,9 0,-40 10,21 29,29-29,-20-10,10 20,10 10,-30-10,11 9,9 11,20-30,-50 20,30 9,20-9,-10 50,-9-31,19-29,-20 20,20-20,0 9,0 21,0-30,0 19,0-19,0 10,0 0,10-10,10 9,9-19,-9 10,-10-10,20 10,10 0,-11-10,31-10,-11 0,51 20,-71-20,11 0,59 69,-39-69,9 0,11 0,-51 10,100-10,0 0,-49 0,19 0,-69 0,148 0,-128 0,29 0,-29 0,-30 0,89 0,-59 0,-1 0,-9 0,-10 0,39 0,-49 0,10 0,-20 0,9 0,21 0,0 0,9 0,51 0,-51 0,-19 0,10 0,-10 0,-21 0,81 40,-51-40,11 0,0 0,-31 0,21 0,0 0,9 0,-9-30,-30-10,30 10,-10 30,9-39,-29 29,0-10,30-30,-40 40,0-9,10 9,-10-20,59-10,-59-9,30 9,-30-10,0 1,20 9,-20 30,0-10,0-89,0 40,0 39,0-10,-20-9,-10 29,-10-30,21 10,19 31,-30-21,10-10,10 30,-20-10,11-9,9 29,-20 0,0 0,-10 0,-89-20,80 20,-80 0,0 0,79 0,-109 0,-9 0,98 0,-29 0,69 0,-99 0,100 0,-1 0,10 0,10 0,-10 0,10 10,0 0,-9 9,9-9,10 10,0-10,0-20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2:11.4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6319 4343 444 0,'0'0'634'0,"-7"-5"-95"0,7 5-46 15,0 0-35-15,-6-8-51 0,6 8-22 16,0 0-27-16,-5-7-27 0,5 7-26 0,0 0-36 15,0 0-19-15,-6-9-6 0,6 9 94 0,0 0-145 16,0 0 99-16,-8-7-146 0,8 7 110 16,0 0-146-16,0 0-30 0,-10-8 12 0,10 8-28 15,0 0 21-15,-13-4-36 0,13 4 17 16,-14-3-33-16,14 3 31 0,-16 0-19 0,16 0 43 16,-21 0-50-16,8 0 26 0,1 1-41 15,-6 1 29-15,1 1-43 0,-3 0 10 0,1 0 1 16,-4 2-3-16,0-1-4 0,0 1 3 0,3 2-1 15,-2 0 1-15,0 1 4 0,2 1-1 32,0 1-1-32,-4 2 8 0,2 3-10 0,-2 2 3 0,1 0 2 0,-4 5 8 0,1 2 4 15,0-1-5-15,3 1-1 0,3-2-6 0,1 0-4 16,3-1-3-16,0 2-7 0,4-1-1 0,3-2 4 16,0 4-4-16,3 3-1 0,1-3 1 15,3 4 4-15,2-1-2 0,0 2 4 0,3 3 2 16,2-1 1-16,3 0 6 0,1-1 1 31,3-2 0-31,3-1 4 0,3 2-1 0,3-3-8 0,0-3 17 0,3-1-11 0,4-2 13 16,1-1-3-16,2-3 4 0,-2-1-7 0,2-3 8 15,3 1-38-15,1-4 0 0,1-2 0 0,1-1 0 16,1-1 0-16,1-2 0 0,2 0 0 16,-2-5 0-16,2 0 0 0,6-1 0 0,0-4 0 15,0 0 0-15,-3-2 0 0,-1-3 0 16,2 1 0-16,-1-3 0 0,-3 0 0 0,-1-4 0 15,-2 0 0-15,-1-1 0 0,-3-1 0 0,-3-1 0 16,-2-1 0-16,-2-3 0 0,-3-1 0 16,-3-1 0-16,-1-2 0 0,-2-1 0 15,-4-2 0-15,-1-2 0 0,-4 5 0 0,0-2 0 16,-2-2 0-16,-3 0 0 0,-1 0 0 0,-1-1 0 16,-2 0 0-16,-2 1 0 0,-3-1 0 15,1 2 0-15,-3-1 0 0,-5-2 0 0,2 6 0 16,-2 1 0-16,-2 1 0 0,0 2 0 15,-4 3 0-15,0 1 0 0,-1 2 0 0,-3 3 0 16,-1 1 0-16,-1 2 0 0,-1 1 0 0,-4 4 0 16,0-1 0-16,1 4 0 0,-1 2 0 15,-1 2 0-15,-3 1 0 0,-3 4 0 0,-1 2 0 16,-7 3 0-16,0 1 0 0,0 4 0 16,0 0 0-16,1 3 0 0,0 0 0 0,3-1 0 15,2-1-11-15,1 1-80 0,7-3-47 16,5-1-42-16,-1 1-68 0,5-3-73 0,2 1-52 15,3-1-103-15,4-1-118 0,-1 0-157 0,3 1-118 16,1-2-442-16,1-2-916 0</inkml:trace>
  <inkml:trace contextRef="#ctx0" brushRef="#br0" timeOffset="1319.05">8420 4243 337 0,'0'0'635'0,"-5"-9"-77"16,5 9-66-16,-2-9-44 0,2 9-62 0,0 0-55 15,-9-8-34-15,9 8-20 0,0 0-1 16,-13-6 2-16,13 6-25 0,-14-1-20 16,14 1-11-16,-13 1-13 0,13-1-14 0,-18 0-11 15,18 0 92-15,-21 6-147 0,6-3 104 0,2 1-146 16,-5 1 106-16,1 2-134 0,-2 2-17 16,0 0 19-16,0 2-23 0,-6 2 36 0,2 1-30 15,-2 1 19-15,3 1-27 0,-2 1-5 0,1 0 4 16,0 0 13-16,0 1 1 0,2 1-12 15,-4 5 2-15,5-3-12 0,0 5-1 0,-1-1-4 16,1 0-1-16,6 0-6 0,-1 0-6 16,4 2 7-16,2-1 1 0,1 2-4 0,4 1 0 15,2-3 0-15,-1 2-1 0,3-1-3 0,3 0 0 16,1 2 5-16,2 1-1 0,2-3 4 16,1 0 5-16,1-2 5 0,7 0 6 15,1-2 7-15,5 2 8 0,3-2 0 0,4-4 0 16,3 0-3-16,0-3 1 0,6-2 1 0,0-5-1 15,3 1-9-15,3-3 7 0,2-3-9 16,3-1-4-16,1-2-1 0,3-1-1 0,2-1-4 16,3 0-1-16,-1-3-4 0,1 0-5 15,4 0-15-15,6-2 0 0,0-1 0 0,0-1 0 16,0-1 0-16,-2-1 0 0,3 0 0 0,-1-3 0 16,1-1 0-16,0-2 0 0,-3 0 0 15,0-1 0-15,-2-1 0 0,-2-1 0 0,-1-1 0 16,-5 1 0-16,-1-2 0 0,-12 4 0 0,0-2 0 15,-2 0 0-15,-3-1 0 0,-5 0 0 16,-2 1 0-16,-8 2 0 0,-2-1 0 16,-2-2 0-16,-3-1 0 0,-2-3 0 0,-4 0 0 15,1-1 0-15,-6 4 0 0,-2-2 0 0,-2-2 0 16,-4 3 0-16,-2-2 0 0,-2 1 0 16,-4-3 0-16,-3 0 0 0,-7-3 0 0,-2 4 0 15,-6 0 0-15,-3 0 0 0,-5 2 0 0,-7 2 0 16,-6-4 0-16,-7 3 0 0,0 1 0 15,-4 2 0-15,0 2 0 0,-2 2 0 0,10 3 0 16,-13 1 0-16,8 3 0 0,-3 2 0 16,-3 2 0-16,0 3 0 0,-2 0 0 0,1 2 0 15,0 0 0-15,-8 3 0 0,10 0 0 16,1 3-52-16,5-1-89 0,1 0 18 0,4 0 45 16,8 1-204-16,7-3-44 0,7 0-86 0,6-1-138 15,4 0-108-15,1 3-139 0,7-2-717 16,11-4-1143-16</inkml:trace>
  <inkml:trace contextRef="#ctx0" brushRef="#br0" timeOffset="2513.56">11261 4103 312 0,'0'0'562'0,"0"0"-72"15,0 0-71-15,0 0-47 0,0 0-45 0,0 0-20 16,0 0-4-16,-12-4-17 0,12 4-23 16,0 0-6-16,0 0-12 0,0 0 3 15,-14 2-19-15,14-2-15 0,0 0-14 0,0 0-13 16,-15 3-18-16,15-3-19 0,0 0-22 0,-11 3-9 16,11-3 0-16,-11 6-1 0,11-6 112 15,-15 6-139-15,8-1 114 0,-2 0-133 0,-2 3-25 16,-1 0 39-16,1 0-25 0,-3 2 19 15,3 0-34-15,-3 2 28 0,0 1-38 0,1-1 39 16,0 2-52-16,2 1 29 0,-3 0-32 0,2-1 32 16,0 2-45-16,2 1 7 0,-1-1-1 15,-1 1 3-15,3 2-1 0,0-2 4 16,2 1-4-16,-1 1 2 0,1 0 0 0,1 0-2 16,1 2 1-16,0-1-2 0,1 3-3 0,2-2 6 15,0-1-3-15,1 2 1 0,2-2 12 16,0 3-8-16,1 0 9 0,0 0-2 0,4 0-1 15,0-1 2-15,0 0-1 0,3-1 4 16,2 0 4-16,1 1-5 0,4 1-1 0,0-2-2 16,3 0-1-16,3-1 1 0,1-2 1 0,6 3-4 15,2-2 1-15,3-1-1 0,0-3-1 16,2 1 20-16,1-3-27 0,2-1 2 0,-5-4-2 16,1 0 2-16,1-2-1 0,1-2-2 15,0-1 1-15,1-2-2 0,-1-4-2 0,3 1 0 16,-3-3-10-16,8-2-1 0,-1-4 0 0,0-1 0 15,1-2 0-15,-1-2 0 0,-1-2 0 16,0-1 0-16,-1-2 0 0,-2-2 0 0,-1 1 0 16,-4-2 0-16,-2 2-3 0,-4-2-23 0,-1 0 8 15,-3 0 1-15,-7 3 6 0,0-2 5 16,-3 3 3-16,-3-1 3 0,-3 0 3 0,-2 1 1 16,-2-1 25-16,-3 2-32 0,-2-2 25 15,-4-2-33-15,-1 0 28 0,-5-4 6 0,-4 0-23 16,-4-2 0-16,-4 2 0 0,-2 0 0 0,-3 3 0 15,-1 2 0-15,-3 0 0 0,-1 4 0 16,-3 1 0-16,-3 2 0 0,-1 3 0 16,-4 3 0-16,0 2 0 0,-5 3 0 0,-1 0 0 15,-4 4 0-15,-1 2 0 0,-4 1 0 0,1 2 0 16,-2 1 0-16,1 0 0 0,-1 1 0 16,-7 1 0-16,8 2 0 0,2-2 0 0,1-1 0 15,1 3 0-15,4-3 0 0,-2 1 0 0,7-1 0 16,2 1 0-16,8-3 0 0,3-1 0 15,6 0 0-15,6-1-20 0,1 0-202 0,1 0-105 16,5-1-29-16,4 1-202 0,9-3-96 16,-16 4-169-16,16-4-832 0,0 0-1320 0</inkml:trace>
  <inkml:trace contextRef="#ctx0" brushRef="#br0" timeOffset="3860.02">16851 4110 389 0,'0'0'531'0,"-4"-14"-70"0,4 14-62 0,-5-11-47 15,5 11-59-15,-9-12-59 0,9 12-19 16,-12-10 20-16,12 10-9 0,-13-9-22 0,13 9-23 15,-17-9-5-15,8 6-8 0,-2-1 3 16,-1 2-20-16,-3 0-10 0,-2-1-4 0,1 1 7 16,-4 2-7-16,0 2-21 0,-2 1-20 15,-5 1-5-15,-3 3-2 0,-2 2 7 0,0 2-10 16,-5 2-9-16,-1 1-3 0,-1 1 4 0,1 1 109 16,1-1-122-16,0 1 105 0,1 1-129 15,1 0 102-15,1-1-130 0,3 1 100 0,3-2-123 16,2 2-18-16,3-3 24 0,0 3-21 15,2 1 28-15,1 0-22 0,3 2 23 0,-2 0-16 16,3 2 2-16,0 3 6 0,2-3 5 0,0 3-1 16,3 0 24-16,1 1-13 0,2-3 22 15,1 0-17-15,3 0 20 0,2 1-13 0,2-3 30 16,2 3-15-16,3 1 33 0,3 4-17 16,3-1 34-16,5 3-37 0,3-1-6 0,3 1 2 15,0-1-2-15,4-1-6 0,1-1-3 16,3-1 7-16,2-1-5 0,1-2-1 0,3-1-4 15,3 0 3-15,1-3-4 0,2-1-4 0,4-1 3 16,1-4-11-16,3 2 1 0,1-3-4 16,0-1 0-16,3 0-3 0,-1-2-3 0,0 0 125 15,2-3-153-15,1 0 1 0,-1 0 4 16,2-1 4-16,0-2-5 0,-2-1 5 0,1 1 7 16,-1-3-9-16,-1 0 5 0,-2-1 0 0,0-1 3 15,-1-3-7-15,-1 1 7 0,-2-3-4 16,-1-1 5-16,-1-2-10 0,-3-1 3 15,1-2-2 1,-2-1-7-16,-1-3-8 0,-1 0-9 16,-2-2-8-16,-3-1 33 0,-1-3-28 0,-2 1 40 15,-3-2-25-15,-3 2 35 0,-4 1-31 16,-3-2 32-16,-2 2-27 0,-4-4 35 0,0 1-30 16,-5 2 0-16,-1-3 31 0,-2 1-26 0,-3-4-8 15,0 2 4-15,-4-2 5 0,-1 0 5 16,-1-2 10-16,-3-1 8 0,-2 2 1 0,-3 0 33 15,-1 1-37-15,-3 1 39 0,-3-3-41 16,-5 3 34-16,-2 1-42 0,-4 0 33 0,-2 2-38 16,-4 3 35-16,-3 0 86 0,-6 2-123 0,-1 1 98 15,-2 2-112-15,-3 3 101 0,-2-1-115 16,0 3-33-16,0 3 50 0,1-1-29 0,2 1 39 16,1 2-32-16,2-1 38 0,0 1-32 15,8 2 39-15,0 0-51 0,1 0 6 0,0 0 42 16,1-1-201-16,1 1 27 0,1 2-190 15,5-1-62-15,1-1-99 0,1 1-144 0,-1 2-205 16,5-2-572-16,3 0-1048 0</inkml:trace>
  <inkml:trace contextRef="#ctx0" brushRef="#br0" timeOffset="31965.11">14371 5978 148 0,'0'0'474'16,"-13"3"-97"-16,13-3-6 0,-10 3-43 0,10-3 0 16,0 0-24-16,-15 2-22 0,15-2-11 15,0 0-13-15,-14 3-3 0,14-3 2 0,0 0-6 16,-11 1-6-16,11-1-8 0,0 0-20 15,0 0-9-15,-15 1-10 0,15-1-13 0,0 0-3 16,0 0-15-16,0 0-19 0,-13 1-12 0,13-1-14 16,0 0-11-16,0 0-11 0,0 0-6 0,0 0-7 15,0 0-12-15,0 0-10 0,-13 0-5 0,13 0-7 16,0 0-9-16,0 0-2 0,0 0-5 16,0 0 2-16,0 0 0 0,0 0 7 0,0 0 10 15,0 0 6-15,0 0 8 0,12 6-17 16,-12-6 12-16,11 5-9 0,-11-5 14 0,16 4-2 15,-16-4 11-15,17 7-4 0,-6-4-3 0,3 2-1 16,0-1-5-16,2 0-6 0,-2 1 4 16,4 1 0-16,-1-2-2 0,1 1-18 15,0 0 7-15,0 0-14 0,4 0 2 0,-1 0-9 16,0 0 2-16,1 0-28 0,1-1-4 0,0 1 0 16,-3-2 0-16,0 0 0 0,0 0 0 15,0 0 0-15,-1 0 0 0,0 0 0 0,0 0 0 16,0-2 0-16,-3 2 0 0,1-3 0 15,-2 2 0-15,-1-2 0 0,-2 1 0 0,-12-1 0 16,25 0 0-16,-25 0 0 0,25 0 0 0,-25 0 0 16,21-1 0-16,-21 1 0 0,24 0 0 15,-24 0 0-15,22-1 0 0,-22 1 0 0,23-1 0 16,-23 1 0-16,23-1 0 0,-23 1 0 0,25-2 0 16,-12 2 0-16,4-1 0 0,0 0 0 15,1 1 0-15,0-3 0 0,0 1 0 0,2 1 0 16,0-2 0-16,0 1 0 0,1 1 0 15,4-2 0-15,-3 1 0 0,2 0 0 0,1-2 0 16,-3 3 0-16,3 0 0 0,1-2 0 16,-1 1 0-16,2 1 0 0,0 1 0 0,-1-3 0 15,3 1 0-15,-1 1 0 0,0-1 0 0,0 0 0 16,0 1 0-16,0-1 0 0,0 0 0 16,1 0 0-16,-1 1 0 0,1 0 0 0,-1-1 0 15,1 2 0-15,0-1 0 0,-1 1 0 16,0 0 0-16,1 0 0 0,-1 0 0 0,1 1 0 15,0-1 0-15,-2 2 0 0,2-2 0 0,-1 1 0 16,2 0 0-16,-1-1 0 0,1 2 0 16,0-2 0-16,0 0 0 0,1 1 0 0,-1-1 0 15,0 0 0-15,2 1 0 0,-2-1 0 16,-1 0 0-16,3 0 0 0,-2 0 0 0,-1 0 0 16,1 1 0-16,-1-1 0 0,-1 0 0 15,1 1 0-15,-1-1 0 0,-2 0 0 0,2 0 0 16,0 0 0-16,-1 1 0 15,1-1 0-15,0 1 0 0,0-1 0 0,0 1 0 16,1-2 0-16,-1 1 0 0,1 0 0 0,0 0 0 16,-2 1 0-16,3-1 0 0,-1 0 0 15,-1 0 0-15,1 1 0 0,0-1 0 0,-2-1 0 16,3 2 0-16,-2-2 0 0,1 1 0 0,0 0 0 16,0 0 0-16,-1-1 0 0,1 1 0 15,-2-1 0-15,2 0 0 0,-1 1 0 16,0 0 0-16,-1-1 0 0,1 1 0 0,-1 0 0 15,-3-1 0-15,1 0 0 0,-1 1 0 0,-1 0 0 16,0 0 0-16,-1 0 0 0,2 0 0 16,-1 0 0-16,1-1 0 0,-2 1 0 0,5-2 0 15,-1 2 0-15,1 0 0 0,-1-1 0 16,0 1 0-16,2-1 0 0,-1 1 0 0,-1 0 0 16,0-2 0-16,1 1 0 0,-3 1 0 0,0 0 0 15,-2-1 0-15,2 0 0 0,0 1 0 16,-1 0 0-16,5-1 0 0,-6 1 0 0,5 0 0 15,-1 0 0-15,0-1 0 0,1-1 0 16,-1 1 0-16,-3 0 0 0,0 0 0 0,3 1 0 16,0-1 0-16,0-1 0 0,-1 1 0 15,2 0 0-15,-2 0 0 0,1 0 0 0,0 0 0 16,0 0 0-16,1-1 0 0,-1 1 0 0,1 0 0 16,0-1 0-16,2-1 0 0,-1 2 0 15,0 0 0-15,1-1 0 0,0 0 0 0,0 1 0 16,0-1 0-16,0 0 0 0,-2 1 0 15,1 0 0-15,-1-1 0 0,1-1 0 0,-2 2 0 16,1 0 0-16,-3 1 0 0,0-2 0 0,-1 1 0 16,0 0 0-16,0 0 0 0,-2 0 0 15,2 0 0-15,-1 0 0 0,2 0 0 16,-2-1 0-16,0 2 0 0,1-1 0 0,-3 0 0 16,2 0 0-16,-2-1 0 0,0 1 0 0,-1 1 0 15,-1 0 0-15,-3-1 0 0,0 1 0 16,-15 0 0-16,22-2 0 0,-22 2 0 0,23 0 0 0,-23 0 0 15,20-1 0-15,-20 1 0 0,15-2 0 16,-15 2 0-16,14 0 0 0,-14 0 0 0,12 0-1 16,-12 0-27-16,0 0-1 0,16-1-15 0,-16 1-10 15,0 0-13-15,13-1-21 0,-13 1-21 16,0 0-19-16,0 0-30 0,12 0-26 0,-12 0-4 16,0 0-71-16,0 0-34 0,0 0-63 15,13-3-14-15,-13 3-46 0,0 0-28 0,0 0-58 16,0 0-157-16,0 0-542 0,0 0-811 15</inkml:trace>
  <inkml:trace contextRef="#ctx0" brushRef="#br0" timeOffset="35052.58">11529 11199 633 0,'0'0'670'16,"-11"4"-169"-16,11-4-104 0,0 0-96 0,0 0-64 15,-10 3-39-15,10-3-24 0,0 0 2 16,0 0 15-16,0 0 16 0,0 0-3 0,0 0-23 16,0 0-22-16,0 0 4 0,0 0 9 0,0 0-5 15,0 0 0-15,0 0-10 0,0 0-6 16,0 0-3-16,0 0-2 0,16 1-3 0,-16-1-3 15,19 0-6-15,-19 0-5 0,22-1-6 16,-22 1-1-16,22 0-4 0,-9-1-10 0,0 0-2 16,1 0-16-16,-1 1-9 0,5 0 1 15,-1-2-9-15,1 1 3 0,0 0-9 0,-1-1 7 16,1 1-9-16,-1-1 4 0,3 1-1 0,-2-2 3 16,3 2-19-16,-1-2 10 0,1 0 6 15,3 1-7-15,2-1-1 0,0 1-7 0,2 0 4 16,-2 0-12-16,1 1-4 0,1-1 6 15,-1 1-3-15,1 1-3 0,0-1-3 0,-1-1 5 16,1 2-3-16,-1-1-40 0,1 1 0 0,-3 0 0 16,2-2 0-16,0 2 0 0,-3 0 0 15,0 0 0-15,3 0 0 0,-3 0 0 16,2 0 0-16,1 0 0 0,1 0 0 0,-1 0 0 16,2-1 0-16,1 1 0 0,0-1 0 0,0 0 0 15,2 1 0-15,-1 0 0 0,2-1 0 16,2 0 0-16,3 1 0 0,-2-1 0 0,2 1 0 15,-1-2 0-15,-1 1 0 0,1-1 0 0,0 1 0 16,1-1 0-16,-2 1 0 0,-4 1 0 16,0 0 0-16,0-1 0 0,0 2 0 0,-2-1 0 15,1 1 0-15,-1 1 0 0,1-1 0 16,0 1 0-16,-1 0 0 0,0 0 0 0,-1 0 0 16,2 1 0-16,-2-1 0 0,1 1 0 0,-1-1 0 15,-1 0 0-15,-1 0 0 0,2 1 0 16,-1-1 0-16,-2 1 0 0,1 0 0 15,0 0 0-15,-1-1 0 0,0 1 0 0,-1-1 0 16,0 1 0-16,-1 0 0 0,0 0 0 0,-5 0 0 16,2-1 0-16,0 1 0 0,-2 0 0 15,0-1 0-15,2 0 0 0,-3 1 0 0,0-1 0 16,-1 1 0-16,1-1 0 0,1 1 0 0,-3-2 0 16,1 2 0-16,0-1 0 0,0 1 0 15,0-1 0-15,-1-1 0 0,-2 0 0 0,1 1 0 16,-15-2 0-16,24 1 0 0,-24-1 0 15,23 0 0-15,-23 0 0 0,25 0 0 0,-25 0 0 16,26-1 0-16,-26 1 0 0,25 0 0 16,-7-2 0-16,-1 1 0 0,1 1 0 0,-1-3 0 15,1 2 0-15,0-1 0 0,1-1 0 0,-1 1 0 16,2 0 0-16,0 0 0 0,0-1 0 16,3-2 0-16,2 1 0 0,-1 0 0 0,1-1 0 15,-1 1 0-15,0-2 0 0,1 2 0 0,0-2 0 16,-2 1 0-16,0-1 0 0,0 2 0 15,-4 0 0-15,-1 0 0 0,-1 0 0 0,-1 1 0 16,-3 0 0-16,-2 0 0 0,-11 3 0 0,19-4 0 16,-19 4 0-16,14-3 0 0,-14 3 0 15,11-2 0-15,-11 2 0 0,0 0 0 0,15-3 0 16,-15 3 0-16,0 0-494 0,12-2-134 16,-12 2-153-16,0 0-304 0,0 0-561 0,14-3-1310 15</inkml:trace>
  <inkml:trace contextRef="#ctx0" brushRef="#br0" timeOffset="36275.25">16138 11287 708 0,'0'0'677'0,"0"0"-162"0,0 0-72 0,0 0-65 16,-10 2-38-16,10-2-24 0,0 0-12 0,0 0-3 15,0 0 20-15,0 0-16 0,0 0-10 16,0 0-12-16,0 0-17 0,11 0-21 0,-11 0-19 16,0 0-16-16,0 0-26 0,17-2-18 15,-17 2-14-15,0 0-15 0,17 2-6 0,-17-2-6 16,14 0-21-16,-14 0 18 0,16 0-4 0,-16 0 0 15,21 1-15-15,-21-1 0 0,23 3 9 16,-7-2-4-16,3 1-3 0,-2-1-9 16,2 1-22-16,0 0-74 0,0 0 0 0,1 0 0 15,2 0 0-15,-1 0 0 0,2 1 0 0,3-1 0 16,1 0 0-16,-1 0 0 0,1-1 0 16,0 1 0-16,3-1 0 0,-2 0 0 0,0 1 0 15,1-1 0-15,-1-1 0 0,-1 2 0 0,1-2 0 16,0 2 0-16,-1-1 0 0,-4-1 0 15,5 1 0-15,0-1 0 0,-1 2 0 0,1-2 0 16,0 2 0-16,-1-1 0 0,2-1 0 16,-1 2 0-16,-2-2 0 0,3 2 0 0,-2 0 0 15,0-2 0-15,0 1 0 0,-1-1 0 16,1 2 0-16,0-2 0 0,-2 1 0 0,2-1 0 16,0 2 0-16,0-1 0 0,1-1 0 15,0 0 0-15,-1 0 0 0,2 0 0 0,-1 0 0 16,-2 0 0-16,3-1 0 0,-1 1 0 0,0-1 0 15,1 2 0-15,-1-2 0 0,1 1 0 16,0 0 0-16,1 0 0 0,0 0 0 0,0 0 0 16,-1-1 0-16,2 1 0 0,0-1 0 15,0-1 0-15,0 1 0 0,0 0 0 0,-1-1 0 16,0 1 0-16,-1-1 0 0,0 0 0 16,-2 1 0-16,1-1 0 0,-2 1 0 0,0-2 0 15,1 3 0-15,-2-2 0 0,-4 1 0 0,1 0 0 16,1-1 0-16,-1 2 0 0,-2-1 0 15,1 0 0-15,0 0 0 0,-3 0 0 0,3 1 0 16,-3-1 0-16,1 0 0 0,0 0 0 16,0 0 0-16,1 1 0 0,0-2 0 0,-2 2 0 15,1 0 0-15,-1-2 0 0,1 2 0 0,-1-1 0 16,-1 1 0-16,3-1 0 0,-3 0 0 16,2 1 0-16,0 0 0 0,0 0 0 0,1 0 0 15,0 0 0-15,-1-1 0 0,2 0 0 16,-3 0 0-16,3 0 0 0,-1 1 0 0,-3-2 0 15,-1 2 0-15,-3-1 0 0,-13 1 0 0,21-1 0 16,-21 1 0-16,16-2 0 0,-16 2 0 0,0 0 0 16,18 0 0-16,-18 0-465 0,0 0-226 15,0 0-122-15,0 0-1147 0,0 0-1701 16</inkml:trace>
  <inkml:trace contextRef="#ctx0" brushRef="#br0" timeOffset="38621.74">20040 10393 803 0,'0'0'692'16,"0"0"-115"-16,0 0-65 0,0 0-56 0,0 0-40 16,0 0-30-16,0 0-18 0,0 0-34 15,0 0-40-15,12-1-35 0,-12 1-34 16,0 0-25-16,0 0-19 0,11 7-15 0,-11-7-19 0,0 0-16 16,9 4-9-16,-9-4-2 0,0 0 4 15,9 5 1-15,-9-5-3 0,6 7 23 16,-6-7 3-16,6 10 9 0,-6-10 0 0,3 17 4 15,-3-17-17-15,1 21 0 0,-1-5-19 0,-2 1 1 16,1 2-21-16,0-1-86 0,-2 2-19 16,0 2 0-16,1 0 0 0,-2 0 0 0,1 2 0 15,0-4 0-15,0 2 0 0,0 0 0 16,1-4 0-16,1 0 0 0,-3-2 0 0,1 0 0 16,2-4 0-16,-2 0 0 0,3-12 0 0,-1 16 0 15,1-16 0-15,-2 13-65 0,2-13-41 16,0 0-221-16,0 0-68 0,0 0-45 0,0 0-52 15,0 0-41-15,0 0-40 0,8-8-49 0,-2-5-142 16,-2 0-458-16,0-3-829 0</inkml:trace>
  <inkml:trace contextRef="#ctx0" brushRef="#br0" timeOffset="38991.76">20147 10525 608 0,'2'-10'743'0,"-2"10"-117"0,3-16-60 15,-3 16-72-15,4-13-61 0,-4 13-44 0,3-10-41 16,-3 10-38-16,3-8-31 0,-3 8-15 15,5-9-20-15,-5 9-20 0,8-9-22 0,-8 9-19 16,12-9-29-16,-12 9-21 0,13-10-21 0,-13 10-23 16,14-9-17-16,-4 5-14 0,-3-1-6 15,2 0-15-15,1 1-2 0,-1 0-5 0,-1-2-6 16,5 0-10-16,-2 0 4 16,1 0-4-16,-2 2-2 0,-1 0-14 0,-9 4-1 0,15-6-3 15,-15 6-3-15,11-5 36 0,-11 5 31 16,0 0 8-16,16 1 42 0,-16-1 12 15,7 7 28-15,-7-7-8 16,7 14 1-16,-7-14-21 0,2 20 3 0,-1-10-18 0,0 7 5 16,-1 1-45-16,0 0 24 0,0 1-65 0,-1 1-24 15,0 0 0-15,1 0 0 0,-1 0 0 16,0 0 0-16,1-1 0 0,-2 0 0 0,2-1 0 16,0 0 0-16,-3-1 0 0,2-1 0 15,-1-1 0-15,0 0-24 0,0-5-177 0,2-10 67 16,-2 21-209-16,2-21-56 0,-5 18-49 15,5-18-60-15,-5 14-37 0,5-14-52 0,-6 11-85 16,6-11-101-16,0 0-320 0,-11 4-720 16</inkml:trace>
  <inkml:trace contextRef="#ctx0" brushRef="#br0" timeOffset="39981.08">20180 10665 212 0,'-7'-6'729'15,"7"6"-142"-15,-12-8-63 0,12 8-51 0,-11-5-56 16,11 5-42-16,0 0-36 0,-10-7-48 15,10 7-48-15,0 0-37 0,0 0-11 16,-8-6 3-16,8 6-1 0,0 0-1 0,0 0-5 16,0 0-9-16,6-7-6 0,-6 7-15 0,0 0-22 15,14-5-11-15,-14 5-23 0,17-5-15 16,-17 5-22-16,16-4-10 0,-16 4-21 0,16-3-8 16,-16 3-31-16,13-2-26 0,-13 2-34 15,0 0-10-15,17 0-9 0,-17 0-10 0,0 0-20 16,8 8-4-16,-8-8 6 0,0 0 16 0,-4 17 140 15,4-17-146-15,-10 18 25 0,2-6 15 16,-2-2 14-16,-1 2 14 0,-3 3 31 0,1-3 44 16,0 1 31-16,-3 0 25 0,3-1 5 15,1-2-2-15,1-1-9 0,2 1-11 0,1-4-19 16,1 2-22-16,7-8-13 0,-10 9-8 16,10-9-1-16,-7 9 1 0,7-9 5 0,0 0 2 15,-4 9-1-15,4-9-1 0,0 0-8 0,0 0 1 16,11 6-14-16,-11-6-10 0,0 0-14 15,14 1-15-15,-14-1-12 0,13-2-13 0,-13 2-16 16,12 0-22-16,-12 0-21 0,11-3-10 16,-11 3-3-16,0 0-2 0,16-2-1 0,-16 2-2 15,0 0 2-15,0 0-1 0,11 5 7 0,-11-5 15 16,0 0 7-16,-3 11 12 0,3-11 17 16,-7 14 15-16,1-7 5 0,-2 2 12 0,-3 2 9 15,1 0 3-15,-4 1-6 0,0 1-1 16,-2 0-8-16,0-1 2 0,-1 1-20 0,0 1-1 15,-2-2 14-15,-3 4-10 0,1-1 25 16,-3-1-1-16,3 0 19 0,-2-1 32 0,3 0 39 16,0-2 44-16,2 0 38 0,0 0 14 0,2-2 9 15,1 0 1-15,3-2 0 0,-1 0 1 0,4-1-12 16,1-1-15-16,8-5-19 0,-14 7-19 0,14-7 3 16,-7 7 30-16,7-7 27 0,0 0 11 15,0 0 1-15,0 0 5 0,0 0-12 0,9 6 3 16,-9-6-12-16,17-1 0 0,-2-2 1 15,2-2-3 1,5-1-3-16,0-1-15 0,5-3-13 0,3 0-19 0,-2-2-17 0,2 2-18 16,0-3-11-16,0 1-9 0,0-1-9 0,0 1-15 15,-1-2-39-15,1 3-38 0,-3 0-43 0,-2 1 79 16,-5 0-191-16,0 4-33 0,-4-1-30 16,0 1-17-16,-4 2 9 0,0-1 10 0,-2 2 22 15,-10 3-5-15,15-6-2 0,-15 6 0 16,9-4 15-16,-9 4 30 0,0 0 30 0,7-5 39 15,-7 5 31-15,0 0 34 0,0 0 38 16,0 0 37-16,0 0 32 0,0 0 35 0,0 0 31 16,0 0 28-16,0 0 9 0,0 0 15 0,0 0 14 15,0 0 1-15,0 0-3 0,-1 13 12 16,1-13 1-16,-5 14-8 0,5-14-13 0,-6 21-17 16,-1-7-13-16,2 1-11 0,-1-1-18 15,0 5-16-15,-1 0-14 0,-1 0-15 0,0-1-15 16,1 1-8-16,1-1-25 0,-1-1-33 0,1-2-38 15,2-1-36-15,0-1-26 0,2-1-8 16,2-12 7-16,-2 18 17 0,2-18 24 16,2 14 19-16,-2-14 13 0,5 13 16 0,-5-13 23 15,7 8 12-15,-7-8 14 0,11 5 19 0,-11-5 19 16,11 3 6-16,-11-3 4 0,16-1-6 16,-16 1-8-16,16-4-8 0,-16 4-10 0,18-6-36 15,-18 6-33-15,14-6-40 0,-14 6-47 16,15-8-65-16,-15 8-68 0,11-7-84 0,-11 7-132 15,6-7-197-15,-6 7-336 0,0 0-632 0</inkml:trace>
  <inkml:trace contextRef="#ctx0" brushRef="#br0" timeOffset="40168.57">20152 11066 444 0,'-12'-2'682'0,"12"2"-103"15,-22 1-64-15,22-1-46 0,-18 7-17 0,6-1-70 16,0 2-32-16,0 2-30 0,-2 3-33 0,1 0-37 15,-1 4-30-15,1 0-29 0,0 0-27 16,1 2-29-16,2-2-24 0,-2 0-17 0,1 1-24 16,2-1-16-16,1-3-45 0,1-2-67 15,1 1 41-15,0-3-243 0,6-10 52 0,-7 15-231 16,7-15-153-16,-6 12-741 0,6-12-937 0</inkml:trace>
  <inkml:trace contextRef="#ctx0" brushRef="#br0" timeOffset="40403.12">19910 11242 848 0,'0'0'699'0,"11"-8"-17"16,-11 8-27-16,14-1-21 0,-14 1-25 0,21 4-53 15,-6-1-50-15,1 2-25 0,5 1-55 0,-3 4-44 16,3-1-68-16,0 1-27 0,-1 0-47 16,1 1-28-16,1 0-45 0,-3 0-24 0,2 0-36 15,0 1-18-15,-1-1-17 0,2 0-15 16,-1-1-32-16,1-1-25 0,0 1 0 0,-1-2-39 15,2-1-48-15,-1-1-49 0,2-2-40 0,-3-1-55 16,0-2-65-16,-1-1-54 0,3-2 100 16,2-1-109-16,1-2-42 0,5-3-14 15,0-3-123-15,-1 3-173 0,6-7-622 0,-3 0-935 16</inkml:trace>
  <inkml:trace contextRef="#ctx0" brushRef="#br0" timeOffset="40827.22">20816 10713 1006 0,'-9'-6'650'0,"-1"0"77"0,2 0-176 0,8 6 0 15,-11-8-30-15,11 8-67 0,-10-6-59 16,10 6-50-16,-8-6-21 0,8 6-70 0,0 0-37 15,-9-7-40-15,9 7-32 0,0 0-42 0,0 0-14 16,-6-7-13-16,6 7-4 0,0 0-8 0,6-8-10 16,-6 8-9-16,13-4-4 0,-13 4-15 15,17-6 4-15,-17 6-15 0,22-5 4 0,-12 3-10 16,1 0 3-16,1 0-6 0,-12 2-7 16,22-4-3-16,-22 4-10 0,18-2-3 0,-18 2 0 15,14 0 8-15,-14 0 8 0,12 5 9 0,-12-5 8 16,5 8 18-16,-5-8 17 0,-3 16 25 15,-2-3 11-15,-4 3 22 0,-2 1 2 0,-5 4 11 16,-2 1-13-16,-7 3 0 0,-1 1-10 16,-2 1-11-16,-1 0-17 0,1-1-12 0,0-2-7 15,0-1-18-15,7-5-15 0,3-5-30 0,4 2-68 16,2-5-97-16,1-2-97 0,3-1-75 16,8-7-70-16,-10 4-73 0,10-4-44 15,0 0-62-15,3-10-93 0,4 4-100 0,-1-7-393 16,4-1-794-16</inkml:trace>
  <inkml:trace contextRef="#ctx0" brushRef="#br0" timeOffset="41003.71">20734 10780 971 0,'10'-6'635'0,"-10"6"-20"0,14-5-45 15,-14 5-31-15,10 5-30 0,-10-5-24 0,6 13-51 16,-6-13-31-16,4 20-37 0,-2-3-40 0,-2 1-30 16,0 1-55-16,0 1-45 0,0-1-39 15,-2 0-33-15,2 1-26 0,0-3-27 0,2 1-57 16,-2-3-77-16,1-1-68 0,0-2-86 15,-1-12-62-15,3 19-126 0,-3-19-55 0,4 14-101 16,-4-14-236-16,5 9-514 0,-5-9-914 16</inkml:trace>
  <inkml:trace contextRef="#ctx0" brushRef="#br0" timeOffset="41187.18">20924 10850 639 0,'7'-6'697'0,"1"1"-77"16,-8 5-8-16,19-4-31 0,-19 4-30 0,17 0-42 15,-17 0-58-15,23 2-65 0,-12 0-58 16,5 2-59-16,-3-2-49 0,-1 2-45 0,-1-3-37 16,0 2-25-16,0 0-50 0,-11-3-70 0,18 4-78 15,-18-4-72-15,17 5-72 0,-17-5-68 16,13 5-52-16,-13-5-81 0,11 5-130 0,-11-5-171 16,0 0-365-16,6 7-714 0</inkml:trace>
  <inkml:trace contextRef="#ctx0" brushRef="#br0" timeOffset="41690.58">20829 10954 920 0,'-10'5'836'16,"3"1"-154"-16,0 0-40 0,0 1-62 16,2 2-22-16,-1 3-78 0,2 3-31 0,1 2-25 15,-1 1-20-15,2 5-31 0,1 0-36 16,0 1-35-16,2 2-31 0,-1 0-55 0,1-1-25 15,3 0-43-15,-2 1-22 0,1-2-33 0,1-1-11 16,0 1-33-16,0-3-38 0,0-4-63 16,2-1-41-16,-3-1-59 0,1-1-36 0,-2-3-48 15,-2-11-35-15,5 14-47 0,-5-14-37 0,0 0-13 16,6 8-24-16,-6-8 3 0,0 0 14 16,0 0 26-16,2-14 36 0,-2 14 49 15,-4-23 36-15,0 8 67 0,-1-2 34 0,1 1 48 16,1-1 34-16,-1 1 36 0,-1-1 6 0,3 1 50 15,1 1 10-15,0 3 42 0,1 0-15 16,0 12 54-16,3-20-18 0,3 11 64 0,-1-3-12 16,3 2 28-16,0 1-26 0,3 1 29 15,0 1-27-15,2 0 23 0,2 1-38 0,0 1 13 16,2 1-46-16,1 0 0 0,-2 4-44 0,2 0 4 16,-3 0-29-16,3 3-5 0,-2 1 3 15,0 1 3-15,-1 2 10 0,-1 0 11 16,-3 0 14-16,0 2 16 0,-4 0 8 0,0 0 3 15,-3 0 5 1,-4-9 13-16,2 19-7 0,-2-19-16 0,-4 19-31 0,-2-5-1 0,-2-2-28 16,-3 1-2-16,-2-1-27 0,-1 2-17 0,-3-3-40 15,1 0-29-15,2-3-49 0,-2 0-64 0,3-3-90 16,1-1-104-16,2-1-137 0,10-3-144 16,-15-1-299-16,15 1-518 0,-12-7-1079 0</inkml:trace>
  <inkml:trace contextRef="#ctx0" brushRef="#br0" timeOffset="42128.33">21430 10738 311 0,'-12'-7'805'16,"12"7"-162"-16,0 0-45 0,-11-6-47 16,11 6-13-16,0 0-18 0,0 0-30 0,0 0-49 15,0 0-35-15,0 0-26 0,0 0-40 16,0 0-20-16,18 0-48 0,-18 0-25 0,17 1-31 16,-17-1-24-16,23 2-34 0,-12-1-28 0,1 1-28 15,1-1-15-15,4 1-15 0,-1-1-17 16,-4 0-21-16,1 0-36 0,-13-1-50 0,23 0-51 15,-23 0 76-15,23 1-223 0,-23-1-79 16,19 2-97-16,-19-2-111 0,19 2-115 0,-19-2-259 16,13 1-555-16,-13-1-1086 0</inkml:trace>
  <inkml:trace contextRef="#ctx0" brushRef="#br0" timeOffset="42441.08">21348 10842 631 0,'0'0'716'0,"0"0"-113"0,0 0-31 0,0 0-44 15,0 0-24-15,0 0-37 0,0 0-31 0,-7 9-45 16,7-9-23-16,0 0-28 0,5 13-22 15,-5-13-28-15,4 14-32 0,-2-3-27 16,-1-1-18-16,3 6-13 0,-2 2-14 0,-2 0-33 16,3 2-28-16,-3-1-27 0,0 0-21 0,0 0-21 15,0 0-37-15,0 0-56 0,0-2-56 16,0 0-54-16,-3-3-79 0,3-3-77 0,0-11-70 16,0 20-61-16,0-20-41 0,0 14-74 15,0-14-96-15,0 0-75 0,3 12-469 0,-3-12-799 16</inkml:trace>
  <inkml:trace contextRef="#ctx0" brushRef="#br0" timeOffset="42976.15">21445 11001 150 0,'11'-9'758'0,"0"0"-141"16,1 1-113-16,-1 1-12 0,0 1-99 16,1 1-29-16,-3 3-69 0,-9 2 6 0,18-4-51 15,-18 4 27-15,15 2-39 0,-15-2 14 0,11 8-40 16,-11-8 18-16,9 13-34 0,-9-13 8 15,5 17-32-15,-5-17 12 0,-2 21-18 0,1-9-20 16,-3 1-11-16,0 0-21 0,3-2-18 16,-1-2-26-16,2-9-10 0,-5 17-13 0,5-17-9 15,-2 14-11-15,2-14-17 0,-2 11-15 0,2-11 1 16,0 0 2-16,0 0-10 0,2 11-9 16,-2-11 1-16,0 0-10 0,10-2-31 0,-10 2 10 15,13-7-27-15,-13 7 14 0,15-11-29 16,-5 2 24-16,1-1-20 0,-1-1 20 0,5-3-30 15,-2 1 32-15,-1-2-24 0,1 0 28 16,1 0-24-16,-3 1 35 0,-1 1-21 0,2 3 36 16,-3-1-19-16,-3 1 34 0,1 2-26 0,0 1 26 15,-7 7-26-15,9-8 45 0,-9 8 12 16,0 0 64-16,0 0-17 0,0 0 45 0,11 5 0 16,-11-5 39-16,3 15-10 0,0-1 42 0,1 4-3 15,-2 2-2-15,-2 3 6 0,2 2 3 16,0 2 10-16,-2 0 6 0,-2 0 1 0,2-1-13 15,-2 0-8-15,2-1-12 0,-2-1-81 0,-2 0-79 16,1-3 0-16,2-4 0 0,-1 0 0 16,0 0 0-16,0-3 0 0,-1 0 0 0,-1-3 0 15,0-1 0-15,-3 1 0 0,0-2 0 16,-4-1 0-16,-5-2 0 0,0 0 0 0,-2-2 0 16,-2-3 0-16,-2-1 0 0,-5-3 0 15,-2-3-274-15,-3 0-87 0,-4-7-54 0,-1-1-64 16,0-2-86-16,3-1-61 0,0-3-281 0,5-2-543 15,3-1-1063-15</inkml:trace>
  <inkml:trace contextRef="#ctx0" brushRef="#br0" timeOffset="43414.58">22200 10713 722 0,'-2'-10'827'16,"2"10"-121"-16,-1-15-98 0,1 15-62 0,-2-10-66 16,2 10-38-16,0 0-42 0,0 0-25 15,2-12-27-15,-2 12-35 0,0 0-35 0,0 0-33 16,0 0-32-16,11 4-33 0,-11-4-26 0,7 6-36 15,-7-6-15-15,9 11-24 0,-9-11-15 16,8 12-11-16,-8-12-14 0,8 12-32 0,-8-12-49 16,4 11-48-16,-4-11-60 0,5 10-68 15,-5-10-65-15,3 11-73 0,-3-11-86 0,0 0-90 16,2 14-149-16,-2-14-751 0,0 0-1041 0</inkml:trace>
  <inkml:trace contextRef="#ctx0" brushRef="#br0" timeOffset="43649.69">22005 10751 955 0,'0'0'750'0,"0"0"-113"0,0 0-64 16,-12 2-32-16,12-2-45 0,0 0-49 16,0 0-68-16,0 0-51 0,0 0-51 0,0 0-47 15,0 0-46-15,10 6-32 0,-10-6-24 16,0 0-24-16,17-2-18 0,-17 2-20 0,20-3-31 15,-20 3-47-15,20-5-59 0,-8 3-67 0,-3-1-49 16,4 1-59-16,-2-2-56 0,-2 2-34 16,0-2-39-16,1 0-40 0,-10 4-68 0,17-4-52 15,-17 4-53-15,12-6-257 0,-12 6-389 16</inkml:trace>
  <inkml:trace contextRef="#ctx0" brushRef="#br0" timeOffset="43821.55">22213 10703 1697 0,'0'0'303'16,"-7"8"16"-16,7-8-20 0,-6 11-5 15,6-11 9-15,-7 12-1 0,7-12-7 0,-6 16-4 16,6-16-5-16,-4 20-17 0,1-8-6 0,0 3 21 15,1 3 10-15,0 4-4 0,-1 0-20 16,1 4-25-16,-2 1-41 0,2-2-24 0,-1 2-30 16,-2-2-34-16,3 0-23 0,0-2-22 15,0-1-27-15,2-3-50 0,-3 0-64 0,3-4-57 16,0-1-63-16,0-14-59 0,1 21-46 0,-1-21-48 16,4 14-33-16,-4-14-24 0,0 0-35 15,7 8-107-15,-7-8-129 0,0 0-409 16,13-7-697-16</inkml:trace>
  <inkml:trace contextRef="#ctx0" brushRef="#br0" timeOffset="44013.21">22232 10999 805 0,'6'-15'543'16,"-2"3"-71"-16,0 2-56 0,-4 10-28 0,8-15-42 15,-8 15 11-15,6-7 36 0,-6 7-25 0,0 0 25 16,0 0-77-16,11 3-7 0,-11-3-46 0,5 8-5 16,-5-8-53-16,5 14-14 0,-5-14-51 15,2 17 3-15,-2-17-56 0,2 17-17 0,-2-17-16 16,0 18-35-16,0-18-27 0,-2 17-85 0,2-17-16 15,-4 16-88-15,4-16-38 0,-6 15-85 16,6-15-34-16,-8 13-82 0,8-13-90 0,-7 12-199 16,7-12-380-16,-9 8-722 0</inkml:trace>
  <inkml:trace contextRef="#ctx0" brushRef="#br0" timeOffset="44951.62">22067 11078 1143 0,'-12'-2'667'0,"12"2"-107"0,-17-3-23 0,17 3-55 15,-14-2 1-15,14 2-75 0,-11-2-35 0,11 2-80 16,0 0-21-16,-14-1-75 0,14 1-18 16,0 0-43-16,0 0 13 0,0 0-41 0,0 0 5 15,0 0-35-15,0 0 10 0,0 0-30 0,0 0-10 16,12-11-15-16,-12 11 19 0,23-9-29 16,-8 4-3-16,1-1-5 0,2 0-5 0,4-1-1 15,1 1 17-15,-1-1-29 0,1 0 23 16,1 2-37-16,-1-1-16 0,1 2-41 0,-6 0 4 15,3 1-49-15,-4 1 11 0,0 1-30 0,-17 1 26 16,23 1-17-16,-23-1 39 0,19 3-1 16,-19-3 45-16,12 8-9 0,-12-8 40 15,6 12-12-15,-6-12 43 0,-2 15-18 0,0-7 35 16,-6 6-22-16,0 0 32 0,-3 3-29 0,-3-1 27 16,-4 4-26-16,-2-1 0 0,1 0 5 15,-2 1 8-15,-2-1 13 0,0 0 10 0,2 0 16 16,-2-1-1-16,0-2-4 0,3 0 1 15,2-2-3-15,2-3-8 0,-1 0-8 0,5-1 1 16,1-2-4-16,0-1-9 0,1-1-14 0,2-2-17 16,8-4-24-16,-9 4-15 0,9-4-5 15,0 0 1-15,0 0 6 0,0 0 6 0,0 0 6 16,-4-8 2-16,4 8 17 0,11-11 23 16,-1 4 13-16,2-2 10 0,1 0 3 0,6-1-1 15,-2-1-9-15,8-2 18 0,0 1-26 16,0 0 9-16,2-1-28 0,-1 3-6 0,1 0-55 15,-4 2 6-15,2 1-53 0,-1 3 22 0,-6 0-30 16,0 2 36-16,-3 2-16 0,0 2 46 16,-5-1-1-16,2 3 60 0,-5 2 5 0,-1 1 59 15,-1 1 6-15,-5-8 18 0,4 19 4 16,-4-19-2-16,-2 22-8 0,-2-7-8 0,-1 1-14 16,-2 2-3-16,-2-1-5 0,-2 2-6 0,-2-1-10 15,-3 3-12-15,1-1-6 0,-4 0-7 16,-1 0-18-16,2-2-10 0,-2-1-21 15,-1-1-12-15,4-3-14 0,0-1-19 0,2-2-23 16,-1-2-24 0,3-1-22-16,-1-2-24 0,3-3-28 0,11-2-17 0,-18 0-18 0,18 0 11 15,-16-5 25-15,16 5 45 0,-13-12 21 0,6 6 37 16,7 6 36-16,-11-13 40 0,11 13 40 0,-9-13 31 16,9 13 35-16,-9-10 17 0,9 10 16 15,-7-11 15-15,7 11 8 0,-4-9 9 0,4 9 7 16,0 0 4-16,-2-11-6 0,2 11-1 15,0 0-6-15,4-11 7 0,-4 11-6 0,9-6 17 16,-9 6-6-16,15-6 4 0,-15 6-18 16,21-4 1-16,-21 4-20 0,22-3 1 0,-9 3-16 15,1-2-79-15,0 2-46 0,4 0 0 16,2 2 0-16,-2-2 0 0,0 3 0 0,0-2 0 16,0 0 0-16,0 2 0 0,0-2 0 0,0 2 0 15,-3 0 0-15,1 0 0 0,0 0 0 16,0 1 0-16,-3-1 0 0,3 0 0 0,-3 2 0 15,1-1 0-15,-1 0 0 0,1 0 0 0,-1 1 0 16,-2 0 0-16,-1-1 0 0,1-1 0 16,-3 1 0-16,2 0 0 0,-1 1 0 15,-9-5 0-15,18 8 0 0,-9-4 0 0,-9-4 0 16,17 7 0-16,-17-7 0 0,19 7 0 0,-6-2-269 16,1 0-198-16,1-1-78 0,1-1-67 15,-1 1-82-15,2 1-209 0,1-1-589 0,-1-2-1116 16</inkml:trace>
  <inkml:trace contextRef="#ctx0" brushRef="#br0" timeOffset="45095">23031 11533 2349 0,'0'0'985'0,"0"0"-123"16,0 0-2-16,0 0-278 0,0 0-97 16,0 0-94-16,0 0-67 0,0 0-61 0,0 0-50 15,0 0-41-15,0 0-34 0,0 0-60 16,0 0-79-16,0 0-95 0,0 0-112 0,0 0-117 15,0 0-114-15,0 0-145 0,0 0-251 0,0 0-814 16,13-2-1315-16</inkml:trace>
  <inkml:trace contextRef="#ctx0" brushRef="#br0" timeOffset="64411.76">5491 13960 176 0,'0'0'725'15,"-5"-14"-175"-15,5 14-74 0,-4-13-62 0,4 13-28 16,-2-11-87-16,2 11 12 0,0 0-46 15,0-12 4-15,0 12-42 0,0 0 7 0,4-10-38 16,-4 10 12-16,0 0-36 0,13-6 29 0,-13 6-36 16,0 0 20-16,19 3-21 0,-19-3 15 15,17 8-29-15,-6-2 21 0,1 2-33 0,-1 0 14 16,1-1-34-16,0 3 22 0,-1-2-47 16,0 2 25-16,1-2-46 0,-2 0 24 0,0 0-46 15,-1-1 24-15,-2-1-49 0,-7-6 34 0,13 9-48 16,-13-9 35-16,12 8-41 0,-12-8 34 15,8 6-36-15,-8-6 38 0,0 0-36 0,12 6 41 16,-12-6-35-16,0 0 37 0,14-1-40 16,-14 1 34-16,8-5-39 0,-8 5-2 0,11-12-2 15,-3 2-9-15,0-1-7 0,-1-1-6 16,0-1-13-16,1 0 1 0,0 1-9 0,0-2-6 16,1 3 3-16,-1-1-3 0,-1 3 1 0,2-1 6 15,-1 2 5-15,-1 2 6 0,-7 6-2 16,13-10 8-16,-13 10 6 0,15-6 7 0,-15 6 8 15,16-1 9-15,-16 1 15 0,17 0-2 16,-17 0 15-16,19 6 18 0,-5-3-7 0,0 2 0 16,0 1 2-16,1 0-3 0,0 2-13 0,0-1 16 15,1-2 34-15,0 2-43 0,-1-1 30 16,1 1-45-16,0-2 27 0,-1 0-36 0,0 0 34 16,-1-1-39-16,0-1 34 0,-3-2-32 15,-11-1 34-15,21 3-39 0,-21-3 33 0,20-1-36 16,-20 1 18-16,20-4-55 0,-11-1 14 0,2-2-53 15,-1 0 7-15,-1-2-8 0,1 0-4 16,-3-3 0-16,1 0 4 0,-1 2 6 0,-2 0 13 16,1-1 10-16,-2 4 8 0,-4 7 10 15,7-13 0-15,-7 13-4 0,7-13-11 0,-7 13-6 16,5-7 2-16,-5 7 10 0,0 0 14 0,11-8 8 16,-11 8 13-16,0 0 9 0,0 0 4 15,15 2 6-15,-15-2 2 0,11 6 9 16,-11-6 16-16,10 7-36 0,-10-7 27 0,11 7-28 15,-11-7 20-15,11 7-31 0,-11-7 14 0,8 6-54 16,-8-6-15-16,7 6-55 0,-7-6-3 16,0 0-68-16,9 8-9 0,-9-8-83 0,0 0-33 15,0 0-88-15,0 0-60 0,0 0-99 0,0 0-166 16,0 0-384-16,0 0-724 0</inkml:trace>
  <inkml:trace contextRef="#ctx0" brushRef="#br0" timeOffset="64982">5517 13540 132 0,'0'0'803'0,"0"0"-200"15,0 0-53-15,-10-6-106 0,10 6-29 16,0 0-79-16,-9-5-7 0,9 5-52 0,-9-4-11 15,9 4-63-15,-12-6-26 0,12 6-55 16,-17-5-3-16,7 1-30 0,-3-1 12 0,-4 0-44 16,1 1 18-16,-3-1-27 0,-3-2 22 0,-1 1-34 0,-3 0 19 15,0 0-33-15,-3-1 25 0,-3 0-20 16,0-1 27-16,-3 3-25 0,0-2 22 0,-3 0-35 16,-5 1 28-16,-3-1-29 0,1 2 31 15,-3 0-31-15,1-1 33 0,-2 0-39 0,0 0 26 16,-2 2-32-16,1 1 31 0,0-2-32 0,-1 1 28 15,2 1-29-15,-1 0 27 0,1 1-36 16,7 1 31-16,0 0-31 0,0 1 25 0,0 1 100 16,2 1-128-16,-2 1 104 0,2-1-125 15,-5 3 110-15,2 2-122 0,1 1 111 0,0 2-117 16,1 0-22-16,4 2 39 0,5-2-23 16,1 2 35-16,2 0-42 0,2 0 11 0,4-4-46 15,4 2-12-15,1-1-68 0,2-3-27 0,3 1-60 16,2 0-41-16,0-2-46 0,3 0-78 15,8-5-87-15,-11 7-527 0,11-7-658 0</inkml:trace>
  <inkml:trace contextRef="#ctx0" brushRef="#br0" timeOffset="65403.83">3699 13180 53 0,'0'0'626'16,"0"0"-125"-16,0 0-67 0,0 0-44 0,0 0-40 16,0 0-44-16,-3 13-19 0,3-13-64 0,-7 15 6 15,0-3-21-15,0 1-20 0,-2 1-9 16,1 3-13-16,-2-3-13 0,-1 2-14 16,1 1-14-16,-3-1-34 0,5 0 15 0,-3 0-35 15,-1-1 22-15,1 0-18 0,1-1 30 0,-1-1-30 16,3-1 19-16,-2 0-44 0,3-1 17 0,-2-1-36 15,2 0 19-15,0-1-35 0,2-2 15 16,5-7-35-16,-10 13 19 0,10-13-28 16,-7 14 30-16,7-14-14 0,-3 13 48 0,3-13-17 15,0 13 44-15,0-13-14 0,6 18 18 0,0-6 20 16,3 1 15-16,3 2-2 0,3 2 7 16,2 2-11-16,3-1 4 0,-1 1 0 0,2-1-4 15,1 1 1-15,-2-3-2 0,1 1-2 16,2 0 0-16,-2-3-7 0,-4 0 19 0,1-3-43 15,-2 2 16-15,0-2-44 0,-3-2 15 0,1 0-35 16,-3-2 21-16,-1-1-38 0,1 0-7 16,-4 1-89-16,-7-7-34 0,13 7-113 0,-13-7-67 15,12 8-136-15,-12-8-107 0,9 6-222 16,-9-6-904-16,0 0-1338 0</inkml:trace>
  <inkml:trace contextRef="#ctx0" brushRef="#br0" timeOffset="65575.95">4000 13825 683 0,'0'0'775'16,"10"6"-154"-16,-10-6-113 0,0 0-40 0,3 9-96 15,-3-9-47-15,0 0-74 0,0 0-21 16,0 14-69-16,0-14-18 0,0 0-70 0,0 0-38 16,0 0-63-16,1 14-72 0,-1-14 35 0,0 0-302 15,0 0-238-15,0 0-482 0,0 0-705 16</inkml:trace>
  <inkml:trace contextRef="#ctx0" brushRef="#br0" timeOffset="68895.78">1092 14222 492 0,'0'0'594'0,"0"0"-82"16,9 8-48-16,-9-8-34 0,0 0-53 15,9 6-20-15,-9-6-15 0,0 0-18 16,8 4-6-16,-8-4-18 0,0 0-24 0,0 0-14 0,11 4-12 16,-11-4-9-16,0 0-26 0,7-5-20 15,-7 5-26-15,6-9-26 0,-6 9-26 0,5-14-23 16,-5 14-16-16,7-17 91 0,-4 8-142 16,0 0 105-16,0-1-132 0,1-3 109 0,-1 1-131 15,0-1 112-15,0 0-124 0,-1 2 118 0,-2 11-121 16,5-19 117-16,-5 19-112 0,2-18 115 15,-2 18-101-15,3-14 119 0,-3 14-106 0,1-11 106 16,-1 11-128-16,0 0 91 0,2-13-122 16,-2 13 113-16,0 0-99 0,0 0 116 0,10 13-90 31,-3 2 108-31,3 6-90 0,3 12-12 0,4 4 45 16,-1 4-32-16,6 11 43 0,1 1-29 0,-2 1 41 0,2 1 102 15,-1-1-120-15,-2-2 99 0,-2-8-125 16,-1-5 97-16,-2 3-120 0,0-7 3 0,-2 0-1 15,-2-9 102-15,1-2-119 0,-5-4 73 16,-1-6-143-16,0 1 69 0,-1-3-143 0,-5-12 29 16,7 14-198-16,-7-14-99 0,0 0-88 0,0 0-63 15,-3-13-82-15,-3-2-83 0,-2-7-657 16,-3-5-1015-16</inkml:trace>
  <inkml:trace contextRef="#ctx0" brushRef="#br0" timeOffset="69193.62">1221 14257 193 0,'-9'-22'717'15,"3"3"-148"-15,2 2-50 0,-1 2-33 0,5 0-53 16,-1 1-21-16,1 14-14 0,1-20-22 16,-1 20-9-16,5-16-37 0,-5 16-43 15,7-16-28-15,-7 16-20 0,12-10-41 0,-12 10-27 16,15-8-35-16,-15 8-13 0,19-2-24 0,-19 2-19 16,23-2-7-16,-11 4-21 0,5 0 101 0,-2 3-137 15,3-1 108-15,-4 2-133 0,1 2 112 16,-2 0-123-16,-2 1 120 0,1 1-110 0,-3 2 110 15,-1-1-120-15,-3 3 117 0,1 1-123 16,-5 0 111-16,-1 1-117 0,0 0-13 0,-2 2 31 16,-3-4-16-16,0 3 32 0,-1-1-27 15,0 0 30-15,-1-4-30 0,-1 1-4 0,1 0-44 16,0-2-4-16,1-3-59 0,1-1-33 0,5-7 30 16,-11 11-196-16,11-11-51 0,-8 3-34 0,8-3-20 15,0 0-40-15,-9-3-118 0,9 3-586 16,0 0-795-16</inkml:trace>
  <inkml:trace contextRef="#ctx0" brushRef="#br0" timeOffset="70353.86">1401 14086 580 0,'0'0'585'0,"5"-14"-54"0,-5 14-8 0,6-7-50 16,-6 7-19-16,0 0-46 0,10 4-29 15,-10-4-19-15,8 8-45 0,-4-1-28 0,5 3-38 16,-2 1-31-16,0-1-31 0,2 2-24 0,-2-2-29 15,1 0-13-15,-2 0-28 0,1-3 97 16,-7-7-149-16,11 13-5 0,-11-13-12 0,9 10-4 16,-9-10 97-16,8 8-131 0,-8-8-7 15,0 0-17-15,10 4-22 0,-10-4-30 0,0 0-38 16,9-8-13-16,-9 8-2 0,8-13 11 0,-8 13-1 16,5-20 10-16,-3 5 18 0,-2-1 19 0,0 0 23 15,0-1 8-15,-2 1 17 0,1 0 1 16,-2 3 9-16,3 13 16 0,-2-20 12 15,2 20-12-15,-1-14-8 0,1 14 21 0,0 0 32 16,0 0 34-16,0 0 16 0,0 0 19 0,0 0 6 16,0 0 15-16,10 4 0 0,-10-4-7 0,6 14-8 15,-6-14-12-15,8 14-8 0,-8-14-13 16,8 14-14-16,-8-14-10 0,10 12 102 0,-10-12-133 16,11 10 103-16,-11-10-127 0,11 8 113 15,-11-8-124-15,11 5 115 0,-11-5-127 0,0 0 109 16,16-1-148-16,-16 1 86 0,15-6-155 0,-15 6-16 15,13-12-24-15,-5 1-36 0,0 1-22 16,-1-3-30-16,0 0-10 0,-3-1-5 16,2-1 1-16,-2-2 21 0,-1 1 37 0,-3-1 43 15,0-1 48-15,-2 0 52 0,-1 0 36 0,-2 0 70 16,-1-1 3-16,-1 0 63 0,0 0-9 0,-3 2 63 16,2 1-5-16,0 0 51 0,0 3-4 15,2 0 33-15,0 5-39 0,1-2 5 0,5 10-57 16,-7-13-6-16,7 13-46 0,-5-8 29 0,5 8-14 15,0 0 15-15,0 0-25 0,0 0-8 16,5 14-2-16,1-1 14 0,2 4-22 0,2 3 10 16,3 3 98-16,-1 3-136 0,4 0 106 0,0 5-130 15,0 1 111-15,0-1-138 0,-3-4 112 16,0-1-126-16,0-2 110 0,0-1-123 0,-3-2 113 16,0-4-134-16,-2 0 91 0,-1-4-150 15,0-1 2-15,-2-3-4 0,-5-9-19 0,7 13-30 16,-7-13-21-16,0 0-3 0,0 0 8 0,0 0 11 15,0 0 16-15,0 0 13 0,-8-10 19 16,0-2 19-16,-1-1 22 0,-2-4 17 0,-1 2 13 16,1-3 9-16,-1 1 7 0,1 0 2 0,1 1 8 15,2 3-2-15,1-1-19 0,0 1 31 16,2 0-24-16,2 2 26 0,3 11-12 0,-2-17 33 16,2 17-13-16,1-13 36 0,-1 13-19 0,5-11 33 15,-5 11 5-15,9-10-3 0,-9 10-3 16,14-7 0-16,-14 7-2 0,16-5-4 0,-16 5-6 15,19-1-3-15,-19 1-1 0,22 4-6 16,-8-1 5-16,0 3 0 0,-1-1 7 0,0 2 17 16,-3 2 25-16,0-1 36 0,-2 3 12 0,-1-1 8 15,-3 0 6-15,-1 2 4 0,-3-12-6 16,1 21-4-16,-3-5-4 0,-1-2 92 0,-2 2-146 16,-1-2 100-16,-1-1-137 0,0 0 102 15,-1-1-136-15,0 0 116 0,2-5-142 0,6-7 89 16,-10 12-161-16,10-12 85 0,0 0-148 0,0 0-2 15,-16-5-10-15,16 5-20 0,-7-21-12 16,5 4 1-16,0 0 3 0,1-3 5 0,0-3 6 16,0-2 10-16,-2 2-5 0,3-2 59 15,0-3-11-15,0 1 59 0,0 1-20 0,0-2 54 16,0 1 16-16,0 2 25 0,2 0 30 0,-1 3 29 16,-1 2 31-16,2 0 15 0,-2 4 12 15,1 2 13-15,-1 1 4 0,0 13 0 0,2-19-11 16,-2 19-18-16,0-15-17 0,0 15 13 15,2-11 123-15,-2 11-110 0,0 0-21 0,7-6 3 16,-7 6-16-16,0 0 23 0,12 5-27 0,-12-5 13 16,12 12-28-16,-3-1 28 0,2 1-19 0,0 3-6 15,1 4 33-15,2 3-31 0,-2 0 34 16,1 2-44-16,-1 1 25 0,1 0-41 0,-2 0 26 16,-2-6-51-16,1 2 32 0,-3-1-48 0,2-1 18 15,-1-3 55-15,0-2-192 0,-3-1 55 16,0-3-184-16,-1-2-64 0,-4-8-57 0,7 12-84 15,-7-12-91-15,0 0-157 0,0 0-746 0,12 0-1067 16</inkml:trace>
  <inkml:trace contextRef="#ctx0" brushRef="#br0" timeOffset="70525.72">2007 13544 698 0,'-3'-10'794'0,"3"10"-128"0,0 0-89 15,0 0-87-15,-3-10-77 0,3 10-70 16,0 0-60-16,0 0-61 0,0 0-44 0,0 0-37 16,0 0-45-16,0 0-76 0,0 0-85 0,5-9-99 15,-5 9-108-15,0 0-127 0,0 0-191 16,0 0-481-16,11 4-688 0</inkml:trace>
  <inkml:trace contextRef="#ctx0" brushRef="#br0" timeOffset="70776.98">2064 13627 182 0,'0'0'863'0,"2"14"-126"0,-2-14-89 0,4 17-48 0,-4-17-82 15,4 18-14-15,2-5-83 0,-2 0-23 0,1 1-51 16,1 1-22-16,-1-2-67 0,3 1-17 16,-3 0-61-16,1-1-14 0,1-1 71 0,-2 0-154 15,2 0 91-15,-3-3-140 0,0 0 98 16,-4-9-137-16,6 13 92 0,-6-13-151 0,7 12 96 15,-7-12-147-15,4 8 102 0,-4-8-132 0,0 0-5 16,7 11-7-16,-7-11-24 0,0 0-42 16,0 0-45-16,0 0-39 0,0 0-31 0,0 0-35 15,12-4-22-15,-12 4-78 0,4-10-122 16,-4 10-454-16,7-16-666 0</inkml:trace>
  <inkml:trace contextRef="#ctx0" brushRef="#br0" timeOffset="71136.77">2344 13614 683 0,'0'0'867'0,"3"-12"-82"0,-3 12-106 0,0-12-23 16,0 12-95-16,0 0-53 0,-1-13-75 0,1 13-18 15,0 0-78-15,-4-9-11 0,4 9-100 16,0 0-13-16,0 0-74 0,0 0 18 0,0 0-48 16,-13 1 26-16,13-1-40 0,-4 9 29 15,4-9-37-15,-5 15-3 0,5-15-4 0,-1 21-1 16,1-9 2-16,3 3 1 0,-1 4-6 0,1-1 11 15,2 2-34-15,0 0-19 0,2 1-34 0,0-4 0 16,2-1 0-16,0 1 0 0,-1-4 0 16,1-1 0-16,0-4 0 0,-2 0 0 15,1-2 0 1,-8-6 0-16,17 4 0 0,-17-4 0 0,17-4 0 0,-2-1 0 0,-4-2 0 0,2-1 0 16,-1 0 0-16,0-1 0 0,-1 0 0 0,-1-1-62 15,0 1-15-15,-1 2 7 0,-2-1 12 16,-7 8 9-16,11-11 0 0,-11 11-15 0,10-8-16 15,-10 8-32-15,7-5-33 0,-7 5-49 16,0 0-60-16,8-8-44 0,-8 8-93 0,0 0-70 16,0 0-116-16,0 0-173 0,10-5-680 0,-10 5-1039 15</inkml:trace>
  <inkml:trace contextRef="#ctx0" brushRef="#br0" timeOffset="80299.32">14902 15908 361 0,'0'0'553'0,"-6"-6"-58"0,6 6-36 15,0 0-27-15,-7-9-34 0,7 9-37 16,0 0-10-16,-6-8-24 0,6 8-14 16,0 0-20-16,0 0-23 0,-7-8-20 0,7 8-16 15,0 0-20-15,0 0-32 0,0 0-6 0,-4-7-22 16,4 7-13-16,0 0-24 0,0 0-7 16,0 0 10-16,0 0 7 0,0 0 6 0,0 0-3 15,0 0-4-15,0 0-4 0,12 0-12 16,-12 0 0-16,14 4-8 0,-14-4-8 0,15 6-11 15,-15-6-9-15,19 7 86 0,-10-3-116 0,5 1 103 16,-1 1-110-16,2 1 113 0,-1-1-128 16,2 1 87-16,-2 0-109 0,2 0 0 0,-1-1 0 15,0 1 0-15,-1-1 0 0,-1 0 0 16,3-1 0-16,-3 0 0 0,1-2 0 0,-2 0 0 16,0 1 0-16,-12-4 0 0,20 3 0 15,-20-3 0-15,21 2 0 0,-21-2 0 0,21-3 0 16,-10 0 0-16,2-3 0 0,2 0 0 0,-1-4 0 15,4 0 0-15,-2-1 0 0,2 0 0 16,0-1 0-16,-2 0 0 0,1 2 0 0,-1-1 0 16,-2 3 0-16,-2-2 0 0,1 3 0 15,0 1 0-15,-1-1 0 0,-1 3 0 0,-2-1 0 16,-9 5 0-16,20-4 0 0,-20 4 0 0,20-3 0 16,-20 3 0-16,23 2 0 0,-6 0 0 15,-2 1 0-15,2 0 0 0,-1 2 0 16,0 1 0-16,0 0 0 0,1-1 0 0,-2 1 0 15,1 0 0-15,-2 0 0 0,0-2 0 0,-1 2 0 16,-2-1 0-16,-2-1 0 0,-9-4 0 16,18 6 0-16,-18-6 0 0,16 4 0 0,-16-4 0 15,12 5 0-15,-12-5 0 0,12 1 0 16,-12-1 0-16,13 0 0 0,-13 0 0 0,13-1 0 16,-13 1 0-16,18-5 0 0,-18 5 0 0,18-4 0 15,-18 4 0-15,17-6 0 0,-8 2 0 16,1-1 0-16,-1 2 0 0,0-1 0 0,0 0 0 15,0 1 0-15,0-2 0 0,-9 5 0 0,18-7 0 16,-8 5-6-16,-10 2-3 0,20-3 9 16,-20 3-5-16,21-1 1 0,-21 1 9 15,22 1 2-15,-9 1 5 0,2 1-12 0,1-1 0 16,-1 3 0-16,0-3 0 0,-1 2 0 0,0-1 0 16,2 1 0-16,-4-1 0 0,0 0 0 15,-1 0 0-15,0-1 0 0,1-1 0 0,-3 2 0 16,4-1 0-16,-2-1 0 0,-11-1 0 15,20 3 0-15,-20-3 0 0,21 3 0 0,-21-3 0 16,20 0 0-16,-20 0 0 0,21 1 0 0,-21-1 0 16,21-1 0-16,-21 1 0 0,22 0 0 15,-22 0 0-15,21-1 0 0,-21 1 0 0,18 0 0 16,-18 0 0-16,18-2 0 0,-18 2 0 16,17-2 0-16,-17 2 0 0,20-2 0 0,-20 2 0 15,21-2 0-15,-21 2 0 0,18-3 0 0,-18 3 0 16,20-1 0-16,-20 1 0 0,19-3 0 15,-19 3 0-15,19-2 0 0,-19 2 0 0,21-2 0 16,-21 2 0-16,15-1 0 0,-15 1 0 16,13-1 0-16,-13 1 0 0,0 0 0 0,15-2 0 15,-15 2 0-15,0 0 0 0,14-1-163 0,-14 1-173 16,0 0-103-16,0 0-96 0,0 0-86 16,14-1-149-16,-14 1-184 0,0 0-436 15,0 0-992-15</inkml:trace>
  <inkml:trace contextRef="#ctx0" brushRef="#br0" timeOffset="82020.11">18246 14658 505 0,'0'0'667'0,"5"-11"-154"16,-5 11-69-16,5-8-61 0,-5 8-80 0,0 0 17 15,7-6-39-15,-7 6 17 0,0 0-21 0,9 3-22 16,-9-3-28-16,9 8-33 0,-6 2-15 16,1-2-16-16,0 6-4 0,-1 1-2 0,0 2-19 15,-1 0 0-15,-1 1-2 0,0 1-8 16,-2-2-6-16,0 2 4 0,-1-1-5 0,-1 0 106 16,-1 0-138-16,0-4 113 0,-1 2-127 15,2-2-5-15,-1-4 49 0,-1 0-38 0,5-10 37 16,-4 13-44-16,4-13 25 0,-5 8-59 15,5-8 27-15,0 0-53 0,0 0 33 0,0 0-48 16,-5-6 36-16,5 6-45 0,2-15 38 0,-2 15-42 16,5-23 32-16,-1 9-48 0,2-2 30 15,1 0-46-15,1-1 27 0,0 2-36 0,2-2 27 16,-1 2-35-16,1-2 34 0,-1 6-30 0,1 2 25 16,-1-1-30-16,-1 3 29 0,1 2-18 15,-9 5 28-15,14-3-14 0,-14 3 26 0,14 6 108 16,-14-6-128-16,14 16 120 0,-7-4-128 15,0 2 118-15,0 0-122 0,-2 1 119 0,1 1-119 16,-2-1 118-16,1-1-112 0,-2 0 119 16,-1-3-110-16,2 0 127 0,-4-11-94 0,4 15-19 15,-4-15 66-15,4 12-34 0,-4-12 46 0,0 0-30 16,4 12 24-16,-4-12-54 0,0 0 30 16,0 0-43-16,9-5 39 0,-9 5-47 0,10-19 27 15,-4 5-47-15,1 0 33 0,0-5-42 16,2 2 36-16,-1 1-25 0,0-2 28 0,1 1-34 15,0 2 5-15,-1 0 26 0,1 1-27 0,-1 1 23 16,1 5-31-16,-1 0 43 0,-1 1-29 16,-7 7 27-16,13-6-13 0,-13 6 57 15,0 0-13-15,17 4 21 0,-17-4 49 0,12 14-43 16,-5-3 33-16,-3 3-50 0,1 2 40 0,-1 0-49 16,-1 2 29-16,-1 0-41 0,0-1 32 15,-2 1-45-15,0 1 31 0,0-1-36 0,0-1 33 16,0-2-59-16,0 0 10 0,0-3-68 15,0-12 2-15,-1 20-56 0,1-20-6 0,-1 17-46 16,1-17-19-16,0 12 63 0,0-12-195 0,0 0-84 16,0 13-70-16,0-13-97 0,0 0-194 15,0 0-517-15,0 0-910 0</inkml:trace>
  <inkml:trace contextRef="#ctx0" brushRef="#br0" timeOffset="82833.56">18821 14727 403 0,'0'0'806'16,"0"0"-135"-16,0 0-58 0,0 0-56 0,0 0-58 15,0 0-50-15,7 10-35 0,-7-10-50 16,2 17 90-16,-2-17-163 0,1 23 77 0,-1-9-166 16,2 5 88-16,-2-2-141 0,1 1-25 0,1 0 18 15,0-2-54-15,0 1 11 0,0-2-47 16,1-2 18-16,-1 0-43 0,0-3 30 15,-2-10-44-15,5 15 21 0,-5-15-26 0,6 12 31 16,-6-12-37-16,0 0 22 0,12 5-53 0,-12-5 6 16,11-5 81-16,-11 5-142 0,13-12 100 15,-4 4-140-15,-1-5 101 0,2 1-123 0,0-4-4 16,0-1-1-16,0-2 12 0,0-1 9 0,-1 0 25 16,0 1 15-16,0 2 17 0,-2 2 11 15,-1 2 13-15,-2 4 5 0,1 0 3 0,-5 9 3 16,7-9 11-16,-7 9 29 0,0 0 40 15,0 0 24-15,0 0 13 0,0 0 1 0,5 6 13 16,-5-6-3-16,-1 14 6 0,1-14 115 0,-1 21-130 16,1-9 119-16,0 5-121 0,1 0 97 15,1 0-124-15,0-1-33 0,1 2 37 16,1-1-42-16,1-2 28 0,-1 2-39 0,3-4 37 16,0 0-45-16,-1 0 33 0,2-3-45 0,0-3 27 15,-8-7-46-15,14 8 3 0,-14-8 73 16,17 2-151-16,-17-2 97 0,19-5-143 0,-5 0-5 15,-2-2-11-15,2-3-12 0,-1-1-3 16,1-1-10-16,0-3-8 0,-1-3-2 0,0 3 5 16,-1-4 1-16,2-4 14 0,-2 0 22 0,-1-1 30 15,2 1 22-15,-2 0 21 0,-2 1 21 16,1 2-20-16,-2 0 52 0,-1 0-17 0,0 2 54 16,0 1-17-16,-2 2 47 0,0-1-13 15,-1 2 31-15,0 0-5 0,-1 3 40 0,0-2-16 16,-3 13 48-16,4-18-17 0,-4 18 35 15,3-17-16-15,-3 17 31 0,2-15-22 0,-2 15 29 16,1-12-41-16,-1 12 11 0,0 0-42 0,2-14 14 16,-2 14-39-16,0 0 13 0,2-12-28 15,-2 12 39-15,0 0-13 0,0 0 33 0,0 0-17 16,0 0 16-16,0 0 7 0,-4 11 12 16,4-11 12-16,-4 15 1 0,2 0 44 0,-2 3-37 15,0 4 27-15,0 3-36 0,0 7 29 16,-1 1 86-16,0 9-138 0,-1-1-36 0,-1 0-46 15,2 1-23-15,0-7 0 0,1-2 0 0,1-3 0 16,1-5 0-16,0-1 0 0,1-6 0 16,1-1 0-16,1-2 0 0,1-5 0 0,-2-10 0 15,7 15 0-15,-7-15 0 0,13 6 0 16,-13-6-38-16,19 0-10 0,-8-2-64 0,4-2-18 16,0-2 40-16,2-2-205 0,0-2 30 0,2 1-201 15,0-4-88-15,-2 1-105 0,2-1-173 16,0-1-659-16,-1-2-1119 0</inkml:trace>
  <inkml:trace contextRef="#ctx0" brushRef="#br0" timeOffset="83161.99">19693 14583 695 0,'0'0'751'15,"-3"-12"-128"-15,3 12-39 0,0 0-95 0,-1-12-30 16,1 12-58-16,0 0 9 0,0 0-56 15,0 0 0-15,0 0-41 0,0 0-3 0,-11 9-45 16,11-9 28-16,-6 17-64 0,1 0 22 16,-1 0-49-16,-2 4 4 0,2 3-48 0,-3 3 3 15,1 2-53-15,-1 3 14 0,2-1-40 16,-1 0 11-16,0 0-39 0,1-4 13 0,3-2-32 16,1-1 30-16,1-2-43 0,0-3 13 0,2-2-35 15,0 0 0-15,2-1 0 0,0-2 0 16,2-3 0-16,0-1 0 0,0-2 0 0,3-2 0 15,-7-6 0-15,13 10 0 0,-13-10 0 16,17 4 0-16,-17-4-121 0,18-3-18 0,-7 1 54 16,2-3-177-16,0-2-48 0,1-1-45 0,-1-1-48 15,1-1-35-15,-1-2-65 0,0 2-65 16,-3-1-134-16,0 0-666 0,-1 3-968 0</inkml:trace>
  <inkml:trace contextRef="#ctx0" brushRef="#br0" timeOffset="83397.66">19513 14769 969 0,'-17'-4'781'16,"17"4"-125"-16,0 0-58 0,-10-3-31 16,10 3-39-16,0 0-48 0,0 0 65 0,0 0-188 15,0 0-56-15,0 0-14 0,15-5-61 0,-15 5-9 16,21-3-65-16,-4-1-2 0,1 1-57 15,2 0 10-15,3-2-80 0,-1 0-49 16,2 0 40-16,-1-2-192 0,1 1-57 0,-2 0-60 16,2-2-74-16,-1-1-53 0,0 0-48 0,-3 1-51 15,1-2-91-15,-3 2-71 0,1-3-327 16,-3 4-615-16</inkml:trace>
  <inkml:trace contextRef="#ctx0" brushRef="#br0" timeOffset="83538.27">19980 14579 984 0,'0'0'587'16,"0"0"-59"-16,9-8-83 0,-9 8-12 0,0 0-41 15,0 0-44-15,7-7-66 0,-7 7-6 16,0 0-71-16,0 0-22 0,0 0-64 0,8-6-10 16,-8 6-77-16,0 0-39 0,0 0-70 0,0 0-87 15,0 0-97-15,0 0-127 0,0 0-247 16,0 0-423-16,0 0-674 0</inkml:trace>
  <inkml:trace contextRef="#ctx0" brushRef="#br0" timeOffset="83741.73">19979 14673 839 0,'-4'10'833'0,"0"-2"-101"0,-3 3-42 0,3 1-24 15,-1 1-70-15,0 0-75 0,0 1 41 0,1 1-171 16,-1 0-86-16,0-1-22 0,1 2-85 16,-1-3-12-16,2 3-60 0,0-2 4 0,-1 0-62 15,1-2-9-15,0-2 45 0,3-10-205 0,-4 18 65 16,4-18-165-16,-3 16-52 0,3-16-67 15,-3 13-66-15,3-13-71 0,4 10-64 0,-4-10-113 16,8 11-758-16,-8-11-995 0</inkml:trace>
  <inkml:trace contextRef="#ctx0" brushRef="#br0" timeOffset="84837.94">20039 14600 598 0,'0'0'651'0,"-15"0"-120"0,15 0-46 0,0 0-64 16,0 0-73-16,-15 0-40 0,15 0-29 0,0 0-23 16,0 0-32-16,0 0-25 0,0 0-31 15,0 0-28-15,0 0-18 0,0 0-12 0,0 0-6 16,9-4-36-16,-9 4 18 0,0 0-40 15,15-3 16-15,-15 3-28 0,0 0 26 0,13-2-29 16,-13 2 29-16,0 0-22 0,12-1 44 16,-12 1-5-16,0 0 47 0,12 5 117 0,-12-5-108 15,5 7-2-15,-5-7 34 0,4 13-9 0,-4-13 34 16,2 21-34-16,0-3 35 0,-1 0 90 16,-1 7-124-16,-1 3 99 0,-2 6-135 0,-1 8-29 15,-2-2 15-15,-1 2-29 0,-2-2-54 16,1-1-24-16,1-5 0 0,-3-3 0 0,4-2 0 15,0-1 0-15,1-5 0 0,0-1 0 0,1-6 0 16,-1-1 0-16,2-1 0 0,0-3 0 16,3-11 0-16,-5 19 0 0,5-19-22 0,-3 8-236 15,3-8-69-15,0 0-88 0,0 0-20 16,0 0-24-16,-3-16-20 0,3 4-10 0,1-7 18 16,0-5 9-16,0-1 27 0,2-2 63 15,-1-4 59-15,2-3 63 0,1 1 87 0,1 2 83 16,2-2 63-16,1 3 63 0,-1 1 58 0,5 1 49 15,-1 2 36-15,2-1 25 0,1 4-30 16,1-2 46-16,2 4-26 0,0 0 9 0,3 3-47 16,-4 1 7-16,1 4-30 0,-2 3 23 15,1 0-38-15,-4 3 23 0,2 3-22 0,-4 1 44 16,-11 3-19-16,20 1 35 0,-20-1-10 16,13 9 39-16,-5 2-34 0,-1 0 31 0,-2 1-57 15,-1 2 21-15,-2 0-54 0,0-1 22 16,-2 1-45-16,0-1 28 0,0 3-46 0,-5-1 22 15,2 0 85-15,-2 1-136 0,-1 0 96 0,0-3-136 16,-1 2 84-16,1-1-99 0,-3-2 0 16,1 0 0-16,1-1 0 0,1-3 0 0,1-1 0 15,5-7 0-15,-9 11-57 0,9-11-63 0,-6 7 69 16,6-7-153-16,0 0 97 0,0 0-129 16,0 0 1-16,0 0-4 0,3-19-8 15,2 6-15-15,3-1-8 0,1-3-12 0,0-2 1 16,2 0 3-16,2-6-3 0,2 0 8 0,1-6 12 15,2-2 21-15,1 2 46 0,1 1 63 16,1-4 74-16,-3 5 45 0,3 0 47 16,-5 4 66-16,2 5 35 0,-4 1 48 0,-1 2 20 0,-2 3 15 15,-1 2-1-15,-1 1-13 0,-3 3 114 16,-6 8-111-16,11-10 13 0,-11 10 55 0,0 0-46 16,14-3 27-16,-14 3-46 0,0 0-2 15,7 14-1-15,-7-14-3 0,3 21-18 0,-3-5-20 16,0 2 1-16,-1 2-29 0,-1 5-128 0,2 0-11 15,-5 0 0-15,2 3 0 0,-2 2 0 16,-1 1 0-16,1-1 0 0,-1-1 0 0,0 0 0 16,2-4 0-16,-2-1 0 0,1-1 0 15,2-3 0-15,0-2 0 0,0-3 0 0,1-2 0 16,0-3 0-16,2-10 0 0,-3 18 0 16,3-18 0-16,-2 9 0 0,2-9-212 0,0 0-103 15,0 0 26-15,0 0-210 0,7-8-67 0,-3 0-116 16,3-4-189-16,2-5-639 0,0-3-1136 15</inkml:trace>
  <inkml:trace contextRef="#ctx0" brushRef="#br0" timeOffset="84994.17">20737 14537 663 0,'6'-9'856'0,"-6"9"-98"0,8-12-136 16,-8 12-32-16,6-8-107 0,-6 8-48 15,0 0-109-15,7-11-33 0,-7 11-76 0,0 0-16 16,6-6-59-16,-6 6-10 0,0 0-97 0,0 0-71 15,0 0-136-15,0 0-83 0,0 0-110 16,0 0-104-16,0 0-209 0,11 4-511 0,-11-4-799 16</inkml:trace>
  <inkml:trace contextRef="#ctx0" brushRef="#br0" timeOffset="85197.27">20778 14591 1183 0,'0'0'742'0,"-4"16"-51"16,4-16-45-16,-6 17-36 0,4-8-60 15,-3 4 37-15,1 0-174 0,0 1 66 0,0 2-157 16,0-3-75-16,1 3 14 0,-2 0 64 16,-1-1-145-16,1 2 70 0,-1 0-140 0,1-2 74 15,0 1-134-15,-1-3 90 0,1 1-152 0,1-3-21 16,1-1 2-16,3-10-71 0,-4 15-8 16,4-15 53-16,-4 11-183 0,4-11-64 0,0 0-79 15,-1 10-79-15,1-10-102 0,0 0-162 16,0 0-841-16,0 0-1211 0</inkml:trace>
  <inkml:trace contextRef="#ctx0" brushRef="#br0" timeOffset="85620.24">21157 14695 846 0,'0'0'841'15,"-4"-15"-91"-15,4 15-75 0,-9-15-63 0,9 15-38 16,-9-13-93-16,9 13-22 0,-9-13-72 0,9 13-22 16,-11-15-81-16,11 15-45 0,-12-10-53 15,12 10-24-15,-13-9-13 0,13 9 9 0,-16-1-49 16,16 1 21-16,-16 3-37 0,16-3 23 15,-18 7-39-15,6 1 24 0,0 2-34 0,-1 2 23 16,0 3 104-16,0 0-148 0,2 4-46 0,0-1 0 16,0 1 0-16,2 1 0 0,0 1 0 15,0-1 0-15,2-2 0 0,3-2 0 16,0-1 0-16,2 0 0 0,1-4 0 0,1-11 0 16,1 20 0-16,-1-20 0 0,10 12 0 0,-10-12 0 15,14 6 0-15,-14-6 0 0,17-2 0 16,-2-2 0-16,0-3 0 0,-2-1-111 0,5-3-132 15,0 0-212-15,0-3-72 0,2-1-86 0,1-2-149 16,-4-1-970-16,2 0-1415 16</inkml:trace>
  <inkml:trace contextRef="#ctx0" brushRef="#br0" timeOffset="85776.62">21274 14532 1198 0,'0'0'834'0,"5"-17"-149"0,-5 17-23 15,4-11-67-15,-4 11-56 0,0 0-109 16,4-11-40-16,-4 11-85 0,0 0-37 0,0 0-74 15,3-12-25-15,-3 12-56 0,0 0-23 16,0 0-68-16,0 0-32 0,7-8-96 0,-7 8-60 16,0 0-116-16,0 0-61 0,0 0-89 15,0 0-97-15,6 5-216 0,-6-5-479 0,0 0-832 16</inkml:trace>
  <inkml:trace contextRef="#ctx0" brushRef="#br0" timeOffset="85979.8">21315 14575 716 0,'-2'11'843'0,"1"0"-82"0,-3 6-47 0,-1 2-21 16,3 2 60-16,-4 4-213 0,-1-2-62 16,2 2-14-16,-1 0-95 0,3 0-30 0,-3-1-104 15,1-1-9-15,0-1-72 0,1-2 6 16,0-2-65-16,2-3 12 0,-1 1-60 0,3-4-1 16,0-12-90-16,-4 18-8 0,4-18-80 0,-1 13-33 15,1-13 40-15,0 0-197 0,0 0-67 16,0 0-62-16,0 0-76 0,11-6-77 0,-4 0-91 15,1-5-649-15,1-3-945 0</inkml:trace>
  <inkml:trace contextRef="#ctx0" brushRef="#br0" timeOffset="86261.79">21509 14577 689 0,'9'-12'675'0,"1"2"-58"16,-3 1-75-16,0 3-3 0,-7 6-29 15,8-9 26-15,-8 9-56 0,0 0-26 0,0 0-54 16,0 0-6-16,9 5-60 0,-9-5-1 0,-2 15-73 15,-2 0 1-15,-1 5 72 0,-1 3-147 16,-2 5 85-16,2 1-153 0,-4 0 93 0,4 1-163 16,-1-1-48-16,1 0 0 0,1-4 0 15,3-3 0-15,-2-2 0 0,4-2 0 0,-2-2 0 16,2-2 0-16,2-3 0 0,-2-11 0 0,2 18 0 16,-2-18 0-16,4 13 0 0,-4-13 0 15,7 7-159-15,-7-7-10 0,0 0 82 16,14 5-123-16,-14-5-9 0,10-3-7 0,-10 3-21 15,17-8-29-15,-9 4-21 0,3-2-37 0,1-2-27 16,-3 0-15-16,0-1-38 0,1 0-11 16,-4 0-54-16,0 1-46 0,-1 0-75 0,-2 0-277 15,-3 8-432-15</inkml:trace>
  <inkml:trace contextRef="#ctx0" brushRef="#br0" timeOffset="87051.83">21469 14710 698 0,'0'0'738'0,"-24"0"-83"0,24 0-22 16,-18 1-29-16,18-1-39 0,-14 0-56 0,14 0 34 16,0 0-198-16,-15 0 73 0,15 0-169 15,0 0 82-15,0 0-171 0,0 0 76 0,0 0-139 16,0 0 79-16,10-5-137 0,0 1 92 0,5-1-131 16,2-1 109-16,3-2-126 0,2 2-18 15,3-2 26-15,4-2-16 0,1 0 28 0,1 1-24 16,0-1 23-16,1 1-20 0,-1 0 26 15,-3 1-31-15,-2 1 26 0,-4 1-32 0,-4 2 22 16,-2 0-27-16,0 1 29 0,-3 2-3 0,-13 1 48 16,18 1 3-16,-18-1 68 0,13 7-30 15,-13-7 39-15,8 15-30 0,-6-3 34 16,0 3 101-16,-2 2-134 0,0 2 100 0,0 1-137 16,-2 5-54-16,2-1 0 0,-2 0 0 0,2 1 0 15,-3-6 0-15,3 0 0 0,0 0 0 16,0-5 0-16,0-2 0 0,0-12 0 0,0 21 0 15,0-21 0-15,3 15 0 16,-3-15 0-16,6 6 0 0,-6-6 0 0,0 0 0 0,13 0 0 16,-13 0 0-16,14-11 0 0,-5 2 0 0,0 0-108 15,-1-5 42-15,4-2-115 0,-3-3 123 16,1 1-104-16,1-1 8 0,-1-1 50 0,2 1-5 16,-3-1 45-16,0 2-9 0,-3 4 35 0,2 1-13 15,-2 0 26-15,-1 3-16 0,-1 2 27 16,-4 8-21-16,6-12 24 0,-6 12-8 15,0 0 39-15,0 0-6 0,0 0 51 0,0 0-12 16,10 5 57-16,-10-5-20 0,0 18 53 0,-2-1 99 16,-1 6-108-16,-1 3 111 0,-1 5-125 15,1 5-43-15,-3 5-77 0,-4-1 0 0,3 2 0 16,-2-1 0-16,1 1 0 0,-2-2 0 16,0-1 0-16,0-3 0 0,3-4 0 0,-1-3 0 15,1-1 0-15,-2-3 0 0,0-3 0 0,3-2 0 16,-5-4 0-16,3 1 0 0,-4-2 0 15,-3-3 0 1,-1-2 0-16,-2 0 0 0,-4-3 0 0,-2 0 0 0,0-3 0 0,-4-2 0 16,3-2 0-16,-3-3 0 0,2 0 0 0,1-4-118 15,4 0 47-15,1 0-3 0,4-4 57 16,6 2-2-16,3-2 39 16,2-2 54-16,6 0-4 0,6-3 31 0,3-2-67 15,6-4-34-15,8-5 0 0,6 1 0 0,2-1 0 16,1-1 0-16,10-3 0 0,-5 3 0 15,-2 2 0-15,3-1 0 0,-4 5 0 16,-1-1 0-16,-1 3 0 0,-1 1 0 0,-8 5 0 16,-2 2 0-16,-2 2 0 0,-5 2-245 0,-1 1-36 15,1 0-12-15,-5 2-3 0,-9 5-12 16,13-6-13-16,-13 6-39 0,0 0-55 0,0 0-37 16,0 0-60-16,0 0-150 0,0 0-617 15,-11 10-887-15</inkml:trace>
  <inkml:trace contextRef="#ctx0" brushRef="#br0" timeOffset="98680.52">9597 16709 207 0,'0'0'394'0,"-16"2"-58"0,16-2-3 16,-13 1-28-16,13-1-8 0,0 0-9 0,-16 1-14 15,16-1-24-15,0 0-7 0,-14 1-6 0,14-1-13 16,0 0-3-16,0 0-9 0,-15 0-5 15,15 0-11-15,0 0-16 0,0 0-16 0,-11-2-12 16,11 2-11-16,0 0-28 0,0 0 10 16,0 0-2-16,-11-1-3 0,11 1-2 0,0 0-1 15,0 0 1-15,0 0-8 0,0 0 0 0,-10-5 9 16,10 5 1-16,0 0-4 0,0 0-8 16,0 0 5-16,0 0-13 0,3-11-8 0,-3 11-7 15,0 0-7-15,7-8-3 0,-7 8-4 0,7-6 95 16,-7 6-124-16,8-4 111 0,-8 4-127 15,16-4 109-15,-16 4-117 0,18-2 1 0,-18 2 14 16,29 5 4-16,-13-1-15 0,2 2 104 16,2 1-106-16,1 2 117 0,0 1-102 0,1 4 102 15,4-1-116-15,-3 0 88 0,-2-2-106 0,-2 1-2 16,1-1 5-16,-2-1 1 0,0 0 7 0,-5-3-6 16,3 1 2-16,-3-2-8 0,-1 0 0 0,-3-2 0 15,0 2 0-15,-9-6 0 0,16 5 0 16,-16-5 0-16,11 3 0 0,-11-3 0 0,11-2 0 15,-11 2 0-15,12-6 0 0,-12 6 0 16,12-12 0-16,-7 5 0 0,0-2 0 0,2-4 0 16,-3-1 0-16,3-1 0 0,-3 0 0 0,3-1 0 15,0 0 0-15,-2 2 0 0,-1 0 0 16,2 0 0-16,-2 4 0 0,-1 1 0 0,-3 9 0 16,10-14 0-16,-10 14 0 0,10-9 0 15,-10 9 0-15,14-4 0 0,-14 4 0 0,16 4 0 16,-3 1 0-16,1 2 0 0,-1 0 0 0,1 1 0 15,-1 2 0-15,3-2 0 0,-1 3 0 16,0-1 0-16,-1 2 0 0,-2-2 0 0,3 2 0 16,-3-2 0-16,1-1 0 0,-2 1 0 0,-2-2 0 15,3-1 0-15,-5 0 0 0,-1-2 0 16,-6-5 0-16,14 10 0 0,-14-10 0 0,9 7 0 16,-9-7 0-16,8 4 0 0,-8-4 0 15,0 0 0-15,9 5 0 0,-9-5 0 0,0 0 0 16,12-4 0-16,-12 4 0 0,9-9 0 0,-9 9 0 15,9-13 0-15,-2 7 0 0,-3-2 0 16,3 1 0-16,-7 7 0 0,10-14 0 0,-10 14 0 16,12-11 0-16,-12 11 0 0,11-9 0 15,-11 9 0-15,11-3 0 0,-11 3 0 0,16 3 0 16,-7 0 0-16,3 5 0 0,-1 0 0 0,1 1 0 16,-1 0 0-16,-1 2 0 0,1-1 0 15,-1 1 0-15,-1 0 0 0,1-3 0 0,-2 3 0 16,1-4 0-16,-5 0 0 0,-4-7 0 0,11 11 0 15,-11-11 0-15,11 9 0 0,-11-9 0 16,8 5 0-16,-8-5 0 0,0 0 0 0,14 3 0 16,-14-3 0-16,13-5 0 0,-13 5 0 0,14-11 0 15,-4 4 0-15,-1-3 0 0,0 1 0 16,1-2 0-16,-2 3 0 0,1-3 0 0,1 3 0 16,0-2 0-16,-3 3 0 0,1 0 0 15,-3 1 0-15,-5 6 0 0,16-9 0 0,-16 9 0 16,15-6 0-16,-15 6 0 0,19-1 0 0,-19 1 0 15,20 2 0-15,-20-2 0 0,20 5 0 16,-9-1 0-16,1 1 0 0,-1 0 0 16,2 0 0-16,-2 0 0 0,-1-1 0 15,-1 1 0-15,0-2 0 0,-9-3 0 0,17 7 0 0,-17-7 0 16,14 4 0-16,-14-4 0 0,16 5 0 0,-16-5 0 16,14 1 0-16,-14-1 0 0,16-3 0 0,-16 3 0 15,13-6 0-15,-5 2 0 0,3-3 0 16,0-1 0-16,-2-1 0 0,2 2 0 0,-3 1 0 15,0 0 0-15,-1 0 0 0,-7 6 0 16,15-7 0-16,-6 2 0 0,0 2 0 0,-9 3 0 16,19-6 0-16,-19 6 0 0,21-2 0 0,-21 2 0 15,23-2 0-15,-23 2 0 0,23 3 0 16,-10-1 0-16,3-1 0 0,0 3 0 0,0-2 0 16,0 2 0-16,0 0 0 0,1-1 0 15,-2-1 0-15,2 1 0 0,-2 0 0 0,0-1 0 16,-2 1 0-16,-1-2 0 0,-12-1 0 0,21 1 0 15,-21-1 0-15,21 1 0 0,-21-1 0 16,20-2 0-16,-20 2 0 0,18-6 0 0,-8 2 0 16,2-3 0-16,-3-1 0 0,4 1 0 0,-3-2 0 15,1 0 0-15,0 2 0 0,-1-2 0 16,0 0 0-16,0 3-10 0,-2 0-17 0,-1 1-2 16,-7 5 5-16,16-9 6 0,-16 9 4 15,15-5 17-15,-15 5 12 0,17-3 8 0,-17 3 1 16,18 0-12-16,-18 0 3 0,18 3 15 0,-18-3-30 15,20 4 0-15,-20-4 0 0,19 5 0 16,-9-2 0-16,-10-3 0 0,18 6 0 16,-18-6 0-16,17 6 0 0,-17-6 0 0,14 4 0 15,-14-4 0-15,12 4 0 0,-12-4-47 0,10 4-85 16,-10-4-64-16,0 0-63 0,12 3-49 0,-12-3-76 16,0 0-99-16,11 3-112 0,-11-3-16 15,0 0-1027-15,0 0-1299 0</inkml:trace>
  <inkml:trace contextRef="#ctx0" brushRef="#br0" timeOffset="105797.71">8984 17817 76 0,'0'0'521'0,"-2"-9"-58"0,2 9-63 0,0 0-27 16,-6-10-29-16,6 10-35 0,0 0-22 16,-6-11-28-16,6 11-20 0,0 0-31 0,0 0-23 15,-4-8-29-15,4 8-14 0,0 0-13 0,0 0-7 16,-3-10-9-16,3 10-2 0,0 0 18 16,0 0 6-16,0 0 0 0,1-11 0 0,-1 11 12 15,0 0 3-15,14-6 3 0,-14 6 140 16,15-2-156-16,-15 2 142 0,22 1-157 0,-11 0 128 15,6 2-150-15,2 2 7 16,2 1-1-16,1 1-9 16,0 1 4-16,1 2-10 0,2 3 1 15,2-1-12-15,-2 1 0 0,-3 1 116 0,2 2-156 16,-1-1 126-16,-2-1-152 0,-2-1 127 0,-2-1-148 16,0-1 130-16,1 1-145 0,-5-4 9 0,-1 2 3 15,-1-4 3-15,1 1 1 0,-3-1 4 16,-1-2 6-16,-8-4 0 0,14 7 4 0,-14-7 1 15,13 2 1-15,-13-2 8 0,14-5-6 16,-5 3 2-16,2-6-2 0,0-2 119 0,5-3-142 16,-3-2 22-16,1-2-11 0,1-3 0 0,1 0 0 15,0-2-3-15,0 2-5 0,-3-2-10 16,1 5 13-16,-1 1-5 0,1 0 1 0,-3 2 1 16,2 1 3-16,-1 2-10 0,-1 2 11 15,3 2-6-15,-1 2 9 0,3 2-3 0,-3 3 17 16,5 3-7-16,0 2 14 0,4 3 41 0,-4 2-61 15,7 3 0-15,-2 1 0 0,-1 0 0 16,-2 3 0-16,3-1 0 0,-1 0 0 0,-2 0 0 16,-2-2 0-16,0-1 0 0,-2 0 0 15,0-2 0-15,0 0 0 0,-1-2 0 0,-3-2 0 16,0 0 0-16,-2-2 0 0,-1 1 0 0,-9-6 0 16,20 5 0-16,-20-5 0 0,17 3 0 15,-17-3 0-15,19-1 0 0,-10-2 0 0,2-1 0 16,2-3 0-16,-1-2 0 0,0 0 0 15,0-2 0-15,1-2 0 0,0 0 0 0,0 1 0 16,0-1 0-16,0 0 0 0,-1 2 0 0,-1 1 0 16,0 0 0-16,1 1 0 0,1 1 0 15,-1 3 0-15,3-1 0 0,1 3 0 0,-2 3 0 16,-1 0 0-16,5 1 0 0,1 4 0 16,-2 1 0-16,3 0 0 0,-3 2 0 0,2 1 0 15,-1-1 0-15,-4 0 0 0,0 0 0 0,1 0 0 16,-2 0 0-16,0-2 0 0,-1 1 0 0,-1-1 0 15,-4-3 0-15,-7-3 0 0,16 9 0 16,-16-9 0-16,13 4 0 0,-13-4 0 16,11 2 0-16,-11-2 0 0,11-2 0 0,-11 2 0 15,14-8 0-15,-14 8 0 0,17-13 0 0,-7 5 0 16,-2-2 0-16,2 1 0 0,-1 0 0 0,-1 0 0 16,1 0 0-16,1 0 0 0,-3 3 0 15,0 0 0-15,-7 6 0 0,14-9 0 16,-14 9 0-16,17-5 0 0,-17 5 0 0,18 0 0 15,-18 0 0-15,24 6 0 0,-10 0 0 0,1-1 0 16,-1 1 0-16,-1 2 0 0,2-2 0 0,-2 1 0 16,-1 0 0-16,2 1 0 0,-2-1 0 15,0 0 0-15,-2 0 0 0,1 0 0 0,-2-3 0 16,-9-4 0-16,15 8 0 0,-15-8 0 16,15 7 0-16,-15-7 0 0,13 6 0 0,-13-6 0 15,14 2 0-15,-14-2 0 0,0 0 0 0,16 0 0 16,-16 0 0-16,13-4 0 0,-13 4 0 15,14-10 0-15,-7 5 0 0,0-1 0 0,1 1 0 16,0-1 0-16,-8 6-12 0,13-9-29 16,-5 3 7-16,-8 6 3 0,14-10 2 0,-14 10 7 15,18-8-3-15,-18 8 10 0,16-4-1 0,-16 4 1 16,18-2 12-16,-18 2 1 0,18 0 4 16,-18 0-4-16,20 5 9 0,-10-1 7 0,5 1 1 15,-3 0 4-15,3 1-3 0,-4 0 10 0,3 0-1 16,-2 1 1-16,1-1-3 0,-1 1 4 15,0-1-7-15,-4 0-1 0,2-1-11 0,-2-1-8 16,-8-4 0-16,15 8 0 0,-15-8 0 16,14 7 0-16,-14-7 0 0,10 5 0 0,-10-5 0 15,0 0 0-15,13 5 0 0,-13-5 0 0,0 0 0 16,12 3 0-16,-12-3 0 0,0 0 0 16,12 1 0-16,-12-1 0 0,0 0 0 0,13-1-14 15,-13 1-6-15,0 0 4 0,13-2 2 16,-13 2 3-16,0 0 1 0,13-2 2 0,-13 2 0 15,0 0 3-15,12-2-2 0,-12 2 2 0,0 0 8 16,19 2-2-16,-19-2 1 0,16 4 11 0,-7 0 6 16,6 1 8-16,-1 3-2 0,0-3-2 15,0 2-18-15,2 1-5 0,-2-1 0 0,1 2 0 16,-1-1 0-16,1-1 0 0,-1 1 0 16,1-1 0-16,-2 2 0 0,3-2 0 0,-2-1 0 15,1 1 0-15,1-1 0 0,-1 0 0 0,0 0 0 16,2 0 0-16,-2-2 0 0,3 0 0 15,-1 2 0-15,1-1 0 0,0-2 0 0,1 0 0 16,1 0 0-16,-1 0 0 0,0-1 0 16,-1 0 0-16,0-2 0 0,-3 1 0 0,-2 0 0 15,-13-1 0-15,23 1 0 0,-23-1 0 0,18-2 0 16,-18 2-197-16,15-4-86 0,-15 4-137 16,12-8-65-16,-12 8-18 0,8-10-366 0,-8 10-849 15,4-11-1397-15</inkml:trace>
  <inkml:trace contextRef="#ctx0" brushRef="#br0" timeOffset="109959.6">15694 372 21 0,'0'0'993'0,"0"0"-233"16,0 0-77-16,0 0-85 0,11-2-75 15,-11 2-57-15,0 0-63 0,0 0-48 0,0 0-31 16,0 0-25-16,0 0-15 0,6-7-41 0,-6 7-27 16,0 0-20-16,0 0-65 0,0 0 40 15,-4-11-55-15,4 11 30 0,0 0-53 16,-7-10 22-16,7 10-55 0,-9-9 21 0,9 9-48 16,-12-9 27-16,12 9-32 0,-13-10 20 0,13 10-30 15,-15-8 19 1,15 8-20-16,-16-8 22 0,16 8-36 0,-18-4 28 0,18 4-72 15,-23 0 70-15,12 1-37 0,-5 4 28 16,-5 1-31-16,2 3 31 0,0 0-40 16,0 2 6-16,1 1 13 0,2 2-5 0,0 1-6 0,3 3 2 0,-2 1 2 15,4 1 2-15,2 1 3 0,3 0 129 16,-1 0-157-16,3-1 11 16,3-1 19-16,-1-1 118 0,3-1-145 15,1 0 133-15,1-2-139 0,2-1 132 0,1-2-132 16,1-1 125-16,1-1-138 0,0-2 127 0,1-2-143 15,0-4 121-15,-9-2-177 0,19 4 98 16,-19-4-201-16,22-2-29 0,-6-2-39 0,-2-1-29 16,2-2 24-16,-2 0-52 0,4-6 39 0,-3 3-50 15,1-5 20-15,-2 3 11 0,1-5 22 16,0-4 26-16,0-2 50 0,-2 1 42 16,0-5 41-16,-2 1 48 0,-2-2 50 0,0-1 56 15,-2-3 46-15,0 1 45 0,-1-1 10 0,2 3 4 16,-4 4 24-16,1 2-6 0,-1 2-2 15,-1 5-2-15,1 1-18 0,-2 2-13 0,1 5-21 16,-3 8-6-16,5-12 14 0,-5 12 6 16,0 0 16-16,0 0 12 0,0 0 13 0,8 11 15 15,-8-11-1-15,3 19 16 0,-1-3 2 0,-1 2 13 16,-1 1 8-16,0 1-46 0,-1 2 44 16,0 1-56-16,-2 0 29 0,1 2-62 0,0-2-16 15,-1 0-2-15,0-1-13 0,-1-4-9 16,2-2-6-16,0 1-9 0,0-2-7 0,1-3-2 15,1-12-4-15,-2 16 2 0,2-16 2 16,0 0-10-16,0 14-2 0,0-14-3 0,0 0-7 0,10-5-13 16,-4-4-10-16,1-1 18 0,1-2-54 0,0 1 39 15,1-3-54-15,-2 1 43 0,1 2-13 16,0 0-6-16,1 1 2 0,-4 2-5 16,-5 8-4-16,11-14-9 0,-11 14 9 0,9-7 5 15,-9 7 10-15,0 0 11 0,12-4 15 0,-12 4 3 16,0 0 12-16,11 4-19 0,-11-4 46 15,6 10-40-15,-6-10 52 0,6 12-48 0,-6-12 43 16,3 18-32-16,-3-18 32 0,0 21-49 16,0-21 7-16,0 22-2 0,-1-7-5 0,0 0-5 15,0-3-33-15,1 1-30 0,-1-2-43 0,0 0-30 16,1-11-33-16,0 22-50 0,0-22-33 16,0 17-11-16,0-17-10 0,0 14-12 0,0-14 8 15,1 11-36-15,-1-11-56 0,0 0 46 0,6 7-261 16,-6-7-339-16,0 0-513 0</inkml:trace>
  <inkml:trace contextRef="#ctx0" brushRef="#br0" timeOffset="111727.51">16250 455 402 0,'0'0'857'0,"0"0"-5"0,0 0-188 16,0 0 34-16,11-1-185 0,-11 1-99 0,0 0-27 16,0 0-71-16,0 0-14 0,0 0-82 0,7-6-14 15,-7 6-61-15,0 0 16 0,0 0-50 16,0 0 37-16,-3-13-57 0,3 13 47 16,-4-9-67-16,4 9 51 0,-5-9-55 0,5 9 46 15,-7-11-57-15,7 11 28 0,-9-11-37 0,9 11 28 16,-9-9-31-16,9 9 21 0,-9-9-40 15,9 9 30-15,-10-7-43 0,10 7 20 0,-13-1-19 16,13 1 8-16,-15 4-35 0,15-4 35 16,-18 8-35-16,7-1 32 0,0 1-24 0,1 2 0 15,0 1-4-15,0 0 14 0,1 3 1 0,0-1 8 16,3 1-3-16,-1-2 1 0,1 3 3 16,1 0 7-16,-1-1-9 0,3-1-5 0,0-2 2 15,1-2 121-15,2-9-147 0,-3 19 129 16,3-19-149-16,0 13 138 0,0-13-139 0,4 11 139 15,-4-11-143-15,6 5 142 0,-6-5-144 16,0 0 6-16,16 0 8 0,-16 0-8 0,17-7-6 16,-9 2-7-16,2-2-16 0,2-3-6 0,-3 2-6 15,1-3-1-15,0-1 54 0,-2 1-51 16,0-3 56-16,-2 4-44 0,2-2 53 0,-3 2-40 16,-5 10 57-16,7-14-45 0,-7 14 53 15,6-12-47-15,-6 12 49 0,4-8-50 0,-4 8 41 16,0 0-48-16,0 0 65 0,0 0-65 0,0 0 54 15,0 0-48-15,0 0 14 0,-1 15 11 16,1-15 5-16,0 13 9 0,0-13 11 16,2 19-8-16,-2-19 5 0,5 19 1 0,-2-7-1 15,3 0-3-15,-1-1 6 0,1 2-1 0,2-5-1 16,-1 3-1-16,0-5-12 0,1 2-30 16,-8-8-23-16,15 7-16 0,-15-7-34 0,17 4-24 15,-17-4-36-15,20-2 5 0,-10-1-70 16,4-3 5-16,0-2 94 0,0 1-87 0,-2-3 107 15,-1 0-105-15,1-2 39 0,-3 2 29 0,0-2 27 16,1 0 29-16,-3 2 36 16,-1 1 36-16,-1 1 51 0,-5 8 28 0,9-13 15 0,-9 13 8 15,5-8-7-15,-5 8-16 0,0 0-10 16,8-8-6-16,-8 8 11 0,0 0 22 0,0 0 102 16,0 0-100-16,1 12-22 0,-1-12 44 15,-3 14-14-15,3-14 48 0,-4 15-32 0,4-15 0 16,-5 19-8-16,5-19-15 0,-6 16-12 0,6-16-12 15,-5 14-7-15,5-14 4 0,-4 12-10 16,4-12 3-16,0 0-2 0,-4 10-9 0,4-10-5 16,0 0-5-16,0 0-13 0,0 0 0 15,0 0-13-15,0 0 34 0,0 0-54 0,0 0 23 16,4-14-45-16,-4 14 18 0,6-19-40 16,-2 5 17-16,2 0-14 0,0 0-6 0,0 0 5 15,1 0 7-15,1 2 6 0,-1 0-4 0,-1 1-2 16,0 0 1-16,-6 11-4 0,10-11 11 15,-10 11 10-15,8-7 23 0,-8 7 32 0,0 0 42 16,0 0 34-16,13 6 15 0,-13-6-30 16,6 10 42-16,-6-10-50 0,4 16 47 0,-4-16-58 15,8 20 40-15,-6-9-53 0,0-1-5 0,1 1-9 16,-1-1 2-16,0 0-12 0,-2-10 3 16,4 19 4-16,-4-19-10 0,3 19-9 15,-3-19-2-15,5 17 7 0,-5-17-15 0,5 14-2 16,-5-14-3-16,6 12 5 0,-6-12 3 0,8 11 3 15,-8-11 5-15,14 7-2 0,-14-7 5 16,16 1-8-16,-16-1-6 0,20 0 6 0,-20 0 0 16,20-1-1-16,-6-4-4 0,1-1-30 15,-1 2 28-15,0-2 0 0,1 0 41 0,-3-3-50 16,2 2 46-16,-1 0-49 0,-1-1 46 0,0-1-46 16,-1 1 39-16,-2 0-40 0,0-1 50 15,-1 2-39-15,-2 1 49 0,-1-1-53 0,0 0 43 16,1 0-36-16,-6 7 45 0,7-17-32 0,-7 17 34 15,5-18-25-15,-5 18 24 0,3-19-26 16,-3 19 34-16,0-17-22 0,0 17 25 16,-3-20-23-16,0 11 20 0,1-1-30 0,2 10 30 15,-7-16-25-15,7 16 13 0,-9-14-26 0,9 14 4 16,-9-10-17-16,9 10 20 0,-11-4-33 16,11 4 12-16,-13 6-15 0,13-6 14 0,-14 10-2 15,6 0 12-15,-1 0-21 0,2 2 20 16,1 2-21-16,1-3 24 0,0 4-18 0,0-3-2 15,3-1 11-15,2-11-7 0,-1 19-4 0,1-19 10 16,0 18-2-16,0-18 3 0,1 14-4 16,-1-14 3-16,2 11 1 0,-2-11 5 0,5 8-1 15,-5-8-2-15,0 0 5 0,10 7-1 16,-10-7-7-16,0 0-5 0,12-2 13 0,-12 2-21 16,11-6 16-16,-11 6-27 0,10-9 13 15,-10 9-27-15,11-10 19 0,-11 10-19 0,12-11 26 16,-12 11-24-16,8-10 29 0,-8 10-24 0,8-12 28 15,-8 12-30-15,5-9 35 0,-5 9-25 16,5-7 27-16,-5 7-28 0,0 0 34 0,6-12-21 16,-6 12 26-16,0 0-13 0,3-9 27 15,-3 9-23-15,0 0 16 0,0 0-20 0,3-9 20 16,-3 9-34-16,0 0 18 0,0 0-27 0,0 0 25 16,0 0-29-16,0 0 29 0,3-9-19 15,-3 9 13-15,0 0-23 0,0 0 27 16,0 0-22-16,0 0 31 0,0 0-32 0,0 0 30 15,0 0-16-15,0 0 23 0,0 0-34 0,0 0 37 16,0 0-23-16,0 0 22 0,0 14-18 16,0-14 16-16,0 0-11 0,-2 15 21 0,2-15-21 15,-1 13-2-15,1-13 6 0,-1 16 4 0,1-16 1 16,0 19 4-16,0-19 11 0,0 22 1 16,0-10 3-16,0 4 2 0,0 3-3 0,0-1-35 15,0 4 0-15,0-1 0 0,-2 2 0 16,2 1 0-16,-2 1 0 0,0-2 0 0,0 2 0 15,-1-2 0-15,0 1 0 0,-1-3 0 16,1-2 0-16,-1-1 0 0,-1 1 0 16,-1 0 0-16,-3-1 0 0,0-1 0 0,-2-2 0 15,-2 1 0-15,-1-3 0 0,-4 1 0 0,-3 0 0 16,-5-2 0-16,-2-2 0 0,-3 0 0 0,-3-4 0 16,-2-1 0-16,-3-4 0 0,1-3-79 15,-6-4-293-15,-3-5-44 0,8-2-40 0,0-5-3 16,3-1-84-16,4-3-42 0,3 0-84 0,8 3-132 15,0 0-399-15,3 0-810 0</inkml:trace>
  <inkml:trace contextRef="#ctx0" brushRef="#br0" timeOffset="113633.47">16902 595 326 0,'0'0'656'15,"0"0"-190"-15,2 11-42 0,-2-11 17 16,0 0-71-16,9 6 23 0,-9-6-56 0,10 2-19 15,-10-2-5-15,16 6-14 0,-16-6-29 0,21 1-26 16,-10 1-28-16,-11-2-29 0,25 1-17 16,-6-2-15-16,-3-1-13 0,3 1 13 0,-1-3-46 15,1 0 18-15,2-3-50 0,-1 0 16 16,0-2-45-16,0 0 19 0,-2-1-41 0,1-2 30 16,-2 0-50-16,-1 1 9 0,-2-3-21 15,-1 1 0-15,-4 1 1 0,-1-1-4 0,-2 1 3 16,-1-1-2-16,-4 1 1 0,1 3 9 15,-2 9 25-15,-2-20 29 0,-1 11 17 0,-2 0 12 16,-2-2 8-16,0 4 1 0,-3-1-47 0,-1 4 43 16,1 0-44-16,10 4 41 0,-22-2-34 15,9 2 36-15,1 2-46 0,-3 2 29 16,0 0-28-16,2 1 17 0,0 1-32 0,1 2 1 16,2 1 2-16,0 1 6 0,1 2-5 0,2 0 0 15,3-1 2-15,-1 5 4 0,3-1-4 16,-1 0-2-16,2 1-1 0,1-1 2 0,2 3-10 15,0-3 121-15,0 2-143 0,2-2 1 0,1-1 0 16,1 1 6-16,1-2 1 0,2-1 2 16,1-3 0-16,0 0-1 0,4-2-10 0,-1-3-5 15,3 0-21-15,0-2-23 0,3-2-21 16,0-1-16-16,1-2-32 0,2-1-33 0,1-1-43 16,-1-1-18-16,2-1 4 0,0 1-41 0,-1-1 33 15,-1-3-42-15,2 3 32 0,2-3 97 16,-3 1-105-16,-2-1 117 0,1 1-91 15,-2-1 135-15,-1 0-93 0,-1 1 138 0,-2 1-79 16,-3 0 62-16,-1 1 164 16,0-1-56-16,-3 2 141 0,-2 1-71 0,-7 5 3 0,13-13 59 15,-13 13-14-15,9-11 51 0,-9 11-60 0,6-12 25 16,-6 12-71-16,4-11 25 0,-4 11-49 16,2-10 17-16,-2 10-27 0,0 0 16 0,0-15-31 15,0 15 13-15,-3-9-31 0,3 9 20 0,-5-7-27 16,5 7 13-16,-9-7-26 0,9 7 18 15,-14-6-23-15,14 6 13 0,-14-3-18 0,14 3 8 16,-14-2-20-16,14 2 4 0,-12-1-18 16,12 1 11-16,0 0-23 0,-18 3 16 0,18-3-26 15,-13 7 27-15,13-7-18 0,-10 12 16 16,5-3-7-16,-2 1 7 0,2 4-20 0,0-1 5 16,1 0 2-16,1-1 2 0,1 0-3 0,2-12 2 15,-1 18-2-15,1-18 0 0,1 20-15 16,-1-20-14-16,5 15-18 0,-5-15-1 0,8 12-13 15,-8-12 1-15,9 8 3 0,-9-8 6 16,14 3-17-16,-14-3-47 0,13-1 22 0,-13 1-2 16,17-8 43-16,-8 5-47 0,3-4 44 0,-1-2-40 15,-1 1 35-15,1-1-15 0,-3-1 40 16,-1 2-17-16,0 2 39 0,-7 6-18 0,10-11 38 16,-10 11-23-16,9-10 49 0,-9 10-26 15,5-7 38-15,-5 7-40 0,0 0 23 0,8-8-45 16,-8 8 31-16,0 0-40 0,0 0 47 15,0 0-29-15,0 0 36 0,9 8-17 0,-9-8 46 16,0 0-33-16,3 15 55 0,-3-15-50 0,2 15 14 16,-2-15-18-16,3 14-3 0,-3-14 0 15,5 13 0-15,-5-13-7 0,5 12-2 0,-5-12 0 16,5 11 10-16,-5-11-26 0,6 7 7 16,-6-7 0-16,0 0-5 0,11 4-10 0,-11-4-37 15,0 0-36-15,15-3-5 0,-15 3-84 0,13-7 6 16,-13 7-91-16,15-15 22 0,-5 6 89 15,-1-4-133-15,0 1 109 0,1-3-115 0,1-2 41 16,-2-2 35-16,3 0 37 0,-4-2 44 16,0 0 49-16,0 0 61 0,-1 2 54 0,-1-1 37 15,-1-1 60-15,-2 3 32 0,0 0 23 16,-1 0 11-16,-1 2 9 0,1 0 5 0,-2 3-7 16,0 13 14-16,2-21-34 0,-2 21-19 0,1-16-14 15,-1 16-27-15,1-14-16 0,-1 14-9 16,0 0-22-16,2-15 14 0,-2 15-47 0,0 0-8 15,0 0-7-15,0 0 6 0,0 0 13 16,0 0 6-16,0 0-2 0,5 7 22 0,-5-7-21 16,0 28 4-16,1-7-38 0,-1 4 76 0,0 2-48 15,-1 2 39-15,1 4-29 0,-1 1 3 16,0 0-1-16,-1-2-16 0,1-5 115 16,-1-1-148-16,1-1 122 0,0-3-147 0,-1-1 7 15,1-4-4-15,0 0-18 0,0-4 90 0,1-13-179 16,0 20-8-16,0-20-38 0,-2 12-23 15,2-12-11-15,0 0-1 0,-4 11-18 0,4-11 2 16,0 0 10-16,0 0 30 0,-5-10-25 0,5 10 37 16,-2-17-19-16,2 17 43 0,-2-21 125 15,2 21-110-15,1-22 122 0,0 11-100 0,0-1 12 16,2-1 22 0,0-2 12-16,0 5 10 0,0-1 11 0,-3 11-2 0,7-16 10 15,-7 16 8-15,10-12 5 0,-10 12 11 0,8-9 20 16,-8 9 11-16,9-4 13 0,-9 4 20 15,12-3 0-15,-12 3 8 0,0 0 10 0,14 3 103 16,-14-3-105-16,12 6 108 0,-12-6-91 0,10 10-34 16,-10-10 53-16,6 12-30 0,-6-12 43 15,6 16-35-15,-6-16 35 0,2 15-16 0,-2-15 33 16,1 16-23-16,-1-16 4 0,-3 14-7 16,3-14-11-16,-6 15-4 0,2-7-8 0,4-8 1 15,-10 14-27-15,10-14-16 0,-13 11-2 16,13-11-12-16,-12 10-32 0,12-10-46 0,-11 8-51 15,11-8-60-15,0 0-78 0,-11 5-78 0,11-5-26 16,0 0-53-16,0 0-21 16,-5-8 80-16,5 8-212 0,3-17-41 0,1 4-427 0,1-3-622 15</inkml:trace>
  <inkml:trace contextRef="#ctx0" brushRef="#br0" timeOffset="114464.05">18110 292 290 0,'12'-19'458'0,"-2"0"19"0,1 1-5 16,-1-1 18-16,-1 1-24 0,-1 0 9 15,-1 4-6-15,1 2-25 0,-3 1-27 0,0 1-31 16,-5 10-27-16,7-15-44 0,-7 15-37 0,6-11-43 16,-6 11-26-16,4-8-19 0,-4 8-50 15,0 0-18-15,7-11-23 0,-7 11 4 0,0 0 70 16,0 0-90-16,0 0-17 0,7 6 35 16,-7-6-27-16,1 14 31 0,0-3-17 0,0 6 14 15,-1 2-5-15,0 5 14 0,0 2-17 0,-1 1 0 16,-1 6 0-16,1-1-79 0,-2 1-15 15,1 2 0-15,-1-3 0 0,0 1 0 0,-1-1 0 16,1-1 0-16,0-5 0 0,0 0 0 16,1-2 0-16,-1-2 0 0,1-3 0 0,0-3 0 15,0 1 0-15,1-4 0 0,1-13 0 16,-2 19 0-16,2-19 0 0,-2 16 0 0,2-16 0 16,0 0 0-16,0 13 0 0,0-13 0 0,0 0-70 15,0 0-290-15,0 0-44 0,0 0-37 16,0 0-9-16,0 0-12 0,11-6 38 0,-11 6-20 15,5-9 47-15,-5 9 146 0,6-13-126 16,-6 13 45-16,8-13 63 0,-8 13 51 0,7-15 46 16,-7 15 51-16,8-13 54 0,-8 13 60 0,6-12 57 15,-6 12 47-15,5-8 57 0,-5 8 107 16,7-8-116-16,-7 8-28 0,7-6 87 16,-7 6 59-16,11-8 40 0,-11 8-101 0,14-6 2 15,-14 6-47-15,15-7 29 0,-6 3-60 0,-9 4 21 16,19-7-46-16,-10 4 11 0,5-1-44 0,-1-4 29 15,1 4-46-15,-2-2 17 0,3 0-29 16,-2 0 34-16,0-1-43 0,-1 0 27 0,0 1-38 16,0-1 30-16,-2 0-37 0,-2 2 24 15,-1 0-30-15,1-1 32 0,-2 0-6 0,0-1-9 16,0 0-8-16,-6 7-12 0,9-17-11 0,-5 9-7 16,-2-2-5-16,1 1-1 0,-1-2-1 15,-2 11 2-15,1-22 3 0,-1 22 6 0,-1-22-4 16,1 22 9-16,-3-19 5 0,3 19 12 15,-5-16-8-15,5 16-6 0,-7-9-7 0,7 9-7 16,-11-3 16-16,11 3 27 0,-14 5 30 16,3 0 12-16,0 5 23 0,0 1-34 0,-2 3 53 15,2 1-49-15,0 0 57 0,2 3-45 0,1-1 15 16,4 1 11-16,0-1 6 0,2 0 6 16,0 0 2-16,5 0-6 0,-1 0 0 0,3-1-5 15,3-1-5-15,0-2-8 0,3-1-2 16,1-3-11-16,1 1-23 0,1-2-53 0,1-2 0 15,2-4 0-15,-1 0 0 0,1-2 0 0,1-2 0 16,-1 0 0-16,1-3 0 0,-1 0 0 16,0 0 0-16,-2-1 0 0,1 0 0 0,-2 0-51 15,-1-1-37-15,-2 3 3 0,-2-1 8 16,-9 5-3-16,16-6-14 0,-16 6-19 0,11-9-22 16,-11 9 27-16,9-5-90 0,-9 5-3 15,0 0-79-15,8-8-13 0,-8 8-90 0,0 0-17 16,0 0 46-16,3-11-192 0,-3 11-116 0,0 0-616 15,0 0-886-15</inkml:trace>
  <inkml:trace contextRef="#ctx0" brushRef="#br0" timeOffset="115403.49">15593 1524 533 0,'-1'-13'489'0,"1"13"-53"0,0 0-52 15,2-12-33-15,-2 12-46 0,0 0-40 16,7-10-15-16,-7 10 118 0,7-5-197 0,-7 5-14 16,0 0-17-16,12-6-16 0,-12 6 127 15,0 0-174-15,17-1 137 0,-17 1-162 0,13 0 4 16,-13 0-1-16,17 6 6 0,-9-1-2 0,3 1 2 16,-1 2 2-16,-1 2 2 0,-1-1 5 15,0 3 7-15,-3 3-5 0,-1 0 9 0,-2 1 9 16,-2 0 15-16,0 2 5 0,-2-1 2 0,-1-1 4 15,0 2 14-15,-2-2 11 0,0-1 141 16,2-2-161-16,-1-1 14 0,2-2 9 16,2-10-20-16,-4 15 1 0,4-15-7 0,-3 10-2 15,3-10-30-15,0 0-8 0,0 0-26 0,0 0-6 16,0 0-17-16,0 0-4 0,0 0-17 16,3-13 10-16,0 4-13 0,3-5 5 0,0-3-12 15,3 1 4-15,-1-4-26 0,0 0-9 16,2 1-35-16,1 1-12 0,0 0-23 0,1 1-22 15,-2 0 110-15,0 1-179 0,2 1 99 0,-3 3-188 16,0 1-35-16,-1 2-40 0,-1 1-60 16,0 1-9-16,-7 7-20 0,10-8-67 15,-10 8-121-15,0 0-451 0,12-4-703 0</inkml:trace>
  <inkml:trace contextRef="#ctx0" brushRef="#br0" timeOffset="115873.27">15988 1589 342 0,'0'0'589'0,"13"6"-49"0,-13-6-65 15,12 1-47-15,-12-1-36 0,14 2-36 0,-14-2-14 16,15-2-35-16,-15 2-28 0,20-5 96 0,-10 2-202 16,2-3 100-16,2 0-173 0,-1-3 117 15,0 2-165 1,1-1 125-16,-2 0-145 0,0-2 136 0,-2 3-139 0,-1 0 146 0,-3 0-141 15,-6 7 140-15,8-14-156 16,-8 14 131-16,4-13-161 0,-4 13 137 0,0-15-144 0,0 15 129 16,-5-14-151-16,5 14 139 0,-7-15-149 0,1 7 9 15,0 1 21-15,0 0 15 0,6 7 10 0,-12-11 0 16,12 11 5-16,-14-8-2 0,14 8 7 16,-16-5 12-16,16 5 7 0,-18 2 139 0,18-2-143 15,-22 8 22-15,10-1 16 0,0 1 3 16,0 4 10-16,-1 1-12 0,2 3 24 0,1-1-19 15,0 3 10-15,3 0-3 0,-1 2-10 0,4-3-3 16,1 2 6-16,1-2-18 0,2-1 4 16,1 1-10-16,2-1 4 0,-1-2-16 0,2 0-12 15,2-1 3-15,-1 0 6 0,2-3-10 16,-1-1 5-16,-1-1-17 0,-5-8 10 0,14 11-21 16,-14-11-2-16,14 9-24 0,-14-9-11 15,16 5-45-15,-16-5-15 0,16 0-69 0,-16 0-45 16,20-2 73-16,-20 2-200 0,21-6-31 0,-7 2-40 15,1-1-35-15,0-2-24 0,1 0-32 16,2-1-7-16,1 0-37 0,0-1-70 0,1 0-328 16,0-1-519-16</inkml:trace>
  <inkml:trace contextRef="#ctx0" brushRef="#br0" timeOffset="116422.04">16521 1548 550 0,'9'-4'560'0,"-9"4"-78"0,0 0-66 15,9-8-57-15,-9 8-55 0,0 0-12 0,9-10-28 16,-9 10-13-16,7-7-4 0,-7 7 1 16,4-8-11-16,-4 8-15 0,3-9-21 0,-3 9-13 15,0 0-23-15,2-14-19 0,-2 14-10 16,-2-12-13-16,2 12-11 0,-4-12-3 0,4 12-6 16,-6-13-1-16,6 13-6 0,-9-13 1 0,9 13 5 15,-9-11 1-15,9 11-11 0,-11-10-10 16,11 10-16-16,-14-6-7 0,14 6 121 0,-14 0-160 15,14 0-1-15,-18 3 3 0,9 2 2 16,-3 3 6-16,1 1-4 0,0 1 6 0,-1 5-7 16,1 0 2-16,2 1-3 0,-1 1 15 15,4-1-9-15,0-1 11 0,1 1-12 0,1-1 3 16,0 0-8-16,1 0 21 0,1-3-35 0,2-1 2 16,0-11-2-16,0 20 1 0,0-20-11 15,2 14 10-15,-2-14-22 0,6 12 8 0,-6-12-5 16,7 6-9-16,-7-6 109 0,0 0-171 15,17-1 130-15,-17 1-163 0,16-6 145 0,-8 0-143 16,3-2 155-16,-2-2-149 0,0 0 156 0,0-1-144 31,0 0 150-31,0-1-143 0,-2 0 20 16,1 3 9-16,-2-1 13 0,-6 10 5 0,8-12 12 16,-8 12 2-16,7-10 1 0,-7 10 8 15,0 0 21-15,8-4 11 0,-8 4 19 0,0 0 23 16,6 8 9-16,-6-8 12 0,2 17-7 0,-2-17-6 15,2 19-15-15,-2-19-6 0,2 20-15 16,0-9-1-16,-2-11-5 0,4 19-2 0,-4-19-22 16,5 17-23-16,-5-17 92 0,5 15-202 15,-5-15-28-15,7 13-38 0,-7-13-53 0,9 9-34 16,-9-9-46-16,11 6-56 0,-11-6-33 0,13 2-62 16,-13-2-73-16,17-1-125 0,-17 1-375 15,20-3-672-15</inkml:trace>
  <inkml:trace contextRef="#ctx0" brushRef="#br0" timeOffset="117141.14">16836 1612 572 0,'0'0'557'0,"0"0"-61"15,0 0-46-15,0 0-19 0,4-10-36 16,-4 10-15-16,0 0-14 0,0 0-23 0,0 0-35 16,2-13-38-16,-2 13-32 0,0 0-19 15,0 0 116-15,-2-12-176 0,2 12 129 0,0 0-172 16,-4-10 115-16,4 10-176 0,-4-9-2 0,4 9-2 16,-9-10-7-16,9 10-8 0,-8-12-3 15,3 5-1-15,-1 1-5 0,-4-4 0 0,1 2 127 16,0-2-140-16,2 3 137 0,-2 1-146 15,9 6 15-15,-12-11 11 0,12 11-12 0,-11-7-8 16,11 7-5-16,-11-1-6 0,11 1-9 0,-12 4 15 16,12-4-5-16,-15 16 4 0,7-5-1 15,2 3 7-15,0 1 127 0,-1 0-154 0,4 1 137 16,-1 0-143-16,3 2 139 0,-1-1-146 16,1-1 146-16,1 1-150 0,1-3 7 0,0-2 11 15,1 0-6-15,0-2 16 0,-2-10-5 16,4 19 11-16,-4-19 120 0,8 14-157 0,-8-14 4 15,9 11-10-15,-9-11 115 0,9 3-179 0,-9-3 115 16,15-4-177-16,-6 0-7 0,2-4-15 16,2-1-13-16,0-5-12 0,1-1-12 0,-2-1 11 15,3-5-3-15,-2-1 3 0,-1-2 154 16,0 1-144-16,0-2 20 0,-1-2 29 0,-2 1 26 16,0-2 22-16,-1 2 30 0,0 2 28 0,-3 2 58 15,0 0 75-15,-1 5-6 0,-1 0 62 16,0 2-25-16,-1 4 6 0,-2 11-6 15,3-17-18-15,-3 17-5 0,0 0 0 0,2-11 28 16,-2 11 16-16,0 0 22 0,-4 9 6 0,4-9 0 16,-5 19-4-16,1-6-1 0,1 3-12 15,-1 2 4-15,2 0-7 0,0 2 1 0,0 1-17 16,1 1 0-16,1-1-24 0,0 0-1 0,0-2-12 16,1 2-8-16,-1-2-9 0,2-1-7 15,1-1-23-15,-1 0-2 0,1-3-17 0,0-1 7 16,-1-1-19-16,-2-12-1 0,4 18-30 15,-4-18-14-15,7 12-22 0,-7-12-14 0,8 10-69 16,-8-10-74-16,9 4 39 0,-9-4-239 16,12 1-91-16,-12-1-35 0,18-2-36 0,-7 0-129 15,5-2-714-15,0 0-1024 0</inkml:trace>
  <inkml:trace contextRef="#ctx0" brushRef="#br0" timeOffset="119214.18">17127 1483 509 0,'0'0'578'0,"0"0"-66"0,-7-7-60 16,7 7-51-16,0 0 91 0,0 0-200 15,0 0 110-15,-9-5-191 0,9 5 95 16,0 0-186-16,0 0 130 0,0 0-143 0,-9 7 146 16,9-7-145-16,-4 14 141 0,4-14-145 0,-3 20 142 15,2-5-155-15,0 2 137 0,1 2-154 16,0-2 138-16,2 1-151 0,0 0 131 0,0-1-157 16,1 1 145-16,2-4-157 0,0 1 138 0,0-1-144 15,1-3 7-15,0-1 18 0,2-2 5 16,-2-2 11-16,-6-6-14 0,14 5-2 0,-14-5-12 15,15 0 10-15,-15 0-14 0,17-7-3 16,-7 3-4-16,1-3-4 0,-1-1-7 0,0-2-5 16,-2 0-8-16,-1-2 18 0,-1-1-20 15,-2 2 7-15,-2 1-10 0,-2 10 8 0,3-19-4 16,-3 19-23-16,-4-18 26 0,4 18 17 16,-7-16-11-16,7 16 16 0,-11-13-16 0,11 13 14 15,-15-9-10-15,15 9 5 0,-15-6-12 0,15 6 13 16,-19-3-6-16,19 3 8 0,-17-1-8 15,17 1 10-15,-15-1-16 0,15 1 8 0,-12-2-11 16,12 2 3-16,0 0-18 0,-16-2 1 16,16 2-34-16,0 0 6 0,0 0-2 0,-10-4 13 15,10 4 3-15,0 0-11 0,0 0-14 16,5-9-11-16,-5 9-9 0,10-7-8 0,-10 7 4 16,20-11-8-16,-7 4 124 0,2 1-155 15,2-1 128-15,1 0-151 0,3 0 0 0,1 0-35 16,-1 1-15-16,2 2-4 0,-3 1 2 0,-1 0 13 15,0 2 17-15,-2 2 28 0,0 1 34 16,-3 3 23-16,0 1 30 0,-3 3 34 0,-2 1 32 16,-2 3 37-16,-2 2 23 0,-3 0 32 0,0 2 22 15,-2 0 19-15,-2-1 3 0,0 2-5 16,-1-2-10-16,1-1-5 0,0 0-12 16,0-3-12-16,-1-1-12 0,3-11-8 0,-4 18-7 15,4-18-21-15,-1 11 5 0,1-11-40 0,0 0-9 16,0 0-5-16,3 11-28 0,-3-11-40 15,0 0-38-15,14-8-26 0,-14 8-19 0,12-12-20 16,-2 1-5-16,-1 0-5 0,3-3 1 16,0-1-3-16,0 1 12 0,2-2 23 0,-2 1 19 15,0 0 19-15,2 1 11 0,-3 1 10 0,2 3 22 16,-3 1-14-16,-1 1 4 0,-1 2 13 16,-8 6 21-16,14-6 33 0,-14 6 46 0,0 0 44 15,13 2 21-15,-13-2-3 0,8 12 2 16,-8-12 17-16,5 19 1 0,-5-19 4 0,2 21-6 15,0-10-11-15,-2 1-24 0,1-1 3 16,-1-11-14-16,1 20-15 0,-1-20-15 0,1 22-10 16,-1-22-8-16,2 17-6 0,-2-17-10 0,2 14-9 15,-2-14-3-15,5 9-8 0,-5-9-15 16,0 0-25-16,11 3-40 0,-11-3-37 0,11-4-9 16,-11 4-6-16,13-11-27 0,-3 0-27 15,0 1-8-15,1-5-12 0,1 0 19 0,-1-3 13 16,2-1 18-16,0-4 19 0,1-1 25 0,0-1 18 15,-1 0 32-15,0 2 16 0,-1 0 43 16,-2 5-27-16,-1 3 56 0,-1 1-6 0,-3 3 38 16,1 2 17-16,-6 9 20 0,6-12 14 15,-6 12 19-15,0 0 18 0,0 0 22 0,0 0 7 16,0 0 3-16,0 13-2 0,0-13 1 16,-5 23 0-16,2-6-6 0,-1 1 126 0,0 4-164 0,1 3 132 0,0 0-146 15,0 1-10-15,0 0 15 0,1 0-26 0,0-1-5 16,0-3-23-16,1-2-6 0,1-2-19 15,3-1 3-15,-3-5-25 0,2 0-8 16,-2-12-23-16,4 18-3 0,-4-18-29 0,5 7-40 16,-5-7 104-16,0 0-190 0,14-1-7 0,-14 1-2 15,14-11-12-15,-5 3-14 0,0-4 1 16,2-3 7-16,-1-1 10 0,0-2-4 0,1-1 12 16,-1 1 8-16,0-1 23 0,0 0 11 15,0 0 15-15,-1 1 20 0,-1 1 17 0,-2 3 21 16,0 1 23-16,-2 3 28 0,-1 1 39 0,-3 9 41 15,5-12 22-15,-5 12 6 0,0 0 11 16,0 0 10-16,0 0 10 0,0 0 136 0,-4-8-162 16,4 8 121-16,0 0-154 0,-7 10 138 15,7-10-156-15,-4 12 140 0,4-12-153 0,-4 16 145 16,4-16-151-16,-3 19 130 0,3-19-151 16,0 21 131-16,0-21-141 0,0 22 126 0,0-22-154 15,3 20 5-15,-3-20 136 0,4 18-151 0,-4-18 136 16,4 15-146-16,-4-15 10 0,7 11 0 15,-7-11 8-15,7 6-2 0,-7-6-13 0,0 0-17 16,16 1-12-16,-16-1-11 16,12-6-16-16,-3 2-11 0,-1-1-20 0,2-6-10 0,0 2-10 15,0-1 6-15,-1 0 9 0,1 0 6 0,-2-1-4 16,0 1 13-16,-1 0 12 0,1 0 24 16,-4 2 18-16,1 1 12 0,-5 7 17 0,7-17 14 15,-7 17 21-15,5-13 17 0,-5 13 18 0,3-13 3 16,-3 13 10-16,2-12-5 0,-2 12-5 15,0 0-7-15,1-14-2 0,-1 14 0 16,0 0 0-16,2-11-6 0,-2 11 2 0,0 0-3 16,0 0-5-16,0 0 4 0,0 0 15 0,0 0 13 15,0 0 20-15,0 0 4 0,0 0-1 16,0 0 134-16,0 0-149 0,-9 8 136 0,9-8-160 16,-2 16 8-16,1-4 16 0,-2 3 13 0,2 3 17 15,-1 7 37-15,0 1 128 0,-1 7-125 16,1 2-2-16,0 2 22 0,0 0-17 0,-1 6 3 15,0-6-9-15,1 0 0 0,-2-3-26 16,1 2-24-16,-1-4 2 0,0-1-17 0,0 0-1 16,-2-6 1-16,1 0-11 0,0-2-8 15,-1-2-1-15,-1-1-8 0,-5-2 2 0,4 0-20 16,-3-2-14-16,-2-1-9 0,0-2-22 16,-1-1-15-16,0-2-11 0,-2-3-5 0,2-1 1 15,-3-1 4-15,0-2-6 0,0-2 3 0,1-1 8 16,-2-1 10-16,0-1 7 0,-1-2 2 15,1-2 18-15,2 0 5 0,0 0 11 0,2-1 5 16,1-1-2-16,1-1 10 0,4 0-27 16,2-1 8-16,6 10-1 0,-3-18 22 0,3 18-11 15,5-19 16-15,0 6-4 0,4-1 21 0,1 1-13 16,0-1 11-16,4-2 13 0,1 2 8 0,1-1-5 16,4-3 4-16,1 2 121 0,0-2-147 15,2 1 124-15,2 0-151 0,0 0 24 0,-2 2-24 16,4 0 0-16,-2 1 0 0,1 2 0 15,-1-1 0-15,-5 3 0 0,1 2 0 0,-1-1 0 16,-5 2 0-16,1-1 0 0,-2 3 0 0,0 0 0 16,-2 1 0-16,-2-1 0 0,-10 5 0 0,17-7 0 15,-17 7 0-15,13-5 0 0,-13 5 0 16,12-4 0-16,-12 4 0 0,0 0 0 0,14-5 0 16,-14 5 0-16,0 0 0 0,10-4 0 15,-10 4-381-15,0 0-77 0,0 0-55 0,0 0-69 16,9 7-122-16,-9-7-268 0,0 0-483 0,3 12-1070 15</inkml:trace>
  <inkml:trace contextRef="#ctx0" brushRef="#br0" timeOffset="119370.42">18492 1932 1449 0,'0'0'862'0,"0"0"-226"0,-3 14-72 0,3-14-67 16,0 0-93-16,0 0-85 0,0 12-48 0,0-12-43 15,0 0-43-15,0 0-46 0,0 0-73 0,0 0-104 16,0 13-130-16,0-13-168 0,0 0-221 16,0 0-879-16,0 0-1048 0</inkml:trace>
  <inkml:trace contextRef="#ctx0" brushRef="#br1" timeOffset="153387.14">21324 3763 1016 0,'0'0'750'16,"0"0"-103"-16,-10-6-109 0,10 6-3 15,0 0-81-15,0 0-19 0,0 0-94 0,0 0-18 16,0 0-63-16,0 0 10 0,-4-9-35 0,4 9 4 15,0 0-9-15,0 0-30 0,16-3-23 16,-16 3-24 0,17-3-17-16,-17 3 35 0,28-3-50 0,-8 1 29 0,-2-1-46 0,5 1 18 0,2-1-39 15,2 0 21-15,2 0-40 0,4-1 16 16,1 0-34-16,-1 0 11 0,-1 0-37 16,-3-1 21-16,-2 1-32 0,-2 2 20 0,-3-2-36 15,-4 1 9-15,-2 1-53 0,-2 0 7 0,-3-1-59 16,-11 3-4-16,18-3-74 0,-18 3-21 15,10-3 66-15,-10 3-151 0,0 0-20 0,9-7-35 16,-9 7-34-16,0 0-52 0,0 0-46 16,-2-10-65-16,2 10-55 0,0 0-94 0,-7-14-334 15,7 14-631-15</inkml:trace>
  <inkml:trace contextRef="#ctx0" brushRef="#br1" timeOffset="154482.99">21748 3509 598 0,'-7'-11'541'0,"1"4"-85"0,6 7-36 0,-9-12-53 16,9 12-65-16,-9-9-36 0,9 9-31 0,-5-7-18 15,5 7-16-15,0 0-18 0,-6-9-4 16,6 9 3-16,0 0 1 0,0 0-2 0,0 0-8 16,0 0-18-16,2-13-24 0,-2 13-14 0,0 0-8 15,0 0-9-15,0 0-9 0,13 4-1 16,-13-4-7-16,8 9-4 0,-8-9-1 0,8 16 0 16,-4-6 6-16,-2 3 22 0,1 3 25 15,-3 0 126-15,0 1-133 0,-5 0-14 0,1 3 28 16,-4 1-34-16,-4 3-4 0,-2 1-6 0,-6 4 29 15,-5 2-50-15,3-2 22 16,-5 2-40-16,-2-2 28 0,-1 3-45 0,-2 0 23 0,0-2-41 16,-4 6 31-16,-5-1-44 0,9-7 32 0,-2-2-45 15,1 1 40-15,0-1-40 0,3-4 37 16,-1-1-43-16,6-6 36 0,2-1-46 16,3-3 19-16,2-1-69 0,3-2 10 0,-1-1-56 15,5-3-11-15,11-4 77 0,-17 3-150 0,17-3 97 16,-8-4-128-16,8 4-19 0,-2-11 0 15,2 11-5-15,5-22 8 0,3 8 17 0,4-4 30 16,1-5 22-16,5 1 26 0,1-6 26 16,4 2-2-16,4-1 56 0,-1 0-16 0,2 2 50 15,2-1-16-15,-1 3 47 0,-2 2 10 0,-3 6 9 16,-1 1 17-16,-4 3 14 0,-1 2 12 16,1 3 5-16,-6 0 2 0,3 3 1 15,-5 1-18-15,-11 2 56 0,21 2-26 0,-21-2 43 16,13 10 5-16,-4 0 9 0,-3 2-8 0,-2 3-5 15,-1 1-16-15,-2 3-6 0,-2 2-20 16,0 2-13-16,-2 3-10 0,-1 0-9 0,-2 3-8 16,-2-1-6-16,0 0-17 0,3-4-59 0,-1-2-71 15,1 0-60-15,-2-2-43 0,2-4-31 16,3 1-28-16,-2-3-32 0,1-3-20 0,3-11-11 16,-2 16 47-16,2-16 55 0,-2 11 52 15,2-11 36-15,0 0 56 0,0 0 48 0,0 0 48 16,0 0 50-16,0 0 46 0,0 0 30 0,0 0 29 15,0 0 23-15,11-4 7 0,-11 4 9 16,14-13 23-16,-1 5 21 0,0-1-6 0,4-2-9 16,3 1-5-16,-1-1-5 0,4 1-9 15,2-1-25-15,0 0-36 0,-3 1-23 0,-1 2-23 16,1 0-16-16,-4 1-17 0,0 0-17 16,-3 1-8-16,-1 1-16 0,-3 2-27 0,-3-1-35 15,-8 4-30-15,17-6-26 0,-17 6-17 0,11-5-27 16,-11 5-26-16,9-3-11 0,-9 3-4 15,0 0 9-15,9-7-1 0,-9 7 9 0,0 0 13 16,2-10 27-16,-2 10 26 0,0 0 20 16,-2-16 28-16,2 16 43 0,-4-12 31 0,4 12 26 15,-3-9 12-15,3 9 4 0,-2-9-12 0,2 9-18 16,0 0-15-16,-5-11 3 0,5 11 3 16,0 0 13-16,0 0 7 0,0 0 9 15,0 0-3-15,0 0-2 0,0 0 1 0,0 0-3 16,-8 8-5-16,8-8-6 0,-3 12-6 0,3-12 2 15,-8 16-12-15,3-3-11 0,-6 1-32 16,4 2-35-16,-2 1-26 0,-3 0-13 0,1 2-4 16,1-2 3-16,-2 0 5 0,1 0 12 15,-2 0 18-15,1-2 14 0,1 0 9 0,-1-2 10 16,3-1-17-16,1-2 39 0,-1 0 23 0,-1 0 38 16,2-3 46-16,3 0 32 0,5-7 16 15,-10 10 4-15,10-10-5 0,-8 9-7 0,8-9 17 16,0 0 114-16,0 0-123 0,0 11-17 15,0-11 7-15,0 0 111 0,10 7-154 0,-10-7-25 16,10 3 21-16,-10-3-28 0,15 1 14 16,-15-1-32-16,21 0 20 0,-7-1 94 0,2 0-127 31,2-3 93-31,-1 0-128 0,1-1 103 0,2 1-122 0,3-2 106 0,-3-1-142 0,0 1 71 16,0-1-161-16,-1 0 68 0,-2 1-167 0,-2-1-38 15,-1 0-48-15,-1 0-50 0,-1 0-42 16,-1-1-15-16,-1 0 0 0,-1-1-39 0,-1-1-14 15,2-2-8-15,-1-1-37 0,2-3-252 16,-2-1-311-16</inkml:trace>
  <inkml:trace contextRef="#ctx0" brushRef="#br1" timeOffset="154780.71">22070 3996 244 0,'3'-14'549'0,"0"3"-68"16,-3 11-54-16,4-17-17 0,-4 17-20 0,1-12-22 16,-1 12-26-16,2-10-33 0,-2 10-39 15,0 0-39-15,4-12 8 0,-4 12-2 0,0 0-44 16,7-11 11-16,-7 11-47 0,7-7 9 0,-7 7-46 15,13-9 26-15,-13 9-56 16,15-7 14-16,-5 3-49 0,3-2 17 0,1 1 90 0,-1 0-133 16,3-1 99-16,-1 0-120 0,-1 0 92 15,0 1-125-15,2 1-25 0,-3-1 33 0,-1 3 104 16,-12 2-129-16,17-4 117 0,-17 4-105 16,14-1 110-1,-14 1-110-15,7 5 115 0,-7-5-96 0,6 16 31 0,-6-16 14 0,-2 25 11 0,-2-7 128 16,-1 3-146-16,-4 1 108 0,0 4-134 15,-2 0 118-15,-1 1-132 0,-1-2 115 0,-1 0-133 16,1 0-6-16,-3-3-17 0,1 0 75 16,-1-2-177-16,3-4 42 0,1 0-192 0,1-5-83 15,2 0-86-15,-1-4-90 0,4-2-152 0,6-5-606 16,0 0-926-16</inkml:trace>
  <inkml:trace contextRef="#ctx0" brushRef="#br1" timeOffset="154968.19">22112 4028 345 0,'0'0'661'0,"4"-15"-89"0,-4 15-12 16,7-10-50-16,-7 10-51 0,12-3-33 0,-12 3-26 16,11 1-33-16,-11-1-55 0,18 6-38 0,-10 0-45 15,3 1-45-15,-1 2-28 0,1 1-31 16,-2 1-22-16,0 0-15 0,-2 1-27 0,-1-1-46 16,1-3-73-16,-3 1-56 0,2-1-41 15,-6-8-38-15,8 14-48 0,-8-14-34 0,7 11-29 16,-7-11-73-16,6 8-92 0,-6-8-109 0,0 0-387 15,0 0-552-15</inkml:trace>
  <inkml:trace contextRef="#ctx0" brushRef="#br1" timeOffset="155628.54">22325 4013 13 0,'0'0'927'16,"2"-12"-212"-16,-2 12-89 0,7-11-52 0,-7 11-21 15,10-12-29-15,-2 2-52 0,3 2-42 16,6-3 105-16,5 1-173 0,4-1-86 0,8-4-30 15,3 1-81 1,1 1-4-16,0 0-55 0,2 2 3 16,-1 0-45-16,-4 2-9 0,-3 1-12 0,-1-1 12 15,0 1-41-15,-6 4-13 0,-5-2-68 16,0 2 12-16,-6-1-5 0,0 3 27 0,-3-2 2 16,-11 4-4-16,18-4-31 0,-18 4 19 0,11-7-28 15,-11 7 27-15,6-8-25 0,-6 8 29 16,0 0 81-16,2-14-130 0,-2 14 12 0,-4-17 2 15,0 7 9-15,-3-5 2 0,-1-1 5 16,-4-1 9-16,-1-5 7 0,-1-2 17 0,-1-1 0 16,-2 1 16-16,2-1 26 0,-1 2 19 15,1 1 16-15,4 4 14 0,-1 2 8 0,3 2-3 16,1 2 6-16,0 1-1 0,-1 1-9 0,5 1-12 16,4 9-19-16,-9-12-9 0,9 12-6 15,-9-5 0-15,9 5 5 0,0 0 11 0,0 0 15 16,-9 5 14-16,9-5-2 0,-5 18 15 15,3-2 1-15,0 4 7 0,2 5-30 0,0 6 33 16,0 7-27-16,0 10 32 0,0 3-26 0,0 2 34 16,-3 3 101-16,2 3-109 0,-1-3 111 15,-2 0-104-15,0-2-37 0,0-3 29 16,0-2-32-16,-1-4 17 0,1-8-74 0,2-3 0 16,-1-2 0-16,-2-7 0 0,3-1 0 0,0-5 0 15,0-1 0-15,-1-4 0 0,1-1 0 16,-1-2 0-16,3-11 0 0,-3 14 0 0,3-14 0 15,-5 6-107-15,5-6-38 0,0 0-2 16,-16-5 18-16,9-1-13 0,-5-4 40 0,2-2 129 16,-3-3-111-16,-1 1 128 0,3-1-111 0,-2 0 137 15,1-1-89-15,1 1 9 0,3 5 51 16,0-2 101-16,1 1-121 0,1 0 64 0,2 3-88 16,4 8 92-16,-5-17-117 0,5 17 99 15,2-19-112-15,1 10 105 0,3-4-148 0,-1 1 74 16,6-1-169-16,0-2 78 0,2 0-170 15,1 1-44-15,4-1-34 0,2-1-34 0,1-1-33 16,1 0-36-16,2 0-27 0,1 0-19 0,0-1-93 16,5-2-568-16,-1-2-774 0</inkml:trace>
  <inkml:trace contextRef="#ctx0" brushRef="#br1" timeOffset="155817.07">23098 3648 408 0,'14'-12'788'0,"-3"0"-118"0,0 2-66 16,-1 0-72-16,-2 1-50 0,-1 2-42 15,-7 7-51-15,11-11-68 0,-11 11-68 0,9-6-41 16,-9 6-29-16,0 0-17 0,0 0-20 0,16 2-24 16,-16-2-18-16,6 8-14 0,-6-8-14 15,8 13-13-15,-8-13-13 0,4 16-14 0,-4-16-13 16,6 17-44-16,-6-17-62 0,3 16-79 16,-3-16-85-16,4 17-100 0,-4-17-115 0,0 16-165 15,0-16-708-15,-2 12-938 0</inkml:trace>
  <inkml:trace contextRef="#ctx0" brushRef="#br1" timeOffset="155973.29">23081 3677 381 0,'0'0'790'0,"-13"-7"-205"0,13 7-105 16,-10-4-111-16,10 4-62 0,0 0-43 0,0 0-32 16,0 0-31-16,0 0-41 0,0 0-30 0,0 0-26 15,0 0-21-15,0 0-22 0,0 0-52 16,0 0-70-16,0 0-74 0,8 7-76 15,-8-7-98-15,0 0-127 0,17 4-505 0,-17-4-521 16</inkml:trace>
  <inkml:trace contextRef="#ctx0" brushRef="#br1" timeOffset="156334.69">23349 3632 486 0,'0'0'746'0,"0"0"-124"0,0 0-72 0,0 0-80 16,12 2-43-16,-12-2-56 0,0 0-53 0,0 0-52 15,-7 9-52-15,7-9-49 0,-9 8-31 16,9-8-30-16,-13 9-25 0,-1-2-39 0,3 0-41 16,-5 0-36-16,3 0-26 0,-3-1-16 15,0 0-2-15,-2-1 4 0,3 0-1 0,-3 0 12 16,2-2 15-16,-2 0 15 0,3 0 9 16,1-1 22-16,1 0 48 0,13-2 34 0,-23 1 26 15,23-1 26-15,-19 3 27 0,19-3-4 0,-15 0 89 16,15 0-150-16,-11 2-56 0,11-2 11 15,0 0-20-15,-16 4 52 0,16-4-13 0,-5 6 30 16,5-6-33-16,-4 10 24 0,4-10-26 16,-2 16 33-16,2-16 119 0,0 22-140 0,-2-7 101 15,0 3-140-15,0-1 106 0,-2 2-137 0,2-1 110 16,-2 1-131-16,0-2 106 0,1-2-166 16,-1 1-35-16,2 1-44 0,-2-3-52 15,2-3-49-15,2-11-38 0,-6 19-49 0,6-19-67 16,-2 11-89-16,2-11-137 0,0 0-565 0,-5 10-814 15</inkml:trace>
  <inkml:trace contextRef="#ctx0" brushRef="#br1" timeOffset="156615.92">22957 3810 444 0,'0'0'672'0,"0"-18"-102"0,0 18-40 15,0-14-63-15,0 14-31 0,0 0-11 0,4-12-1 16,-4 12-19-16,5-7 68 0,-5 7-156 15,13-6 112-15,-13 6-142 0,20-5-30 0,-4 2 6 16,4 0-63-16,5 0 16 0,2 2-54 16,2-1 29-16,3 1-43 0,6 0 14 0,0 1 68 15,3 0-148-15,-3 0-45 0,0 1 24 0,-3-1-42 16,-5 2 21-16,-1-1-59 0,-6 0-7 16,-4 1-59-16,1-1 19 0,-5-1-37 0,-4 3 1 15,-11-3-72-15,15 5-10 0,-15-5 70 16,10 5-150-16,-10-5-26 0,0 0-24 0,-2 11-30 15,2-11-18-15,-11 7-40 0,11-7-40 0,-16 8-57 16,1-4-79-16,0 0-543 16,-3-1-736-16</inkml:trace>
  <inkml:trace contextRef="#ctx0" brushRef="#br1" timeOffset="156773.6">23324 3792 1203 0,'-12'-1'464'0,"12"1"-39"0,-19-2-39 0,19 2-46 16,-13-1-64-16,13 1-4 0,0 0-8 15,-13 2-2-15,13-2-6 0,-7 5-26 0,7-5-35 16,-9 12-15-16,9-12-10 0,-8 16-17 15,5-3-14-15,-1 2-19 0,-2 0-20 0,0 1-22 16,1 1-14-16,1 0-23 0,0-1-60 0,-1 1-79 16,0 0-81-16,0-1-72 0,0-2-63 15,2 0-78-15,0-1-119 0,-1-2-168 0,4-11-313 16,-4 14-590-16</inkml:trace>
  <inkml:trace contextRef="#ctx0" brushRef="#br1" timeOffset="157179.82">23179 3946 450 0,'6'-8'557'0,"0"-1"-40"0,2 1-30 16,-1 4-41-16,2-1-41 0,2-1-19 0,3 1-19 15,-1 0-26-15,3 1-33 0,1 1-49 0,-1 1-54 16,0 0-38-16,0 1-32 0,-1-1-27 16,0 2-30-16,-15 0-16 0,21 2-25 0,-21-2-5 15,20 4-4-15,-20-4-9 0,10 7-28 16,-10-7-31-16,3 10-30 0,-3-10-12 0,-8 15 1 15,0-4-2-15,0 0-5 0,-7 1 13 0,-1 1 10 16,-4-1 13-16,3 0 13 0,-4-1 7 16,-2 0 11-16,1-3 10 0,-1 1-6 0,-1-1 13 15,-1-1 1-15,0 1 0 0,0-2 0 16,1 0 12-16,1 0 5 0,0 1 20 0,1-1-6 16,7-1-4-16,-2 0-5 0,4 1-5 15,0 0-1-15,1-1 14 0,4 0 12 0,8-5 14 16,-11 11 13-16,11-11 17 0,-10 13 10 0,10-13 15 15,-4 15 8-15,4-15 1 0,-4 21-15 16,4-11-13-16,-1 7-20 0,0 0-9 0,1-1 95 16,0 1-139-16,0 0-39 0,0-3-15 15,1 0-78-15,0-3-30 0,-1 0-87 0,0-11-2 16,4 20-67-16,-4-20-39 0,2 17-42 0,-2-17-34 16,2 10-40-16,-2-10-81 0,0 0-324 15,5 11-410-15</inkml:trace>
  <inkml:trace contextRef="#ctx0" brushRef="#br1" timeOffset="157726.68">22957 4367 465 0,'0'0'533'16,"0"0"-83"-16,0 0-61 0,-3-13-38 16,3 13-39-16,0 0-3 0,5-12 2 0,-5 12 0 15,7-8-10-15,-7 8-9 0,13-13-11 16,-1 7-22-16,1-2-25 0,3 1-32 0,3-1-23 16,2 0-26-16,2-1-24 0,6-1-23 0,-3 2-24 15,5-1-14-15,-1 2-16 0,1 0-13 16,1 1-13-16,-5-1-23 0,0 3-26 0,0 1-12 15,-2 0-15-15,-3 2-15 0,-2 0-12 16,-2 2 11-16,-1 0 21 0,-3 1 21 0,-4 1 25 16,-10-3 41-16,16 7 33 0,-16-7 9 15,6 13 6-15,-6-13 3 0,0 17 1 0,0-17-9 16,-7 21-1-16,-2-9-8 0,0 3 99 0,-1 0-145 16,-4-1 106-16,0-1-136 0,1 1-18 15,-1-3 22-15,1-1-22 0,1-2-5 0,1 0-59 16,0-2-14-16,4-1 50 0,7-5-199 15,-13 4-37-15,13-4-33 0,0 0-15 0,-16-3-14 16,16 3-3-16,-6-11-6 0,6 11 21 16,-7-16 50-16,4 3 54 0,-1-2 51 0,-1-2 55 15,1-1 59-15,1 0 51 0,-1-1 61 16,2 1 63-16,-1 3 26 0,1 0 19 0,0 2 6 16,2 13-7-16,-4-17 19 0,4 17 23 0,0 0 36 15,0 0 16-15,0 0 8 0,0 0 6 16,0 0 13-16,0 0 12 0,2 27-6 0,-2-9 48 15,-2 3-45-15,0 4 2 0,-4 6-6 16,0 2-3-16,0 0-30 16,-3 6-19-16,1-2-26 0,0-4-28 0,1-3-119 0,0 1-57 15,-2-4 0-15,4-2 0 0,0-4 0 0,0-1 0 16,2-5 0-16,1 0 0 0,-2-3 0 0,4-12 0 16,-4 17 0-16,4-17 0 0,-4 15 0 15,4-15 0-15,0 0 0 0,-4 10 0 0,4-10-204 16,0 0-148-16,0 0-135 0,0 0-80 15,-2-12-29-15,2 12-450 0,2-26-519 0,0 8-1208 16</inkml:trace>
  <inkml:trace contextRef="#ctx0" brushRef="#br1" timeOffset="158786.67">23846 3831 511 0,'0'0'536'15,"1"-12"-57"-15,-1 12-34 0,0 0-30 0,1-10-48 16,-1 10-33-16,0 0-25 0,0 0-23 0,0 0-18 15,3-13-29-15,-3 13-14 0,0 0-32 16,0 0-18-16,0 0-43 0,0 0 19 0,0 0-24 16,0 0 50-16,0 0-20 0,0 0 24 0,0 0 104 15,0 0-153-15,5 9 103 0,-5-9-136 16,1 20 125-16,-1-3-121 0,0 2 110 16,-4 5-115-16,2 1-36 0,-3 5 42 0,-2-1-39 15,3 0 28-15,-3-4 83 0,3 0-130 0,-1-3-43 16,0-1 32-16,1-3-38 0,1-3 36 15,-2-1 98-15,4-1-128 0,-3-3-48 0,4-10 23 16,-3 15-66-16,3-15-61 0,-2 10 31 16,2-10-193-16,0 0-67 0,0 0-44 0,0 0-52 15,0 0 5-15,0 0-11 0,0-16-22 0,0 16-110 16,5-24-576-16,-3 7-797 0</inkml:trace>
  <inkml:trace contextRef="#ctx0" brushRef="#br1" timeOffset="159177.89">23856 3759 395 0,'0'0'750'0,"1"-17"-142"0,-1 17-58 0,0 0-77 16,0-15-26-16,0 15-33 0,0 0-49 0,0 0-55 15,1-14-66-15,-1 14-22 0,0 0-10 16,4-9-15-16,-4 9-19 0,8-5-25 0,-8 5-23 16,12-5-20-16,-12 5-23 0,15-6-19 15,-15 6-14-15,19-4-10 0,-19 4-6 0,18-4-5 16,-18 4-1-16,20-3-6 0,-20 3-4 0,24-1-2 15,-24 1-2-15,22-1-8 0,-22 1 1 16,21-1-2-16,-21 1 0 0,23 0-2 0,-23 0-2 16,22 1-4-16,-22-1-3 0,18 2 11 0,-18-2 38 15,19 3 26-15,-19-3 20 0,13 9 35 16,-7-2-16-16,1 6 52 0,-2 1-46 16,-3 3 42-16,0 6 84 0,0 0-121 0,-1 3 103 15,-2 0-135-15,-1 2 95 0,0 0-135 0,1-1 65 16,-1 1-116-16,-1 0 0 0,1-4 0 15,-2 1 0-15,2-2 0 0,0-4 0 0,0 1 0 16,0-4 0-16,-1-1 0 0,1-2 0 16,0-2 0-16,2-11 0 0,-2 19 0 0,2-19 0 15,-3 13-42-15,3-13-141 0,-3 9-181 0,3-9-68 16,0 0-67-16,0 0-61 0,-11 2-62 16,11-2-47-16,-8-7-109 0,5-1-500 15,-3-4-885-15</inkml:trace>
  <inkml:trace contextRef="#ctx0" brushRef="#br1" timeOffset="159790.03">23956 3928 817 0,'-7'-8'599'0,"1"1"-85"16,6 7-44-16,-7-11-61 0,7 11-34 0,-7-9-37 15,7 9-47-15,0 0-46 0,-4-9-38 16,4 9-35-16,0 0-24 0,0 0-21 0,2-11-16 16,-2 11-12-16,0 0-18 0,11-6-12 15,-11 6-11-15,12-2-7 0,-12 2-15 0,15-2-4 16,-15 2-6-16,14-3-7 0,-14 3-7 0,13-3-25 15,-13 3-57-15,14 0-44 0,-14 0-21 16,0 0-5-16,15-1 15 0,-15 1 30 16,0 0 23-16,0 0 2 0,5 8 28 0,-5-8 12 15,-5 7 10-15,5-7 33 0,-8 13 27 0,1-7 37 16,-1 2 25-16,-3 1 23 0,3 0 8 0,-4-1 0 16,4 0-1-16,0 0-6 0,0-2-8 15,8-6-21-15,-12 11-24 0,12-11-24 0,-8 10 6 16,8-10 11-16,-5 9 2 0,5-9-2 15,0 0-6-15,0 0-11 0,3 12-10 0,-3-12-4 16,0 0-17-16,14 5-25 0,-14-5-28 0,14 2-28 16,-14-2-38-16,14 0-32 0,-14 0-33 15,0 0-30-15,18 0-14 0,-18 0-49 16,0 0-21-16,0 0-10 0,11 3 1 0,-11-3 47 16,0 0 46-16,-13 11 39 0,3-6 35 0,-3 2 27 15,-3 1 18-15,-1 1 20 0,-4 1 23 16,-4 1 43-16,-1 0 25 0,-1 1 40 0,0-1 24 15,-1 2 44-15,2-3 33 0,1 2 14 16,5-4 12-16,0-1 26 0,5 0 5 16,2-2-14-16,2 0-20 0,0-1-18 0,11-4-4 0,-11 6 1 15,11-6-3-15,0 0-17 0,0 0-10 16,0 0-14-16,0 0 0 0,13 4 4 0,-13-4 7 16,29-4-1-16,-9 1 102 0,5-1-134 0,3 0 99 15,3-2-129-15,5 1-10 0,0-2-11 16,6 0-18-16,2-1-7 0,-4-1-9 15,3 1-10-15,-8 1-28 0,-3 0-50 0,-1 1-37 16,-5 1-49-16,-5 0-33 0,-2 2-23 0,-3 0-22 16,-2 1-22-16,-14 2-50 0,19-3-62 15,-19 3-52-15,0 0-65 0,11 2-85 0,-11-2-158 16,0 0-351-16,0 0-688 0</inkml:trace>
  <inkml:trace contextRef="#ctx0" brushRef="#br1" timeOffset="160083.54">23927 4174 663 0,'0'0'743'15,"-11"4"-118"-15,11-4-76 0,0 0-71 0,-12 1-69 16,12-1-75-16,0 0-56 0,0 0-8 16,-9 5-20-16,9-5 9 0,0 0 0 0,-4 11-9 15,4-11-2-15,0 15-8 0,0-15 125 16,0 24-140-16,0-5-48 0,0 1 30 0,-2 3-52 15,0 1-9-15,-1 0-6 0,-1 2-16 16,1-2-20-16,-1-1-29 0,1 0-5 0,-1-2-15 16,0-2-10-16,1-2-6 0,0-3-14 0,-2 1-27 15,2-3-44-15,3-12-27 0,-2 16-35 16,2-16-43-16,-2 12-42 0,2-12-100 0,0 0-58 16,0 0-96-16,0 0-26 0,0 0-59 15,0 0-13-15,0 0 98 0,3-9-176 0,-3 9-22 16,1-18-259-16,-1 18-469 0</inkml:trace>
  <inkml:trace contextRef="#ctx0" brushRef="#br1" timeOffset="161243.19">23861 4411 1287 0,'1'-15'398'0,"1"1"-44"0,0-1-16 16,2 2-31-16,-1 0-23 0,-1 0-13 15,3 2-12-15,0 1-9 0,-5 10-1 0,8-17-31 16,-4 9-14-16,1 0-21 0,1 1-11 16,2 0-13-16,1-2-15 0,1 1-19 0,2 1-22 15,0 0-12-15,3 1-3 0,-2 0-26 0,4 0-11 16,-2 1-5-16,4 0-16 0,-3 0-1 15,1 1-10-15,-4 0-6 0,1 2-10 0,-3 0 4 16,-11 2 9-16,18 0 22 0,-18 0 19 16,15 7 32-16,-11-2 18 0,4 3 19 0,-2 5 9 15,-3 2 7-15,1 1 110 0,-2 3-129 16,0-1-32-16,-2 2 33 0,1-1-49 0,-2 2 31 16,0-1-45-16,0 0-5 0,-1 0-5 0,-2-2 25 15,2 1-44-15,-1-2 22 0,0-2-40 16,-1 0 29-16,2-3-55 0,-1-2 20 0,3-10-58 15,-2 16 15-15,2-16-67 0,-2 11-14 16,2-11-44-16,-4 9-5 0,4-9-40 0,0 0 16 16,-8 6-28-16,8-6 22 0,0 0-26 0,0 0 33 15,-17-5-3-15,17 5 21 0,-19-12 21 16,9 4 23-16,-1-2 27 0,-5-1 31 16,3-1 38-16,-1 1 35 0,0-1 29 0,2 1 27 15,-1 3 24-15,1-2 28 0,0 2 15 0,3 1 7 16,1 0-1-16,1 1-12 0,7 6-23 15,-12-8-26-15,12 8-23 0,-8-11-9 0,8 11-10 16,-2-8-8-16,2 8-18 0,2-10-37 16,-2 10-31-16,8-14-18 0,-1 9-19 0,1-1-18 15,0 1-10-15,-1-1-3 0,3 3-24 0,0 0 7 16,-10 3-5-16,17-2 4 0,-17 2-1 16,13 2 16-16,-13-2 22 0,8 6 32 0,-8-6-5 15,2 12 18-15,-2-12 21 0,-3 16 21 16,0-7 41-16,-4 3 28 0,0 0-4 0,0-1 61 15,0 1-12-15,-1-2 30 0,2 1-16 16,-3-1 36-16,3-1-30 0,1-2 12 0,5-7-44 16,-10 12 7-16,10-12-41 0,-6 7-2 0,6-7-58 15,0 0 6-15,-6 9-32 0,6-9 10 16,0 0-37-16,0 0-1 0,0 0-20 0,7-6-11 16,-7 6-5-16,8-9 4 0,-8 9-9 0,10-13 1 15,-10 13 11-15,9-14 18 0,-5 6 19 16,3-1 21-16,-7 9 34 0,7-14 49 0,-7 14 34 15,7-14 26-15,-7 14 26 0,4-9 17 16,-4 9 6-16,0 0-1 0,6-12-17 0,-6 12-29 16,0 0-16-16,0 0 17 0,0 0 25 0,0 0 16 15,0 0 6-15,-1 14-29 0,1-14 18 16,-2 20-20-16,1-4 32 0,-1 2-16 0,0 3 31 16,0 1-30-16,1 2 36 0,-3 1-39 15,0-2 26-15,2-1-45 0,-1 1 16 0,-2-2-52 16,1 0 21-16,0-4-45 0,0 0 22 15,-1-3-38-15,2 0 26 0,0-3-30 0,-2-1 18 16,5-10-45-16,-6 15 10 0,6-15-56 0,-8 12 28 16,8-12-63-16,-9 9 29 0,9-9-47 15,-11 3 40-15,11-3-20 0,-12 0 30 0,12 0-33 16,-15-6 41-16,5 2-21 0,-1-2 36 16,-2 0-23-16,2-2 47 0,0 1-35 0,-1 0 29 15,0 0-6-15,3-1 48 0,-2 1-15 0,3 2 40 16,8 5-37-16,-13-10 35 0,13 10-39 15,-10-7 31-15,10 7-44 0,-8-7 22 16,8 7-44-16,-7-8 21 0,7 8-33 0,0 0 4 16,0-16-1-16,0 16-1 0,9-14 10 0,-1 4-8 15,4 2 5-15,1-2-1 0,2 2 1 16,0 1-3-16,3 1 4 0,0 1-7 0,0 2-16 16,2 0-5-16,-3 3-4 0,2 0 26 0,-3 3-29 15,0 1 35-15,-2 1-22 0,0 2 32 16,-2 2-22-16,-2 1 48 0,-2 1-17 0,0 1 54 15,-3 2-26-15,2-1 45 0,-3 0-28 16,1 1 33-16,-3-4-38 0,2 2 26 0,-4-12-38 16,6 17 26-16,-6-17-41 0,5 15 35 0,-5-15-28 15,5 11 32-15,-5-11-20 0,7 7 31 16,-7-7-33-16,0 0 7 0,16 2-47 0,-16-2-13 16,21-10-68-16,-9 2-10 0,3-5-92 15,1-2-36-15,1-4-93 0,2-2-41 0,0-2-74 16,3-7-6-16,-1-1-11 0,1-2 14 0,0-3-2 15,-1-1-24-15,1-1-40 0,-2 0-30 16,0 0-472-16,-2 0-597 0</inkml:trace>
  <inkml:trace contextRef="#ctx0" brushRef="#br1" timeOffset="161884.45">24457 4157 1205 0,'4'-20'527'0,"-1"4"12"0,2 2-30 16,-2 0 9-16,-2 5-17 0,-1 9-35 0,4-18-68 16,-4 18-59-16,2-13-54 0,-2 13-54 15,3-12-51-15,-3 12-45 0,0 0-32 16,4-12-4-16,-4 12-4 0,0 0-11 0,10-8-3 15,-10 8-12-15,0 0-11 0,13 0-11 0,-13 0-3 16,0 0-16-16,15 2-1 0,-15-2-10 16,11 6 4-16,-11-6-4 0,10 9 2 0,-10-9 1 15,6 13 0-15,-6-13 7 0,3 17-6 16,-3-17 6-16,-6 25 26 0,2-9 25 0,-4 1 11 16,-1-1 6-16,-2 2 6 0,0-2 2 0,-1 0-9 15,0-1 81-15,1-1-123 0,0-3 89 16,3-1-132-16,0 1 94 0,3-3-124 0,-2-2 87 15,7-6-126-15,-7 12 106 0,7-12-106 16,0 0 101-16,-1 13-107 0,1-13 101 0,5 10-119 16,-5-10 89-16,11 9-113 0,-11-9 113 15,13 10-122-15,-13-10 119 0,12 11-123 0,-3-5 131 16,-3-1-115-16,0 3 121 0,-1 0-109 0,-1 0 17 16,1 6 42-16,-4-1 9 0,-1 0 57 15,0 5-12-15,-4 0 56 0,-3 3-25 0,-1 0 43 16,-1 1-43-16,-4 0 34 0,1 2-44 15,0-6 27-15,-2-1-45 0,3 0 31 0,-3-1 77 16,1-2-145-16,1-3-73 16,1-2-17-16,-1-1 55 0,0-1-182 0,2-4-58 0,10-3-33 15,-18 3-40-15,18-3-32 0,-17-3-10 0,17 3 3 16,-19-13 21-16,10 4 18 0,-1-3 21 16,-2-1 42-16,4-3 52 0,-3-1 60 0,1 0 69 15,1-2 56-15,1 1 51 0,1 1 36 16,0 2 28-16,2 0 20 0,1 1 18 0,1 3 11 15,3 11 8-15,-4-19 5 0,4 19 30 0,-2-12 27 16,2 12 29-16,0 0 6 0,6-9 16 16,-6 9 5-16,0 0-2 0,13 1-21 0,-13-1-1 15,19 8-6-15,-6-2-27 0,8 4 2 16,-2 1-36-16,9 2 11 0,6 3 8 0,2 1 60 16,3-1-42-16,5 0 10 0,1 0-63 0,2-2 15 15,1 0-62-15,1-2 17 0,1-2-60 16,0-1 5-16,0-3-64 0,-2-2-22 15,0-1 42-15,-9-1-211 0,0-4-76 0,-3 1-93 16,-2-4-68-16,-6 1-40 0,-2-1-1 0,-1-2-1 16,-4-1-33-16,-3 0-68 0,-1-2-505 15,-6 0-720-15</inkml:trace>
  <inkml:trace contextRef="#ctx0" brushRef="#br1" timeOffset="162307.46">24901 3982 506 0,'-11'-11'741'0,"1"3"-130"0,1 2-29 16,0 0-40-16,9 6-34 0,-13-10-42 0,13 10-43 16,-12-7-76-16,12 7-53 0,-9-7-46 0,9 7-45 15,-7-6-28-15,7 6-13 0,0 0-9 16,0 0-14-16,0 0-4 0,0 0-17 0,2-8-14 15,-2 8-20-15,0 0-11 0,19-4-13 16,-19 4-13-16,17-3-7 0,-17 3-9 0,21-3-8 16,-21 3 1-16,23-4-5 0,-12 3-2 0,1-2-8 15,1 1 1-15,-2 1-18 0,-11 1-1 16,21-1-9-16,-21 1-1 0,16 0 10 0,-16 0 7 16,13 3 7-16,-13-3 8 0,10 8 6 0,-10-8 3 15,6 12 6-15,-6-12 1 0,4 17 4 16,-4-17-11-16,-2 20 6 0,1-8-12 15,0 5-4-15,-1 1-3 0,-1 0 1 0,0 1-4 16,0 3-1-16,0-3-6 0,0-1-18 0,1 1-26 16,1-1-33-16,-1-1-27 0,0-1-23 15,1 1-34-15,0-5-33 0,-2 2-49 0,3-14-48 16,-2 19-60-16,2-19-55 0,-3 19-98 16,3-19-153-16,-6 15-571 0,6-15-836 0</inkml:trace>
  <inkml:trace contextRef="#ctx0" brushRef="#br1" timeOffset="162541.81">24729 4160 367 0,'-10'-5'890'16,"10"5"-205"-16,-14-7-118 0,14 7-111 0,-9-6-75 16,9 6-32-16,0 0 0 0,0 0-10 0,-5-8-39 15,5 8-41-15,0 0-42 0,9-6-21 16,-9 6-31-16,16-5-17 0,-16 5-16 0,20-7-17 15,-5 4-11-15,2-1-25 0,0 1-16 16,2-2-6-16,0 2-10 0,1 0-10 0,-1-1-15 16,2 1-29-16,-1-1-70 0,-1 0-76 15,0 2-79-15,0-2-86 0,-2 1-70 0,0 0 36 16,-5 2-305-16,-12 1-655 0,20-1-915 16</inkml:trace>
  <inkml:trace contextRef="#ctx0" brushRef="#br1" timeOffset="162807.46">24700 4217 893 0,'-10'6'696'0,"2"-1"-84"16,8-5-44-16,-12 10-60 0,12-10-55 0,-3 8-30 16,3-8-39-16,0 0-50 0,5 11-36 0,-5-11-37 15,12 4-41-15,-12-4-27 0,20 3-25 16,-20-3-23-16,29-3-24 0,-9 2-27 0,1 0-17 15,-2-3-17-15,4 0-11 0,0-1-14 16,-1 1-52-16,-2 1-55 0,-1-1-44 0,-1-1-60 16,-1 1-34-16,-2-1-22 0,-1 1-10 0,-3 1-34 15,-2-1-27-15,-9 4 111 0,15-7-178 16,-15 7 111-16,9-9-179 0,-9 9-37 0,5-8-54 16,-5 8-318-16,2-12-390 0</inkml:trace>
  <inkml:trace contextRef="#ctx0" brushRef="#br1" timeOffset="163120.09">24936 3851 224 0,'-4'-10'831'0,"4"10"-164"0,-7-15-59 0,7 15-48 16,-5-12-51-16,5 12-62 0,0 0-76 16,-5-11-88-16,5 11-78 0,0 0-36 0,0 0-5 15,0 0-3-15,0 0-4 0,0 0-6 0,0 0-1 16,-1 14-2-16,3 1-4 0,0 2 20 15,0 7 14-15,0 4 15 0,0 6 1 16,-1 4-7-16,-1 9-5 0,0 1-2 0,-1 1 90 16,-1 1-134-16,0 0-31 0,0-1 24 0,0-1-38 15,0-2 11-15,1-8-37 0,-1-2 1 16,1-3-66-16,1-4 0 0,-1-2 0 0,1-3 0 16,0-4 0-16,0-2 0 0,0-1 0 15,0-3 0-15,0-2 0 0,0-12-58 0,-1 18-90 16,1-18-26-16,-1 13 23 0,1-13-204 0,0 0-75 15,-4 8-63-15,4-8-71 0,0 0-79 16,0 0-110-16,-11-7-653 0,11 7-1009 0</inkml:trace>
  <inkml:trace contextRef="#ctx0" brushRef="#br1" timeOffset="163450.01">24722 4436 628 0,'-8'-9'683'15,"-1"-1"-115"-15,3 4-46 0,6 6-81 0,-9-12-63 16,9 12-59-16,-8-8-47 0,8 8-13 15,0 0-18-15,-5-10-32 0,5 10-25 0,0 0-19 16,5-10-19-16,-5 10-26 0,7-4-17 16,-7 4-12-16,13-6-16 0,-13 6-10 0,18-2-13 15,-18 2-7 1,21-4-10-16,-21 4-8 0,22-2-1 0,-22 2-16 0,22 0-12 0,-22 0-43 16,17 0-28-16,-17 0-2 0,14 3 12 0,-14-3 20 15,7 4 12-15,-7-4 20 0,0 0 36 0,5 13 32 16,-5-13 25-16,-5 12 33 0,5-12 131 15,-10 15-116-15,3-5-9 0,-3-1 24 0,3 1-23 16,-1-3 10-16,3 1-47 0,5-8-3 16,-10 11-42-16,10-11 32 0,-6 9-28 0,6-9 33 15,0 0-32-15,5 11 25 0,-5-11-38 16,18 3 17-16,-18-3-53 0,32-3-17 0,-5-2 61 16,4-1-182-16,3-3-74 0,0 0-99 15,3-2-130-15,-4 1-118 0,-2 1-210 0,-2 0-704 16,-5 0-1098-16</inkml:trace>
  <inkml:trace contextRef="#ctx0" brushRef="#br1" timeOffset="164247.76">21034 5429 502 0,'-6'-6'895'0,"6"6"-166"16,0 0-104-16,0 0-48 0,0 0-92 0,0 0-22 15,0 0-94-15,-5-7-44 0,5 7-26 16,0 0 0-16,0 0-14 0,0 0-20 0,9-5-19 16,-9 5-36-16,12-2-17 0,-12 2-21 0,19-3-26 15,-8 1-26-15,1 1-20 0,0-1-23 16,5-1-7-16,-1 2-19 0,1-4-11 16,1 3-28-16,-2-2-50 0,0 2-45 0,2-1-41 15,-2 0-39-15,0-2-39 0,-1 1-35 0,-2 1-51 16,-2-2-53-16,-11 5-52 0,18-5-5 15,-18 5-24-15,14-7-30 0,-14 7-100 0,9-5-123 16,-9 5-321-16,0 0-594 0</inkml:trace>
  <inkml:trace contextRef="#ctx0" brushRef="#br1" timeOffset="164546.67">21270 5260 846 0,'0'0'556'0,"-10"-6"-71"0,10 6 6 0,0 0-72 16,-9-7-22-16,9 7-38 0,0 0-37 15,0 0-44-15,-6-6-47 0,6 6-33 16,0 0-8-16,0 0 3 0,0 0 1 0,-7 7 7 16,7-7 10-16,-2 13-13 0,2-13 5 0,-2 23 1 15,2-5-4-15,-2 5 0 0,-1 2-19 16,3 3-13-16,-4 5-11 0,2 4-9 0,-1 7-9 16,-1 0-15-16,-1 4-14 0,1-4-11 15,-2 0-15-15,0-1-13 0,-1-4-15 0,3-7-10 16,0-1-10-16,0-6-3 0,2-1-14 0,-2-2-3 15,2-4-23-15,0-2-7 0,0-3-38 0,0-1-10 16,2-12-31-16,-3 17-23 0,3-17-49 16,-1 12-65-16,1-12-77 0,0 0-57 0,0 0-61 15,0 0-73-15,0 0-70 0,0 0-59 16,0 0-114-16,-3-15-453 0,3 15-805 0</inkml:trace>
  <inkml:trace contextRef="#ctx0" brushRef="#br1" timeOffset="164734.73">21155 5573 559 0,'0'-17'624'0,"0"2"-56"16,0 3-33-16,0 12-21 0,0-16-7 0,0 16-4 0,0 0-19 16,-5-11-41-16,5 11-26 0,0 0-28 31,-8 4-48-31,8-4-50 0,-12 11-39 0,2 0-33 16,1 1-25-16,-1 3-31 0,-1 1-31 0,-3-1-24 15,3 2-18-15,0-3-25 0,-1 3-36 16,3-4-46-16,1-1-72 0,0-3-87 0,0 2-56 15,2-4-109-15,6-7-53 0,-9 12-113 16,9-12-110-16,0 0-155 0,0 0-588 0,0 0-961 16</inkml:trace>
  <inkml:trace contextRef="#ctx0" brushRef="#br1" timeOffset="164922.72">21088 5520 4 0,'9'-6'719'0,"-9"6"-128"0,20-4-56 0,-20 4 3 16,16 1-110-16,-5 3-13 0,2 2-52 15,0 2-13-15,0 2-66 0,1 1-23 0,1 2-67 16,-2 0-14-16,1 0-61 0,-2 0 1 16,0-4-46-16,-1 3 9 0,-2-3-69 0,1 1-26 15,-2-4-83-15,-1 0-16 0,-7-6-69 16,11 10 23-16,-11-10-67 0,9 3-54 0,-9-3-106 16,0 0-133-16,0 0-516 0,15-1-647 0</inkml:trace>
  <inkml:trace contextRef="#ctx0" brushRef="#br1" timeOffset="165157.21">21393 5378 943 0,'0'0'862'16,"-2"-11"-167"-16,2 11-129 0,0 0-69 0,0 0-34 16,0-14-9-16,0 14-40 0,0 0-24 15,9-8-36-15,-9 8-47 0,15-9-31 0,-5 7 79 16,5-3-188-16,1 1-34 0,-1 1-24 15,2-3-20-15,0 1-18 0,1 3-22 0,-1-3-27 16,-2 0-44-16,-1 1-53 0,1 0-47 16,-2 1-49-16,-1-1-59 0,-12 4-49 0,16-6-114 15,-16 6-46-15,16-5-94 0,-16 5-105 0,11-6-82 16,-11 6-406-16,0 0-741 0</inkml:trace>
  <inkml:trace contextRef="#ctx0" brushRef="#br1" timeOffset="165363.14">21599 5197 165 0,'0'0'829'0,"0"0"-235"0,-13-2-69 0,13 2-85 15,0 0 0-15,-9 4-63 0,9-4-7 16,-8 10-69-16,8-10-42 0,-3 13-53 0,3-13-42 16,-7 17-33-16,5-6-27 0,0 3-18 15,0 1 6-15,-1-1-42 0,1 2-10 0,0-2-70 16,2-1-30-16,-2 0-85 0,2-13-7 0,-2 21-53 15,2-21-38-15,0 18-73 0,0-18-80 16,0 14-93-16,0-14-492 0,0 0-574 0</inkml:trace>
  <inkml:trace contextRef="#ctx0" brushRef="#br1" timeOffset="165532.81">21701 5278 418 0,'0'0'812'0,"0"0"-216"0,0 0-43 15,0 0-117-15,0 0-33 0,0 0-85 0,0 0-54 16,0 0-55-16,-12 7-44 0,4-1-29 16,-1 3-93-16,-3 0-49 0,-1 1-81 0,2 0-49 15,-5 2 67-15,1-1-188 0,-2-2-37 0,2 3-48 16,1-3-104-16,1-2 28 0,-1 2-313 16,-1-3-235-16</inkml:trace>
  <inkml:trace contextRef="#ctx0" brushRef="#br1" timeOffset="165736.82">21419 5442 742 0,'-11'4'462'0,"11"-4"-49"15,0 0-12-15,0 0-37 0,-8 5-3 16,8-5-52-16,0 0 34 0,0 0-34 0,0 0 5 16,0 0-49-16,0 13-2 0,0-13-56 0,4 10 13 15,-4-10-39-15,3 18 26 0,-1-3-20 16,-1 1 24-16,-1 3-20 0,0 0 14 0,-1 2-40 16,0 0-30-16,0 2-25 0,-1-2-22 0,1-2-18 15,-1 0-16-15,0 0-28 0,2-2-47 16,-2-2-54-16,0-2-65 0,0-2-68 0,2-11-73 15,-1 18-70-15,1-18-48 0,0 13-88 16,0-13-137-16,0 0-714 0,0 0-940 0</inkml:trace>
  <inkml:trace contextRef="#ctx0" brushRef="#br1" timeOffset="166058.26">21438 5567 378 0,'2'-14'777'0,"-2"14"-133"15,2-11-95-15,-2 11-40 0,6-10-69 0,-6 10-25 16,9-12-70-16,-9 12-21 0,13-11-91 16,-2 4-19-16,0 0-66 0,0-2-2 0,4 4-51 15,-1-1 8-15,0 2-42 0,1-1 10 0,1 2-21 16,-4 1 29-16,-12 2-24 0,24 0 37 16,-24 0-11-16,19 4 39 0,-11-1-10 0,1 2 29 15,0 4-5-15,-1 1 34 0,-2 1-27 16,-1 0 29-16,1 2-45 0,-2-1-7 0,-1 2-16 15,2 0-20-15,-3 0-11 0,0 1-17 16,-2-2-8-16,0 0-14 0,0-13-11 0,0 23-32 0,0-12-24 0,0-11-30 16,-2 21-35-16,2-21-12 0,0 18-48 0,0-18-9 15,-2 14-76-15,2-14-27 0,-4 12-95 16,4-12-34-16,0 0 66 0,-4 10-200 0,4-10-84 16,0 0-650-16,0 0-877 0</inkml:trace>
  <inkml:trace contextRef="#ctx0" brushRef="#br1" timeOffset="166542.98">21568 5674 161 0,'-13'-6'649'0,"0"2"-160"16,3 0-59-16,0 0 7 0,10 4-42 0,-17-7-17 16,17 7-81-16,-11-5-17 0,11 5-78 15,-10-5-10-15,10 5-53 0,0 0 37 0,-8-5-40 16,8 5 7-16,0 0-48 0,0 0 7 16,0 0-43-16,5-9 12 0,-5 9-42 0,0 0 17 15,13-7-54-15,-13 7 3 0,11-4-15 16,-11 4-16-16,13-4-7 0,-13 4-35 0,12-3-33 15,-12 3-29-15,0 0 29 0,14-3 19 16,-14 3 19-16,0 0 18 0,0 0 11 0,7 6 9 16,-7-6 10-16,0 0 13 0,-5 12 41 0,5-12-13 15,-10 13 65-15,6-6-16 0,-5 4 52 16,1-1-20-16,-2 0 31 0,0 1-15 0,1-3 23 16,-1 3-38-16,3-4 7 0,0 0-52 0,7-7-5 15,-8 9-53-15,8-9 22 0,0 0-27 16,-4 10 20-16,4-10-34 0,0 0-8 15,0 0-57-15,12 3 3 0,-12-3-42 0,11-1 30 16,-11 1-29-16,15-3 32 0,-15 3 98 0,13-1-137 16,-13 1 4-1,0 0 17-15,16 0 34 0,-16 0 37 0,0 0 20 0,9 7 13 0,-9-7-4 16,0 0 32-16,0 15-7 0,0-15 43 16,-5 16-38-16,-1-4 40 0,0 0-45 0,-2 1-13 15,-1-1 39-15,0 1 18 0,-3 1 7 0,0-1 5 16,0 1 10-16,1-1-3 0,2-3 0 15,0 1-17-15,-2-2-6 0,4-1-13 0,1-2-21 16,6-6-34-16,-7 10 4 0,7-10-3 0,0 0-15 16,0 0-58-16,0 0-67 0,0 0-84 15,17-7 52-15,-3 0-227 0,-2-1-68 16,5-2 58-16,1-1-405 0,-2 1-368 0</inkml:trace>
  <inkml:trace contextRef="#ctx0" brushRef="#br1" timeOffset="166684.26">21587 5838 1036 0,'0'0'554'0,"10"4"-54"0,-10-4-79 0,0 0-35 15,-4 17-76-15,4-17-28 16,-9 19-52-16,2-7-18 0,-2 1-16 0,-2 1-15 0,0 3-23 16,-1-3-14-16,0 2-14 0,0-1-19 0,-2 1-16 15,2-2-18-15,-2 0-14 0,2-1-14 16,1-2-17-16,2-2-55 0,1-2-97 0,8-7-113 16,-11 8-104-16,11-8-120 0,0 0-153 0,0 0-446 15,0 0-674-15</inkml:trace>
  <inkml:trace contextRef="#ctx0" brushRef="#br1" timeOffset="166903">21632 5884 263 0,'0'0'752'0,"11"14"-88"0,-7-2-67 16,1 1-84-16,1 3-49 0,-1 1-20 0,0 3-39 15,-1 0-65-15,1 0-65 0,1 0-28 0,0-1-20 16,0-2-21-16,-2 0-28 0,0-2-23 15,1-2-26-15,-3-1-15 0,0-2-8 0,-2-10-3 16,4 15-5-16,-4-15-37 0,3 12-72 16,-3-12-88-16,0 0-84 0,0 0-84 0,0 0-87 15,0 0-69-15,0 0-98 0,0 0-228 16,-3-11-425-16,3 11-785 0</inkml:trace>
  <inkml:trace contextRef="#ctx0" brushRef="#br1" timeOffset="167361.17">22015 5581 756 0,'0'0'751'15,"-10"-3"-159"-15,10 3-49 0,0 0-69 0,0 0 18 16,-8-7-47-16,8 7-12 0,0 0-67 16,8-7-14-16,-8 7-43 0,15-7-7 0,-1 2-48 15,1 0-28-15,3-1-44 0,2 0-33 0,1-1-29 16,3 1-23-16,-2 0-20 0,3 0-15 16,0 0-17-16,-2 1-29 0,2-1-35 0,-2 1-74 15,0 1-44-15,-2-2-84 0,-4 1-34 0,2-1-92 16,-1 2-30-16,-3 0 77 0,-1-2-158 15,-3 0-2-15,-2 1-68 0,-1 1-59 16,-8 4 8-16,12-10-267 0,-12 10-389 0</inkml:trace>
  <inkml:trace contextRef="#ctx0" brushRef="#br1" timeOffset="167676.53">22402 5353 4 0,'-9'-5'682'0,"9"5"-161"16,-11-12-80-16,11 12 14 0,-9-8-47 15,9 8-34-15,-8-6-30 0,8 6-36 0,0 0-39 16,-8-8-32-16,8 8-35 0,0 0-38 0,-7-5-25 15,7 5 6-15,0 0 14 0,0 0 12 16,0 0 9-16,0 0 8 0,-4 10 10 0,4-10 15 16,4 19-16-16,-2-3 21 0,3 6-34 15,1 3 13-15,-1 5-33 0,2 4 16 0,0 6-43 0,1 2 18 16,-1 2-50-16,2-1-18 0,-2 1-12 16,0-2-12-16,1-1-9 0,0-1-3 0,1-2-48 15,-1-7 37-15,-1-1-9 0,4-2 1 16,-2-2-4-16,0-5-4 0,1-1-4 0,1-4-3 15,-3 0-1-15,2-4 0 0,-1-1-6 16,-3-1-9-16,3-4-5 0,-9-6-8 0,14 8-15 16,-14-8-11-16,11 3-23 0,-11-3-28 15,14-3-31-15,-14 3 84 0,13-7-207 0,-13 7-62 16,11-10-70-16,-11 10-85 0,9-15-65 0,-9 15-72 16,5-17-128-16,-5 17-638 0,2-16-963 15</inkml:trace>
  <inkml:trace contextRef="#ctx0" brushRef="#br1" timeOffset="167911.58">22091 5726 903 0,'-11'-2'713'15,"11"2"-183"-15,-20-3-72 0,20 3-82 16,0 0 6-16,-15 0-58 0,15 0 0 0,0 0-58 15,-5 8-13-15,5-8-66 0,2 13 1 0,-2-13-57 16,3 19 2-16,-1-5-51 0,0 2-15 16,0 0-23-16,0 1-57 0,-1 0-69 0,0-1-78 15,-1 0-79-15,1-3-75 0,-1-1-115 0,0-12-185 16,-1 22-483-16,1-22-715 0</inkml:trace>
  <inkml:trace contextRef="#ctx0" brushRef="#br1" timeOffset="168380.83">22043 5811 852 0,'0'0'655'0,"2"-13"-98"0,-2 13-15 15,2-12-76-15,-2 12-8 0,4-8-46 0,-4 8-20 16,7-11-79-16,-7 11-13 0,12-8-70 0,-12 8-6 16,15-7-67-16,-15 7-11 0,16-7-49 15,-16 7 6-15,18-6-47 0,-5 3 13 16,-13 3-38-16,18-2 8 0,-18 2-47 0,20-3-27 15,-20 3-75-15,13 0 10 0,-13 0-20 0,10 5 40 16,-10-5-8-16,0 0 45 0,4 12-12 16,-4-12 39-16,-4 13-7 0,4-13 69 0,-13 14 2 15,8-7 58-15,0 0-20 0,-3 0 41 0,3-1-22 16,-2 1-2-16,7-7-12 0,-11 8-16 16,11-8-17-16,-10 9-34 0,10-9-37 0,0 0 10 15,-8 8-45-15,8-8 7 0,0 0-67 16,0 0-13-16,0 0-57 0,12-5 15 0,-12 5-47 15,15-6 27-15,-15 6-4 0,16-6 43 0,-16 6-48 16,19-4 8-16,-19 4-6 0,14-3-6 16,-14 3 32-16,0 0 37 0,14 3 31 15,-14-3 41-15,0 0 41 0,4 9 32 0,-4-9 62 16,-5 13-4-16,5-13 29 0,-8 15 35 0,1-4 22 16,-1 1 16-16,0 0-2 0,-1-2 4 15,1 1-15-15,0-1-13 0,2-3-22 0,6-7-27 16,-9 13-20-16,9-13-31 0,-7 10-47 0,7-10-11 15,0 0-14-15,0 0-28 0,0 0-54 16,0 0-73-16,0 0-62 0,13-1-35 0,-1-6-20 16,1-1-35-16,4-2-59 0,0-1-76 15,6-3-523-15,-1 0-580 0</inkml:trace>
  <inkml:trace contextRef="#ctx0" brushRef="#br1" timeOffset="168613.31">22469 5748 654 0,'0'0'663'0,"11"-3"-76"16,-11 3-43-16,0 0-48 0,0 0-24 0,5 11-27 15,-5-11-61-15,-5 14-9 0,3-5-59 0,-4 4-4 16,1 2-45-16,-4 1-23 0,0 3-21 16,0-1-19-16,-1 0-14 0,-2 1-17 15,1 0-22-15,-3 1 0 0,0 3-20 0,0-2-4 16,1-3-25-16,-1 0-3 0,1-2-34 0,0-1 0 16,1-1-23-16,2-3-11 0,3-1-36 15,-1-1-36-15,2-3 65 0,6-6-192 0,-11 9-62 16,11-9-59-1,0 0-58-15,-9 4-72 0,9-4-48 0,0 0-72 0,-7-10-154 0,7 10-686 16,0-16-980-16</inkml:trace>
  <inkml:trace contextRef="#ctx0" brushRef="#br1" timeOffset="168759.97">22428 5410 532 0,'6'-13'728'0,"-2"1"-137"0,0 2-130 0,-4 10-97 15,5-14-28-15,-5 14-80 0,4-10-6 0,-4 10-68 16,0 0-38-16,9-9-46 0,-9 9-98 16,0 0-112-16,12-1-31 0,-12 1-350 0,11 3-505 15,-11-3-597-15</inkml:trace>
  <inkml:trace contextRef="#ctx0" brushRef="#br1" timeOffset="169279.75">22901 5631 335 0,'0'0'682'0,"-23"-2"-120"0,23 2-15 16,-18-1-44-16,18 1-28 0,-12-1-21 15,12 1-36-15,0 0 0 0,-18-2-73 0,18 2-5 16,0 0-54-16,-13-2-11 0,13 2-60 16,0 0-10-16,-13 0-52 0,13 0-8 0,0 0-46 15,0 0 9-15,0 0-36 0,0 0 13 16,0 0-32-16,0 0 22 0,0 0-41 0,9-13 16 15,-9 13-30-15,15-7 24 0,-15 7-42 0,19-6 21 16,-11 1-30-16,-8 5 16 0,19-6-27 16,-19 6 11-16,19-2-22 0,-19 2 24 0,18-5-25 15,-18 5 16-15,13-1-12 0,-13 1 27 16,0 0-15-16,19 2 33 0,-19-2-5 0,9 6 13 0,-9-6-8 16,5 12 36-16,-5-12-28 0,4 19 43 15,-6-7-42-15,0 4 9 0,-3 0-6 0,0 5-4 16,-1 0-6-16,-5 3 3 0,-1 0-7 15,-1-1-8-15,-3 0-9 0,3-3-34 0,-1-1-36 16,3-2-53-16,0-3-52 0,-1-2-83 0,3 0-63 16,-1-3-100-16,3-2-44 0,-1-1-38 15,8-6-74-15,-11 5-115 0,11-5-459 16,0 0-766-16</inkml:trace>
  <inkml:trace contextRef="#ctx0" brushRef="#br1" timeOffset="169451.71">22734 5818 547 0,'0'0'470'0,"2"-15"-71"0,-2 15-48 0,3-10-30 15,-3 10-31-15,9-7-30 0,-9 7-20 0,0 0-13 16,13 0-41-16,-13 0 8 0,16 6-58 16,-16-6 13-16,14 11-50 0,-3-3 15 0,0 0-48 15,-2 1 19-15,-1-1-47 0,2 2 18 16,-1-3-71-16,-3-1-48 0,-6-6-58 0,14 10-74 16,-14-10-50-16,13 9-103 0,-13-9-118 0,11 4-408 15,-11-4-426-15</inkml:trace>
  <inkml:trace contextRef="#ctx0" brushRef="#br1" timeOffset="170072.68">23062 5736 578 0,'0'0'695'0,"15"-8"-68"16,-5 3-39-16,-10 5-71 15,17-7-71-15,-7 2-61 0,3 0-39 0,4-1-42 0,-2 1-47 0,5-2-38 16,0 0-45-16,0-1-34 15,1 2-28-15,0-1-22 16,0 0-25-16,-1 0-23 0,-4 1-50 0,0 0-33 0,-1 0-33 0,0 1-21 16,-5 0-7-16,-1 1-27 0,-9 4-22 15,16-8-20 1,-16 8-28-16,11-10 7 0,-11 10 9 0,9-10 14 0,-9 10 20 0,5-11 18 16,-5 11 21-16,0-12 29 0,0 12 29 15,0-16 39-15,0 16 28 0,-4-19 29 0,2 4 26 16,-4 0 29-16,2 1-15 0,-2-2 46 0,1 2-6 15,0 1 42-15,-2 0-17 0,2 1 18 16,1 2-36-16,0 2 6 0,4 8-49 0,-6-14 6 16,6 14-37-16,-5-11 17 0,5 11-39 15,-4-9 22-15,4 9-26 0,0 0 35 0,0 0-19 16,-8-5 38-16,8 5-16 0,0 0 40 0,-4 11-13 16,4-11 38-16,-3 28-11 0,1-3 16 15,0 6-25-15,0 5 16 0,-2 8-16 0,2 0 30 16,-1 3-32-16,-2-1 15 0,3-1 16 15,-2-1 11-15,0-2-6 0,1-6-25 0,1-2-3 16,-2-2-20-16,3-6-14 0,-1-2-16 16,1-3-12-16,-3-3-6 0,4-1-1 0,-2-1-1 15,0-3 1-15,2-3-1 0,0-10-11 0,-3 17-39 16,3-17-5-16,-4 12-37 0,4-12-2 16,-7 7-3-16,7-7 0 0,0 0-7 0,-16 3-2 15,16-3-14-15,-14-4 7 0,14 4 4 16,-19-8 8-16,8 2 2 0,0-1 17 0,-4 1 6 15,5 0 9-15,-1-1 2 0,2 2 3 16,0 0 4-16,9 5 8 0,-14-9 15 0,14 9-4 16,-11-8-2-16,11 8-10 0,-11-8-9 0,11 8-8 15,-4-9-15-15,4 9-33 0,0-12-50 16,0 12-40-16,4-16-36 0,1 8-91 0,1-3-29 16,1 0-87-16,5-2-5 0,0 0-22 15,2 0-43-15,0-1-112 0,8-2-705 0,-4 2-890 16</inkml:trace>
  <inkml:trace contextRef="#ctx0" brushRef="#br1" timeOffset="170277.51">23617 5541 1135 0,'6'-6'803'0,"-6"6"-118"0,9-8-114 0,-9 8-26 16,0 0-69-16,0 0-25 0,0 0-53 15,0 0-24-15,0 0-72 0,4 11-16 0,-4-11-66 16,-8 16-9-16,2-4-61 0,-1 0 9 15,-2 1-67-15,0-1 10 0,-1 1-51 0,2 0-16 16,-4 0-83-16,4-2-46 0,-2 1 20 0,-1-1-220 16,0-2-98-16,3-2-98 0,-2 1-110 15,3-3-198-15,7-5-553 0,-11 4-953 0</inkml:trace>
  <inkml:trace contextRef="#ctx0" brushRef="#br1" timeOffset="170543.33">23688 5346 521 0,'0'0'686'0,"18"1"-77"15,-18-1-53-15,14 6-35 0,-14-6-84 16,16 14-9-16,-8-3-52 0,1 2 23 0,1 2-66 16,1 1-11-16,3 0 65 0,-3 1-180 15,2 0 88-15,1 0-173 0,-1 0 89 0,-1 0-155 16,1-1 100-16,-2-2-144 0,-1 0 107 0,-2-2-133 15,1 0 112-15,-2 0-158 0,0-2 84 16,-2-1-143-16,-1-2-3 0,-4-7-13 0,6 13-15 16,-6-13-52-16,4 11-53 0,-4-11-49 0,0 0-47 15,0 0-22-15,-1 13-35 0,1-13-84 16,0 0-79-16,-7 6-464 0,7-6-648 16</inkml:trace>
  <inkml:trace contextRef="#ctx0" brushRef="#br1" timeOffset="171231.67">23653 5692 536 0,'-12'1'709'0,"12"-1"-150"0,-19 4-53 0,19-4-84 16,-14 1-54-16,14-1-46 0,0 0-36 15,-11 2-24-15,11-2-38 0,0 0-28 0,0 0-38 16,0 0-33-16,0 0-24 0,0 0-23 16,0 0-22-16,18-2-16 0,-18 2-14 0,17-3-16 15,-7 0-23-15,1 0-19 0,5-1-22 0,-1 1-16 16,-1-1-11-16,2 0-13 0,-2 2-15 15,-3 0-5-15,-11 2-5 0,19-3 7 16,-19 3 23-16,14 0 26 0,-14 0 34 0,11 4 23 16,-11-4 17-16,9 8 25 0,-9-8 18 0,3 11 8 15,-3-11 6-15,-1 14 1 0,1-14 0 16,-3 18-4-16,3-18-7 0,-8 17-4 0,5-9-11 16,-3 1-9-16,2-1-8 0,-3 1-40 15,-2 2-52-15,0-3-77 0,2-1-40 0,-1-1-44 16,0 0 10-16,0-1 31 0,8-5 18 0,-16 6 5 15,16-6-14-15,-14 4-20 0,14-4 33 16,-13 1 63-16,13-1 26 0,-12-4 39 16,12 4 36-16,-10-6 52 0,10 6 30 0,-13-8 25 15,13 8 18-15,-12-11 16 0,12 11 3 0,-11-12-3 16,11 12-13-16,-9-12-5 0,9 12-14 16,-7-11-14-16,7 11-21 0,-5-9-18 0,5 9-20 15,0 0-17-15,-7-9 9 0,7 9 21 0,0 0 17 16,0 0 13-16,0 0-1 0,0 0-2 15,-12 3-11-15,12-3-2 0,-10 13-11 0,3-2-3 16,1 2-13-16,-4 0-2 0,3 0-28 16,-1 3 19-16,1-2-23 0,-2-1 19 0,2 1-29 15,3-1 20-15,0 0-25 0,1-2-6 16,3-11-1-16,-2 18-4 0,2-18 7 0,4 13 4 16,-4-13 7-16,9 14 4 0,-2-9 2 15,5 0 1-15,1-1 6 0,3-2 1 0,1-1-1 16,3 0 1-16,3-1 2 0,-3-1-1 0,5-1 0 15,2-2 23-15,-2 2-26 0,0-4 27 16,1 1-25-16,-3 1 24 0,-2 0-26 0,-2-1 38 16,-3 2 0-16,0 0 57 0,-5 2 18 0,0-2 66 15,-11 3-9-15,16-3 33 0,-16 3-36 16,11-2-20-16,-11 2-49 0,0 0-6 16,12-4-52-16,-12 4-1 0,0 0-43 0,0 0-9 15,0 0-71-15,6-6-31 0,-6 6-79 0,0 0-27 16,0 0-58-16,1-12 59 0,-1 12-209 15,0-12-72-15,0 12-115 0,1-20-533 0,0 4-758 16</inkml:trace>
  <inkml:trace contextRef="#ctx0" brushRef="#br1" timeOffset="171450.54">23948 5651 841 0,'2'-12'589'0,"-2"12"-88"16,2-18-54-16,-2 18-83 0,2-12-41 16,-2 12-11-16,0 0-2 0,4-11 6 15,-4 11-13-15,0 0-37 0,0 0-23 0,0 0-9 16,7 11-14-16,-7-11-10 0,0 14 90 0,0-14-156 15,-1 20 89-15,1-20-156 0,-3 21-33 16,3-21 6-16,-1 20-36 0,1-20 18 0,-1 17-39 16,1-17-14-16,-3 14 58 0,3-14-168 0,0 0-38 15,0 14-9-15,0-14-8 0,0 0-36 16,0 0-45-16,8 7-58 0,-8-7-34 0,0 0-20 16,12-7-16-16,-12 7-19 0,11-11-7 15,-4 0-28-15,3 0-339 0,-1-5-310 0</inkml:trace>
  <inkml:trace contextRef="#ctx0" brushRef="#br1" timeOffset="171763.26">24114 5460 446 0,'6'-18'548'0,"1"4"-80"16,-2 1-38-16,-1 0-13 0,0 2-58 0,-1 1 14 15,-3 10-49-15,3-15-7 0,-3 15-64 0,5-12-19 16,-5 12-63-16,4-9-19 0,-4 9-55 16,0 0 13-16,0 0-31 0,0 0 35 0,0 0-10 15,0 0 38-15,8 8 115 0,-8-8-122 16,0 29 17-16,0-8 19 0,-2 8 129 0,1 6-120 15,-1 9-10-15,-2 2 53 16,1 1-39-16,-2-1 38 0,3 0-23 0,-1-2-7 0,-2 0-17 16,3-8-13-16,0 1-15 0,0-2-17 0,0-1-76 15,1-6-54-15,-2-1 0 0,1-3 0 0,2-4 0 16,-2-2 0-16,2-1 0 0,-2-2 0 16,1-2 0-16,1-13 0 0,-4 19 0 15,4-19 0-15,-7 14 0 0,7-14 0 0,-13 10 0 16,13-10 0-16,-16 3 0 0,16-3 0 0,-25-4 0 15,8-1-150-15,-3-3-213 0,-1 0-50 16,-6-5-50-16,3-2-68 0,-3-1-62 0,-3-3-76 16,1-2-190-16,0 0-456 0,2-1-919 15</inkml:trace>
  <inkml:trace contextRef="#ctx0" brushRef="#br1" timeOffset="172732.53">24503 5482 801 0,'-6'-10'791'15,"-1"2"-164"-15,7 8-42 0,-8-12-69 0,8 12-13 16,-5-10-78-16,5 10-28 0,0 0-87 15,-7-11-10-15,7 11-93 0,0 0-19 0,0 0-29 16,-6-9 5-16,6 9-40 0,0 0-1 0,0 0-36 16,0 0 1-16,12-8-36 0,-12 8 2 15,10-3-28-15,-10 3-6 0,16-1-44 0,-16 1-8 16,16-1-48-16,-16 1 19 0,16 0-35 16,-16 0 22-16,13 2-41 0,-13-2 28 0,14 6 129 15,-14-6-112-15,8 11 19 0,-8-11 7 16,1 15 20-16,-1-15 33 0,-3 18 27 0,-1-3 17 15,-3-1 15-15,1-1 16 0,-2 1 12 0,-1 3 113 16,-2-2-125-16,1 1 120 0,1-4-133 16,0 0 106-16,1-2-134 0,1 0 93 0,1-2-135 15,6-8 96-15,-10 13-150 0,10-13 80 16,-5 9-138-16,5-9 107 0,0 0-137 0,0 0-7 16,1 11-11-16,-1-11-11 0,0 0-6 0,14 4-2 15,-14-4 5-15,11 3 15 0,-11-3 21 16,14 4 19-16,-14-4 22 0,14 6 16 15,-14-6 11-15,11 11 25 0,-11-11 16 0,9 14 28 16,-9-14 24-16,5 19 18 0,-5-7 19 0,-2 6 17 16,-1-2-9-16,-2 5 33 0,-1-2-14 15,-2 1 34-15,-1 1-25 0,-2 0 19 0,2-3-31 16,-2 0-9-16,-1-3-14 0,-1 1-9 0,3-1-10 16,-1-3-41-16,1-2-48 0,-1-1-55 15,-1 0-47-15,1-2-35 0,2-3-25 0,9-4-28 16,-18 6-19-16,18-6 1 0,-14 0 18 15,14 0 1-15,-15-6 30 0,15 6 41 0,-12-10 39 16,6 3 34-16,-1-4 33 0,2-2 37 16,-1-2 28-16,1 1 45 0,1-2 40 0,-1 1 23 15,3-1 23-15,-1 1 20 0,1 3 5 16,1 2 0-16,1 10-10 0,-1-18-6 0,1 18-9 16,0-13-3-16,0 13 1 0,0 0 2 0,2-15 6 15,-2 15 1-15,0 0 0 0,0 0 108 16,14 0-138-16,-14 0-10 0,15 8 39 0,-2 1-18 15,2 0 42-15,3 4-45 16,3 3 1-16,2-2 10 0,3 4-10 0,3 1-18 0,0 1-5 16,2 1-13-16,1 0-13 0,0-2-14 15,1-1-6-15,1-1-11 0,-1-2-6 0,3-2-8 16,3-2-13-16,-4-4-35 0,2-2-8 0,1-3-32 16,2-2-30-16,1-1-33 0,3-4-47 15,0 0-59-15,-8-3-56 0,-3 1-105 0,-1 0-27 16,-4-4 68-16,-5 4-192 0,-4-3-93 15,-1 1-198-15,-5 0-365 0,-3 0-806 0</inkml:trace>
  <inkml:trace contextRef="#ctx0" brushRef="#br1" timeOffset="173170.19">24925 5465 580 0,'-12'-8'742'0,"1"-1"-88"16,1 3-78-16,2 2-25 0,8 4-54 0,-12-9-20 15,12 9-98-15,-13-7-38 0,13 7-78 16,-8-6-18-16,8 6-68 0,0 0 1 0,-9-7-41 16,9 7 2-16,0 0-35 0,0 0-2 15,0 0-27-15,0 0 4 0,0 0-34 0,3-10 12 16,-3 10-30-16,0 0 10 0,11-4-23 15,-11 4 14-15,12-3-20 0,-12 3 6 0,11-3-32 16,-11 3 17-16,11-3-26 0,-11 3 22 0,14-2-23 16,-14 2 26-16,9-4-15 0,-9 4 24 15,0 0-21-15,12-2 33 0,-12 2-11 0,0 0 43 16,0 0-24-16,12 2 34 0,-12-2-8 16,0 0 33-16,0 11-16 0,0-11 24 0,-1 13-40 15,1-13 20-15,-3 18-38 0,3-18 30 0,-3 22-45 16,2-6 34-16,0 2-38 0,-2-1 22 15,2 2-29-15,0-1 21 0,0 2-40 16,0-2 9-16,0 0 70 0,0-1-166 0,0-1 69 16,1-2-170-16,-2-2-42 0,2-12-42 0,0 20-38 15,0-20-39-15,-1 17-32 0,1-17-72 16,-1 13-120-16,1-13-235 0,0 0-306 0,-4 12-739 16</inkml:trace>
  <inkml:trace contextRef="#ctx0" brushRef="#br1" timeOffset="173390.73">24695 5607 471 0,'0'0'767'32,"0"0"-175"-32,-8-4-47 0,8 4-65 0,0 0-48 0,0 0-52 0,0 0-55 0,0 0-50 0,6-8-52 15,-6 8-48-15,11-3-34 0,-11 3-27 16,16-6-19-16,-5 5-22 0,6-3-14 0,-1 1-11 31,1 0-13-31,0 0-5 0,2-1-23 16,-3 2-56-16,2-1-62 0,-1 0-59 0,-1 0-76 15,-3 2-86-15,-13 1-105 0,19-2-158 16,-19 2-442-16,14-1-652 0</inkml:trace>
  <inkml:trace contextRef="#ctx0" brushRef="#br1" timeOffset="173610.34">24666 5710 544 0,'0'0'639'0,"0"0"-108"15,-5 10-44-15,5-10-83 0,0 0-77 16,0 0-52-16,9 2-44 0,-9-2-40 16,0 0-38-16,19-3-27 0,-19 3-23 0,19-4-21 15,-8 0-21-15,3 0-8 0,1 0-21 0,-1-1-54 16,2-1-44-16,-2 0-53 0,0 1-42 15,0 0-66-15,-1-1-48 0,-1 0-56 0,-2 1-68 16,-1 0-434-16,-9 5-372 0</inkml:trace>
  <inkml:trace contextRef="#ctx0" brushRef="#br1" timeOffset="173954.17">24888 5251 494 0,'-4'-11'671'0,"1"2"-104"0,3 9-40 16,-5-14-84-16,5 14-86 0,-4-7-74 0,4 7-54 15,0 0-33-15,0 0-11 0,0 0-32 16,0 0 34-16,-10 7-27 0,10-7 23 0,-1 18-14 16,0-5 33-16,1 6-38 0,0 2 21 15,1 5 98-15,-1 5-119 0,-1 6 122 0,1 2-141 16,0 6 108-16,1 2-128 0,-2 0-11 15,1-1 37-15,0 0-33 0,1-9 0 0,-1 2 2 16,0-4-8-16,0-1-7 0,-1-5-14 0,1-2-14 16,0-1-16-16,0-4-7 0,0-2-7 15,-1-2-7-15,1-1-11 0,-1-3-6 0,1-14-20 16,0 21-20-16,0-21-24 0,0 18-35 16,0-18-35-16,0 13-40 0,0-13-46 0,0 0-65 15,1 13-66-15,-1-13-56 0,0 0-79 0,0 0-54 16,0 0-72-16,0 0-185 0,0 0-477 15,0 0-861-15</inkml:trace>
  <inkml:trace contextRef="#ctx0" brushRef="#br1" timeOffset="174314.46">24671 5792 526 0,'0'0'735'0,"-9"-4"-161"0,9 4-48 0,0 0-64 15,0 0-44-15,0 0-57 0,0 0-40 16,0 0-34-16,0 0-37 0,0 0-40 0,0 0-25 16,13 0-20-16,-13 0-19 0,18 0-13 0,-18 0-16 15,23 1-20-15,-10-1-5 0,1 0-20 16,-1 2-12-16,2-2-16 0,1 1-8 16,-3 1-15-16,-13-2-31 0,21 3-38 0,-21-3-10 15,16 6 11-15,-16-6 8 0,10 10 10 0,-10-10 9 16,1 10 6-16,-1-10-3 0,-6 15 58 15,1-7 5-15,-4 2 63 0,0 0-4 0,-2-1 43 16,0 1-9-16,1-2 2 0,0 2-8 16,1-4-3-16,2-1-26 0,7-5-20 0,-10 9-34 15,10-9-18-15,0 0-6 0,0 0-12 0,0 0-11 16,0 0-70-16,15 6-25 0,2-10 77 16,7-3-154-16,5 0-53 0,3-1-75 0,6-3-106 15,0 0-116-15,-6 2-157 0,1-2-723 0,-1 2-1002 16</inkml:trace>
  <inkml:trace contextRef="#ctx0" brushRef="#br1" timeOffset="174987.89">21193 6473 318 0,'-6'-9'806'0,"6"9"-201"0,0 0-105 15,-3-10-67-15,3 10-22 0,0 0-25 16,0 0-28-16,0 0-32 0,0 0-32 16,0 0-39-16,0 0-26 0,0 0-36 0,0 0-29 15,12 5-28-15,-12-5-28 0,9 6-22 0,-9-6-21 16,15 7-52-16,-15-7-49 0,14 6-62 15,-14-6-69-15,13 6-86 0,-13-6-71 0,13 7-90 16,-13-7-180-16,12 8-602 0,-12-8-807 16</inkml:trace>
  <inkml:trace contextRef="#ctx0" brushRef="#br1" timeOffset="175300.52">21041 6606 718 0,'0'0'721'0,"0"0"-163"0,-12 3-74 16,12-3-33-16,0 0-27 0,-6 7-24 0,6-7-15 16,-4 8-17-16,4-8-24 0,-2 17-15 15,2-17-22-15,-1 23-6 0,1-6-29 0,-2 0-19 16,2 4-25-16,-1-1-47 0,1 4 8 15,-3-1-37-15,2 0-21 0,-1-4-38 0,0 1-5 16,0-1-30-16,0 0-7 0,1-2-41 0,-3 0-21 16,2-1-39-16,0 0-46 0,0-5 76 15,1 0-200-15,1-11-48 0,-5 17-54 0,5-17-52 16,-4 12-53-16,4-12-27 0,0 0-31 16,-5 10-67-16,5-10-127 0,0 0-428 0,0 0-723 15</inkml:trace>
  <inkml:trace contextRef="#ctx0" brushRef="#br1" timeOffset="175567.01">20971 6834 739 0,'0'0'641'0,"5"-11"-60"0,-5 11-24 15,5-10-53-15,-5 10-31 0,10-8-29 16,-10 8-15-16,11-10-52 0,-3 5-21 0,5-3-34 16,0 0-21-16,3 0-39 0,1-1-17 0,4-1-42 15,0 1-7-15,1 0-31 0,2 1-10 16,-1 0-41-16,2 4-13 0,-3-2-28 0,0 0-7 15,-1 3-21-15,-4 1-3 0,-2 0-17 16,-1 2 10-16,-14 0-17 0,23-2 8 0,-23 2-12 16,18 3 11-16,-18-3-17 0,14 6 7 0,-14-6-16 15,10 8 1-15,-10-8-26 0,6 9-13 16,-6-9-31-16,0 13-46 0,0-13-37 16,-3 11-61-16,3-11-66 0,-4 15-85 0,4-15-101 15,-7 14 44-15,2-7-261 0,5-7-814 0,-11 12-1127 16</inkml:trace>
  <inkml:trace contextRef="#ctx0" brushRef="#br1" timeOffset="175739.06">21193 6810 249 0,'-15'-1'798'0,"15"1"-185"0,0 0-96 16,-14 0-74-16,14 0-28 0,0 0-37 16,0 0-32-16,-11 4-38 0,11-4-41 0,0 0-66 15,0 0-29-15,-7 10-43 0,7-10-21 0,0 0 102 16,-2 11-201-16,2-11 44 0,0 0-248 15,0 14 61-15,0-14-234 0,0 0-98 16,0 13-139-16,0-13-472 0,0 0-693 0</inkml:trace>
  <inkml:trace contextRef="#ctx0" brushRef="#br1" timeOffset="175898.41">21079 6963 554 0,'0'0'459'0,"0"0"-50"0,0 0-61 0,-5 11-46 15,5-11-41-15,0 0-53 0,0 0-31 0,2 10-37 16,-2-10-25-16,0 0-38 0,9 9-62 16,-9-9-74-16,7 8-70 0,-7-8-138 0,6 8-194 15,-6-8-219-15,5 7-188 0</inkml:trace>
  <inkml:trace contextRef="#ctx0" brushRef="#br1" timeOffset="176163.23">20902 7132 1145 0,'-9'6'611'16,"9"-6"-40"-16,0 0-53 0,0 0-40 0,-6 8-39 16,6-8-29-16,0 0-24 0,13 4-29 15,-13-4-25-15,19-1-27 0,-2-1-20 0,0-2-29 16,6 1-37-16,1-3-40 0,1 0-41 15,0 0-22-15,4-3-26 0,-5 3-20 0,4-2-43 16,0-2-45-16,-4 3-57 0,0-1-64 16,-2 1-58-16,-3-1-75 0,-1 3-73 0,-1-2-62 15,-3 2-52-15,-1-1-48 0,-4 2-85 16,-9 4-106-16,14-6-309 0,-14 6-608 0</inkml:trace>
  <inkml:trace contextRef="#ctx0" brushRef="#br1" timeOffset="176366.34">21312 6947 542 0,'-6'-8'559'15,"6"8"-76"-15,-9-9-28 0,9 9-32 16,-9-5-53-16,9 5 72 0,0 0-185 0,0 0 133 16,-12-2-160-16,12 2 12 0,-8 7-9 15,8-7 4-15,-10 14-1 0,3-1 4 0,1 2-9 16,-2 2-14-16,-2 3-22 0,-1 3-20 0,-2 2-16 16,-2 2-18-16,2-2-14 0,-5 6-28 15,1-2-12-15,0-3-19 0,0-2-15 0,3 0-15 16,-4-1-17-16,5-3-29 0,-1-3-44 15,3-3 45-15,2-2-233 0,1 0-91 0,2-4-105 16,6-8-69-16,-10 7-101 0,10-7-185 0,0 0-464 16,0 0-863-16</inkml:trace>
  <inkml:trace contextRef="#ctx0" brushRef="#br1" timeOffset="176611.39">21081 7117 806 0,'16'-4'580'0,"-16"4"-45"0,16 4-20 15,-8 3-26-15,2 0-23 0,1 4-15 16,2 3-12-16,-2 2-28 0,1 0-32 0,1 2-32 16,-1 0-26-16,1-1-36 0,-4 2-34 0,4-2-46 15,-2 0-27-15,0-1-38 0,-1-2-24 16,-3-2-29-16,1 1-11 0,0-5-17 0,-2 1-9 16,-2-1-27-16,-4-8-29 0,9 11-24 0,-9-11-36 15,7 7-34-15,-7-7-50 0,0 0-53 16,8 5-64-16,-8-5-72 0,0 0-76 15,8-6-68-15,-8 6-107 0,7-11-210 0,-3 3-383 16,2-6-793-16</inkml:trace>
  <inkml:trace contextRef="#ctx0" brushRef="#br1" timeOffset="176960.74">21643 6930 715 0,'0'0'804'0,"0"0"-154"15,0 0-78-15,0 0-49 0,-7 8-53 0,7-8-63 16,-15 16-54-16,7-6-44 0,-6 4-24 0,1-1-28 16,0 0-36-16,-3 1-36 0,5-1-37 15,-3-3-29-15,3 1-30 0,1-3-36 16,0 1-51-16,3-3-58 0,7-6-57 0,-11 11-53 16,11-11-34-16,-9 6-8 0,9-6-9 0,0 0-5 15,0 0 6-15,0 0 10 0,0 0 22 16,0 0 23-16,9-7 29 0,-9 7 27 0,7-6 22 15,-7 6 28-15,0 0 43 0,13-2 43 16,-13 2 27-16,0 0 26 0,15 4 20 0,-15-4 17 16,10 11 4-16,-10-11-2 0,8 17 2 0,-4-4-4 15,0 1 0-15,-2 1-5 0,0 0-18 16,-2-1-17-16,1-2-18 0,-1 0-11 16,0-12-16-16,1 22-35 0,-1-22-59 0,0 20-67 15,0-20-89-15,0 14-105 0,0-14-131 0,0 0-267 16,3 12-345-16,-3-12-678 0</inkml:trace>
  <inkml:trace contextRef="#ctx0" brushRef="#br1" timeOffset="178056.94">21735 6901 543 0,'0'0'768'0,"11"-11"-119"0,-11 11 91 0,9-6-217 15,-9 6-51-15,11-6-55 0,-11 6 59 16,11-5-210-16,-11 5-44 0,16-5-33 0,-16 5-44 16,15-2-21-16,-15 2-33 0,17-3-15 0,-17 3-27 15,13-2-23-15,-13 2 102 0,0 0-175 16,16 2 6-16,-16-2 6 0,0 0 12 0,8 9 3 16,-8-9 5-16,0 0 10 0,-1 19 36 15,-2-9 24-15,-1 0 26 0,-4 4 18 0,0-1 4 16,-1 1 3-16,0 0-1 0,-5-1-8 0,4 0-8 15,1-2-12-15,-3 0-13 0,3-1-10 16,1 0-6-16,0-3-15 0,8-7-19 16,-9 11-28-16,9-11-31 0,-6 7-15 0,6-7-8 15,0 0-11-15,0 0-20 0,0 0-33 0,0 0-43 16,0 0-22-16,9 4 0 0,-9-4 9 16,11-4 21-16,-11 4 16 0,15-5 17 0,-15 5 28 15,14-3 10-15,-14 3 13 0,13-2 1 0,-13 2 17 16,0 0 39-16,16 4 42 0,-16-4 30 15,9 6 26-15,-9-6 22 0,5 15 17 0,-5-15 16 16,0 18-10-16,-2-6 17 0,-2 2 0 16,-2 2-1-16,-2 0-6 0,1 1-12 0,-2 0-17 15,-3-1-8-15,2 0-32 0,-1-1-14 0,1-4-18 16,1 1-41-16,1-3-52 0,0 0-67 16,2-3-49-16,6-6-36 0,-9 8-31 15,9-8-22-15,0 0-5 0,0 0 14 0,0 0-4 16,-13-1 20-16,13 1 29 0,0 0 63 0,-5-11 37 15,5 11 74-15,0 0 49 0,-1-13 70 16,1 13 29-16,0 0 50 0,0 0 27 0,0-14 11 16,0 14 8-16,0 0 1 0,0 0 3 15,0 0-10-15,0 0-15 0,1-12-17 0,-1 12-13 16,0 0-2-16,0 0-25 0,0 0-15 0,0 0-11 16,11-4-11-16,-11 4-18 0,0 0-8 15,0 0-6-15,11-3-1 0,-11 3-56 0,0 0-18 16,11-7-39-16,-11 7-43 0,12-10-42 0,-12 10-24 15,15-12-2-15,-3 2-11 0,-1 1-32 16,0-2-28-16,3-1-13 16,-1-1 17-16,1 0 38 0,-1 1 29 0,-1 2 41 0,-2 0 14 15,1-1 28-15,-1 1 43 0,1 2 37 0,-4 1 28 16,-1 1 18-16,-6 6 20 0,12-8 22 0,-12 8 33 16,9-6 15-16,-9 6 16 0,0 0-2 15,0 0-14-15,14 4-9 0,-14-4-6 0,4 9 4 16,-4-9-5-16,4 11 1 0,-4-11-16 15,2 12-16-15,-2-12-18 0,3 13-13 0,-3-13-6 16,2 12-15-16,-2-12-18 0,0 0-30 0,4 13-17 16,-4-13-14-16,0 0-1 0,0 0-19 15,5 7-27-15,-5-7-36 0,0 0-29 16,9-7-4-16,-9 7 3 0,9-8-12 0,-9 8-13 16,7-17 3-16,-1 4-10 0,1 1 12 0,0-4 9 15,-1 0 6-15,0-2 32 0,1 0 27 16,1-3 28-16,-2 2 17 0,1-2 19 0,-1 0 23 15,2 4 23-15,-1 2 8 0,-4 1 4 16,2 3 29-16,-2 3 36 0,-3 8 14 0,6-11 15 16,-6 11 2-16,0 0-9 0,0 0 25 0,0 0 158 15,0 0-154-15,12 7 42 0,-12-7 33 16,4 25 32-16,-4-7 14 0,0 7 41 0,0 3 23 16,-2 6 25-16,2 1 3 0,-2 2-8 15,-2 5-6-15,0 1-50 0,0-6 18 0,0-3-35 16,1-1-27-16,-4 0-49 0,4-6-20 15,-2-2-38-15,0-2-64 0,3-5-62 0,-3-2 0 16,1 0 0-16,2-3 0 0,-2-1 0 0,1-3 0 16,3-9 0-16,-9 15 0 0,9-15 0 15,-10 11-124-15,10-11-144 0,-10 4-75 0,10-4 61 16,-14 3-203-16,14-3-53 0,-19-3-76 16,5-1-81-16,0-3-149 0,0 1-419 0,-3-4-871 15</inkml:trace>
  <inkml:trace contextRef="#ctx0" brushRef="#br1" timeOffset="178573.81">22390 6871 294 0,'0'0'753'0,"-2"-12"-162"0,2 12-61 0,0 0-52 16,-2-15-42-16,2 15-41 0,0 0-36 15,0 0-39-15,-2-12-39 0,2 12-20 0,0 0-4 16,0 0-8-16,0 0 8 0,0 0-11 16,0 0-3-16,-2 16-14 0,2-16-19 0,0 20-17 15,0-7-2-15,0 6-17 0,0 0 3 0,0 3-13 16,0 3-14-16,-2 0-13 0,1-1-13 15,1 1-16-15,-2-1-21 0,0-2-17 0,0-1-13 16,0-2-18-16,-1-2-8 0,0-1-14 16,3-3-33-16,0-3-47 0,0-10-49 0,-2 17 82 15,2-17-203-15,0 11-38 0,0-11-62 16,0 0-58-16,0 0-45 0,0 0-37 0,0 0-5 16,0 0 2-16,0 0-36 0,8-11-55 0,-8 11-66 15,4-21-332-15,0 6-553 0</inkml:trace>
  <inkml:trace contextRef="#ctx0" brushRef="#br1" timeOffset="179731.37">22409 6963 547 0,'2'-13'533'0,"0"2"-85"0,2 2-40 16,-4 9-29-16,3-15-26 0,-3 15 123 0,4-12-181 15,-4 12-19-15,4-11-32 0,-4 11-32 16,3-8-26-16,-3 8-39 0,7-11-26 0,-7 11-25 16,9-10-15-16,-1 6-17 0,2-5-12 15,1 1-11-15,2 1-10 0,3 0-8 0,-3-1-1 16,1 1-8-16,-1 1-3 0,1 2-6 15,-3-2-3-15,-2 3 16 0,-9 3 32 0,16-2 29 16,-16 2 20-16,0 0 14 0,18 3 3 0,-18-3 15 16,9 11 12-16,-9-11-2 0,7 16 12 15,-4-3 17-15,2 2-15 0,-2 2-8 0,1 4-8 16,-2 1-7-16,3 2-9 0,-2 1-6 16,-3-2 1-16,2 2-5 0,0-1-3 0,-2 0 3 15,2-4-9-15,-2 2-7 0,0-3-9 0,0 0-14 16,0-3-13-16,0-1-16 0,-2-2 2 15,2-13-8-15,0 20-5 0,0-20-3 16,0 15-7-16,0-15-24 0,-2 14 0 0,2-14-26 16,0 0-40-16,-2 14-26 0,2-14-28 0,0 0-18 15,-5 8-17-15,5-8-9 0,0 0-10 16,0 0 2-16,-14-3 3 0,14 3 10 0,-13-8 13 16,4 2 20-16,-2-3 6 0,0-2 19 15,-3-2 18-15,1 1 21 0,-1-1 21 0,1 1 18 16,-1-1 17-16,1-1 12 0,2 4 7 0,-1-1 1 15,1 2 4-15,2-1 1 0,0 0 1 16,2 2-1-16,7 8-6 0,-11-11-13 0,11 11-7 16,-9-12-2-16,9 12-4 0,-3-10 3 15,3 10-4-15,0 0 4 0,2-15 3 0,-2 15-2 16,10-12 4-16,-10 12-4 0,11-9 23 16,-11 9-28-16,16-10-7 0,-10 7-13 0,-6 3-10 15,18-7-10-15,-18 7-20 0,18-4-17 0,-18 4-15 16,11 0-18-16,-11 0-8 0,0 0 9 15,14 6 12-15,-14-6 19 0,0 0 21 0,5 13 20 16,-5-13 9-16,-5 14 17 0,5-14 28 16,-11 20 30-16,4-9 18 0,-2-1 16 0,-1 0 11 15,-2 0 3-15,0 0 8 0,1 0 4 16,0-2 4-16,2 0 6 0,1-1 0 0,8-7-14 16,-14 9-31-16,14-9-35 0,-7 5-7 15,7-5 3-15,0 0-7 0,0 0-1 0,0 0-4 16,11-2-2-16,1-3 23 0,3 0-27 0,5-3-3 15,0 1 0-15,3-3 1 0,4 0 1 16,-2 0-3-16,4 1 12 0,-2-1 35 0,2 2-3 16,-1-2-5-16,-2 2-8 0,3-2-3 15,-6 2-5-15,2 2-1 0,-1-3-7 0,-2 1 1 16,-1 1 1-16,-1 0-13 0,-3 2-12 16,-2 0 5-16,-2-1 10 0,-3 3 11 0,-10 3 14 15,19-6 19-15,-19 6 5 0,14-7-8 0,-14 7-13 16,9-5-8-16,-9 5-19 0,6-6-3 15,-6 6-11-15,4-7-11 0,-4 7-10 0,0 0-13 16,5-12 5-16,-5 12-5 0,0 0 16 16,-2-14-4-16,2 14 7 0,-3-14 0 0,3 14 5 15,-4-14 6-15,4 14 6 0,-4-15 0 0,4 15 1 16,-7-16 2-16,7 16 0 0,-9-17 1 16,9 17 14-16,-5-17 11 0,5 17 8 15,-6-13 6-15,6 13 1 0,-5-11-12 0,5 11-11 16,-4-8-11-16,4 8 11 0,0 0 10 0,0 0 20 15,0 0-4-15,-8 12 3 0,8-12 6 16,-2 26 0-16,2-7 3 0,-2 6 2 0,2 3 8 16,0 1 19-16,0 6 11 0,0-2 16 15,0 2 12-15,2-1 3 0,-1-2-9 0,0-3-1 16,3-1-12-16,-2-2-18 0,0-1-13 0,0-2-12 16,1-4-17-16,-2-1 7 0,0-2-18 15,1-3 2-15,-2-1-5 0,0-12 1 0,2 19-19 16,-2-19-2-16,0 14-21 0,0-14-32 15,-2 11-7-15,2-11-28 16,-3 10 1-16,3-10-14 0,0 0 10 0,-10 8 2 0,10-8 11 16,0 0-2-16,-14 3 10 0,14-3 2 0,-11-3 5 15,11 3 12 1,-14-3 10-16,14 3 9 0,-13-5 13 0,13 5-4 0,-14-6-2 0,14 6-4 16,-11-9-10-16,11 9-8 0,-4-10-11 0,4 10-20 15,-4-13-30-15,4 13-39 0,6-17-54 0,-2 4-51 16,3 0-46-16,2-1-59 0,0-2-48 15,2 0-40-15,3 1-88 0,1-1-123 0,1-3-422 16,2 3-687-16</inkml:trace>
  <inkml:trace contextRef="#ctx0" brushRef="#br1" timeOffset="180063.75">23518 6767 1393 0,'-9'-8'708'0,"4"1"-137"0,5 7-51 0,-9-11-22 16,9 11-99-16,-6-7-74 0,6 7-75 0,0 0-30 16,0 0-15-16,-8-6-19 0,8 6-21 15,0 0-28-15,0 0-24 0,0 0-25 0,4 8-20 16,-4-8-13-16,0 0-42 0,8 12-66 0,-8-12-76 16,7 8-74-16,-7-8-74 0,8 7-39 15,-8-7-66-15,8 8-87 0,-8-8-115 16,5 7-510-16,-5-7-712 0</inkml:trace>
  <inkml:trace contextRef="#ctx0" brushRef="#br1" timeOffset="180611.24">23303 6867 1006 0,'0'0'742'0,"-19"5"-126"0,19-5-78 16,-13 3-47-16,13-3-65 0,0 0-69 0,-12 3-71 15,12-3-56-15,0 0-42 0,0 0-30 0,0 0-30 16,0 0-25-16,0 0-20 0,0 0-21 16,0 0-19-16,14 0-16 0,-14 0-5 15,18-3-12-15,-18 3-6 0,21-3-5 0,-9 2-8 16,0-2-7-16,-1 2-7 0,3 1 2 0,-14 0 0 16,22 0-4-16,-22 0-7 0,21 0 0 15,-21 0 17-15,16 4 22 0,-16-4 11 0,8 7 12 16,-8-7 8-16,5 10 13 0,-5-10 7 15,-3 15 12-15,-3-2 15 0,1-1 4 0,-4 1 6 16,-2 2-7-16,0 0-6 0,-1-1-11 0,0 0-11 16,-3 0 3-16,5-3-26 0,0 0-15 15,-1-1-33-15,2-1-44 0,2-3-47 0,7-6-20 16,-13 12-73-16,13-12-1 0,-7 6-78 16,7-6-4-16,0 0 21 0,0 0 35 0,0 0 17 15,0 0 18-15,0 0 9 0,0 0 32 16,0 0 10-16,0 0 37 0,0 0 9 0,2-13 25 15,-2 13 5-15,9-10 28 0,-9 10 16 0,12-8 31 16,-12 8 4-16,11-6 33 0,-11 6 10 16,0 0 36-16,16-1-15 0,-16 1 17 0,8 7 23 15,-8-7 35-15,7 14-13 0,-5-3 36 16,-1 3-31-16,1 3 20 0,-1-1-37 0,-2 1 13 16,1 1-37-16,-2-2 15 0,1 2-44 0,1-3-14 15,-2-1-18-15,2-3-12 0,0-11-16 16,-2 19-46-16,2-19-63 0,0 16-59 15,0-16-50-15,0 0-14 0,2 14-36 0,-2-14-79 16,0 0-118-16,0 0-95 0,0 0-474 0,14-1-619 16</inkml:trace>
  <inkml:trace contextRef="#ctx0" brushRef="#br1" timeOffset="180924.05">23598 7019 562 0,'8'-6'702'0,"-8"6"-111"0,9-7-57 15,-9 7-74-15,0 0-45 0,0 0-41 0,0 0-40 16,0 0-52-16,-5 7-57 0,5-7-21 0,-16 15-59 16,5-7 4-16,0 3-50 0,-1-3 15 15,0 2-36-15,-2-1 23 0,3 1-30 16,-3-3 32-16,3 1-30 0,2-1 22 0,0-2-35 16,9-5 16-16,-14 10-39 0,14-10 3 0,-9 7-50 15,9-7 30-15,0 0-31 0,-8 8 33 16,8-8-33-16,0 0 28 0,0 0-32 0,0 0 30 15,4 13-35-15,-4-13 34 0,7 5-28 16,-7-5 26-16,9 6-34 0,-9-6 35 0,13 7-33 16,-13-7 14-16,13 7-52 0,-13-7 9 0,12 6-39 15,-12-6 0-15,14 4-61 0,-14-4-37 16,13 1-77-16,-13-1-31 0,14-1-94 0,-14 1-154 16,15-4-105-16,-15 4-339 0,16-8-583 0</inkml:trace>
  <inkml:trace contextRef="#ctx0" brushRef="#br1" timeOffset="181565.31">23648 6888 724 0,'0'0'716'0,"-6"-9"-140"0,6 9-83 0,0 0-44 15,0 0-34-15,0 0-31 0,4-10-42 0,-4 10-41 16,0 0-56-16,13-5-44 0,-13 5-31 15,16-3-31-15,-16 3-27 0,18-4-21 16,-18 4-19-16,23-4-16 0,-11 3-10 0,3-3-9 16,1 2-13-16,-1-2-12 0,-1 4-21 0,-1-4-10 15,-2 2-9-15,3 1-1 0,-14 1 5 16,20-3 4-16,-20 3-4 0,20-2 9 0,-20 2 16 16,14-1 17-16,-14 1 25 0,13 1 26 0,-13-1 14 15,7 5 12-15,-7-5 13 0,8 13 7 16,-8-13-4-16,4 20 0 0,-2-3-9 0,-2 1-10 15,0 2-6-15,-2 7-8 0,1 1-6 16,-1 4-9-16,-1-1-1 0,1 2-11 0,0 0 1 16,0-6-2-16,-1-1 2 0,1 0 10 15,0-1 4-15,0-1-2 0,0-5-7 0,0-1-9 16,0-2-3-16,0-1-2 0,-1-2-2 16,3-13-12-16,-3 18-38 0,3-18 85 0,-3 15-205 15,3-15-52-15,-4 8-42 0,4-8-46 0,0 0-38 16,-9 6-28-16,9-6-35 0,0 0 4 15,-13-7-4-15,8 0 24 0,-3-4 23 0,1 0 49 16,-2-6 44-16,-1-2 79 0,0-2 47 0,1-5 61 16,-1 1 30-16,1-2 51 0,1 5 11 15,4 1 21-15,-2 0 1 0,2 4-2 16,0 0-9-16,3 2 6 0,0 3-8 0,1 12-1 16,-1-17 11-16,1 17 25 0,0 0 34 0,-1-15 25 15,1 15 33-15,0 0 17 0,0 0 14 16,0 0 4-16,-5 8 5 0,5-8-7 0,-6 22 1 15,2-6-2-15,-2 3-10 0,0 0-32 16,-1 3-5-16,0-2-22 0,0 3-21 0,-2-4-26 16,3 0-20-16,-3 0-16 0,2-2-24 0,-2 1-35 15,2-4-26-15,1-1-59 0,-4 0-59 16,3-2-58-16,-1-2-62 0,1 2-58 0,-2-5-45 16,9-6-37-16,-12 8-52 0,12-8-73 15,-11 5-191-15,11-5-478 0,0 0-802 0</inkml:trace>
  <inkml:trace contextRef="#ctx0" brushRef="#br1" timeOffset="182269.85">24056 7038 967 0,'0'0'737'0,"-10"-4"-116"0,10 4-108 16,0 0-62-16,-7-4-22 0,7 4-3 0,0 0-27 16,0 0-37-16,0 0-28 0,0 0-43 0,7-6-30 15,-7 6-32-15,13-5-26 0,-13 5-25 16,20-3-29-16,-8 0-27 0,4 1-22 0,-1-2-20 16,1 1-13-16,1 0-21 0,0 1-11 15,-1-1-36-15,1-1-47 0,-2 1-41 0,-1 0-55 16,-2 1-58-16,-12 2-25 0,20-3-82 15,-20 3-21-15,18-5-40 0,-18 5-16 0,15-4-14 16,-15 4 8-16,10-5-11 0,-10 5 32 0,9-6 47 16,-9 6 75-16,0 0 62 0,7-7 79 15,-7 7 73-15,0 0 84 0,0 0 39 0,1-12 32 16,-1 12 9-16,0 0 27 0,0 0 0 16,-5-10 16-16,5 10-48 0,0 0-11 0,0 0-3 15,0 0 0-15,-16-1 9 0,16 1 6 0,-8 7 26 16,8-7-24-16,-12 12 15 0,1-2-18 15,1 1 35-15,-1 0-19 0,-3 3 34 0,1 0-25 16,1 1 24-16,-1-2-31 0,2 3 24 16,-1-1-31-16,3-2 11 0,1-1-28 0,1 3 3 15,-1-2-21-15,6 0 14 0,-1-1-31 16,2-2 12-16,1-10-35 0,2 21-4 0,0-11-6 16,3 1-10-16,2 0-3 0,2 1-6 0,0-2-5 15,2-1-2-15,1 0-7 0,1-1-24 16,1 0-10-16,0 0-50 0,1-1-6 0,-2 0-49 15,0 0-16-15,-1-2-75 0,-1 1-30 16,-1-2-71-16,-10-4-3 0,15 7-27 0,-15-7 4 16,12 7-36-16,-12-7-114 0,10 5-146 0,-10-5-364 15,0 0-598-15</inkml:trace>
  <inkml:trace contextRef="#ctx0" brushRef="#br1" timeOffset="182504.84">24355 7163 179 0,'0'-13'714'16,"0"13"-171"-16,0 0-66 0,0 0-26 16,0 0-7-16,0 0-52 0,0 0 21 0,0 0-53 15,0 0 13-15,0 0-62 0,0 0 13 0,-13 6-55 16,7 1-3-16,-2 2-46 0,-2 3 7 16,0-2-39-16,-1 0 11 0,-2 3-60 0,0 1-17 15,-1-2-24-15,0 0-10 0,2-2-18 16,2 0-18-16,-2-1-29 0,1-1-43 0,3-1-64 15,1-1-65-15,7-6-52 0,-12 8-110 16,12-8-60-16,-10 4-84 0,10-4-52 0,0 0-98 16,0 0-174-16,-7-7-301 0,7 7-699 0</inkml:trace>
  <inkml:trace contextRef="#ctx0" brushRef="#br1" timeOffset="183021">24502 6888 572 0,'14'-9'627'16,"-1"2"-85"-16,-1 1-28 0,-3 0-41 0,0 3-33 16,-9 3-24-16,13-5-28 0,-13 5-23 15,0 0-50-15,12-2-28 0,-12 2-34 0,0 0-17 16,6 10-25-16,-6-10-28 0,0 0-25 16,-1 15-20-16,1-15-19 0,-4 11-20 0,4-11-23 15,-2 12-16-15,2-12-25 0,0 0-1 0,-2 15-7 16,2-15-11-16,0 0 4 0,3 12-9 15,-3-12-3-15,6 9-6 0,-6-9-4 0,8 4-8 16,-8-4-10-16,12 4-3 0,-12-4-16 16,16 5-5-16,-16-5-7 0,15 3-8 0,-15-3-11 15,18 4-9-15,-18-4 19 0,15 3-50 16,-15-3-5-16,12 3-50 0,-12-3 15 0,10 3-34 16,-10-3-1-16,0 0-64 0,8 11-21 0,-8-11-24 15,0 0-2-15,-2 10-2 0,2-10 43 16,-5 8 16-16,5-8 21 0,-10 11 34 0,10-11 52 15,-15 8 44-15,7-3 62 0,-1 0 64 16,-5 0 63-16,2 0 53 0,-1 0 58 0,2-1 33 16,11-4 76-16,-18 7-14 0,18-7 4 0,-15 6-86 15,15-6 1-15,-12 6-26 0,12-6 23 16,-9 8-30-16,9-8 5 0,-7 12-28 16,7-12-3-16,-3 18-36 0,3-18 5 0,-3 20-37 15,3-9 14-15,0 6-38 0,-2 1 12 0,1-1-39 16,0 0-4-16,0-1-12 0,0-1-7 15,0-1-19-15,0-2-36 0,1-12-45 0,-3 22-54 16,3-22-29-16,-3 18-75 0,3-18-25 16,0 14-84-16,0-14-35 0,0 0-79 0,-1 14-90 15,1-14-170-15,0 0-370 0,0 0-704 0</inkml:trace>
  <inkml:trace contextRef="#ctx0" brushRef="#br1" timeOffset="183303.15">24518 7238 631 0,'0'0'645'0,"5"-10"-116"0,-5 10-63 16,8-9-25-16,-8 9-83 0,12-9-20 0,-12 9-78 16,15-7-18-16,-6 3-54 0,0-1-9 0,5-1-62 15,-1 3 2-15,4-1-28 0,-2 2 16 16,0 1-33-16,-2 0 11 0,-13 1-42 0,25 0 13 16,-14 1-17-16,0 1 30 0,1 0-24 0,-3 1 36 15,1 0-14-15,-10-3 55 0,15 9-19 16,-15-9 30-16,10 12-17 0,-10-12 21 0,4 12-14 15,-4-12 14-15,-2 14-27 0,2-14 0 16,-7 15-42-16,0-4-14 0,-1-2-13 0,-5 1-17 16,3 0-25-16,-4-1-29 0,2 0-18 0,-3-1-75 15,0 0-40-15,0-3-68 0,0 1-16 16,2-2-96-16,1-1-59 0,1-1-88 16,11-2-193-16,-18 2-509 0,18-2-802 0</inkml:trace>
  <inkml:trace contextRef="#ctx0" brushRef="#br1" timeOffset="184433.58">21755 7747 419 0,'0'0'477'0,"0"0"-41"0,0 0-61 15,0 0-32-15,0 0-49 0,0 0-47 0,11-4-24 16,-11 4-8-16,0 0-21 0,0 0-29 16,11 1-17-16,-11-1-16 0,0 0-1 0,12 6-2 15,-12-6-1-15,6 7-11 0,-6-7-7 0,3 12-18 16,-3-12-20-16,-1 19-9 0,-1-8-14 15,-2 3-11-15,-3 1-6 0,0 4-4 0,-2-3-7 16,-2 3-3-16,-2 1-5 0,-2 2 2 16,3-5-8-16,-2 0 2 0,1 0-1 0,0-4-9 15,4 0-43-15,-1-3-66 0,4 0-68 16,1-3-70-16,5-7-19 0,-9 10-44 0,9-10-29 16,0 0-59-16,0 0-102 0,0 0-246 15,0 0-254-15</inkml:trace>
  <inkml:trace contextRef="#ctx0" brushRef="#br1" timeOffset="184605.93">21697 8007 652 0,'9'6'565'0,"-9"-6"-96"16,2 12-27-16,-2-12-56 0,0 21-22 15,0-6-18-15,-3 3-37 0,1 0-37 0,-2 3-33 16,0 0-32-16,-2 0-34 0,2 0-24 16,-2-1-35-16,3-2-17 0,-1 0-28 0,0-4-9 15,1 3 106-15,1-3-206 0,-1-3 63 0,3-11-223 16,-2 17 104-16,2-17-173 0,0 0-27 15,0 15-52-15,0-15-79 0,0 0-164 16,0 0-300-16,16 0-452 0</inkml:trace>
  <inkml:trace contextRef="#ctx0" brushRef="#br1" timeOffset="184809.32">22016 8039 749 0,'0'0'656'16,"13"-3"-61"-16,-13 3-47 0,0 0-62 0,9 10-48 15,-9-10-41-15,-2 15-44 0,-5-2-43 16,2-1-38-16,-3 3-29 0,-1 3-32 0,-1-1-30 16,-1 1-40-16,2-1-22 0,-2 0-30 0,0-2-17 15,2-1-41-15,-1-2-44 0,2 0-65 16,1-3-44-16,-1 0-62 0,8-9-65 0,-10 12 75 16,10-12-225-16,0 0-66 0,-9 5-110 15,9-5-564-15,0 0-753 0</inkml:trace>
  <inkml:trace contextRef="#ctx0" brushRef="#br1" timeOffset="185200.1">21934 8036 145 0,'0'0'580'0,"8"-10"-105"0,-8 10-43 16,0 0-56-16,0 0-39 0,0 0-68 16,6 6-16-1,-6-6-23-15,2 12-14 0,-2-12-8 0,0 19-7 0,0-7-15 0,-2 4-13 0,2 0-19 16,-2 3-15-16,2 0-32 0,-2 0-18 15,0 0-13-15,2 2-12 0,-4-1-6 0,4-1 118 16,-1 0-159-16,2-3 3 0,-1 0 0 16,4 0-9-16,-2-1 0 0,0-2-3 0,2 0 0 15,3-1 1-15,-1-3 3 0,-1-1 8 0,4-1 6 16,0 0 5-16,0-2 9 0,3-1 11 16,-3 0 4-16,1-1 7 0,2-1 9 15,-1-1 13-15,0 0 5 0,2 0 1 0,-13-1-10 16,26-1 18-16,-13 0 7 0,1 1 10 0,-3-3-3 15,2 1 13-15,-13 2-10 0,21-2 2 16,-21 2 5-16,20-3 11 0,-20 3 8 0,13-2 3 16,-13 2-14-16,11-2-25 0,-11 2-32 15,0 0-45-15,12-7-44 0,-12 7-39 0,0 0-59 16,5-11-54-16,-5 11-72 0,-1-12-58 0,1 12 64 16,-2-19-227-16,0 4-26 0,-1 1-36 15,1-3-104-15,0 1-705 0,0-1-934 0</inkml:trace>
  <inkml:trace contextRef="#ctx0" brushRef="#br1" timeOffset="185751.31">22629 7861 139 0,'0'0'611'0,"0"0"-109"0,0-14-86 16,0 14-26-16,0 0-46 0,0 0-39 0,0 0-27 16,-2-12-10-16,2 12-5 0,0 0-29 15,0 0-19-15,0 0-21 0,-9 6-17 0,9-6-30 16,-12 10-29-16,5-3-20 0,-4 4-20 0,-2-1-15 16,0 3-9-16,-2 1-12 0,-2-2-4 15,1 2-3-15,-1-2-3 0,2 0-3 0,0 0-7 16,1-2-4-16,3-3-42 0,3 1-60 15,0-4-66-15,8-4-38 0,-13 7-24 0,13-7 5 16,0 0-15-16,-9 3 44 0,9-3 3 0,0 0 36 16,0 0 16-16,0 0 43 0,0 0 47 15,0 0 62-15,0 0 43 0,0 0 80 16,0 0 11-16,0 0 51 0,5 8 9 0,-5-8 4 16,4 17-2-16,-2-2-5 0,-2 1-1 0,2 3-9 15,-2 0-17-15,0 2-11 0,0-1-33 16,0-1-14-16,-2 2-24 0,2 0-21 0,-2-2-24 15,2-1-9-15,-2-1-39 0,2 0-44 0,-2-4-67 16,2-1-67-16,0-12-75 0,-2 19-87 16,2-19-89-16,0 12-142 0,0-12-862 0,0 0-1019 15</inkml:trace>
  <inkml:trace contextRef="#ctx0" brushRef="#br1" timeOffset="185954.49">22442 8099 1365 0,'0'0'737'0,"9"-11"-71"16,-9 11-21-16,11-7-48 0,-11 7-71 15,14-7-74-15,-5 2-46 0,0 2-62 0,6-3-55 16,-1 0-56-16,2 1-47 0,-1-2-45 16,5-3-29-16,-1 4-58 0,0-1-72 0,1-1-79 15,-1 1-76-15,-1 0-93 0,0 0-111 0,-3 2-98 16,0 1-153-16,-5-1-167 0,-10 5-443 15,19-4-847-15</inkml:trace>
  <inkml:trace contextRef="#ctx0" brushRef="#br1" timeOffset="186424">22677 8021 1092 0,'-8'8'679'16,"3"1"-92"-16,-1 2-37 0,2 1-20 0,-1 3-36 15,0 0-42-15,3 1-65 0,-3 2-42 16,3 0-46-16,-1-1-50 0,2-1-43 0,-1 1-43 15,0 0-25-15,2-1-37 0,-1-3-19 16,-1-1-45-16,2-12-40 0,0 20 69 0,0-20-202 16,-2 17-45-16,2-17-13 0,-2 13-16 0,2-13-35 15,0 0-43-15,-2 14 106 0,2-14-165 16,0 0 19-16,0 0 6 0,0 0 21 16,-5 9 21-16,5-9 21 0,0 0 45 0,0 0 59 15,-9-10 71-15,9 10 84 0,-5-7 43 0,5 7 53 16,-4-7 9-16,4 7 12 0,-4-9 7 15,4 9 10-15,0 0 11 0,0-15 24 0,0 15 20 16,2-8-2-16,-2 8 0 0,9-11-9 0,-9 11-5 16,11-8-2-16,-11 8-7 0,18-8-16 15,-9 4-17-15,5-1-17 0,-1 1-19 0,3 0-17 16,-1 2-16-16,3 0-8 0,-4 1-12 16,2 1-9-16,-5 1-4 0,7 1-6 0,-5 1-5 15,-2-2 4-15,-1 3 0 0,-10-4 11 0,17 7 24 16,-17-7 8-16,12 10 19 0,-12-10 13 15,5 9 14-15,-5-9 15 0,0 0-11 16,-3 16-4-16,-3-10-21 0,-2 1-6 0,-3 1-19 16,-2-1-11-16,-1 0-12 0,-1-1-3 0,-1-1-23 15,3-1-26-15,-1-1-31 0,2-2-41 16,12-1-73-16,-22-1-55 0,22 1-78 0,-21-5-84 16,11 0-66-16,3 0-110 0,0-2-194 0,2-2-551 15,3 1-897-15</inkml:trace>
  <inkml:trace contextRef="#ctx0" brushRef="#br1" timeOffset="186987.62">23077 7907 1047 0,'-9'-4'633'0,"9"4"-67"0,-14-6-56 0,14 6-32 16,-10-4-38-16,10 4-47 0,0 0-49 16,-12-5-62-16,12 5-40 0,0 0-14 0,0 0-15 15,0 0-23-15,0 0-19 0,0 0-21 16,0 0-17-16,0 0-24 0,0 0-17 0,0 0-15 16,0 0-14-16,12-4-13 0,-12 4-8 0,16 0-10 15,-16 0-8-15,17-2-4 0,-17 2-9 16,23 0-14-16,-23 0-19 0,21 0-12 15,-21 0-14-15,20 0-5 0,-20 0 3 0,18 3 4 16,-18-3 17-16,14 6 24 0,-14-6 14 0,6 8 12 16,-6-8 21-16,0 14 14 0,-2-5 20 15,-3 5 14-15,-6 2 26 0,0 1-3 0,-4 0-10 16,1 4-9-16,-3-2-2 0,0 1-16 16,-2 0-7-16,0-3-22 0,2-1-5 0,1-2-17 15,1-1-21-15,-1 0-33 0,5-2-52 0,0-1-48 16,0-2-59-16,2-1-68 0,3-1-79 15,6-6-101-15,-9 7-35 0,9-7-52 0,0 0-57 16,0 0-121-16,0 0-426 0,0 0-741 16</inkml:trace>
  <inkml:trace contextRef="#ctx0" brushRef="#br1" timeOffset="187159.88">22995 8113 484 0,'0'0'515'0,"0"0"-39"0,13 0-34 0,-13 0-7 15,8 6-86-15,-8-6-29 0,8 13-11 16,-4-3-19-16,0 4-18 0,-1 2 0 0,2 1-18 15,-1 0-36-15,-2 2-18 0,1 0 102 16,2 0-178-16,-3-1-16 0,0 0-22 0,0-3-19 16,0 1-22-16,2-3-45 0,-2-3-60 0,-2-10-67 15,3 19-75-15,-3-19-54 0,4 13-60 16,-4-13-80-16,5 8-155 0,-5-8-597 0,0 0-763 16</inkml:trace>
  <inkml:trace contextRef="#ctx0" brushRef="#br1" timeOffset="187331.74">23228 8228 372 0,'0'0'738'0,"0"0"-133"0,12 2-23 0,-12-2-46 15,8 7-41-15,-8-7-40 0,5 12-53 0,-5-12-74 16,6 14-65-16,-6-14-55 0,5 15-41 16,-5-15-48-16,3 15-77 0,-3-15-78 0,4 14-81 15,-4-14-83-15,5 11-85 0,-5-11-92 0,4 10-143 16,-4-10-669-16,9 4-798 0</inkml:trace>
  <inkml:trace contextRef="#ctx0" brushRef="#br1" timeOffset="188147.82">23667 7839 715 0,'0'0'618'0,"0"-11"-80"15,0 11-78-15,0 0-47 0,4-12-36 0,-4 12-31 16,0 0-20-16,0 0-17 0,2-13-27 0,-2 13-40 15,0 0-14-15,0 0-29 0,0 0-30 16,0 0-18-16,0 0-21 0,0 0 5 16,-14 4-22-16,14-4-7 0,-9 11-13 0,9-11-8 15,-10 10-21-15,10-10-3 0,-13 12-9 0,13-12 1 16,-12 13-19-16,12-13-8 0,-9 8 13 16,9-8-29-16,-9 9-8 0,9-9-7 0,-7 6-48 15,7-6 27-15,0 0-37 0,0 0 28 16,-3 8-41-16,3-8 16 0,0 0-46 0,0 0 9 15,12 4-26-15,-12-4 39 0,0 0-16 0,16 2 37 16,-16-2-18-16,13 1 36 0,-13-1-24 16,13 2 25-16,-13-2-29 0,12 1 9 0,-12-1-31 15,10 3 23-15,-10-3-27 0,0 0 33 0,12 5-52 16,-12-5-1-16,0 0-45 0,2 9 1 16,-2-9-1-16,-4 10 39 0,4-10 19 15,-10 11 36-15,10-11 5 0,-12 11 33 0,3-4 9 16,3-2 36-16,-6 1 26 0,2 1 13 0,2-3-15 15,-2 0 46-15,10-4-30 0,-15 8 50 16,15-8-22-16,-14 6 30 0,14-6-12 0,-11 5 24 16,11-5-31-16,-8 5 20 0,8-5-37 15,0 0 16-15,-13 6-17 0,13-6 54 0,-6 7-5 16,6-7 45-16,-4 12-12 0,4-12 8 0,-2 19 3 16,0-7-8-16,1 3-1 0,0 2-6 15,-2 2-8-15,1 0-7 0,0 5-8 16,-3 0-3-16,2-3-17 0,-1 2-8 0,0-2-29 15,-1 0-7-15,1-3-19 0,1 0-8 0,1-2-16 16,-3-2-18-16,3 0 86 0,0-4-208 16,2-10-53-16,-3 18-60 0,3-18-61 0,-3 14-72 15,3-14-82-15,0 0-71 0,-1 11-110 16,1-11-821-16,0 0-1061 0</inkml:trace>
  <inkml:trace contextRef="#ctx0" brushRef="#br1" timeOffset="189554.88">23518 8107 4 0,'0'0'686'0,"9"-10"-152"0,-9 10-88 16,8-9-31-16,-8 9-66 0,13-12-46 0,-13 12-66 16,12-8-13-16,-12 8-61 0,12-11-3 15,-12 11-59-15,11-8 9 0,-11 8-49 0,11-7 17 16,-11 7-41-16,12-7 35 0,-12 7-38 15,9-4 35-15,-9 4-25 0,11-3 43 0,-11 3-8 16,0 0 22-16,15-4-23 0,-15 4 20 0,0 0-17 16,12 0 31-16,-12 0-9 0,0 0 40 15,14 1-20-15,-14-1 13 0,8 7-3 16,-8-7 7-16,7 14 10 0,-2-4 11 16,0 2 7-16,-3 2 5 0,4 4-6 15,-3-1-7-15,1 0-4 0,-2 3 8 0,0-2-7 16,1 1-4-16,-1 1-3 0,-1-1-2 0,0 1-19 15,1-1-1-15,-2-1-26 0,2-1-7 16,-2 0-24-16,0-4-15 0,0 0-9 0,0-13 1 16,0 20-16-16,0-20 3 0,2 15-35 15,-2-15 0-15,0 14 0 0,0-14 0 0,0 0-4 16,2 16-44-16,-2-16-64 0,0 0-31 0,0 0-37 16,-4 12-40-16,4-12-37 0,0 0-28 15,0 0-12-15,-13-2-10 0,13 2-11 0,-11-8-4 16,5 1 139-16,-4-1-126 0,-1-2 30 15,-1 0 48-15,1-3 35 0,-1-2 39 0,-1 2 25 16,1-1 40-16,-1-2 36 0,2 5 36 16,1-1 47-16,0 1 41 0,2 1 34 0,-1 0 10 15,4 3-2-15,5 7-3 0,-11-13-11 0,11 13-16 16,-7-12-17-16,7 12-13 0,-6-9-12 16,6 9-11-16,0 0-4 0,-2-13 16 0,2 13-32 15,3-9 21-15,-3 9-28 0,7-10 21 0,-7 10-26 16,11-12 25-16,-11 12-32 0,14-9 22 15,-5 5-36-15,-9 4-2 0,16-9-45 16,-16 9 3-16,15-6-34 0,-15 6-6 0,12-3 11 16,-12 3 14-16,0 0 4 0,11 3 16 0,-11-3 14 15,0 0 26-15,2 13 46 0,-2-13 53 16,-4 17 43-16,0-7 30 0,-1 2 37 0,-3 0 24 16,2 1 21-16,-1-2 7 0,1-1-16 15,3 0-21-15,3-10-39 0,-9 13-16 0,9-13-32 16,-6 10-38-16,6-10-44 0,0 0-11 0,-1 10-26 15,1-10-43-15,0 0-57 0,0 0-66 16,0 0-53-16,16-6-40 0,-16 6-40 16,11-8-13-16,1-3 2 0,0 3 5 0,-1-3-25 15,3-2 14-15,-1-2-15 0,-1 0 32 0,3-2 50 16,1-1 54-16,1-3 32 0,0 2 41 16,-2-1 35-16,2 1 46 0,-4 1 32 0,-1 1 53 15,0 0 15-15,-1 1 48 0,-3 3 19 0,2 1 15 0,-3 2 50 16,-1 1 8-16,-6 9 21 0,8-12-39 15,-8 12 41-15,0 0-36 0,0 0 45 0,0 0-28 16,0 0 13-16,0 0-46 0,0 0 13 16,3 11-32-16,-3-11-2 0,0 0-9 0,0 14-7 15,0-14-11-15,0 0-11 0,3 15-18 0,-3-15 2 16,2 10-14-16,-2-10-13 0,4 10-11 16,-4-10-5-16,7 9-8 0,-7-9-3 0,11 9-4 15,-11-9 15-15,16 8-32 0,-7-5 22 16,-9-3-33-16,23 3 25 0,-23-3-31 0,24-2 22 15,-8-1-39-15,0 1 8 0,1-4-57 16,0 2 4-16,-2 0-33 0,-1-2 19 0,-2 1-24 16,0-1 34-16,-3 1-15 0,-9 5 35 15,13-9-10-15,-13 9 37 0,10-12-19 0,-10 12 35 16,7-11-13-16,-7 11 37 0,2-11-12 0,-2 11 43 16,0-12-17-16,0 12 34 0,-2-13-21 15,2 13 39-15,-3-13-27 0,3 13 32 0,-4-11-23 16,4 11 17-16,-5-8-24 0,5 8 0 15,0 0-42-15,-7-7 13 0,7 7-29 0,0 0 27 16,-11 3-22-16,11-3 37 0,-12 12-14 0,5-1 25 16,0 0-17-16,-3 6 21 0,0 2-14 15,0 2-2-15,-3 4-1 0,1 1 10 0,-3 8 4 16,1-1 19-16,2 0-23 0,-2 2 6 16,4-4-9-16,2-3 3 0,0 2-7 0,2-7-4 15,1 1 0-15,3-2-5 0,2-3-2 0,0-3 4 16,2 0-4-16,0-1-7 0,5-1-3 15,-2-3-2-15,4-1 0 0,-1-1-4 16,2-3-3-16,-1-2-9 0,0 1 0 0,1-4-10 16,-10-1-8-16,23 2-8 0,-23-2-10 0,25-2-7 15,-9 0-6-15,-1-2 3 0,0 0-3 16,-1 0 7-16,-1-1 9 0,-2-1 9 0,-1 3 16 16,-10 3 9-16,15-9 28 0,-15 9 7 15,10-8 13-15,-10 8 3 0,7-9 3 0,-7 9-4 16,0 0 7-16,1-12 0 0,-1 12 5 0,0 0-12 15,-2-14 9-15,2 14-27 0,-6-7 4 16,6 7-21-16,-9-7 2 0,9 7-20 0,-12-3-16 16,12 3-31-16,-14-3-27 0,14 3-36 0,-19 0-23 15,19 0-36-15,-22 0-43 0,22 0-26 16,-21 4-11-16,9-2-47 0,12-2-46 16,-21 3-34-16,21-3-28 0,-19 2-49 0,19-2-129 15,-14 2-641-15,14-2-830 0</inkml:trace>
  <inkml:trace contextRef="#ctx0" brushRef="#br1" timeOffset="189932.9">24546 7891 751 0,'0'0'954'15,"-2"-19"-157"-15,2 19-164 16,-2-14-42-16,2 14-96 0,0 0-64 0,-2-11-92 0,2 11-36 15,0 0-61-15,0 0-1 0,0 0-48 0,0 0-22 16,3-11-18-16,-3 11-54 0,0 0 9 16,0 0-43-16,0 0 5 0,11 5-53 0,-11-5-45 15,0 0-82-15,8 5-29 0,-8-5-104 16,0 0-40-16,7 5-74 0,-7-5-21 0,0 0-45 16,0 0-85-16,6 10-147 0,-6-10-449 0,0 0-720 15</inkml:trace>
  <inkml:trace contextRef="#ctx0" brushRef="#br1" timeOffset="190354.73">24417 7900 868 0,'0'0'804'0,"0"0"-179"0,-16 2-107 0,16-2-95 16,0 0-14-16,0 0-30 0,0 0 5 15,0 0-69-15,0 0-14 0,0 0-67 0,0 0-21 16,0 0-57-16,0 0-4 0,20-2-51 15,-20 2-5-15,21-3-34 0,-11 0 5 0,6 0-49 16,-2-2-11-16,2 1-72 0,-1 1-11 16,-1-1-65-16,0 1-15 0,0-3-55 0,-1 3-4 15,-3 0-40-15,-10 3 31 0,19-5-7 16,-19 5 48-16,14-4 32 0,-14 4 70 0,0 0 24 16,15-4 48-16,-15 4 16 0,0 0 83 0,0 0 31 15,0 0 57-15,0 0-6 0,8 6 29 16,-8-6-21-16,0 0 31 0,-4 10-34 0,4-10 17 15,-3 17-23-15,0-6 11 0,1 4-29 16,-2 3 20-16,1 0-38 0,-1 3 2 0,0 2-4 16,0 1 5-16,-1 1-13 0,2-2-17 15,-2 0-15-15,0-1-18 0,2-1-20 0,-1-4-17 16,2-1-27-16,-2-1-41 0,3-5-37 0,-1 1-58 16,2-11-50-16,-2 17-44 0,2-17-21 15,0 0-34-15,0 12-49 0,0-12-69 0,0 0-53 16,0 0-25-16,0 0-52 0,11-6-37 15,-11 6 72-15,11-15-455 0,-4 4-522 0</inkml:trace>
  <inkml:trace contextRef="#ctx0" brushRef="#br1" timeOffset="190526.73">24645 8074 726 0,'7'-14'511'0,"-1"3"-63"15,-1 1-26-15,0 2-32 0,-5 8 15 16,8-11-30-16,-8 11 28 0,8-7-40 0,-8 7 18 16,0 0-61-16,0 0-5 0,9 6-49 0,-9-6 5 15,4 12-47-15,-4-12-22 0,1 18-15 16,-1-18-24-16,0 19-36 0,0-19-18 0,0 20-23 15,0-20-19-15,-2 22-17 0,2-22-37 16,-3 21-46-16,3-21-56 0,-4 19-49 0,4-19-53 16,-5 18-61-16,5-18-57 0,-7 14-70 0,7-14-50 15,-9 11-51-15,9-11-119 0,-11 8-639 16,11-8-848-16</inkml:trace>
  <inkml:trace contextRef="#ctx0" brushRef="#br1" timeOffset="191311.01">24508 8175 989 0,'-15'-3'599'0,"1"-1"-107"0,3 2-14 15,-1-1-58-15,12 3 0 0,-18-3-78 16,18 3-19-16,-17-3-65 0,17 3-34 0,-11-1-85 0,11 1-20 16,0 0-51-16,-14-5 11 0,14 5-34 15,0 0 11-15,0 0-38 0,0 0 4 0,3-15-42 16,-3 15 9-16,11-10-32 0,0 3 22 0,3-1-25 16,-1 1 24-16,7 0-15 0,-2-4 31 15,3 3-24-15,2-1 30 0,0 1-21 0,0 0 18 16,2 2-28-16,0 2 13 0,-3-3-44 15,-2 3 22-15,0 3-29 0,-3-1 45 0,-2 2-5 16,-15 0 46-16,23 3 4 0,-23-3 47 0,14 7-7 16,-14-7 42-16,7 12-17 0,-7-12 15 15,-1 18-31-15,-3-5 18 0,-3 2-28 0,-2 4 0 16,-3-3-2-16,-1 2 0 0,-5 1 1 0,0 2-6 16,-3-3-2-16,0 2 2 0,-1-2-5 15,1-1-6-15,-1-2-2 0,0 0 3 0,4-3 2 16,1-2-13-16,4-1 5 0,0-2-25 15,3 0-42-15,3-2-46 0,7-5-21 0,-12 4-22 16,12-4-14-16,0 0-15 0,0 0-36 16,0 0-3-16,1-10-1 0,-1 10-1 0,18-13 17 15,-7 3 31-15,5-1 5 0,-1 0 39 0,4 0 10 16,0-2 24-16,1 2 0 0,1 1 21 16,-1 0-2-16,-2 2 17 0,1 1-1 0,-3 3 35 15,0-1 13-15,-3 3 58 0,-13 2-9 16,22 2 54-16,-22-2-2 0,14 6 37 0,-14-6 29 15,10 13 14-15,-10-13 9 0,3 18 6 0,-3-18 0 16,-3 26 3-16,-1-11-7 0,-2 1-23 16,-2 1-25-16,-2 2-19 0,-1-3-26 15,-2 1-31-15,0-2-17 0,-1 0-29 0,-1 0-45 16,-1-3-42-16,1-1-53 0,-2 0-35 0,3-4-8 16,-1-1-55-1,2-2 10-15,0-1-36 0,13-3-12 0,-20 0-6 0,20 0 20 0,-18-5 6 16,10 0 26-16,-2-3 32 0,0 0 35 0,1-3 29 15,1 2 32-15,0 0 38 0,3 2 33 16,5 7 25-16,-8-14 28 0,8 14 29 0,-4-11 25 16,4 11 14-16,0 0 12 0,2-12 22 15,-2 12 24-15,0 0 14 0,13-4 10 0,-13 4 14 16,19 0 2-16,-7 2-2 0,4 2-3 16,0 1-2-16,7 1-15 0,-1 4 5 0,-1-3-12 15,5 5-13-15,-1-2-13 0,2 2-12 16,-2-1-6-16,1 1-14 0,0-1-18 0,-5-1-31 15,0-1-33-15,-2-1-61 0,-3 0 0 0,-1-1 0 16,-2-2 0-16,-3 0 0 0,0-1 0 16,-10-4 0-16,14 6 0 0,-14-6 0 0,0 0-82 15,11 4-107-15,-11-4-72 0,0 0-72 16,0 0-54-16,0 0-19 0,0 0-81 0,-12-8-46 16,12 8-47-16,-23-8-134 0,8 2-625 15,-3-2-940-15</inkml:trace>
  <inkml:trace contextRef="#ctx0" brushRef="#br1" timeOffset="192048.19">21113 8862 574 0,'0'0'626'15,"0"0"-135"-15,5-9-57 0,-5 9-51 0,0 0-60 16,0 0-34-16,8-6-35 0,-8 6-12 0,0 0-24 16,0 0 0-16,0 0 5 0,0 0-11 15,11 3-4-15,-11-3 6 0,0 0-5 0,3 15-3 16,-3-15-19-16,-5 17-24 0,1-2-29 0,-4 2-19 15,-2 1-28-15,-2 3-11 0,-3 1-18 16,-1 2-12-16,0-1-5 0,-6 4-15 0,3-4 1 16,0-2-18-16,2-1-8 0,2-4-42 15,2-1-47-15,3-3-69 0,1-2-74 0,0-1-78 16,3-2-40-16,6-7-31 0,-8 7-26 0,8-7-56 16,0 0-67-16,0 0-513 0,0 0-657 15</inkml:trace>
  <inkml:trace contextRef="#ctx0" brushRef="#br1" timeOffset="192220.04">20989 9122 977 0,'0'0'448'0,"13"-6"-32"0,-13 6-10 16,0 0-31-16,16 2-19 0,-16-2-21 16,7 10-8-16,-7-10 142 0,3 23-164 0,-1-5-18 15,-2 1-7-15,-1 5-26 0,-1 2-9 16,0-1-37-16,0 2-18 0,-4 4-26 0,2-5-32 16,0-1-22-16,0 0-29 0,0-2-16 0,1-1-21 15,0-5-50-15,0-1-63 0,2-3-81 16,-1-1-87-16,2-12-52 0,0 13-60 0,0-13-64 15,0 0-108-15,0 0-257 0,0 0-371 16,0 0-763-16</inkml:trace>
  <inkml:trace contextRef="#ctx0" brushRef="#br1" timeOffset="192438.77">21392 9060 709 0,'0'0'780'15,"0"0"-124"-15,0 0-63 0,12 3-52 0,-12-3-62 16,-2 12-72-16,-2-5-57 0,-2 7-50 16,-4 3-22-16,1 2-39 0,0 0-23 0,-5 5-37 15,1 1-16-15,-3 0-27 0,3 0-27 16,-2-1-23-16,-1-2-23 0,7-4-54 0,-3-1-73 16,3-4-91-16,2 0-115 0,1-3-123 0,6-10-128 15,-9 11-121-15,9-11-706 0,0 0-951 16</inkml:trace>
  <inkml:trace contextRef="#ctx0" brushRef="#br1" timeOffset="192814.27">21287 9097 619 0,'6'-14'551'0,"-2"3"-96"16,0 2-39-16,-4 9-21 0,5-12-35 0,-5 12-8 16,0 0-20-16,0 0-3 0,0 0-14 15,0 0 0-15,7 7-22 0,-7-7-1 0,-3 18-28 16,3-7-19-16,-4 3-40 0,1 3-32 15,1 1-38-15,0 0-25 0,-2 2-26 0,2-1-14 16,-1 0-16-16,2 0-15 0,1 0-15 0,1 0-24 16,2 0-16-16,1-1-14 0,0-2-2 15,1 0 5-15,2-1-4 0,4-1 1 0,-2-3 5 16,-1-1 2-16,3-2 7 0,1-1-1 16,-1 0 6-16,1-3 5 0,-1 0 4 0,-1-3 16 15,-10-1 15-15,21 5 20 0,-21-5 29 16,23 1 26-16,-23-1 22 0,18 0 22 0,-18 0 11 15,16 0 37-15,-16 0 27 0,15-1 0 0,-15 1-14 16,12 0 0-16,-12 0-29 0,0 0-97 16,15-3-83-16,-15 3 0 0,0 0 0 0,8-3 0 15,-8 3 0-15,0 0 0 0,0 0 0 16,4-12 0-16,-4 12 0 0,0 0 0 0,-6-18 0 16,6 18-74-16,-6-19-253 0,2 4-93 0,1-1-118 15,0-1-111-15,2-1-80 0,1 0-995 16,0-2-1405-16</inkml:trace>
  <inkml:trace contextRef="#ctx0" brushRef="#br1" timeOffset="193409.53">21913 8946 849 0,'0'0'626'0,"0"0"-97"0,0 0-49 15,0 0-56-15,0 0-30 0,0 0-37 16,0 0-21-16,0 0-26 0,0 0-36 0,-12 4-36 16,7 3-26-16,-1 4-28 0,-3-1-30 0,-1 1-15 15,0 1-15-15,1 0-4 0,-5 1-28 16,5-1-17-16,-2 1-18 0,-1-2-13 15,2-1-43-15,1 0-39 0,-1 0 92 0,3-3-195 16,1 0-42-16,6-7-54 0,-9 8-50 0,9-8 97 16,-7 6-172-16,7-6-19 0,0 0 8 15,0 0 21-15,0 0 45 0,0 0 59 0,0 0 69 16,0 0 83-16,0 0 83 0,0 0 82 0,7-7 65 16,-7 7 43-16,0 0 28 0,0 0 46 15,7 6 152-15,-7-6-168 0,4 12-7 0,-4-12-10 16,3 19-19-16,-1-1-14 0,0 0-15 15,-2 2-16-15,2 3-15 0,-2 1-16 0,2 1-10 16,-2-2-20-16,0-2-15 0,0 0-16 0,2-2-16 16,-2-2-20-16,0-3-69 0,0-1-78 15,0-13-88-15,1 19-85 0,-1-19-62 0,2 13-85 16,-2-13-179-16,0 0-613 0,0 0-843 16</inkml:trace>
  <inkml:trace contextRef="#ctx0" brushRef="#br1" timeOffset="194086.72">21806 9220 589 0,'2'-16'606'0,"-2"16"-88"0,5-12-45 15,-5 12-70-15,5-10-51 0,-5 10-56 0,4-8-34 16,-4 8-51-16,7-7-34 0,-7 7-38 0,9-9-23 16,-9 9 113-16,12-8-185 0,-12 8 118 15,15-9-162-15,-7 5 130 0,2-1-154 0,1-1 131 16,2 1-145-16,1 0 130 0,-3 1-147 15,-1-1 138-15,-10 5-138 0,17-6 173 0,-17 6-98 16,14-2 57-16,-14 2 46 16,0 0 28-16,16 2 7 0,-16-2-5 0,8 11-7 0,-8-11-9 15,6 16 2-15,-6-16-11 0,4 21-3 16,0-7-16-16,-4 2 5 0,2 1-6 0,0 0 5 16,-1 1 1-16,1 1 0 0,-2-1-9 0,2 0-4 15,-2-1-23-15,1-1-2 0,-1 1-13 16,0-3-2-16,0-2-8 0,0-12-7 0,0 20-15 15,0-20 4-15,0 19-31 0,0-19-20 0,-1 15-22 16,1-15-26-16,0 0-24 0,0 16-48 16,0-16-67-16,0 0-51 0,-2 12-54 0,2-12-39 15,0 0-40-15,0 0 10 0,0 0 4 16,0 0 11-16,-15-4 26 0,15 4-20 0,-10-11 21 16,1 2 1-16,0-1 51 0,0-1 45 15,-2-1 82-15,2-1 52 0,-3 1 81 0,2 0 68 16,0 0 56-16,1 2 33 0,0 0 31 15,3 2 12-15,1 1 1 0,5 7-18 0,-12-10-25 16,12 10-25-16,-6-12-3 0,6 12-8 0,-2-10-14 16,2 10-18-16,0 0-13 0,2-15-7 15,-2 15-13-15,4-12 125 0,-4 12-167 0,10-12 124 16,-10 12-150-16,9-10 131 0,-9 10-149 16,11-7 133-16,-11 7-147 0,12-4 127 0,-12 4-142 15,0 0 135-15,15 1-145 0,-15-1 23 0,8 9 14 16,-8-9 8-16,6 15 9 0,-6-15 21 15,0 20 56-15,-4-5 37 0,0 0 33 16,0 0 27-16,-2 1 25 0,1-2 5 0,-1 0 5 16,-2-2-3-16,4-1-25 0,-1-3-25 0,5-8-43 15,-6 14-55-15,6-14-40 0,0 0-28 16,-4 10-42-16,4-10-43 0,0 0-34 0,8-8-49 16,-4 0-33-16,5-2-43 0,-2-4-51 0,4-3 2 15,0-2-30-15,3-5-48 0,-1-1-81 16,2 0-272-16,-2-1-287 0</inkml:trace>
  <inkml:trace contextRef="#ctx0" brushRef="#br1" timeOffset="194580.95">22164 8946 778 0,'13'-14'502'0,"-3"3"-85"0,0 1-8 15,-3 2-12 1,-1 2-13-16,-6 6-18 0,10-6-27 0,-10 6-20 16,0 0-21-16,0 0-38 0,7 6-28 0,-7-6-22 15,0 0-31-15,-3 17-27 0,3-17-30 16,-4 15-28-16,4-15-23 0,-5 13-20 0,5-13-20 15,-2 9-41-15,2-9-25 0,0 0-21 16,-3 16-23-16,3-16-10 0,0 0 0 0,3 9 4 16,-3-9-3-16,0 0 8 0,11 6-2 15,-11-6 9-15,0 0 5 0,14 0 10 0,-14 0 0 16,0 0-4-16,20 0 3 0,-20 0 15 16,13-2 3-16,-13 2 4 0,14 0 10 0,-14 0 11 15,15 2 25-15,-15-2 40 0,17 6 21 0,-9-1 19 16,1 3 20-16,-1 4 15 0,0 0 24 15,-1 6 156-15,1 2-140 0,-2 3 14 0,-2 1 12 16,0 0 21-16,-1 2 1 0,-1-1-6 0,0 0 115 16,-2 0-162-16,0-1-5 0,-2-1-8 15,0-4-12-15,0 1-13 0,-1-1-14 0,1-2-17 16,-2 0-12-16,-2-3-15 0,2-1-10 16,0 0-29-16,-3-1-28 0,3-3-33 0,-4-1-45 15,8-8-25-15,-11 10-28 0,11-10-18 0,-13 6-16 16,13-6-8-16,-14 2-2 0,14-2 22 0,-17-4 15 15,7 0 32-15,-3-2 15 0,-1-1 22 16,0-1 23-16,4 2 60 0,-2-1 30 16,0 0 28-16,5 2 0 0,7 5-12 0,-14-8-15 15,14 8-11-15,-11-9-5 0,11 9-6 0,-4-9-5 16,4 9-5-16,0 0-16 0,0-16-49 16,0 16-67-16,8-14-73 0,-3 6-76 0,3-2-43 15,2-1-36-15,1-1-49 0,3-1-60 16,-1 1-141-16,2-2-601 0,2 1-812 0</inkml:trace>
  <inkml:trace contextRef="#ctx0" brushRef="#br1" timeOffset="195160.59">22770 8837 788 0,'0'0'683'0,"-11"-6"-123"0,11 6-24 16,-7-5-44-16,7 5-37 0,0 0-44 0,-9-4-44 15,9 4-55-15,0 0-50 0,0 0-45 0,-11-5-36 16,11 5-10-16,0 0 4 0,0 0-1 16,0 0-5-16,0 0-8 0,0 0-13 0,0 0-14 15,0 0-12-15,16 1-13 0,-16-1-13 16,13 3-11-16,-13-3-5 0,18 4-11 0,-18-4-1 16,20 4-21-16,-20-4-10 0,20 4-4 0,-20-4-10 15,19 4-3-15,-19-4-9 0,17 4-3 16,-17-4-20-16,14 3-24 0,-14-3-15 0,9 3-19 15,-9-3-29-15,0 0-29 0,9 7-27 0,-9-7-7 16,0 0 8-16,0 0 0 0,-1 15 6 16,1-15 15-16,-8 9 8 0,8-9 21 15,-13 12 17-15,3-5 16 0,-2 1 20 0,-1 0 10 16,2 0 12-16,-2-1 23 0,-2 1 32 0,5-1 44 16,-3-1 20-16,4-1 0 0,9-5-6 15,-13 8-5-15,13-8-23 0,-12 5-19 0,12-5-4 16,0 0-3-16,0 0-2 0,-4 7-1 15,4-7-6-15,0 0 0 0,0 0-10 0,14 2 3 16,-14-2-3-16,13 0-8 0,-13 0-14 0,18-2-20 16,-18 2-20-16,20-2-24 0,-20 2-42 15,22-3-59-15,-22 3-61 0,19-3-62 0,-19 3-76 16,17-3-114-16,-17 3-220 0,16-3-402 0,-16 3-726 16</inkml:trace>
  <inkml:trace contextRef="#ctx0" brushRef="#br1" timeOffset="195463.88">22702 8896 606 0,'0'0'617'0,"-13"0"-146"0,13 0-71 16,-12 1-7-16,12-1-48 0,-10 6-2 15,10-6-4-15,-9 10-12 0,9-10-6 16,-12 15-13-16,8-3-11 0,-3 1 2 0,1 3-19 15,1 4-3-15,-6 7-14 0,4 1 1 0,-2 3-21 16,-3 7-10-16,-1 0 95 0,0 2-174 0,-1 0-22 16,1 0-23-16,-3 0-18 0,1-2-20 15,-1-3-16-15,2 0-7 0,-2-3-11 0,3-4-22 16,-1-3-20-16,1-1-22 0,2-5-24 0,0-1-23 16,2-2-24-16,0-4-26 0,-1-1-59 0,4-2-51 15,-1-1-56-15,7-8-54 0,-12 7-63 16,12-7-31-16,0 0-65 0,-13-4-99 0,13 4-759 15,-4-12-963-15</inkml:trace>
  <inkml:trace contextRef="#ctx0" brushRef="#br1" timeOffset="195842.75">22765 9026 134 0,'16'-5'716'0,"-7"0"-136"0,0 2-50 16,-9 3-19-16,14-6-52 0,-14 6-24 0,0 0-39 0,0 0-54 16,15 0-57-16,-15 0-59 0,0 0-43 15,-4 12-32-15,4-12-34 0,-9 13-31 16,0-4-27-16,-2 0-34 0,0 0-26 0,0 1 92 16,-3-3-178-16,3 3-18 0,-1-3-1 0,1 0 7 15,0-1-4-15,11-6-10 0,-14 7-16 16,14-7 145-16,-11 6-144 0,11-6 22 0,0 0 15 15,-10 5 15-15,10-5 17 0,0 0 12 16,0 0 18-16,0 0 140 0,0 0-141 0,0 0 170 16,0 0-138-16,5 12 21 0,-5-12 11 0,7 7 5 15,-7-7 2-15,9 12 7 0,-9-12-2 16,7 14-5-16,0-7-10 0,-3 3-4 16,-1-2-4-16,1 1-14 0,1 0-49 0,-5-9-68 15,6 14-77-15,-6-14-107 0,8 16-125 0,-8-16-209 16,4 11-308-16,-4-11-511 0</inkml:trace>
  <inkml:trace contextRef="#ctx0" brushRef="#br1" timeOffset="196202.8">22784 9207 49 0,'0'0'726'0,"10"-7"-189"15,-10 7-64-15,10-7-17 0,-10 7 96 0,13-8-178 16,-13 8-40-16,17-9-24 0,-9 5-36 15,5-1-16-15,3-1-42 0,-1 0-22 16,0 1-35 0,2 0-27-16,-1 0 103 0,-1 1-179 0,1 0-16 0,-5 1-19 0,2 2 106 0,-13 1-163 15,15-2 1-15,-15 2 6 0,11 3 118 16,-11-3-163-16,0 0-4 0,5 12 1 0,-5-12 2 16,-5 13 8-16,-2-1 11 0,-2-2 10 0,0 2 10 15,-7 1 12-15,1-1 11 0,-1 1 32 16,1-1 32-16,-2 0 24 0,-1-2 6 0,5-1 8 15,0-2 8-15,1-1-5 0,4 0-16 16,8-6-40-16,-13 9-26 0,13-9-3 0,0 0 0 16,-10 6 2-16,10-6-3 0,0 0 0 0,0 0-3 15,0 0 2-15,14-4-5 0,-14 4-18 16,13-6-35-16,-13 6-40 0,18-7-29 16,-9 3-20-16,2 0-45 0,1-2-55 0,-1 2-61 15,-3-1-69-15,-8 5-79 0,17-7-96 0,-17 7-424 16,13-7-562-16</inkml:trace>
  <inkml:trace contextRef="#ctx0" brushRef="#br1" timeOffset="196468.98">22950 9143 472 0,'0'0'595'0,"-9"-15"-78"16,9 15-36-16,-7-9-52 0,7 9-60 0,0 0-45 15,-4-8-33-15,4 8-12 0,0 0-4 0,0 0 11 31,0 0-4-31,-7 7 3 0,7-7-19 16,-1 14-3-16,1-14-13 0,-2 21 14 16,0-5-31-16,2 2-13 0,-2 0-24 0,2 2-7 15,-2 4-9-15,0 1-13 0,2-2-26 0,-3 1-25 16,3-1-20-16,-2-3-36 0,0-1-2 16,0-1-21-16,2 1-34 0,-2-2-50 0,0-4-32 15,2-1-43-15,0-12-52 0,-3 20-49 16,3-20-76-16,-7 18-82 0,7-18-96 0,-7 12-58 15,7-12-38-15,-9 12-114 0,9-12-586 0,-13 5-880 16</inkml:trace>
  <inkml:trace contextRef="#ctx0" brushRef="#br1" timeOffset="197078.53">22675 9455 1168 0,'-10'-6'579'0,"3"0"-89"16,7 6-101-16,-12-11-30 0,12 11 3 15,0 0-4-15,-9-4 5 0,9 4-24 0,0 0-37 16,0 0-17-16,0 0-19 0,0 0-33 0,2 15-29 15,-2-15-24-15,3 10-18 0,-3-10-22 16,2 15-23-16,-2-15-25 0,5 15-18 0,-5-15-16 16,2 16-27-16,-2-16-48 0,2 11-58 15,-2-11-63-15,1 12-61 0,-1-12-38 0,0 0-34 16,2 14-27-16,-2-14 1 0,0 0-22 16,0 0 0-16,4 9-31 0,-4-9 30 0,0 0 26 15,0 0 62-15,0 0 33 0,0 0 60 16,5-7 37-16,-5 7 70 0,0 0 23 0,6-12 48 15,-6 12 11-15,8-12 24 0,-8 12 3 0,15-15 24 16,-5 5 26-16,3 1 41 0,0-2-27 16,3 0-3-16,1 2 4 0,3-3 5 0,-1 1-8 15,3 0-14-15,3-1-18 0,0-1-24 0,2 1-12 16,0 1-10-16,-1-2-8 0,1 2-1 16,0 1-6-16,-4 2 9 0,0 2 14 0,-4 1 25 15,1 2 26-15,-3 0 33 0,-4 4 25 16,-1 3 25-16,3 2 20 0,-4 1 6 0,0 5-12 15,-4 1-19-15,-1 1-21 0,-3 2-17 16,-1 2-18-16,-2-1-16 0,0 2-11 0,-4-1-11 16,2 0-18-16,-5 2-13 0,2-1-10 15,-4-1-9-15,0 0-36 0,1-2-40 0,-4-2-44 16,1-2-41-16,-2 1-37 0,1-3-42 0,-4 0-55 16,1-2-48-16,-1-1-45 0,0-1-25 15,1-2 7-15,-2-1 48 0,-1-1 52 0,5-2 53 16,13 0 49-16,-25 0 41 0,25 0 38 15,-19-2 42-15,19 2 36 0,-19-5 24 0,19 5 11 16,-13-5 8-16,13 5 16 0,-10-7 10 16,10 7 14-16,-6-8 0 0,6 8 2 0,0 0-6 15,0-16 1-15,0 16-5 0,6-12-5 0,-6 12-10 16,10-14-11-16,-5 7-14 0,5-3-9 16,-1 2-23-16,1-2-28 0,1 2-41 0,0 0-44 15,1 1-51-15,0-3-64 0,1 3-58 16,-1-1-75-16,-1 2-164 0,1-2-640 0,-4 2-767 15</inkml:trace>
  <inkml:trace contextRef="#ctx0" brushRef="#br1" timeOffset="197328.96">23066 9384 1273 0,'0'0'615'0,"-6"-8"-95"0,6 8-74 16,0 0-54-16,0 0-73 0,-4-7-37 15,4 7-6-15,0 0 10 0,0 0-3 0,0 0-3 16,2 12-4-16,-2-12-11 0,0 14-3 15,0-14-8-15,2 18 3 0,-2-18-21 0,2 21-41 16,0-9 19-16,-2-12-19 0,0 22-14 0,0-22-28 16,0 20-36-16,0-20-19 0,2 19-17 15,-2-19-13-15,2 17-26 0,-2-17-27 0,0 11-35 16,0-11-40-16,0 0-34 0,1 14 95 16,-1-14-202-16,0 0-52 0,0 0-59 0,0 12-49 15,0-12-45-15,0 0-37 0,0 0-13 16,0 0-31-16,0 0-117 0,0 0-723 0,6-10-930 15</inkml:trace>
  <inkml:trace contextRef="#ctx0" brushRef="#br1" timeOffset="198063.56">23459 9140 539 0,'0'0'608'0,"0"0"-92"0,0 0-45 15,8 9-49-15,-8-9-48 0,0 0-45 0,6 9-27 16,-6-9-31-16,4 11-37 0,-4-11-27 16,4 15-33-16,-4-15-25 0,0 17-25 0,0-17-18 15,-1 17-11-15,1-17-16 0,-3 18-2 16,3-18-15-16,-4 15-6 0,4-15-20 0,-2 13-54 16,2-13-80-16,-2 11-95 0,2-11-43 0,0 0-70 15,0 0-60-15,-5 8-108 0,5-8-131 16,0 0-316-16,0 0-492 0</inkml:trace>
  <inkml:trace contextRef="#ctx0" brushRef="#br1" timeOffset="198520.76">23535 8938 431 0,'5'-12'570'0,"1"2"-76"0,-2 2-46 0,-4 8-17 15,8-11-70-15,-8 11 4 0,0 0-10 0,9-4-15 16,-9 4-15-16,0 0-14 0,10 8-14 15,-10-8-6-15,6 18 5 0,-3 0-3 0,-2 2-9 16,4 5 0-16,-3 8-29 0,-2 2-5 16,0 4 104-16,0 7-153 0,-2 1 0 0,-3 0-16 15,4-1-18-15,-2-2-25 0,-1-8-13 0,1-1-24 16,1-4-79-16,-2-5-26 0,1-1 0 16,1-4 0-16,0-4 0 0,2-1 0 0,-2-2 0 15,1-3 0-15,1-11 0 0,-1 17 0 16,1-17-76-16,-1 12-89 0,1-12 99 0,0 0-164 15,0 0-31-15,0 0-16 0,0 0 3 16,2-15 19-16,-2 15 26 0,3-25 34 0,1 7 32 16,-1 0 29-16,2-4 32 0,-1 2 21 0,0-2 38 15,0 6 28-15,-1-2 28 0,1 2 25 16,-1 2 26-16,-1 2 41 0,0 3 1 0,-2 9-8 16,5-15-11-16,-5 15 8 0,0 0 3 0,7-9 2 15,-7 9-15-15,0 0-10 0,0 0-14 16,6 6-12-16,-6-6-8 0,5 9-9 0,-5-9-21 15,4 10-38-15,-4-10-49 0,2 9-52 0,-2-9-50 16,2 10-57-16,-2-10-51 0,0 0-38 16,6 11-11-16,-6-11-32 0,0 0-45 0,0 0-182 15,0 0-610-15,13-4-812 0</inkml:trace>
  <inkml:trace contextRef="#ctx0" brushRef="#br1" timeOffset="199036.37">23861 9075 312 0,'7'-7'804'16,"0"-1"-127"-16,-7 8-46 0,11-9-46 16,-11 9-41-16,0 0-49 0,0 0-60 0,0 0-63 15,0 0-59-15,0 0-50 0,9 5-48 16,-9-5-32-16,0 0-37 0,-6 14-24 0,6-14-29 16,-5 14-12-16,5-14-17 0,-7 15-3 15,7-15-18-15,-6 14-4 0,6-14-14 0,-5 13-4 16,5-13-15-16,-4 10 4 0,4-10 5 0,0 0 6 15,-2 13 10-15,2-13 2 0,0 0-4 16,4 8-1-16,-4-8-6 0,0 0-5 0,16 4 0 16,-16-4-5-16,17-2-3 0,-17 2-4 15,21-3-6-15,-4 0 5 0,-1 0-27 0,-2 0-14 16,0 1 84-16,-2 0-170 0,-12 2-20 16,20-4-5-16,-20 4 6 0,13-1 30 0,-13 1 18 15,0 0 17-15,11 5 4 0,-11-5 7 16,0 0 12-16,0 13 10 0,0-13 15 0,-7 12 4 15,0-5 20-15,-1 3 17 0,-1-1 18 0,-1 2 17 16,-1-1 19-16,-1 0 29 0,0 0 18 16,2-1 18-16,-1-2 1 0,2 2-10 0,3-4-12 15,6-5-33-15,-11 10-22 0,11-10-23 16,-10 7-11-16,10-7 11 0,0 0-3 0,0 0-6 16,0 0 3-16,0 0-2 0,5 11-5 15,-5-11-3-15,14-1-4 0,-14 1-5 0,19-4 2 16,-7 2-1-16,3-2-3 0,1 1 1 0,-1 0-10 15,0 1-18-15,0-3-24 0,-2 2-16 16,-3 0-17-16,-10 3-17 0,19-4-8 0,-19 4-4 16,14-3-8-16,-14 3-27 0,10-5-43 15,-10 5-63-15,0 0-65 0,13-4-23 0,-13 4-37 16,0 0-32-16,6-6-85 0,-6 6-111 0,0 0-384 16,3-12-581-16</inkml:trace>
  <inkml:trace contextRef="#ctx0" brushRef="#br1" timeOffset="199302.25">24094 9096 848 0,'-4'-14'642'0,"0"1"-135"0,0 0-74 16,1-1-43-16,0 2-2 0,0 1 3 16,3 11-53-16,-4-18-14 0,4 18-75 0,-4-13-48 15,4 13-8-15,0 0-37 0,-4-12 18 16,4 12 19-16,0 0 5 0,0 0-7 0,0 0 1 16,-5 11-4-16,5-11-4 0,-4 16-19 0,2-1 3 15,0 2-8-15,-2 2 7 0,3 5 115 16,-3 1-151-16,0 5-1 0,1 1-14 0,0 1-14 15,-1 0-19-15,0 0-21 0,0-2-4 0,0-2-11 16,1-3-13-16,-1 0-9 0,2-3-19 16,-2 0-33-16,1-4-31 0,0-1-40 15,0-1-37-15,1-3-39 0,-1-1-61 0,0-1-73 16,-1-3-55-16,4-8-56 0,-6 17-53 0,6-17-28 16,-10 13-5-16,10-13-52 0,-12 10-102 15,12-10-471-15,-15 10-745 0</inkml:trace>
  <inkml:trace contextRef="#ctx0" brushRef="#br1" timeOffset="199553.24">23795 9590 902 0,'0'0'703'0,"-13"0"-89"0,13 0-80 16,0 0-21-16,0 0-2 0,-13 0-19 15,13 0-55-15,0 0-45 0,0 0-33 16,0 0-36-16,0 0-32 0,13-2-31 0,-13 2-22 16,17-1-21-16,-17 1-14 0,23-2-2 0,-6 1-16 15,1-1-19-15,2 1-21 0,1-1-20 16,-1 1-15-16,1-2-15 0,1 2-15 0,0 1-19 15,-3-3-27-15,0 2-34 0,-1 0 0 0,-3 0 0 16,-2 1 0-16,-13 0 0 0,19-1 0 16,-19 1 0-16,17-1 0 0,-17 1 0 0,0 0 0 15,17-1-13-15,-17 1-93 0,0 0-47 0,14 0-51 16,-14 0-83-16,0 0-49 0,0 0-103 16,0 0-59-16,0 0 29 0,0 0-308 0,0 0-778 15,0 0-1198-15</inkml:trace>
  <inkml:trace contextRef="#ctx0" brushRef="#br1" timeOffset="200874.51">20851 9646 620 0,'0'0'719'0,"0"0"-179"0,-16 1-103 16,16-1-93-16,0 0-50 0,0 0-15 0,-12 3 23 16,12-3-5-16,0 0-23 0,0 0-29 0,0 0-43 15,0 0-34-15,0 0-29 0,6 11-18 16,-6-11-19-16,9 4-20 0,-9-4-15 0,13 6-11 16,-13-6-11-16,17 5-8 0,-17-5-9 15,16 6-5-15,-16-6-7 0,16 6-9 0,-16-6-10 16,14 5-14-16,-14-5 1 0,11 6 5 15,-11-6 7-15,6 8 2 0,-6-8 5 0,2 11 3 16,-2-11 23-16,-7 17 14 0,0-5 8 0,-2 2 19 16,-3 1 7-16,-3 2 3 0,2 0-2 15,-6 1 6-15,5-2-16 0,-1-1-6 0,2 0-7 16,-1-4-4-16,5 0-22 0,-1-2-9 16,2-1-22-16,4-2-29 0,4-6-3 0,-9 11 3 15,9-11-8-15,0 0-1 0,1 12 117 0,-1-12-163 16,8 8 4-16,-8-8 12 0,14 8 14 15,-3-1 10-15,3 0 10 0,-1 0 1 16,-2 1 13-16,3 0 4 0,-4 1 5 0,4-1 5 16,-3-1-1-16,-2 2 17 0,-1 0 14 0,-2 0 24 15,-2 0 27-15,-4-9 28 0,1 19 20 16,-1-19 4-16,-5 21 0 0,-1-8-10 0,-4 1-12 16,-1 1-13-16,-2-1-10 0,-1 2-6 15,-2-3-6-15,1 0-10 0,-2-1-16 0,2-1-14 16,0-3-9-16,1 0-27 0,1-2-46 0,-3 0-30 15,3-1-31-15,-1-3-37 16,3 0-21-16,11-2-1 0,-22-2 4 0,22 2 6 0,-24-7 20 16,13 0 21-16,0-1 22 0,0-2 19 0,0-2 13 15,1-2 17-15,-1-3 136 0,2-1-146 16,1 0 11-16,-1-1 19 0,2 1 1 16,2 1 17-16,1 1-4 0,0 2 8 0,2 2-11 15,0 1 4-15,2 11-6 0,-1-15 13 0,1 15 22 16,0 0 21-16,3-14 6 0,-3 14 10 15,0 0 11-15,0 0 11 0,15 0 17 0,-15 0 25 16,17 8 140-16,-5 0-141 0,6 3 11 16,0 1-4-16,5 2 6 0,5 8-5 0,2 0 6 15,0 5 0-15,5 1-4 0,-2 0-14 0,5 7-18 16,-4-5 0-16,-2-3-11 0,2 1 3 16,0-3-17-16,-2-3-5 0,1 1-12 0,0-5-1 15,1-2-24-15,-3-3-9 0,1-4-29 16,0-2-31-16,1-4-47 0,-4 0-44 0,0-4-60 15,1-2-79-15,-1-1-69 0,-2-1-86 16,2-1-56-16,-5-2-27 0,-1 0-110 0,-3 0-734 16,-2-1-959-16</inkml:trace>
  <inkml:trace contextRef="#ctx0" brushRef="#br1" timeOffset="201312.06">21182 9774 678 0,'-8'-6'696'15,"8"6"-161"-15,-14-8-95 0,14 8-76 16,-9-6-15-16,9 6-2 0,0 0-16 0,0 0-14 15,-9-4-39-15,9 4-46 0,0 0-36 16,0 0-31-16,0 0-23 0,0 0-19 0,0 0-12 16,8-4-14-16,-8 4-7 0,9-3-13 0,-9 3-14 15,16-6-11-15,-16 6-11 0,18-6-8 16,-18 6-12-16,18-5-2 0,-18 5-10 0,18-4-3 16,-18 4-1-16,18-3-2 0,-18 3-1 15,13-1 3-15,-13 1 12 0,14 1 23 0,-14-1 16 16,9 5 4-16,-9-5 3 0,12 8 0 0,-12-8-9 15,8 13 2-15,-8-13-14 0,5 16-3 16,-5-16-12-16,4 18-6 0,-4-18-13 16,0 21-32-16,0-21-39 0,-2 21-38 0,2-21-36 15,-2 21-21-15,2-21-31 0,-2 20-22 0,2-20-39 16,-3 16-9-16,3-16 79 0,-2 14-217 16,2-14-121-16,-2 9-191 0,2-9-284 0,0 0-590 15</inkml:trace>
  <inkml:trace contextRef="#ctx0" brushRef="#br1" timeOffset="201549.82">21117 9892 592 0,'-12'-4'805'0,"12"4"-173"0,0 0-98 16,-10-3-46-16,10 3-39 0,0 0-26 15,0 0-41-15,0 0-40 0,0 0-40 0,10-3-38 16,-10 3-39-16,15-3-30 0,-15 3-32 0,22-4-20 15,-7 0-28-15,2 1-17 0,0-2-26 16,1 2-9-16,-3-1-21 0,2-1-18 0,0 3-38 16,-3-3-26-1,-1 4 88-15,-1-2-194 0,-12 3-43 16,17-3-37-16,-17 3-47 0,13-3-75 0,-13 3-105 16,0 0-165-16,0 0-679 0,10 4-899 15</inkml:trace>
  <inkml:trace contextRef="#ctx0" brushRef="#br1" timeOffset="201790.4">21034 10022 931 0,'-7'6'786'16,"7"-6"-152"-16,-8 9-94 0,8-9-47 16,0 0-52-16,0 0-47 0,2 12-52 0,-2-12-36 15,0 0-41-15,15 2-35 0,-15-2-38 0,20-1-34 16,-5-2-36-16,2-1-18 0,-2-1-28 15,2 0-11-15,0 1-14 0,1-1-14 0,-1-1-51 16,-2 0-41-16,1 1-49 0,-1-1-28 16,-4 1-28-16,-2 2-21 0,-9 3-45 0,15-9-48 0,-15 9 93 15,12-8-183-15,-12 8-56 0,7-7-73 0,-7 7-109 16,3-8-327-16,-3 8-502 0</inkml:trace>
  <inkml:trace contextRef="#ctx0" brushRef="#br1" timeOffset="202087.25">21216 9704 660 0,'0'0'674'0,"-6"-14"-131"0,6 14-61 15,-3-9-73-15,3 9-52 0,0 0-54 16,0 0-21-16,-5-9-10 0,5 9-7 0,0 0-23 16,0 0-11-16,-1 10-5 0,1-10-2 15,0 18-3-15,1-6 13 0,0 6 1 0,1 5 0 16,-2 2-22-16,2 3-6 0,-2 7-19 15,0 3 4-15,0 7-29 0,-2 3-3 0,0-1-20 16,0-1-5-16,-1-2-26 0,1-6 4 0,1-3-28 16,-1 0-6-16,0-3-22 0,-1-6-2 15,1-2-20-15,1-4 3 0,0-2-14 0,-1 0-20 16,2-4-39-16,0-2-23 0,0-12-47 0,-2 19-36 16,2-19-34-16,-2 15-84 0,2-15-75 15,0 0-82-15,-2 13-76 0,2-13 87 16,0 0-200-16,0 0-65 0,0 0-728 0,0 0-1000 15</inkml:trace>
  <inkml:trace contextRef="#ctx0" brushRef="#br1" timeOffset="202297.73">21065 10232 818 0,'-4'-8'662'16,"4"8"-126"-16,-7-14-90 0,7 14-63 0,-2-10-1 16,2 10-16-16,0 0-10 0,0 0-29 0,2-12-34 15,-2 12-35-15,0 0-27 0,7-6-33 16,-7 6-23-16,8-4-25 0,-8 4-20 0,14-4-25 15,-14 4-13-15,18-6-11 0,-8 3-18 16,-1 0-10-16,5-2-11 0,-1 2-22 0,1-2-44 16,-2 2-41-16,-1 0-43 0,-2 0-37 15,-9 3-51-15,18-4-45 16,-18 4-34-16,13-4-30 0,-13 4-33 0,0 0-51 16,0 0-33-16,0 0-39 0,12 2-16 15,-12-2-381-15,0 0-404 0</inkml:trace>
  <inkml:trace contextRef="#ctx0" brushRef="#br1" timeOffset="202453.95">21153 10206 1452 0,'-9'8'432'0,"-2"-1"-38"16,4-2-41-16,7-5-6 0,-11 11-8 0,11-11-20 16,-9 7-21-16,9-7-25 0,-7 7-32 15,7-7-25-15,0 0-26 0,-5 8-25 0,5-8-27 16,0 0-21-16,0 0-23 0,0 0-31 16,11 6-36-16,-11-6-57 0,0 0-40 0,19-3-60 15,-19 3-78-15,20-7-53 0,-7 1-61 16,3 0-104-16,0-1-141 0,4-3-509 0,-2 2-691 15</inkml:trace>
  <inkml:trace contextRef="#ctx0" brushRef="#br1" timeOffset="202768.99">21578 10001 1143 0,'0'0'729'16,"0"0"-134"-16,8-8-38 0,-8 8-27 16,0 0-53-16,13-6-55 0,-13 6-70 0,15-8-35 15,-15 8-52-15,24-8-37 0,-11 4-46 0,1-2-31 16,1 1-32-16,2 0-18 0,-2-1-32 0,1 0-37 15,-3 1-54-15,1 0-42 0,-3 1-40 16,0 0-28-16,-11 4 93 0,16-5-178 0,-16 5 94 16,13-6-195-16,-13 6 104 0,9-6-169 15,-9 6-8-15,0 0-37 0,10-8-51 0,-10 8-103 16,0 0-291-16,6-9-426 0</inkml:trace>
  <inkml:trace contextRef="#ctx0" brushRef="#br1" timeOffset="203213.46">21798 9779 732 0,'0'0'567'16,"0"0"-93"-16,0 0-35 0,-3-9-33 0,3 9-17 16,0 0-8-16,0 0-19 0,0 0-24 15,-4 11-26-15,4-11-20 0,-2 18-5 0,0-4 0 16,-1 5-25-16,1 6-12 0,0 1-12 16,-1 6-23-16,-3 3-19 0,3 0-17 0,-3 5-13 15,-1 0-9-15,2-5-16 0,-2-3-13 0,3 1-14 16,0-3-21-16,-2-4-17 0,3-3-15 15,-2 0-13-15,2-5-15 0,1-2-30 0,-2 0-44 16,2-4-38-16,0-2-55 0,2-10-63 0,-2 16-72 16,2-16-52-16,-3 10-38 0,3-10-49 15,0 0-4-15,0 0-11 0,0 0 20 16,0 0-7-16,0-14 43 0,0 14 32 0,2-20 79 16,-1 3 60-16,1-1 81 0,-2-2 55 0,2 1 83 15,-2-1 52-15,0 1 41 0,0 1 51 16,0 0 59-16,-2 4 60 0,2 3 51 0,0 11 22 15,0-20-10-15,0 20-15 0,-5-13-58 16,5 13-30-16,0 0-26 0,-6-8-11 0,6 8-7 16,0 0-11-16,-14 9-26 0,8-3-21 0,-1 5-10 15,-3-2-18-15,-1 3-16 0,2 1-23 16,1-1-24-16,-3 0-32 0,3 0-35 0,0 0-59 16,-2-2-56-16,2-1-58 0,3-1-65 15,5-8-80-15,-9 12-114 0,9-12-71 0,0 0-75 16,-10 6-145-16,10-6-523 0,0 0-867 15</inkml:trace>
  <inkml:trace contextRef="#ctx0" brushRef="#br1" timeOffset="203373.39">21665 10107 566 0,'11'-11'550'0,"0"3"-72"0,-1 1-14 0,1 1-20 16,-2 3-16-16,-9 3-24 0,20-3-2 0,-20 3-9 16,18 2-28-16,-18-2-28 0,18 8-27 0,-7-2-37 15,1 2-42-15,-2-1-48 0,-1 0-36 16,1 3-32-16,0-2-25 0,-1-1-43 0,-1-1-81 15,-8-6-93-15,13 11-84 0,-13-11-55 16,11 8-54 0,-11-8-55-16,12 6-50 0,-12-6-151 0,11 2-652 0,-11-2-836 0</inkml:trace>
  <inkml:trace contextRef="#ctx0" brushRef="#br1" timeOffset="203811.5">21963 9832 178 0,'-8'-6'797'0,"8"6"-198"0,-9-5-85 16,9 5-34-16,0 0-43 0,-8-4-34 15,8 4-43-15,0 0-58 0,0 0-48 16,0 0-10-16,-8-6 3 0,8 6 1 0,0 0-3 16,0 0-17-16,0 0-16 0,0 0-7 0,18-1-21 15,-18 1-3-15,0 0-19 0,20 0-12 16,-20 0-10-16,20-1-9 0,-20 1-31 0,23-2-5 15,-10 1-26-15,3-1-3 0,-1-1-21 16,2 1-3-16,-2-1-19 0,-1 1-21 0,-1 1-30 16,-13 1-27-16,21-5-33 0,-21 5-26 0,17-3-24 15,-17 3-25-15,14-2-18 0,-14 2-47 16,0 0-80-16,14-2-99 0,-14 2-66 0,0 0-82 16,0 0-128-16,0 0-554 0,0 0-847 15</inkml:trace>
  <inkml:trace contextRef="#ctx0" brushRef="#br1" timeOffset="204034.42">22058 9735 1154 0,'0'0'580'0,"0"0"-102"0,-9-4-63 0,9 4-10 16,0 0-12-16,0 0-24 0,0 0-29 0,0 0-41 15,-4 7-35-15,4-7-23 16,0 0-21-16,0 15-22 0,0-15-30 0,0 13-17 15,0-13-37-15,2 15-13 0,-2-15-30 0,0 18-12 16,0-18-27-16,0 15-35 0,0-15-67 16,0 14-52-16,0-14-55 0,2 12-49 0,-2-12-48 15,0 0-4-15,2 13 115 0,-2-13-196 0,0 0-106 16,9 4-164-16,-9-4-396 0,0 0-635 16</inkml:trace>
  <inkml:trace contextRef="#ctx0" brushRef="#br1" timeOffset="204503.13">22213 9761 735 0,'0'0'732'0,"0"0"-106"0,0 0-59 16,0 0-45-16,0 0-47 0,-5 13-62 0,5-13-69 15,-11 13-64-15,1-4-45 0,0 2-47 16,-1 1-34-16,2-1-39 0,-3 1-29 0,2 0 80 16,-2-1-201-16,1 0-36 0,0 0-31 15,-1-1-28-15,3 0-19 0,-1 0-36 0,-2-2-23 16,3-1-42-16,0 1 7 0,0-3 32 0,9-5 38 15,-11 9 21-15,11-9 18 0,-9 8 17 16,9-8 21-16,0 0 23 0,-12 6 37 16,12-6 29-16,0 0 28 0,0 0 24 0,0 0 16 15,0 0 17-15,0 0 12 0,0 0 10 0,0 0 10 16,0 0 4-16,0 0 3 0,0 0-4 16,0 0-9-16,0 0-9 0,12 6-16 0,-12-6-8 15,0 0-3-15,9 2-3 0,-9-2 4 16,0 0-2-16,9 5 1 0,-9-5 8 0,0 0 11 15,11 8 12-15,-11-8 3 0,0 0 8 0,9 10 7 16,-9-10 10-16,0 0 15 0,5 12-1 16,-5-12 4-16,2 13 4 0,-2-13-3 0,2 15-5 15,-2-15-7-15,0 23-1 0,-2-11-14 16,1 2-12-16,0 4-5 0,0 0-13 0,-1-2-17 16,0 1-9-16,0 0-12 0,0-1-15 15,-1 0-1-15,1-1-13 0,2-3-12 0,-2-1-27 16,2-11 98-16,-2 18-193 0,2-18-46 0,-2 16-46 15,2-16-46-15,-3 12-36 0,3-12-57 16,0 0-64-16,-3 11-66 0,3-11-67 0,0 0-164 16,0 0-540-16,0 0-854 0</inkml:trace>
  <inkml:trace contextRef="#ctx0" brushRef="#br1" timeOffset="204847.36">22058 10072 42 0,'5'-14'781'0,"-5"14"-191"0,7-9-76 0,-7 9-41 16,3-8-60-16,-3 8-42 0,10-8-59 16,-10 8-42-16,11-8-44 0,-11 8-36 0,14-8-36 15,-6 3-33-15,2 0-20 0,3-1-21 0,0 0-17 16,1 0-11-16,0-1-9 0,3 1-12 16,-4 2-7-16,1-1-5 0,-2 0-6 0,-2 2-3 15,-10 3 20-15,19-3 40 0,-19 3 25 16,14-1 27-16,-14 1 14 0,11 3 11 0,-11-3 0 15,8 9 9-15,-8-9-3 0,7 13-11 0,-7-13-12 16,5 19-10-16,-5-19-14 0,2 21 6 16,-2-4-3-16,0 0-8 0,0 1-10 15,0 1-3-15,-2 0-13 0,-1 0-1 0,1 1-14 16,2-2-6-16,-2-2-11 0,0 1-9 0,1-1-15 16,1-3-16-16,-2-2-33 0,2-11-33 15,-2 18-39-15,2-18-36 0,0 16-36 0,0-16-41 16,-2 11-56-16,2-11-67 0,0 0-60 15,-4 14-35-15,4-14-28 0,0 0-99 0,0 0-109 16,-7 7-411-16,7-7-697 0</inkml:trace>
  <inkml:trace contextRef="#ctx0" brushRef="#br1" timeOffset="205556.17">22101 10167 887 0,'0'0'503'16,"0"0"-79"-16,-7-10-16 0,7 10-61 0,0 0-58 15,0 0-49-15,0 0-48 0,1-13-33 0,-1 13-34 16,0 0-25-16,8-8-18 0,-8 8-17 16,7-6-14-16,-7 6-12 0,11-5-7 0,-11 5 0 0,14-6-1 15,-14 6-4-15,13-4 5 0,-13 4-11 0,14-3-3 16,-14 3-6-16,0 0-2 0,15-4-1 16,-15 4 3-16,0 0 5 0,0 0-35 0,12 5 4 15,-12-5-10-15,0 0 1 0,0 12-2 16,0-12 0-16,-6 12 6 0,6-12 1 0,-10 13-3 15,3-4 12-15,0 1 3 0,-2 0 16 16,0-1 16-16,0 0 28 0,3 0 14 0,-2-3 17 16,8-6 1-16,-11 12-12 0,11-12-20 0,-10 9-31 15,10-9-4-15,0 0 3 0,-6 9 1 16,6-9-5-16,0 0-2 0,0 0-5 0,0 0-19 16,16-1-20-16,-16 1-20 0,12-4-13 15,-12 4-8-15,18-8-2 0,-10 3 9 0,-8 5 9 16,17-6 10-16,-17 6 2 0,17-7 8 0,-17 7 9 15,14-5 25-15,-14 5 28 0,0 0 32 16,13-1 14-16,-13 1 7 0,0 0 3 16,2 11-10-16,-2-11-7 0,-4 13-10 0,0-5-10 15,-3 5-11-15,-3-1-2 0,-1 4-7 0,1-1 1 16,-6-1 2-16,2 3 11 0,0-4 0 16,-1 1 12-16,-1 0 0 0,1-1 0 0,3-3-6 15,1-1-8-15,2 0-19 0,0-3-39 0,9-6-25 16,-11 10 4-16,11-10 2 0,0 0 5 15,0 0-7-15,0 0-10 0,0 0-3 0,0 0 1 16,16-8 2-16,-9 3 7 0,5-3-1 16,3 0 5-16,-4 1 0 0,5-1 8 0,-3 1 0 15,0-1 5-15,1 2 3 0,-1 0-1 16,-4 4-4-16,-9 2 21 0,16-6 34 0,-16 6 32 16,0 0 20-16,12 3 12 0,-12-3 13 15,0 0 13-15,2 14 6 0,-2-14 0 0,-6 15-16 16,0-3-14-16,-1 1-12 0,-1-1-6 0,-2 0-9 15,1 1-8-15,-1-3-12 0,0 2-11 16,-1-2-19-16,2 0-39 0,-3-2-32 0,4 0-42 16,3-2-38-16,5-6-31 0,-11 7-58 15,11-7-38-15,0 0-29 0,0 0-9 0,0 0 12 16,0 0-9-16,-11-4-3 0,11 4-44 0,2-9-25 16,-2 9-27-16,9-15 19 0,-6 6-181 15,5-3-68-15</inkml:trace>
  <inkml:trace contextRef="#ctx0" brushRef="#br1" timeOffset="205713.15">22119 10405 1203 0,'10'-6'250'0,"0"-1"36"15,-10 7 3-15,15-5 35 0,-15 5-3 0,17 1 21 16,-17-1 34-16,20 8 18 16,-9-3 5-16,2 3-28 0,-1 2-26 0,-1-1-31 0,3 0-35 15,-4 0-30-15,1 1-25 0,1-1-35 0,-3 1-27 16,0-3-32-16,2 3-32 0,-4-3-18 16,-1-3-37-16,-6-4-56 0,11 10-55 0,-11-10-68 15,8 7-59-15,-8-7-66 0,0 0-61 16,11 6-52-16,-11-6-83 0,0 0-125 0,0 0-770 15,16-2-955-15</inkml:trace>
  <inkml:trace contextRef="#ctx0" brushRef="#br1" timeOffset="207501.67">22539 10112 249 0,'0'0'573'16,"0"0"-84"-16,-5-9-61 0,5 9-18 16,0 0-66-16,0 0-54 0,0 0-35 0,2-12-28 15,-2 12-20-15,0 0-11 0,0 0-16 16,0 0-17-16,5-7-18 0,-5 7-19 0,0 0-14 16,0 0-15-16,0 0-11 0,13-3-9 15,-13 3-8-15,0 0-3 0,0 0 0 0,0 0 17 16,14 1 18-16,-14-1 22 0,0 0 15 0,7 6 7 15,-7-6 5-15,4 9 4 0,-4-9 17 0,6 15-24 16,-6-15 2-16,4 20-1 0,-4-5 1 0,2 1-3 16,-2 2-6-16,0 0 0 0,-2 1-10 0,2 0-3 15,-1-1-10-15,-2 1-5 0,1-2-9 16,-1 0-9-16,2 0-18 0,-1-3-12 0,0 0-11 16,-1-4-8-16,3-10-12 0,-2 19-2 15,2-19-10-15,-4 17-16 0,4-17-14 0,0 11-23 16,0-11-32-16,0 0-23 0,-2 14-21 15,2-14-12-15,0 0-29 0,0 0-36 0,0 0-34 16,0 0-34-16,0 0-20 0,0 0-1 16,6-8-4-16,-6 8 6 0,5-23 2 0,0 9 10 15,0-2 20-15,1 0 35 0,0-3 9 0,-1-2 33 16,1 2 4-16,1 0 39 0,0 1 16 16,0 1 37-16,-1 2 15 0,-1 1 45 0,4 1 18 15,-2-1 39-15,1 1 21 0,-1 1 60 16,3 1 17-16,1 0 13 0,-1 0-10 0,2 1-4 15,-3 1-5-15,2 1-6 0,1 1-19 0,-1 0-12 16,-3 0-26-16,2 3-16 0,-10 4-8 16,16-7-9-16,-16 7-7 0,17-6 2 15,-17 6 26-15,12-4 8 0,-12 4 8 0,13 2 12 16,-13-2 6-16,10 5 12 0,-10-5 8 0,12 12 9 16,-12-12 14-16,10 18-13 0,-4-5 8 15,-3 4-4-15,-1-2-5 0,0 3 5 0,0 2-3 16,-2 2-6-16,-2 3-10 0,0 0-9 0,0 0-4 15,-1 0-11-15,-1 0-7 0,-1 0-7 16,0-3-13-16,1-1-9 0,2-3-22 16,0-1 7-16,-1-2-21 0,0-4 5 0,2 0-8 15,1-11-5-15,-2 17-20 0,2-17-13 0,-2 12-34 16,2-12-15-16,0 0-45 0,-3 14-27 16,3-14 88-16,0 0-173 0,0 0-11 0,0 0-1 15,0 0 15-15,0 0-5 0,-13-2 12 16,13 2 8-16,-7-11 13 0,7 11 16 0,-9-13 10 15,0 1 24-15,0 0 32 16,2-1 5-16,-4 0 45 16,2-2-10-16,0 2 50 0,1 0 5 15,-2 1 55-15,3 2 8 0,-1-1 54 0,1 3-7 16,0 0 37-16,7 8-27 0,-9-11 1 0,9 11-14 16,-7-11-15-16,7 11-22 0,-5-8 23 15,5 8-40-15,0 0-3 0,-1-12 20 16,1 12-30-16,0 0-4 0,4-14-2 0,-4 14-6 15,9-11 12-15,-9 11-19 0,14-11 2 0,-14 11-4 16,15-8-1-16,-15 8-4 0,13-8 4 16,-13 8-5-16,16-5 13 0,-16 5-19 0,13-4-14 15,-13 4 5-15,0 0 6 0,14 0-2 16,-14 0-10-16,0 0-19 0,5 8-23 0,-5-8 3 16,0 0-36-16,-3 16 15 0,3-16-27 0,-8 14 16 15,2-6-17-15,-2 2 39 0,-1 1-10 16,-4-2 44-16,4 1-10 0,-2 0 41 0,-1-2-9 15,3 0 21-15,0-1 38 0,1-1 45 0,8-6-20 16,-12 9 3-16,12-9 9 0,-11 8-45 16,11-8 21-16,0 0-22 0,-5 6 31 15,5-6 39-15,0 0 30 0,0 0-5 0,12-1 2 16,-12 1-1-16,19-5-6 0,-3-1-13 0,2 0-3 16,2-1-11-16,1-1-5 0,6-3-27 15,0 0-7-15,0-1-14 0,0 0-6 0,-1 1-5 16,1-1-9-16,0 2-3 0,-2-2 2 15,0 3 9-15,-2 0 37 0,-1 1-12 0,0 0-26 16,-2 1 0-16,-4 1 9 0,0 1-16 0,-3 0 2 16,-4 2 3-16,1 0 0 0,-10 3-10 15,15-6-10-15,-15 6-12 0,12-5-4 16,-12 5 2-16,0 0-2 0,13-4-18 0,-13 4-1 16,0 0-17-16,8-6-11 0,-8 6-10 0,0 0-15 15,0 0-14-15,0 0 10 0,3-10-9 16,-3 10 9-16,0 0 15 0,-4-11 11 0,4 11 14 15,-5-7 12-15,5 7 20 0,-7-9 28 0,7 9-6 16,-10-11 7-16,10 11-5 0,-10-15-5 16,5 9 4-16,5 6 11 0,-10-14 16 0,10 14 19 15,-10-13-23-15,10 13-6 0,-6-8 4 16,6 8 1-16,-7-7 2 0,7 7-4 0,0 0-11 16,-6-10 14-16,6 10-3 0,0 0 17 0,0 0 12 15,-7 6 1-15,7-6 4 0,-2 17 6 16,-1-6 5-16,3 7 14 0,-2 4 4 0,-1 3 3 15,1 1-4-15,0 5 0 0,-1 1 7 0,-1 0 5 16,0-2 4-16,1-3-5 0,1-2-5 16,0-2 0-16,-1 1-53 0,1-5-43 15,0 0 0-15,0-1 0 0,0-3 0 0,2-2 0 16,-1-1 0-16,1-12 0 0,-2 18 0 0,2-18 0 16,-2 14 0-16,2-14 0 0,-2 12 0 15,2-12 0-15,-4 9-92 0,4-9 6 0,0 0-3 16,-9 7 11-16,9-7 3 0,0 0 1 15,-14-1 2-15,14 1 9 0,-11-5 10 0,11 5 6 16,-12-7 11-16,12 7 19 0,-11-9 9 0,11 9 17 16,-11-9 11-16,11 9 9 0,-9-7 12 15,9 7 5-15,-7-8-1 0,7 8 0 0,0 0 5 16,-6-10-1-16,6 10-3 0,0 0 3 0,-2-13-4 16,2 13-2-16,2-11-8 0,-2 11-6 15,6-11-3-15,-6 11-14 0,7-11-28 16,-7 11-41-16,10-11-40 0,-10 11-38 0,12-12-50 15,-12 12-57-15,12-9-63 0,-12 9-59 0,11-9-50 16,-11 9-53-16,13-5-41 0,-13 5-65 16,10-2-187-16,-10 2-469 0,0 0-838 0</inkml:trace>
  <inkml:trace contextRef="#ctx0" brushRef="#br1" timeOffset="208380.83">23451 10576 345 0,'0'0'661'0,"0"0"-125"0,0 0-48 16,0 0-36-16,0 0-30 0,0 0-25 0,0 0-35 15,13 2-41-15,-13-2-28 0,0 0-42 16,0 0-15-16,0 0-25 0,9 4-29 0,-9-4-21 16,0 0-18-16,0 0-27 0,2 11-21 0,-2-11-42 15,0 0-50-15,-4 14-52 0,4-14-43 0,-9 15-32 16,0-5-5-16,1 1 4 0,-2-3-7 15,-1 3-13-15,-1-2-17 0,-1-1-2 0,-1 0-7 16,3-1-32-16,-2 0-58 0,1-2-50 0,4-1-131 16,8-4-563-16,-14 3-607 0</inkml:trace>
  <inkml:trace contextRef="#ctx0" brushRef="#br1" timeOffset="209775.03">23990 10109 1437 0,'0'0'862'0,"0"0"-176"15,-1-14-81-15,1 14-59 0,0 0-76 0,0 0-72 16,0 0-21-16,0 0-37 0,0 0-29 0,0 0-45 16,0 0-44-16,0 0-42 0,0 0-33 15,0 0-18-15,11 5-34 0,-11-5-16 16,6 7-18-16,-6-7-5 0,7 5-18 0,-7-5-29 16,6 6-32-16,-6-6-40 0,0 0-42 0,11 7-16 15,-11-7-46-15,0 0 2 0,8 6-47 16,-8-6-20-16,0 0-71 0,0 0-20 0,0 0-42 15,0 0 12-15,0 0 18 0,-6 8 13 0,6-8 18 16,0 0 42-16,-13 1 41 0,13-1 34 16,-13 1 74-16,13-1 23 0,-16-1 60 0,16 1 34 15,-21 1 44-15,21-1 35 0,-21 2 66 16,21-2 13-16,-21 3 53 0,21-3 27 0,-20 3 24 16,20-3 11-16,-18 2-2 0,18-2-13 0,-12 4-33 15,12-4-14-15,0 0-6 0,-13 2-9 16,13-2-12-16,0 0-12 0,0 0-26 15,0 0-10-15,0 0-23 0,0 0-13 0,16 0-15 16,-16 0-17-16,18-3-17 0,-18 3-10 0,23-3-18 16,-23 3 0-16,22-1-5 0,-9 0-15 15,5-1-13-15,-2 1-13 0,0-1-17 0,-3 1-12 16,-2 0-5-16,2-1-20 0,-2 0 13 16,-11 2-10-16,21-1 29 0,-21 1-3 0,16-3 33 15,-16 3-6-15,12-2 8 0,-12 2-19 0,0 0 10 16,11-1-28-16,-11 1 20 0,0 0-12 15,0 0 24-15,0 0-20 0,0 0 24 0,0 0-15 16,0 0 22-16,-5 9-14 0,5-9 35 16,0 0-9-16,-6 7 28 0,6-7-8 0,0 0 17 15,-9 10 3-15,9-10 49 0,-3 14-17 16,3-14 15-16,-7 22-2 0,4-6-4 0,1 1 9 16,-2 6 18-16,0 2 12 0,3 0 6 0,-3 0 4 15,1 2-11-15,-1-2-5 0,2 0-21 16,0 0-17-16,1-2-29 0,-1-4 3 0,1 0-19 15,-1-3-35-15,1-1-5 0,-1-4 0 16,2-11 0-16,0 20-41 0,0-20-68 0,-2 14-19 16,2-14-57-16,-1 11-52 0,1-11-53 0,0 0-44 15,-8 10-33-15,8-10-28 0,0 0-29 16,-11 3-7-16,11-3 11 0,-11-3 8 16,11 3-25-16,-14-8 5 0,5 3 3 0,-2-4-5 15,-1 1 54-15,1-2 191 0,-2 1 153 0,-1-2 138 16,1 0 74-16,-1 1 38 0,3 1 35 15,0 0 75-15,0 0 25 0,3 3 22 0,0 0-16 16,8 6-45-16,-11-9-44 0,11 9-32 16,-9-9-15-16,9 9-7 0,0 0-9 0,-3-14-17 15,3 14-23-15,0 0-22 0,7-13-14 0,-7 13-10 16,16-10-12-16,-3 4-8 0,4 0-9 0,2-2-19 16,3 1-8-16,2 1 11 0,-1 1-40 15,3 1 16-15,-2-1-56 0,1 1-15 0,-4 3-51 16,-4 0-8-16,2 0-28 0,-4 1 22 0,-15 0-20 15,23 2 45-15,-23-2-10 0,14 6 42 16,-14-6-16-16,6 9 26 0,-6-9-10 0,0 0 31 16,-3 18-14-16,-4-9 27 0,0 0-16 15,-3 2 0-15,-4 2 1 0,-1-1 2 0,-2 1-3 16,-1-1 1-16,0 0-3 0,-2 0-19 16,3-1-3-16,-2 1-13 0,1-2 4 0,-1 1-14 15,0-2 0-15,3 0 11 0,-1-2 10 16,3 1 9-16,-2-2 34 0,3 0 44 0,2-1 28 15,2 0 12-15,9-5-4 0,-14 7 0 0,14-7-9 16,-11 4-12-16,11-4-15 16,0 0 5-16,-11 5 6 0,11-5 13 0,0 0 6 0,0 0 15 15,0 0-5-15,12 2 11 0,-12-2 1 0,22-3 18 16,-4 2-5-16,4-2-5 0,3-1-23 16,3 1-13-16,6-2-9 0,1 1-10 15,0 1-11-15,1 0-7 0,-2 0-9 0,-5 0-10 16,-1 2-7-16,-2-2-2 0,-4 2-7 0,-2 0-9 15,-1 0-27-15,-4 1-21 16,-4 0-19-16,-11 0-35 0,23-1-39 0,-23 1-62 0,16 0-64 16,-16 0-89-16,13 0-105 0,-13 0-131 15,0 0-196-15,16-1-830 0,-16 1-1272 0</inkml:trace>
  <inkml:trace contextRef="#ctx0" brushRef="#br1" timeOffset="210244.37">24594 9982 713 0,'0'0'828'0,"-4"-8"-157"0,4 8-112 16,0 0-55-16,-5-10-34 0,5 10-32 15,0 0-49-15,0 0-55 0,-4-8-42 0,4 8-5 16,0 0-13-16,0 0-4 0,0 0-13 0,0 0-36 16,0 0-6-16,15-1-5 0,-15 1-16 15,0 0-24-15,18 1-18 0,-18-1-20 0,18-1-22 16,-18 1-27-16,23-1-15 0,-11 1-15 0,-12 0-16 16,26-1-28-16,-14 1-39 0,2 0-43 15,-14 0-35-15,26 0-43 0,-26 0-52 16,21-2-48-16,-21 2-44 0,19 0-36 0,-19 0-29 15,13 0-68-15,-13 0-55 0,0 0-138 0,13 2-129 16,-13-2-465-16,0 0-825 0</inkml:trace>
  <inkml:trace contextRef="#ctx0" brushRef="#br1" timeOffset="210496.1">24437 10100 747 0,'0'0'655'0,"0"0"-144"0,-9 7 4 16,9-7-69-16,0 0 19 0,-4 14-47 15,4-14-1-15,0 13-80 0,0-13-17 0,1 19-58 16,-1-19 0-16,3 21-45 0,-2-11 2 0,1 5-33 16,0-2 0-16,0 1-39 0,1 0-10 15,-2-3-40-15,-1 0-5 0,0-11-39 0,4 20-21 16,-4-20-79-16,2 18-53 0,-2-18-110 15,1 16-57-15,-1-16-109 0,2 12-42 0,-2-12-143 16,0 0-216-16,0 14-475 0,0-14-860 0</inkml:trace>
  <inkml:trace contextRef="#ctx0" brushRef="#br1" timeOffset="210809.08">24426 10255 523 0,'0'0'763'0,"0"0"-100"0,1-13-89 0,-1 13-29 15,0 0-60-15,6-10-5 16,-6 10-71-16,11-8-23 0,-11 8-41 0,15-9-28 16,-2 2-62-16,1 2-14 0,2-2-59 0,0 1-28 15,4-2-31-15,3 2-22 0,-1-2-10 0,2 2-29 16,-1-2-11-16,4 3-16 0,-2-1-5 16,-2 0-5-16,1 1 13 0,-3 1-32 0,-4 1 27 15,-1 2-42-15,-1-1 20 0,-15 2-11 16,23 2 38-16,-23-2-26 0,15 5 34 0,-15-5-25 15,9 11 42-15,-9-11-42 0,2 16 35 0,-2-16-39 16,-2 18 3-16,-1-10-13 0,-2 3 8 16,0 0-10-16,-1 1-36 0,-2-2-47 0,-1 2-38 15,0-1-72-15,-1-1-33 0,1-1-62 16,-3-1-29-16,2-1-91 0,0 0-15 0,0-3-22 16,10-4-88-16,-19 5-133 0,19-5-454 15,-15 0-730-15</inkml:trace>
  <inkml:trace contextRef="#ctx0" brushRef="#br1" timeOffset="210996.87">24610 10222 894 0,'-5'-10'501'16,"-2"-1"-68"-16,3 4-10 0,4 7-56 0,-8-13 17 16,8 13-49-16,-5-10 2 0,5 10-62 15,-5-8-16-15,5 8-34 0,0 0 39 0,0 0-20 16,0 0 11-16,0 0-45 0,0 0-7 0,0 0-40 16,0 0-7-16,-2 11-28 0,2-11-16 15,1 11-36-15,-1-11 4 0,0 14-34 16,0-14-5-16,0 13-76 0,0-13-24 0,0 13-88 15,0-13-36-15,0 0-74 0,0 16-28 0,0-16-56 16,0 0-38 0,0 0-62-16,1 12-143 0,-1-12-577 0,0 0-777 0</inkml:trace>
  <inkml:trace contextRef="#ctx0" brushRef="#br1" timeOffset="211641.29">24668 10093 403 0,'8'-6'761'0,"-8"6"-154"0,0 0-29 15,0 0-33-15,13 1-56 0,-13-1 7 0,0 0-72 16,4 12-29-16,-4-12-71 0,2 12-24 16,-2-12-58-16,-1 14-17 0,1-14-59 15,-4 19-4-15,2-9-60 0,-2-2-6 0,-1 5-62 16,0-1-14-16,-1 0-60 0,-1 0-4 0,0-2-55 16,-1 0 12-16,0 1-44 0,0-3 11 15,-1 2-30-15,-1-1 29 0,0-1-21 0,-1 0 32 16,-1-1-17-16,-1 0 12 0,1 0-16 15,-1-1 68-15,-3 1 7 0,4-1 64 0,0 0 8 16,0-1 59-16,3 1-2 0,9-6 47 0,-16 6-15 16,16-6 14-16,-12 4-52 0,12-4 23 15,0 0-31-15,-9 4 30 0,9-4-38 16,0 0 33-16,0 0-50 0,0 0 21 0,0 0-32 16,14-6 24-16,-14 6-33 0,17-6 25 0,-6 3-28 15,3-3 40-15,0 1-35 0,1 0 23 16,0 0-22-16,1 1 16 0,-2-1-19 0,1 1 25 15,1 0-16-15,-3 0 21 0,3 0-17 0,-4 1 17 16,-1 0-21-16,-11 3 17 0,18-3-5 16,-18 3 39-16,15-5 5 0,-15 5 33 0,0 0-35 15,14-1-24-15,-14 1 8 0,0 0-46 16,0 0 13-16,0 0-33 0,0 0 5 0,-2 13 0 16,2-13 22-16,-9 13-30 0,3-7 1 15,-3 5 27-15,1-1-30 0,-1 2 2 0,0-1 3 16,-1 0 1-16,0 2 4 0,2-3-1 15,-1 2-2-15,1-2 2 0,-1 1 2 0,2-1 5 16,0-1 2-16,1-1 1 0,2 1 9 0,4-9 2 16,-5 18-1-16,5-18 5 0,-3 19-2 15,3-19-3-15,1 21 10 0,-1-21-3 0,4 20 5 16,-1-7-2-16,3 1-2 0,0-1-2 16,0-1 1-16,1-1-8 0,1 0 7 0,-1-1-10 15,2-2-5-15,-3-1-15 0,2-1-15 16,-8-6 92-1,15 10-175-15,-15-10-22 0,14 10-24 0,-14-10-28 16,14 9-37-16,-14-9-45 0,14 10-55 0,-14-10-54 16,13 10-31-16,-13-10-29 0,13 9-51 15,-13-9-79-15,9 6-40 0,-9-6-410 0,0 0-612 16</inkml:trace>
  <inkml:trace contextRef="#ctx0" brushRef="#br1" timeOffset="212078.84">24759 10569 913 0,'0'0'805'0,"0"-12"-183"0,0 12-99 0,0 0-89 15,-2-10-9-15,2 10-31 0,0 0 19 16,0 0-86-16,0 0-32 0,0 0-37 0,0 0-27 16,0 0-34-16,-7 6-18 0,7-6-12 15,0 0-21-15,-5 9-21 0,5-9-18 0,-8 10-24 16,8-10-15-16,-11 13-6 0,11-13-14 0,-16 15-9 15,7-7-5-15,-1 1-19 0,-2-2-9 16,1 0-24-16,0-1-28 0,0 0-23 0,1-2-32 16,0-1-21-16,-2 0-18 0,1-1-9 15,11-2-15-15,-23 2 14 0,23-2 19 0,-22-3 30 16,10 2 22-16,1-2 31 0,-2-1 25 16,1 0 17-16,2-1 20 0,2 0 21 0,0-1 11 15,8 6 18-15,-11-13 11 0,11 13 8 0,-3-14 28 16,3 14-2-16,3-15 42 0,5 3-13 15,1-1 15-15,7 1-10 0,0-1-1 0,6-1-11 16,3 1-6-16,2 1-11 0,1 1-20 16,2 2-19-16,-2 1-14 0,2 0 18 0,-6 2-45 15,0 2 23-15,-1-2-46 0,-2 3 31 0,-2 0-49 16,0-1 17-16,-3 2-56 0,-2 0-12 16,-2 1-83-16,-12 1-9 0,20-3-24 15,-20 3 3-15,12-1-79 0,-12 1-46 0,0 0-122 16,0 0-37-16,0 0-79 0,7 5-130 0,-7-5-703 15,0 0-967-15</inkml:trace>
  <inkml:trace contextRef="#ctx0" brushRef="#br1" timeOffset="212798.99">22830 10881 824 0,'0'0'629'0,"0"0"-105"16,8-6-23-16,-8 6-36 0,0 0-25 0,0 0-30 16,0 0-18-16,5 10-26 0,-5-10-24 15,-1 12-29-15,1-12-15 0,-4 18-16 0,1-5-33 16,-4 2-38-16,1-1-43 0,-3 4-26 0,0 1-36 16,-5-1-18-16,3 1-19 0,-3-1-14 15,3 0-13-15,-4-2-26 0,3-1-26 0,2 1-33 16,-2-6-31-16,5 1-28 0,-2-1-31 15,3-2-40-15,6-8-34 0,-12 11-39 0,12-11-15 16,0 0-7-16,-6 6 0 0,6-6-1 16,0 0 13-16,0 0 6 0,4-10 25 0,-4 10 22 15,10-10 51-15,-10 10 24 0,13-11 54 0,-13 11 35 16,13-9 66-16,-13 9 25 0,14-6 72 16,-14 6 14-16,0 0 33 0,15 0 42 0,-15 0-27 15,12 8 0-15,-12-8 9 0,10 15 32 16,-7-3 10-16,3 1-17 0,-3 4-16 0,-1-1-29 15,1 1-11-15,-1 0-13 0,0 1-27 0,-2-1-14 16,0 1-27-16,0-2-11 0,0 1-18 16,0-3-12-16,0-2-32 0,0-12-46 0,0 20-50 15,0-20-55-15,0 15-52 0,0-15-67 16,0 11-54-16,0-11-51 0,0 0-67 0,2 12-105 16,-2-12-256-16,0 0-321 0,0 0-730 15</inkml:trace>
  <inkml:trace contextRef="#ctx0" brushRef="#br1" timeOffset="213025.4">22880 11029 1401 0,'6'-5'685'16,"-6"5"-86"-16,13-10-32 0,-13 10-34 0,13-8-26 15,-13 8-70-15,18-7-63 0,-5 2-60 0,1 1-59 16,3 0-48-16,0 0-44 0,0 0-35 15,3 0-21-15,1-1-43 0,1 1-56 0,2 1-21 16,-3-2-81-16,-2 1-24 0,2 1-82 16,-2-1-39-16,-4 1-84 0,3-1-28 0,-7 2-43 0,0-1-49 15,-11 3-131-15,18-4-85 0,-18 4-264 0,12-5-494 16</inkml:trace>
  <inkml:trace contextRef="#ctx0" brushRef="#br1" timeOffset="213291.51">23242 10856 223 0,'0'0'755'0,"-10"-6"-179"0,10 6-109 16,0 0-51-16,-8-4-46 0,8 4-10 16,0 0-14-16,0 0-9 0,-11 5-3 0,11-5-12 15,-7 14-17-15,5-4-8 0,-4 4-6 0,2 3-9 16,-2 3-20-16,1 3-24 0,-3 6-35 16,0-1-27-16,0 3-21 0,-3 5-21 0,-2 0-24 15,3-2 0-15,-1-5-24 0,-1 2-10 16,3-3-25-16,-2 0-2 0,-2-2-10 0,4-1-12 15,0-4-4-15,-1-1-25 0,1-2-18 0,1-4-45 16,2 0-44-16,0-2-36 0,0-2-75 16,3-3-61-16,3-7-66 0,-10 11-49 0,10-11-15 15,0 0-16-15,-10 2-7 0,10-2-52 16,0 0-66-16,-9-8-94 0,9 8-258 0,-8-14-470 16</inkml:trace>
  <inkml:trace contextRef="#ctx0" brushRef="#br1" timeOffset="213463.8">22918 11276 882 0,'-4'-17'497'0,"1"2"-62"0,1 2-45 0,-2 0-11 15,2 3-58-15,2 10-1 0,-2-15-2 16,2 15-15-16,-2-12-10 0,2 12 8 0,0 0-19 16,0 0-25-16,0 0-23 0,0 0-20 15,0 0-22-15,0 0-29 16,0 0-29-16,0 0-22 0,0 0-21 0,0 12-22 0,0-12-13 0,0 0-26 16,0 14-53-16,0-14-66 0,0 0-64 15,0 15-58-15,0-15-50 0,0 0-62 0,0 0-19 16,2 12-48-16,-2-12-56 0,0 0-121 15,0 0-516-15,0 0-701 0</inkml:trace>
  <inkml:trace contextRef="#ctx0" brushRef="#br1" timeOffset="214092.85">22991 11122 399 0,'11'-8'511'0,"-1"1"-87"0,2 1-27 16,1 0-15-16,1 1 22 0,-1-1-71 0,4 2 3 15,-3 0-48-15,3 1 13 0,-2 1-53 16,-1 0 10-16,-1 1-63 0,-13 1-3 0,23 0-45 15,-23 0 15-15,21 1-28 0,-21-1 43 0,17 4-23 16,-17-4 19-16,11 3-37 16,-11-3-16-16,0 0-34 0,9 9 5 0,-9-9-42 15,0 0-16-15,-3 12-63 0,3-12-21 0,-8 8-67 16,8-8 10-16,-12 10-36 0,4-5 9 0,-6 1 14 16,3 0 24-16,-3-1 18 0,-1 1 17 15,0-2 21-15,5 0 29 0,-3 2 49 0,13-6 31 16,-17 5 8-16,17-5-8 0,-14 6-13 15,14-6-18-15,-12 4 8 0,12-4 12 0,0 0 12 16,-9 6 8-16,9-6-3 0,0 0-3 0,0 0 4 16,2 12 3-16,-2-12-6 0,9 8-7 15,-9-8 0-15,13 11-13 0,-4-5-7 0,-2-1-12 16,5 3-9-16,-3-2-2 0,-1 0-8 0,-8-6-9 16,15 10-5-16,-15-10-4 0,10 8-6 0,-10-8-13 15,7 7-26-15,-7-7-33 0,0 0-37 16,6 10-32-16,-6-10-32 0,0 0-25 0,0 0-24 15,-6 9-14-15,6-9 6 0,0 0-2 0,-13 5 33 16,13-5 29-16,-14 1 36 0,14-1 33 16,-18 0 37-16,18 0 33 0,-21-1 36 15,8-1 6-15,-5 1 30 0,0-1 62 0,3 0 54 16,-2 1 28-16,2-1 25 0,4 1 24 0,11 1-1 16,-22-3-12-16,22 3-14 0,-16-2-26 15,16 2 4-15,0 0 8 0,-16 2 25 0,16-2 14 16,0 0-8-16,0 0-8 0,2 12 3 15,-2-12-8-15,14 12 4 0,-1-4-17 0,3 3 0 16,2-1-21-16,1 2-7 0,5 1-31 0,0 2-129 16,1-2 0-16,-2 0 0 0,0 0 0 15,-1-2 0-15,-4-1 0 0,2-1 0 0,-2 1 0 16,-3-4 0-16,-3 1 0 0,1 0 0 0,-2-3 0 16,-11-4 0-16,14 7 0 0,-14-7-81 15,13 6-180-15,-13-6-67 0,10 5-91 16,-10-5-104-16,0 0-110 0,12 0-197 0,-12 0-790 15,0 0-1275-15</inkml:trace>
  <inkml:trace contextRef="#ctx0" brushRef="#br1" timeOffset="214609.87">23604 11207 387 0,'-5'-11'719'0,"5"11"-170"0,-1-9-85 0,1 9-28 16,0 0-72-16,1-14 2 0,-1 14-59 0,0 0-9 16,5-9-58-16,-5 9 10 0,0 0-43 15,0 0 11-15,13 0-41 0,-13 0 8 0,8 7-48 16,-8-7-12-16,7 14-14 0,-7-14-8 0,6 18-3 16,-6-18-6-16,2 22 3 0,-1-10 8 15,-2 0 11-15,1 1 9 0,-2 0-2 0,-1 2-4 16,-2-2 2-16,5-2 9 0,0-11 2 15,-4 17-2-15,4-17 7 0,-3 15-15 0,3-15 7 16,-2 10-22-16,2-10-1 0,0 0-23 16,-2 12-4-16,2-12-33 0,0 0 0 0,0 0-19 15,0 0 1-15,0 0-6 0,0 0-4 16,7-11-8-16,-7 11 1 0,6-13-5 0,-6 13-19 16,9-16-27-16,-2 5-29 0,0-2-26 0,0 2-23 15,2-1-21-15,-1 0-52 0,-1 2-40 16,0-2-36-16,3 4-12 0,-2 0-64 0,-2 0-36 31,-1 2-73-31,-5 6-75 0,12-10-189 16,-12 10-600-16,11-7-920 0</inkml:trace>
  <inkml:trace contextRef="#ctx0" brushRef="#br1" timeOffset="-214444.88">23854 11282 440 0,'10'7'668'0,"-10"-7"-152"0,8 4-65 16,-8-4-33-16,0 0-26 0,14 4-28 0,-14-4-37 16,0 0-41-16,16-2-32 0,-16 2-26 0,18-3-22 15,-18 3-55-15,18-6-4 0,-8 2-52 16,2-3 11-16,-1 0-45 0,1 1 19 0,-1-2-42 16,0 1 20-16,-3 0-30 0,-2-1 28 15,-6 8-19-15,11-11 40 0,-11 11-10 0,8-14 46 16,-8 14-37-16,3-12 26 0,-3 12-21 15,0 0 19-15,-2-17-21 0,2 17 24 0,-9-10-29 16,9 10 24-16,-11-9-37 0,11 9 20 0,-15-4-37 16,15 4-1-16,-18 0 2 0,18 0 16 15,-21 4 6-15,9 3 16 0,-1-1 1 0,0 3 5 0,2 2 5 16,-1 0 7-16,1 2 8 0,2-1 1 16,-1 3-6-16,2-2-13 0,3 1 12 0,-2 0-17 15,1 0 1-15,3 0-20 0,0-1 0 0,0-1-18 16,3-12-1-16,-2 19-24 0,2-19-8 15,2 18-16-15,-2-18 0 0,5 15 0 16,-5-15-10-16,7 11-65 0,-7-11-34 0,11 8-48 16,-11-8-44-16,15 2 67 0,-15-2-206 0,18-1-57 15,-18 1-54-15,26-6-63 0,-11 3-45 16,1 0-36-16,1-1 43 0,0-2-16 0,5 1-50 16,-3-2-296-16,0 0-482 0</inkml:trace>
  <inkml:trace contextRef="#ctx0" brushRef="#br1" timeOffset="-213865.94">24350 11259 256 0,'0'0'668'0,"7"-8"-112"0,-7 8-66 0,0 0-61 16,0 0-23-16,5-7-43 0,-5 7 5 16,0 0-54-16,0 0-2 0,2-11-57 0,-2 11-7 15,0 0-47-15,0 0 22 0,-2-12-39 0,2 12 8 16,0 0-45-16,-6-12 10 0,6 12-34 16,-4-8 10-16,4 8-34 0,-9-10 9 15,9 10-30-15,-12-10 7 0,12 10-14 0,-13-9 9 16,13 9-34-16,-14-6 14 0,14 6-32 0,-18-2 21 15,18 2-21-15,-20 4 46 0,6 1-21 16,0 3 5-16,2 3 0 0,-4 0-1 0,3 4-8 16,-1-1-4-16,2 1 6 0,2 2 7 0,-2-3 0 15,6 1-6-15,-1-2 7 0,2 0-21 16,1-3 3-16,-1 0-15 0,5-10 8 0,-2 17-22 16,2-17-2-16,2 12-15 0,-2-12-4 15,5 8-18-15,-5-8-10 0,0 0-24 0,11 6-20 16,-11-6-21-16,15-2-25 0,-15 2-23 15,18-8-23-15,-5 1-15 0,-1-1 20 0,1-1-35 16,0 0 22-16,0-2-16 0,-2 1 41 16,0-2-1-16,-2 2 49 0,1 1 2 0,-2 0 58 15,-1 3 18-15,-7 6 71 0,9-10 8 0,-9 10 45 16,5-6-42-16,-5 6 39 0,0 0-6 16,0 0 52-16,0 0-14 0,0 0 18 0,9 8-33 15,-9-8-11-15,0 0-15 0,-2 15-11 16,2-15-10-16,-2 11-13 0,2-11-13 0,-1 13-11 15,1-13-24-15,0 0-37 0,1 16-45 16,-1-16-53-16,3 10-70 0,-3-10-69 0,4 11-79 16,-4-11-58-16,5 7-96 0,-5-7-172 0,7 8-562 15,-7-8-849-15</inkml:trace>
  <inkml:trace contextRef="#ctx0" brushRef="#br1" timeOffset="-212923.99">24535 11295 442 0,'0'0'737'0,"0"0"-145"0,9-6-108 16,-9 6-34-16,0 0-57 0,7-7 5 0,-7 7-50 15,0 0-7-15,4-10-64 0,-4 10-11 16,0 0-54-16,3-8 2 0,-3 8-47 16,0 0 6-16,-2-13-52 0,2 13 12 0,0 0-33 15,-5-11 16-15,5 11-31 0,-4-9 16 0,4 9-34 16,-5-8 7-16,5 8-36 0,-7-6 15 15,7 6-34-15,-8-6 10 0,8 6-31 0,0 0 12 16,-14-4-19-16,14 4 17 0,-11 3-21 16,11-3 23-16,-16 8-19 0,7 0 24 0,-1 1-5 15,-1 3 18-15,2-1 9 0,0 2 18 0,-1 0 12 16,3 0 7-16,-1 0-5 0,3 0-7 16,-2 1-6-16,4-4-7 0,-1 0-7 0,4-10-4 15,-2 17-4-15,2-17-5 0,0 13-10 0,0-13 7 16,2 9-15-16,-2-9-10 0,0 0-22 15,12 7-11-15,-12-7-21 0,0 0-36 16,17-4-37-16,-17 4-39 0,16-8-39 0,-5-1-32 0,0 0-34 16,1-2-17-16,1-3 15 0,0 0-15 0,-1-2 36 15,0-1 22-15,0-2 60 0,1-3 18 16,-1-1 40-16,-1-2 2 0,0 2 33 0,-1-4 16 16,-4 5 50-16,1 1 10 0,-1 1 57 15,-1 3 12-15,-1 3 73 0,-1 3 11 0,-3 11 9 16,3-17-58-16,-3 17 23 0,0 0-5 15,0 0 61-15,0 0-2 0,0 0 35 0,-11 7-4 16,5 5 29-16,0 2-31 0,-1 5 17 16,1 1-29-16,-2 1-1 0,1 2-5 0,0-1-20 15,1 1-14-15,-1 0-18 0,2 0-21 0,1-2-19 16,1 0-14-16,0-3-15 0,1-1-17 16,1-1-22-16,1-3-6 0,0-13-6 0,1 22-17 15,-1-22-13-15,4 18-16 0,-4-18-21 0,6 11-15 16,-6-11-47-16,10 7 5 0,-10-7-33 15,0 0-15-15,17 0-30 0,-17 0-34 16,15-8-11-16,-8 2-24 0,4-2-21 0,1-3-6 16,-2 0 5-16,1-3 37 0,0-2-9 0,0 1 59 15,-2 0 4-15,1 2 70 0,-3 1-20 16,-1 2 100-16,0 2 28 0,-6 8 76 0,8-13 12 16,-8 13 46-16,0 0 9 0,0 0 68 15,0 0 6-15,0 0 36 0,0 0-24 0,5 11-17 16,-5-11-26-16,-2 13-4 0,2-13-15 0,-3 19-13 15,3-19-19-15,0 18-15 0,0-18-23 16,0 19-8-16,0-19-13 0,0 16-14 16,0-16-16-16,3 14-3 0,-3-14-17 0,3 10-1 15,-3-10-6-15,0 0-1 0,5 9-16 0,-5-9 0 16,0 0-16-16,0 0-7 0,15-2-19 16,-15 2-6-16,9-6-7 0,-9 6-9 15,9-11-5-15,-9 11-8 0,9-15 4 0,-9 15 9 16,7-16-15-16,-5 7 41 0,-2 9-6 0,5-20 36 15,-5 20 10-15,1-17 44 0,-1 17 0 0,-3-16 38 16,3 16-33-16,-7-12 10 0,7 12-6 16,-10-9-12-16,10 9-8 0,-13-5-6 0,13 5-4 15,-15-3-10-15,15 3-11 0,-13-2 5 16,13 2-17-16,-14 0-42 0,14 0-58 0,0 0-78 16,-16 2-65-16,16-2-136 0,0 0-93 15,0 0 3-15,-16 1-372 0,16-1-507 0,0 0-960 16</inkml:trace>
  <inkml:trace contextRef="#ctx0" brushRef="#br1" timeOffset="-211583.5">24887 11197 492 0,'0'0'640'0,"0"0"-112"0,0 0-49 0,8-7-42 16,-8 7-79-16,0 0-1 0,0 0-35 15,0 0-1-15,0 0-42 0,10 3 4 0,-10-3-66 16,0 0 6-16,5 14-44 0,-5-14 21 15,1 14-43-15,-1-14 14 0,-1 18-33 0,1-18 2 16,-2 18-7-16,2-18-8 0,-3 17-13 16,3-17-18-16,-3 16-11 0,3-16-12 0,-2 11-8 15,2-11-8-15,-2 11-6 0,2-11-4 0,0 0-13 16,-4 12-27-16,4-12-5 0,0 0-9 16,0 0-13-16,0 0-7 0,0 0-19 0,0 0-13 15,0 0 5-15,12-3-31 0,-12 3 15 16,9-13-25-16,-4 6 24 0,3-4-34 0,1 1 22 15,-2-2-28-15,2 1 32 0,2 0-27 16,-3 2 25-16,0-2 3 0,-1 4 13 0,1 2 2 16,-8 5 24-16,10-9 36 0,-10 9 45 0,0 0 21 15,0 0 52-15,12 2-8 0,-12-2 28 16,3 10-13-16,-3-10 24 0,0 15-17 0,0-15-2 16,-4 17-24-16,4-17-19 0,-2 19-13 15,2-19-13-15,-4 16-13 0,4-16-6 0,-2 15-18 16,2-15-1-1,-2 11-18-15,2-11-16 0,0 0-12 0,0 12 3 16,0-12 0-16,0 0-9 0,0 0-16 16,7 6-34-16,-7-6-6 0,0 0-58 15,13-8 8-15,-13 8-41 0,11-13 22 0,-3 3-28 16,1-1 18-16,0-3-8 0,0-1-5 0,2 0 21 16,-2-3 4-16,0 1 24 0,-1 0 24 15,1 3 21-15,-2 0 19 0,-2 3 32 0,1 1 39 16,-6 10 48-16,8-15 24 0,-8 15 23 15,4-7 21-15,-4 7 32 0,0 0 32 0,0 0 129 16,0 0-122-16,0 0-25 0,2 14 20 0,-2-14-24 16,-2 15 22-16,2-15-23 0,-1 20 24 15,1-20-53-15,-1 21 1 0,1-21-12 0,0 20-22 16,0-20-12-16,0 19-4 0,0-19-7 0,4 17-9 16,-4-17-23-16,3 14-9 0,-3-14-23 15,4 10-23-15,-4-10-15 0,5 7-16 16,-5-7-20-16,0 0-22 0,12 5 0 0,-12-5-37 15,0 0 11-15,15-5-34 0,-15 5 12 0,11-8-34 16,-3 1 20-16,-1-4-48 0,3 0 1 16,-1-3-19-16,2-2-6 0,-1 0 18 0,1 1 16 15,-2 2 18-15,-1 1 21 0,-1 2 38 16,-2 1 57-16,-5 9 51 0,9-11 35 0,-9 11 45 16,0 0 34-16,0 0 50 0,0 0 29 0,0 0-17 15,0 0 27-15,-6 16-31 0,6-16 12 16,-10 18-23-16,5-4 22 0,0-1-44 0,0 0 19 15,2 2-34-15,-1-1 2 0,0 2-11 16,2-5-18-16,1 1-19 0,1-12-4 0,-1 20-10 16,1-20-15-16,2 18-12 0,-2-18-10 15,3 15-15-15,-3-15-7 0,7 8-15 0,-7-8-19 16,0 0-24-16,11 8-23 0,-11-8-17 0,0 0-3 0,16-2 0 16,-16 2-58-16,14-8 1 0,-14 8-29 15,13-10 25-15,-3-1-23 0,-2 2 28 0,1-2-22 16,-1 0 28-16,-1-1 3 0,0-1 15 15,-2 2 23-15,1-1 26 0,-2 2 34 0,1 1 45 16,-5 9 41-16,5-15 26 16,-5 15 14-16,4-10 5 0,-4 10-13 0,0 0 87 0,2-11-139 15,-2 11 16-15,0 0 126 0,0 0-110 0,0 0-9 16,0 0 46-16,-8 5-21 0,8-5 39 16,-5 13-1-16,1-4 55 0,0 4-2 0,-1 3 24 15,0 4 4-15,0 2 9 0,-1 0 12 16,-1 7-1-16,2-1-9 0,-3 4-26 0,3-1-21 15,-2 2-13-15,0-1-138 0,0 1 0 0,1-1 0 16,-1-2 0-16,-1 2 0 0,1-2 0 16,-1 0 0-16,-2-1 0 0,0-1 0 0,-3 1 0 15,-4 2 0-15,-1-1 0 0,-4-1 0 16,-3-2 0-16,-3-1 0 0,-2-1 0 0,-4-1 0 16,-2-3 0-16,-3-2 0 0,-4-1 0 15,-1-1 0-15,-5-5 0 0,-1 1 0 0,-5-4 0 16,-11 1 0-16,-7-2-125 0,-1-3-75 0,-2-2 16 15,-1-3 19-15,2-3 8 0,0-3-7 16,4-3-15-16,2-6-23 0,0-1-22 0,4-5 7 16,0-2-81-16,5-4-5 0,1-2-46 0,6-2 3 15,3 2-21-15,6-2-23 0,6 5-89 16,5 1-190-16,3-2-323 0,4 1-588 0</inkml:trace>
  <inkml:trace contextRef="#ctx0" brushRef="#br1" timeOffset="-209220.67">21486 12366 891 0,'0'0'605'0,"0"0"-93"16,-3-10-50-16,3 10-48 0,0 0-35 0,0 0-41 15,0 0-42-15,-2-11-47 0,2 11-33 16,0 0-24-16,0 0-1 0,0 0 10 0,0 0 4 16,0 11 1-16,0-11-5 0,2 15-10 0,-2-15-12 15,2 18-5-15,1-8 1 0,1 3-17 16,-1 1-25-16,3-1 0 0,-2-2-22 0,4 0-9 16,-3-1-12-16,2 0-8 0,2-1-7 0,1-2-5 15,-4-1-5-15,3-1-3 0,-2 1-21 16,4-4-5-16,-11-2-4 0,20 6-3 15,-20-6-5-15,23 0-1 0,-9 0-7 0,1-1-9 16,2-2-13-16,-2 1-23 0,-1 0-16 0,-1-1-14 16,-2 1-25-16,-11 2-4 0,20-2-2 15,-20 2 2-15,16-2-2 0,-16 2 11 0,0 0 32 16,15 1-8-16,-15-1 19 0,0 0-21 16,7 8 9-16,-7-8-25 0,0 0 4 0,-2 12-30 15,2-12 19-15,-9 13-34 0,3-6 21 0,-4 3-40 16,-1 0 14-16,-2 2-29 0,-5 0 29 15,0 0-5-15,0 1 33 0,-5 1-20 0,0 1 46 16,-1-1-30-16,-1 0 13 0,1 1 24 16,1-2 23-16,2-2 29 0,2-1 43 0,0-3 47 15,5 1 28-15,1-3 14 0,2 1-14 16,11-6-21-16,-15 6-20 0,15-6-5 0,-11 5 5 16,11-5 5-16,0 0-12 0,0 0 11 0,0 0-8 15,0 0-3-15,11-8 0 0,-11 8-8 16,14-6-2-16,-1 1 14 0,2-1-33 0,1 1 12 15,2-1-26-15,-2 0 13 0,2 2-33 16,0-1-25-16,-1 0-80 0,0 0-39 0,-2 1-81 16,1 1-45-16,-6 0-92 0,-10 3-56 0,19-3-89 15,-19 3-200-15,0 0-453 0,16 0-774 16</inkml:trace>
  <inkml:trace contextRef="#ctx0" brushRef="#br1" timeOffset="-208905.63">21394 12589 483 0,'-7'-6'646'15,"7"6"-169"-15,-12-7-88 0,12 7-18 0,0 0-40 16,0 0-1-16,0 0 11 0,-13 5 1 0,13-5-7 16,-3 13-14-16,2-4-16 0,-1 7-8 15,-2 1-5-15,2 5-4 0,-4 3 0 0,1 0-15 16,-1 3-19-16,-1 2-26 0,-5 8-16 15,0 1-23-15,-2-3-8 0,0 4-26 0,-4-1-29 16,1-1-32-16,0-1-5 0,0-4-24 0,-1 0-11 16,5-7-26-16,-2 0-24 0,2-4-16 15,0-4-24-15,2 0-17 0,2-3-28 0,-1-2-19 32,2-3-36-32,1 1-25 0,0-4-57 0,7-7-18 0,-12 8-74 0,12-8-21 0,0 0-62 15,-13-1-19-15,13 1-47 0,-4-7-49 16,4 7-174-16,-2-15-466 0,2 15-763 0</inkml:trace>
  <inkml:trace contextRef="#ctx0" brushRef="#br1" timeOffset="-208528.88">21670 12768 633 0,'0'0'740'0,"17"-3"-101"15,-17 3-34-15,0 0-81 0,0 0-25 0,0 0-86 16,10 3-53-16,-10-3-66 0,0 0-46 16,-12 12-38-16,4-7-35 0,-2 3-33 0,-3 2-24 15,-1-2-24-15,-1 2-21 0,-1 0-17 16,0-2-13-16,3 0-18 0,-3 0-16 0,3-2-30 16,2-1-14-16,-1 1-19 0,2-2-3 15,10-4 4-15,-15 5-4 0,15-5 2 0,-9 3 7 16,9-3 12-16,0 0 17 0,-11 5 14 0,11-5 15 15,0 0 19-15,0 0 20 0,0 0 27 16,0 0 14-16,-4 8 5 0,4-8 15 0,4 9-21 16,-4-9-7-16,7 13-17 0,-7-13-11 15,6 15-7-15,-6-15-7 0,7 16-7 0,-7-16 2 16,7 16-20-16,-7-16-29 0,7 15-31 16,-7-15-46-16,4 12-52 0,-4-12-50 0,3 10-55 15,-3-10-64-15,0 0-52 0,6 12-93 0,-6-12-187 16,0 0-575-16,0 0-829 0</inkml:trace>
  <inkml:trace contextRef="#ctx0" brushRef="#br1" timeOffset="-208200.14">21542 12943 517 0,'6'-12'635'16,"-6"12"-121"-1,9-10-64-15,-9 10-58 0,9-9-68 0,-9 9-50 0,16-9-41 0,-7 4-33 16,5 0-29-16,-1 1-29 0,3-2-27 0,-1 1-26 15,1 0 8-15,2 0-11 0,0 2-19 16,0 0-13-16,2 0-19 0,-4 1-9 0,-1 1-9 16,-3 0-3-16,-12 1 7 0,24 1 6 0,-24-1 19 15,15 5 34-15,-15-5 34 0,8 9 33 16,-8-9 26-16,2 12 16 0,-2-12 12 0,-6 15 0 16,-1-3-11-16,-4-1-11 0,0 1-1 15,-2-3-33-15,-1 3-27 0,0 0-23 0,-2-2-14 16,-2 1-19-16,5-4-15 0,-3 1-24 0,1-1-46 15,3-1-60-15,-2-2-42 0,1-1-35 16,2 0-38-16,11-3-42 0,-16 1-31 16,16-1-27-16,-12-3 1 0,12 3 1 0,-6-7 12 15,6 7 6-15,-5-11-16 0,5 11-17 0,0-13-30 16,0 13-48-16,3-19-73 0,-3 19-306 16,6-18-282-16</inkml:trace>
  <inkml:trace contextRef="#ctx0" brushRef="#br1" timeOffset="-207962.19">21683 12816 390 0,'0'0'626'0,"9"-5"-64"16,-9 5-53-16,0 0-23 0,0 0-4 16,14 0-47-16,-14 0-22 0,0 0-22 0,6 11-32 15,-6-11-20-15,2 15-23 0,-2-15-17 0,2 21-17 16,-4-11-20-16,2 3-18 0,0 3-24 31,-2 3-11-31,2 0-17 0,-2-1-11 16,0 1-40-16,0 2-8 0,1-3-24 0,-1 0-21 15,2 0-15-15,-2 0-17 0,0-1-14 0,2-2-16 16,-2-2-36-16,0-1-37 0,-1-1-47 0,3-11-46 16,-2 18-43-16,2-18-83 0,-3 15-67 0,3-15-117 15,-4 14-77-15,4-14-111 0,-6 10-140 16,6-10-620-16,-5 7-1002 0</inkml:trace>
  <inkml:trace contextRef="#ctx0" brushRef="#br1" timeOffset="-207102.43">21454 13085 609 0,'0'0'743'16,"-11"-7"-173"-16,11 7-32 0,0 0-25 15,0 0 3-15,0 0-33 0,0 0-27 0,0 0-54 16,-5 8-35-16,5-8-34 0,2 11-30 16,-2-11-40-16,2 17-30 0,-2-17-47 0,6 19-27 15,-4-8-30-15,0-1-24 0,0 1-23 16,0 0-20-16,-1-1-26 0,-1-10-43 0,3 19-39 15,-3-19-45-15,2 16-76 0,-2-16-20 0,3 13-65 16,-3-13-8-16,2 12-58 0,-2-12 12 16,0 0-44-16,2 12-12 0,-2-12 8 0,0 0 5 15,0 0 19-15,0 0 20 0,0 0 24 16,0 0 33-16,0 0 56 0,0 0 83 0,0 0 81 16,-8-7 71-16,8 7 50 0,0 0 44 0,-1-12 41 15,1 12 13-15,0 0 54 0,5-14-21 16,-5 14 41-16,6-10-14 0,-6 10 31 15,10-11-30-15,-10 11 16 0,14-10-39 0,-2 5 13 16,2-4-51-16,0 1-3 0,4 0-43 0,3-1-2 16,0 0-38-16,8-3-19 0,-2 1 8 15,1 2-41-15,1-2-10 0,2 2-9 0,-6 2-12 16,0 3-7-16,-3-1-16 0,-2 4-10 0,-1 1 2 16,-2 2 7-16,-1 2 5 0,-1 3 12 15,-3 0 17-15,-1 4 33 0,-2 1 0 0,-3 1 42 16,0 1-10-16,-2 1 44 0,-2 1-31 15,-2 0-1-15,0 1 30 0,-2 0-44 0,-2 1 21 16,-4 1-49-16,-1-1 23 0,1 1-57 0,-4-2-4 16,-3-1-78-16,1 0-41 0,-2-2-42 15,0 0-64-15,-3-2-31 0,0-1-65 16,2-3 19-16,1-2-39 0,0 0 29 0,0-3 11 16,3-1 71-16,13-2-5 0,-25-1 67 0,14-2 1 15,2 0 65-15,-2-1 18 0,2-1 82 16,0 1 5-16,9 4 49 0,-14-10-19 0,14 10 27 15,-12-11-26-15,12 11 20 0,-7-10-31 16,7 10 18-16,-1-12-36 0,1 12 17 0,4-14-34 16,-1 5 26-16,6-2-30 0,-2 0 20 0,3-1-35 15,4-2-1-15,-2 1-43 0,4-1 9 16,-1 2-30-16,-2-1 25 0,3 4-33 16,0-2 12-16,-3 2-45 0,-1 0 19 0,3 1-42 15,-3 0 10-15,1 1-14 0,-2 0 34 0,0 2 19 16,-3 1 20-16,-8 4 24 0,15-9 85 15,-15 9 34-15,9-7 86 0,-9 7 13 0,9-4 37 16,-9 4-10-16,0 0 34 0,11-4-42 0,-11 4 18 16,0 0-22-16,0 0 28 0,6 6-4 15,-6-6 29-15,3 12-43 0,-3-12-18 0,2 17-14 16,-2-17-4-16,2 21 28 0,-2-9-39 16,0-12 14-16,0 21-38 0,0-21 5 0,0 22-40 15,0-22 5-15,-2 20-34 0,2-20 10 0,-2 18-42 16,2-18-33-16,0 13 0 0,0-13 0 15,-2 12-86-15,2-12-15 0,0 0-74 16,0 14-49-16,0-14-81 0,0 0-26 0,0 0-107 16,-1 13-73-16,1-13 9 0,0 0-304 0,0 0-689 15,0 0-1121-15</inkml:trace>
  <inkml:trace contextRef="#ctx0" brushRef="#br1" timeOffset="-206282.64">22078 13022 994 0,'0'0'657'0,"0"0"-97"16,0 0-61-16,-6-8-30 0,6 8-27 15,0 0-20-15,0 0-34 0,0 0-48 0,0 0-41 16,0 0-37-16,-5 9-35 0,5-9-28 0,0 0-33 15,-2 12-23-15,2-12-19 0,0 0-15 16,-2 15-18-16,2-15-12 0,0 0-14 0,-3 14-14 16,3-14-9-16,0 0-8 0,-2 10-8 0,2-10-26 15,0 0-14 1,0 0-21-16,0 0-7 0,0 0-16 0,0 0-24 0,0 0-36 0,0 0-19 16,12-9-16-16,-6 2 8 0,-1-5 4 15,1-1 8-15,2-2 10 0,0-3 16 0,-1 0 24 16,1-3 15-16,2 0 15 0,-3 0 19 15,1-1 41-15,-1 0-8 0,2 1 44 0,-2 0-7 16,0 2 47-16,0 0-15 0,0 4 28 0,-1 1-26 16,-2 3 31-16,1 2-17 0,-5 9 45 15,6-13 1-15,-6 13 36 0,0 0-8 0,0 0-10 16,10 6-5-16,-10-6-8 0,4 19 15 16,-4-3 5-16,0 4-13 0,0 5 6 0,-2 3-19 15,-3 8-27-15,0 7-19 0,1 1-20 0,-4 0-10 16,3 0-15-16,-4-3-4 0,4-7-5 15,-1-2-9-15,3-6-10 0,-1-2 6 16,2-2-38-16,0-5-31 0,-1-1-42 0,1-3-36 16,2-13-37-16,-3 19-15 0,3-19-56 0,0 0-28 15,0 13-76-15,0-13-13 0,0 0-41 16,0 0 40-16,8-11 16 0,-8 11 39 0,6-17 32 16,-1 2 31-16,-1 0 44 0,2-3 52 0,0-1 43 15,0-1 61-15,-1 2 34 0,1 1 38 16,-1 2 26-16,2 1 37 0,-1 0 27 0,-3 4 22 15,1 1 24-15,-4 9 18 0,7-12 8 16,-7 12-1-16,6-7-8 0,-6 7-15 0,0 0-20 16,0 0-14-16,10 5-4 0,-10-5-34 15,0 0 0-15,2 14-37 0,-2-14 11 0,0 0-39 16,0 16 12-16,0-16-52 0,0 0-9 16,2 14-79-16,-2-14-28 0,0 0-64 0,0 0-13 15,0 13-61-15,0-13-2 0,0 0-53 0,0 0-50 16,0 0-105-16,13-7-92 0,-13 7-444 15,10-15-608-15</inkml:trace>
  <inkml:trace contextRef="#ctx0" brushRef="#br1" timeOffset="-205515.16">22417 12909 802 0,'11'-18'578'0,"1"3"-70"0,-1 0-54 0,-2 2 0 16,3 2-33-16,-4 2 14 0,-1 2-38 16,-7 7 16-16,12-9-61 0,-12 9-6 0,0 0-60 15,0 0-16-15,0 0-46 0,11 4-26 16,-11-4-14-16,-3 12-25 0,3-12-22 0,-8 17-15 15,3-5-11-15,-2-1-15 0,2 1-7 16,-1-2-15-16,2-3-11 0,4-7-20 0,-7 14-16 16,7-14-4-16,-5 11-7 0,5-11-4 15,0 0 6-15,-2 15 9 0,2-15-21 0,0 0-5 16,7 10-5-16,-7-10-9 0,8 4-9 0,-8-4-14 16,12 2-4-16,-12-2-11 0,18 0-7 15,-18 0-12-15,19-2-7 0,-19 2-10 0,21-4-8 16,-21 4-12-16,23-3-19 0,-23 3-10 15,19-3-12-15,-19 3-18 0,17-2-4 0,-17 2 10 16,0 0 37-16,18 1 29 0,-18-1 10 16,0 0 9-16,9 7 7 0,-9-7 6 0,0 0 12 15,-5 15 30-15,-1-8-21 0,-2 3 39 0,-3 2-27 16,-3 0 31-16,-1 1-15 0,-3 1 50 16,0 0-5-16,-2 1 53 0,2-2-14 0,-2 1 52 15,4-3-9-15,0 1 43 0,2-3-14 16,2-1 3-16,1 0-41 0,3-2-3 0,0-1-42 15,8-5 12-15,-9 8-15 16,9-8 14-16,0 0-26 0,0 0 12 0,0 0-26 0,6 8 20 16,-6-8-41-16,18-2 19 0,-7 1-22 0,6-4 17 15,0 0-26-15,4 0 26 0,3-1-24 16,-4 2 20-16,1-3-29 0,1 1 20 0,-2 0-29 16,-2 1 16-16,-2 0-20 0,0 1-22 0,-1 0-4 15,-3-1 0-15,-3 3 5 0,-9 2 3 16,16-6 1-16,-16 6-3 0,15-6-15 0,-15 6-18 15,9-6-10-15,-9 6-15 0,9-7 3 16,-9 7 8-16,5-9 1 0,-5 9 9 0,4-8-3 16,-4 8-6-16,2-12 0 0,-2 12 7 0,2-13 4 15,-2 13 8-15,-2-18 9 0,2 18 10 16,-4-20 13-16,2 7 38 0,-3-1-2 0,1 0 47 16,-1 0-10-16,0 0 42 0,1 1-19 15,-1 0 47-15,-2 0-25 0,4 1 40 0,-3 1-25 16,2 2 27-16,4 9-25 0,-6-13 8 15,6 13-43-15,-5-11-5 0,5 11-40 0,0 0 7 16,-7-5-21-16,7 5 21 0,-7 6-15 0,7-6 2 16,-7 20 3-16,3-3 2 0,-2 3 5 15,1 3-1-15,1 2 13 0,-3 3-24 0,0 2 17 16,2 1-19-16,-1 0 14 0,-1 0-29 16,-2-2-3-16,2 1 75 0,-1-2-164 0,3-3 57 15,-2-3-180-15,-2 0-57 0,3-1-57 0,-1-3-45 16,-1 0-44-16,0-3-69 0,1-1-122 15,-1-2-526-15,0 0-756 0</inkml:trace>
  <inkml:trace contextRef="#ctx0" brushRef="#br1" timeOffset="-205202.71">22305 13422 1049 0,'0'0'636'0,"0"0"-56"0,-11 3-101 15,11-3-41-15,0 0-15 0,0 0-26 0,0 0 24 16,0 0-60-16,0 0 2 0,0 0-36 0,0 0 2 15,11-9-48-15,-2 5 4 0,5-1-61 16,2 0 20-16,1-1-48 0,4-1 5 0,1 1-46 16,-2 0 6-16,3 1-43 0,2 1 12 15,-1 0-37-15,-2-1 10 0,1 1-30 0,2 1 13 16,-3 1-48-16,-2 0-38 0,1 1 0 16,1-1 0-16,-4 1 0 0,2 0 0 0,-2-1 0 15,-2 2 0-15,-3 0 0 0,-13 0 0 0,25 0 0 16,-25 0 0-16,22 2 0 0,-22-2 0 15,19 1 0-15,-19-1 0 0,18 1 0 0,-18-1 0 16,16 2 0-16,-16-2-41 0,12 2-195 16,-12-2-32-16,12 3 49 0,-12-3-183 0,11 2-63 15,-11-2-83-15,9 4-82 0,-9-4-146 0,0 0-687 16,11 6-1079-16</inkml:trace>
  <inkml:trace contextRef="#ctx0" brushRef="#br1" timeOffset="-198181.44">9709 15826 276 0,'0'0'716'15,"-12"-10"-119"-15,12 10-54 0,-8-8-67 16,8 8-51-16,-12-6-29 0,12 6-27 0,-15-4-22 15,15 4-33-15,-18-1-33 0,18 1-19 16,-19 1-24-16,19-1-26 0,-19 2-34 0,8 0-23 16,11-2-24-16,-21 4-19 0,11 0-16 0,-4 1 99 15,2-1-145-15,-1 1 112 0,0 1-130 16,2 0 113-16,-3-1-134 0,1 2-14 0,-1 1 25 16,3-1-14-16,-2 3 23 0,-1-2-14 15,1 3 24-15,1-1-21 0,-1 0 24 0,1 0-31 16,1 1 28-16,0 3-34 0,-3 0 32 15,3-1-40-15,3 0 28 0,-4 4-29 0,3-2 26 16,1 2 104-16,-2 1-131 0,3-1 108 0,1 0-119 16,-1 3 98-16,3 1-103 0,-1-3 109 15,1 1-117-15,3 1 110 0,1 0-113 0,0 1 7 16,0 0 18-16,1 3-1 0,3 0 6 16,-1-1 10-16,1 1-1 0,0-1 7 0,1 1 5 15,-1-1 0-15,2 1 8 0,-1-1 7 0,3 1-7 16,-2 3 3-16,3-4 94 0,-3-1-116 15,6 3 96-15,-3-4-116 0,5 2 103 0,-3-3-111 16,2 2 100-16,-2-4-113 0,3 1 12 16,2 0 8-16,-3-2 3 0,5 1 8 0,-2 0 5 15,4-1-1-15,-1 1 5 0,0-2-2 0,2 0 4 16,0-1 2-16,0 0 9 0,2-1-11 0,-4-3 11 16,4 2-11-16,0-1 9 0,-1-4-16 15,2 4 15-15,-1-3-5 0,0-1 4 0,2 0-12 16,-1 0 11-16,-2-3-6 0,3 2 3 15,0 0-11-15,0-1 9 0,-1-1-7 0,1 1-5 16,0-1 0-16,0-2 0 0,1 1 0 0,-1 1 0 16,-1-3 0-16,2 3 0 0,-2-1 0 15,1-2 0-15,2 1 0 0,-3-2 0 0,3 1 0 16,2-2 0-16,-1 0 0 0,1-2 0 0,2-1 0 16,3 0 0-16,3-2 0 0,0 0 0 15,6-4 0-15,-1 1 0 0,3-1 0 0,-4 0 0 16,2 1 0-16,0 0 0 0,-2-3 0 0,-6 4 0 15,1 0 0-15,0-1 0 0,4-1 0 16,-5 1 0-16,0 1 0 0,6-3 0 0,-1 0 0 16,0 1 0-16,-1-1 0 0,-1-2 0 0,0-1 0 15,-2 1 0-15,-5 0 0 0,0 1 0 16,-2-2 0-16,0 0 0 0,-2-1 0 0,-2-1 0 16,0-2 0-16,-3-1 0 0,-1-2 0 15,1-6 0-15,-2-2 0 0,2-2 0 0,-3-3-9 16,-3-1-2-16,1-3 0 0,-1 1 3 15,-2 1 5-15,-1-2 0 0,-4 7 8 0,0-1-2 16,-2 2 1-16,-2 0 29 0,-2 4-33 0,-2-1 0 16,-2-1 0-16,-2 3 0 0,-1-1 0 15,-5-4 0-15,-3 1 0 0,-3-5 0 0,-5 4 0 16,-2-1 0-16,-1 0 0 0,-5 0 0 16,-2 2-13-16,-2 0 1 0,0 2 0 0,-4 0 3 15,-2 2 0-15,2-1 64 0,-2 4-55 0,-2 2 0 16,-2 0 0-16,0 3 0 0,-4 2 0 15,-2 3 0-15,-1 0 0 0,-2 4 0 16,-3 0-7-16,-1 4 2 0,-4 2 3 0,2 1 1 16,-3 3 16-16,0-1-15 0,-10 4 0 0,-1 4 0 15,1 1 0-15,-1 2 0 0,2 0 0 16,0 3 0-16,1 0 0 0,1 2 0 0,4 0 0 16,4-1-127-16,10-2-81 0,2 0-242 15,7-2-129-15,4 2-140 0,9-5-309 0,4-1-581 16,4-1-1261-16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636 504,'-70'52,"35"0,-17 17,17-17,0 0,18 18,-18-1,17-17,1 18,17-18,0 0,17 17,1-17,17 0,17-17,0 17,1-35,16 0,18 1,0-18,-34-18,-1 18,0-17,18 0,-18-1,0-16,18 16,-18-16,1-1,-1 18,35-53,-17 18,-18 0,0 0,-17 0,-35 0,18 0,-36-17,-34-1,-18 18,18 18,-18 16,1 1,-1 0,-17 17,0 0,0 17,34-17,1 17,-35 1,17 16,0-16,1 16,17 1,-1-18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920" units="cm"/>
        </inkml:traceFormat>
        <inkml:channelProperties>
          <inkml:channelProperty channel="X" name="resolution" value="116.36364" units="1/cm"/>
          <inkml:channelProperty channel="Y" name="resolution" value="116.36364" units="1/cm"/>
        </inkml:channelProperties>
      </inkml:inkSource>
      <inkml:timestamp xml:id="ts0" timeString="2018-05-23T00:33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 5586,'-10'-20,"20"30,80 10,-41-20,-9 40,9-21,11-9,19 10,-49-20,69 20,-19 0,19-20,-109-20,228 70,-168-30,49-20,-19 39,58-19,41 10,-149-30,69 20,0-20,-19 20,118-20,-178 0,59 9,1-9,-31 0,130 0,-139 0,29 0,60 0,-79 0,79 0,-80 0,50 0,-29 0,9 0,50 0,-79 0,49 0,-30 0,11 0,69 0,-120 0,71 0,-21 0,70 0,-10 0,-90 0,31 0,-11 0,60 0,-59 0,-11 0,11 0,9 0,-10 0,31 0,-71-9,31 9,-30 0,0 0,69 0,-50 0,-9 0,59 0,-49 0,99 0,-129 0,29 0,40 0,-9 0,128 0,-178 0,39 0,140 0,-160 0,160 0,-130 0,70 0,-10 0,20 0,108 19,-187 1,59-20,-10 0,39 0,90 0,-198 0,89 0,-10 0,29 0,90 0,-119 0,-10 0,10 0,30 0,89 0,-179 0,40 0,50 0,-1 0,90 0,-178 0,69 0,19 0,1 0,188 0,-297 0,118 0,80 0,-59 0,128 0,-188 0,-40 0,70 0,29 0,100 0,-229 0,110 0,-10 0,69 0,20 0,-179 0,40 0,50 0,29 0,170 30,-319-30,130 0,59 50,-40-50,100 0,-199 0,100 0,68 0,-38 0,128 0,-278 0,130 0,-11 0,30 0,229 39,-348-19,129 0,20-20,10 0,89 30,-248-10,99 9,-79-29,70 0,-90 0,-79 0,69 0,0 0,-19 0,39 0,-90 0,51 0,19 0,-49 0,49 0,-59-20,9 20,-39-9,40 9,29-40,-49 40,10-20,9-20,-9 11,9 9,-29 10,10-30,10-9,-30 29,59-30,-69 30,20 10,-20 0,20-79,-20 30,0 49,0-60,0 21,0-31,0-69,0 100,-70-160,50 130,-59-70,69 119,-59-108,29 88,-29-89,-50 20,79 59,10 31,-10-31,-49-49,10 49,-1 41,60 19,-9-30,-21 30,-59-50,79 40,-69 10,49-20,11 20,-110 0,99 0,-29 0,-50 0,-30 0,-79 0,188 0,-128 0,39 0,-20 0,-109 0,239 0,-130 0,30 0,-40 0,-277 0,178 0,40 0,29 0,-208 0,338 0,-80 0,-59 0,-21 0,-98 0,277 0,-158 0,-20 0,29 0,-98 0,217 0,-98 0,-21 0,1 0,-159 0,277 0,-98 0,-21 0,-59 0,-69 0,218 0,-90 0,31 0,39 0,-169 0,248 0,-79 0,30 0,-10 0,-50 0,120 0,-110 0,40 40,29-40,-128 30,178-30,-69 0,0 0,0 0,-110 20,179-20,-99 0,-39 30,-1-11,-59-19,148 0,-148 0,60 0,-100 0,-60 0,259 0,-110 0,-89 0,70 0,-159 0,277 0,-148 0,59 0,-59 0,-99 0,267 0,-59 0,-49 0,-1 0,-129 0,249 0,-80 0,-100 0,61 0,-130 0,249 0,-51 0,-39 0,10 0,-39 0,88 20,-59 0,1 10,9-30,-110 49,190-49,-110 20,20 10,-29-30,-160 0,219 20,-89 0,59-20,-30 29,-59-29,119 0,39 0,-9 0,9 20,-98 0,128 20,-10-40,-79 0,20 20,30 0,49-20,-20 19,-9 11,-20-10,-41 79,111-99,-41 30,0 10,11-1,-1-9,30-10,0-10,-10 0,20 10,0-10,0 9,0-9,0 20,0-10,0-10,0 0,0 20,0 9,0-9,0-20,0 10,20-20,20 0,0-60,-50 80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6:45.2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6992 6365 376 0,'0'0'289'0,"0"0"-58"0,0 0-43 0,-5-6-27 16,5 6-21-16,0 0-12 0,0 0 20 15,0 0 2-15,-10-6 12 0,10 6 2 0,0 0-10 16,0 0-16-16,-11-6 0 0,11 6-3 15,0 0-5-15,0 0 23 0,-11-4-3 0,11 4 9 16,0 0-42-16,-13-2 37 0,13 2-28 16,0 0 34-16,-16-2-22 0,16 2 47 0,0 0-25 15,-18-3 7-15,18 3 6 0,-12-1 0 0,12 1 0 16,-11-1-10-16,11 1-3 0,-11-5-3 16,11 5-2-16,0 0-15 0,-13-3-11 0,13 3-15 15,0 0-17-15,-11-3-11 0,11 3-5 16,0 0-4-16,0 0-1 0,-12-4 7 0,12 4 13 15,0 0-9-15,0 0-4 0,0 0 2 16,-10-3-8-16,10 3-1 0,0 0-9 0,0 0-2 16,0 0-8-16,0 0-6 0,0 0-4 15,-8-6-10-15,8 6-1 0,0 0-10 0,0 0-7 16,0 0-5-16,0 0 4 0,0 0 5 0,0 0 7 16,0 0 16-16,15-4 7 0,-15 4 8 15,19 0-6-15,-6-2 5 0,7 1 3 0,1-1-1 16,5-1 2-16,1-1-1 0,6 0-1 0,1-1-9 15,1 1-36-15,4-3-17 0,-3 2 0 16,2 1 0-16,8-1 0 0,-2-1 0 16,0 1 0-16,3 0 0 0,0 0 0 0,1 0 0 15,1 0 0-15,2-1 0 0,1 2 0 0,3-2 0 16,-1 2 0-16,-1-2 0 0,1 0 0 16,-1 1 0-16,-3 1 0 0,0 0 0 0,-6-2 0 15,-5 3 0-15,-3 0 0 0,-7 0 0 16,-1 1 0-16,-3-1 0 0,-4 0 0 0,-2 2 0 15,-4 0 0-15,1-1 0 0,-5 1 0 0,-11 1 0 16,20-3 0-16,-20 3 0 0,16-1 0 16,-16 1 0-16,14-2 0 0,-14 2 0 15,0 0 0-15,15-2 0 0,-15 2 0 0,0 0 0 16,12-4 0-16,-12 4 0 0,0 0 0 0,0 0 0 16,4-8 0-16,-4 8 0 0,0 0 0 15,-4-8 0-15,4 8 0 0,-10-6 0 0,10 6-80 16,-13-4-57-16,13 4 2 0,-22-4 117 0,6 3-144 15,-4-1 12-15,-1 2 19 0,-1 0-1 16,-7 0-5-16,-2 0 14 0,-5 3 11 0,-3-1 15 16,-1 0 15-16,-8 2 6 0,1 2 6 15,-2 0-3-15,0 0 14 0,-5 2 7 0,2 1 7 32,-4 1 13-32,1-1 26 0,2 1-21 0,-3-3 31 15,2 1-20-15,1-2 23 0,0 0-23 0,0-2 13 16,3 2 23-16,1-2 28 0,8-1 17 15,1-2 10-15,4 0 1 0,6 1 7 0,3-2 15 16,5 0-1-16,2 0-16 0,0 0-20 16,6 0-17-16,14 0-19 0,-23 0-17 0,23 0-3 15,-13 0-6-15,13 0 17 0,0 0 19 0,0 0 13 16,0 0 7-16,27-4 6 0,-4 2 2 16,8 0 8-16,10 0 6 0,8 1 2 15,6 0 3-15,3 1 8 0,2 1-6 0,4 2 0 16,11 1 1-16,2 0-7 0,1 1-6 0,-1 1-13 15,-2 2-23-15,-1 0-36 0,-3 0 0 16,-4 4 0-16,-13-5 0 0,-3 2 0 0,-1-2 0 16,-5 2 0-16,-2 0 0 0,-10-3 0 15,-1 1 0-15,-7-2 0 0,-2-1 0 0,-4 0 0 16,-3 1 0-16,-1-2 0 0,-3 0 0 0,-12-3 0 16,18 4 0-16,-18-4 0 0,10 3 0 15,-10-3 0-15,0 0 0 0,0 0 0 16,0 0 0-16,-19 5 0 0,-2-5 0 0,-4 1 0 15,-7-1 0-15,-9-1 0 0,-10-1 0 0,-5-1 0 16,-3 1 0-16,-2-1 0 0,-14 1 0 16,0-1 0-16,1 0 0 0,-3 2-29 0,1-2-8 15,-1 2 7-15,12 0 2 0,1 1 4 16,1 0 8-16,2 0 1 0,2 0 7 0,3 0 3 16,2 0-1-16,5 0-4 0,11-3 4 0,-1 2 7 15,10 0-3-15,3 0 3 0,5 0-2 16,1 0-7-16,5 0-9 0,15 1-4 0,-22-2 2 15,22 2 6-15,0 0 13 0,0 0 19 0,6-7 9 16,15 3 8-16,13 0 3 0,14 0 0 0,4 0 5 16,7 0 1-16,2 0-2 0,14 1-43 15,1-1 0-15,3 0 0 0,2 0 0 0,4 0 0 16,-3 0 0-16,1 0 0 0,-1-2 0 16,-3 2 0-16,-7 1 0 0,-12-1 0 0,-5 3 0 15,-5-2 0-15,-8 1 0 0,-6 0 0 16,-3 2 0-16,-6-1 0 0,-7 1 0 0,0-2 0 15,-1 1 0-15,-5 0 0 0,-14 1 0 0,23 0 0 16,-23 0 0-16,18-1 0 0,-18 1 0 16,11-3 0-16,-11 3 0 0,0 0 0 0,0 0 0 0,0 0 0 15,0 0-40-15,-4-10-300 0,4 10-98 16,-18-2-79-16,18 2-112 0,-21-1-140 0,21 1-956 16,-22-1-1407-16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6:46.4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9811 6490 108 0,'-34'-6'511'0,"-1"-3"-100"0,0 1-18 16,-1 0-25-16,2 0-6 0,1-1-32 0,2 2 2 15,1-2-51-15,7 1 33 0,2 3-27 16,2-1 17-16,3 2-54 0,1-1-27 0,4 1-83 16,-1 2-13-16,12 2-51 0,-15-4 34 15,15 4 6-15,0 0 63 0,0 0-16 0,0 0 34 16,0 0-23-16,13 1 18 0,10-1-15 15,6-1 21-15,9-1-34 0,14 0 20 0,4 0-46 16,5-1 4-16,2 2-7 0,13-4 3 0,7 4-13 16,-1-2 19-16,4 1-48 0,2 1 13 15,-1 0-35-15,-1 1 17 0,-1 1-23 0,-2 0 32 16,0 1-34-16,-3 1 14 0,0-2-66 0,-3 0-14 16,-13 2 0-16,-1-2 0 0,-3 0 0 0,-5 1 0 15,-2 1 0-15,-12-3 0 0,-3 1 0 16,-8 0 0-16,-4 1 0 0,-3-2 0 0,-3 1 0 15,-4-1 0-15,-1 2 0 0,-15-2 0 0,22 0 0 16,-22 0 0-16,14-2 0 0,-14 2 0 16,0 0 0-16,0 0 0 0,0 0 0 0,-8-12 0 15,-7 7 0-15,-8-1 0 0,-4 1 0 16,-5 0 0-16,-7 2 0 0,-9-3 0 0,-3 1 0 16,-5 1 0-16,-3-2 0 0,-12-1 0 0,-2 1 0 15,-2-2 0-15,-1 0 0 0,0-1 0 16,-1 0-24-16,0 1-25 0,0-2 3 15,0 2 5-15,-1-1 7 0,0 2 0 0,1 0 7 16,-1 2 9-16,3-1-1 0,2-2 1 0,14 4 4 16,1 1 5-16,5-1 0 0,1 0 0 15,12 0 6-15,4 1 5 0,6 1 0 0,6 0 11 16,3-1-2-16,4 1-12 0,1 1-8 16,5 0-1-16,11 1 6 0,-11-5 3 0,11 5 3 15,0 0 16-15,20-8 16 0,7 3 6 0,15-2 4 16,12 1 7-16,19-1 7 0,3 1 6 15,12 1-24-15,5 2-40 0,6 2 0 0,8 0 0 16,0 2 0-16,1 2 0 0,-3-1 0 0,3 3 0 16,-6 1 0-16,-4 0 0 0,-3 2 0 15,-6 2 0-15,-3-1 0 0,-7 2 0 16,-6-1 0-16,-8 0 0 0,-15-1 0 0,-3 0 0 16,-6-2 0-16,-8 0 0 0,-7-2 0 0,-2 0 0 15,-5-1 0-15,-3 0 0 0,0-1 0 16,-5 0 0-16,-11-3 0 0,14 2 0 0,-14-2 0 15,0 0 0-15,0 0 0 0,-20 3 0 16,-9-3 0-16,-12-1 0 0,-13 0 0 0,-8 1 0 16,-18-1 0-16,-7 1 0 0,-7-1 0 0,-4 0 0 15,-2 1 0-15,1 0 0 0,-1-1 0 16,5 2 0-16,2-1 0 0,4 1 0 16,4 1 0-16,4 1 0 0,5 0 0 0,13-1 0 15,4-1 0-15,5 1 0 0,0 1 0 0,14-2 0 16,2 0 0-16,7-1 0 0,4 2 0 15,4-1 0-15,2-1 0 0,4 1 0 0,3 0 0 16,14-1 0-16,-11 5 0 0,11-5 0 0,11 4 0 16,9-1 0-16,11-2 0 0,16 1 0 15,10-3 0-15,6 0 0 0,17-2 0 0,4-1 0 16,3 1 0-16,1-2 0 0,-1 1 0 16,-3 0 0-16,-1 0 0 0,-7-1 0 0,-2 0 0 15,-12 3 0-15,-2-2 0 0,-2 2 0 0,-4-2 0 16,0 2 0-16,0-3 0 0,-5 2 0 15,2 0-272-15,-3 0-129 0,-5 0-117 16,-3 2-68-16,0 0 0 0,-4 3-334 0,-4-2-636 16,-5-1-1195-16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6:47.7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12680 6392 349 0,'-16'0'462'0,"2"0"-40"16,-1 0-56-16,15 0-22 0,-24 0-19 0,24 0-36 15,-26-1-12-15,13 1 10 0,1-2-49 16,-1 2 38 0,0-1-3-16,13 1-28 0,-22-3 25 0,22 3-49 15,-18-1 11-15,18 1-54 0,-15 0 7 0,15 0-53 16,-11-3 9-16,11 3-46 0,0 0 26 16,0 0-20-16,0 0 42 0,0 0-13 15,0 0 19-15,21-4-29 0,-1 1 36 0,7 1-27 16,10-1 2-16,11-1-10 0,7 0-5 0,4 0-8 15,15 0 27-15,5-2-52 0,0 3 41 16,4 0-45-16,2 1 0 0,2-2-3 0,3 3 14 16,4-1-39-16,3 2-9 0,0 2-3 15,1-1 23-15,-2 3-37 0,-1 0 35 0,1 2-34 16,-1 2 24-16,0-1-26 0,2 2-10 0,-1 0-14 16,0 0 0-16,-2-1 0 0,-1 0 0 15,-4 0 0-15,-2-2 0 0,-5 1 0 0,-3-4 0 16,-4 1 0-16,-15-1 0 0,-4 0 0 0,-6-2 0 15,-10 2 0-15,-5-1 0 0,-7-2 0 16,-6 1 0-16,-1 1 0 0,-2-2 0 0,-4 1 0 16,-2 0 0-16,-13-1 0 0,18 0 0 15,-18 0 0-15,0 0 0 0,14-2 0 0,-14 2 0 16,0 0 0-16,-17-5 0 0,-2 2 0 0,-9 0 0 16,-11 0 0-16,-14 1 0 0,-9-1 0 15,-21 1 0-15,-7 2 0 0,-4 0 0 0,-5 0-41 16,-6 2 6-16,-6-1-32 0,-21 2 43 15,20-3-28-15,0 1 39 0,4-2-25 0,2 0 8 16,4-2 37-16,4-2-32 0,2-1 37 0,6-1-35 16,3-2 35-16,4-1-34 0,3-2 33 15,5-1-29-15,5 0 3 0,6-1 3 0,12 2 9 16,5 1 6-16,5 1 27 0,10 1 22 0,9 1-12 16,1 2-16-16,6-1-17 0,6 0-5 15,10 7-4-15,0-15 2 0,12 6 0 16,12-3-5-16,13-1 4 0,9 1-1 0,6 2-1 15,14-1 2-15,5 3 2 0,9 0 2 0,4 4 0 16,7 1-2-16,8 2 1 0,1 2 1 16,4 1 10-16,4 1 8 0,21 3 2 0,2 2 0 15,1-1-2-15,0 3-2 0,-4-2-1 16,-3 3-3-16,-22-2 0 0,1 1 16 0,-4-1-20 16,-3 1-2-16,-4-1-9 0,-4 1 0 0,-5-1 0 15,-5 0 0-15,-4-3 0 0,-5 2 0 16,-13-3 0-16,-3 1 0 0,-6-3 0 0,-8 1 0 15,-2-1 0-15,-9 0 0 0,-4-2 0 16,-3 2 0-16,-3-2 0 0,-2 1 0 0,-3-2 0 16,-14 0 0-16,19 1 0 0,-19-1 0 15,0 0 0-15,12-2 0 0,-12 2 0 0,-13-3 0 16,-5 0 0-16,-11 0 0 0,-10 0 0 0,-17 1 0 16,-6-2 0-16,-19 2-19 0,-9-2-83 15,-5 3 31-15,-11 1-38 0,-9 0 38 0,-24 0-29 16,0 1 12-16,-4 2 18 0,-1 0 19 0,-1 2 40 15,0 1-34-15,5-4 8 0,4 2 9 16,25-2 3-16,2-1 2 0,4 0 12 0,2-1 32 16,6-2-35-16,6 1 31 0,6-1-33 15,7-1 5-15,18 1 8 0,6-3 12 0,13 4 25 16,5-2 36-16,7 0-57 0,4 2 19 0,6-1-44 16,7 1 1-16,12 1 37 0,0 0-38 15,0 0 35-15,20-2-38 0,10 0 1 16,17-1 8-16,12 1 3 0,18-1 6 0,12 0-3 15,10 0 10-15,6 0 48 0,6-2-35 0,22 2 1 16,3-1 3-16,2 3 30 0,0-2-39 16,-2 3 30-16,-23 1-41 0,-3 1 2 0,0 0-1 15,-5 3 27-15,-5 1-36 0,-4 0 34 16,-8 1-42-16,-6-1 34 0,-11 0-43 0,-16 0-8 16,-9-2-85-16,-9 0-5 0,-10 0-25 0,-6-2 9 15,-3 0-74-15,-8 1-62 0,-10-3-126 16,0 0-75-16,0 0 45 0,0 0-220 0,-17 12-144 15,-1-10-509-15,-2 0-901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6:49.8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23352 6436 390 0,'-11'-8'415'0,"0"-1"-63"0,-1 0-57 0,1 0-39 16,-1 0-10-16,-1 1 43 0,2-2-15 0,0 1-2 15,0 1-20-15,0-1-5 0,1 2-27 16,-1 0-18-16,4-1 9 0,-2 2-23 0,2 1 12 15,7 5-2-15,-11-11 2 0,11 11 2 16,-11-8-13-16,11 8-16 0,-9-8 88 0,9 8-147 16,-6-6 85-16,6 6-140 0,0 0 97 15,-7-8-126-15,7 8 117 0,0 0-110 0,0 0-11 16,9-7 45-16,-9 7-4 0,20-2 28 0,-3 0-13 16,4 2 21-16,2-2-25 0,4 2 30 15,1 0-40-15,5 0 41 0,0 0-43 0,5 2 36 16,0-2-50-16,0 1 34 0,1 0-48 15,-1 1 34-15,-3-2-43 0,2 2 29 0,-6-1-48 16,-4 1 36-16,0-1-43 0,-6 0 36 0,-5 0-37 16,1 0 36-16,-4 0-36 0,-13-1 48 15,21 1-44-15,-21-1 41 0,17 0-33 16,-17 0 36-16,0 0-36 0,17 0 26 0,-17 0-47 16,0 0 30-16,0 0-38 0,-7-6 35 0,-5 3-45 15,-4 0 31-15,-8-2-51 0,-3 0 24 16,-9-1-39-16,-11-1 28 0,-4 0-43 0,-6 0 35 15,-10-2-32-15,-5-1 11 0,2-2 13 16,0 0 6-16,3-2 7 0,0-1 12 0,6-1 6 16,1-1 4-16,14 3 40 0,6-1-36 0,9 4 44 15,2 0-29-15,8 2 25 0,4 2-49 16,3-1 22-16,9 1-29 0,5 7 26 0,2-8-25 16,-2 8 35-16,19-9-32 0,-2 6 34 0,10 2-37 31,2 0 43-31,9 1-40 0,3 1 38 0,9 1-31 15,3 3 38-15,2-1-32 0,1 3 14 16,9 2 6-16,0 3 2 0,0 1-5 0,-4-1 9 16,-9 1 1-16,-1 0 34 0,-1 0-44 0,-4 1 31 15,-2-2-38-15,-3-1 32 0,-9 0-45 16,-3-1 41-16,-6-3-36 0,-3 0 35 0,-4-1-35 16,0-2 46-16,-3 0 99 0,-2 0-111 15,-11-4-35-15,14 5 35 0,-14-5-32 0,0 0 30 16,0 0-42-16,0 0 38 0,0 0-38 15,-25-4 37-15,3-1-39 0,-3-1 38 0,-9-2-45 16,-6-2 35-16,-6-3-41 0,-4 0 1 0,-11-3 2 16,-2 0 5-16,0-1 36 0,0 3-44 15,3-2 46-15,10 2-40 0,3 3 40 0,6-1-36 16,8 4 43-16,8 1-47 0,3 0 30 16,3 2-50-16,4 2 34 0,3-2-32 0,12 5 42 15,-13-5-39-15,13 5 47 0,0 0-38 0,18-2 43 16,4 3-33-16,8 0 39 0,10 2-44 15,9 3 42-15,3 1-33 0,0 1 38 16,1 2-40-16,0 2 7 0,-2-1 4 0,0 3 4 16,-1 1 37-16,-3-2-44 0,-2 1 40 0,-4 1-40 15,-2-2 37-15,-4 1-42 0,-7-4 40 16,-7-1 87-16,0-1-118 0,-6-2 88 0,1 0-108 16,-5 0 101-16,-1-1-102 0,-10-5 102 0,12 10-98 15,-12-10-30-15,0 0 45 0,-11 13-24 16,-2-7 36-16,-5-2-29 0,-7 1 30 0,-8 0-39 15,-6-3 44-15,-10 1-43 0,-5-1 35 16,-4-1-45-16,-6 0 34 0,1-1-34 0,-15 0 35 16,2 2-25-16,11-2 38 0,2-2-36 0,7 2 37 15,4 0-34-15,13-1 43 0,6 1-41 16,6 0 22-16,4 0-42 0,4 0 28 16,2 1-27-16,17-1 44 0,-15 3-30 0,15-3 43 15,0 0-28-15,11 7 40 0,8-3-28 0,8 2 26 16,9-2-26-16,10 3 36 0,2 0 95 15,3 1-118-15,1 0 102 0,2-1-115 0,-2 3 95 16,-1-2-109-16,1 0 107 0,-3 1-114 16,2 0 102-16,-3-1-110 0,-3 0 108 0,-4 1-119 15,-5-3 107-15,-5 0-109 0,-7 0 103 0,-2-2-106 16,-3-1 109-16,-6 0-104 0,1 0 115 16,-14-3-113-16,15 6 107 0,-15-6-106 0,0 0-35 15,-9 7 30-15,-11-6-36 0,-7 4 25 0,-18-1 92 16,-11 1-122-16,-5-2 120 0,-15 0-115 15,-5 0 115-15,0-2-112 0,1 0 119 16,3 1-110-16,12-2 117 0,6-2-114 0,5 1 124 16,12 1-107-16,6-1 111 0,7 1-133 0,6 0 107 15,4-2-116-15,5 2 122 0,14 0-107 16,-13 0 141-16,13 0-108 0,0 0-6 0,15 2 51 16,6-1-22-16,8 0 42 0,13 3 100 15,10-1-110-15,4 1 109 0,5 1-114 0,11-1 105 16,-10 0-115-16,8 2 97 0,-10-3-112 0,-1 2 98 15,-1 0-110-15,-2 0 99 0,-4-1-112 16,-3 0 101-16,-9 1-105 0,-1-2 98 0,-7 1-126 16,-5-1 54-16,-3-1-158 0,-3 0 80 0,-3 1-161 15,-3-1-35-15,-1 0-51 0,-14-2-57 16,14 5-53-16,-14-5-63 0,0 0-86 16,0 0-101-16,-9 13-656 0,-5-7-955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6:53.7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4295 7276 19 0,'0'0'687'0,"0"0"-142"16,-14-4-63-16,14 4-13 0,0 0-90 15,-10-5 8-15,10 5-48 0,0 0 5 0,0 0-57 16,-10-6-20-16,10 6-78 0,0 0-14 16,0 0-43-16,0 0 32 0,0 0-15 0,8-8 30 15,-8 8-33-15,22-7 31 0,-4 2-34 16,6 0 9-16,2 0-27 0,9-2 23 0,7 0-22 15,5-1 15-15,2 1-35 0,2-1 18 0,2 2-26 16,2-1 11-16,2 1-35 0,3 0 1 16,12 0-15-16,0 2-10 0,2 0-1 0,1 0-9 15,2 2-3-15,1 0-1 0,1 0-2 16,0 1 4-16,2 1-3 0,0 0-24 0,4 1 23 16,1 1-1-16,4 1-4 0,1 0-2 15,2 0-4-15,0 1 3 0,1 1-5 0,-1-3 0 16,2 3 0-16,2 1 4 0,2-2-9 0,1 0 40 15,2 1-48-15,-1-1 37 0,-1 1-40 16,-1-1 3-16,2 1 0 0,-1 0 3 0,1 0 32 16,2 2-45-16,-2-1 30 0,0 0-29 15,-2 2 28-15,-1-1-33 0,-2 0 3 0,0 0 0 16,-1 2 1-16,1-2 34 0,0 1-37 0,1 0 32 16,-1-1-34-16,-1 0 31 0,0-1-28 15,-3 0-12-15,2 1 15 0,-2-3 4 0,2 2 27 16,-1-2-34-16,1-1 31 0,-4 1-32 15,0 0 27-15,-4-1-32 0,-4 0 1 0,-1 1 15 16,-5 1-12-16,-1-1-1 0,-13-1 3 16,-4 1 24-16,1 1-29 0,-3-2 31 0,0 1-34 15,-4 1 29-15,-3 0-31 0,0 0 31 0,-4 0-28 16,-8-1 27-16,-2 1-28 0,-7-2 0 16,-3-1 3-16,-4 1 3 0,-2-1 6 0,-2-1 1 15,-2 0 8-15,-5 2 4 0,-10-3 10 0,21 2 32 16,-21-2-25-16,13 1 19 0,-13-1-28 15,0 0 0-15,0 0 10 0,12-1-29 0,-12 1 9 16,0 0-11-16,-15-9 0 0,15 9 0 16,-26-5 0-16,6 2 0 0,-7-2 0 0,-6-1-1 15,-4 2 2-15,-10-1-25 0,-3 0-17 0,-3-2 19 16,-8 3-33-16,-13-3 30 0,-7 1-32 16,-4-1 39-16,-5 0-29 0,-2 2 13 0,-1-2 8 15,-5 1-8-15,-6-1 24 0,-3 3-44 0,-24 0 1 16,-4-2 3-16,3 1 19 0,-2 4 0 15,-4-2 2-15,-3 0 2 0,1 0 8 16,-3 0-3-16,3-2 1 0,-3 1 10 0,0-1-3 16,-2-3 4-16,-1 1 1 0,2-2 0 0,1-1 3 15,1 0 0-15,-4-1-1 0,0-3 6 16,0 2-3-16,2-5-5 0,3 3 11 0,0-4-7 16,1-1 8-16,1 0-4 0,0-2-3 15,3 1 1-15,5-2-2 0,3 1 132 0,2 0-154 16,3 1 4-16,3 1 5 0,4 2 1 0,20 3 4 15,1 1 1-15,4 1-1 0,3 0 8 16,3 0-1-16,7 0 2 0,2 4 0 16,6-2 3-1,13 3-3-15,3 0 6 0,5 1-1 0,5 0 5 0,10 2 3 0,6 0 10 0,3 1-9 16,7 0-15-16,-1 0-9 0,4 0-12 16,2 3-2-16,13 0 3 0,-16-5 11 0,16 5-5 15,0 0-1-15,0 0 8 0,0 0 10 0,13-4-2 16,5 4 0-16,4-3 1 0,7 2 10 15,12-2-7-15,9 0 0 0,9-2-3 0,3 1 3 16,15 1 3-16,3 0-10 0,2 0 11 0,3 0-4 16,3 0 3-16,4 0-2 0,5 1-1 15,3 0-1-15,2 1-1 0,4-1-2 0,0 1 6 16,4 0 6-16,2 0 118 0,26-1-146 0,0 2-1 16,0 0 3-16,-3 2 6 0,-1 0-1 15,1 1 7-15,1 0 4 0,2 2 0 16,-2 2 1-16,-1-1 0 0,-4 0-5 0,-2 2 9 15,0 2-5-15,2-1 8 0,-2 0-8 0,-1 1 6 16,-4 2 2-16,-1-2-5 0,-19-1 3 16,21 1 9-16,-2 1-7 0,4-2 5 0,-24-1-7 15,2 1 0-15,-1 0-3 0,-3-1 4 16,0 1 2-16,1 2-2 0,-4-1-1 0,-1 0 3 16,-3 2-1-16,-2 0 2 0,-2-2-5 0,-2 2 5 15,-6-1-4-15,0 0 1 0,-4-1-1 16,-4 0 4-16,0 0 35 0,-4-1-46 15,-2-1 38-15,-11 0-42 0,0-1 31 0,-4-2-38 16,-4 2 36-16,-3 0-33 0,-7-4 32 0,-4 2-38 16,-8 0 43-16,-3-2-45 0,-5-1 40 15,1 1-37-15,-4-2 38 0,-2 2-33 0,-3-2 50 32,-11-1-43-32,18 3 38 0,-18-3-34 0,15 2 43 0,-15-2-47 0,0 0 36 0,17 2-42 15,-17-2 33-15,0 0-33 0,0 0 27 0,0 0-39 16,0 0 36-16,0 0-38 0,-14-2 40 15,14 2-38-15,-33 0 38 0,9-2-43 0,-5 2 42 16,-2 0-39-16,-10 0 32 0,1 0-38 0,-12 0 34 16,-4 2-44-16,-3-2 32 0,-4 0-35 15,-17 2 28-15,-4 0-34 0,-5 1 36 0,-1 0-30 16,-4 0 8-16,-5 0 31 0,-7 1-31 16,-22 1 34-16,-2-1-31 0,-2 0 28 0,-2 3-26 15,0-2 36-15,-5 2-37 0,-5 0 38 16,0 0-34-16,1 1 31 0,-1-2-24 0,2 1 32 15,1 0-31-15,-3-2 25 0,2 2-26 0,5-2 32 16,0-1-29-16,4 0 40 0,1-1-41 16,-1 1 33-16,1-1-32 0,1 1 36 0,21-1-40 15,-1-1 8-15,-17 3 30 0,-3 0-31 32,4-1 29-32,19 1-31 0,-1-1 30 0,2 0-34 15,1 0 6-15,3 0 10 0,3-1 24 0,2 0-32 16,2 0 33-16,4-1-33 0,5 1 31 15,4-2-33-15,3 1 36 0,17-2-30 0,1 0 4 16,6 0 1-16,4 0 21 0,9 0 0 0,4-2 5 16,6 2 6-16,4 0 5 0,3-1-2 15,5 1-9-15,1 0-7 0,4-2-11 0,16 2-13 16,-23 0-10-16,23 0-2 0,-18-1-2 0,18 1 9 16,0 0 4-16,0 0 0 0,0 0 4 15,0 0 12-15,19 1-7 0,2-1 32 16,8 0-40-16,11 0 32 0,2 0-33 0,11 0 3 15,3-1 1-15,1 1 1 0,5-1 0 0,2 1 3 16,17-1 2-16,4-1-1 0,4-1 6 16,3 2-2-16,3-2 5 0,2-1-7 0,3 0 10 15,5-1-2-15,23-1-3 0,2 0 1 0,3-2 8 16,-1 3-1-16,-1-1-2 0,5 1-4 16,2 1-4-16,2 1 1 0,1-1 3 0,-1 1-3 15,2 0 0-15,-2-2 0 0,5 4-2 16,4-3 1-16,-1 1 5 0,-2-1 1 0,-1-1-7 15,6 2 1-15,-1 1 37 0,1-1-49 16,-4 3 35-16,-4 0-34 0,-1 0 3 0,-1 0 39 16,-4 2-43-16,-5 1 32 0,-1 0-39 15,-26 2 40-15,-4-1-43 0,-1-1 40 0,-5 1-38 16,-2-1 39-16,-5 3-34 0,-3-1 28 0,-6-1-31 16,-4 1 31-16,-14 0-40 0,-2-2 40 15,-7 1-38-15,-2 0 39 0,-12-1-40 0,-7-2 39 16,-4 2-34-16,-3-1 43 0,-4-1-29 0,-1 0 50 15,-6 0-44-15,-13-1 31 0,21 0-44 16,-21 0 37-16,0 0-42 0,0 0 36 16,0 0-32-16,0 0 19 0,-19-12-31 0,-1 8 38 15,-7-1-37-15,-11-2 32 0,-7 2-34 0,-9-1 23 16,-15-3-44-16,-8 3 29 0,-9 2-43 16,-7-2 38-16,-7 2-34 0,-5 1 11 0,-5 1 12 15,-27 0 38-15,-3 2-38 0,-3 0 38 16,1 0-31-16,-4 3 4 0,1 1 1 0,-6 0 35 15,0 2-36-15,-1-2 37 0,3 0-35 0,1 0 3 16,1 1 0-16,0-1 37 0,-1-2-38 16,3 1 32-16,4-1-38 0,-1 2 10 0,2-3 36 15,-2 1-39-15,-2 0 34 0,2 0-35 16,2 0 4-16,3 1 5 0,-1-1-3 0,3 1 34 16,-1-1-34-16,3 1 39 0,22-1-43 15,2-2 8-15,1 1-3 0,3-2 1 0,1 0 35 16,1 0-42-16,3 0 38 0,5-2-35 0,2 3 0 15,3-4 35-15,7 2-39 0,5-3 7 16,4 3 0-16,15-2 4 0,5 0 3 0,2 1-1 16,12 1 44-16,2-1-27 0,10 1 13 15,2 0-10-15,4 0 20 0,3 0-49 0,3 1-12 16,1-1 0-16,15 2 25 0,-16-2-32 0,16 2 40 16,0 0-31-16,0 0 1 0,15-3 13 15,10 1 5-15,13-1 0 0,15-3 33 16,17-1-31-16,7-1-5 0,6 0-1 0,5-5 8 15,11 1 6-15,23-3 11 0,5-2 2 0,4-1-3 16,2 0-3-16,4 0 3 0,6-1 0 16,7 3-1-16,3-2-4 0,1 3-3 0,3 0 6 0,6 2-3 0,3 0-2 15,-1 3 0-15,2 0-1 0,0 0 12 0,3 2-7 16,2 1-3-16,1 0 1 0,-3 0-3 0,-1 1 4 16,4 2-5-16,-3 0 0 0,-1 2-2 15,-5-1 0-15,-3 2 3 0,-3-1 1 0,-3 4-6 16,-5 2 0-16,-8 1-2 0,-5-1 7 15,-10 3-7-15,-25 0 0 0,-3 0 0 0,-7 3 4 16,-4 0-5-16,-6 2 31 0,-7-2-45 0,-8 0 39 16,-15 1-40-16,-6-2 71 0,-11-2-88 15,-4 0 40-15,-6-1-30 0,-5-1 42 16,-4 2-31-16,-5-3 49 0,-11-4-44 0,7 10 34 16,-7-10-30-16,-9 8 23 0,-7-1-33 0,-9 0 34 15,-11 0-38-15,-12 0 35 0,-21 2-35 16,-12 0 36-16,-8 1-42 0,-13-1 35 0,-24 1-35 15,-12 2 4-15,-9 0 29 0,-7-2-35 16,-4 0 34-16,-5 2-33 0,-4-3 35 0,-5 1-42 16,-2-2 40-16,1 2-39 0,1-3 13 0,-6 0 28 31,2 1-36-31,0-3 36 0,3 0-34 0,-1 1 4 0,2 0 36 0,-1-3-40 0,4 1 42 16,5-1-40-16,5-2 4 0,5 0 34 15,5-1-38-15,7-1 38 0,5-1-38 0,28-1 37 16,6 0-38-16,7 0 9 0,7-4 6 15,8 0 35 1,6 0-36-16,20 1 31 0,2-3-30 16,7 2 40-16,9 2-34 0,5-2 39 0,6 1-32 15,4 2 30-15,3 0-43 0,2 0 21 0,4 1-43 16,3-1 30-16,10 4-39 0,-11-8 43 16,11 8-29-16,0 0 29 0,13-12-36 0,4 4 6 15,12 1 12-15,15-1 30 0,7 0-38 16,19-2 38-16,7 1-38 0,5 0 42 0,5-1-40 15,8 1 1-15,6 1 7 0,26 1-3 0,2 0 4 16,1 2 1-16,2-1 3 0,1 2 8 16,3 0-9-16,5 3 38 0,2-1-36 15,-1 2-5-15,1 2 1 0,5-2 7 0,0 1 36 16,4 0-39-16,1 1 41 0,-2-1-34 0,1 1 7 16,3-1 6-16,0 0 26 0,0-1-32 15,-4 3 27-15,-1 0-29 0,-5-1 0 0,1 1 29 16,-5 1-60-16,-2 1 54 0,-8 0-31 15,-22-2 34-15,-3 4-30 0,-1-2 29 0,1 0-32 16,-5 0 31-16,-2 2-34 0,-2-1 28 0,-4-1-32 16,-4 0 26-16,-6-1-27 0,-2-1 31 15,-8 1-32-15,-16-2 23 0,0 1-23 0,-6-1 29 16,-10 0-42-16,-5-2 3 0,-7 1-85 16,-3 1-30-16,-6 0-33 0,-1-2-43 0,-4 1-122 15,-2 0-96-15,-13-1-158 0,15 6-171 16,-15-6-933-16,5 8-1363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7:19.1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14907 12766 230 0,'0'0'457'16,"0"0"-101"-16,0 0-53 0,0 0-44 0,0 0-28 15,0 0-21-15,0 0-29 0,0 0-20 0,0 0-21 16,0 0-12-16,0 0-5 0,0 0-5 15,0 0-1-15,0 0 1 0,0 0-1 0,0 0 1 16,0 0 2-16,0 0 13 0,0 0-27 16,0 0 41-16,0 0 5 0,0 0-1 0,0 0 0 15,0 0-37-15,0 0 17 0,0 0-34 0,0 0 22 16,0 0-30-16,0 0 24 0,0 0-32 16,0 0 20-16,0 0-37 0,0 0 25 0,0 0-33 15,0 0 27-15,0 0-15 0,0 0 45 16,0 0-20-16,0 0 29 0,0 0-18 0,0 0 14 15,0 0-21-15,7 11 25 0,-7-11-25 16,0 0 20-16,14 6-23 0,-14-6 29 0,16 4-29 16,-16-4-5-16,20 4 0 0,-4 1-6 0,0-2-2 15,1 1-6-15,0-1 1 0,3-1-2 16,-1 1-3-16,2 0 3 0,3-1-13 0,1 2-6 16,-2-2-6-16,2 1-5 0,-1-1-5 15,-2-1-4-15,-1 2 4 0,1-1-1 0,0-2-1 16,0 1 1-16,0-1-3 0,0 1-1 0,0-1 1 15,0 0-7-15,1-1-1 0,0 1-5 16,0-1-3-16,0 1-1 0,3-2-18 16,1 1 0-16,0 0 0 0,0 0 0 0,0 1 0 15,0-1 0-15,-5 0 0 0,0 1 0 0,0-1 0 16,-2 1 0-16,0 0 0 0,-4 0 0 16,-2 0 0-16,-14 0 0 0,23 0 0 0,-23 0 0 15,19 0 0-15,-19 0 0 0,16 0 0 16,-16 0 0-16,0 0 0 0,19 0 0 0,-19 0 0 15,0 0 0-15,14 0 0 0,-14 0 0 0,0 0 0 16,0 0 0-16,0 0-9 0,0 0-15 16,0 0-14-16,0 0-13 0,0 0-9 0,0 0-1 15,-17-4-9-15,3 4 0 0,-5-2 2 16,-3 2 3-16,-6 0 5 0,-2-1 7 0,0 1 2 16,-4 0 3-16,-4 0-1 0,-1-2-7 15,0 2-10-15,-2-1 5 0,-1 0 6 0,1-2 7 16,1 1 37-16,-1 1-23 0,2 0 26 0,1-1-18 15,2 0 28-15,4 2-25 0,1 0 26 16,3-1-23-16,1 1 24 0,4 0-21 0,3 0 23 16,3-1-11-16,2 1 23 0,15 0-25 15,-22-1 22-15,22 1-23 0,-18 0 33 0,18 0-21 16,0 0 31-16,0 0 21 0,0 0 9 0,0 0 0 16,11 6 0-16,7-4-5 0,3-1-2 15,5 1-9-15,3 1 8 0,7-2-12 0,2 0-1 16,1 2 6-16,2-1 1 0,1 0 0 15,-1 0-4-15,7 1-1 0,-6-2-6 0,-1 1-5 16,1 0-3-16,-2-2-5 0,-2 0-5 16,0 1-5-16,-6-1 0 0,-1 0-4 0,-2 0-3 15,-3 0-3-15,-3 0-5 0,-2 0 7 0,-2 0 0 16,-2 0-1-16,-5 0 2 0,-12 0 2 16,22 0-1-16,-22 0-1 0,19 0-2 0,-19 0-6 15,0 0-5-15,18 0-5 0,-18 0 3 16,0 0-7-16,0 0 5 0,0 0-5 0,0 0-6 15,0 0 20-15,0 0-37 0,-11-7 19 16,-6 2-44-16,-5 2 29 0,-6-2-40 0,-6-3 17 16,-10 0-44-16,0 0 5 0,-2 0-2 15,-1-2 15-15,-2 2 9 0,2-2 10 0,-1 2 35 16,3-2-27-16,1 2 31 0,2 0-21 0,8 2 34 16,2 0-27-16,5 1 39 0,3 0-33 15,2 2 33-15,6-1-35 0,-1 2 25 0,4 0-26 16,13 2 20-16,-20-4-22 0,20 4 30 0,-12-2-3 15,12 2 50-15,0 0-11 0,0 0 47 16,0 0-35-16,18 5 2 0,1-2 6 0,6-1-1 16,5 3-2-16,6-2 29 0,3 1-36 15,8 1 21-15,0-2-31 0,0 1 29 0,0-1-38 16,-1 1 32-16,-6 0-35 0,-3-1 28 16,2 1-35-16,-4-3 25 0,-4 2-28 0,-3 0 21 15,-2-2-34-15,0 1 30 0,-5 0-34 0,-3 0 33 16,-3-2-28-16,-3 1 30 0,-12-1-25 15,22 2 24-15,-22-2-41 0,17 2 24 0,-17-2-34 16,0 0 14-16,14 0-33 0,-14 0 25 16,0 0-28-16,0 0 29 0,0 0-38 0,-14-8 18 15,-1 4-46-15,-4-1 32 0,-7 1-40 0,-6-2 28 16,-3 2-32-16,-5-1 26 0,1 1-9 16,-1 2 32-16,-2 1-16 0,3 0 34 0,2 1-12 15,4 0 29-15,6 0-15 0,2 0 26 16,4 0-19-16,3 0 41 0,1 0-23 0,5 0 27 15,12 0-24-15,-22 0 29 0,22 0-20 16,0 0 47-16,-15 0-9 0,15 0 8 0,0 0 0 16,0 0 10-16,24 3 25 0,-3-2-68 0,7 1 52 15,6 2-45-15,1 0 30 0,2 0-43 16,0 1 33-16,-1-1-38 0,-1 1 35 0,-1 0-28 16,-2 0 22-16,-5 0-32 0,-1-1-2 15,-1 1 28-15,-2-1-33 0,-4-1-4 0,-1 0-2 16,-3 1 2-16,-2-1-2 0,-2-1 1 0,-11-2-6 15,16 3 0-15,-16-3-2 0,13 3 2 16,-13-3-9-16,0 0-21 0,0 0 0 16,0 0-11-16,0 0-1 0,-7 7-11 0,7-7-5 15,-33 1 32-15,5-2-27 0,-4 0 26 0,-8-1-25 16,0 2 30-16,-2-2-19 0,-1 2 31 16,1-1-24-16,1 2-2 0,-1 1 29 0,2 0-24 15,1 0 30-15,1-1-20 0,1 3 25 16,2-2-21-16,5 2 26 0,2-2-21 0,1 2 27 15,7-2-23-15,0 0 36 0,3-1-12 0,3 1 22 16,14-2-26-16,-20 2 31 0,20-2-29 16,0 0 29-16,0 0 13 0,0 0 1 0,7 10 8 15,9-7-9-15,8 0-2 0,3-1-6 16,7 1 2-16,2 0-11 0,1 2 4 0,4-2 0 16,-1 0 8-16,5 1-1 0,-3 0 5 15,-3 0 1-15,0-2-7 0,-2 1-5 0,2 0-6 16,-4 0-3-16,-5-1-1 0,-1-1-1 0,-1 1-1 15,-8-1-10-15,1 1 4 0,-2-2 0 16,-5 1 4-16,0 0 0 0,-14-1 5 0,20 0-2 16,-20 0 2-16,17 2-13 0,-17-2-10 15,0 0-13-15,0 0-1 0,13 0-5 0,-13 0-8 16,0 0-12-16,-15-4-8 0,-2 1-18 0,-7-1-13 16,-10 0-3-16,-5-1-5 0,-10 0 6 15,-2 1 13-15,-3 0 4 0,-2 2 6 16,1 0 14-16,1 0 4 0,1 1 5 0,8 2 9 15,3-1 31-15,4 1-29 0,6 0 29 0,3-1-31 16,6 0 26-16,2 1-38 0,3 0 21 16,2-1-25-16,16 0 22 0,-22 0-10 0,22 0 23 15,-12 3 7-15,12-3 20 0,0 0 13 16,8 8 8-16,6-3 3 0,5-1 0 0,5 1 2 16,7 2-6-16,3-3 1 0,5 0-8 0,-1 1 2 15,1-2-2-15,0 1-8 0,1-2 1 16,-2 1 0-16,0 0-5 0,-3-2-3 0,-3 0-1 15,-4 1-2-15,0-2-5 0,-6 1-1 0,-1-1 8 16,-4 1-4-16,-2 0 3 0,-15-1-9 16,22 2-3-16,-22-2-6 0,16 0-8 15,-16 0-18-15,0 0-7 0,0 0-15 0,0 0-8 16,0 0 4-16,-10-13-9 0,-8 7-6 0,-8 0-3 16,-6-1 8-16,-3 1 5 0,-8-1 18 15,-2 2-6-15,0 0 4 0,5 1 29 0,0 1-24 16,1 2 31-16,2 1-25 0,6-2 25 15,2 1-10-15,3 1 17 0,4-1-24 0,3 0 26 16,5 1-28-16,1 0 22 0,13 0-31 0,-20 0 29 16,20 0-7-16,0 0 43 0,-10 5-10 15,10-5 20-15,9 4-3 0,4 0 9 16,6 2-1-16,5-1 1 0,4 1 2 0,5-1-3 16,2-2-4-16,2 3-7 0,-1-1-2 0,0-1-3 15,0-1-7-15,-2 1 3 0,-6-1-4 0,-1-1-4 16,-2 1-3-16,-4-2-4 0,-1 1 1 15,-4-1 3-15,-1 1-1 0,-15-2 0 0,21 1 0 16,-21-1-8-16,17 2-9 0,-17-2-9 16,0 0-11-16,0 0-5 0,13-1-21 0,-13 1-10 15,0 0-7-15,-18-4-9 0,-2 0-7 0,-3-1 10 16,-7 3 2-16,-8-2 3 0,-1 2 11 16,-10 0 7-16,7 1 15 0,-1 1-3 0,0 1 6 15,4-1 4-15,2 2 10 0,6-1-1 16,4-1 1-16,4 1 8 0,2-1 4 0,5 2 0 15,0-2-5-15,16 0 5 0,-20 0 2 16,20 0 11-16,0 0 8 0,-14 2 16 0,14-2 14 16,0 0-4-16,17 3 0 0,-2 0-9 0,6-1 6 15,4 1-2-15,4-1 0 0,5 2 0 16,2 0 1-16,1-1 7 0,1 0 2 0,2 1 0 16,-1-2-4-16,-1 1-8 0,1-1-5 15,-1-1-10-15,-6 0-2 0,-2-1-17 0,-1 1 15 16,-3 0-2-16,-4-1-6 0,-2 0 1 0,-3 0-5 15,-1 2-7-15,-16-2-11 0,23 0-5 16,-23 0-3-16,17 0-11 0,-17 0-8 16,0 0-2-16,14-4-4 0,-14 4-10 0,0 0-2 15,0 0 0-15,-12-13-11 0,-1 6 7 0,-8-2 20 16,-7-2-26-16,-3 0 21 0,-7-2-24 16,-4 1 32-16,-2 0-27 0,-1 4 24 0,1 0-13 15,6 2 30-15,1 1-12 0,3 1 19 16,5 2-14-16,3 0 33 0,5 1-29 0,2-2 18 15,2 3-23-15,4-3 26 0,13 3-20 0,-22-2 19 16,22 2-14-16,-12-1 36 0,12 1-14 16,0 0 41-16,0 0-9 0,9 4 14 0,6 0 5 15,9 0-4-15,3 0-6 0,9 0 14 16,9 4-13-16,0-2 3 0,2-1-6 0,-1 1 5 16,0 0-5-16,-8-2-2 0,0 0-4 15,-3 1-3-15,-1-2-3 0,-6 0 3 0,-1 0-11 16,-6-1-3-16,-1-1 2 0,-2 2 2 0,-4-1 1 15,-1-2-1-15,-13 0-4 0,20 3 0 16,-20-3-7-16,14 1-13 0,-14-1-7 0,0 0-4 16,0 0-8-16,0 0-6 0,0 0 2 15,-3-10-7-15,-13 4-10 0,-5-1 24 0,-9-4-50 16,-11 1 19-16,-4 1-25 0,-3 0 26 0,-3 2-13 16,-2 1 28-16,-1 2-15 0,2 1 29 15,-1 1-16-15,2 3 21 0,9-1-18 0,1 2 23 16,4 0-17-16,7-2 15 0,2 1-13 15,6 0 24-15,1-1-24 0,3 1 15 0,4-1-4 16,14 0 21-16,-23 0-18 0,23 0 22 16,-13 0-20-16,13 0 36 0,0 0-18 0,0 0 31 15,10-3-14-15,7 1 26 0,4-1-25 0,8 2 28 16,8-1-32-16,3 0 28 0,1 1-33 16,3 1 34-16,-1 0-35 0,0 0 28 0,0 0-35 15,-4 2 35-15,2-1-39 0,-3 0 34 16,-7 0-38-16,-1 0 31 0,-3-1-43 0,-4 2 6 15,-2-1-4-15,-2 1 5 0,-3-2 1 0,-4 1-1 16,-12-1-2-16,21 1 3 0,-21-1-10 16,13 1 4-16,-13-1-4 0,0 0 25 15,0 0-54-15,0 0 2 0,0 0-27 0,-19-5 22 16,-2 2-24-16,-7 0 25 0,-6-2-15 0,-5 0 21 16,-7-2-15-16,0 1 27 0,-3 0-19 15,1-1 15-15,0 1 113 0,1 1-133 0,7 1 110 16,3 1-125-16,2 0 121 0,6 0-117 15,2 2 119-15,6-2-122 0,2 1 123 0,2 1-120 16,4 1 117-16,13 0-121 0,-20-2 131 0,20 2-107 16,0 0 15-16,0 0 49 0,0 0-7 15,11 5 44-15,7-2-34 0,10-1 37 0,8 0-30 16,6 1 32-16,8-2-39 0,3 3 37 16,2-2-37-16,0 3 31 0,-1-2-42 0,-1 0 34 15,-1 1-35-15,-4-1 29 0,-6 0-41 16,-5 0 38-16,-1-1-39 0,-8 0 37 0,-1 0-43 15,-5-1 34-15,-3 1-38 0,-1-1 44 0,-4 1-42 16,-1-1 30-16,-13-1-41 0,17 1-1 16,-17-1 3-16,0 0-13 0,14-1 0 0,-14 1-10 15,0 0 21-15,0 0-44 0,-21-5 9 16,-2 1-32-16,-10-2 16 0,-10-3-22 0,-7 2 20 16,-4-1-18-16,-14-3 13 0,0 2 130 0,-2 0-124 15,-1 3 122-15,11 2-121 0,4 1 118 16,1 2-118-16,5 1 120 0,10 0-120 15,7 0 115-15,6 0-121 0,4 0 121 0,3 0-119 16,1 0 122-16,4 1-111 0,15-1 141 0,-16 2-94 16,16-2 141-16,0 0-112 0,8 7-17 15,9-6 35-15,3 1-21 0,9-1 44 0,9-1-46 16,2 0 45-16,3-1-36 0,9-1 34 0,-1 1-42 16,-1-1 29-16,0 2-35 0,-8-1 29 15,-1 0-33-15,-3-2 27 0,-2 1-27 0,-6 1 24 16,-3 1-36-16,-4-1 41 0,-4 0-34 15,0 0 25-15,-4 0-41 0,-2 0 22 0,-13 1-42 16,19 0 33-16,-19 0-38 0,13-1 26 0,-13 1-29 16,0 0 13-16,0 0 105 0,0 0-143 15,-11-5 114-15,-2 5-129 0,-9-1 123 16,-7 1-122-16,-8-1-10 0,-3 1 31 0,-4 1-7 16,-6 0 31-16,0 1 118 0,2 2-129 0,7-1 116 15,3 0-122-15,4 0 117 0,7 0-117 16,4 0 125-16,5-2-121 0,0 1 117 0,4-1-130 15,1 0 126-15,13-1-113 0,-14 4 129 0,14-4-118 16,0 0 8-16,0 0 43 0,9 6-12 16,3-6 30-16,10 1-11 0,8 0 21 0,8 0-17 15,4-1 23-15,6 0-22 0,4 0 27 16,-2-1-36-16,-6 1 26 0,-2 0-29 0,-1-1 31 16,-2 0-34-16,-8 1 28 0,0 0-29 15,-4 0 29-15,-4-2-29 0,-2 2 25 0,-2 0-30 16,-4-1 34-16,-15 1-37 0,25 0 38 15,-25 0-30-15,18-1 29 0,-18 1-35 0,0 0 28 16,16 0-35-16,-16 0 28 0,0 0-40 0,0 0 26 16,0 0-34-16,-20 4 18 0,0-3-21 15,-8 1 21-15,-2-1-28 0,-7 2 27 0,-2 1-26 16,-8-1 27-16,2 2-34 0,-2-2 22 0,1 0-29 16,4 0 34-16,-4 1-26 0,4-1 25 15,-4 1-16-15,7-1 24 0,-1 0-18 16,4 1 23-16,7-2-23 0,1 0 36 0,7 1-18 15,1-2 39-15,4 0-12 0,0 1 18 0,16-2-29 16,-19 2 26-16,19-2-22 0,0 0 29 16,0 0-17-16,0 0 35 0,13-1-26 0,9-2-4 15,5 2 5-15,12-2 25 0,9 0-31 16,3 0 24-16,1 0-36 0,0 1 32 0,0-1-41 16,-1 2 35-16,-9 0-40 0,-1 0 37 0,-1-1-33 15,-4 0 34-15,-5 2-38 0,-2-1 39 16,-2 0-41-16,-5 1 35 0,-2-2-32 0,-1 2 30 15,-5-1-37-15,-2 0 31 0,-12 1-29 16,21 0 35-16,-21 0-40 0,15-1 29 0,-15 1-36 16,0 0 31-16,0 0-53 0,0 0 30 15,0 0-43-15,0 0 34 0,-27-2-30 0,3 2 26 16,-7 1-34-16,-8 0 32 0,-10 1-16 0,-1 1 9 16,-2 1-31-16,-1 2 21 0,-1-1-25 15,0 1 30-15,1 0-18 0,2 0 31 0,4-1-18 16,9-1 37-16,4-1-16 0,7 0 34 15,6-1-1-15,2 0 25 0,3 0-28 0,2-1 24 16,14-1-42-16,-13 0 40 0,13 0-24 0,0 0 43 16,9-4-28-16,8 1 5 0,6 0-3 15,10-3-5-15,4 1 38 0,9 0-44 16,2 1 28-16,1-2-34 0,1 2 32 0,-2 0-41 16,0 1 39-16,-8 1-26 0,0-2 28 0,-2 2-38 15,-2 0 31-15,-6 1-33 0,-2-1 30 16,-2 1-39-16,-5 0 39 0,-1 0-35 0,-2 0 30 15,-4-1-36-15,-2 2 32 0,-12 0-40 16,20-1 38-16,-20 1-36 0,14 0 26 0,-14 0-37 16,0 0 36-16,0 0-45 0,0 0 32 0,0 0-42 15,0 0 25-15,-17 0-36 0,-4 1 23 16,-7 2-36-16,-6 0 28 0,-4 2-34 0,-8-1 28 16,-1 0-15-16,0 2 29 0,-2-1-17 15,1-1 26-15,3 0-15 0,6 1 22 0,0-3-11 16,4 2 23-16,6-3-16 0,2 2 22 15,5 0-17-15,2-1 22 0,2-1-7 0,4 1-3 0,14-2-9 16,-21 1 21-16,21-1-17 0,0 0 29 16,-11 3 2-16,11-3 38 0,0 0-9 0,23 1 37 15,4-4-41-15,10 3 6 0,11-2 41 16,7-2-53-16,3 0 27 0,1 0-40 0,-1-1 28 16,0 2-48-16,-5-2 34 0,-3 0-42 15,-10 2 41-15,-1 0-46 0,-5 0 36 0,-6 0-40 16,-4 2 38-16,-3-2-36 0,-2 1 36 0,-4 1-37 15,-2 0 40-15,-13 1-48 0,21-2 26 16,-21 2-31-16,16-1 29 0,-16 1-37 0,0 0 29 16,11-3-51-16,-11 3 20 0,0 0-41 15,-13-8 20-15,-4 4 94 0,-8-1-137 0,-10 1 115 16,-12 0-131-16,-7-1 121 0,-4 2-126 0,-4 0-2 16,-13 3 35-16,-1 1 125 0,3 3-117 15,11 2 121-15,4-2-117 0,4 2 121 16,9-2-125-16,7 1 124 0,10-4-109 0,3 3 117 15,5-2-123-15,3 0 124 0,5 1-112 0,12-3 21 16,-8 7 51-16,8-7 3 0,10 7 42 16,7-4-19-16,9 0 32 0,8 0-27 0,7-1 33 15,10 0-38-15,5-2 28 0,1 0-38 0,3-1 28 16,-1 0-37-16,-2 1 34 0,-2-3-48 16,-3 1 34-16,-10 2-43 0,-3-1 36 0,-7 1-41 15,-2-1 35-15,-3 0-34 0,-5 1 30 16,-3-1-34-16,-1 1 3 0,-2-1-3 0,-16 1 18 15,22 0-41-15,-22 0 19 0,18-1-48 16,-18 1 10-16,12 0-34 0,-12 0-1 0,0 0-39 16,0 0-10-16,0 0 70 0,0 0-142 15,0 0-12-15,-7-7-11 0,7 7-31 0,-29-2-13 16,7 2-21-16,0 1-17 0,-7 0-27 0,-2 0-25 16,-6 0-34-16,1 3-23 0,-1-2-42 15,2 2-478-15,-2-2-515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7:27.7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14902 14227 226 0,'0'0'694'0,"0"0"-172"16,-11 3-103-16,11-3-57 0,0 0-44 0,0 0-21 15,-13 1-6-15,13-1-14 0,0 0-11 16,0 0-11-16,0 0-6 0,0 0-8 0,-12 1-18 15,12-1-15-15,0 0-13 0,0 0-10 16,0 0-8-16,0 0-1 0,0 0-10 0,0 0-9 16,0 0-4-16,0 0-1 0,0 0 92 0,0 0-139 15,0 0 107-15,0 0-107 0,0 0-26 16,0 0 40-16,18-2 90 0,-5 0-125 0,5 2 88 16,2 0-121-16,3 0 91 0,0 0-113 15,2-1-33-15,2 0 44 0,1 0-28 0,1-1 37 16,1 1 96-16,0-1-124 0,0 0 100 0,0 0-119 15,1 0 43-15,-1-1-45 0,-1 0 0 16,-1 0 0-16,0 0 0 0,-4 2 0 0,-3-3 0 16,-1 2 0-16,-3 0 0 0,0 0 0 15,-4 0 0-15,-13 2 0 0,22-2 0 0,-22 2 0 16,17-1 0-16,-17 1 0 0,12-2 0 0,-12 2 0 16,0 0 0-16,16-1 0 0,-16 1 0 15,0 0 0-15,12-2 0 0,-12 2 0 16,0 0 0-16,0 0 0 0,0 0 0 0,0 0 0 15,0 0 0-15,0 0 0 0,0 0 0 0,-12-5 0 16,-2 4 0-16,-5 0 0 0,-6-1 0 16,-5 2 0-16,-8-3 0 0,-2 0 0 0,-8 2 0 15,-2 0 0-15,8 1 0 0,1 0 0 0,3 0 0 16,4 0-18-16,4 1 36 0,2-1-65 16,5 1 90-16,3-1-109 0,1 0 105 0,4 2-108 15,1-2 109-15,14 0-105 0,-20 1 105 16,20-1-95-16,-12 3 120 0,12-3-95 0,0 0 112 15,0 0-97-15,10 6 53 0,9-1-38 0,7-2 0 16,9 0 0-16,5-1 0 0,12 0 0 16,3 0 0-16,4 0 0 0,1-1 0 0,-1 3 0 15,-1-3 0-15,0 2 0 0,-3-1 0 16,-3 1 0-16,-5 0 0 0,-5-1 0 0,-6-2 0 16,-5 3 0-16,-4-1 0 0,-5-1 0 0,-1 0 0 15,-3 0 0-15,-4-1 0 0,-14 0 0 16,24 2 0-16,-24-2 0 0,14 1 0 0,-14-1 0 15,0 0 0-15,0 0 0 0,0 0 0 16,0 0 0-16,-17-4 0 0,-7 2 0 0,-5-3 0 16,-10 4 0-16,-9-4 0 0,-4 1 0 0,-4 0 0 15,-4 1 0-15,0 2 0 0,-1 1 0 16,0 3 0-16,3-2-25 0,3 3 45 16,7-1-100-16,9 0 106 0,9 0-92 0,3-2 111 15,5 1-98-15,2 0 108 0,3-1-99 0,2 1 102 16,15-2-99-16,-16 2 126 0,16-2-98 0,0 0 46 15,0 0-33-15,17 5 0 0,6-3 0 16,8-1 0-16,12 0 0 0,11 0 0 0,6 1 0 16,3 0 0-16,11-1 0 0,0 2 0 15,-12-1 0-15,-4 0 0 0,-3 1 0 0,-5 0 0 16,-9 1 0-16,-4-1 0 0,-7-1 0 16,-4 0 0-16,-5-1 0 0,-1 0 0 0,-4 1 0 15,-1-2 0-15,-3 1 0 0,-12-1 0 0,16 1 0 16,-16-1 0-16,0 0 0 0,0 0 0 15,0 0 0-15,0 0 0 0,-16-5 0 0,-7 0 0 16,-11-2-160-16,-9 0 86 0,-6 0-115 16,-3-2 125-16,-2 3-105 0,-1 3 129 0,0-2-104 15,3 5 15-15,8 0 24 0,4 0 13 0,3 3 9 16,8-1 5-16,6-1 18 0,4 0 20 16,3 2 21-16,5-1 23 0,11-2 27 0,-13 4 120 15,13-4-115-15,0 0 113 0,0 0-119 16,13-2 106-16,0-2-121 0,5-2 102 0,3-3-124 15,7-3 102-15,7-1-121 0,3-2 105 0,0-2-115 16,-1 2 99-16,1-2-111 0,0 3 112 16,-3 0-115-16,-6 3 106 0,-4 2-120 15,-3 1 58-15,-2 1-178 0,-5 1-59 0,-1 0-39 16,-4 3-34-16,-10 3-58 0,18-7-62 0,-18 7-49 16,9-4-63-16,-9 4-93 0,0 0-626 15,0 0-875-15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7:30.4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17629 14135 626 0,'0'0'661'16,"0"0"-137"-16,0 0-68 0,5 8-72 0,-5-8-53 15,0 0-47-15,0 0-37 0,0 0-20 16,0 0 5-16,0 0 2 0,0 0-8 0,8 4-19 15,-8-4-6-15,0 0-2 0,0 0-17 0,0 0-16 16,12 2-7-16,-12-2-13 0,0 0-7 16,15 1-1-16,-15-1 1 0,14 1 3 0,-14-1 94 15,19 1-137-15,-19-1 93 0,23 0-120 16,-11 1 98-16,6 0-118 0,-2 0 100 0,5 1-118 16,-2-1-29-16,2 0 35 0,1 1 97 0,0 1-114 15,3-1 93-15,0 0-113 0,1 2 98 16,0-2-109-16,1 2 96 0,1 1-93 15,0-2 92-15,-1 0-103 0,0 1 99 0,7 0-104 16,0 1 107-16,0-1-94 0,1 0 113 0,1 1-125 16,1-4 110-16,1 4-111 0,2-3 90 15,-1 1-83-15,2-2 28 0,2 0-14 0,0 1 0 16,7-2 0-16,0 0 0 0,1 1 0 16,0-2 0-16,-1 1 0 0,1 0 0 0,0 1 0 15,-7-1 0-15,7 0 0 0,-8 1 0 0,0-1 0 16,1 1 0-16,-2-1 0 0,1 2 0 15,0-1 0-15,6 2 0 0,-1-3 0 0,3 2 0 16,1 0 0-16,1 0 0 0,2-1 0 0,1 0 0 16,2 0 0-16,1 1 0 0,1 0 0 15,0-2 0-15,1 1 0 0,-1 0 0 16,4 2 0-16,0-3 0 0,1 1 0 0,0-1 0 16,13 1 0-16,0 0 0 0,-1 0 0 0,0 2 0 15,-3-1 0-15,1 1 0 0,-12 0 0 16,8 3 0-16,-9-2 0 0,8 1 0 0,3 1 0 15,-5 0 0-15,1 0 0 0,1 1 0 16,2-1 0-16,-3 2 0 0,-10-1 0 0,12-1 0 16,-12-2 0-16,2 2 0 0,-1-2 0 0,1 2 0 15,-1-1 0-15,1-1 0 0,0 2 0 16,0-2 0-16,-1 2 0 0,10 0 0 0,-10 0 0 16,-1-1 0-16,1 1 0 0,-1 1 0 15,-1-3 0-15,-1 2 0 0,-4 0 0 0,1 0 0 16,0-1 0-16,-2 2 0 0,-1-2 0 15,-1 0 0-15,-3 2 0 0,2-2 0 0,-1-1 0 16,-2 1 0-16,0 1 0 0,-1-2 0 0,-5 0 0 16,5 0 0-16,-5 1 0 0,-2-2 0 15,3 0 0-15,-3 1 0 0,0-1 0 0,0 1 0 16,1-1 0-16,-3-2 0 0,2 2 0 16,-2-1 0-16,1-1 0 0,-5 0 0 0,1-1 0 15,-3 0 0-15,3 1 0 0,-4 0 0 0,-1-1 0 16,-1 1 0-16,-3-1 0 0,-2 0 0 15,-3 0 0-15,2 1 0 0,-3-1 0 16,-3 2 0-16,-15-2 0 0,24 0 0 0,-24 0 0 16,20 0 0-16,-20 0 0 0,14 0 0 0,-14 0 0 15,14 0 0-15,-14 0 0 0,0 0 0 16,16 0 0-16,-16 0 0 0,0 0 0 0,13-3 0 16,-13 3 0-16,0 0 0 0,8-6 0 15,-8 6 0-15,0 0 0 0,0 0 0 0,-3-13 0 16,3 13 0-16,-10-10 0 0,3 5 0 0,-5-3 0 15,-4 3 0-15,-5-3 0 0,-3 1 0 16,-7 1 0-16,-6-1 0 0,-5-2 0 0,-3 1 0 16,-6 3 0-16,-4-2 0 0,-3 0 0 15,-14 0 0-15,0 0-44 0,-4-1 88 0,0 1-91 16,-4 3 94-16,-3-5-101 0,-1 1 8 16,-6 1 4-16,-2 1 10 0,-1-1-1 0,-5 1 101 15,0 0-104-15,-2-1 100 0,-3 1-115 0,-3-1 109 16,-24 2-107-16,4-2 11 0,15 2 98 15,-18-1-114-15,-1 0 115 0,1 4-108 0,-4-3 5 16,-1 3 102-16,2 0-104 0,19 0-32 16,-21 1 51-16,-1 1 102 0,0 1-111 0,-2 1 101 15,0 0-108-15,3-1-29 0,2 0 48 0,20 2 103 16,-19-1-116-16,19 0 102 0,0 0-104 16,0 1-35-16,2-3 50 0,2 0-32 15,2 0 45-15,3 0 98 0,-1 0-112 0,3 0 100 16,1 0-113-16,1 1 103 0,2-1-110 0,0-1-32 15,5 2 56-15,3-2-33 0,2 1 48 16,4 0 95-16,1 0-112 0,5-2 95 0,1 1-109 16,12-1 103-16,2 0-109 0,2 0 103 0,3-1-105 15,1 1 101-15,5-1-105 0,1 1 105 16,11-3-106-16,3 4-25 0,7-2 53 0,2 1-24 16,7 0 40-16,1 0-50 0,1 1 38 15,5 0-37-15,13 1 40 0,-18-2 96 0,18 2-105 16,0 0 92-16,0 0-103 0,0 0 98 0,9-11-107 15,6 7 107-15,8 0-111 0,5-2 105 16,6 0-104-16,9-1 101 0,6 1-101 16,1 0-23-16,7-1 45 0,13-1 99 0,5 2-109 15,7-1 100-15,2 1-104 0,5 1 99 0,3 0-107 16,2 0-23-16,4 1 46 0,3 1 105 16,4 1-120-16,4-1 115 0,1 3-108 0,4-1 101 15,19 1-114-15,-20 0 120 0,23 0-115 16,1 1 102-16,-1-1-101 0,1 2 99 0,-3-1-110 15,-1 0-22-15,2 0 50 0,1 0 103 0,1 1-108 16,-1 1 1-16,-1 0 3 0,-1 0 101 16,-2-1-106-16,-2 3 5 15,3-2 1-15,-2 1 7 0,-2 1 3 0,-20-1-3 0,-2-1 100 16,1 3-108-16,-2-3 3 0,4 1 5 0,-2-1 0 16,2 0 1-16,-5 0 0 0,1 0 5 0,-5-2 0 15,0 1 0-15,-3-1 6 0,-1 0 1 16,0 0 4-16,-2 0-14 0,-4 0 8 0,-6 0 0 15,-1-1 1-15,-3 2 1 0,-18-2 8 16,0 1-9-16,-5-1 1 0,-7 0-3 0,-6 1 2 16,-6-1 0-16,-8 2 0 0,-2-2-1 0,-6 0 4 15,-2 0 5-15,-2 0 6 0,-3 0 7 16,-16 0 2-16,24 0 5 0,-24 0-10 16,18 0-4-16,-18 0-4 0,11-3-2 0,-11 3-4 15,0 0 2-15,0 0-4 0,0 0-2 0,-6-11 3 16,6 11-4-16,-27-4 3 0,1 1-10 15,-9 2 5-15,-5-2 8 0,-16 2-13 0,-7 1-8 16,-17 2-11-16,-6 0-3 0,-8 0 3 16,-9 2 2-16,-4-2 0 0,-25 4-1 0,-1-3-1 15,1 0 105-15,-3 0-116 0,-4-1 11 0,0 1 4 16,-6 0 5-16,2-1 92 0,-3 1-106 16,-2-1 98-16,-7 0-102 0,-5 2 95 0,0-1-111 15,-3 2 106-15,-3-1-127 0,-7 0 91 16,-2 0-153-16,2 1 70 0,-4-2-177 0,-3 0-51 15,-1-2-59-15,0-1-51 0,1-1-42 16,0 0-31-16,-3-2-22 0,-1 1-18 0,4-1-72 16,0-1-586-16,0 0-787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07:57:31.7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7809 15277 145 0,'-20'2'432'16,"0"0"-68"-16,2 2-37 0,-2-1-41 0,-1 2-19 15,-3 0-34-15,1-1-19 0,-2 4-11 16,0-2-8-16,-4 3-6 0,0 0 9 0,-1-2 12 16,1 1 7-16,1 1-6 0,1-2-14 0,2-2 7 15,-2-1-18-15,2 1-20 0,-2 1-29 16,-2-1 27-16,-3 0 14 0,1 0-4 0,1-1-15 15,0-2 93-15,1 0-135 0,0-1-27 16,0-1 25-16,-1-1-21 0,1 0 11 0,-1-2-28 16,2 1 11-16,-5-4-28 0,4 3 16 0,-3-3-34 31,-1 2 15-31,1-3-23 0,-1 1 11 16,-1 0-16-16,1 0 16 0,1-3-11 0,1 3 12 15,1 0-19-15,5 1 10 0,1 0 6 16,2 0 3-16,3 1-3 0,3 0-6 0,0 1-7 15,4 1-7-15,1-2-4 0,11 4-9 16,-18-3-9-16,18 3-4 0,-13-4-7 0,13 4-4 16,-11-3 0-16,11 3-1 0,0 0 2 0,0 0 1 15,0 0 9-15,0 0 22 0,10-9 21 16,6 6 8-16,10-1 14 0,8-2 9 0,14-1-2 16,5 0 1-16,17-1-1 0,5-2 30 15,5 2-47-15,5-1 34 0,4-3-40 0,2 2 31 16,3-4-31-16,7 1 29 0,20-1 94 0,-1 0-130 15,-18 4 102-15,1 0-124 0,-1-1-15 16,1 3-2-16,0 0 0 0,-1-1 0 0,2 3 0 16,-3 0 0-16,-2-1 0 0,-3 3 0 15,-4-1 0-15,-2 1 0 0,-6 0 0 0,-1 3 0 16,-3-1 0-16,-5-1 0 0,-12 4 0 0,-3-3 0 16,-3 2 0-16,-6 0 0 0,-8 0 0 15,-3 0 0-15,-10 0 0 0,-3 0 0 16,-5 0 0-16,-2 1 0 0,-4-1 0 0,-16 0 0 15,20 0 0-15,-20 0 0 0,0 0 0 0,0 0 0 16,0 0 0-16,-9-6 0 0,-9 3 0 16,-8-1 0-16,-14 1 0 0,-8-4 0 0,-11 2 0 15,-20-1 0-15,-9 0 0 0,-6 1 0 16,-4-1 0-16,-8 4 0 0,-8 0 0 0,-21 2 0 16,-7 3 0-16,0-1 0 0,4 5 0 0,0 0 0 15,3 1 0-15,-1 2-32 0,3-3-83 16,5 3 52-16,24-2-18 0,3 0 48 0,3-2-24 15,7 1 45-15,5-1-34 0,3-2 46 0,6 2-39 16,14-3 44-16,4 0-38 0,5-1 46 16,4-1-37-16,10 1 39 0,7-2-36 15,4 0 36-15,5 0-44 0,3 0 32 0,1 0-47 16,7 0 38-16,13 0-34 0,-14 0 48 0,14 0-43 16,10-5 44-16,10 0-36 0,15-2 48 15,19-3-30-15,21-2 47 0,16-4 99 0,29-3-105 16,7-3 104-16,8-3-111 0,9 1 107 0,7 0-115 0,2 0 0 15,1 0 102-15,-1 2-123 0,0 0 12 0,1 0-8 16,-1 0 0-16,0 2 0 16,-11-1 0-16,3 2 0 0,-3 1 0 0,-3 1 0 0,-2 0 0 0,-6 2 0 15,-3 1 0-15,-7 0 0 0,-25 4 0 0,0 0 0 32,-5 0 0-32,-4 0 0 0,-5 1-61 0,-6-1-76 0,-9 1-77 0,-13-1-35 0,-5 3 65 15,-9-1-200-15,-10 0-104 0,-9-1-106 0,-9 1-147 16,-7 0-886-16,-5 8-1284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783 724,'-105'0,"53"35,0-1,-18 36,35-18,0 0,0 17,0-17,17 18,1-18,17 0,0 0,17 17,1-17,34 0,-17 1,18-1,17-35,17 18,0-35,-34 0,-1 0,0 0,1 0,-1-18,18 18,-18-17,18 0,-17-1,17 1,-18-18,18 18,-18-18,18 0,-18 18,1-18,-1 1,1-1,-1 0,18-17,-18 0,1 0,-18 0,-18-17,1 16,-36 1,1 0,-18-17,-18 17,1 0,-18 17,18 18,-36-1,1 1,35 17,-1 0,1 17,-1-17,1 18,-18-1,0 0,0 1,18 16,-18-16,0-1,18 18,-1-18,1 18,0-18,-1 1,-17 16,18-16,0 16,-1 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1:56:51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 7761 400 0,'0'0'518'15,"0"0"-69"-15,0 0-43 0,0 0-17 0,6-8-29 16,-6 8-54-16,0 0 15 0,0 0-45 0,8-6 13 16,-8 6-43-16,0 0-5 0,8-4-58 15,-8 4-7-15,0 0-40 0,11-5 12 16,-11 5-46-16,0 0 11 0,11-2-37 0,-11 2 19 15,0 0-34-15,0 0 27 0,15 2-33 0,-15-2 30 16,0 0-29-16,11 2 29 0,-11-2-27 16,0 0 22-16,9 4-34 0,-9-4 26 0,0 0-28 15,10 6 19-15,-10-6-27 0,0 0 23 0,9 6-11 16,-9-6 13-16,0 0-26 0,7 7 21 16,-7-7-29-16,0 0 24 0,7 5-31 0,-7-5 20 15,0 0-23-15,9 6 22 0,-9-6-14 16,0 0 26-16,9 4-14 0,-9-4 41 0,0 0-29 15,14 2 39-15,-14-2-24 0,16-2 5 0,-16 2 0 16,21-4 7-16,-5-1-5 0,2-1-1 16,2-1-3-16,2-2-12 0,1 0-7 0,-2 0-10 15,5-2-6-15,2 0-2 0,-5 4-4 0,-1-2-9 16,-2 0-1-16,1 2-4 0,-3 1-1 16,-4 0-2-16,2 0-4 0,-2 1 1 15,-3 0-4-15,0 2-4 0,-11 3-9 0,16-6-27 16,-16 6-21-16,14-4-25 0,-14 4-40 0,10-3-51 15,-10 3-73-15,0 0-106 0,11-2-124 16,-11 2-95-16,0 0-202 0,0 0-720 0,0 11-1121 16</inkml:trace>
  <inkml:trace contextRef="#ctx0" brushRef="#br0" timeOffset="334.51">667 7946 553 0,'0'0'468'0,"0"0"-35"0,0 0-44 0,0 0-38 16,0 0-52-16,0 0-31 0,0 0-19 15,0 0-11-15,0 0-8 0,5 8-17 0,-5-8-12 16,0 0-5-16,7 9 12 0,-7-9 9 0,6 13-30 15,-1-4 5-15,-1 0-52 0,0 4 11 16,-1 2-39-16,1-2 17 0,-2 3-45 16,1-1 12-16,-2 0-46 0,0-1 17 0,0-2-33 15,-1 1 12-15,0-13-46 0,-1 23 8 0,1-23-49 16,-2 21 12-16,0-10-47 0,2-11 2 16,-3 18-62-16,3-18-25 0,-3 17-47 0,3-17-38 15,-3 12-64-15,3-12-110 0,-4 8-130 0,4-8-564 16,0 0-729-16</inkml:trace>
  <inkml:trace contextRef="#ctx0" brushRef="#br0" timeOffset="954.56">735 8107 17 0,'7'-10'669'16,"0"-1"-132"-16,3 1-74 0,-1 0-45 16,0-2-58-16,3 2-49 0,-1 1-25 15,0 0-68-15,1 2 11 0,0 1-39 0,0 0-24 16,-2 5-27-16,-10 1-15 0,18-3-20 0,-18 3-16 15,15 3-13-15,-15-3-10 0,14 7-12 16,-14-7-3-16,12 15-5 0,-9-7-13 0,-1 3-7 16,-1 0-25-16,-2 2 43 0,-1 4 2 15,-1-1 42-15,-2 0-5 0,-2 3 29 0,1 0-13 16,-2-1 4-16,-1 1-1 0,-1-3-12 0,1 1-16 16,2-4 0-16,0-1-9 0,1-2-5 15,2-2-15-15,4-8-13 0,-6 10-10 0,6-10-1 16,0 0-9-16,0 0-13 0,0 0-6 0,8-6-67 15,-1-1 6 1,2-4-32-16,3-2 23 0,1-2-7 0,0-3 3 16,3-2 4-16,0-2 1 0,2 0 0 0,-1-1 0 15,1 0 10-15,-2 1 12 0,1 0 9 16,0 0 10-16,-5 4 9 0,1 1 13 0,-1 1 22 16,-3 4 29-16,-1-2 28 0,-1 5 24 0,0 1 15 15,-2 1 3-15,-5 7-5 0,7-10-16 16,-7 10-3-16,5-10-13 0,-5 10-11 0,0 0-7 15,0 0-5-15,5-7-3 0,-5 7-5 16,0 0-8-16,0 0-6 0,0 0-4 0,0 0-8 16,0 14 5-16,0-14 3 0,0 15 0 0,0-15 105 15,3 27-125-15,-3-9-16 0,2 2 38 16,-2 3-25-16,2 3 33 0,-1 0-15 16,-1 1 36-16,1 2 2 0,-1-1 5 0,0 0 15 15,0 2 6-15,-1-2 15 0,0 0 1 0,0-3 7 16,0 0-1-16,-1-2 7 0,-1-3 1 15,1 0 7-15,0-4 8 0,1 1 4 0,-1-2-1 16,-1-3 2-16,1-2-5 0,0 1-4 0,2-11-12 16,-6 14-16-16,6-14-19 0,-7 15-54 15,7-15-20-15,-11 10 0 0,11-10 0 0,-14 6 0 16,14-6-44-16,-19 1-162 0,8-3-113 16,-6-2-81-16,-1-1-59 0,-2-2-64 0,-2-2-49 15,2 0-63-15,-1 0-167 0,1-3-541 16,2 2-944-16</inkml:trace>
  <inkml:trace contextRef="#ctx0" brushRef="#br0" timeOffset="1334.58">1403 7884 138 0,'-2'-14'820'0,"2"14"-154"0,-3-10-91 15,3 10-48-15,0 0-109 0,-3-13-45 0,3 13-90 16,0 0-23-16,0 0-49 0,0 0 29 0,0 0-32 15,0 0 29-15,0 0-44 16,0 0 9-16,8 6-53 0,-5 2 2 16,2 7-44-16,-2 1 5 0,2 3-20 0,-1 5 12 15,0-2-31-15,-1 3 11 0,0 0-29 16,-2 0 7-16,-1 0-31 0,2-6 8 0,-1 2-28 16,-1-2-46-16,0-3-71 0,1-2-67 15,0-3-63-15,-1-11-78 0,0 19-123 0,0-19-214 0,0 12-770 0,0-12-1026 0</inkml:trace>
  <inkml:trace contextRef="#ctx0" brushRef="#br0" timeOffset="1709.92">1350 7792 776 0,'-3'-14'686'0,"3"14"-161"15,0 0-28-15,-2-15-107 0,2 15 4 0,0 0-41 16,5-10 9-16,-5 10-53 0,10-10-5 0,2 3-83 15,0 0-9-15,4 0-60 0,-1 0-29 16,4-1-23-16,2 2-19 0,0-1-15 0,2 1-10 16,-2 0-13-16,0 2-7 0,3 0-4 0,-1-2-7 15,-5 2-8-15,1 1 1 0,-2-1-5 16,1 2-3-16,-4 0-9 0,2 1-4 0,-16 1 2 16,23 1-2-16,-23-1 6 0,19 4 33 15,-8 5-7-15,-2 0 51 0,-1 4-19 0,-3 2 25 16,0 4-8-16,-3 2 23 0,-1 3-18 0,-2 2 30 15,-2 0-41-15,-3 6 16 0,0-1-37 16,-1 1 19-16,-1 0-35 0,-3-2-9 16,1 1-3-16,0-4-2 0,-1-1-6 0,3-5-30 15,1-1-38-15,0-2-40 0,-1-5-33 0,3 1-20 16,0-3-38-16,1-4-70 0,4-7-83 16,-7 12-61-16,7-12-54 0,0 0 63 0,0 0-275 15,0 0-517-15,-11-5-792 0</inkml:trace>
  <inkml:trace contextRef="#ctx0" brushRef="#br0" timeOffset="1897.61">1602 7899 696 0,'0'0'582'0,"0"0"-100"0,0 0-52 15,0 0-78-15,-7 11-71 0,5 4 17 0,-2 7-21 16,2 3 30-16,-4 8-40 0,0 6 17 16,-2 2-43-16,2 0-20 0,-2 2-34 15,-1-1-38-15,2-2 8 0,-2 1-70 0,0-4 14 16,1-6-72-16,0 0-29 0,1-4-85 0,0-7-13 15,1 0-57-15,1-4-19 0,1-8 49 16,4-8-209-16,-7 12-59 0,7-12-64 0,0 0-77 16,0 0-428-16,0 0-548 0</inkml:trace>
  <inkml:trace contextRef="#ctx0" brushRef="#br0" timeOffset="2225.71">1570 8169 176 0,'0'0'585'16,"7"-5"-87"-16,-7 5-59 0,0 0-23 15,6 10-35-15,-6-10 21 0,0 15-56 0,0-15-36 16,-3 22-27-16,1-5-17 0,0 2-26 0,0 2-38 16,-2 2-33-16,1 0 4 0,1 1-55 15,0-5 2-15,1-1-52 0,0 1 12 0,2-3-40 16,1-1 24-16,1-2-31 0,0 0 23 16,2-4-28-16,0-2-2 0,3 0 25 0,-8-7-32 15,15 8 25-15,-15-8-32 0,20 5 23 16,-20-5-32-16,23 1 28 0,-23-1-24 0,24 0 42 15,-6-3-11-15,1 0 41 0,0 0-9 0,3-2 27 16,0-1 8-16,-2 1 15 0,-2-1 16 16,-2 2 32-16,0 0 146 0,-4 0-120 0,-12 4 28 15,19-5 9-15,-19 5-4 0,14-4-13 16,-14 4-21-16,12-5-180 0,-12 5-13 0,0 0 0 16,8-9 0-16,-8 9 0 0,0 0 0 0,0-15 0 15,0 15 0-15,-4-18-175 0,1 3-515 16,0-3-311-16,2-3-990 0,3-1-1742 15</inkml:trace>
  <inkml:trace contextRef="#ctx0" brushRef="#br0" timeOffset="2623.14">2030 8058 1086 0,'-8'-9'703'0,"8"9"-156"16,-6-6-134-16,6 6-83 0,0 0-60 0,0 0 20 15,0 0-14-15,0 0-16 0,0 0-32 16,-7 8 1-16,7-8-46 0,0 15 3 0,0-15-57 16,-1 17 1-16,1-17-49 0,0 20 16 0,0-20-53 15,-1 21 13-15,1-21-48 0,-1 18-25 16,1-18-67-16,0 14-13 0,0-14-58 0,0 0-15 15,2 13-82-15,-2-13-76 0,0 0-143 16,0 0-219-16,11-5-338 0,-11 5-638 0</inkml:trace>
  <inkml:trace contextRef="#ctx0" brushRef="#br0" timeOffset="2998.97">2122 7738 365 0,'4'-22'652'15,"2"3"-131"-15,-2 4-76 0,2 1-26 0,-2 3-63 16,-4 11 21-16,8-10-2 0,-8 10 22 15,0 0-18-15,12 7-26 0,-6 7 6 0,0 6 17 16,0 10-55-16,0 11-8 0,0 6-54 0,0 3-39 16,-3 3-25-16,-1 1-25 0,-1 2-21 15,-1 0 99-15,-1-5-162 0,0-1-16 0,0-1-14 16,0-6-12-16,-2-7-8 0,2-3-7 16,-2-7-1-16,1-1-11 0,1-6-15 0,0-1-22 15,0-5-36-15,1-13-70 0,-1 19-98 0,1-19-62 16,0 0-77-16,0 0-18 0,0 0-61 15,2-13-19-15,0-1-15 0,0-4 17 16,2-6 168-16,-1-1-64 0,0 0 112 0,0 1 126 16,0 2 86-16,0 4 56 0,0 0 32 0,0 3 18 15,-1 3 17-15,-2 12 34 0,4-18 10 16,-4 18 60-16,0 0-4 0,6-7 19 0,-6 7-59 16,0 0 13-16,5 9-46 0,-5-9-1 0,2 11-42 15,-2-11-18-15,1 13-28 0,-1-13-58 16,1 13-49-16,-1-13-46 0,1 13-32 0,-1-13-20 15,0 0-47-15,2 15-74 0,-2-15-92 16,0 0-175-16,0 0-403 0,0 0-554 0</inkml:trace>
  <inkml:trace contextRef="#ctx0" brushRef="#br0" timeOffset="3770">2432 7914 1067 0,'6'-15'839'0,"-2"4"-124"16,-2 1-68-16,-2 10-102 0,8-15-78 15,-8 15-76-15,4-8-18 0,-4 8-15 0,0 0-39 16,0 0-41-16,0 0-41 0,0 0-47 0,0 0-32 16,-2 15-26-16,2-15-29 0,-6 18-18 15,1-9-16-15,2 0-18 0,0-1 17 0,3-8-46 16,-5 17 12-16,5-17-37 0,-2 13 23 16,2-13-25-16,0 0 27 0,2 17-35 0,-2-17 40 15,5 8-30-15,-5-8 3 0,7 5 0 0,-7-5 0 16,14 2-4-16,-14-2-4 0,12 2 9 15,-12-2-18-15,21-2 14 0,-21 2-46 16,25-7 18-16,-11 3-34 0,1-1 7 0,-2 1-46 16,1-1-12-16,-2 3-51 0,-12 2 19 0,18-6-43 15,-18 6 28-15,12 0-9 0,-12 0 47 16,0 0-10-16,9 6 41 0,-9-6-11 0,-1 11 46 16,1-11-23-16,-9 21 32 0,2-8-26 15,-4 3 37-15,-1 0-17 0,-1 2 34 0,-3 1-14 16,0 1 34-16,-3 0-6 0,2-1 57 0,3-3 16 15,-1-1 53-15,3-2-17 0,2-3-7 16,-1 2-1-16,3-3 1 0,1-2-8 0,7-7-4 16,-9 13 11-16,9-13 23 0,0 0 27 0,-3 11-20 15,3-11-23-15,0 0-12 0,0 0-14 0,14 1-15 16,-14-1-9-16,15-4-9 0,-15 4 9 0,24-7-21 16,-9 0-2-16,2 0 18 0,2 0-27 15,-1-2 16-15,1-1-24 0,-1 1 16 0,0 0-18 16,-1 0 12-16,-3 1-35 0,0 1-10 15,-3 0-30-15,-2 2 7 0,-9 5-50 0,14-9-6 16,-14 9-56-16,9-9-11 0,-9 9-61 0,0 0 3 16,6-9-50-16,-6 9 15 0,0 0-44 15,-2-16-32-15,2 16-35 0,-6-17-38 16,3 3 19-16,-3-2 46 0,1-3 60 0,-3-3 101 16,0 0 138-16,0-3 118 0,-2-2 86 0,2 7 52 15,1 1 73-15,-2 2 11 0,3 3 14 16,0 1-28-16,2 3-45 0,0 2-53 0,4 8-25 15,-7-11 8-15,7 11 12 0,0 0 8 16,0 0-7-16,0 0 13 0,-12 6-32 0,12-6 34 16,-3 18-26-16,2-3 4 0,0 2-35 0,-1 4-6 15,1 4-12-15,0 2-5 0,-3 6-15 16,4 1 1-16,-2-1-9 0,-1 3-21 0,1-3-14 16,1 0 2-16,-1-2-21 0,0 1-1 15,-2-5-11-15,1-1-20 0,0-2 87 0,1-2-194 16,-2-3-53-16,1 0-56 0,-1-2-57 15,0-2-60-15,-1 1-80 0,-2-3-41 0,-1 1-56 16,-1-3-67-16,-2 0-74 0,0-2 124 16,-1 0-465-16,-1-3-588 0</inkml:trace>
  <inkml:trace contextRef="#ctx0" brushRef="#br0" timeOffset="3990.2">2322 8474 1492 0,'-15'-2'537'0,"4"0"-28"0,11 2-55 16,-17-3-30-16,17 3-54 0,-11-4-38 0,11 4-11 15,0 0-19-15,0 0 1 0,0 0-8 0,0 0-19 16,0 0-21-16,0 0-14 0,9-8-16 15,-9 8-21-15,20-4-12 0,-3 2 7 0,2-3-3 16,6 1-27-16,1 0-2 0,7-1-14 16,1-2-8-16,2 1-26 0,1 1-12 0,1-1-7 15,2 0-19-15,-3 4-58 0,0-2-23 16,-2 1 0-16,-5 0 0 0,-1 2 0 0,-2 0 0 16,-4 0 0-16,-3 0 0 0,-1 1 0 0,-5-1 0 15,-14 1-23-15,23 0-185 0,-23 0-78 16,16 3-96-16,-16-3-98 0,0 0-91 0,9 9-134 15,-9-9-139-15,-5 11-644 0,-1-4-1115 16</inkml:trace>
  <inkml:trace contextRef="#ctx0" brushRef="#br0" timeOffset="4684.5">364 9617 276 0,'0'0'651'0,"-3"-10"-123"0,3 10-78 15,0 0-74-15,0 0-93 0,-1-14-54 0,1 14-24 16,0 0-5-16,0 0-12 0,0 0-22 0,-1-11-6 16,1 11 5-16,0 0 9 0,0 0 30 15,0 0 4-15,0 0-7 0,0 0-5 0,0 0 88 16,12 4-140-16,-12-4 98 0,0 0-131 16,8 7-26-16,-8-7 32 0,0 0-20 0,10 6 22 15,-10-6-19-15,0 0 19 16,9 5-30-16,-9-5 25 0,0 0-36 0,9 6 21 0,-9-6-36 15,0 0 24 1,10 5-32-16,-10-5 32 0,0 0-40 0,9 4 39 16,-9-4-32-16,0 0 40 0,14 2-26 0,-14-2 31 15,17-2-41-15,-7-1 29 0,6-1-37 16,2-4 27-16,3-1-39 0,4-3 33 0,0-2-46 16,2 1 27-16,4-5-33 0,2 0-4 0,-1-1 24 15,2 0-31-15,0 0 23 0,0 0-29 16,1 1 22-16,-3 3-41 0,-4 1 17 0,0 4 16 15,-6-1-31-15,-2 3-15 0,0-1-16 0,-4 4-22 16,-3 0-3-16,-1-1 1 0,-2 2-6 16,-10 4-16-16,14-4-30 0,-14 4-20 15,0 0-73-15,0 0-34 0,0 0-92 0,0 0-48 16,0 0-73-16,0 0-42 0,0 0-61 0,0 0-84 16,-12 7-577-16,12-7-834 0</inkml:trace>
  <inkml:trace contextRef="#ctx0" brushRef="#br0" timeOffset="4871.97">801 9337 1058 0,'-17'-4'631'0,"2"1"-61"16,3-1-70-16,12 4-20 0,-19-4-113 0,19 4-65 16,-13-3-102-16,13 3-18 0,0 0-30 15,-15 2 38-15,15-2-23 0,-4 11 27 0,4-11-45 16,-2 22 19-16,3-5-41 0,-1 3 17 16,1 3-45-16,-1 2 5 0,2-1-42 0,0 1 13 15,-1-1-44-15,1 0 17 0,-1-4-38 0,1-1-1 16,0-1-85-16,-1-3-34 0,2 1-89 15,-1-3-22-15,-2-13-60 0,2 19-7 0,-2-19 59 16,2 12-252-16,-2-12-140 0,0 0-477 16,0 0-716-16</inkml:trace>
  <inkml:trace contextRef="#ctx0" brushRef="#br0" timeOffset="5106.33">815 9312 589 0,'4'-13'677'16,"0"3"-70"-16,-4 10 1 0,7-10-53 0,-7 10-37 15,0 0-14-15,8 6-71 0,-8-6-25 16,7 21-38-16,-5-3 15 0,0 1-65 0,0 3-9 16,0 3-88-16,-2 1-44 0,2 1-37 0,-2-2-27 15,0 1-21-15,0 1-17 0,0-2-18 16,-1 0-12-16,0-2-9 0,-1-2-24 0,0-1-38 16,1-2-54-16,-2 0-61 0,-1-2-69 15,1 0-62-15,-1-2-65 0,0-1-57 0,-1-3-39 16,1 0-37-16,-1-3-27 0,-2 0-86 0,7-7-73 15,-12 12-346-15,6-6-597 0</inkml:trace>
  <inkml:trace contextRef="#ctx0" brushRef="#br0" timeOffset="5560.37">671 9819 906 0,'-14'2'578'0,"14"-2"-99"0,-19 3-2 0,19-3-43 16,-15 2 29-16,15-2-58 0,-12 2-15 0,12-2-85 16,0 0-29-16,-13 2-81 0,13-2-22 15,0 0-32-15,0 0 26 0,0 0-38 0,0 0 23 16,0 0-33-16,0 0-6 0,0 0-14 0,0 0-1 15,0 0-26-15,10 6-13 0,-10-6-13 16,0 0-7-16,18 0-9 0,-18 0-3 16,14 1-8-16,-14-1-41 0,13 0-70 0,-13 0-60 15,11 1-29-15,-11-1-2 0,10 5-1 0,-10-5-7 16,4 8 24-16,-4-8 35 0,0 14 27 16,-4-4 51-16,-1 3 13 0,-3 2 60 0,-3 1 1 15,-1 2 52-15,-1-1-1 0,0 0 51 16,-1 0 116-16,0 1-117 0,1-4 114 0,0 0-110 15,4-2-13-15,0-3 2 0,1-1-47 0,8-8 0 16,-10 11-27-16,10-11 14 0,0 0-29 16,0 0 16-16,0 0-25 0,0 0 12 0,9-6-36 15,0 0 1-15,1-2-32 0,0 1 12 0,5 0-15 16,-2 0 5-16,2 2-1 0,-1 1-18 16,-1-1-18-16,-1 4 2 0,-12 1 13 0,20 1 44 15,-11 4-18-15,1 3 38 0,-1 3 14 16,-3 2 61-16,-1 3 11 0,-1 3 38 0,-3 1-9 15,0 0 43-15,-1 0-38 0,-1 3 31 0,0-4-51 16,1 0 21-16,-2-2-53 0,2-3 30 16,-1-2-60-16,1-12 25 0,-1 19-42 0,1-19 36 15,2 11-50-15,-2-11 5 0,0 0-118 16,0 0-90-16,11-9-122 0,-3-3-53 0,-1-2-127 16,2-5-85-16,-2 0-170 0,6-6-743 15,-3 0-1117-15</inkml:trace>
  <inkml:trace contextRef="#ctx0" brushRef="#br0" timeOffset="6271.34">860 9801 595 0,'0'0'648'15,"0"0"-109"-15,4-12-57 0,-4 12-28 0,0 0-68 16,8-10 0-16,-8 10-43 0,13-11 12 16,-3 2-68-16,3 0-19 0,2-4 63 0,3 1-168 15,2-3 71-15,3 1-151 0,-4 2-18 16,1 2-17-16,0-2-13 0,-1 3-18 0,-1 0-21 15,-2 4-24-15,-2 1-9 0,-2 1 0 0,-12 3 9 16,18 0 11-16,-18 0 12 0,15 6 25 16,-15-6-2-16,10 15 43 0,-7-6-21 0,0 5 46 15,-3 2-19-15,2-1 29 0,-4 3-39 16,1 0-5-16,-2 1-6 0,-2 1-8 0,0-1 11 16,-3 2-31-16,0-2 17 0,0-1-35 15,-1-1 4-15,0-4-72 0,1-1-4 0,0-1-43 16,1-3 14-16,-1-3-42 0,8-5-6 0,-13 7-25 15,13-7 55-15,0 0-1 0,-19-1 25 16,19 1 19-16,-15-7 17 0,7 1 25 0,-3 0 35 16,0-3 63-16,0 0 23 0,1 1 47 15,1 1-27-15,2 2 29 0,0-2-48 0,7 7 15 16,-11-10-55-16,11 10 9 0,-9-7-52 0,9 7 20 16,0 0-24-16,-11-3 22 0,11 3 2 15,0 0 12-15,-8 12 14 0,8-12 10 0,-6 22 0 16,2-6-5-16,1 2 23 0,-1 3-21 15,-1 1 16-15,1 2-24 0,0 1 14 0,0 0-27 16,1 0 16-16,0 0-27 0,0-1 13 0,1-1-27 16,1-3 19-16,-1-1-19 0,1-1 10 15,-1-3-26-15,2 0 19 0,0-3-21 0,0-12 20 16,2 21-21-16,-2-21 19 0,3 16-18 16,-3-16 19-16,6 14-18 15,-6-14 16-15,10 11-15 0,-10-11 18 0,13 7-23 0,-13-7 22 0,16 3-17 16,-16-3 18-16,20 1-20 0,-20-1 15 15,22 0-16-15,-22 0 17 0,25-1-17 0,-8 0 21 16,0-1-22-16,1-1 32 0,0 2-1 0,-1-2 45 16,1 1-17-16,-1 0 55 0,0-2-21 15,0 2 36-15,-1 0-45 0,-2 0 41 16,-1 0-16-16,-2 0 34 0,-11 2-26 0,20-3 22 16,-20 3-12-16,17-3 22 0,-17 3-75 0,14-3-66 15,-14 3 0-15,10-2 0 0,-10 2 0 16,0 0 0-16,14-4 0 0,-14 4 0 0,0 0 0 15,5-10 0-15,-5 10 0 0,-2-13 0 16,-1 3 0-16,-4-6 0 0,-1-4-200 0,-3-3-328 16,-2-4-148-16,-1-5-129 15,0-2-278-15,-1-1-470 0,1-2-1192 0</inkml:trace>
  <inkml:trace contextRef="#ctx0" brushRef="#br0" timeOffset="6850.96">1484 9382 193 0,'0'0'551'0,"0"0"-88"0,0 0-74 0,13 0-42 15,-13 0-24-15,0 0-32 0,12 6 12 16,-12-6-35-16,8 5 4 0,-8-5-56 0,9 6 20 16,-9-6-35-16,7 5 11 0,-7-5-45 15,7 6 6-15,-7-6-25 0,0 0 24 0,9 8-35 16,-9-8 29-16,7 7-37 0,-7-7 30 0,5 9-26 16,-5-9 26-1,6 15-17-15,-2-7 13 0,0 6-25 0,-1 2 16 0,0 1-23 0,1 4 1 16,-1 3-10-16,0 1 5 0,-1 0-12 15,0 1-3-15,1 6-2 0,-1 2-8 0,1 1 11 16,-1 1-7-16,0 2-8 0,0 0-8 0,-1-1-36 16,1 0 17-16,0-3-12 0,0 0 2 15,-2-5-19-15,2-3-6 0,-2-1 16 16,1-4-30-16,0-2-4 0,0-1-4 0,-1-5-18 16,1-1-47-16,-1-12-64 0,1 19-82 0,-1-19-86 15,0 0-138-15,3 9-80 0,-3-9-9 16,0 0-369-16,3-10-684 0,-3 10-1216 0</inkml:trace>
  <inkml:trace contextRef="#ctx0" brushRef="#br0" timeOffset="7289.72">1586 9590 318 0,'0'-11'738'0,"0"11"-145"0,2-17-19 15,-2 17-90-15,4-13-24 0,-4 13-62 16,8-12 8-16,-2 6-60 0,4-4-18 0,2 0-70 15,5-2-6-15,1-2-51 0,5-2-4 16,2 0-50-16,2 0-8 0,3-3-47 0,-1 2 5 16,-2 3-41-16,-1 1 10 0,0-1-29 0,-1 3 7 15,-4 1-28-15,-2 2 11 0,-2 2-23 16,-1 0 20-16,-1 2-28 0,-2 2 33 0,-1 0-8 16,-12 2 46-16,19 1 9 0,-19-1 42 0,19 6-5 15,-9 2 38-15,-1 3-32 0,1 2 4 16,0 5 35-16,-2 4-42 0,1 6 28 15,-1 3-31-15,0 7 14 0,-1 3-27 0,0 1-2 16,-2 3-6-16,1 0-1 0,-1 2-54 0,0-3-37 16,-1 1 0-16,2-3 0 0,-2-5 0 0,0-1 0 15,-1-4 0-15,0 1 0 0,0-6 0 16,-1-1 0-16,0-2 0 0,0-2 0 0,-1-3 0 16,0-1 0-16,0-2 0 0,-1-2 0 15,0-14 0-15,2 20 0 0,-2-20 0 0,0 16 0 16,0-16 0-16,-2 12 0 0,2-12 0 15,-3 9 0-15,3-9 0 0,0 0 0 0,-12 4 0 16,12-4 0-16,-15-4-378 0,2-5-110 0,1 0-47 16,-5-4-76-16,-1 0-75 0,-3-4-173 15,-1-2-612-15,-4-4-1091 0</inkml:trace>
  <inkml:trace contextRef="#ctx0" brushRef="#br0" timeOffset="7479.23">1697 9737 920 0,'-7'-8'708'0,"0"0"-180"0,7 8-55 16,-10-11-100-16,10 11-2 0,-4-9-37 16,4 9 23-1,0 0-38-15,0 0-1 0,3-13-46 0,-3 13-1 16,10-8-50-16,-10 8-3 0,14-9-48 16,-2 2-5-16,0 0-46 0,1 0-2 0,1-1-39 15,1 0 1-15,2-2-33 0,-1 1-9 16,1 0-83-16,-3 0-44 0,1 2-138 0,-2 0-102 15,0 2-121-15,-4 1-112 0,-9 4-150 16,16-6-577-16,-16 6-892 0</inkml:trace>
  <inkml:trace contextRef="#ctx0" brushRef="#br0" timeOffset="7715.09">1713 9785 847 0,'-7'8'677'0,"0"-1"-115"0,7-7-52 15,-8 11-33-15,8-11-33 0,0 0-20 16,0 0-25-16,0 0-49 0,4 11-32 0,-4-11-30 16,0 0-35-16,20-4-31 0,-11 1-38 0,6-2-34 15,-1 0-10-15,3-1-43 0,-2 0-1 16,2-1-42-16,-2 0-16 0,2 0-82 0,-3 0-38 16,2-1-97-16,-4 2-28 0,1 0-76 15,-3 0-23-15,-1 2 69 0,-9 4-202 0,14-9-79 16,-14 9-110-16,10-8-502 0,-10 8-746 0</inkml:trace>
  <inkml:trace contextRef="#ctx0" brushRef="#br0" timeOffset="8016.09">1823 9521 745 0,'0'0'694'15,"-7"-15"-120"-15,7 15-27 0,-4-10-103 16,4 10-39-16,0 0-88 0,-5-8-20 0,5 8-24 15,0 0 26-15,0 0-27 0,0 0 23 0,0 0-34 16,0 19 13-16,1-8-40 0,2 7 3 16,0 4-30-16,1 3-12 0,2 6-5 0,0 1-4 15,-2 3-9-15,4 6-5 0,-3 0-11 0,0-5-23 16,-1-2-15-16,0 1-12 0,0-2-20 16,-1 1 4-16,-1-2-39 0,1-6 16 15,-2-1-40-15,1-1-15 0,-1-5-17 0,0-2 0 16,-1-2 0-16,0-3 0 0,0-12-60 0,1 19-102 15,-1-19-75-15,-2 13-74 0,2-13-119 16,0 0-49-16,-5 6-83 0,5-6-45 0,0 0-63 16,-11-7-98-16,11 7-464 0,-16-17-840 15</inkml:trace>
  <inkml:trace contextRef="#ctx0" brushRef="#br0" timeOffset="8488.77">1721 10018 1476 0,'-11'-6'469'0,"0"0"-1"0,2 1 23 15,9 5-8-15,-12-7-46 0,12 7-52 0,-10-6-66 16,10 6-66-16,-7-6-30 0,7 6-16 0,0 0-21 15,-2-11-17-15,2 11-21 0,7-11-26 16,0 5-22-16,4-4-18 0,1 1-9 0,5-1-6 16,0 0-5-16,2 0-12 0,0 1-5 15,1 0-9-15,0 1 9 0,2 3-30 0,-2-2 13 16,-1 2-22-16,-1 2 12 0,0 1-22 0,-4 2-1 16,-1 0-5-16,-13 0 0 0,21 3 3 15,-13 1 6-15,-8-4 5 0,13 11 1 0,-13-11 0 16,7 16-2-16,-7-16 11 0,3 19-29 15,-6-8-3-15,0 5-43 0,-3 0 1 0,-3 1-50 16,-3 1 23-16,-1 3-37 0,-3 1 28 0,-1-2-31 16,-1 0 35-16,0-1-16 0,-2-1 40 15,2 0-11-15,0-4 56 0,2 0 27 16,1-3 67-16,2-1-6 0,0-3 36 0,3 1-23 16,-1-2 29-16,11-6-27 0,-13 7 10 0,13-7-33 15,0 0 22-15,-11 3-7 0,11-3 36 0,0 0-26 16,0 0 24-16,0 0-18 0,0 0 34 15,5-13-21-15,-5 13-1 0,12-9 7 16,-3 4 3-16,2 0 7 0,1-2 6 0,3 0 8 16,1 1-2-16,4-2-10 0,0 1-9 0,1 0-18 15,0 1-12-15,1 0-12 0,-2-1-35 16,1 1 14-16,-2 3-22 0,-2-1-25 0,0 0 0 16,-2 1 0-16,-1 0 0 0,-4 0 0 0,-10 3 0 15,19-3 0-15,-19 3-6 0,14-1-102 0,-14 1-40 16,0 0-48-16,17 4-65 0,-17-4-115 0,5 7-56 15,-5-7-110-15,0 0-77 0,0 15-130 16,0-15-760-16,-6 16-1135 0</inkml:trace>
  <inkml:trace contextRef="#ctx0" brushRef="#br0" timeOffset="8801.29">1698 10400 1335 0,'0'0'679'0,"0"0"-31"0,0 0-54 15,0 0-4-15,0 0-62 0,8 7-26 0,-8-7-44 16,13-3-13-16,-3 0-87 0,6-4-39 0,1 1-13 16,3-1-73-16,2 0-14 0,-1-2-64 15,1 1-4-15,0 0-53 0,1 1 7 16,-3-2-48-16,1 2 18 0,-3-1-40 0,-2 2 18 15,2 1-36-15,-4-1 26 0,-1 1-38 0,-1 0 24 16,-12 5-35-16,17-6 6 0,-17 6-70 0,15-6-3 16,-15 6-73-16,11-4-26 0,-11 4-78 15,0 0-45-15,13-4-100 0,-13 4-50 16,0 0-78-16,0 0-91 0,0 0-129 0,0 0-625 16,0 0-968-16</inkml:trace>
  <inkml:trace contextRef="#ctx0" brushRef="#br0" timeOffset="10046.69">945 10974 465 0,'7'-8'747'16,"-7"8"-157"-16,0 0-60 0,8-9-99 0,-8 9-44 15,0 0-10-15,0 0-1 0,0 0 5 16,0 0-21-16,0 0 74 0,0 0-159 0,0 0 83 15,0 13-163-15,0-13-37 0,-7 12-1 0,7-12-37 16,-10 14 5-16,5-7-34 0,-3 1 13 16,2 2-35-16,-2-1 19 0,0 1-41 0,-1 0 14 15,-1-1-28-15,0 1 15 0,-1 2-38 16,1 0 22-16,-1-4-32 0,-1 5 26 0,2-5-29 16,1 2 36-16,0-3-38 0,9-7 14 0,-12 11-46 15,12-11 9-15,-8 8-38 0,8-8 30 16,0 0-21-16,0 0 22 0,0 0-40 0,0 0 8 15,3 10-46-15,-3-10 30 0,0 0 100 0,17-3-116 16,-17 3 116-16,20-4-110 0,-7 0 5 16,3-2-15-16,-1 1-17 0,2-2-13 15,2-1-5-15,0-1-5 0,0 1-5 0,-1-2 4 16,-2 3 12-16,-2 1 2 0,0-1 14 0,-3 3 15 16,-2 0 22-16,-9 4 30 0,16-6 55 0,-16 6 50 15,11-2 42-15,-11 2 38 0,0 0 26 16,15 3 10-16,-15-3-3 0,0 0-6 15,10 10 102-15,-10-10-141 0,5 11 113 0,-5-11-145 16,4 14 102-16,-4-14-138 0,4 16-28 0,-4-16 18 0,1 17-25 16,-1-17 12-16,-1 18-26 0,1-18-9 15,-2 18-85-15,2-18-53 0,-4 18-95 0,4-18-57 16,-5 16-113-16,1-7-101 0,0-1-152 0,-1 0-763 16,-1 1-1027-16</inkml:trace>
  <inkml:trace contextRef="#ctx0" brushRef="#br0" timeOffset="10374.78">580 11401 1500 0,'0'0'716'15,"0"0"-144"-15,0 0-119 0,0 0-12 16,10-3-45-16,-10 3 8 0,0 0-51 16,17-3 1-16,-17 3-53 0,16-4-22 0,-16 4-55 15,20-7-39-15,-6 2-36 0,1-1-32 0,3 1-23 16,0-3 4-16,3 1-40 0,0-1 8 0,0 2-35 15,3-3 15-15,-1 1-33 0,-2 4 18 16,0-3-35-16,-2 2 6 0,-2 0-27 16,0 1 14-16,-2 1-33 0,-2 0 26 0,-13 3-13 15,19-4 26-15,-19 4-10 0,15-1 42 0,-15 1-19 16,0 0 27-16,11 4-18 0,-11-4 38 16,0 0-32-16,-1 14 30 0,1-14-33 0,-11 20-5 15,0-5 1-15,0 2-9 0,-5 2 3 16,-1 2-7-16,-3 1-40 0,-3 3-35 0,-1 0-72 15,-1-2-48-15,0 0 31 0,2-3-223 0,2-1-101 16,-1-3-82-16,1-1-105 0,4-3-696 16,1-7-968-16</inkml:trace>
  <inkml:trace contextRef="#ctx0" brushRef="#br0" timeOffset="11132.83">757 11433 115 0,'14'-7'733'15,"1"3"-130"-15,-1 0-68 0,3 0-25 0,-2 0-121 16,2 0-21-16,0 1-67 0,-2 1 9 16,1 0-53-16,-2 0-3 0,-1 2-73 0,-13 0-4 15,23-1-49-15,-23 1-4 0,22-1-49 16,-22 1 8-16,18 0-39 0,-18 0 18 0,15 0-32 16,-15 0 21-16,12 1-22 0,-12-1 45 0,0 0-7 15,17 1 49-15,-17-1-20 0,0 0 28 16,10 6-19-16,-10-6 3 0,0 0-2 0,3 11-8 15,-3-11-4-15,-3 12 8 0,-1-2-32 16,-1 2 8-16,-4 2-26 0,0 2 15 0,-1 2-28 16,-4 0 23-16,2 1-33 0,-3 1 20 0,1 0-31 15,1-2 24-15,-1-1-31 0,1 0 30 16,-2-1-23-16,2-1 17 0,0-2-29 0,2-1 29 16,2-1-26-16,-1-3 32 0,3 0-40 15,7-8 10-15,-11 10-38 0,11-10 15 0,0 0-24 16,-9 4 31-16,9-4-26 0,0 0 18 0,0 0-40 15,9-13 5-15,-3 5-37 0,2 0 15 16,4-4-13-16,-1 0 26 0,1 0-14 0,4-1 31 16,-1 0-12-16,0 1 25 0,0 1-22 15,0 3 27-15,-1-1-23 0,0 2 26 0,-1 2-30 16,-3 1 36-16,-10 4-26 0,16-1 49 0,-16 1-4 16,10 7 36-16,-10-7 119 0,5 12-117 15,-5-12 127-15,-1 22-115 0,-2-5-6 0,-2 4 46 16,-2 0-43-16,-1 1 33 0,-2 3-41 15,-1-2 45-15,2-2-44 0,-2-2 29 0,2-2-43 16,2-2 28-16,1-3-41 0,-1 0 26 0,3-3-61 16,4-9 5-16,-7 11-51 0,7-11 13 15,0 0-54-15,0 0-12 0,0 0 70 0,7-9-150 16,-7 9-4-16,13-17 2 0,-4 7 9 0,0-2 24 16,2 1 26-16,-1 0 25 0,3-3 23 15,1 2 16-15,0-1 4 0,1 1 26 0,-2 1 9 16,1 1 16-16,-2 3 10 0,2-1 17 15,-3 2 20-15,0 3 19 0,-11 3 35 0,17-4 33 16,-17 4 131-16,13 3-122 0,-13-3 140 0,12 10-114 16,-12-10-9-16,5 15 46 0,-5-15-41 15,2 19 42-15,-2-19-28 0,-2 21 22 0,-1-6-36 16,-3 1 8-16,0-1-33 0,-2 2 5 16,-2-1-35-16,-2 0-74 0,-2 0-17 0,-2 1 0 15,-4 0 0-15,4-4 0 0,-2 1 0 0,-1-3 0 16,0-1 0-16,0-2 0 0,2-2-75 0,1-3-150 0,0-3-42 15,1-2-100-15,-2-3-56 0,0-5-76 16,1-2-85-16,1-5-119 0,1 0-895 0,2-5-1251 16</inkml:trace>
  <inkml:trace contextRef="#ctx0" brushRef="#br0" timeOffset="11515.45">1461 11234 893 0,'-9'-6'787'16,"1"0"-85"-16,8 6-70 0,-10-10-57 0,10 10 20 16,-7-9-231-16,7 9 25 0,0 0-183 0,-8-9 65 15,8 9-154-15,0 0 83 0,0 0-145 0,0 0 94 16,0 0-132-16,0 0 101 0,0 0-125 15,0 0-45-15,13 6-16 0,-13-6-77 0,7 7-15 16,-7-7-84-16,8 7-25 0,-8-7 53 0,10 4-208 16,-10-4-153-16,10 4-656 0,-10-4-841 15</inkml:trace>
  <inkml:trace contextRef="#ctx0" brushRef="#br0" timeOffset="11906.66">1620 11128 1028 0,'0'0'690'0,"0"0"-130"0,9-7-53 0,-9 7-43 16,0 0-67-16,0 0-7 0,0 0-58 0,0 0-6 16,8 7-59-16,-8-7-16 0,0 0-66 15,-1 16-14-15,1-16-56 0,-4 18-4 16,4-18-67-16,-5 17-44 0,1-7-98 0,-1 2-41 16,-2 1-73-16,2-2-23 0,-3 1-75 0,1-2-33 15,-3 2-39-15,0-2-26 0,-1 0 2 16,-2 0 164-16,1-2-98 0,-1 2 213 0,-1-2-49 15,0-1 143-15,-2 0 98 0,2 1 69 0,-1-2 56 16,0-2 55-16,4 0 105 0,2 1-10 16,9-5-6-16,-14 6-70 0,14-6-6 0,-11 2-10 15,11-2 44-15,0 0-21 0,0 0 11 16,0 0-32-16,0 0-15 0,0 0-5 0,14-5-15 16,-14 5-6-16,17-6-4 0,-3 0 1 0,1 2-18 15,0 0-21-15,2-3-27 0,-1 1-21 16,1 1-19-16,0-1-19 0,0 0-17 0,0 0-10 15,-1 0-8-15,1 0-24 0,-1 1-22 16,-3 0 0-16,0-1 0 0,-1 2-48 0,-2 1-92 16,-10 3-60-16,17-7-71 0,-17 7-108 0,13-7-65 15,-13 7-124-15,11-6-129 0,-11 6-167 16,0 0-590-16,8-5-1071 0</inkml:trace>
  <inkml:trace contextRef="#ctx0" brushRef="#br0" timeOffset="12223.75">1518 11009 226 0,'0'0'736'0,"0"0"-201"0,-6-8-57 16,6 8-38-16,0 0-57 0,0 0-36 15,0 0-31-15,0 0-20 0,3 9-26 0,-3-9-22 16,9 15-17-16,-3-3-14 0,0 4-17 0,1 1 31 15,0 3-39-15,0 2 9 0,1 0-33 16,-3 1 10-16,2 6-29 0,1-1-20 0,-2 2-16 16,0-2-15-16,-1 3-18 0,-1-6-15 15,-2 0-11-15,1 1-10 0,0-2 11 0,-1-1-31 16,0-3 14-16,-2-2-30 0,1-3-9 0,0-1-59 16,-1-14-22-16,2 21-76 0,-2-21-45 15,0 14-103-15,0-14-57 0,0 0-96 0,0 0-162 16,0 0-158-16,0 0-389 0,0 0-781 0</inkml:trace>
  <inkml:trace contextRef="#ctx0" brushRef="#br0" timeOffset="12379.99">1579 11287 1069 0,'-2'-9'842'0,"2"9"-188"0,-6-13-92 16,6 13-78-16,0 0-21 0,-9-4-73 16,9 4-19-16,0 0-49 0,-14 8-16 0,14-8-55 15,-11 13-24-15,1-4-52 0,1 1-41 0,0 3-30 16,0-2-22-16,-2 1-22 0,3 1-69 15,-1-1-64-15,1-2-46 0,-1 0-116 16,2 0-55-16,7-10-118 0,-9 11-133 0,9-11-207 0,-6 6-542 16,6-6-892-16</inkml:trace>
  <inkml:trace contextRef="#ctx0" brushRef="#br0" timeOffset="12583.25">1539 11269 305 0,'0'0'640'0,"20"-3"-84"0,-20 3-44 0,20 2-61 15,-20-2-26-15,24 7-60 0,-9-1-12 16,-2 0-51-16,2 1 19 0,-2 2-39 0,0 0-33 16,1 1-39-16,-2 0-40 0,1 0-32 0,-3-1-27 15,0 2-19-15,1-1-16 0,-3 0-16 0,-2-2-26 16,0-1-21-16,-6-7-77 0,9 15-37 16,-9-15-100-16,5 14-52 0,-5-14-127 15,1 13-115-15,-1-13-179 0,-1 14-419 0,1-14-710 16</inkml:trace>
  <inkml:trace contextRef="#ctx0" brushRef="#br0" timeOffset="13069.01">1434 11550 1500 0,'0'0'754'0,"0"0"-118"16,0 0-116-16,0 0-21 0,0 0-52 0,8-6-15 15,-8 6-40-15,8-5-33 0,-8 5-32 16,10-6-36-16,-10 6-27 0,13-7-32 15,-13 7-24-15,14-7-26 0,-5 3-57 0,3-2-2 16,0 0-19-16,1-1-22 0,0 1-15 0,0-1-14 16,0 0-28-16,0 0-48 0,-1 0-48 15,0 1-46-15,-1 1-47 0,-2 1-57 0,-9 4-31 16,14-8-14-16,-14 8 3 0,12-6-2 0,-12 6 17 16,9-5 25-16,-9 5 27 0,0 0 27 15,0 0 27-15,0 0 30 0,0 0 27 0,0 0 45 16,0 0 52-16,0 0 47 0,0 0 40 15,0 0 22-15,0 0 6 0,-7 6-1 0,7-6 3 16,0 0 9-16,-8 7 7 0,8-7 4 0,-8 9 3 16,8-9-4-16,-8 12-3 0,8-12-13 15,-11 18-10-15,4-7-8 0,0 1-17 0,-1 0-4 16,2 1 22-16,0 1-45 0,-1-2-8 0,2 2 24 16,1-4-49-16,-1 1 34 0,5-11-50 15,-2 17 25-15,2-17-36 0,-2 16 41 0,2-16-32 16,4 15 38-16,-4-15-40 0,6 16 31 15,-6-16-37-15,11 13 34 0,-5-7-43 0,1 0 32 16,2 0-35-16,3 1 32 0,-1-1-36 0,1 0 28 16,1 0-31-16,0-1 26 0,-1-1-55 15,-2-1 4-15,0 0-72 0,-10-3-27 0,19 6-75 16,-19-6-37-16,17 4-116 0,-17-4-61 16,16 5-94-16,-16-5-88 0,11 4-192 0,-11-4-565 15,0 0-960-15</inkml:trace>
  <inkml:trace contextRef="#ctx0" brushRef="#br0" timeOffset="13308.85">1740 11589 1389 0,'0'0'735'0,"-9"-6"-136"16,9 6-1-16,0 0-68 0,0 0-25 16,-12 4-80-16,12-4 2 0,-6 7-51 0,6-7-37 15,-7 12-47-15,1-4-42 0,2 0-38 16,-3 3-27-16,0 2 1 0,-1-1-68 0,0 2 12 15,0-2-56-15,-1 1 17 0,-1 1-51 0,1-3 25 16,-1 3-43-16,0-3 26 0,2 0-47 16,-1-2 3-16,2-1-67 0,-1-1 8 0,8-7-70 15,-11 10-17-15,11-10-58 0,-11 5-18 0,11-5 29 32,0 0-212-32,-15-4-109 0,15 4-158 0,-8-15-938 15,4 1-1257-15</inkml:trace>
  <inkml:trace contextRef="#ctx0" brushRef="#br0" timeOffset="13825.46">1763 11135 407 0,'15'-16'740'16,"-1"3"-137"-16,1 1-22 0,-4 3-60 0,-2 3-38 16,-9 6-30-16,17-5-27 0,-17 5-28 15,11 2 61-15,-11-2-192 0,9 11-67 0,-9-11-14 16,2 19-57-16,-3-7-2 0,-1 4-47 0,-1 3 1 15,-4 1-36-15,0 2 10 0,0 0-27 16,-2 0-6-16,-1-2-3 0,1 0-3 0,0-2-2 16,0 0 0-16,2-5-2 0,1-1-5 15,1-2-14-15,2-1-5 0,3-9-2 0,-7 12 9 16,7-12 4-16,0 0 7 0,0 0 4 0,3 11-1 16,-3-11 4-16,0 0-6 0,11-4 0 15,-11 4 15-15,13-6-19 0,-5 1 14 0,3-3-21 16,0 0 18-16,1 0-21 0,2-2 10 15,0 0-43-15,1-1 3 0,1 0 73 0,-2 1-140 16,1 1 91-16,-3-1-150 0,0 3-33 0,1-1-19 16,-5 2-28-16,1 2-11 0,-9 4 7 15,13-6 34-15,-13 6 41 0,0 0 45 0,11-2 60 16,-11 2 52-16,0 0 43 0,0 0 59 16,6 7 43-16,-6-7 11 0,0 0 47 0,-2 13-14 15,2-13 37-15,-2 12-22 0,2-12 25 0,-2 18-17 16,0-6-10-16,1 5-1 0,1 4-9 15,-2 2-8-15,0 1-1 0,0 4-10 16,0-1 16-16,-1 4-37 0,-2 1 22 0,1 0-43 16,0-2 17-16,-2-4-46 0,2 3 9 0,-1-6-34 15,-2 1 5-15,0-3-34 0,0-2-16 0,-1-1-95 16,-2-1-44-16,2-4-103 0,-2-2-61 16,0-2-128-16,-1 0-49 0,2-4-85 15,9-5-97-15,-17 4-188 0,17-4-577 0,-17-5-1014 16</inkml:trace>
  <inkml:trace contextRef="#ctx0" brushRef="#br0" timeOffset="14029.17">1720 11618 660 0,'0'0'613'0,"-1"-18"-47"0,1 18-35 0,6-13-33 15,-6 13-56-15,12-8 28 0,-12 8-24 0,17-6 2 16,-17 6-39-16,25-1 3 0,-5 4-52 16,3 1-31-16,2 2-19 0,4 2 7 0,2 2-67 15,-1 2-10-15,0-1-67 0,0 2-11 16,-1-1-48-16,-1-1-5 0,-1 1-38 0,-1-2 6 15,-5 0-37-15,-2-3-16 0,-3 0-102 0,-1-1-24 16,-2-1-87-16,-2-1-40 0,-11-4-116 16,14 6-78-16,-14-6-119 0,0 0-137 0,8 5-223 15,-8-5-553-15,0 0-1071 0</inkml:trace>
  <inkml:trace contextRef="#ctx0" brushRef="#br0" timeOffset="14510.59">883 12483 1387 0,'-4'-11'749'0,"4"11"-98"0,-8-11-122 0,8 11-64 16,-4-9-78-16,4 9 6 0,0 0-48 16,0 0-11-16,0 0-57 0,4-11-14 0,-4 11-58 15,0 0-7-15,14 0-60 0,-14 0-4 0,13 4 82 16,-13-4-153-1,17 6 87-15,-8-3-176 0,0 2 34 16,1 0-209-16,-1-3-82 0,2 5-89 0,0 0-96 16,-3-1-116-16,-2 1-209 0,-6-7-527 0,12 13-924 15</inkml:trace>
  <inkml:trace contextRef="#ctx0" brushRef="#br0" timeOffset="15167.19">853 12697 597 0,'0'0'724'0,"-14"7"-113"0,14-7-66 0,-9 4-104 16,9-4-86-16,0 0-65 0,0 0-42 15,-10 4-19-15,10-4-22 0,0 0-22 0,0 0-30 16,0 0-26-16,0 0-19 0,8-9-21 0,-8 9-11 16,10-6-13-16,-10 6-10 0,13-8-10 0,-13 8-8 15,13-6-6-15,-13 6-17 0,12-6-6 16,-12 6-2-16,0 0-1 0,13 0-5 15,-13 0-3-15,0 0-2 0,7 9 0 0,-7-9 4 16,2 15 5-16,-2-15 23 0,-1 17 28 0,1-17 28 16,-4 21-6-16,1-7 54 0,-1-1-15 0,-1 0 23 15,1-1-22-15,0-1 2 0,0-2-48 16,4-9-1-16,-3 16-31 0,3-16 9 0,0 17-27 16,0-17 16-16,7 18-23 0,1-7 12 15,0 0-19-15,1 1 27 0,2-2-34 0,0 0 18 16,-1 1-31-16,2-2 21 0,-2 1 99 0,0-3-148 15,1 2 107-15,-3-1-129 0,-2-1 113 16,-6-7-130-16,8 13 108 0,-8-13-111 0,7 13 17 16,-7-13 15-16,0 12 10 0,0-12 10 15,-4 13 5-15,4-13 6 0,-7 13 7 0,7-13 5 16,-10 12 1-16,10-12 4 0,-14 11 1 0,5-6 7 16,1 0 14-16,-3 1 117 0,-2 0-127 15,0-2 128-15,0 2-109 0,1-2 130 0,1-1-119 16,11-3 114-16,-21 4-115 0,21-4-12 15,-20 1 35-15,20-1-20 0,-19 0 42 0,19 0-37 16,-20-1 29-16,20 1-38 0,-15-4 33 0,15 4-40 16,-14-5 31-16,14 5-48 0,-9-5 34 15,9 5-47-15,-7-4 34 0,7 4-39 0,0 0 38 16,-5-10-38-16,5 10 15 0,7-7 7 16,-7 7 11-16,14-8 9 0,1 3 12 0,1-1 7 15,7 0 31-15,3 3-29 0,5-2 14 0,4 0-30 16,1 3 16-16,1 0-31 0,1 1 17 15,1 2-28-15,0 0-4 0,-2 1-12 0,-1 1 0 16,-2 1 0-16,-4-1 0 0,-2 0 0 0,-1-1-15 16,-3 2-119-16,-3-2-22 0,-3 1-93 15,-1-2-59-15,-3 1 1 0,-14-2-262 0,22 1-179 16,-22-1-1052-16,16-3-1504 0</inkml:trace>
  <inkml:trace contextRef="#ctx0" brushRef="#br0" timeOffset="15548.09">1260 12364 1717 0,'0'0'764'0,"0"0"-135"0,0 0-80 16,0 0-92-16,-4 11-78 0,4-11-55 15,-3 14-29-15,3-14-23 0,-4 19 81 0,1-9-173 16,1 0 83-16,-4 5-160 0,2 0 81 0,-1-1-146 15,-3 5 84-15,1 0-172 0,-2-1-34 16,1 1-25-16,-1-1-13 0,-1-2-10 0,2-3 0 16,1 1-2-16,-1-4 8 0,0-1-6 15,3-3 5-15,5-6 12 0,-11 10 10 0,11-10 13 16,0 0 18-16,-9 5 10 0,9-5 16 0,0 0 21 16,0 0 21-16,0 0 19 0,0 0 23 15,0 0 12-15,0 0 18 0,0 0 13 0,0 0 13 16,8 5 7-16,-8-5-6 0,10 9-1 15,-2 2-5-15,1 3 13 0,0 3-2 0,-1 2-38 16,-1 2 14-16,0 1-36 0,-2 1 14 0,-1-1-31 16,0 1 18-16,-1-2 81 0,0-3-156 0,-1 0-45 15,-1-1-47-15,0-5-40 0,-1-12-69 0,0 19-77 16,0-19-106-16,0 12-127 0,0-12-194 0,0 0-382 16,0 0-738-16</inkml:trace>
  <inkml:trace contextRef="#ctx0" brushRef="#br0" timeOffset="15813.9">1197 12834 554 0,'0'0'755'16,"0"-18"-118"-16,0 18-44 0,0-16-57 0,0 16-56 16,5-19-57-16,0 6-55 0,2-1-45 15,-2 1-37-15,3 0-50 0,1-1-43 0,1 2-43 16,1-3-14-16,1 2-27 0,2 0-18 16,-2 4-9-16,1-2-18 0,0 4-6 0,-1 1-14 15,1 0-3-15,-3 3-6 0,-10 3-2 0,20-3 14 16,-20 3 2-16,15 4 1 0,-15-4 115 15,12 11-128-15,-4-1 116 0,-3 3-111 0,-1 2 90 16,-2 0-130-16,-1 2-21 0,-1 0 28 16,0 1-25-16,-2 0 25 0,-1 1-21 0,-1 2 21 15,-2-1-37-15,1-1-13 0,0-4-75 0,-2 1-43 16,0-1 5-16,0-1-228 0,-2-1-71 0,0-3-69 16,0 2-119-16,1-6-754 0,-1-1-997 15</inkml:trace>
  <inkml:trace contextRef="#ctx0" brushRef="#br0" timeOffset="16002.03">1161 12834 836 0,'1'-13'682'0,"-1"13"-31"0,0 0-37 0,12-3-57 16,-12 3-50-16,15 3-28 0,-15-3-54 16,20 5-3-16,-4-1-72 0,0 1-25 0,1 0-74 15,3 2-21-15,-1 0-78 0,1 0-1 0,-2 0-56 16,1 1-21-16,-1-2-49 0,-2 1-82 15,0-2-93-15,-2 1-61 0,2 0-124 0,-2-2-67 16,-2 0-96-16,-1-2-97 0,-11-2-133 0,21 3-485 16,-21-3-823-16</inkml:trace>
  <inkml:trace contextRef="#ctx0" brushRef="#br0" timeOffset="16564.75">1588 12423 657 0,'0'0'548'15,"-5"-9"-91"-15,5 9-43 0,0 0-54 0,0 0-61 16,0 0-29-16,0 0-58 0,0 0 13 15,0 0-21-15,0 0-19 0,12-2-14 0,-12 2-8 16,0 0-2-16,9 4-12 0,-9-4 2 16,0 0-23-16,10 6 27 0,-10-6-16 0,7 8 35 15,-7-8-26-15,9 11 37 0,-9-11-20 0,9 17 30 16,-2-4-25-16,-2 1 35 0,2 5-23 16,-1 2 38-16,1 1-39 0,2 7 33 0,-2 1-32 15,0 0 13-15,-1 2-34 0,2-2-15 16,-2 2-9-16,1 0-14 0,-2-3-10 0,-1 2-66 15,0-6-47-15,1 0 0 0,-2-3 0 0,0-1 0 16,0-3 0-16,-1-1 0 0,0-3 0 16,-1-3 0-16,-1-11 0 0,3 18 0 0,-3-18 0 15,2 15 0-15,-2-15 0 0,0 0-1 16,2 13-315-16,-2-13-108 0,0 0-49 0,0 0-107 16,0 0-91-16,0-15-146 0,0 15-738 0,-2-21-1198 15</inkml:trace>
  <inkml:trace contextRef="#ctx0" brushRef="#br0" timeOffset="16959.93">1698 12593 606 0,'0'0'686'0,"2"-10"-72"0,-2 10-30 16,3-10-70-16,-3 10-58 0,7-8-57 0,-7 8-43 16,11-10-15-16,-4 4-37 0,5-2 69 15,1 0-168-15,4-3 81 0,1 1-150 0,5-3 92 16,0-1-153-16,3 0-34 0,1-1 15 0,0 0-33 15,0 2 16-15,-1 0-26 0,0 1 14 16,-3 2-27-16,-2 2 17 0,-1 0-25 0,-3 2 19 16,0 1-24-16,-3 3 24 0,0 0-15 15,-14 2 44-15,22 4 18 0,-11 1 61 0,0 3 11 16,0 4 48-16,-1 4-32 0,-1 2 40 0,2 7-41 16,-2 2 21-16,-2 2-35 0,0 4 12 15,0 5-31-15,0-3 10 0,-2 6-30 0,-1-5-45 16,0-3-47-16,-2 1 0 0,1-1 0 0,0-6 0 15,-1 0 0-15,0-4 0 0,-1 1 0 16,0-5 0-16,0-2 0 0,-1-3 0 0,1-2 0 16,-1-12 0-16,1 20 0 0,-1-20 0 15,0 17 0-15,0-17 0 0,-2 10 0 0,2-10 0 16,-5 8 0-16,5-8 0 0,0 0-242 0,-15 4-102 16,15-4-90-16,-15-5-80 0,1-3-81 15,0 0-19-15,-3-3-27 0,-1-2-94 0,-4-5-554 16,-4-3-893-16</inkml:trace>
  <inkml:trace contextRef="#ctx0" brushRef="#br0" timeOffset="17147.73">1876 12661 1068 0,'-10'-11'709'0,"1"1"-111"15,2 3-99-15,7 7-72 0,-9-12-61 0,9 12-32 16,0 0-10-16,-9-6-23 0,9 6-17 16,0 0 82-16,0 0-151 0,-1 13 89 0,1-13-156 15,3 15 91-15,2-5-153 0,-1 3-38 0,1 2 10 16,1 0-30-16,0-1 15 0,1 0-40 15,-2-1-27-15,0 0-97 0,0-3-68 0,-2-2-108 16,-3-8-47-16,8 15 47 0,-8-15-256 0,4 7-208 16,-4-7-456-16,0 0-827 0</inkml:trace>
  <inkml:trace contextRef="#ctx0" brushRef="#br0" timeOffset="17747.5">1889 12628 607 0,'0'0'597'0,"9"-12"-68"0,-9 12-40 0,10-8-67 16,-10 8-41-16,14-8-44 0,-14 8-28 0,14-6-32 16,-14 6-17-16,18-3-17 0,-18 3-30 15,18-2-22 1,-18 2-33-16,20 1-1 0,-20-1-12 0,16 7-4 0,-16-7-14 0,14 11-8 0,-14-11-9 16,8 15-9-16,-5-5 102 0,-3-10-144 15,2 20 105-15,-2-20-132 0,-3 26-11 0,0-11 32 16,-2-1-9-16,-1 0 33 0,-1 0-11 15,0-2 41-15,0 1-31 0,-1-3 30 0,0 2-45 16,2-5 38-16,0 1-31 0,6-8-6 0,-8 11-8 16,8-11-15-16,-7 9-12 0,7-9-9 15,0 0 0-15,0 0-5 0,0 0 31 0,0 0-53 16,0 0 15-16,0 0-45 0,0 0 14 16,13-2-38-16,-13 2 16 0,12-5-32 0,-12 5 28 15,18-3-14-15,-18 3 12 0,18-4-24 0,-18 4 12 16,17-1 75-16,-17 1-158 0,16 0 73 15,-16 0-128-15,13 3-12 0,-13-3-15 16,12 5-20-16,-12-5-4 0,8 8 3 0,-8-8-11 16,4 10 26-16,-4-10 16 0,0 12 26 0,0-12 18 15,-5 18 33-15,-2-7 20 0,0 1 26 0,-2 0 23 16,0 0 26-16,-4 2 31 0,0 0 48 16,-2-1 29-16,0-1 38 0,-1 1 22 15,1-2 45-15,-2-1 45 0,4-1 45 0,-1-2 16 16,2 0 35-16,3-1-18 0,0-1 9 0,9-5-58 15,-14 6-13-15,14-6-68 0,-8 4 17 0,8-4-38 16,0 0 44-16,0 0-40 0,0 0-3 16,0 0 20-1,7-5-35-15,-7 5-9 0,15-7-6 0,-1 2-5 0,0-1-1 0,3 1-6 16,0 0-13-16,1 0-11 0,1 0-12 0,0 1-35 16,1 1-25-16,-2-1 0 0,1 0 0 0,-1 2 0 31,-2 0 0-31,1-1 0 0,-4 2 0 0,-1 0-94 0,-12 1-119 15,22-2-91-15,-22 2-100 0,18-2-96 16,-18 2-147-16,19 0-182 0,-19 0-816 0,19-2-1309 16</inkml:trace>
  <inkml:trace contextRef="#ctx0" brushRef="#br0" timeOffset="18075.79">2478 12258 1602 0,'0'0'855'0,"0"0"-174"16,0 0-73-16,0 0-94 0,0 0-115 16,3-9-87-16,-3 9-46 0,0 0-45 0,0 0-36 15,0 0-31-15,12 3-25 0,-12-3-24 0,0 0-28 16,11 7-11-16,-11-7-5 0,9 7-17 0,-9-7-68 16,9 9-61-16,-9-9-125 0,11 10-61 15,-11-10-102-15,11 11-80 0,-11-11-141 16,10 10-762-16,-10-10-956 0</inkml:trace>
  <inkml:trace contextRef="#ctx0" brushRef="#br0" timeOffset="18326.32">2687 12257 814 0,'0'0'687'0,"0"0"-90"0,9-5-52 0,-9 5-35 15,0 0-83-15,0 0-13 0,0 0-57 0,0 0-18 16,11 4-58-16,-11-4-4 0,0 0-52 15,4 8-6-15,-4-8-45 0,0 0-11 0,3 13-48 16,-3-13-7-16,0 0-35 0,0 16-1 16,0-16-40-16,-1 11-16 0,1-11-59 0,-5 15-8 15,5-15-67-15,-7 18-13 0,1-8-72 0,-2 1-18 16,-1 2-50-16,1-1-39 0,-3-2-31 16,0 2-22-16,-2-1-54 0,-1 2-40 0,0-1-38 15,-1 0-453-15,0-1-527 0</inkml:trace>
  <inkml:trace contextRef="#ctx0" brushRef="#br0" timeOffset="18514.07">2470 12527 1168 0,'-11'6'539'0,"2"-2"-19"0,9-4-34 16,-14 6-2-16,14-6-31 0,-10 4 57 16,10-4-181-16,0 0 84 0,0 0-124 0,-10 4-23 15,10-4 16-15,0 0-45 0,0 0 7 0,0 0-57 16,9-7 16-16,-9 7-52 0,13-5-4 16,-3 1-6-16,3-2 10 0,4 1-39 0,-1-1 15 15,5 0-50-15,0 0 16 0,1-2-50 16,1 0 25-16,0 1-39 0,-2 1 15 0,2-3-54 15,-2 2-17-15,-2-1-73 0,-1 2-59 0,-3 2-50 16,0-2-91-16,-3 2-39 0,-2 2-113 16,-10 2-59-16,14-5-132 0,-14 5-205 0,0 0-482 15,12-5-934-15</inkml:trace>
  <inkml:trace contextRef="#ctx0" brushRef="#br0" timeOffset="18830.82">2577 12214 980 0,'0'0'616'0,"-5"-10"-88"0,5 10-71 15,0 0-84-15,-7-8-48 0,7 8-13 16,0 0 1-16,0 0-7 0,0 0-9 0,0 0-23 16,7 10-8-16,-7-10-14 0,10 19-12 0,-4-5 6 15,1 1-42-15,2 3 8 0,0 4-51 16,0 3 10-16,2 3-37 0,-3 2 26 0,1 1-56 15,-2 2 28-15,2 0-58 0,-4 1 25 16,1-1-52-16,-1 1 31 0,-2-1-50 0,2-2-7 16,-1-4-3-16,-1-2-1 0,0-1-6 15,-2-5 6-15,1-1-5 0,0-2-11 0,0-2-19 16,-1-5-20-16,-1-9-26 0,2 19-47 0,-2-19-70 16,1 11-87-16,-1-11-60 0,0 0-114 0,0 0-43 15,0 0-88-15,0 0-132 16,0 0-652-16,0 0-958 0</inkml:trace>
  <inkml:trace contextRef="#ctx0" brushRef="#br0" timeOffset="19049.79">2652 12547 1113 0,'-4'-14'799'0,"2"1"-106"0,-1 3-31 15,3 10-89-15,-4-13-61 0,4 13-105 0,0 0-19 16,0 0-50-16,0 0-16 0,-17 6-63 0,11 2-7 16,0 4-73-16,-1 2 11 0,-2 4-69 15,0-1-12-15,0 4-20 0,0-2-10 0,0 2-17 16,0-1-15-16,0-1-5 0,-2 2-15 15,2-3-20-15,0 0-31 0,-1-1-25 0,3-3-39 16,0-2-30-16,1-3-16 0,1-1-89 0,5-8-45 16,-10 8-82-16,10-8-2 0,0 0 100 15,0 0-147-15,-6-8 25 0,6 8 9 0,2-19-36 16,3 5-54-16,1-5-103 0,3-2-340 16,0 2-463-16</inkml:trace>
  <inkml:trace contextRef="#ctx0" brushRef="#br0" timeOffset="19456">2705 12487 108 0,'15'-1'599'0,"-2"4"-101"16,-2 1-8-16,3 3-6 0,-4 2-40 16,0 3-51-16,-1 1-25 0,-2 6-15 0,-2 0-33 15,-2 2-46-15,-1 2-59 0,-2-2-61 0,-2 3-8 16,-1 1-49-16,-3 0 4 0,-1 3-39 16,-3-3 11-16,1 1-39 0,-2-2 21 0,-1-1-35 15,1-3 21-15,-2-2-31 0,1-2 26 16,1 1-29-16,-1-6 46 0,3 1-29 0,0-3 27 15,-2-1-45-15,5-2 12 0,6-6-40 0,-11 5 20 16,11-5-49-16,0 0-9 0,0 0-79 0,-4-10-35 16,4 10-61-16,9-19-20 0,-2 5-20 15,4-2-19-15,0-1-3 0,1-1 22 0,2 0 41 16,2-1 37-16,0 5 39 0,-1-3 53 16,0 4 33-16,0 1 47 0,-2 4 23 0,0 2 57 15,-3 1 25-15,-10 5 18 0,17-1 22 0,-17 1 61 16,11 6 49-16,-11-6 15 0,10 14-1 15,-10-14-28-15,2 19 42 0,-3-6-25 0,0 4 23 16,-5 1-41-16,2 3 18 0,-4 1-37 16,-1-1 8-16,-1-1-40 0,0 1-8 0,-2 1-41 15,0-3-7-15,1-1-38 0,-1-3-3 0,2-2 86 16,1-3-209-16,1 1 13 0,0-4-214 16,8-7-73-16,-10 7-53 0,10-7-31 0,0 0-26 15,0 0-57-15,-8-4-81 0,8 4-537 16,4-10-730-16</inkml:trace>
  <inkml:trace contextRef="#ctx0" brushRef="#br0" timeOffset="19643.48">2863 12870 231 0,'11'-2'674'0,"-11"2"-88"0,18 0-57 0,-18 0-47 16,18 7 8-16,-10-1-32 0,1 3 21 16,0 1-57-16,0 2-30 0,-1 0-56 0,-1 1-12 15,0 2-35-15,0-1 3 0,-2-2-67 16,0 3-13-16,-1-2-63 0,-1-3-4 0,0 1-52 15,-3-11 10-15,2 18-60 0,-2-18-28 0,0 14 34 16,0-14-220-16,-3 14-107 0,3-14-140 16,-7 13-158-16,7-13-257 0,-9 10-671 0,9-10-1133 15</inkml:trace>
  <inkml:trace contextRef="#ctx0" brushRef="#br0" timeOffset="20023.61">3305 12347 728 0,'-7'-6'705'16,"7"6"-103"-16,-10-10-43 0,10 10-54 0,-7-9-62 15,7 9-57-15,0 0-39 0,-8-8-32 0,8 8-15 0,0 0-19 16,0 0-29-16,2-14-27 0,-2 14-31 16,9-7-21-16,-9 7-25 0,12-8-26 0,-5 3-25 15,-7 5-19-15,19-7-16 0,-19 7-12 16,19-7-26-16,-19 7-48 0,19-4-45 0,-19 4-44 15,19-5-39-15,-19 5-41 0,18-4-37 16,-18 4-61-16,18-5-59 0,-18 5-61 0,12-1-77 16,-12 1-177-16,0 0-466 0,13 3-747 0</inkml:trace>
  <inkml:trace contextRef="#ctx0" brushRef="#br0" timeOffset="20273.7">3156 12586 604 0,'0'0'667'0,"0"0"-89"0,0 0-23 15,3 12-71-15,-3-12-48 0,0 0-33 16,13 3-25-16,-13-3-27 0,15-2-5 0,-15 2-52 16,23-6 6-16,-6-1-44 0,2-1-4 15,0 1-56-15,3-3-11 0,3-2-64 0,-1 0-4 16,2 0-44-16,-1-1 8 0,1 1-52 0,-4 2-36 15,-2 1-102-15,-1 0-72 0,-4 3-135 16,0 1-59-16,-4 0 66 0,-11 5-239 0,16-3-149 16,-16 3-623-16,0 0-923 0</inkml:trace>
  <inkml:trace contextRef="#ctx0" brushRef="#br0" timeOffset="20538.02">3278 12465 691 0,'-10'-6'660'0,"10"6"-118"0,0 0-70 31,0 0-29-31,0 0-66 0,0 0 2 0,0 0-49 0,-9 7 2 0,9-7-51 0,3 16-8 16,-1-5-55-16,1 4 4 0,1 2-57 16,0 4 11-16,2-1-44 0,-2 4 4 0,2-2-34 15,-1 0 5-15,-1 2-39 0,1-4 5 16,0 0-31-16,-2-2-8 0,0-1-5 0,0-3-6 15,-1-1-8-15,-1-3-18 0,-1-10-30 0,3 17-31 16,-3-17-45-16,2 11-68 0,-2-11-71 16,0 0-48-16,0 0-81 0,0 0-44 0,0 0-75 15,7-8-95-15,-7 8-505 0,6-24-714 16</inkml:trace>
  <inkml:trace contextRef="#ctx0" brushRef="#br0" timeOffset="20756.99">3415 12416 523 0,'0'0'666'0,"9"-4"-96"0,-9 4-91 0,8 9-27 16,-8-9-76-16,5 16 8 0,-2-1 4 0,0 2-28 16,-1 1-6-16,0 3-82 0,-1 2 1 15,1 1-61-15,-1-1-6 0,0-4-50 0,-1 0-9 16,0 1-41-16,0-4-2 0,0-2-38 16,0-2 9-16,0-12-31 0,0 18 0 0,0-18-51 15,0 12-20-15,0-12-78 0,0 0-9 0,0 0-74 16,0 0-24-16,0 0-68 0,12-13-66 15,-7 1-53-15,1-5-54 0,-1-2-64 0,1-1-15 16,2-4 0-16,-3 2-274 0,2-1-332 16</inkml:trace>
  <inkml:trace contextRef="#ctx0" brushRef="#br0" timeOffset="21732.81">3593 12301 1504 0,'0'0'189'15,"0"0"10"-15,0 0 0 0,0 0 35 0,13 3 7 16,-13-3 28-16,5 12 0 0,-5-12 47 16,3 17-8-16,1-6 7 0,-2 1-48 0,-1 3 0 15,1 1 88-15,-1 3-133 0,0 0 92 16,0 0-153-16,-1 1 93 0,1-1-150 0,-1 0 102 15,0-2-137-15,-1 0-31 0,1-2 10 0,0-4-26 16,0-11 9-16,0 20-21 0,0-20 2 16,0 12-32-16,0-12 11 0,0 0-43 0,0 0-1 15,0 0 62-15,0 0-171 0,0 0-36 16,14-9-6-16,-14 9-19 0,10-20-25 0,-4 6-20 16,0-2 1-16,0-3 28 0,0 0 22 0,1 1 19 15,-1-1 36-15,-1 0 40 0,2 4 23 16,-1 0 38-16,0 1 28 0,0 3 43 0,-1 2 25 15,0 1 62 1,-5 8 5-16,9-8 88 0,-9 8 20 16,0 0 40-16,14 3-26 0,-14-3 26 0,10 13-36 15,-4-1 11-15,1 1 92 0,-3 0-163 0,0 4 94 16,0-1-157-16,-1 2 98 0,-1 0-148 0,-2 1-22 16,0-1 12-16,-1 1-24 0,-2-1 3 0,0 3-57 15,-3 0-10-15,0 0-57 0,-3-1 5 16,-1 1-44-16,-3 2 20 0,-2 0-31 0,1-3 26 15,-4 1-18-15,3-2 32 0,-1-3-9 16,0 0 32-16,2-2 0 0,-3-1 19 0,3-1 29 16,-1-3 55-16,2 1 32 0,0-3 37 0,3 0 48 15,1-1 30-15,1-1 5 0,8-5-19 16,-13 6-15-16,13-6-12 0,0 0-8 0,-10 5 8 16,10-5 9-16,0 0 12 0,0 0-3 15,0 0-15-15,6-7-9 0,-6 7-2 0,14-7-2 16,-6 2-4-16,4-4-13 0,3 3 16 0,-1-2-48 15,4-3-7-15,-1 3-7 0,1-3 3 16,0 1-77-16,-1 1-41 0,0-1-84 0,-4 3-28 16,0-1 49-16,-3 2-162 0,-1 3-20 15,-9 3 25-15,14-4 41 0,-14 4 45 0,0 0 46 16,0 0 37-16,14 3 34 0,-14-3 31 0,0 0 29 16,0 0 31-16,1 13 27 0,-1-13 2 15,0 0 28-15,-6 12-17 0,6-12 15 0,-6 8-30 16,6-8 20-16,-8 10-32 0,8-10 15 15,-10 10-30-15,10-10 25 0,-10 12-27 0,10-12 23 16,-9 13-21-16,9-13 42 0,-10 14-14 0,10-14 24 16,-8 15-24-16,8-15 20 0,-8 16-17 15,8-16 36-15,-8 13-23 0,8-13 24 0,-6 14-29 16,6-14 19-16,-7 12-31 0,7-12 5 0,-8 10-77 16,8-10 3-16,-10 10-20 0,10-10 16 15,-11 9-22-15,11-9 38 0,-11 9-18 0,11-9 30 16,-12 10-15-16,12-10 47 0,-12 9 1 0,12-9 28 15,-11 8-11-15,11-8 58 0,-10 8-18 16,10-8 39-16,-8 5-26 0,8-5 32 16,0 0-29-16,-9 6 28 0,9-6-22 0,0 0 46 0,0 0 5 15,0 0 21-15,0 0-34 0,0 0 7 16,0 0-39-16,0 0 0 0,15-4 6 0,-15 4-4 16,17-3 24-16,-6 1 16 0,7-1 4 15,0 0 0-15,1 0-1 0,6 0 6 0,-2-1 5 16,2 1-5-16,0 0-9 0,0-2-13 0,-1 2-27 15,-1-1-94-15,0 1 0 0,-2 0 0 16,-2 0 0-16,-2 0 0 0,3 2 0 0,-3 0 0 16,-3 0 0-16,-1 0 0 0,-13 1 0 15,22 0 0-15,-22 0 0 0,17 0 0 0,-17 0 0 16,15 0 0-16,-15 0 0 0,0 0 0 0,17 1 0 16,-17-1 0-16,0 0 0 0,15 0 0 15,-15 0 0-15,0 0 0 0,0 0 0 0,9 3 0 16,-9-3-218-16,0 0-394 0,0 0-143 15,0 0-296-15,-4 7-704 0,4-7-1444 0</inkml:trace>
  <inkml:trace contextRef="#ctx0" brushRef="#br0" timeOffset="23376.72">857 13645 766 0,'0'0'754'16,"0"0"-141"-16,0 0-97 0,0 0-82 16,0 0-58-16,0 0-17 0,0 0 7 0,-11 2-34 15,11-2-12-15,0 0-56 0,0 0-5 0,3 11-50 16,-3-11 7-16,7 8-43 0,-7-8 5 16,9 14-44-16,-4-7-6 0,1 2-42 0,1 0-7 15,0 2-25-15,-1-1 15 0,0 1 92 16,1-1-167-16,-1 2 59 0,0-2-200 0,-3-2-74 15,-3-8-92-15,9 14-110 0,-9-14-99 0,9 13-108 16,-9-13-216-16,8 10-347 0,-8-10-804 16</inkml:trace>
  <inkml:trace contextRef="#ctx0" brushRef="#br0" timeOffset="23798.67">1057 13689 274 0,'0'0'658'0,"0"0"-105"0,0 0-47 0,13 1-39 16,-13-1-68-16,0 0-27 0,8 8-42 16,-8-8-53-16,6 7-49 0,-6-7-24 0,3 10-34 15,-3-10-33-15,0 0-29 0,1 16-17 16,-1-16-19-16,-4 15-15 0,4-15-18 0,-7 16-33 16,1-6-23-16,-1 1-25 0,-1 0-12 15,0 0 3-15,-2 0 3 0,2 0 13 0,-3-1 3 16,0 0 9-16,-1 1 5 0,0 0 4 0,-2 2 15 15,0-1 29-15,-1-1 40 0,0 0 31 0,0 0 30 16,1 1 30-16,0-4 10 0,1 0 11 16,2 1 25-16,0-2 8 0,1-1-17 0,2 0-19 15,8-6-22-15,-12 6-24 0,12-6 79 0,-11 7-146 16,11-7 96-16,0 0-122 0,-7 5 114 16,7-5-109-16,0 0-25 0,0 0 45 0,0 0 95 15,17-2-116-15,-17 2 98 0,18-5-120 16,-3 0 100-16,0 0-117 0,3 0 97 0,0-1-112 15,3-1 98-15,2 0-111 0,-3 0 104 0,2-2-120 16,0 1 111-16,-1 0-128 0,-1 1-48 16,-3 1 6-16,-2 0 36 0,0 0-190 0,-4 1-37 15,-1 3-34-15,-10 2-102 0,15-4-140 16,-15 4-152-16,0 0-199 0,0 0-441 0,0 0-958 16</inkml:trace>
  <inkml:trace contextRef="#ctx0" brushRef="#br0" timeOffset="24096.38">622 14401 1452 0,'-6'7'753'0,"6"-7"-149"16,-7 10-45-16,7-10-19 0,0 0-25 15,0 0 61-15,7 10-147 0,-7-10-48 0,14 1-5 16,-14-1-84-16,29-2 2 0,-10-3-41 0,8-1 8 15,5 1 76-15,8-6-161 0,2 1 83 16,1-2-158-16,3 0-68 0,-1-1-33 0,2-1 0 16,-2-1 0-16,0-1 0 0,-3 1 0 15,-3 0 0-15,0 1 0 0,-3-1 0 0,-9 3 0 16,-4 3 0-16,-1 1 0 0,-6 2 0 0,0 0 0 16,-3 0 0-16,-1 1-212 0,-12 5-203 15,14-4-109-15,-14 4-103 0,0 0-103 0,0 0-144 16,0 0-651-16,0 0-1158 0</inkml:trace>
  <inkml:trace contextRef="#ctx0" brushRef="#br0" timeOffset="24611.59">913 14278 743 0,'0'0'585'16,"0"0"-83"-16,-10-6-56 0,10 6-86 0,0 0-46 15,0 0-8-15,0 0-3 0,0 0 4 16,0 0-16-16,0 0-30 0,0 0-14 0,9 11-16 16,-9-11-12-16,5 18-23 0,-1-4-27 0,-2-1-7 15,1 4 113-15,-1 2-133 0,0 0 106 16,-2-1-147-16,3 2-24 0,-3-2-15 0,3 1-12 16,-3 0-5-16,0-3-11 0,0 0-5 0,0-2-1 0,0-1-6 15,0-13-3-15,0 19-1 0,0-19-9 16,0 15-22-16,0-15-39 0,0 0-51 0,-2 13-51 15,2-13-32-15,0 0-30 0,0 0-38 16,0 0-31-16,6-18-45 0,-3 4-27 0,1-4-29 16,1-3-36-16,-1-2 20 0,3-7 68 0,2 1 72 15,-2-2 77-15,0-2 74 0,3-2 68 16,0 3 39-16,0 2 23 0,1 4 1 0,-1 1 9 16,-1 5 34-16,0 4 30 0,0 2 39 15,-2 4 13-15,0 4 56 0,-7 6 41 0,14-3 16 16,-14 3 63-16,13 9 8 0,-4 2-8 0,3 7-4 15,-1 6-14-15,1 4-9 0,1 5-40 0,-1 4 10 16,-1 3 63-16,-1 0-136 0,-1 1-21 16,-2-1-15-1,1-1-37-15,-4-4-10 0,2-3-19 0,-1-1-15 0,-2-5-12 16,-1-3-13-16,0 0-3 0,1-5-8 16,-1-1 0-16,-2-2-5 0,0-5-13 0,0-10-34 15,1 19-45-15,-1-19-50 0,-1 13-56 0,1-13-56 16,0 0-52-16,0 0-77 0,0 0-47 15,0 0-82-15,0 0-121 0,-4-13-188 0,4 13-601 16,4-28-991-16</inkml:trace>
  <inkml:trace contextRef="#ctx0" brushRef="#br0" timeOffset="24955.87">1451 14041 434 0,'9'-19'778'0,"0"3"-154"16,-3 3-56-16,1 3-42 0,-2-1-26 15,-5 11 11-15,9-8-27 0,-9 8-65 0,0 0-37 16,0 0-49-16,0 0-39 0,7 6-38 0,-7-6-35 16,-2 16-36-16,0-5 74 0,-1 6-153 15,0-3-17-15,-3 4-20 0,3-2-14 0,-1 0-11 16,0-1-3-16,0 0-11 0,1-4 77 16,0-2-117-16,3-9 83 0,-3 16-125 0,3-16 13 15,-1 11 12-15,1-11 3 0,0 0 13 0,7 9 15 16,-7-9 6-16,0 0 91 0,15 1-112 15,-15-1 100-15,17-6-119 0,-8 4 104 0,5-4-111 16,-1 0 109-16,2-2-114 0,0-1 107 16,2 1-109-16,-1-1 80 0,2-1-155 0,-4 2-26 15,0-1-18-15,0 2-14 0,-3-1-31 0,2 3-26 16,-5-1-16-16,-8 6-16 0,15-8-38 16,-15 8-70-16,9-4-47 0,-9 4-58 0,0 0-73 15,0 0-64-15,10-5-385 0,-10 5-601 16</inkml:trace>
  <inkml:trace contextRef="#ctx0" brushRef="#br0" timeOffset="25602.42">1668 14033 780 0,'0'0'647'0,"0"0"-75"0,-11-4-61 15,11 4-64-15,0 0-36 0,0 0-21 16,-9 5-6-16,9-5-15 0,-7 13-34 0,5-2-38 16,-2 4-31-16,-1 6-28 0,0 1-23 0,1 2-19 15,-2 5-15-15,-1 0 87 0,1 3-141 16,-1-1-42-16,1 2 33 0,-3-1 75 0,1 1-130 15,1-3 88-15,-2 0-123 0,-1 0 1 0,1-2-8 16,1-3-4-16,1-5 4 0,-1-1 11 16,2-4-4-16,2-1 5 0,0-3-18 0,4-11-13 15,-5 15-14-15,5-15-7 0,0 0-3 0,0 0 97 16,0 0-134-16,0 0 95 0,11-19-154 16,-3 6 104-16,4-5-126 0,0-1 130 15,3-4-112-15,-1-1 18 0,5 0 9 0,-1-5 15 16,1 1 15-16,-3 4 14 0,2 1 1 0,-3 2 8 15,1 1 5-15,-4 5 1 0,1 1 5 0,-2 3 14 16,-2 2 13-16,0 5 21 0,-9 4 31 16,13-3 27-16,-13 3 21 0,8 9 10 0,-8-9 112 15,7 18-123-15,-6-9-33 0,-1 8 25 16,-1 2-43-16,-1-1 27 0,-3 3-45 0,0 2 30 16,-2-1 79-16,-1 0-127 0,-2 1 57 0,-1 1-165 15,-1-1 47-15,0-4-164 0,1-1-24 16,-2-2-70-16,1-2-66 0,3-3-55 0,-2-2-20 15,3-2-48-15,8-7-41 0,-15 5-46 16,15-5 18-16,-12-2 50 0,12 2 100 0,-12-9 39 16,6 3 148-16,-2-4 177 0,1 0 152 0,0-2 88 15,3 2 24-15,0 1-5 0,4 9-11 16,-5-16 8-16,5 16 18 0,-4-15 29 0,4 15-6 0,0-13 23 16,0 13 28-16,4-11 31 0,-4 11-11 0,9-9-11 15,-9 9-5-15,13-8-15 0,-13 8 49 16,19-4-43-16,-19 4 20 0,28 2-40 0,-9 3 8 15,3 1-54-15,0 1-3 0,0 4 83 0,-1-3-154 16,-1 4 90-16,1 0-198 0,-3-3-40 0,-1 2 0 16,-2 0 0-16,-1-3 0 0,-2 0 0 15,-2-1 0-15,0-1 0 0,-10-6 0 16,13 8 0-16,-13-8 0 0,9 6 0 0,-9-6 0 16,0 0 0-16,0 0-65 0,0 0-326 0,0 0-77 15,0 0-78-15,4-12-87 0,-4 12-150 0,-8-17-895 16,2 3-1348-16</inkml:trace>
  <inkml:trace contextRef="#ctx0" brushRef="#br0" timeOffset="25743.2">1726 14086 1483 0,'-4'-15'859'0,"0"3"-178"32,1 1-91-32,3 11-89 0,-4-15-97 0,4 15-78 0,-4-13-59 0,4 13-52 0,-4-10-48 15,4 10-36-15,0 0-34 0,-3-10-59 16,3 10-112-16,0 0-139 0,0 0-152 0,9-5-223 15,-9 5-848-15,0 0-1046 0</inkml:trace>
  <inkml:trace contextRef="#ctx0" brushRef="#br0" timeOffset="26087.87">2160 14018 519 0,'0'0'931'16,"-13"-10"-177"-16,13 10-75 0,-9-6-34 0,9 6-75 16,-8-6-94-16,8 6-100 0,0 0-72 15,-8-6-51-15,8 6-74 0,0 0-21 0,0 0-8 16,0 0-28-16,0 0-23 0,0 0-23 0,0 0-11 16,0 0-7-16,0 0-40 0,0 0-66 15,11 5-89-15,-11-5-87 0,0 0-76 0,12 7-95 16,-12-7-128-16,7 9-229 0,-7-9-530 15,6 11-888-15</inkml:trace>
  <inkml:trace contextRef="#ctx0" brushRef="#br0" timeOffset="26478.61">2021 14284 722 0,'-6'7'881'15,"6"-7"-167"-15,-11 12-110 0,11-12-59 0,-7 8-85 16,7-8-84-16,0 0-85 0,-6 7-54 15,6-7-39-15,0 0-30 0,0 0-22 0,0 0-22 16,0 0-17-16,0 0-24 0,11 3-14 0,-11-3-13 16,12-3-8-16,-12 3-11 0,14-6-6 15,-14 6-1-15,15-7-12 0,-15 7-1 0,17-6-6 16,-17 6-3-16,14-5-9 0,-14 5-12 16,13-4-5-16,-13 4 8 0,0 0 2 0,15 1 11 15,-15-1-1-15,11 8 6 0,-11-8-1 0,8 15 2 16,-4-6 12-16,0 5 26 0,-1 1 25 15,-1-2 148-15,0 2-123 0,0-2 121 0,0 1-123 16,-1-3 113-16,0 0-114 0,0 1 97 16,1-1-113-16,-2-11 106 0,2 20-126 0,-2-20 90 15,2 17-118-15,-2-17 95 0,2 13-125 0,-2-13 102 16,0 0-118-16,3 12 105 0,-3-12-125 16,0 0-50-16,0 0-27 0,12-6-87 0,-12 6-28 15,11-15 57-15,-5 3-161 0,0-3-47 16,1-2-58-16,2-3-60 0,-3-1-100 0,0 0-169 15,-1-5-559-15,0-2-928 0</inkml:trace>
  <inkml:trace contextRef="#ctx0" brushRef="#br0" timeOffset="26829.57">2250 13912 436 0,'0'0'709'16,"2"-10"-116"-16,-2 10-45 0,0 0-78 15,4-11-32-15,-4 11-43 0,0 0-33 0,10-7-40 16,-10 7-51-16,0 0-32 0,12-6-22 0,-12 6-32 15,11-4-36-15,-11 4-29 0,15-3-23 16,-15 3-18-16,15-5-14 0,-15 5-12 0,18-5 90 16,-18 5-143-16,14-5 76 0,-14 5-130 0,15-4 101 15,-15 4-128-15,10-4 19 0,-10 4 22 16,0 0 18-16,14-4 34 0,-14 4 19 0,0 0 120 16,0 0-115-16,0 0 121 0,13 3-111 15,-13-3 127-15,0 0-118 0,2 11 124 0,-2-11-129 16,0 15 120-16,0-15-113 0,0 24 114 0,1-6-110 15,0 6 117-15,0 2-106 0,1 0 100 16,0 3-117-16,-1-2 98 0,3 5-127 0,-2-5 95 16,0 0-115-16,1-2-39 0,0 0 38 15,-2-6-30-15,1 0 24 0,-2-1-63 0,2-4-16 16,-2-1-89-16,0-13-31 0,1 23 36 0,-1-23-202 16,0 14-57-16,0-14-71 0,0 0-13 15,-3 13-28-15,3-13-93 0,0 0-705 0,0 0-936 16</inkml:trace>
  <inkml:trace contextRef="#ctx0" brushRef="#br0" timeOffset="27314.71">2296 14266 955 0,'-11'-2'627'0,"11"2"-65"15,-15-7-50-15,15 7-41 0,-12-7-39 0,12 7-58 16,0 0-52-16,-10-7-39 0,10 7-10 16,0 0-4-16,0 0-20 0,1-13-19 0,-1 13-25 15,8-8-28-15,-8 8-13 0,15-10-20 0,-4 4-24 16,2-2-11-16,0 1-13 0,2-1-11 15,0 0 91-15,0 2-150 0,1 1 107 0,0-2-131 16,-2 2 108-16,2 0-125 0,-2 1 97 16,-1 0-134-16,-1 2-8 0,-12 2 18 0,18-3-6 15,-18 3 12-15,16 0 10 0,-16 0 12 0,11 3 3 16,-11-3 4-16,5 10 2 0,-5-10-4 16,4 13-10-16,-4-13 88 0,-5 19-149 0,1-7-24 15,-2 2-25-15,-1 0-25 0,-2 2-24 0,-3 1-23 16,-1-1-24-16,-1 0-29 0,-1-1-24 0,-3 2-4 15,1 0-4-15,-2-3 9 0,2 1 23 16,-2 0 9-16,1-3 59 0,1-1 81 0,0 1 66 16,4-3 70-16,-1-1 75 0,4-1 29 15,-1-2 23-15,4 1 35 0,7-6-1 0,-10 6 6 16,10-6 37-16,0 0 12 0,0 0 129 0,0 0-148 16,0 0 97-16,0 0-149 0,0 0 90 15,20-2-146-15,-20 2-25 0,25-7 37 0,-9 4-30 16,2-2 19-16,-1 2-46 0,2-2 18 15,0-1-50-15,3 2 22 0,0 0-43 0,1-1 30 16,-5 0-39-16,1 0 23 0,-4 2-70 0,4-2-13 16,-5 3 57-16,-1-3-156 0,-13 5 94 15,19-4-142-15,-19 4-31 0,15-3-36 0,-15 3-49 16,0 0-52-16,0 0-36 0,12 1-37 16,-12-1-32-16,0 0-45 0,-4 11-75 0,4-11-491 15,-9 8-694-15</inkml:trace>
  <inkml:trace contextRef="#ctx0" brushRef="#br0" timeOffset="27773.03">2444 14455 850 0,'0'0'715'0,"-13"5"-99"16,13-5-58-16,-10 5-52 0,10-5-55 16,0 0-53-16,-10 7-47 0,10-7 107 0,0 0-150 15,-3 13 94-15,3-13-161 0,1 12 92 0,-1-12-147 16,4 21 91-16,0-7-141 0,0 1 85 16,-1 2-133-16,2-2 81 0,-2 1-133 0,1-1 92 15,0 1-122-15,-1-2-20 0,2 0-39 16,-3-3-43-16,1-2-44 0,-3-9-40 0,3 17-53 15,-3-17-35-15,3 11-59 0,-3-11-46 0,0 0-31 16,1 12-8-16,-1-12-1 0,0 0 8 0,0 0 15 16,0 0 48-16,0 0 20 0,0 0 63 15,0 0 72-15,-7-8 80 0,7 8 79 16,-4-9 94-16,4 9 30 0,-5-10 43 0,5 10 21 16,-2-11 22-16,2 11 15 0,0-14 18 0,0 14 22 15,5-16 17-15,-1 9-7 0,0-3-26 0,3 0 5 16,1 0-38-16,2 1 13 0,0-1-52 15,1 3 1-15,1-2-41 0,0 1 12 16,2 2-43-16,-1 1 32 0,2-1-29 0,-1 3 19 0,1-2 104 0,-1 4-147 16,-2 0 106-16,-12 1-142 0,21 0 114 15,-21 0-127-15,18 0 126 0,-18 0-121 0,13 4 117 32,-13-4-118-32,8 6 120 0,-8-6-116 0,3 9 106 0,-3-9-127 0,-1 10 109 0,1-10-122 15,-8 16 114-15,0-5-128 0,-2-2 111 0,0 1-120 16,-1-2 107-16,-1 2-156 0,0-3-22 15,0 0-38-15,-1-1-26 0,-1 0-33 0,2-3-37 16,0-2-40-16,12-1-73 0,-21 0-91 16,21 0-118-16,-18-7-239 0,7-1-440 0,2 0-856 15</inkml:trace>
  <inkml:trace contextRef="#ctx0" brushRef="#br0" timeOffset="28242.46">2898 14009 887 0,'-10'-7'768'16,"10"7"-120"-16,0 0-109 0,0 0-78 16,0 0-46-16,0 0-29 0,0 0-5 0,0 0-33 15,0 0-41-15,8 12-44 0,-8-12-45 0,11 12-41 16,-5-4-35-16,0 2-25 0,1 2-19 16,0-2-26-16,0 1-11 0,-2-1-7 0,1-1-32 15,-6-9-38-15,8 14-46 0,-8-14-50 16,7 12-54-16,-7-12-46 0,8 12-57 0,-8-12-69 15,5 7-80-15,-5-7-132 0,0 0-789 0,6 8-942 16</inkml:trace>
  <inkml:trace contextRef="#ctx0" brushRef="#br0" timeOffset="28492.74">3055 13958 148 0,'0'0'803'16,"0"0"-157"-16,0 0-30 0,0 0-53 0,13 7-45 15,-13-7-31-15,3 18-16 0,-3-18-24 16,1 25-21-16,-2-8-15 0,1 4 79 0,-2 4-145 31,0 1 57-31,-1 5-155 0,-3-1 55 0,0-1-158 0,0 0-44 0,-1 1 15 0,0-2-40 16,-3-1 2-16,1-1-35 0,0-1 21 0,-3 0-53 16,3-5-8-16,-2-2-77 0,-2 0-16 15,2-3 34-15,-2-1-206 0,0-4-68 0,4 1-69 16,-3-4-65-16,2-3-76 0,10-4-62 0,-21 6-125 15,21-6-669-15,-15-3-1001 0</inkml:trace>
  <inkml:trace contextRef="#ctx0" brushRef="#br0" timeOffset="28749.68">2717 14320 521 0,'-3'-11'674'0,"3"11"-119"0,-3-15-4 0,3 15-39 16,5-11-28-16,-5 11-21 0,10-3 0 0,-10 3-4 15,25 4-24-15,-4 3 97 0,2 3-118 16,7 0-69-16,4 3-5 0,1 4-53 15,3 0-10-15,0 0-48 0,0-1-14 0,0 1-42 16,-1-3-24-16,-3 1-36 0,-5-3-113 0,0-2 0 16,-2 1 0-16,-4-4 0 0,0 1 0 0,-7-3 0 15,0 1 0-15,-2 0 0 0,-2-4 0 16,-1 2 0-16,-11-4 0 0,15 6 0 0,-15-6 0 16,13 1 0-16,-13-1 0 0,0 0 0 15,13 4 0-15,-13-4 0 0,0 0-165 0,0 0-87 31,0 0-83-31,13 2-42 0,-13-2-87 0,0 0-49 0,0 0-87 16,0 0-133-16,0 0-775 0,0 0-1135 0</inkml:trace>
  <inkml:trace contextRef="#ctx0" brushRef="#br0" timeOffset="31199.06">787 15561 101 0,'0'0'669'16,"0"0"-137"0,0 0-80-16,0 0-37 0,0 0 98 0,0 0-180 15,0 0 129-15,0 0-172 0,0 0 124 0,0 0-184 16,0 0 103-16,0 0-173 0,0 0-9 15,0 0-3-15,0 0-10 0,0 0-7 0,0 0-7 16,0 0-3-16,0 0-6 0,0 0-6 16,0 0-6-16,0 0-10 0,0 0-2 0,0 0-9 15,0 0-3-15,0 0 7 0,0 0 9 0,0 0 12 16,2-9 8-16,-2 9-3 0,0 0-4 16,13-5-6-16,-13 5-2 0,18-6-1 0,-8 4-5 15,0-1-1-15,7-1-7 0,-1-1-15 16,1-1-10-16,2 1-5 0,0 0-3 0,3-2-10 15,0 1-7-15,-2-2-8 0,2 1-5 0,-1 0 0 16,-1-3-5-16,0 3 0 0,-1 0-18 16,-3 1-21-16,-2-1-29 0,0 1-34 0,0 2-29 15,-3-1-40-15,-3 1-25 0,-8 4-19 0,15-7-13 16,-15 7-24-16,11-4-35 0,-11 4-67 16,0 0-58-16,11-4 108 0,-11 4-181 0,0 0-20 15,0 0-79-15,0 0-137 0,0 0-317 16,0 0-627-16</inkml:trace>
  <inkml:trace contextRef="#ctx0" brushRef="#br0" timeOffset="31480.38">988 15386 802 0,'0'0'721'16,"-11"-2"-270"-16,11 2-30 0,0 0-51 0,-13-3-24 15,13 3-15-15,0 0-41 0,0 0-40 0,0 0-49 16,-13 0-20-16,13 0-1 0,0 0 14 15,-3 12-2-15,3-12 3 0,-1 19-2 0,1-2 6 16,0 2-9-16,0 5 14 0,-1 2-19 16,2 3-2-16,-2 5-25 0,0-1-8 0,0 3-17 15,0-3-24-15,1-3-15 0,-1-2-11 0,0-1-20 16,0-2-7-16,1-1-18 0,-2-5-4 16,1-1 1-16,0 0-36 0,1-5-46 0,-2-1-38 15,2-12-34-15,-1 20-34 0,1-20-37 16,0 15-50-16,0-15-51 0,0 0-78 0,1 12-58 15,-1-12 79-15,0 0-265 0,0 0-770 0,6-7-982 16</inkml:trace>
  <inkml:trace contextRef="#ctx0" brushRef="#br0" timeOffset="31824.58">1134 15237 736 0,'0'0'668'0,"0"0"-86"0,0 0-50 16,0 0-46-16,8 4-27 0,-8-4-12 0,2 13-21 15,-2-13-31-15,3 17-3 0,-1-1-29 16,2 1-17-16,-2 2-41 0,0 4-27 0,-1 1-34 16,0 2-19-16,2 2-36 0,-2 6-14 15,1-2-25-15,0 3-17 0,-1 1-8 0,2 1-18 16,-3-1-15-16,4 1-12 0,-2-2-17 0,0 0-12 15,0-3-9-15,0-4-7 0,-1-2-8 0,1 1 0 16,0-4-16-16,-1-3-11 0,0-3 0 16,0 0 0-16,-1-4 0 0,1-2 0 15,-1-11-6-15,1 18-69 0,-1-18-39 0,0 13-79 16,0-13-72-16,0 0-68 0,0 0-70 0,-2 12-62 16,2-12 76-16,0 0-218 0,0 0-75 0,-5-9-156 15,5 9-366-15,-6-12-812 0</inkml:trace>
  <inkml:trace contextRef="#ctx0" brushRef="#br0" timeOffset="32562.52">960 15691 613 0,'0'0'690'0,"-11"-4"-125"16,11 4 82-16,0 0-258 0,-9-6 105 0,9 6-186 15,0 0 132-15,0 0-182 0,0 0 105 16,0 0-186-16,0 0 109 0,0 0-179 0,6-5 114 15,-6 5-165-15,10-3 119 0,-10 3-164 16,12-4 129-16,-12 4-156 0,13-4 134 0,-13 4-171 16,12-4 93-16,-12 4-189 0,12-5 105 0,-12 5-169 15,0 0-5-15,15-1 8 0,-15 1 3 0,0 0-3 16,11 4 12-16,-11-4 22 0,0 0 29 0,3 13 24 16,-3-13 29-16,-4 15 36 0,-1-6 38 15,-1 3 50-15,-1 2 171 0,-1-2-134 0,-2 2 160 16,0 0-137-16,-1 3 149 0,1-6-126 15,1 3 28-15,0-2 15 0,2-2-12 0,-1-2-18 16,3 0-27-16,5-8-21 0,-8 13-23 0,8-13-5 16,-5 8-9-16,5-8 10 0,0 0-1 15,0 0-9-15,4 13-9 0,-4-13-6 0,0 0 0 16,14 1-4-16,-14-1-7 0,16-4 1 16,-16 4-6-16,17-5-15 0,-17 5 111 0,19-5-193 15,-19 5 100-15,18-5-179 0,-18 5 121 0,15-4-160 16,-15 4-6-16,12-2 6 0,-12 2 13 15,0 0-16-15,13 2 106 0,-13-2-170 0,0 0 17 16,3 13 33-16,-3-13 38 0,-5 16 30 16,-1-3 34-16,-2 1 165 0,-2 3-151 0,-2 0 26 15,-4 4 26-15,1 1 42 0,-2 0 37 0,1 0 29 16,-3 1 29-16,0-1 23 0,2-2 28 16,0-1 21-16,4-3 25 0,1-4 4 0,2-1-32 15,2-1-50-15,1-2-34 0,7-8-9 0,-9 8-9 16,9-8-2-16,0 0 127 0,0 0-183 15,4-8 81-15,3-1-181 0,3 0-16 0,2-6 0 16,3 1 11-16,0 0 19 0,5-2 17 16,0 0 10-16,0-2 150 0,2 1-144 0,-1 2 149 15,-1-2-139-15,-1 5 144 0,-1-1-124 0,-3 2 149 16,-2 1-124-16,0 2 203 0,-4 1-75 16,1 2 183-16,-10 5-130 0,10-4 2 0,-10 4 4 15,0 0-11-15,5 9-10 0,-5-9-23 0,-4 17-14 16,-1-2-11-16,-3 2 0 0,-1 3-25 15,-3 3-18-15,-1 1-8 0,0 2-15 0,-4 4-6 16,0 1-11-16,-2 1-2 0,2-3-13 16,-2-1 2-16,4-3-6 0,-1-2 2 0,3-2 97 15,-1-3-197-15,2-1 87 0,0-2-224 0,2-3-44 16,2-2-49-16,0-1-82 0,8-9-135 16,-13 8-192-16,13-8-697 0,0 0-1032 0</inkml:trace>
  <inkml:trace contextRef="#ctx0" brushRef="#br0" timeOffset="32781.79">987 16118 542 0,'17'-1'706'16,"-1"2"10"-16,2 3-191 0,6 1 74 16,-3 2-209-16,1 1-36 0,0 2-21 0,-2-1-9 15,1 2-34-15,-1-2 104 0,-2 3-199 16,-1-1-31-16,-2-3-26 0,-1 2-23 0,-2-2-14 15,-1-1-19-15,-1 0-9 0,-2-2-12 0,-8-5-13 16,13 9-39-16,-13-9-57 0,11 8-63 16,-11-8-56-16,7 5-80 0,-7-5-77 0,0 0-58 15,0 0-84-15,0 0-102 0,16-3-644 16,-16 3-821-16</inkml:trace>
  <inkml:trace contextRef="#ctx0" brushRef="#br0" timeOffset="33135.75">1492 15701 928 0,'0'0'758'0,"5"-14"22"0,-5 14-248 0,0 0 91 15,0 0-206-15,0 0 93 0,0 0-200 16,0 0-17-16,-5 13-37 0,-2-1-22 0,1 3-36 16,-2 3-33-16,-1 3-24 0,-3 2-18 0,-1 3-27 15,-1-3-22-15,2 0-9 0,1-4-18 16,1-2-11-16,2-3-28 0,0-2-47 0,2-1-42 15,0-2-39-15,6-9-41 0,-8 12-21 16,8-12-4-16,0 0 7 0,0 0 140 0,0 0-140 16,0 0 150-16,0 0-130 0,0 0 157 0,8-6-135 15,-8 6 153-15,0 0-126 0,13-3 166 0,-13 3-110 16,0 0 158-16,15 2-136 0,-15-2 22 16,12 6 17-16,-12-6 13 0,11 12 36 0,-5-1-1 15,-1 0-8-15,1 1 122 0,-2 0-163 16,0 0 130-16,-1 0-165 0,-1-2 123 0,-2-10-198 15,2 20-48-15,-2-20-41 0,2 18-45 0,-2-18-45 32,1 15-70-32,-1-15-136 0,0 0-168 15,2 14-332-15,-2-14-584 0</inkml:trace>
  <inkml:trace contextRef="#ctx0" brushRef="#br0" timeOffset="34074.61">1458 16027 763 0,'0'0'799'0,"0"0"-162"0,0-15-84 16,0 15-69-16,4-8-47 0,-4 8-37 0,7-16-8 16,-1 5-22-16,3-1-26 0,3-4-36 15,-1 1-48-15,2-1-46 0,2 0-29 0,-1 0-39 16,4-2-27-16,-4 2-28 0,3 1-11 16,0 1-20-16,-2-1-8 0,1 1-12 0,0 1-4 15,0-2-9-15,-1 3-14 0,2-1-15 0,-3 2-11 16,2 0 1-16,-4 1-14 0,0 3 4 15,0-1-4-15,-2 3 13 0,-2 1 10 0,-8 4 13 16,16-2 23-16,-16 2 14 0,12 4 24 0,-12-4 10 16,12 17-1-16,-8-5 7 0,0 2 0 15,-2 4-5-15,0-1-9 0,-2 1-4 0,0 1-8 16,0-2-12-16,0 1 0 0,-2-1-11 0,0-1-5 16,0-1 2-16,-1-1-8 0,0-1-11 15,-1 0-18-15,0-4-28 0,0-1-43 0,4-8-37 16,-8 13-30-16,8-13-33 0,-7 7-33 15,7-7-85-15,0 0-29 0,0 0-18 0,-14-6-20 16,14 6 145-16,-7-17-143 0,3 4 41 0,0-3 50 16,0-1 188-16,-1-3-124 0,-1 1 42 15,2 2 55-15,-1-1 47 0,2 3 37 0,-1 1 167 16,2 3-139-16,-1 0 151 0,3 11-144 0,-4-12 146 16,4 12-117-16,0 0 177 0,0 0-124 15,0 0 148-15,0 0-159 0,-5 12 43 0,5-12 24 16,0 28 10-16,-2-12 0 0,1 3-14 15,0 0-8-15,0 1-13 0,-1-1-24 0,-1 0-18 16,1 0-20-16,-1-3-1 0,0-1-42 0,0 0-59 16,1-4-70-16,2-11-81 0,-6 18-52 15,6-18-75-15,-4 9 74 0,4-9-163 0,0 0 150 16,0 0-140-16,0 0 165 0,0 0-139 16,-14-3 25-16,14 3 13 0,-8-13 92 0,3 4 101 15,-1-4 96-15,-1-1 49 0,0 1 52 0,0-4 49 16,-1 0 44-16,1 3 40 0,1 0 166 15,0 1-164-15,2 3 139 0,-1 3-166 0,5 7 123 16,-7-14-176-16,7 14 97 0,-5-9-130 16,5 9 145-16,0 0-127 0,0 0 10 0,-9 6-1 15,9-6 23-15,-4 14-6 0,4-14 1 0,-2 20-10 16,0-8-18-16,2 5-2 0,-1 1-10 0,1 1-17 16,0-1-12-16,1 1-17 0,1 0 2 15,-1 0-17-15,1-1 1 0,0 2-7 16,0-2-6-16,1-1 5 0,0 0-1 0,1-2 1 15,0-1 16-15,1 0 13 0,2-1 8 0,0-2 8 16,2 0-2-16,0-3 5 0,1 0-15 0,1 0-3 16,0-4-10-16,0 0 5 0,-1-2-13 15,-10-2 3-15,24 3-11 0,-24-3 20 0,27 0-8 16,-10-2 14-16,-2 2 11 0,2-3 6 0,1 2 8 16,-3-1 14-16,1 1-2 0,-4-1 17 15,0 0-2-15,-1 0-3 0,-11 2-2 0,21-4-50 16,-21 4-47-16,17-5 0 0,-17 5 0 15,17-3 0-15,-17 3 0 0,12-3 0 0,-12 3 0 16,11-3 0-16,-11 3 0 0,0 0 0 0,11-4 0 16,-11 4 0-16,0 0 0 0,0 0 0 15,6-8 0-15,-6 8 0 0,0 0 0 0,-6-16 0 16,6 16 0-16,-8-20 0 0,0 6 0 16,-2-6 0-16,3-1-514 0,-3-5-133 0,-1-3 1 15,1-9-501-15,-1-1-510 0,1 1-1322 0</inkml:trace>
  <inkml:trace contextRef="#ctx0" brushRef="#br0" timeOffset="34696.65">2142 15523 919 0,'0'0'595'0,"0"0"-36"0,0 0-44 0,0 0-67 16,-1-12-31-16,1 12-33 0,0 0-18 16,0 0-42-16,0 0-50 0,0 0-22 0,0 0-24 15,0 0-18-15,0 0-28 0,0 0-24 0,0 0-8 16,0 0-3-16,11 5-17 0,-11-5-15 15,2 11-21-15,-2-11-13 0,0 20-8 0,-2-9-18 16,1 4-7-16,-3 0-22 0,0 2-7 16,0-2-17-16,-2 2-36 0,1 0-28 0,-1-1-28 15,1-1 1-15,0-1 5 0,-2-1 5 0,2-1 10 16,1-2 6-16,0-1 17 0,4-9 6 0,-5 15 16 0,5-15 14 31,-5 10 20-31,5-10 15 0,0 0 6 16,-4 12 6-16,4-12 9 0,0 0 29 0,0 0 21 15,0 0 6-15,0 0-4 0,15-3-19 0,-15 3 4 16,19-13-17-16,-9 5-1 0,2-2-19 0,1 1 0 16,0 1-17-16,0-3-5 0,2 1 2 15,2-1-7-15,-3 0-18 0,0 2-33 0,-2 0-61 16,-1 2-64-16,0 0-72 0,-3 2-54 16,-8 5 65-16,12-8-206 0,-12 8 73 0,0 0-251 15,13-1-148-15,-13 1-495 0,0 0-855 0</inkml:trace>
  <inkml:trace contextRef="#ctx0" brushRef="#br0" timeOffset="34915.43">2110 15892 517 0,'0'0'852'0,"-10"8"-184"0,10-8-65 16,0 0-55-16,0 0-35 0,0 0-41 0,0 0-49 15,0 0-47-15,8 8-41 0,-8-8-35 16,9-4-41-16,-9 4-37 0,16-8-20 0,-2 1-41 15,0-1-27-15,1 0-20 0,2-2-23 0,1 1-14 16,1-3-15-16,-1 1-8 0,0 1-46 16,0-1-52-16,-1 1-58 0,-3 1-64 0,0 2-78 15,-2 0 49-15,-2 2-218 0,0 1 104 16,-10 4-191-16,12-7-39 0,-12 7-106 0,0 0-563 16,11-5-817-16</inkml:trace>
  <inkml:trace contextRef="#ctx0" brushRef="#br0" timeOffset="35197.37">2306 15649 420 0,'-8'-12'544'0,"0"2"-74"0,1-1-31 16,1 1-34-16,1 3 84 0,5 7-181 0,-8-12 132 15,8 12-171-15,-9-10 111 0,9 10-188 16,-5-8 97-16,5 8-169 0,0 0 9 0,0 0 32 16,0 0 23-16,0 0 9 0,-7 10 7 15,7-10-2-15,2 20 3 0,0-1 17 0,1 3-6 16,1 3-8-16,1 6-8 0,1 2-16 0,-1 2-25 15,0 0 0-15,-2 2-13 0,1 0-17 0,-1-1-19 16,-1 0-20-16,1-1-4 0,0-2-22 16,-2-3-4-16,0-3-17 0,0-1 0 0,-1-2-17 15,0-5 4-15,1 0-8 0,-2-4-1 0,1-2-24 16,0-13-19-16,0 19-48 0,0-19-39 16,1 15-68-16,-1-15-91 0,0 0 20 0,0 0-245 15,0 0-87-15,0 0-98 0,0 0-208 16,0 0-567-16,4-14-1076 0</inkml:trace>
  <inkml:trace contextRef="#ctx0" brushRef="#br0" timeOffset="36232.76">2363 15587 385 0,'0'0'829'16,"4"-12"-191"-16,-4 12-69 0,0 0-67 0,4-13-24 0,-4 13-21 15,0 0-17-15,8-8-51 0,-8 8-41 16,8-5-39-16,-8 5-38 0,9-6-32 0,-9 6-33 16,12-6-14-16,-12 6-1 0,15-4-24 0,-15 4-13 15,17-10-33-15,-7 5-17 0,2-1-23 16,0 0-10-16,1-1-8 0,-2 1-24 0,2 0 4 16,-2 0-5-16,-1 1-27 0,-1 0-20 15,-9 5-29-15,14-9-21 0,-14 9 1 0,15-5 5 16,-15 5-3-16,10-5-6 0,-10 5-3 0,9-5 3 15,-9 5 9-15,0 0 5 0,11-4 1 16,-11 4 12-16,0 0 5 0,0 0 2 0,0 0-1 16,0 0 3-16,0 0 4 0,7 8 5 15,-7-8 1-15,-6 14-3 0,1-5-2 0,-1 4-4 16,-1 2 3-16,-1 1 3 0,-2 2 2 0,1 0-1 16,-1 1 6-16,-1-1 2 0,2-3 7 15,2-1-1-15,0-3-7 0,-1 1 13 0,3-3-3 16,0-1-4-16,5-8-4 0,-7 12-23 0,7-12 10 15,0 0 3-15,-4 11 7 0,4-11 5 16,0 0-4-16,0 0 12 0,0 0 3 0,0 0-4 16,15-4 0-16,-15 4-9 0,14-8 9 15,-14 8 3-15,16-10-6 0,-4 3 3 0,-1 0-9 16,0 0 9-16,-1 1-9 0,-1 2-10 0,-9 4-16 16,14-7-8-16,-14 7 3 0,14-5 16 15,-14 5 6-15,0 0 13 0,11 3-11 0,-11-3-21 16,4 10-36-16,-4-10-17 0,-2 19 128 15,-2-4-143-15,0 1 15 0,-3 3 19 0,-2 2 11 16,0-1 16-16,-3 4 6 0,-1-2 6 0,0 3 7 16,0-4 9-16,-1 1 12 0,2-4 15 0,1-1 11 15,1-2 8-15,1-3-2 0,0 0 0 16,4-4-21-16,-1 1-8 0,6-9-4 0,-7 9 5 16,7-9 3-16,0 0 13 0,0 0-7 15,0 0 9-15,0 0-6 0,0 0-2 0,13-4-19 16,-13 4-9-16,15-15-7 0,-5 6 4 0,1-2-6 15,3-3 2-15,0 2 128 0,2-3-156 16,-1 1 126-16,3-1-158 0,-2 0 128 0,1 0-151 16,-1 1 145-16,0 1-144 0,-1 1 137 15,-3 3-141-15,-1 1 151 0,-2 0-129 0,-9 8 155 16,14-6-120-16,-14 6 159 0,0 0-116 0,13-1 170 16,-13 1-123-16,0 0 30 0,8 13 29 15,-8-13 14-15,3 15 13 0,-3-15 5 0,2 20-11 16,0-5-2-16,0 1 11 0,-2 2 11 15,3 1 9-15,0 4-1 0,0 1 6 0,0-2-11 16,0 2 5-16,1-2-10 0,-2 0-11 0,0-2 6 16,0-2-21-16,-1 1 1 0,1-1-17 15,-1-3-2-15,0-1-15 0,-1-1-5 0,0-13-34 16,0 19-36-16,0-19 0 0,0 16 0 16,0-16 0-16,-2 12 0 0,2-12 0 0,-4 10-40 15,4-10-138-15,-6 7-56 0,6-7-56 0,0 0-27 16,-14 2 86-16,14-2-165 0,-12-1 122 15,12 1-156-15,-18-6 160 0,6 0-108 0,-2-1 147 16,0 0-121-16,-2-1 205 0,-1-1-92 16,1 2 88-16,2 0 52 0,-1 0 73 0,3 0 86 15,1 2 63-15,1 0 45 0,10 5 20 0,-13-7 5 16,13 7-2-16,-12-8-2 0,12 8-4 0,-9-7-4 16,9 7-13-16,0 0-29 0,-3-11-24 15,3 11-20-15,0 0-50 0,5-16-85 16,-5 16-99-16,11-14-86 0,-1 3-94 0,2-2-89 15,2 1-21-15,1-2-966 0,2 1-997 0</inkml:trace>
  <inkml:trace contextRef="#ctx0" brushRef="#br0" timeOffset="36974.83">2947 15790 256 0,'0'0'923'0,"0"0"-71"0,-14 1-255 0,14-1-60 16,0 0-52-16,0 0-61 0,0 0-59 15,-13 2-70-15,13-2-47 0,0 0-53 0,0 0-36 16,0 0-30-16,0 0-5 0,-8 4-1 0,8-4-15 16,0 0-1-16,0 0-16 0,-2 12-7 15,2-12-12-15,0 0 9 0,0 14-29 0,0-14-8 16,0 0-4 0,-1 13-10-16,1-13-4 0,0 0 0 0,0 0-2 0,-1 13-6 0,1-13-23 0,0 0-34 15,0 0-50-15,0 0-77 0,0 0-53 16,0 0 107-16,0 0-171 0,6-9 122 0,-6 9-158 15,7-22 149-15,-2 6-137 0,-1 0 33 16,0-2 31-16,2-2 45 0,-1-2 49 0,-2 0 36 16,2-2 45-16,0 2 42 0,-2 0 187 0,1 1-137 15,1 4 25-15,-2 1 22 0,-1 2 8 16,2 1 15-16,-4 13 0 0,4-17 24 0,-4 17 30 16,4-8 36-16,-4 8 10 0,0 0 19 15,0 0 5-15,10 10 7 0,-5 4 1 0,-3 4-12 16,2 6-1-16,-1 3 5 0,0 5-14 0,-1 2-7 15,-1 1-31-15,0 2-28 0,1-1-24 16,-2-2-22-16,1-5-19 0,0-1-16 0,-1-4-17 16,1 1-8-16,0-6-11 0,-1-1-18 15,1-1-16-15,-1-4-13 0,0-13-19 0,0 20-32 16,0-20-14-16,0 16-30 0,0-16-52 0,0 0-66 16,0 0-57-16,0 0-39 0,0 0-16 15,0 0 1-15,0 0 26 0,8-11 45 0,-5 0 189 16,1-3-115-16,1 0 189 0,0-2-99 15,0 3 212-15,1 0-96 0,-1-1 181 0,-1 4-121 16,-4 10 165-16,6-15-136 0,-6 15 31 0,5-11 33 16,-5 11 11-16,0 0 0 0,8-5-25 15,-8 5-19-15,0 0-16 0,0 0-18 0,9 9-16 16,-9-9-11-16,3 10-11 0,-3-10-10 16,0 0-5-16,3 15-8 0,-3-15-5 0,0 0-31 15,3 12-53-15,-3-12-85 0,0 0-80 0,3 10-90 16,-3-10-102-16,0 0-38 0,0 0-1026 15,0 0-1109-15</inkml:trace>
  <inkml:trace contextRef="#ctx0" brushRef="#br0" timeOffset="38264.42">3230 15515 527 0,'0'0'801'0,"6"-14"-156"0,-6 14-61 16,0 0-53-16,0 0-61 0,0 0-52 15,0 0-44-15,0 0-41 0,4 10-38 0,-4-10-43 16,-2 14-52-16,2-14-35 0,-3 20-34 0,1-10-23 16,1 1-21-16,-1 0-22 0,2-11-10 15,-3 20-15-15,3-20-5 0,-2 16-16 0,2-16 0 16,-1 14-8-16,1-14-4 0,0 0-2 16,1 16 1-16,-1-16 4 0,0 0 0 0,5 12 0 15,-5-12 5-15,0 0 7 0,10 4 0 0,-10-4 7 16,0 0-15-16,19-1-3 0,-19 1-3 15,13-4-1-15,-13 4 1 0,18-6-4 0,-18 6 1 16,18-7-2-16,-18 7 0 0,18-6 0 16,-18 6-7-16,16-5-23 0,-16 5-19 0,12-3-3 15,-12 3 2-15,0 0 15 0,13 0-12 0,-13 0-9 16,0 0-19-16,7 13-10 0,-7-13-3 16,-2 15 11-16,0-6 0 0,-3 6 9 0,0-3 3 15,-1 3 13-15,-1 0 3 0,0 0 13 0,-3 1 5 16,2-2 8-16,-1 3 2 0,-1-2 4 15,1-2 7-15,1-1 34 0,0-1 40 0,0 0 35 16,2-2 7-16,6-9-4 0,-9 13-5 16,9-13-17-16,-5 10-17 0,5-10-3 0,0 0 4 15,0 0 15-15,-2 10 9 0,2-10-4 0,0 0 0 16,0 0-10-16,13-1-7 0,-13 1-19 16,14-5-8-16,-14 5-5 0,18-4-3 0,-18 4-7 15,21-4-7-15,-7-1 4 0,2 0-9 16,-2 1 4-16,0 0-3 0,0 0-7 0,-3-1-20 15,0 1-24-15,-11 4-20 0,17-5 2 0,-17 5 2 16,14-6 5-16,-14 6-3 0,10-1 1 0,-10 1-8 16,0 0-19-16,13-6-16 0,-13 6-15 15,0 0-17 1,0 0-5-16,8-3 5 0,-8 3-2 0,0 0-12 16,0 0 101-16,0 0-185 0,1-15-19 0,-1 15-21 15,-2-12 137-15,0 2-151 0,0-4 24 0,-1-2 22 16,-2-1 33-16,1-4 45 0,-1 1 35 15,-2-2 180-15,1 0-135 0,-2-1 55 0,1 0 48 16,-1 1 47-16,1 0 28 0,-2 1 14 16,1 3 23-16,3 3 7 0,-1-2 18 0,1 5-11 15,-2 1-8-15,4 2-24 0,3 9-26 0,-6-12-22 16,6 12 1-16,0 0 19 0,0 0 24 0,0 0 4 16,-8 5 5-16,8-5 1 0,-1 21 18 15,1-3-1-15,1 3-1 0,-1 6-1 16,0 2-13-16,4 2-2 0,-3 1-24 0,0 2-15 15,1-1-23-15,-1-1-13 0,0-3-9 0,-1-1-6 16,1 1-9-16,-1-2-7 0,1 0-7 0,-2-1-6 16,1-1-4-16,0-4-24 0,-1-1-30 15,1-1-27-15,0-2-30 0,-2-1-26 16,1 0-30-16,0-3-35 0,0-1-28 0,-1-2 122 16,-2-1-162-16,4-9 134 0,-5 19-172 0,5-19 142 15,-9 13-145-15,9-13 33 0,-11 13 39 0,11-13 9 16,-11 12 39-16,3-7 40 0,1 1 62 15,-1-2 12-15,0 2 26 0,-1-2 43 0,9-4 52 16,-15 8 37-16,15-8 163 0,-16 8-134 16,16-8 165-16,-10 5-141 0,10-5 153 0,-9 4-140 15,9-4 127-15,0 0-174 0,-10 5 6 0,10-5 31 16,0 0 24-16,0 0 20 0,0 0 6 16,0 0 5-16,0 0-3 0,10-7-4 0,-10 7-14 15,13-7-10-15,-4 3-14 0,0-2-11 16,4 0-13-16,2 1-10 0,-1-2-14 0,4 1-13 15,1-1-3-15,2 0-9 0,1 1-46 0,-1 0-38 16,2 0 0-16,0 2 0 0,1 0 0 16,-2-1 0-16,-2 2 0 0,0 0 0 0,-2 1 0 15,1 0 0-15,-2 0 0 0,1 0 0 0,-5 0 0 16,0 2 0-16,-13 0 0 0,20-3 0 16,-20 3 0-16,19-1 0 0,-19 1 0 0,16-2 0 15,-16 2 0-15,12 0 0 0,-12 0 0 16,13-1 0-16,-13 1 0 0,0 0 0 0,18 0 0 15,-18 0 0-15,0 0 0 0,13 1 0 16,-13-1 0-16,0 0 0 0,15 1 0 0,-15-1 0 16,0 0 0-16,13 1 0 0,-13-1 0 0,0 0 0 15,14 4 0-15,-14-4 0 0,0 0 0 16,14 4 0-16,-14-4 0 0,11 3 0 0,-11-3 0 16,10 3 0-16,-10-3 0 0,0 0 0 0,12 6 0 15,-12-6 0-15,0 0 0 0,13 3 0 16,-13-3 0-16,0 0 0 0,9 4 0 0,-9-4 0 15,0 0 0-15,0 0 0 0,10 4 0 0,-10-4 0 16,0 0-219-16,0 0-596 0,9 5-397 16,-9-5-663-16,0 0-1594 0</inkml:trace>
  <inkml:trace contextRef="#ctx0" brushRef="#br0" timeOffset="38420.76">4199 16179 2566 0,'0'0'1041'0,"0"0"-218"0,0 0-176 0,3 14-119 16,-3-14-113-16,0 0-95 0,0 0-103 0,0 12-74 15,0-12-76-15,0 0-91 0,0 0-130 16,0 0-71-16,-7 7-399 0,7-7-429 0,0 0-434 16,0 0-1112-16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02:31.68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4988 9492 132 0,'-12'3'618'15,"12"-3"-107"-15,0 0-85 0,-12 2-27 0,12-2-55 16,0 0-25-16,0 0-67 0,-11 2-32 16,11-2-26-16,0 0-25 0,0 0-17 0,0 0-15 15,0 0-14-15,-13 2-14 0,13-2-16 0,0 0 3 16,0 0-10-16,0 0-4 0,0 0 4 15,0 0 0-15,0 0 4 0,0 0 11 0,0 0 21 16,0 0 8-16,0 0-2 0,0 0-3 16,0 0-1-16,0 0-5 0,0 0-9 0,0 0-10 15,0 0-3-15,0 0-13 0,11 6-9 16,-11-6-12-16,0 0-5 0,13 0-10 0,-13 0-6 16,0 0-2-16,17 3-1 0,-17-3 3 0,11 2 1 15,-11-2 1-15,14 1 2 0,-14-1-7 16,17 2 1-16,-17-2 7 0,19 3 0 0,-19-3-4 15,22 3 0-15,-22-3-4 0,21 1 3 16,-8 1 1-16,-1-2-9 0,1 1-4 0,1-1-4 16,3 0 7-16,2 0-9 0,0 0-2 0,0 0-1 15,0 0-3-15,1 0 2 0,-1-1-11 16,0 1 2-16,1-2 3 0,0 2-6 16,1-1 2-16,-2 1-4 0,1-2 1 0,1 2 4 15,-2-1-5-15,0 1 0 0,2-1-5 0,-3-1 6 16,2 1 125-16,-1 0-151 0,0 0 13 15,1 1 11-15,-1-1-6 0,1-1 12 0,0 0 0 16,-1 1 3-16,1-1-5 0,0-1 5 0,0 2-3 16,1-2 4-16,0 1-7 0,-1 0 3 15,3-1-2-15,-2 1 1 0,1 1-9 0,2-2 8 16,1 1-2-16,0 0-1 0,1 0-4 16,-6 0 6-16,6 0-6 0,0 0 3 0,-1 0 1 15,0 0 3-15,0-1-4 0,2 1 0 16,-1-2 4-16,0 1-4 0,1-2-19 0,-1 3 20 15,1-3-2-15,-2 1 3 0,2 1-1 0,-1-2-2 16,1 2-9-16,-2 0 9 0,0 1-6 16,-1-3 6-16,0 3-10 0,-2 0 11 0,-1 0-7 15,-1 1 8-15,2-1-13 0,-1 1 12 16,-2 0-9-16,2 1 8 0,0-1-5 0,-2 1-16 16,2 0 15-16,1 0 11 0,-2-1-11 0,2 1 10 15,-1-2-9-15,1 1 9 0,1 1-12 16,1-2 9-16,0 2-9 0,-1 0 10 0,1 0-3 15,3 0-1-15,0 2 0 0,1-1 3 16,-1 1-2-16,1-1-3 0,1-1 0 0,-3 2 3 16,1-1 1-16,1 1-4 0,0-1 9 15,0-1-9-15,-1 1 1 0,1 0 1 0,0-1 1 16,-1 2-3-16,-1-2-6 0,1 1 9 0,0-1-3 16,-1 0 6-16,1 0-10 0,1 0 10 15,-1 0-12-15,1 1 7 0,1-1-9 0,-3 0 14 16,3 2 0-16,-1-2-3 0,1 1-2 15,0 1 3-15,2-2 1 0,-3 0-1 0,2 1 4 16,2-1-7-16,-3-1 0 0,3 1 1 0,-1-2 1 16,-2 1 4-16,1 1 0 0,1-2-8 15,-1 2 2-15,-1-1-4 0,0 1 5 0,0 0 1 16,0 0-5-16,-2 0-7 0,1 0 11 16,-3 0-9-16,0 0 11 0,-2 0-10 0,2 0 13 15,0 0-10-15,1 0 6 0,-3 0-8 16,2 0 9-16,2 0-9 0,-2-2 11 0,1 1-11 15,0-1 12-15,0 2-15 16,0-1 16-16,0 0-3 0,1 0 2 0,-5 0-6 16,1 0 0-16,1 1-2 0,-1 0 4 15,2 0-1-15,-3 0-24 0,3 1 24 16,-1-1 1-16,2 1-1 0,-5-1 1 0,6 0 4 0,0 0 1 16,-2 0-6-16,0 1-1 0,0-2-2 15,-1 1-8-15,3 0 13 0,0 0-11 16,0 0 8-16,0 0-6 0,0 0 12 0,0 0-14 15,-1 0 10-15,2 1-8 0,-1 0 10 0,0-1-12 16,2 1 11-16,-2 0-2 0,2 0 7 16,0 1-6-16,-2-1 1 0,3 0-5 0,-1 1 1 15,0-1-1-15,0 1 4 0,0-1-3 16,2 0-2-16,-1 1 3 0,-1-1-1 0,2 1 0 16,0-1 5-16,-1 2-9 0,-1-2 11 0,3 1-8 15,-1 0-9-15,-2 1 12 0,1-1-13 16,-1 0 13-16,2 1-5 0,-1-2 5 0,-1 2-8 15,7-1 14-15,-1 0-12 0,0 1 4 16,2-1 3-16,-1-1-2 0,0 0-2 0,0 1 0 16,5-1 3-16,-3-1-6 0,0 1 2 15,2-1 3-15,2 1 0 0,-2 0-1 0,0 0-5 16,0 1 10-16,1-1-6 0,-3-1-2 0,2 3-10 16,-1 0 13-16,0-2-8 0,0 3 7 15,0-2-9-15,0 0 11 0,0 1-1 0,0-1 1 16,3 2 1-16,-2-3-2 0,0 0 0 15,2 1 3-15,-1-1-4 0,0-1 2 0,0 2 0 16,0-1-1-16,-1-1-1 0,0 2-1 0,-2-1 2 16,-1 1-1-16,0-1 0 0,-1 1-1 15,-2 1 2-15,-3-1 1 0,1 0-13 16,-1 0 15-16,-2 0-10 0,6 1 10 0,-4-1-8 16,0-1 10-16,-1 1-14 0,1 1 14 0,0-2-9 15,-1 1 7-15,-1 0-2 0,3-1 2 16,-4 0-2-16,1 1-2 0,0 1 4 0,-1-2-5 15,-1 3-4-15,1-1-13 0,-2 0 0 16,0-1 1-16,-1 2 6 0,-1-1-3 0,0 2 2 16,0-3 0-16,-1 3 1 0,-3-3 1 0,1 2-3 15,0-2 16-15,-1 2-9 0,1-1-2 16,-1 0-2-16,-1-1 5 0,2 1-5 0,-2-1 5 16,1 0-3-16,-1 2 6 0,0-1 5 15,0 0-7-15,0-1-1 0,-1 2 6 0,1-2-7 16,-1 1 7-16,1 0-4 0,0 0 4 15,0-1-10-15,1 1 12 0,0 0-6 0,1-1 2 0,4 0-3 0,1 0 10 16,1-1-5-16,1 0-1 16,1-1 3-16,-1 0-1 0,2-1-1 0,1 0 4 15,0 1-4-15,5-3-1 0,-1 1 6 0,2 1-7 16,-1-2-1-16,0 0 8 0,3 0-7 16,-1 0 4-16,-1-2-4 0,2 1-2 0,0 0 5 15,0-2-8-15,4 0 12 0,2 0 0 16,-7 1-7-16,-1-1 5 0,7-1-4 0,-6 1 4 15,0 1-6-15,-1 1 0 0,1-1-2 0,-2 0 5 16,0-1 1-16,0 2-1 0,-2 0 0 16,-1-1 0-16,0 0-1 0,-4 2 5 0,-2-1-4 15,1 0 0-15,-2 0 0 0,0 0 4 16,-2 0-4-16,-1 1 119 0,-4 0-145 0,-1 0 8 16,-2 1-2-16,-2-1 7 0,-2 1 3 0,-12 2 4 15,20-3 7-15,-20 3-9 0,19-3-2 16,-19 3 8-16,18-3-4 0,-18 3 0 15,13-3 7-15,-13 3-3 0,12-2-1 0,-12 2-6 16,12-4 6-16,-12 4 6 0,12-2-7 0,-12 2-1 16,16-3-1-16,-16 3 5 0,20-5-10 15,-4 2 10-15,0-1 8 0,3 0-8 0,1 0 2 16,2 0-3-16,1 0 4 0,1 0 0 16,0 1 3-16,-1-1-6 0,-2 1 4 0,0 0-1 15,-2 1 3-15,1-1-5 0,-1 1-1 0,-2 1 1 16,0-1 0-16,-4 0-2 0,0 1 2 15,-13 1-17-15,19-2 24 0,-19 2 0 0,17-2-3 16,-17 2 0-16,16-2 0 0,-16 2-1 16,13-1 2-16,-13 1-5 0,13-1 5 0,-13 1-4 15,0 0 2-15,16-2-1 0,-16 2 3 16,0 0-2-16,14-2 4 0,-14 2-4 0,0 0 5 16,0 0 6-16,16-1-30 0,-16 1 28 0,0 0-45 15,0 0-37-15,0 0-43 0,12 0-54 16,-12 0-59-16,0 0-63 0,0 0-58 0,0 0-61 15,0 0-24-15,0 0-20 0,-9 9-95 16,9-9-227-16,-23 9-331 0,2-1-720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02:33.044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8315 11336 423 0,'-16'-2'664'0,"16"2"-108"15,-14-2-42-15,14 2-50 0,0 0-40 0,-15-1-32 16,15 1-23-16,0 0-16 0,-14-3-21 15,14 3-25-15,0 0-31 0,0 0-27 0,-13-2-22 16,13 2-25-16,0 0-23 0,0 0-23 0,0 0-31 16,-14-3-17-16,14 3-15 0,0 0 4 15,0 0 23-15,0 0 14 0,0 0 13 0,0 0-9 16,0 0 21-16,14 0-32 0,-14 0 6 0,17 1-13 16,-17-1-3-16,25 0-13 0,-7-1-2 15,2 1-10-15,1-1 5 0,3 1-9 0,4-1-85 16,-1 1-3-16,2-2 0 0,-1 1 0 15,1 1 0-15,1-2 0 0,-1 1 0 0,0 0 0 16,-2 1 0-16,0 0 0 0,-4 0 0 16,-3-2 0-16,0 2 0 0,-1 0 0 0,-4 0 0 15,-1 0 0-15,-14 0 0 0,22 0 0 0,-22 0 0 16,22-1 0-16,-22 1 0 0,13-1 0 16,-13 1 0-16,14-1 0 0,-14 1 0 0,0 0 0 15,16 0 0-15,-16 0 0 0,0 0 0 16,14 0 0-16,-14 0-199 0,0 0-215 0,11 2-80 15,-11-2-80-15,0 0-81 0,16 4-183 16,-16-4-751-16,11 4-1238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02:33.90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8431 12839 949 0,'0'0'631'0,"0"0"-70"16,-6-8-55-16,6 8-44 0,0 0-40 15,0 0-29-15,-9-6-12 0,9 6-41 0,0 0-35 16,0 0-37-16,0 0-34 0,-5-6-41 15,5 6-33-15,0 0-22 0,0 0 21 0,0 0 32 16,0 0-4-16,0 0 13 0,0 0-7 16,14 0 6-16,-14 0-18 0,15 0 0 0,-15 0-12 15,31-1-3-15,-10-1-7 0,4 1-10 16,2 0-35-16,-1-2-114 0,3 0 0 0,3 2 0 16,5-1 0-16,-1 0 0 0,1 2 0 0,3-1 0 15,-2 1 0-15,2 1 0 0,-1-1 0 16,2 0 0-16,-2 0 0 0,1 1 0 0,-2 0 0 15,2 0 0-15,-3-1 0 0,-6 0 0 0,0 0 0 16,-1 0 0-16,-3 0 0 0,-1-1 0 16,-7 0 0-16,3 0 0 0,-5 1 0 15,0 0 0-15,-4-1 0 0,-13 1 0 0,22 0 0 16,-22 0 0-16,19-1 0 0,-19 1 0 0,13-1 0 16,-13 1 0-16,0 0 0 0,18-1 0 15,-18 1 0 1,0 0 0-16,13-1-27 0,-13 1-492 0,0 0-124 15,0 0-118-15,9 4-259 0,-9-4-632 16,0 0-1316-16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02:34.830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8354 14312 387 0,'0'0'699'16,"0"0"-141"-16,-6-9-68 0,6 9-76 0,0 0-97 16,0 0-2-16,0 0-28 0,-4-6-24 0,4 6-13 15,0 0 72-15,0 0-23 0,0 0 27 16,0 0-34-16,0 0 16 0,11-1-33 0,-11 1 20 16,16 1-49-16,-16-1-18 0,23-1-13 15,-4 1-3-15,4-2-6 0,4 1 6 0,2-1-39 16,5 2 12-16,4 0-30 0,5 0 1 15,6 0-50-15,5 2-106 0,0-1 0 0,-1-1 0 16,1 2 0-16,2-4 0 0,3 2 0 0,-2-1 0 16,1-1 0-16,1 1 0 0,0 0 0 15,2 1 0-15,-2-3 0 0,3 1 0 0,-5 1 0 16,-1 0 0-16,-4-1 0 0,-3 1 0 16,-6-1 0-16,-7 2 0 0,-5 0 0 0,-2-1 0 15,-2-1 0-15,-7 2 0 0,1 0 0 0,-1-2 0 16,-6 2 0-16,0 0 0 0,-14 0 0 15,21 0 0-15,-21 0 0 0,14-1 0 16,-14 1 0-16,13-1 0 0,-13 1 0 0,0 0 0 16,14-1 0-16,-14 1 0 0,0 0-183 0,0 0-324 15,0 0-258-15,0 0-189 0,0 0-871 16,-14 3-1531-16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01:50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12314 15227 322 0,'0'0'600'0,"-7"-9"-78"0,7 9-61 15,0 0-30-15,0 0-35 0,-8-8-35 0,8 8-17 16,0 0-15-16,0 0-13 0,0 0-11 0,-4-8-44 16,4 8 23-16,0 0-48 0,0 0 13 15,0 0-41-15,0 0 1 0,0 0-42 16,-6-6 6-16,6 6-42 0,0 0-7 0,0 0-32 16,0 0 54-16,0 0-21 0,0 0-5 0,14-7 29 15,-14 7-45-15,19-3 25 0,-1 0-43 16,0 1 30-16,2-2-40 0,1 2 21 0,-1-1-42 15,2 1 25-15,-1 0-43 0,-2 0 18 16,0 1-38-16,-2-1 20 0,-2 2-33 0,-4-1 27 16,-11 1-37-16,21-1-2 0,-21 1-59 0,17-1 8 15,-17 1-62-15,14-1-30 0,-14 1-66 16,11-1-28-16,-11 1-109 0,0 0-46 0,14-2-75 16,-14 2-24-16,0 0-19 0,0 0-30 15,0 0-61-15,0 0-555 0,0 0-779 0</inkml:trace>
  <inkml:trace contextRef="#ctx0" brushRef="#br0" timeOffset="413.86">12485 15171 259 0,'-12'4'621'15,"12"-4"-113"-15,-17 5-68 0,17-5-48 0,-15 6-59 16,15-6-32-16,-12 7-45 0,12-7 24 16,-11 12-60-16,6-5 31 0,-1 5-11 0,1 1-11 15,0 2-12-15,-1 1-4 0,1 3 0 16,0 3-1-16,-1 2-13 0,-1 5-6 0,-1 0-11 15,1 0-10-15,0 0-9 0,-1 1-9 0,-1-1-11 16,1 0-13-16,1-1-15 0,-2 0-3 16,0-1-18-16,1 0-15 0,1-6 90 0,0 1-132 15,-1-1 94-15,1-1-118 0,0-1 100 16,1-4-116-16,-1 0 102 0,1-2-112 0,0-1 111 16,1 1-111-16,-1-4 113 0,2-2-99 15,4-7 105-15,-9 14-116 0,9-14 113 0,-8 10-108 16,8-10 103-16,-5 7-114 0,5-7 100 0,0 0-116 15,-7 9 88-15,7-9-118 0,0 0 111 16,0 0-72-16,0 0 100 0,0 0-95 0,0 0 114 16,9 5-108-16,-9-5 59 0,21-5-47 15,-7 2 0-15,3 0 0 0,0-3 0 0,1 3 0 16,0-1 0-16,4-1 0 0,0 0 0 16,0 0 0-16,-4 2 0 0,2-3 0 0,-2 4 0 15,0-3 0-15,-2 3 0 0,0-2 0 16,-3 2 0-16,-1 0 0 0,-12 2 0 0,18-4-70 15,-18 4-81-15,19-4-198 0,-19 4-65 0,16-2-32 16,-16 2-65-16,15-6-65 0,-15 6-133 16,17-9-864-16,-7 1-1218 0</inkml:trace>
  <inkml:trace contextRef="#ctx0" brushRef="#br0" timeOffset="649.45">12788 15288 1318 0,'0'0'825'0,"5"-15"-133"0,-5 15-134 16,4-10-69-16,-4 10-89 0,0 0-17 0,5-7-65 15,-5 7-24-15,0 0-68 0,0 0-27 0,9-2-57 16,-9 2-10-16,0 0-44 0,0 0 3 16,14 1-49-16,-14-1-29 0,0 0-77 15,11 6-22-15,-11-6 30 0,0 0-193 0,9 7-14 16,-9-7-73-16,6 8-78 0,-6-8-118 0,0 0-121 15,6 11-460-15,-6-11-730 0</inkml:trace>
  <inkml:trace contextRef="#ctx0" brushRef="#br0" timeOffset="853">12677 15402 296 0,'0'0'878'0,"-18"6"-180"0,18-6-77 15,-10 2-95-15,10-2-16 0,0 0-2 0,0 0-21 16,0 0-33-16,0 0 78 0,0 0-178 0,0 0-72 15,0 0-6-15,16-6-76 0,-16 6 4 16,24-8-62-16,-8 3 13 0,0 1-63 16,1 0 17-16,1-2-50 0,3 1 20 0,1-1-50 15,-1 1 14-15,0-1-89 0,0 0-26 0,-2 3 26 16,0-2-206-16,-1 1 1 0,-1 0-230 16,0 0-90-16,-2 2-64 0,-1-1-66 0,-3 1-722 15,-11 2-1032-15</inkml:trace>
  <inkml:trace contextRef="#ctx0" brushRef="#br0" timeOffset="1056.22">12993 15329 529 0,'0'0'658'16,"-17"3"-103"-16,17-3-23 0,-14 2-93 0,14-2-74 15,-9 3-39-15,9-3-10 0,-11 9-9 16,11-9-4-16,-9 12-15 0,9-12-3 0,-9 19-5 16,4-5 3-16,-4 4-37 0,4 3-10 15,-3 1-17-15,-1 5-26 0,-2 0-35 0,0 1-29 16,-2-1-23-16,2-1-15 0,0-1-39 0,0 0-37 15,1-4-62-15,1 0-72 0,-2-2-84 16,3-2-78-16,0-1-76 0,1-3-71 0,0-1-96 16,1-3-130-16,6-9-711 0,-8 14-967 15</inkml:trace>
  <inkml:trace contextRef="#ctx0" brushRef="#br0" timeOffset="1431.33">12829 15606 42 0,'9'-12'689'0,"0"2"-154"0,1 2-67 16,-1-3-49-16,0 4-71 0,0-1-63 16,1 1-42-16,-1 1-6 0,-2 2-20 0,-7 4-14 15,18-8-37-15,-18 8-8 0,17-5-21 0,-17 5-26 16,20-4-13-16,-20 4-28 0,21-3-12 16,-21 3-11-16,20-1-3 0,-20 1-12 15,21 1 16-15,-21-1-2 0,20 2 19 0,-20-2 16 16,18 3 24-16,-18-3 32 0,15 9 24 0,-15-9 15 15,13 10 14-15,-8-2 14 0,1 1-1 16,-2-1 2-16,0 4 0 0,-1 2-6 0,-2-1-22 16,0-1-16-16,-1 2-8 0,-1 2-19 15,-1 0-5-15,0-1-13 0,-1 0-9 0,0 0-11 16,0-1-9-16,-1-3-10 0,0-2-5 0,4-9-7 16,-6 18-11-16,6-18-6 0,-7 12-8 15,7-12-13-15,-9 13-29 0,9-13-30 0,-13 9-34 16,13-9-53-16,-16 6-49 0,16-6-58 0,-18 0-33 15,8-3-45-15,-5-3-48 0,2-2-49 16,-4-5-60-16,3-4-56 0,-3-3-75 16,2-4-151-16,2-1-498 0,4 0-850 0</inkml:trace>
  <inkml:trace contextRef="#ctx0" brushRef="#br0" timeOffset="1870.25">13555 15154 1087 0,'10'-9'908'0,"-10"9"-100"0,0 0-71 15,7-8-78-15,-7 8-166 0,0 0-81 16,0 0-78-16,0 0-34 0,0 0-77 15,-11 3-17-15,11-3-66 0,-12 9-16 0,3 1-42 16,-3-1-6-16,1 0-45 0,-1 2-14 0,-3 1-39 16,2 0 3-16,-2 0 81 0,1 0-150 15,1-2-8-15,1 0-19 0,1-3-12 0,-1 3 10 16,3-4 2-16,9-6-13 0,-15 9-5 0,15-9 5 16,-10 8 10-16,10-8 16 0,-8 6 2 15,8-6 16-15,0 0 11 0,-8 7 30 0,8-7 38 16,0 0 35-16,0 0 40 0,-2 13 31 15,2-13 33-15,3 13 27 0,-3-13 4 0,5 24-4 16,-2-4-21-16,0 1-9 0,-1 3-16 0,0 3-11 16,-1 1-14-16,-1-1-11 0,0 2-13 15,0-2-13-15,-1 1-12 0,0-3-20 0,1-2-9 16,-1-3-44-16,1-1-76 0,0-5-82 16,0-1-88-16,0-13-83 0,1 19-72 0,-1-19 56 15,1 11-259-15,-1-11-118 0,0 0-371 16,0 0-740-16</inkml:trace>
  <inkml:trace contextRef="#ctx0" brushRef="#br0" timeOffset="2323.84">13329 15452 407 0,'0'0'718'0,"2"-17"-56"0,-2 17-34 16,5-13-62-16,-5 13-41 0,15-17-28 0,-6 8-51 15,2-1-89-15,2 1-24 0,-1 0-75 16,3 0-14-16,1-1-58 0,1 1-24 0,1-1-48 15,1 2-2-15,0-2-36 0,2 2-3 0,1-1-38 16,0 1 16-16,-2 1-25 0,0 0 8 16,0 0-27-16,-4 3 17 0,2 0-20 15,-4 0 9-15,-2 2-27 0,0-1 30 0,-12 3-12 16,17-1 48-16,-17 1 4 0,18 6 53 0,-18-6-14 16,17 12 40-16,-9 1-34 0,-1 1 45 15,-1 5 100-15,0 5-136 0,-1 1-2 0,-2 1-1 16,-1 5-7-16,0 3-3 0,-2 0-8 15,0 0-13-15,0 0-76 0,-2-1 0 0,2 0 0 16,-1-1 0-16,-1-3 0 0,0-2 0 0,1-1 0 16,0-1 0-16,-2-5 0 0,2-1 0 15,0-1 0-15,0-3 0 0,1 0 0 0,-1-5 0 16,1-10 0-16,-1 21 0 0,1-21 0 16,-2 15 0-16,2-15 0 0,-1 12 0 0,1-12 0 15,-3 8 0-15,3-8 0 0,-5 9 0 16,5-9 0-16,0 0 0 0,-12 6 0 0,12-6 0 15,0 0-234-15,-20-4-92 0,20 4-40 0,-23-9-37 16,10 3-36-16,0-3-33 0,-1 1-31 16,-2-4-41-16,1 1-45 0,0-1-59 0,1-1 26 15,-1 1-332-15,2-1-536 0</inkml:trace>
  <inkml:trace contextRef="#ctx0" brushRef="#br0" timeOffset="2511.32">13413 15530 123 0,'0'0'748'0,"-4"-15"-150"0,4 15-59 16,0 0-44-16,0 0-70 0,0 0-33 0,0 0-32 16,0 0-39-16,3 10-40 0,-3-10-43 15,4 18-47-15,-2-3-33 0,2 0-33 0,-2 0-26 16,1 1-49-16,0-2-68 0,0 1-63 16,-1-3-44-16,0-1-54 0,-2-11-55 0,5 18-43 15,-5-18-50-15,3 17-24 0,-3-17-40 0,2 13-77 16,-2-13-381-16,0 0-393 0</inkml:trace>
  <inkml:trace contextRef="#ctx0" brushRef="#br0" timeOffset="2792.58">13464 15643 498 0,'0'0'488'0,"5"-16"-47"0,-5 16-39 16,7-16-23-16,-7 16-76 0,7-13-38 0,-7 13-17 16,8-14-11-16,-8 14-21 0,9-10-25 0,-9 10-17 15,13-10-30-15,-13 10-11 0,13-9-19 16,-13 9-16-16,14-6-16 0,-14 6-18 0,14-6-11 15,-14 6 4-15,13 0 11 0,-13 0 6 16,9 3-5-16,-9-3 0 0,9 8-12 0,-9-8-4 16,6 12-2-16,-6-12 19 0,4 16 32 0,-4-16 30 15,1 16 19-15,-1-16 2 0,1 13-8 16,-1-13-2-16,0 0 0 0,0 15-2 16,0-15 0-16,0 0-10 0,1 10-22 0,-1-10-14 15,0 0-10-15,0 0-20 0,0 0-19 0,0 0-39 16,11 3-57-16,-11-3-46 0,8-8-62 15,-8 8-67-15,11-13-79 0,-3 1-81 0,3-3-83 16,0-1-135-16,1-2-224 0,1-4-360 16,1-2-796-16</inkml:trace>
  <inkml:trace contextRef="#ctx0" brushRef="#br0" timeOffset="3246.94">13956 15085 331 0,'0'0'777'16,"6"-6"-200"-16,-6 6-44 0,0 0-96 0,9-7-79 16,-9 7-58-16,0 0-53 0,11-4-36 0,-11 4-28 15,10-2-18-15,-10 2-30 0,16-1 35 16,-16 1 12-16,20-3-40 0,-20 3-38 0,20-2-19 16,-20 2-9-16,21-1-19 0,-21 1-19 0,19 0-10 15,-19 0-8-15,14 1-3 0,-14-1-5 16,12 1 5-16,-12-1 3 0,12 3 26 15,-12-3 17-15,9 4 25 0,-9-4 17 0,8 9 12 16,-8-9 11-16,8 10 9 0,-8-10 111 0,5 17-142 16,-3-9-11-16,1 2 30 0,-1 6-18 15,-1 2 30-15,0 3-18 0,1 4 20 0,0 2 97 16,0 6-116-16,-2 1-11 0,1 3-19 0,0-1-8 16,-1 0 0-16,1-1-12 0,-1-1-8 15,1-2-5-15,0-3-8 0,0-3-14 0,1-1 13 16,-1-2-6-16,0-3 8 0,-1-2 3 15,0-2-29-15,1-2-24 0,-1-1 0 0,0-13 0 16,-1 21 0-16,1-21 0 0,-4 19 0 0,4-19 0 16,-4 18 0-16,4-18 0 0,-9 14 0 15,3-8 0-15,-1 1 0 0,-6-1 0 16,-1 0 0-16,-1 0 0 0,-2-3 0 0,-3-1-214 16,0 0-88-16,-1 0-68 0,0-2-63 0,-2 0-63 15,2 0-78-15,-1 0-86 0,-1 2-135 16,2-2-587-16,3 0-982 0</inkml:trace>
  <inkml:trace contextRef="#ctx0" brushRef="#br0" timeOffset="4310.75">14741 15090 575 0,'0'0'670'0,"0"0"-51"0,10-5-33 16,-10 5-68-16,0 0-41 0,0 0-22 0,13-2-25 16,-13 2-48-16,0 0-35 0,0 0 80 15,0 0-173-15,9 4 88 0,-9-4-158 16,0 0 75-16,0 0-143 0,1 14-33 0,-1-14 21 16,-3 10-48-16,3-10 9 0,-6 12-36 0,6-12 22 15,-9 15-34-15,4-8 24 0,-1 0-34 16,-2 3 28-16,-3 0-37 0,1 1 2 0,-1-1 15 15,-1-1-35-15,1 0 27 0,1-2-22 0,1 0 28 16,9-7-32-16,-13 9 10 0,13-9-42 16,-11 7 5-16,11-7-35 0,-7 6 10 0,7-6-24 15,0 0 32-15,-7 5-3 0,7-5 33 16,0 0-19-16,0 0 33 0,0 0-17 0,0 0 28 16,10-4-19-16,-10 4 24 0,11-7-18 0,-11 7 26 15,14-5 103-15,-14 5-126 0,18-7 110 16,-8 3-125-16,2-2 110 0,1 2-125 15,-2 1 112-15,0 0-123 0,-11 3 114 0,19-4-115 16,-19 4 120-16,18-1-112 0,-18 1 145 0,13 0-102 16,-13 0 6-16,13 3 51 0,-13-3-1 15,8 5 31-15,-8-5-33 0,0 0 24 0,4 12-37 16,-4-12 22-16,-2 12-41 0,2-12 24 16,-6 13-60-16,6-13-14 0,-10 14 61 0,2-4-178 15,-2 0-31-15,-2-2-31 0,0 3-43 0,-3-1-37 16,-1 1-18-16,0-1-28 0,1-2 7 15,1 0 11-15,-1-2-20 0,3 0-48 0,0-2 10 16,12-4 36-16,-19 5 91 0,19-5 89 0,-16 3 62 16,16-3 64-16,-12 0 59 0,12 0 60 15,0 0 53-15,-15 0 28 0,15 0 26 16,0 0 25-16,0 0 20 0,0 0 2 0,-9-3-4 16,9 3-15-16,0 0-31 0,0 0-28 0,0 0-31 15,11-5-23-15,-11 5-19 0,14-3-15 16,-14 3-17-16,19-4-8 0,-7 0 7 0,3 2 14 15,4-1 4-15,0 1-4 0,-1-1-7 0,2 2-3 16,-2-1-1-16,1 2 3 0,-2 0 3 16,-4 0 7-16,-13 0 21 0,23 2 25 0,-23-2 23 15,18 5 8-15,-18-5 111 0,13 8-141 16,-13-8 103-16,6 12-141 0,-6-12 90 0,-3 16-128 16,-2-4-7-16,-4 2-5 0,-2 1-8 0,-2 1-7 15,-4 4-1-15,-3-1-14 0,1-1-35 16,-3 0-38-16,0 0-35 0,1-2-17 15,-1-1-18-15,3-1-63 0,2-4-34 0,1-1-43 16,2-2-50-16,3-2-79 0,2-2-125 0,9-3-146 16,-14 3-530-16,14-3-829 0</inkml:trace>
  <inkml:trace contextRef="#ctx0" brushRef="#br0" timeOffset="5014.74">14617 15518 287 0,'12'-5'601'0,"-2"1"-68"16,2 0-45-16,0-2-51 0,3 3-90 15,-2-2-38-15,3 1-32 0,-2 0-24 16,1 0-32-16,0-1-39 0,0 2-30 0,0-2-26 16,2 1-13-16,-2 1-14 0,1 2-21 0,-3-3-14 15,-2 2-12-15,-11 2-8 0,21-4-9 16,-21 4 9-16,17-4 35 0,-17 4 34 0,11-1 32 16,-11 1 29-16,0 0 25 0,16-2 6 0,-16 2-23 15,0 0-13-15,0 0 1 0,8 6-4 16,-8-6-12-16,0 0-8 0,-4 14-12 0,4-14-27 15,-8 13-12-15,1-3-13 0,0 2-5 16,-2 1-8-16,-2 2-11 0,-1 1 0 0,-1-1-13 16,0 2-7-16,0-2-4 0,-2 0-1 0,2-1-6 15,-1 1 1-15,1-1-5 0,1-4-2 16,1 0-3 0,1-1 2-16,1-2 0 0,3-1-12 0,6-6-19 0,-10 11-8 0,10-11-35 15,-7 7-27-15,7-7 2 0,0 0 1 0,0 0-2 16,0 0-25-16,0 0 3 0,0 0 0 15,0 0-1-15,10-9 5 0,-10 9 8 0,16-10 9 16,-9 4 2-16,2 2 13 0,0 0 10 0,0 0-12 16,2 0 8-16,-11 4-1 0,18-5 5 15,-18 5 3-15,16-1 16 0,-16 1 22 0,13 4 33 16,-13-4 13-16,10 9 21 0,-10-9 13 16,5 14 5-16,-5-14 13 0,-2 19 0 0,-3-5 10 15,-1 1 0-15,-2 3 5 0,-2-1-2 16,0 0-3-16,-4 0-10 0,3-3-13 0,-3 1-10 15,4-3 0-15,0-1 94 0,2-2-127 16,0-1-26-16,8-8-31 0,-10 10-60 0,10-10-24 16,0 0-29-16,0 0-31 0,0 0-31 0,0 0-31 15,1-10-36-15,9 1-19 0,1 1-7 16,1-3 2-16,2-1 5 0,1 2 28 0,1-2 169 16,0 3-115-16,-1 0 169 0,0 2-135 0,-1 2 175 15,1-1-128-15,-1 1 181 0,0 3-120 16,-14 2 74-16,20 0 78 0,-20 0 27 15,16 7 52-15,-9-1 33 0,-7-6 57 0,10 14 23 16,-10-14 17-16,3 19-4 0,-4-8-4 0,-1 3-12 16,-3 3 75-16,-2-3-138 0,0 4 73 15,-2-2-141-15,-3 0 74 0,1 0-133 0,-3-1-16 16,1-1-15-16,-1 0-7 0,-2-1-17 16,0-1-28-16,-1-2-39 0,2-1-39 0,1-3-34 15,0-2-81-15,0-1-71 0,14-3-128 0,-23 2-86 16,13-5-100-16,-2-3-134 0,1-2-830 15,1-3-1177-15</inkml:trace>
  <inkml:trace contextRef="#ctx0" brushRef="#br0" timeOffset="5205.96">15205 15271 719 0,'0'0'653'0,"15"2"-111"0,-15-2-35 0,11 7-112 15,-11-7-82-15,7 6-86 0,-7-6-141 16,5 7-160-16,-5-7-188 0,7 5-261 0,-7-5-293 16,0 0-350-16</inkml:trace>
  <inkml:trace contextRef="#ctx0" brushRef="#br0" timeOffset="5424.81">15452 15227 835 0,'0'0'943'0,"0"0"-172"16,0 0-74-16,0 0-81 0,0 0-65 0,9 6-110 16,-9-6-36-16,0 0-79 0,-2 8-36 15,2-8-85-15,-3 11-20 0,3-11-61 0,-4 10-39 16,4-10 40-16,-7 14-200 0,7-14-58 15,-10 14-65-15,5-6-59 0,0-2-59 0,-3 2-58 16,-2 3-63-16,-1-1-48 0,-3 1-58 16,-2-1-58-16,-2 2-393 0,-2-1-591 0</inkml:trace>
  <inkml:trace contextRef="#ctx0" brushRef="#br0" timeOffset="5846.75">15154 15448 1269 0,'-22'6'499'0,"4"-1"42"16,1-2-4-16,3 1-7 0,1-2-64 0,4 2-64 15,9-4-60-15,-14 2-6 0,14-2 10 16,0 0 0-16,0 0-21 0,0 0-22 0,0 0 55 15,0 0-144-15,1-12 52 0,-1 12-135 0,16-7 70 16,-2 1-123-16,1 0-40 0,3 0 27 16,2 1-49-16,2-2 33 0,3 2-38 15,0 0 19-15,0-1-71 0,-1 2-28 0,1-1 34 16,0 0-191-16,0 0-58 0,-4 1-48 0,-2 1-32 16,-1-1-51-16,-3-1 23 0,-2 3 19 15,-2-1 36-15,-11 3 43 0,13-4 41 0,-13 4 32 16,0 0 30-16,11-7 9 0,-11 7 30 15,0 0 12-15,0 0 29 0,-4-12 39 0,4 12 28 16,-9-13 45-16,3 5 39 0,-1-3 40 0,-1-1 56 16,-1-2 40-16,1 1 41 0,-1 0 49 15,1 3 36-15,2 1-4 0,1 2 87 0,5 7-165 16,-9-12 60-16,9 12-156 0,-7-6-36 16,7 6 43-16,0 0-40 0,0 0 24 0,-7 8-28 15,7-8 15-15,0 18 110 0,1-3-135 16,0 3 110-16,1 3-125 0,-1 3-7 0,1 1-7 15,1 1-4-15,-2 0-4 0,0 0-17 0,1 1 4 16,-2 0-23-16,1-2-23 0,-1-2-30 16,-1-1-35-16,1-2-41 0,-1-1-33 0,0-2-29 15,0-4-48-15,0-1-74 0,1-12-67 16,-2 18-42-16,2-18 108 0,0 0-195 0,-3 10-81 16,3-10-55-16,0 0-325 0,0 0-554 0</inkml:trace>
  <inkml:trace contextRef="#ctx0" brushRef="#br0" timeOffset="5988.31">15313 15420 1512 0,'0'0'594'0,"0"0"-28"0,0 0-15 0,0 0-21 16,-7 9-59-16,7-9-67 0,-7 8-30 0,7-8-27 16,-8 17-36-16,8-17-36 0,-9 15-40 15,4-7-49-15,-1 3-42 0,-1 0-30 0,0 2-19 16,-1 0-43-16,-1 0-61 0,-1 3-78 0,-2-2-82 16,0 0-84-16,0 0-84 0,2-4-70 15,0-1 34-15,1-1-312 0,9-8-727 0,-14 7-1016 16</inkml:trace>
  <inkml:trace contextRef="#ctx0" brushRef="#br0" timeOffset="6191.66">15286 15420 223 0,'14'-2'741'0,"0"4"-81"0,2 1-28 16,-1 1-86-16,5 3-69 0,1 3-46 0,1 4-17 15,1 1-34-15,0 3-57 0,-2 0-55 16,0 0-50-16,-1 2-43 0,-2-1-34 0,-2-1-30 15,-4-1-33-15,1 0-59 0,-3-2-60 0,-2-3-52 16,1-1-32-16,-4 1-32 0,-1-4-43 16,-4-8-63-16,4 11-59 0,-4-11 65 0,0 0-250 15,-2 14-108-15,2-14-401 0,-7 5-624 16</inkml:trace>
  <inkml:trace contextRef="#ctx0" brushRef="#br0" timeOffset="6396.72">15216 15698 1029 0,'-13'1'861'16,"13"-1"-140"-16,-19 2-73 0,19-2-66 16,-12 1-72-16,12-1-65 0,0 0-35 0,0 0-28 15,0 0-42-15,0 0-46 0,0 0-48 0,0 0-26 16,9-8-39-16,4 4-20 0,4 0-18 16,1-2-27-16,4-1-25 0,1 0-17 15,2 0-28-15,1 0-72 0,-1 1-75 0,-1-1-77 16,0 1-86-16,-2 0-81 0,-4 3-94 0,0-1-83 15,-6 2 60-15,-12 2-207 0,19-3-56 16,-19 3-461-16,0 0-796 0</inkml:trace>
  <inkml:trace contextRef="#ctx0" brushRef="#br0" timeOffset="6710.02">15433 15624 639 0,'-13'3'493'0,"-2"0"64"16,2 1-195-16,-2 0-5 0,1 1-24 15,-1 1-21-15,1-1-28 0,1 1-32 16,-1 0-25-16,2 2-26 0,0-1-19 0,1 2-31 15,0 0-24-15,-1 0-13 0,3 1-13 0,-1 1-15 16,0-2 3-16,3 2 1 0,-1 0 2 16,2-3 1-16,0 3 1 0,6-11-3 0,-8 14 1 15,8-14 9-15,-5 15 22 0,5-15 4 0,-2 14 18 16,2-14 26-16,3 14-7 0,-3-14 6 16,8 12 0-16,0-6-11 0,-1 0-11 0,4 1 90 15,3-1-137-15,-1 0-15 0,2-2-26 16,-1 2 3-16,1-2-13 0,1 2-24 0,2-1-18 15,-3 0-40-15,3 0-39 0,-4-1-41 16,2 2-29-16,-2-1-35 0,-3-3-32 0,1 3-31 16,-12-5-30-16,17 6-45 0,-17-6-8 0,15 6-22 15,-15-6 18-15,11 3-2 0,-11-3-34 16,0 0-69-16,0 0-78 0,16 0-16 0,-16 0-362 16,0 0-445-16</inkml:trace>
  <inkml:trace contextRef="#ctx0" brushRef="#br0" timeOffset="6913.51">15424 15781 364 0,'-4'-9'763'16,"4"9"-142"-16,-7-13-54 0,7 13-87 16,0 0-25-16,-8-7-19 0,8 7 1 0,0 0-36 15,-8 6-46-15,8-6-30 0,-7 13-24 0,2-1-28 16,-3 2-5-16,1 1-16 0,-2 3 65 16,-1 0-137-16,-2 0 83 0,1 0-128 0,-1 0 79 15,1 1-130-15,-1-3-13 0,0 1-9 0,1-3-11 16,2-2-16-16,-1-2-30 0,2-1-71 15,1-3-104-15,7-6-138 0,-13 4-142 0,13-4-150 16,0 0-232-16,-8-11-840 0,6-1-1344 16</inkml:trace>
  <inkml:trace contextRef="#ctx0" brushRef="#br0" timeOffset="7273.25">15548 15393 899 0,'11'-12'797'0,"-1"4"-86"0,-2 0-65 0,-8 8-32 15,11-7-39-15,-11 7 56 0,0 0-187 16,9 4 62-16,-9-4-166 0,1 15 45 0,-2-5-166 16,-4 5-32-16,2 1-37 0,-1 2-31 15,0-2-24-15,-1 0-24 0,2 0-19 0,1-2-14 16,-1-1-16-16,2-1-23 0,1-12-24 0,-1 17-15 16,1-17-5-16,3 14 3 0,-3-14-17 15,9 7-10-15,-9-7-33 0,13 1-16 0,-13-1-6 16,21 0 4-16,-21 0 7 0,22-4 13 0,-11 1 27 15,-1 2 2-15,-10 1 10 0,22-5 14 16,-22 5 2-16,19-4 20 0,-19 4 41 16,17-2 30-16,-17 2 21 0,14 3 44 0,-14-3 17 15,12 8 25-15,-12-8 1 0,7 14 6 0,-7-14-5 16,1 21 2-16,-3-4-10 0,-1 2-11 16,-2 3-19-16,-2 0-16 0,-2 3-14 0,-3 2-32 15,1-2-14-15,-2-1-17 0,2-5-37 16,1 0-46-16,0-1-72 0,2-5-106 0,2 0-122 15,-1-4-145-15,2 0-139 0,5-9-179 0,-10 9-856 16,10-9-1351-16</inkml:trace>
  <inkml:trace contextRef="#ctx0" brushRef="#br0" timeOffset="7476.84">15566 15713 1229 0,'0'0'879'0,"9"-11"-86"15,-9 11 0-15,13 0-31 0,-13 0-117 0,16 7-77 16,-5 2-54-16,2 2-72 0,0 1-66 0,0 1-51 15,1 1-56-15,-1-1-47 0,0 2-45 16,0-2-36-16,1 1-85 0,-3-6-56 0,0 3 0 16,-1-1 0-16,-2-4 0 0,-1-1-85 15,-7-5-68-15,11 7-71 0,-11-7-94 0,0 0-128 16,17 1-129-16,-17-1 51 0,12-6 138 0,-12 6-277 16,14-10-864-16,-5 1-1162 0</inkml:trace>
  <inkml:trace contextRef="#ctx0" brushRef="#br0" timeOffset="8008.75">16028 15429 43 0,'-1'-14'845'0,"1"3"-197"0,0 11-52 16,0-18-70-16,0 18-89 0,0-13-65 0,0 13-45 16,0 0-34-16,1-15-20 0,-1 15-30 0,0 0-9 15,0 0-15-15,0 0-24 0,0 0-23 16,0 0-21-16,0 0-29 0,0 0-20 0,0 0-21 15,0 0-17-15,-10 5-11 0,10-5-13 16,0 0-10-16,-6 10-10 0,6-10-7 0,0 0-7 16,-4 10-9-16,4-10 0 0,0 0 10 0,0 0 15 15,0 0 6-15,0 0 9 0,3 10-2 16,-3-10-7-16,0 0-4 0,16-2-4 0,-16 2-3 16,16-5-10-16,-16 5-1 0,19-5 108 0,-19 5-131 15,20-5 1-15,-9 2 0 0,-11 3 3 16,20-3 0-16,-20 3 1 0,19-2 2 15,-19 2 27-15,15 0 42 0,-15 0 146 0,14 5-100 16,-14-5 2-16,10 10 51 0,-10-10 91 0,4 15-115 16,-4-15 93-16,-4 25-123 0,-3-7-6 15,-2 3-7-15,-5 4-16 0,-3 4-10 0,-5 2-19 16,-1-1-7-16,-3-1-10 0,1 0-11 16,-2-2-29-16,-1 0-39 0,0-4-39 0,1 1-46 15,4-8-59-15,1 0-49 0,4-3-106 0,1-3-118 16,4-3-162-16,1-1-251 0,12-6-743 15,-19 0-1279-15</inkml:trace>
  <inkml:trace contextRef="#ctx0" brushRef="#br0" timeOffset="8337.27">15828 15506 75 0,'9'-8'733'16,"0"1"-206"-16,-9 7-19 0,15-8-22 0,-15 8-100 15,16-4-66-15,-16 4-26 0,18-2-14 16,-18 2-27-16,22 2-21 0,-10-2-53 0,1 1-34 15,4 2-36-15,0-2-15 0,1 2-20 16,0 0-10-16,1 0-15 0,-2 0-9 0,-1 0 5 16,0 2 25-16,-1 0 36 0,-2-1 34 0,0 3 35 15,-2 0 37-15,-2 3 15 0,0 1 13 16,-1 1 7-16,-2 1-8 0,-1 1-11 16,-1 3 1-16,-1-1-21 0,0 2-17 0,1 0-19 15,-2 3-15-15,-1 1-15 0,0 0-17 0,-1-2 65 16,1 1-190-16,-1 0 0 0,0 0 0 15,0-2 0-15,0-1 0 0,0 0 0 0,1-1 0 16,-1-3 0-16,1-4 0 0,-1-10 0 16,0 20-29-16,0-20-152 0,2 14-159 0,-2-14-43 15,0 0-68-15,0 14-67 0,0-14-65 0,0 0-70 16,0 0-65-16,0 0-660 0,0 0-978 16</inkml:trace>
  <inkml:trace contextRef="#ctx0" brushRef="#br0" timeOffset="8697.93">16204 15804 351 0,'4'-11'776'0,"0"2"-313"0,-4 9-31 0,8-14-11 16,-8 14-43-16,9-11-29 0,-9 11-23 16,11-10-11-16,-11 10-25 0,14-9-15 0,-14 9-38 15,16-7-14-15,-16 7-13 0,20-6 11 16,-8 5-18-16,0-2-26 0,-1 3-23 0,-11 0-25 16,23-2-8-16,-23 2-8 0,21 0-11 15,-21 0-12-15,16 1 4 0,-16-1 0 0,14 1-8 16,-14-1-20-16,9 4-21 0,-9-4-51 0,0 0-64 15,4 10-59-15,-4-10-56 0,-5 11-41 16,0-4-37-16,-4 2-31 0,0 1-9 0,-1 0 24 16,-2 0 26-16,0 0 20 0,-1 2 6 0,-3-1 22 15,4-1 56-15,-1 0 74 0,2-2 85 16,1-1 81-16,1-1 39 0,9-6 42 16,-12 9 29-16,12-9 65 0,-7 6 50 0,7-6 20 15,0 0 14-15,0 0-3 0,0 0-21 0,0 0-34 16,9 4-26-16,-9-4-36 0,0 0-34 15,14-2-23-15,-14 2-41 0,13-2-25 0,-13 2-24 16,13-2-16-16,-13 2-21 0,13-2-50 16,-13 2-66-16,13-2-75 0,-13 2-85 0,13-3-93 15,-13 3-106-15,14-3-133 0,-14 3-175 0,15-3-995 16,-15 3-1416-16</inkml:trace>
  <inkml:trace contextRef="#ctx0" brushRef="#br0" timeOffset="9041.64">16844 15430 1029 0,'-7'-6'1163'16,"7"6"-296"-16,-9-10-118 0,9 10 29 0,-7-6-277 16,7 6 13-16,0 0-210 0,-7-8 51 0,7 8-199 15,0 0 65-15,0 0-141 0,0 0 90 16,-5-9-145-16,5 9 59 0,0 0-206 0,0 0-88 15,0 0-95-15,0 0-98 0,0 0-53 16,0 0-61-16,0 0-91 0,7 9-185 0,-7-9-329 16,3 9-737-16</inkml:trace>
  <inkml:trace contextRef="#ctx0" brushRef="#br0" timeOffset="9182.25">16835 15481 980 0,'1'15'638'0,"-1"-15"-33"0,0 12-46 0,0-12-17 15,-1 12-55-15,1-12-43 0,-1 11-73 0,1-11-59 16,-2 9-65-16,2-9-48 0,0 0-43 15,-1 14-34-15,1-14-66 0,0 0-77 0,0 0-70 16,1 14-85-16,-1-14-90 0,0 0-76 0,0 0-108 16,7 6-218-16,-7-6-495 0,0 0-777 15</inkml:trace>
  <inkml:trace contextRef="#ctx0" brushRef="#br0" timeOffset="9534.26">17249 15315 937 0,'0'0'889'0,"-6"-13"-160"0,6 13-102 15,-4-7-101-15,4 7-63 0,0 0-126 16,0 0-12-16,-3-10-48 0,3 10-3 0,0 0-58 16,0 0-26-16,0 0 73 0,0 0-163 15,0 0 54-15,10 5-200 0,-10-5-76 0,0 0-67 16,8 8-70-16,-8-8-68 0,0 0-74 0,11 7-101 15,-11-7-178-15,7 5-510 0,-7-5-800 0</inkml:trace>
  <inkml:trace contextRef="#ctx0" brushRef="#br0" timeOffset="9719.57">17491 15229 1151 0,'0'0'736'0,"0"0"-76"0,0 0-62 15,0 0-77-15,9 7-89 0,-9-7-82 0,0 0-73 16,0 0-57-16,1 13-44 0,-1-13-37 0,0 0-43 16,-1 13-70-16,1-13-65 0,-3 11-58 15,3-11-60-15,-4 10-65 0,4-10-50 0,-7 13-57 16,7-13-62-16,-15 16-56 0,6-8-132 16,-1 1-317-16,-4-1-456 0</inkml:trace>
  <inkml:trace contextRef="#ctx0" brushRef="#br0" timeOffset="9922.87">17119 15447 304 0,'0'0'870'16,"-17"2"-201"-16,17-2-41 0,0 0-45 0,0 0-41 15,0 0-52-15,0 0-46 0,0 0-48 16,0 0-45-16,10-8-13 0,-1 4-43 0,7-1 68 16,2-2-170-16,3 0 75 0,4-1-166 15,2 0 87-15,1-1-142 0,1 1 71 0,1-1-195 16,-2-1 45-16,-3 3-185 0,-1 2-78 0,1-2-57 15,-4-1-67-15,0 3-52 0,-3 0-59 16,-4 1-104-16,-2 0-685 0,-12 4-924 0</inkml:trace>
  <inkml:trace contextRef="#ctx0" brushRef="#br0" timeOffset="10431.93">17371 15112 57 0,'0'0'821'0,"-4"-7"-190"0,4 7-61 0,0 0-65 0,-5-8-67 15,5 8-48-15,0 0-56 16,0 0-58-16,0 0-44 0,-6-6-19 16,6 6-2-16,0 0 3 0,0 0-10 0,-1 13 6 15,1-13-1-15,0 15-18 0,0-15-23 0,2 22 32 16,-1-4 102-16,0 0-141 0,0 5 105 15,1 1-113-15,0 4 99 0,0 3-104 0,-2 4-11 16,1 1-8-16,-1 0-13 0,-1 3-10 16,1-2-14-16,-1 1-10 0,0-3-13 0,1 0-12 15,-1-5-10-15,0-3-47 0,1-2 0 16,-1-1 0-16,1-3 0 0,-1-4 0 0,1-1 0 16,0-2 0-16,-1-3 0 0,1-11-12 0,-1 18-100 15,1-18-73-15,0 0-91 0,-1 13-76 16,1-13-46-16,0 0-13 0,0 0-11 0,0 0 108 15,-5-13-164-15,5 13 171 0,-5-26-101 16,3 6 65-16,-1 0 204 0,0-4-96 0,0-1 67 16,0 0 73-16,0 1 88 0,0 2 95 0,0 4 86 15,-2 2 81-15,4-1 60 0,-1 6 20 16,-1 0-8-16,3 11-27 0,-4-14-48 16,4 14-19-16,-5-8 1 0,5 8-1 0,0 0-14 15,-13 2-12-15,13-2-20 0,-16 11-18 0,6 0-26 16,-2 2-25-16,-1 0-25 0,-2 3-17 15,2 1-15-15,-1-2-15 0,-1 3-16 0,2-3-41 16,0 1-52-16,0-3-73 0,3-1-78 16,1-1-101-16,1-1-129 0,8-10-136 0,-10 12-254 15,10-12-757-15,0 0-1244 0</inkml:trace>
  <inkml:trace contextRef="#ctx0" brushRef="#br0" timeOffset="10637.25">17275 15421 233 0,'12'-9'784'0,"1"5"-125"16,-2 1 4-16,-11 3-34 0,24 0-62 0,-8 3-71 16,-1 2-44-16,4 5-50 0,-1 0-47 0,1 1-57 15,1 4-50-15,1 3-49 0,0 0-36 16,-2-1-39-16,0 2-29 0,0-2-66 0,-5-3-64 16,1 3-91-16,-3-5-67 0,-1 2-46 0,-1-3-35 15,-1 0-54-15,-2-4-37 0,-2 0 73 16,-5-7-240-16,8 11-91 0,-8-11-434 0,0 0-674 15</inkml:trace>
  <inkml:trace contextRef="#ctx0" brushRef="#br0" timeOffset="10919.15">17052 15785 464 0,'0'0'925'0,"-16"2"-186"0,16-2-56 16,0 0-17-16,0 0-63 0,0 0-75 0,0 0-58 16,0 0-31-16,5-8-39 0,-5 8-51 0,18-8-43 15,-2 2-33-15,0 0-46 0,5-1-39 16,1-1-28-16,7-1-34 0,0-2-33 0,2 2-15 16,1-1-15-16,0-1-16 0,6 0-47 0,-5 0-36 15,3-3-62-15,-6 4-66 0,-1 0-66 16,-4 3-47-16,-3 0-79 0,-4 2-42 15,-2-1-31-15,-1 4 16 0,-4-3 5 0,-11 5 125 16,15-1-227-16,-15 1-86 0,0 0-542 0,0 0-752 16</inkml:trace>
  <inkml:trace contextRef="#ctx0" brushRef="#br0" timeOffset="11153.5">17406 15615 697 0,'0'0'694'0,"0"0"-56"0,0 0-19 16,-9 6-34-16,9-6-27 0,-4 13-26 16,4-13-65-16,-5 18-40 0,2-2-42 0,-2 0-46 15,0 1-29-15,-1 3-42 0,1 0-52 16,-2 1-19-16,-2 0-40 0,0 0-31 0,0 1-27 16,-3 2-11-16,1-1-24 0,0-3-29 0,0-2-17 15,1-2-31-15,0-1-57 0,-1-3-67 16,3-1-90-16,1-2-106 0,0 0-112 0,7-9-128 15,-11 8-193-15,11-8-804 0,0 0-1214 16</inkml:trace>
  <inkml:trace contextRef="#ctx0" brushRef="#br0" timeOffset="11310.12">17379 15837 1019 0,'15'-7'738'16,"-3"1"-61"-16,0 3 15 0,-12 3-12 0,19-3-54 15,-19 3-59-15,21 5-25 0,-8 2-49 0,0 0-64 16,0 3-74-16,1 2-57 0,0 0-52 15,0 1-48-15,0 1-40 0,0-1 74 0,0 0-175 16,-1-1 53-16,0 0-181 0,-2-4-108 0,1 1-141 16,-4-1-132-16,1-1-109 0,-9-7-180 15,12 7-1088-15,-12-7-1534 0</inkml:trace>
  <inkml:trace contextRef="#ctx0" brushRef="#br0" timeOffset="11686.39">17718 15302 692 0,'0'0'704'16,"0"0"-35"-16,0 0-48 0,0-14-62 0,0 14-68 16,0 0-8-16,9-7-80 0,-9 7-12 0,10-4-61 15,-10 4-16-15,13-3-68 0,-13 3-22 16,18-3-59-16,-18 3-15 0,20-3-52 0,-20 3 11 15,20-2-51-15,-20 2 4 0,21-3-74 16,-21 3-42-16,23-1-115 0,-23 1-47 0,20-1-166 16,-20 1-88-16,20 0-201 0,-20 0-850 15,17 0-1152-15</inkml:trace>
  <inkml:trace contextRef="#ctx0" brushRef="#br0" timeOffset="11952.04">17591 15577 944 0,'-5'7'794'0,"5"-7"-125"16,0 0-71-16,0 0-28 0,7 7-73 15,-7-7-29-15,15 0-30 0,-15 0-18 0,28-1-64 16,-10-2-43-16,6-1-49 0,1 2-56 15,2-2-30-15,1 0-37 0,4-1-26 16,0-2-75-16,0 1-74 0,-2 0-60 0,-3 0-59 0,-1 1-75 16,-3 0-74-16,-1-1-88 0,-2 2-64 15,-4 1-70-15,-3-1-149 0,-13 4-646 16,17-4-922-16</inkml:trace>
  <inkml:trace contextRef="#ctx0" brushRef="#br0" timeOffset="12186.39">17826 15439 201 0,'0'0'736'0,"-9"-4"-182"0,9 4-56 15,0 0-11-15,0 0-68 0,-10 4-36 16,10-4-21-16,-1 11-16 0,1-11-2 0,1 21 6 16,0-5-19-16,0 2-34 0,0 1-43 15,2 0-35-15,-1 6-32 0,-1-4-49 0,0-1-25 16,-1 1-25-16,1-2-23 0,-1 0-16 15,0-1-38-15,0-3-37 0,-1-4-28 0,1-11-53 16,0 19-81-16,0-19-89 0,0 13-83 0,0-13 32 16,0 0-261-16,0 0-165 0,0 0-425 15,0 0-790-15</inkml:trace>
  <inkml:trace contextRef="#ctx0" brushRef="#br0" timeOffset="12814.71">17917 15415 342 0,'0'0'764'0,"0"0"-92"0,0 0-22 16,7 8-64-16,-7-8-40 0,2 16-41 0,-1-3-47 16,-1 4-52-16,0 4-38 0,0 0-48 15,0 4-37-15,0 0-42 0,0-2-39 0,0-1-46 16,0 1-37-16,0-4-19 0,0-1-25 0,0-1-19 16,1-3-44-16,-1-14-47 0,1 19-38 15,-1-19-32-15,1 14-33 0,-1-14-35 0,0 0-41 16,0 0-31-16,0 0-17 0,0 0-2 15,18-7-6-15,-13-5-4 0,1-1 11 0,2-5 19 16,0-2 29-16,-1-2 32 0,0-1 44 0,3-2 26 16,-2-3 28-16,0 3 13 0,1-1 40 15,0 6 45-15,-1 1 28 0,-2 5 22 0,0-1 36 16,-2 5 60-16,2 2 52 0,-6 8 38 16,5-10-10-16,-5 10 1 0,0 0 6 0,0 0 7 15,8 8-25-15,-8-8-10 0,3 17-15 0,-3-5-26 16,2 2-19-16,-2 4-29 0,2 0-21 15,0-2-23-15,-1 2-14 0,1 0-13 0,0-4-11 16,1-2-13-16,-1-1-20 16,-2-11-24-16,3 17-21 0,-3-17-15 15,5 11-7-15,-5-11-15 0,0 0-38 0,8 4-32 16,-8-4-37-16,10-7-14 0,-10 7-9 0,13-15-4 16,-6 2-9-16,2-3 13 0,-1-2 8 15,0-3 31-15,1-6 26 0,1 2 23 0,-1-1 30 16,-2 3 15-16,1 2 22 0,0 1 18 15,-2 5 22-15,0 1 11 0,-2 0 18 0,1 3 26 16,-5 11 55-16,7-13 33 0,-7 13 25 0,0 0 15 16,7-6 19-16,-7 6 9 0,0 0-1 15,6 11-14-15,-6-11-9 0,5 15-13 16,-3 0-14-16,0 0-30 0,0 4-16 0,-2-1-19 0,1 3-13 0,-1-1-19 16,0 1-6-16,0 0-18 0,-1 0-13 0,0-1-28 15,-1-1-31-15,-1 0-30 0,0-1-31 16,-1-3-30-16,0 2-39 0,-1-2-39 0,-3-1-48 31,1 0-33-31,-2-1-31 0,1-1-22 0,-4 1 91 0,-1-2-181 0,-1 1 74 0,-2 1-205 16,-1-2 43-16,0 0-407 0,-2 0-496 0</inkml:trace>
  <inkml:trace contextRef="#ctx0" brushRef="#br0" timeOffset="13064.98">17947 15841 818 0,'-15'4'652'16,"3"-1"-50"-16,12-3-42 0,-18 4-14 15,18-4-22-15,-14 2-48 0,14-2-67 0,0 0-44 16,-12 0-22-16,12 0-20 0,0 0-28 0,0 0-20 15,0 0-51-15,0 0-28 0,0 0-34 16,7-13-23-16,-7 13-25 0,15-8-26 0,-2 2-10 16,-1 0-14-16,4 0-16 0,-2 0-6 15,2-1-15-15,-1 2-8 0,1 1-61 0,-2-2 10 16,-2 5-12-16,0-2-16 0,-12 3 3 0,19-2-8 16,-19 2 7-16,16 2 15 0,-16-2 16 15,12 4 21-15,-12-4-7 0,10 10 8 16,-10-10 0-16,4 9-4 0,-4-9 11 0,1 13 4 15,-1-13-24-15,-1 15-34 0,1-15-52 0,-5 18-82 16,1-10-71-16,-3 3-108 0,1 1-77 16,-2 0-105-16,-3-1-130 0,2 2-683 0,-2-1-962 15</inkml:trace>
  <inkml:trace contextRef="#ctx0" brushRef="#br0" timeOffset="13252.55">17850 16041 917 0,'0'0'682'0,"0"0"-115"0,0 0-42 15,0 0-9-15,0 0-25 0,0 0-25 0,0 0-34 16,0 0-25-16,0 0-28 0,11-11-26 16,-1 8 66-16,5-1-180 0,1-1 49 0,5-2-154 15,2 1-20-15,1-1-29 0,0 1-24 16,1-1-55-16,0 1-75 0,-1 0-81 0,-2 1-91 16,1-1-98-16,-2 0-98 0,-2 4-74 0,-2-3-92 15,1 4-180-15,-3-2-463 0,-1 1-855 16</inkml:trace>
  <inkml:trace contextRef="#ctx0" brushRef="#br0" timeOffset="13737.37">18639 15209 1068 0,'0'0'752'0,"8"-7"-103"0,-8 7-43 0,13-5-37 16,-13 5 42-16,19-7-208 0,-5 4 73 0,2-1-191 15,0 0 70-15,2 0-181 0,0-1 78 16,2 1-169-16,2-1 63 0,0 2-187 0,-3-3-60 16,1 2-79-16,-3 1-79 0,1-1-101 15,-3 3-78-15,-2-2-55 0,-13 3-96 0,18-3-76 16,-18 3-365-16,0 0-642 0</inkml:trace>
  <inkml:trace contextRef="#ctx0" brushRef="#br0" timeOffset="14133.34">18902 15137 357 0,'0'0'697'0,"-17"0"-177"0,17 0-32 0,-11 1-34 16,11-1-56-16,-12 3-46 0,12-3-28 16,-14 8-35-16,14-8-25 0,-12 11-40 0,6-5-1 15,0 3-40-15,0 2 11 0,1 2-42 0,0 2 18 16,2 3 104-16,-2 2-135 0,0 4-3 15,1 0-7-15,-1 8-16 0,-1 1-10 0,0 1-5 0,-2 4-7 0,1 4 3 0,0-3 10 16,-1 1 11-16,1-7 4 0,-1 1 98 16,2-1-126-16,0-4 98 0,0-4-114 0,2-3 102 15,-1-1-118-15,1-3 97 0,1-4-115 0,0 1 103 16,0-2-116-16,1-4 108 0,2-9-104 16,-4 17 10-16,4-17-42 0,-2 13 0 0,2-13 0 15,0 0 0-15,-2 14 0 0,2-14 0 16,0 0 0-16,0 0 0 0,4 12 0 0,-4-12 0 15,0 0 0-15,11 4 0 0,-11-4 0 0,13 0 0 16,-13 0 0-16,16-1 0 0,-16 1 0 16,22-4 0-16,-11 2 0 0,6-2 0 15,-2 1 0-15,2-1 0 0,0 0 0 0,0 1 0 16,0 0 0 0,1 1 0-16,1-1 0 0,-1 0-331 15,1 2-67-15,-1 0-68 0,1-2-64 0,2 2-120 16,-4 1-195-16,3-2-729 0,-2-1-1222 0</inkml:trace>
  <inkml:trace contextRef="#ctx0" brushRef="#br0" timeOffset="14363.08">19214 15441 1766 0,'0'0'857'0,"0"0"-172"0,0 0-42 16,0 0-66-16,14 2-85 0,-14-2-51 0,0 0 58 16,19-2-190-16,-19 2 48 0,16-1-163 15,-16 1 66-15,16 0-150 0,-16 0 70 16,18-1-135-16,-18 1 50 0,20-2-198 0,-20 2 35 16,20 0-199-16,-20 0-65 0,20-2-72 0,-20 2-93 15,18 0-93-15,-18 0-144 0,14 2-700 16,-14-2-1046-16</inkml:trace>
  <inkml:trace contextRef="#ctx0" brushRef="#br0" timeOffset="14566.86">19244 15652 1605 0,'0'0'890'16,"0"0"-188"-16,0 0-17 0,12 2-42 0,-12-2-107 15,0 0-68-15,16 0-62 0,-16 0-67 16,0 0-73-16,16-2-52 0,-16 2-43 0,14 0-65 16,-14 0-113-16,16-3-146 0,-16 3-171 0,19-4-217 15,-8 2-350-15,4-5-729 0,-1 2-1274 16</inkml:trace>
  <inkml:trace contextRef="#ctx0" brushRef="#br0" timeOffset="15616.3">19603 15096 464 0,'0'0'741'16,"0"0"-143"-16,0 0-66 0,0 0-91 0,0 0-57 16,1-12-57-16,-1 12-57 0,0 0-54 0,0 0-29 15,0 0-18-15,0 0-23 0,0 0-18 16,0 0-11-16,7-7 0 0,-7 7 21 0,0 0 17 16,0 0-3-16,8 6-1 0,-8-6 3 15,5 8-3-15,-5-8-20 0,6 17 24 0,-3-3-9 16,0 1 39-16,-1 2-31 0,1 1 41 0,0 6-24 15,0-1 42-15,-1 1 70 0,1 1-138 16,0 0 79-16,-1-2-140 0,-1 1 90 16,2-3-131-16,-1-1 89 0,-1-1-130 0,0-1 14 15,-1-2-16-15,1-2 0 0,0-3 0 0,-1-11-81 16,1 20-72-16,-1-20 72 0,1 14-171 16,-1-14-58-16,0 0-97 0,1 15-102 0,-1-15-121 15,0 0-179-15,0 0-762 0,0 0-1216 16</inkml:trace>
  <inkml:trace contextRef="#ctx0" brushRef="#br0" timeOffset="15991.74">19641 15121 1094 0,'-4'-9'796'0,"4"9"-136"0,0 0-84 16,0 0-33-16,-3-10-57 0,3 10-58 0,0 0-62 15,0 0-48-15,10-6-42 0,-10 6 66 16,17-6-171-16,-8 3-19 0,6-1 2 0,1-2 89 16,1 1-131-16,2 1 80 0,0 0-145 15,-1-1 98-15,1 1-134 0,-1 1 107 0,1-3-130 16,-1 3 108-16,-1-2-124 0,0 2 108 0,-3 1-117 16,1-1 95-16,-15 3-124 0,20-3 9 15,-20 3 12-15,17-1 7 0,-17 1 13 16,12 1 26-16,-12-1 130 0,10 6-94 0,-10-6 112 15,5 8-106-15,-5-8 105 0,1 13-108 0,-1-13-36 16,-1 18 36-16,-2-7-38 0,0 2 32 16,-3 0-32-16,1 1 20 0,-1 1-34 0,1-1 31 15,-1 0-58-15,0 2 5 0,-2-1-72 0,2-1-18 16,-1 0 66-16,-1 0-175 0,1-1-46 16,0 0-57-16,0-1-44 0,1 1-93 0,-3-4-84 15,1 2-134-15,2-3-741 0,-1 1-1041 16</inkml:trace>
  <inkml:trace contextRef="#ctx0" brushRef="#br0" timeOffset="16181.36">19683 15281 1094 0,'-7'-11'844'0,"7"11"-152"0,-6-8-113 16,6 8-35-16,0 0-117 0,-6-6-62 0,6 6-96 15,0 0-20-15,0 0-55 0,0 0-7 16,0 0-56-16,0 0 2 0,0 0-56 0,-6 10 2 15,6-10 47-15,0 0-197 0,4 11-69 16,-4-11-47-16,0 0-52 0,6 9-39 0,-6-9-54 16,0 0-73-16,12 7-163 0,-12-7-618 0,0 0-797 15</inkml:trace>
  <inkml:trace contextRef="#ctx0" brushRef="#br0" timeOffset="16353.33">19864 15265 423 0,'-4'8'600'0,"0"2"-109"0,-1-2-67 16,-2 3-69-16,0-1-76 0,0 3-55 15,0-2-35-15,1 0-37 0,-1-3-34 0,2-1-56 16,5-7-57-16,-8 12-80 0,8-12-100 16,-8 11-128-16,8-11-152 0,0 0-281 0,-7 6-241 15</inkml:trace>
  <inkml:trace contextRef="#ctx0" brushRef="#br0" timeOffset="16619.2">19789 15237 290 0,'0'0'676'15,"0"-14"-118"-15,0 14-82 0,0 0-52 16,0-11-31-16,0 11-4 0,0 0-8 0,0 0-36 16,0 0-14-16,0 0-44 0,2 14 31 15,-2-14 112-15,1 22-128 0,1-4 131 0,-2 7-118 16,2 4 74-16,-1 5-127 0,0 3-19 0,0 2-29 15,-1 7-19-15,0-1-24 0,-1-1-25 16,1-4 77-16,-1-4-223 0,0 0 0 0,1-2 0 16,0-7 0-16,-1-1 0 0,0-5 0 0,1-2 0 15,-1-2 0-15,1-4 0 0,-1-1 0 16,1-12 0-16,-1 17 0 0,1-17-56 16,-2 11-211-16,2-11-199 0,0 0-63 0,0 0-72 15,0 0-94-15,-10-4-109 0,10 4-710 0,-6-16-1144 16</inkml:trace>
  <inkml:trace contextRef="#ctx0" brushRef="#br0" timeOffset="17088.68">19644 15525 271 0,'-6'-9'892'0,"1"2"-201"16,5 7-63-16,-9-11-70 0,9 11-61 16,-6-10-82-16,6 10-72 0,0 0-55 0,-4-9-24 15,4 9-21-15,0 0-33 0,7-10-26 0,-7 10-29 16,14-7-28-16,-6 3-24 0,4-3-20 15,2 0-8-15,1 2-17 0,1-1-18 16,0 2-2-16,0-2-14 0,1 1-1 0,-3 2-20 16,2-1-18-16,-3 1-47 0,-2 1-66 0,-11 2-45 15,18-4-33-15,-18 4 6 0,0 0-4 16,16 2-12-16,-16-2-15 0,0 0 13 0,6 7 23 16,-6-7 24-16,0 0 33 0,-4 13 26 15,4-13 37-15,-9 13 38 0,1-3 38 0,-2 1 44 16,-1-3 29-16,-1 3 10 0,1-2 33 0,-1 1 22 15,0-1 6-15,-2 1 6 0,3-1 1 16,-3 1 21-16,3-1 8 0,0 0-4 0,1-3-25 16,3-2-32-16,7-4-24 0,-12 11-14 15,12-11-14-15,-9 9-9 0,9-9-12 0,0 0-7 16,0 0-3-16,-2 11-6 0,2-11-5 16,0 0-9-16,12 3-3 0,-12-3 3 0,0 0-12 15,18-2 6-15,-18 2-3 0,19-3 0 0,-19 3-3 16,21-1-5-16,-21 1 3 0,20-3-23 15,-20 3-25-15,20-4-33 0,-20 4-48 0,17-1-41 16,-17 1-33-16,14-3-11 0,-14 3-21 16,11 0-31-16,-11 0 4 0,0 0 0 0,0 0 120 15,16 0-188-15,-16 0 134 0,0 0-153 0,0 0-2 16,0 0 5-16,-2 14-50 0,2-14-294 16,-9 9-193-16</inkml:trace>
  <inkml:trace contextRef="#ctx0" brushRef="#br0" timeOffset="17341.93">19693 15693 297 0,'-12'8'635'15,"3"-3"-96"-15,0 1-75 0,-1 0-39 16,3-1-32-16,7-5-25 0,-16 8-20 0,16-8-15 0,-13 10-10 16,13-10-15-16,-11 8-34 0,11-8-29 15,-9 5-20-15,9-5-4 0,0 0 6 0,-6 7 17 16,6-7 11-16,0 0 2 0,0 0-18 0,13 0-10 16,-13 0-17-16,19-5-22 0,-2 1-7 15,0-2-16-15,5 1-23 0,1-2-21 16,3 0-20-16,-2 2-22 0,2-2-12 0,0 0-17 15,0 1-34-15,-2 0-18 0,1 0-5 0,-4 1-81 16,-2 0-49-16,-2 1-59 0,-1 0-45 16,-3 0-43-16,-13 4-29 0,20-3-41 0,-20 3-15 15,13-2-55-15,-13 2-33 0,0 0 100 16,0 0-200-16,0 0-70 0,10 5-574 0,-10-5-809 16</inkml:trace>
  <inkml:trace contextRef="#ctx0" brushRef="#br0" timeOffset="17607.53">19478 15876 592 0,'-10'4'719'0,"10"-4"-100"0,0 0-35 15,0 0-39-15,-4 11-43 0,4-11-44 16,0 0-38-16,5 8-46 0,-5-8-32 15,8 9-36-15,-8-9-29 0,9 12-15 0,-3-5 70 16,0-1-176-16,0 1 75 0,4 2-146 0,-3-2 88 16,0 0-138-16,-1 0 59 0,-6-7-198 15,13 11-27-15,-13-11-60 0,12 9-75 0,-12-9-74 16,11 7-39-16,-11-7-37 0,0 0-30 16,12 5-78-16,-12-5-145 0,0 0-473 0,0 0-755 15</inkml:trace>
  <inkml:trace contextRef="#ctx0" brushRef="#br0" timeOffset="17795.58">19655 15937 41 0,'8'-7'692'0,"-8"7"-119"0,0 0-54 16,8-6-2-16,-8 6-56 0,0 0-18 15,0 0-19-15,12 3 13 0,-12-3-36 16,7 6-36-16,-7-6-41 0,10 7-38 0,-10-7-49 16,8 9-40-16,-8-9-37 0,7 7-31 0,-7-7-27 15,6 9-24-15,-6-9-63 0,0 0-81 16,10 8-102-16,-10-8-68 0,0 0-44 0,9 4-54 15,-9-4-39-15,0 0-26 0,16-3-22 16,-16 3-30-16,13-7-18 0,-13 7-8 0,15-11-382 16,-10 6-408-16</inkml:trace>
  <inkml:trace contextRef="#ctx0" brushRef="#br0" timeOffset="18108.41">19835 15908 1349 0,'7'-8'199'0,"-7"8"10"16,13-11 5-16,-13 11 166 0,8-8-158 0,-8 8 32 16,0 0 39-16,0 0 17 0,11-1 21 15,-11 1 14-15,0 0 9 0,6 12-3 0,-6-12 3 16,1 12-21-16,-1-12-4 0,0 16 76 0,0-16-157 15,0 18 58-15,0-18-150 0,-2 18 67 16,2-18-139-16,-1 15-18 0,1-15-15 0,-1 10-45 16,1-10 66-16,0 0-181 0,2 12-30 15,-2-12-32-15,0 0-41 0,0 0-44 0,0 0 0 16,15-7 3-16,-15 7 8 0,12-11 1 16,-2 2 21-16,-2-2 22 0,1 1 28 0,1-1 38 15,-1-1 25-15,0 2 27 0,1-2 15 0,-1 4 22 16,-2-1 30-16,-1 3 22 0,-6 6 48 15,11-9 83-15,-11 9 64 0,0 0 60 0,12-3 26 16,-12 3 9-16,5 8 2 0,-5-8-11 16,2 15 62-16,-2-15-143 0,-3 24 76 0,0-7-145 15,-2-2-26-15,-3 3-19 0,1 0-26 0,-3 0-43 16,0-1-72-16,-3 1-113 0,0-3-148 16,-3 0-148-1,1-1-20-15,-3-3-372 0,2 1-823 0,0-6-1343 0</inkml:trace>
  <inkml:trace contextRef="#ctx0" brushRef="#br0" timeOffset="18595.89">20104 15565 875 0,'-14'0'803'15,"14"0"-119"-15,0 0-92 0,-13-1-42 0,13 1-53 16,0 0-28-16,0 0-30 0,0 0-39 16,0 0-38-16,0 0-23 0,0 0-40 0,0 0-46 15,0 0-23-15,20-2-36 0,-20 2-36 16,20-4-25-16,-3 1-23 0,-1 0-17 0,3 0-16 15,-2-1-16-15,0-1 74 0,2 0-140 0,-1 1 75 16,4-3-136-16,-2 1 53 0,-1-1-185 16,-1 2-36-16,-3 0-48 0,2 0-39 0,-3-1-51 15,-3 3-41-15,-2-1-63 0,-9 4-50 16,13-4-20-16,-13 4-32 0,0 0-30 0,12-5-387 16,-12 5-594-16</inkml:trace>
  <inkml:trace contextRef="#ctx0" brushRef="#br0" timeOffset="18783.81">20400 15468 1424 0,'0'0'387'16,"0"0"-41"-16,-13-2-38 0,13 2 5 0,0 0 12 15,0 0-17-15,-14-1-21 0,14 1-23 16,0 0-15-16,-11 3-8 0,11-3-10 0,-7 8-1 16,7-8-8-16,-9 14-13 0,4 0-5 15,-2 0-2-15,1 4-5 0,-1 4-5 0,-1 3-7 16,-3 3-14-16,1 1 3 0,-2 4-23 16,-2 0-25-16,2-4-19 0,-2-1 56 0,2-1-116 15,-2-1 88-15,3-4-152 0,1-4 55 0,0 1-198 16,0-3-70-16,2-3-96 0,0-3-94 15,0-2-107-15,2-1-116 0,6-7-225 0,-9 7-479 16,9-7-950-16</inkml:trace>
  <inkml:trace contextRef="#ctx0" brushRef="#br0" timeOffset="19018.31">20210 15650 680 0,'0'0'741'16,"20"5"-79"-16,-10 2-22 0,4 2-30 0,1 3-36 15,2 3-40-15,1 3-52 0,2 2-25 0,1 0-33 16,-1 1 53-16,1 0-170 0,-1-1 57 16,1-1-156-16,-2 0 67 0,-2-4-152 15,-4-1 76-15,0-1-134 0,-2-2 97 0,-2-2-129 16,-1-1 95-16,0-3-147 0,-8-5 49 0,8 8-168 16,-8-8 47-16,0 0-170 0,0 0-45 15,0 0-72-15,0 0-78 0,9-9-83 0,-9 9-73 16,-2-19-64-16,0 3-122 0,-3-5-433 15,1-1-838-15</inkml:trace>
  <inkml:trace contextRef="#ctx0" brushRef="#br0" timeOffset="19159.57">20468 15550 1054 0,'-6'-23'664'16,"1"4"-58"-16,2 1-34 0,0 2-3 0,0 3 59 16,1 1-209-16,2 12-97 0,-4-17-31 0,4 17 49 15,-1-12-144-15,1 12 92 0,0 0-160 16,0 0 84-16,1-10-152 0,-1 10 85 15,0 0-192-15,0 0-68 0,12 3-99 0,-12-3-108 16,12 5-105-16,-12-5-134 0,15 11-279 0,-8-8-413 16,6 2-861-16</inkml:trace>
  <inkml:trace contextRef="#ctx0" brushRef="#br0" timeOffset="19520.25">20900 15459 239 0,'-10'-10'732'16,"1"2"-109"-16,2 1-16 0,7 7-37 0,-11-10-36 16,11 10-34-16,-9-9-47 0,9 9-75 15,-7-6-63-15,7 6-60 0,0 0-36 16,-8-7-26-16,8 7-22 0,0 0-24 0,0 0-25 16,0 0-25-16,0 0-18 0,0 0-15 0,0 0-20 15,0 0-10-15,0 0-35 0,4 9-57 16,-4-9-67-16,7 5-68 0,-7-5-62 0,8 7-72 15,-8-7-68-15,7 10-77 0,-7-10-173 16,3 14-587-16,-3-14-840 0</inkml:trace>
  <inkml:trace contextRef="#ctx0" brushRef="#br0" timeOffset="20036.83">20704 15649 1171 0,'-9'5'705'15,"9"-5"-36"-15,-14 6-55 0,14-6-36 16,-10 4-79-16,10-4-93 0,0 0-78 15,-8 4-79-15,8-4-35 0,0 0-40 0,0 0-26 16,0 0-23-16,0 0-25 0,8-5-20 0,-8 5-19 16,12-7-8-16,-12 7-15 0,16-7-6 15,-16 7-10-15,19-6-9 0,-19 6-3 0,19-6-9 16,-19 6 0-16,18-2-10 0,-18 2-8 0,17 1-8 16,-17-1 4-16,15 9-1 0,-6 0 8 15,0 2 0-15,-4 3 6 0,1 0 1 0,-1 4 16 16,-2 0 27-16,-2 1 32 0,3-1 10 15,-4 2 21-15,0-2 14 0,0 1 24 0,0-2 100 16,0-3-124-16,0-14 82 0,0 22-119 0,0-22 99 16,0 17-121-16,0-17 94 0,3 15-124 15,-3-15 93-15,0 0-118 0,4 10-22 16,-4-10-32-16,0 0-64 0,14-6-44 0,-6 2-25 16,2-6-24-16,3-3-30 0,1-2-27 0,-3-3-22 15,4-4 18-15,0-4 29 0,0-5 43 16,2-2 32-16,-1-2 41 0,0-1 35 0,0 1 45 15,-2 2 21-15,-1 6 19 0,0 2 19 16,-3 5 12-16,0 2 9 0,-2 3 23 0,0 2 20 16,-3 4 66-16,-5 9 20 0,9-12 26 0,-9 12 16 15,0 0 4-15,0 0-3 0,11 6-3 16,-11-6-10-16,0 18-1 0,-2-3-11 0,0 2-16 16,-2 5-10-16,-2 0-15 0,1 0-26 15,-1 2-19-15,-1-2-22 0,1 0-15 0,-2 2-16 16,2-4-21-16,-1-1-44 0,1-1-55 15,-2-3-70-15,2-2-87 0,1 0-115 0,0-1-159 16,0-4-162-16,5-8-208 0,-9 10-726 0,9-10-1260 16</inkml:trace>
  <inkml:trace contextRef="#ctx0" brushRef="#br0" timeOffset="20266.66">21081 15638 341 0,'0'0'741'0,"13"-1"-136"0,-13 1 7 0,15 6 0 16,-7-1 1-16,3 1-46 0,3 2-48 0,-3 2-42 15,4 2-14-15,3 1-30 0,-1-1-46 16,2 2-55-16,2 0-34 0,-4-2-43 16,4 0-37-16,-3 0-36 0,-1-2-32 0,0 0-31 15,-4-1-26-15,0-3-15 0,-3 1-11 0,-2-3-38 16,-8-4-29-16,15 7-8 0,-15-7-66 16,12 5-41-16,-12-5-83 0,0 0-83 0,0 0-101 15,14 0-92-15,-14 0-98 0,0 0-123 0,5-7-195 16,-5 7-540-16,0 0-1041 0</inkml:trace>
  <inkml:trace contextRef="#ctx0" brushRef="#br0" timeOffset="23235.43">21405 15307 574 0,'0'0'486'0,"0"0"-67"16,0 0-49-16,0 0-31 0,0 0-45 0,0 0-35 16,0 0-38-16,14 1-19 0,-14-1-27 15,0 0-16-15,0 0-11 0,14 1-11 0,-14-1-9 16,0 0-13-16,14 3-7 0,-14-3-13 0,13 0-6 16,-13 0-13-16,12 3-11 0,-12-3-13 15,14 3-2-15,-14-3-1 0,13 4 0 0,-13-4 4 16,14 7 16-16,-14-7 38 0,9 8 14 15,-9-8 16-15,6 14 9 0,-6-14 3 0,2 15-6 16,-2-15-6-16,-4 22-1 0,0-8-3 16,-1 2-13-16,-1-1-8 0,-2 3-13 0,-1-3-3 15,1 3-10-15,-2 0-10 0,-1-2-18 0,2 1-15 16,-3-2-9-16,1 0-7 0,1 0-8 16,0-2-10-16,1 0-12 0,-3-1-15 0,2 0-11 15,1-2-11-15,0 0-1 0,0 0-13 16,2-2-8-16,0-1-11 0,7-7-12 0,-10 12-27 15,10-12-21-15,-7 9-35 0,7-9-12 0,-7 6-18 16,7-6 5-16,0 0 14 0,0 0 10 16,0 0-18-16,0 0-24 0,0 0-23 15,0 0-38-15,0 0-14 0,7-9-13 0,-7 9 1 16,13-14 8-16,-4 6 17 0,0-1 27 0,2-1 21 16,-2 1 43-16,3 0 37 0,-1 0 43 15,-2 0 73-15,3 1 49 0,-1-1 50 0,1 3 16 16,-2 0 3-16,-4 1 20 0,3 0 23 15,-9 5 2-15,14-8 10 0,-14 8 15 0,11-7 40 16,-11 7 35-16,0 0 33 0,13-1 11 0,-13 1 2 16,0 0 6-16,10 7-17 0,-10-7 2 15,6 11-5-15,-6-11-5 0,5 17-10 0,-3-7-16 16,2 5-8-16,-2 0-4 0,-2 3-14 0,1 0-23 16,-1 3-14-16,1-2-16 0,-2 6-17 15,1 1-8 1,-1 1 81-16,-1 6-126 0,0-1 96 0,-3 0-119 0,2 2-13 0,-1-1 0 15,1-3 0-15,-1-3 3 0,0-1-17 0,2-2-6 16,0-1-6-16,0-3-10 0,-2-3-3 16,2-1 4-16,1-2-11 0,-1-3-40 0,2-11-35 15,-2 17-51-15,2-17-55 0,0 12-76 16,0-12-76-16,0 0-85 0,0 0-50 0,0 0 57 16,0 0-215-16,0 0-90 0,5-11-721 0,-5 11-1042 15</inkml:trace>
  <inkml:trace contextRef="#ctx0" brushRef="#br0" timeOffset="23688.71">21634 15506 375 0,'0'0'503'0,"0"0"-78"16,0 0-55-16,-6-8-27 0,6 8-40 15,0 0-51-15,0 0-32 0,0 0-14 16,0 0-3-16,0 0-8 0,0 0-5 0,0 0-9 16,0 0 0-16,0 0 2 0,0 0 9 0,0 0-12 15,0 0 4-15,0 0-10 0,-4-8-6 16,4 8-21-16,0 0-14 0,0 0-12 0,0 0-17 15,0 0-15-15,0 0-14 0,0 0-8 16,0 0 20-16,0 0 12 0,0 0 3 0,8-6-9 16,-8 6-9-16,9-3-12 0,-9 3-10 0,15-7-9 15,-15 7-11-15,16-8-6 0,-7 4-2 16,5 0 9-16,1-2-9 0,-2 1-5 0,3-2-7 16,0 2-2-16,-2-1-1 0,0 0-6 0,1 1-8 15,0-2-9-15,-1 2-40 0,1-1-20 16,-3-1-30-16,-1 4-40 0,-3-1-57 15,-8 4-42-15,17-7-33 0,-17 7-36 0,11-6-47 16,-11 6-71-16,9-5-70 0,-9 5-74 0,0 0-40 31,0 0-322-31,7-6-501 0</inkml:trace>
  <inkml:trace contextRef="#ctx0" brushRef="#br0" timeOffset="24096.26">21873 15333 509 0,'0'0'659'0,"0"0"-137"15,0 0-68-15,0 0-64 0,-8-4-50 0,8 4-15 16,0 0-22-16,0 0-6 0,-9 8-12 0,9-8-15 16,-7 11-27-16,7-11-23 0,-7 16 2 15,0-7-18-15,3 4-15 0,-4 2-21 0,-2 2-22 16,3 0-24-16,-4 2-20 0,0-1-20 16,2 0-19-16,-2 1-23 0,2-1-29 0,-3-2-42 15,2 2-42-15,3-5-51 0,-2-1-53 16,4-2-67-16,1-2-52 0,4-8 115 0,-7 11-158 15,7-11 141-15,0 0-159 0,0 0 33 0,0 0 53 16,0 0 64-16,0 0 184 0,0 0-94 16,0 0 76-16,0 0 205 0,0 0-124 0,0 0 39 15,0 0 14-15,0 0 6 0,0 0 44 16,0 0 26-16,0 0 27 0,0 0 4 0,0 0-10 16,2 16-8-16,-2-16 13 0,0 21 4 0,0-4 11 15,2 1-4-15,-2 3-9 0,1 1 0 16,-1 3 2-16,-3-1-3 0,3 1-17 15,0 0 82-15,-2 0-149 0,2-2 76 0,-2-3-142 16,2 0-16-16,0-3-15 0,0 0-37 0,0-3-51 16,-2-2-48-16,2-12-46 0,2 19-48 15,-2-19-55-15,0 13-65 0,0-13-59 0,0 0-59 16,2 9-67-16,-2-9-116 0,0 0-608 16,0 0-853-16</inkml:trace>
  <inkml:trace contextRef="#ctx0" brushRef="#br0" timeOffset="24537.18">21748 15655 146 0,'0'0'836'0,"2"-15"-317"16,-2 15-51-16,7-11-23 0,-7 11-66 16,9-13-40-16,-9 13-43 0,9-11-22 0,-9 11-29 15,14-12-28-15,-5 2-31 0,0 3-37 16,4-3-31-16,-4 2-20 0,2-1-19 0,1 0-12 15,1 1-16-15,-4-1-13 0,3-1-6 16,0 3-5-16,0-1-7 0,-1 1-1 0,-2 2-4 16,-3-1 1-16,-6 6 8 0,14-8 28 0,-14 8 38 15,11-6 30-15,-11 6 8 0,8-5 4 16,-8 5-1-16,0 0 1 0,11-4 16 0,-11 4 18 16,0 0-4-16,0 0-6 0,9 8-14 15,-9-8-12-15,2 11-13 0,-2-11-3 0,4 20-4 16,-4-5-1-16,2 4-3 0,0 0-6 0,-2 6 1 15,3 0-1-15,-3 3 0 0,1 0-5 16,-1 1-10-16,1 1-1 0,-1-1 94 16,0 1-178-16,1-1 0 0,-1-2 0 0,0-2 0 15,0 0 0-15,0-5 0 0,0-1 0 0,0 0 0 16,2-2 0-16,-2-4 0 0,0-1 0 16,0-12 0-16,2 17 0 0,-2-17 0 0,0 14 0 15,0-14 0-15,0 0-143 0,0 16-41 16,0-16-63-16,0 0-41 0,0 0-44 0,0 0-41 15,-6 7-51-15,6-7-59 0,0 0-31 0,-8-9-46 16,8 9-95-16,-9-13-605 0,3 2-867 16</inkml:trace>
  <inkml:trace contextRef="#ctx0" brushRef="#br0" timeOffset="25446.4">21760 15783 626 0,'-10'-6'672'0,"10"6"-130"0,-11-12-59 16,11 12-65-16,-8-9-33 0,8 9-22 0,-5-7-29 15,5 7-38-15,0 0-40 0,3-14-45 16,-3 14-33-16,6-11-24 0,-6 11-24 0,11-11-29 16,-2 6-18-16,0-2-18 0,2-1-11 15,3 2-19-15,-3 0-13 0,4 1-36 0,-1-1-15 16,-1 1-35-16,1 1-23 0,-3-1-31 0,1 4-12 16,-12 1-27-16,19-5-9 0,-19 5 5 15,14-1 35-15,-14 1 37 0,0 0 53 0,9 3 59 16,-9-3 53-16,0 0 28 0,-2 13 26 0,2-13 19 15,-9 14 19-15,0-6 22 0,0 3 14 16,-2-1 8-16,-1 0-2 0,1 1-16 16,-3-2-14-16,3 1-18 0,0 0-31 0,0-2 12 15,2-1-8-15,2-1-20 0,7-6-29 0,-11 8-35 16,11-8-17-16,0 0-4 0,-7 9-5 16,7-9-18-16,0 0-28 0,0 0-29 0,12 1-20 15,-12-1-15-15,13-3-4 0,-13 3-8 0,18-4-8 16,-18 4-1-16,18-3-18 0,-18 3-17 15,16-4-47-15,-16 4-29 0,13-3-9 0,-13 3 24 16,0 0 39-16,14 0 28 0,-14 0 28 16,0 0 21-16,0 0 12 0,5 7 23 0,-5-7 13 15,-5 10 34-15,5-10 18 0,-9 12 19 0,9-12 10 16,-11 14 7-16,11-14-3 0,-13 11 9 16,7-4 1-16,-2 0 11 0,8-7-2 15,-12 10 2-15,12-10-14 0,-9 9-9 0,9-9-22 16,-7 6-2-16,7-6 0 0,0 0 2 0,0 0-6 15,0 0-4-15,5 10-12 0,-5-10 0 16,0 0-13-16,16 1-8 0,-16-1-9 0,15 1 2 16,-15-1-11-16,18 0-8 0,-18 0-20 0,19 1-7 15,-19-1-31-15,15 1 5 0,-15-1 6 16,13 0 22-16,-13 0 13 0,0 0 14 0,12 6 10 16,-12-6 6-16,0 0-9 0,4 11 20 15,-4-11 5-15,0 0 2 0,-6 14 9 0,6-14-3 16,-10 13 2-16,2-4 9 0,-1 0-2 15,0 3 12-15,-5-3-1 0,3 1-6 0,-5 2-6 16,-1 0-14-16,0-2-25 0,-2 1-10 16,0 0 2-16,1-1 58 0,-1 0 10 0,2-2 28 15,2-1 22-15,3-1 20 0,1-2 10 0,11-4 1 16,-18 7-6-16,18-7-13 0,-11 7-14 16,11-7-4-16,-9 3 2 0,9-3 25 0,0 0 1 15,0 0 7-15,0 0 3 0,0 0 11 16,0 0 1-16,0 0-6 0,0 0 8 0,0 0 1 15,18-2 1-15,-18 2-21 0,21 0-5 16,1 0 13-16,-3-2-14 0,7-1-17 0,3-1-11 16,4 0-9-16,1-2-8 0,-2 0 92 0,1-1-119 15,-1-1 86-15,0 3-127 0,-4 0 8 16,-1 1-6-16,-4-1-3 0,-2 2-1 0,-2 0 4 16,-1 2 6-16,-2 0-16 0,-2-1 7 15,-14 2-1-15,19-3 1 0,-19 3 5 0,16-1 1 16,-16 1-5-16,0 0-10 0,17 0-9 0,-17 0-19 15,0 0-24-15,13-2-33 0,-13 2-42 16,0 0-59-16,0 0-69 0,13-2-39 16,-13 2-52-16,0 0-58 0,0 0-68 0,0 0-130 15,0 0-39-15,7-7-321 0,-7 7-584 0</inkml:trace>
  <inkml:trace contextRef="#ctx0" brushRef="#br0" timeOffset="26025.39">22283 15362 910 0,'0'0'768'0,"0"0"-190"0,0-16-136 15,0 16-45-15,0 0-30 0,4-12-26 0,-4 12-16 16,7-7-21-16,-7 7-26 0,13-7-28 15,-13 7-32-15,18-8-32 0,-9 6-26 0,3 0-29 16,-1-1-20-16,0 0-22 0,0 1-18 0,0 0-14 16,-11 2-12-16,21-2-10 0,-21 2-1 15,20-1 3-15,-20 1-6 0,18 1 6 0,-18-1-4 16,16 2 20-16,-16-2 13 0,13 2 23 0,-13-2 14 16,11 4 25-16,-11-4 22 0,10 6 90 15,-10-6-107-15,6 8 0 0,-6-8 1 16,4 14-4-16,-4-14-8 0,1 19-10 0,-2-8-11 15,-1 6-11-15,2 0-10 0,-2 2-8 0,0 5-52 16,0-1-20-16,0 3 0 0,2 1 0 16,-2-1 0-16,-1 2 0 0,0 5 0 0,1-1 0 15,0 2 0-15,2-1 0 0,-4 1 0 16,3-1 0-16,-1 3 0 0,0-2 0 0,0 1 0 16,-1-3 0-16,3-3 0 0,-1 0 0 0,1-1 0 15,1-1 0-15,-1-2 0 0,0 0 0 16,0-5 0-16,0 1 0 0,0-3 0 15,3-2 0-15,-3-3 0 0,0-13 0 0,0 23 0 16,0-23 0-16,0 16 0 0,0-16 0 0,-3 13 0 16,3-13 0-16,0 12 0 0,0-12 0 15,0 0 0-15,-1 15 0 0,1-15 0 0,-3 10 0 16,3-10 0-16,-9 11 0 0,-2-3 0 0,0 1 0 16,-5 2 0-16,-7 4 0 0,-1 1 0 15,-9 3 0-15,-8 3 0 0,-8 5 0 0,-6 2 0 16,-5 1 0-16,-5 1-24 0,0 1-435 15,-6-1-323-15,0 1-313 0,-3-1-745 0,-3 0-1550 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03:25.0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12777 2839 827 0,'0'0'569'0,"0"0"-57"15,-4-9-50-15,4 9-64 0,0 0-37 16,-6-7-32-16,6 7-17 0,0 0-30 0,-8-6-16 15,8 6-27-15,0 0-19 0,-9-3-25 0,9 3-20 16,0 0-24-16,0 0-19 0,-17 2-19 16,17-2-9-16,-14 5-5 0,14-5-6 0,-18 11-5 15,4-4-3-15,2 3-2 0,-4 0-4 16,0 2-2-16,-2 2 4 0,2-1-15 0,-5 6 23 16,1-1 113-16,1 2-135 0,-2 1 113 0,-3 4-128 15,0 0 107-15,3 1-121 0,-2 3 108 16,-1 0-118-16,1 3 102 0,1 0-108 15,-1 3 105-15,0-2-115 0,0 2 107 0,3 0-107 16,-3-1 109-16,4 2-121 0,2-2-29 0,0 2 34 16,1-1-19-16,1-2 24 0,1 1-16 15,0 2 11-15,3-1-1 0,2-3 1 0,0-1 32 16,2-1-36-16,1 1 35 0,2 0-34 16,1-4 35-16,1 1-36 0,1 0 32 0,2-1-33 15,-1 0 31-15,2-1-33 0,1 0 29 0,1 0-29 16,2-2 33-16,0-1-36 0,4 3 29 15,0-1-27-15,1-1 24 0,4-1-29 0,-1-1 25 16,3-2-22-16,1 1 27 0,-1-3-55 0,4 0 57 16,-1 0-27-16,2-2 26 0,1-3-27 15,1 4 11-15,-1-4-7 0,3 0 0 16,0-1 0-16,2-2 0 0,-1-1 0 0,2 1 0 16,-2-5 0-16,5 2 0 0,1-3 0 0,1 2 0 15,2-3 0-15,1 0 0 0,2-2 0 16,1 1 0-16,0-2 0 0,3 0 0 0,-1 0 0 15,8-2 0-15,0-1 0 0,1 1 0 16,0-1 0-16,1-2 0 0,-1 1 0 0,2-1 0 16,-3-1 0-16,3 0 0 0,0 0 0 0,-1 0 0 15,1-1 0-15,1 0 0 0,1 0 0 16,-2 0 0-16,1-1 0 0,0 1 0 0,-1 0 0 16,0 0 0-16,0-3 0 0,-1 3 0 15,-1-2 0-15,0-1 0 0,-1 0 0 0,0-1 0 16,1-1 0-16,-2-1 0 0,1 0 0 15,0 0 0-15,-1-2 0 0,0 1 0 0,-2 0 0 16,0-2 0-16,-3 1 0 0,2-1 0 0,-4 0 0 16,-1 1 0-16,-3 1 0 0,-2-2 0 15,-3-1 0-15,-4 4 0 0,-2-1 0 0,-1 0 0 16,-2-1 0-16,0-1 0 0,0 0 0 16,-2 0 0-16,-1-4 0 0,0 2 0 0,0-1 0 15,-2-2 0-15,0 1 0 0,-2 0 0 0,-1-1 0 16,0 3 0-16,-3-2 0 0,-3 2 0 15,2-1 0-15,-2 1 0 0,0-2 0 0,-1 0 0 16,-1-1 0-16,0 1 0 0,-2-1 0 16,1 1 0-16,-2-3 0 0,0 1 0 0,-3 1 0 15,0 1 0-15,-1 0 0 0,-1-1 0 16,-1 0 0-16,-1-2 0 0,-1-1 0 0,-2 2 0 16,0 0 0-16,-4 0 0 0,1 0 0 15,-5-3 0-15,0 3 0 0,0-1 0 0,-2 2 0 16,-1 0 0-16,-3 0 0 0,1 1 0 0,-4 1 0 15,0 0 0-15,-5-2 0 0,-2 2 0 16,-1-2 0-16,0 3 0 0,-4 0 0 0,1 0 0 16,-1 2 0-16,-2 1 0 0,1 0 0 0,-1 1 0 15,-2 0 0-15,0 3 0 0,1-2 0 16,-2 2 0-16,-1 1 0 0,6 1 0 16,-2 2 0-16,-5 0 0 0,-1-1 0 0,4 4 0 15,0-2 0-15,-1 1 0 0,-1 1 0 0,0 2 0 16,0-1 0-16,-1 0 0 0,0 2 0 15,1 1 0-15,-1-1 0 0,1 1 0 0,-1 1 0 16,2 0 0-16,-1 1 0 0,2-1 0 0,0 1 0 16,1 1 0-16,-1 0 0 0,1 2 0 15,3-1 0-15,-2 1 0 0,3 0 0 0,0 1 0 16,3 0 0-16,3-2 0 0,1 2 0 16,2 0 0-16,1-1 0 0,1 1 0 0,1 0 0 15,3-1 0-15,0 1 0 0,1 0 0 0,2-2 0 16,0 0 0-16,1 2 0 0,1 0 0 15,0 0 0-15,1-1 0 0,1 1 0 16,2-2 0-16,1 1 0 0,-1-1 0 0,1 2 0 16,1-1 0-16,-1 0 0 0,0 1 0 0,8-6 0 15,-15 10 0-15,15-10 0 0,-14 9 0 16,14-9 0-16,-15 10 0 0,15-10 0 0,-13 9 0 16,13-9 0-16,-16 10 0 0,9-4 0 0,0 0 0 15,-5 1 0-15,2-1 0 0,0 2 0 16,-2-1 0-16,3-1 0 0,-2 0 0 0,-1 1 0 15,1 1 0-15,-2-1 0 0,1-1 0 16,0 2 0-16,0-2 0 0,1 0 0 0,0 1 0 16,-2-2 0-16,5 0 0 0,0 0 0 15,8-5 0-15,-17 8 0 0,17-8 0 0,-14 7 0 16,14-7 0-16,-13 6 0 0,13-6 0 16,-11 4-75-16,11-4-117 0,0 0-172 0,-13 7-63 15,13-7-76-15,0 0-75 0,-9 5-109 0,9-5-165 16,0 0-582-16,-5 7-1044 0</inkml:trace>
  <inkml:trace contextRef="#ctx0" brushRef="#br0" timeOffset="7477.7">18545 5059 370 0,'0'0'668'0,"-9"-5"-169"0,9 5-82 16,0 0-16-16,-12-4-13 0,12 4-15 0,0 0-25 16,-11-4-34-16,11 4-23 0,0 0-17 0,0 0-29 15,-10-4-25-15,10 4-16 0,0 0-7 16,0 0 91-16,0 0-133 0,-10-6 94 15,10 6-130-15,0 0-10 0,0 0 15 0,0 0-20 16,0 0 19-16,-9-4-23 0,9 4 22 0,0 0-34 16,0 0 26-16,0 0-30 0,0 0 31 15,0 0-33-15,0 0 31 0,-7-5-44 0,7 5 36 16,0 0-56-16,0 0 25 0,0 0-44 16,-7-6 35-16,7 6-44 0,0 0 31 0,-6-8-36 15,6 8 36-15,-7-6-37 0,7 6 31 0,-6-7-29 16,6 7 30-16,0 0-32 0,-9-8 33 15,9 8-37-15,0 0 20 0,-8-7-32 0,8 7 21 16,0 0-40-16,0 0 42 0,-7-7-37 0,7 7 34 16,0 0-42-16,0 0 33 0,0 0-38 0,-7-7 34 15,7 7-32-15,0 0 30 0,0 0-25 16,0 0 22-16,0 0-38 0,0 0 42 0,0 0-23 16,0 0 32-16,0 0-22 0,13 7 35 0,-13-7-20 15,17 13 35-15,-5-5-27 0,1 2 33 16,1-2-34-16,5 4 25 0,0-2-20 0,0 0-4 15,1 0-15-15,1-1 0 0,0 1 0 16,0-2 0-16,-1 2 0 0,0-3 0 0,0 1 0 16,-2 1 0-16,-2-3 0 0,0 2 0 15,-2-3 0-15,2 1 0 0,-3-1 0 0,1 1 0 16,0-2 0-16,-3 0 0 16,-1-1 0-16,-10-3 0 0,18 5 0 0,-18-5 0 15,19 2 0-15,-19-2 0 0,17-1 0 16,-17 1 0-16,19-5 0 0,-10 1 0 0,4-1 0 15,-1-3 0-15,0-1 0 0,2 1 0 16,-3-2 0-16,3 1 0 0,-3-2 0 0,1 1 0 16,0 1 0-16,-2 0 0 0,1 0 0 15,-4 2 0-15,1 0 0 0,-8 7 0 0,11-10 0 16,-11 10 0-16,11-8 0 0,-11 8 0 0,8-6 0 16,-8 6 0-16,10-2 0 0,-10 2 0 15,0 0 0-15,20 0 0 0,-20 0 0 0,23 7 0 16,-10 0 0-16,4 1 0 0,1 4 0 15,0 0 0-15,3 4 0 0,-1 2 0 0,2-1 0 16,0 1 0-16,-1 0 0 0,0 0 0 0,0-1 0 16,0-1 0-16,1 1 0 0,-4-6 0 15,1 2 0-15,0-4 0 0,-1 2 0 0,2-3 0 16,-4-2 0-16,0 0 0 0,1-1 0 0,-2-3 0 16,0 0 0-16,-3-2 0 0,1-3 0 15,3 0 0-15,0-1 0 0,0-3 0 0,1-2 0 16,-1-2 0-16,2-2 0 0,-1-2 0 15,2-1 0-15,-2-1 0 0,-1 0 0 0,0 4 0 16,0-3 0-16,-2 1 0 0,2 2 0 16,-2 1 0-16,0 0 0 0,-1 3 0 0,-1 1 0 15,-1 1 0-15,-1 1 0 0,0 2 0 0,-10 4 0 16,17-5 0-16,-17 5 0 0,19-1 0 16,-19 1 0-16,21 2 0 0,-5 1 0 0,1 0 0 15,0 2 0-15,3-1 0 0,0 2 0 16,2 0 0-16,1 2 0 0,0-1 0 0,-2-1 0 15,1 1 0-15,0-1 0 0,-3 1 0 16,0-2 0-16,-1 0 0 0,-1 0 0 0,1-1 0 16,0 1 0-16,1-3 0 0,0 0 0 0,-1-1 0 15,3 0 0-15,-1-2 0 0,1 0 0 16,1-1 0-16,3-2 0 0,-3 0 0 0,1-1 0 16,1-1 0-16,0 0 0 0,-3-2 0 0,1 2 0 15,1-1 0-15,-4-1 0 0,0 2 0 16,-1-1 0-16,-4 2 0 0,2 0 0 0,-1-1 0 15,-1 1 0-15,-1 2 0 0,0 0 0 16,-1 0 0-16,-1 2 0 0,-11 1 0 0,23-2 0 16,-10 4 0-16,5 1 0 0,-3 1 0 0,2 1 0 15,1 1 0-15,0 1 0 0,2 2 0 16,-1-1 0-16,2 1 0 0,-3 1 0 16,2 0 0-16,-1-2 0 0,1 2 0 0,-2-2 0 15,2 0 0-15,-1 1 0 0,2-2 0 0,-1-1 0 16,-2-1 0-16,0-1 0 0,-2 0 0 15,4-2 0-15,-2 2 0 0,-3-4 0 0,2 0 0 16,-2 0 0-16,1-3 0 0,0 0 0 16,0-1 0-16,1-2 0 0,-3-1 0 0,4-1 0 15,0-3 0-15,-3 3 0 0,2-3 0 0,-3 1 0 16,0 1 0-16,-1 0 0 0,0 0 0 16,-2 2 0-16,1 1 0 0,-2 0 0 0,-2 2 0 15,-8 4 0-15,17-4 0 0,-17 4 0 16,15-3 0-16,-15 3 0 0,20 3 0 0,-10-2 0 15,6 3 0-15,1-1 0 0,-1 3 0 16,-1-2 0-16,2 0 0 0,0 0 0 0,-1 0 0 16,-1 0 0-16,-2 0 0 0,-1 0 0 0,-12-4 0 15,21 4 0-15,-21-4 0 0,15 4 0 16,-15-4 0-16,14 4 0 0,-14-4-164 0,11 4-252 16,-11-4-61-16,0 0-68 0,5 9-108 15,-5-9-181-15,-9 12-781 0,-2-5-1271 0</inkml:trace>
  <inkml:trace contextRef="#ctx0" brushRef="#br0" timeOffset="9388.52">8463 5159 394 0,'0'0'793'0,"-16"-2"-133"0,16 2-28 15,0 0-59-15,-11-2-36 0,11 2-32 0,0 0-49 16,-11-2-38-16,11 2-29 0,0 0-41 0,-10-5-29 16,10 5-45-16,0 0-39 0,0 0-31 15,-10-4-25-15,10 4-25 0,0 0-23 0,0 0-28 16,0 0-26-16,0 0-19 0,0 0-9 16,0 0 8-16,0 0 8 0,0 0 12 0,0 0 4 15,10 13-5-15,0-6 5 0,3 2-12 0,5 2 9 16,0-1-11-16,5 2-15 0,3 1-52 15,2 0 0-15,-1 0 0 0,4-1 0 16,-2 1 0-16,1-1 0 0,-1-1 0 0,-1 0 0 16,1-1 0-16,-2-1 0 0,-4-2 0 0,0-1 0 15,-5 0 0-15,0-1 0 0,-1-1 0 16,-3-2 0-16,-1-1 0 0,-13-1 0 0,23-2 0 16,-7-2 0-16,-3-2 0 0,3-1 0 15,-3-1 0-15,0-2 0 0,2-2 0 0,-2-1 0 16,1-1 0-16,-1 2 0 0,1-1 0 0,-3-1 0 15,-1 3 0-15,2 0 0 0,-3 0 0 16,0 2 0-16,-3 1 0 0,2 1 0 0,-8 7 0 16,11-11 0-16,-11 11 0 0,14-10 0 15,-14 10 0-15,13-7 0 0,-13 7 0 0,15-2 0 16,-15 2 0-16,20 0 0 0,-20 0 0 16,23 3 0-16,-9 1 0 0,4 0 0 0,-1 0 0 15,0 2 0-15,5 1 0 0,-2-1 0 0,0 0 0 16,-2 0 0-16,-2 0 0 0,2 0 0 15,-3 0 0-15,1-1 0 0,0 1 0 0,0-2 0 16,-3 0 0-16,1-1 0 0,-3-1 0 16,-11-2 0-16,20 2 0 0,-20-2 0 0,20 0 0 15,-20 0 0-15,20-3 0 0,-11 0 0 0,5-3 0 16,-1-2 0-16,-2-1 0 0,3-1 0 16,-3-1 0-16,1 0 0 0,-1-3 0 0,2 1 0 15,1 0 0-15,-3 0 0 0,3 0 0 0,-1 1 0 16,1 1 0-16,-1 3 0 0,0 1 0 15,3 0 0-15,-3 2 0 0,5 1 0 16,-4 3 0-16,2 1 0 0,1 1 0 0,1 2 0 16,-1 1 0-16,0 1 0 0,1 0 0 0,-2 1 0 15,0-1 0-15,1 2 0 0,-2 0 0 16,0-1 0-16,-1 0 0 0,-2 0 0 0,5 0 0 16,-4-1 0-16,1 1 0 0,-5-2 0 15,2 0 0-15,-11-4 0 0,16 7 0 0,-16-7 0 16,13 3 0-16,-13-3 0 0,14 3 0 0,-14-3 0 15,0 0 0-15,17-2 0 0,-17 2 0 16,16-7 0-16,-16 7 0 0,14-10 0 0,-6 1 0 16,4 0 0-16,-1-2 0 0,1 1 0 15,1-3 0-15,2 1 0 0,1-1 0 0,3 1 0 16,-2-1 0-16,3 1 0 0,0 1 0 16,2 1 0-16,0 1 0 0,0 1 0 0,-1 1 0 15,1 3 0-15,-2 0 0 0,-1 3 0 0,0 1 0 16,1 1 0-16,0 1 0 0,-1 1 0 15,2 3 0-15,0-1 0 0,0 1 0 0,-2 2 0 16,3-1 0-16,-3 1 0 0,1 2 0 16,0-3 0-16,0 1 0 0,-2 1 0 0,1-2 0 15,-4 0 0-15,1-1 0 0,-1 0 0 0,-1 0 0 16,-1-2 0-16,-1-1 0 0,-1 1 0 16,-11-4 0-16,18 4 0 0,-18-4 0 0,15 4 0 15,-15-4 0-15,14-2 0 0,-14 2 0 16,15-9 0-16,-7 2 0 0,3-5 0 0,-3 0 0 15,-1-1 0-15,1-1 0 0,-1-2 0 16,-1 2 0-16,1 0 0 0,-1 0 0 0,0 1 0 16,2 3 0-16,-3-1 0 0,0 4 0 0,-5 7-23 15,10-13 11-15,-10 13-29 0,12-9 38 16,-12 9-27-16,10-4 31 0,-10 4-10 0,12 0 51 16,-12 0-13-16,17 2 17 0,-17-2-46 15,19 6 0-15,-6 0 0 0,1 0 0 0,-2 1 0 16,0 0 0-16,2 1 0 0,-2 0 0 0,3 0 0 15,-2-1 0-15,0 0 0 0,3 1 0 16,-3-1 0-16,3 0 0 0,-3-1 0 0,1-1 0 16,-1 1 0-16,-1-2 0 0,-1 0 0 15,-11-4 0-15,19 6 0 0,-19-6 0 0,15 5 0 16,-15-5 0-16,14 5 0 0,-14-5 0 16,11 3 0-16,-11-3 0 0,0 0 0 0,12 4 0 15,-12-4 0-15,0 0 0 0,11 2-24 0,-11-2-292 16,0 0 49-16,0 0-180 0,0 0-63 15,0 0-80-15,0 0-107 0,0 0-206 0,0 0-507 16,0 0-1016-16</inkml:trace>
  <inkml:trace contextRef="#ctx0" brushRef="#br0" timeOffset="15130.76">20723 7141 283 0,'0'0'535'15,"0"0"-114"-15,-1-12-58 0,1 12-49 0,0 0-12 16,0 0-39-16,0 0-3 0,0 0-22 0,0-13 0 16,0 13-4-16,0 0-8 0,0 0-16 15,2-12-4-15,-2 12-6 0,0 0-10 16,0 0-7-16,2-12-3 0,-2 12-7 0,0 0-10 16,0 0-13-16,0 0-11 0,0-14-13 0,0 14-10 15,0 0-8-15,-6-8 0 0,6 8-8 16,0 0 9-16,-7-9-5 0,7 9-9 0,-7-6-6 15,7 6-8-15,-9-5-6 0,9 5-15 0,-9-3-12 16,9 3-7-16,-12-5-8 0,12 5-6 16,-17-1-3-16,17 1-2 0,-22 1 6 0,11 2 2 15,-4 1 7-15,-2 2 0 0,-2 2-5 0,0 1 2 16,-1 3 4-16,-1 3 3 0,1 2 126 16,-2 3-151-16,-2 4 6 0,2 1 3 0,1 1 1 15,4-1-6-15,2 0 8 0,0 2-11 0,3 1 18 16,2-1-15-16,0 2-1 0,3 1-4 15,3 0 6-15,1-2-3 0,3-2 9 0,3 8 6 16,1-1 27-16,3 0-3 0,6 3 21 16,2-1-7-16,6-1 11 0,1-3-2 0,7-3 4 15,4-1-28-15,6-4-56 0,2-2 0 0,13 1 0 16,-8-7 0-16,6-1 0 0,1-4 0 16,-1 1 0-16,1-4 0 0,1 0 0 15,-2-3 0-15,-1-4 0 0,3 0 0 0,-2-1 0 16,-1-3 0-16,-1-3 0 0,1-1 0 0,-3-3 0 15,1 0 0-15,-3-2 0 0,-2 0 0 16,-4 1 0-16,0-3 0 0,-6 1 0 0,-5 0 0 16,0 0 0-16,-4-1 0 0,0 0 0 15,-2-1 0-15,-4-4 0 0,2 1 0 0,-3-2 0 16,-3-2 0-16,2-2 0 0,-4-3 0 0,-2 0 0 16,1-2 0-16,-4 0 0 0,-1 0 0 15,-1 0 0-15,-6 3 0 0,0 0 0 0,-2 0 0 16,-2-4 0-16,-7 1 0 0,-5-4 0 15,-2 2 0-15,-6 0 0 0,-4 2 0 0,-3 0 0 16,-3 3 0-16,-8-4 0 0,3 6 0 16,-8-1 0-16,6 4 0 0,-1 3 0 0,-2 3 0 15,0-1 0-15,2 6 0 0,0 2 0 0,0 0 0 16,5 4 0-16,1 1 0 0,0 3 0 16,-1 1 0-16,0 3 0 0,-1 3 0 0,-3 2 0 15,-4 3 0-15,-1 0 0 0,2 3 0 16,-2 2 0-16,2 0 0 0,1-1 0 0,3 1 0 15,-1 2 0-15,6-2 0 0,1 0 0 0,5-1 0 16,4-3 0-16,1 1 0 0,3-3 0 16,4 1 0-16,3-1 0 0,0-2 0 0,3 2 0 15,0-2 0-15,0 1 0 0,3-3 0 16,2 1 0-16,6-7 0 0,-12 11 0 0,12-11 0 16,-9 10 0-16,9-10 0 0,-5 8 0 15,5-8 0-15,0 0 0 0,-8 10 0 0,8-10 0 16,0 0 0-16,-5 7-150 0,5-7-198 0,0 0-61 15,0 0-62-15,0 0-63 0,2 10-140 16,-2-10-1096-16,0 0-1464 0</inkml:trace>
  <inkml:trace contextRef="#ctx0" brushRef="#br0" timeOffset="19685.18">11095 8760 405 0,'0'0'669'16,"-13"-3"-99"-16,13 3-41 0,-11-3-36 15,11 3-45-15,0 0-49 0,-12-3-34 0,12 3-25 16,0 0-29-16,-9-4-13 0,9 4-12 0,0 0-10 16,0 0-11-16,-11-4-17 0,11 4-28 15,0 0-12-15,0 0-35 0,0 0-25 16,-10-5-26-16,10 5-17 0,0 0-5 0,0 0 15 16,0 0 6-16,0 0 9 0,0 0-10 0,0 0 0 15,0 0-19-15,15 0 6 0,-15 0-21 16,11 1 2-16,-11-1-14 0,16 3-3 0,-16-3-3 15,20 2-56-15,-20-2-12 0,21 2 0 16,-21-2 0-16,24 3 0 0,-11-3 0 0,1 1 0 16,0-1 0-16,-1 0 0 0,2 0 0 0,3 0 0 15,-2 0 0-15,2 0 0 0,0-1 0 16,0 1 0-16,0-2 0 0,2 1 0 16,1-1 0-16,-1 1 0 0,2-1 0 0,3 0 0 15,-3 1 0-15,2-2 0 0,1 0 0 0,0 2 0 16,-1-4 0-16,0 3 0 0,0-1 0 15,0-1 0-15,1 0 0 0,-1 0 0 0,-1 0 0 16,1 0 0-16,-1 0 0 0,1 1 0 0,1-1 0 16,-2 1 0-16,2 0 0 0,0 0 0 15,1 1 0-15,1-1 0 0,0 1 0 0,-1-1 0 16,3 1 0-16,0-1 0 0,2 1 0 16,-1 0 0-16,5 0 0 0,2-1 0 0,-2 0 0 15,2 0 0-15,-1 1 0 0,1-1 0 0,0 1 0 16,-1 1 0-16,-3 1 0 0,-1-1 0 15,1 1 0-15,4-1 0 0,1 1 0 16,1 1 0-16,0-1 0 0,0 0 0 0,1 0 0 16,2 0 0-16,0 0 0 0,1 0 0 0,0-1 0 15,0 1 0-15,7-1 0 0,-7 0 0 16,8 0 0-16,-10 0 0 0,3 1 0 0,-1-2 0 16,0 1 0-16,6 0 0 0,-6 0 0 15,-2 1 0-15,0 0 0 0,2 0 0 0,-2 0 0 16,1 0 0-16,2 1 0 0,-2-1 0 0,1 1 0 15,1 0 0-15,4 1 0 0,-4-2 0 16,-2 0 0-16,2-2 0 0,-1 2 0 0,0 0 0 16,1-1 0-16,-2 1 0 0,1-1 0 15,-2 0 0-15,1 1 0 0,1 0 0 0,-1 0 0 16,1 0 0-16,-2 2 0 0,2-2 0 16,0 1 0-16,0 1 0 0,0-2 0 0,7 1 0 15,0 1 0-15,-8-1 0 0,8 0 0 0,-7 0 0 16,0-1 0-16,1 0 0 0,-1 0 0 15,0 0 0-15,-1 0 0 0,1 0 0 0,1 0 0 16,0 0 0-16,7 0 0 0,-7 0 0 16,-1 1 0-16,7-1 0 0,0 2 0 0,-8-1 0 15,1 1 0-15,-1-2 0 0,1 1 0 0,-2 0 0 16,0-1 0-16,0 0 0 0,-1 0 0 16,0 0 0-16,-1 0 0 0,0 0 0 15,-2 0 0-15,-4 0 0 0,-1 0 0 0,0 0 0 16,-1 0 0-16,-1 0 0 0,-1 0 0 0,0 0 0 15,-2 0 0-15,-3 0 0 0,-2 0 0 16,2 0 0-16,-3 0 0 0,-1 0 0 0,1 0 0 16,-2 0 0-16,-4 0 0 0,-1 0 0 15,-14 0 0-15,22 0 0 0,-22 0 0 0,19 0 0 16,-19 0 0-16,14 0 0 0,-14 0 0 0,14 0 0 16,-14 0 0-16,0 0 0 0,16 0 0 15,-16 0 0-15,0 0 0 0,14 0 0 0,-14 0 0 16,0 0 0-16,0 0 0 0,13 0 0 15,-13 0 0-15,0 0 0 0,0 0 0 0,0 0-113 16,0 0-287-16,0 0-70 0,0 0-68 16,0 0-68-16,0 0-60 0,0 0-114 0,-22-1-686 15,3 0-1085-15</inkml:trace>
  <inkml:trace contextRef="#ctx0" brushRef="#br0" timeOffset="20939.57">10880 8022 201 0,'0'0'473'0,"0"0"-108"0,0 0-23 16,0 0-54-16,0 0-8 0,-1-13-39 0,1 13-23 16,0 0-41-16,0 0-12 0,0 0-31 15,0 0-6-15,0 0-17 0,0 0 2 16,0 0-20-16,0 0 14 0,0 0-25 0,0 0 22 16,0 0-31-16,1-10-1 0,-1 10-2 0,0 0 1 15,0 0 0-15,0 0 7 0,0 0 3 16,0 0 1-16,0 0-3 0,0 0 12 0,0 0-42 15,0 0 15-15,0 0-35 0,0 0 16 16,0 0-30-16,0 0 31 0,0 0-19 0,0 0 30 16,0 0-24-16,0 0 26 0,0 0-24 0,0 0-2 15,13 1 21-15,-13-1-17 0,0 0 8 16,0 0 4-16,9 9 14 0,-9-9 6 16,0 0 12-16,7 10 4 0,-7-10 11 0,3 9-1 15,-3-9 0-15,7 15-4 0,-7-15 10 0,5 18-1 16,-2-3-4-16,-1 2 0 0,3 1-5 15,-1 3-10-15,0 4-6 0,1 0-14 0,-1 6 4 16,-1-1 4-16,1 2-6 0,-1 0 5 0,1 2-6 16,0-1 2-16,-1-1-3 0,2 0 13 15,-1 4 14-15,-2-4 3 0,1-1-25 0,-1-5-3 32,0 0-17-32,0-2 0 0,0 0-25 15,-1-5 15-15,0-1-16 0,2 1 7 0,-2-5-15 16,0 1 6-16,0-3-12 0,-1-12 11 15,1 19-11-15,-1-19 10 0,1 16 2 0,-1-16-18 16,1 13-45-16,-1-13-23 0,0 0-33 0,3 15-51 16,-3-15 51-16,0 0-199 0,0 0-41 15,0 0-39-15,0 0-35 0,0 0-12 0,0 0-34 16,3-12-73-16,-3 12-167 0,2-22-407 16,-1 5-723-16</inkml:trace>
  <inkml:trace contextRef="#ctx0" brushRef="#br0" timeOffset="22095.73">10919 7982 569 0,'0'0'620'0,"-7"-14"-118"16,7 14-86-16,-2-12-58 0,2 12-82 0,0 0-18 15,1-10-2-15,-1 10 0 0,0 0 13 16,11-8-10-16,-11 8-2 0,13-3-18 0,-13 3-22 15,19-2-7-15,-19 2 1 0,25 0-1 16,-5 1-1-16,3-1-2 0,4-1-9 0,2 0-13 16,8 1-14-16,1-3-21 0,4 2-21 0,-1-1-9 15,8 0-24-15,-1-3-11 0,0 4-11 0,-7-1-6 16,2 2-8-16,0-2 13 0,0 1 11 0,6-1-2 16,1 2-11-16,2-2-8 15,0 0-11-15,0 1-4 0,3-2-3 16,0-1 0-16,3 0 4 0,0 1 0 0,2-3-9 15,1 1 0-15,-1 0-3 0,9-2-4 0,-10 1-10 0,10-2-2 16,0 2 120-16,-9 0-148 0,0-1-1 16,0 3 5-16,10-3 1 0,-10 3-1 15,0-1 2-15,0 0 4 0,0 1-3 0,-2 0-4 16,1 0 4-16,-1 1 0 0,-1-2 0 0,1 0-9 0,0 1 11 16,-2 2-8-16,3-1 9 0,-1 0-2 15,1 1 1-15,1 0 0 0,-1 0 0 0,0 2-2 16,0 0 1-16,-2 1 5 0,-2 0-7 15,0 1 1-15,-2 1 6 0,-2 0-8 0,-2 0 3 16,0 0-1-16,-1-1 1 0,-1 3 0 0,0-2-2 0,-1 2 0 16,1-2 3-16,-6-1-2 0,0 1 2 15,6 1-3-15,-1 2 4 0,-1-2-3 0,1-1 1 16,-6 1-1-16,6 0 0 0,-6 0-1 16,0 0 4-16,1-1-1 0,-2 1-1 0,0-1-19 15,1 0 26-15,-1-1 1 0,0 0-2 0,2-1 1 16,1 1-8-16,0-2 7 0,2 0 2 15,5 0-1-15,1-2-1 0,-8 1-3 0,8-1 0 16,-1 1-1-16,-1 0 1 0,-7-2-1 0,1 2-1 16,-3-1-2-16,0 2 0 0,-1-1 0 15,0 0 0-15,-6 0 0 0,0 1 0 16,-1 0 0-16,0 0 0 0,0 1 0 0,-2 0 0 16,1-1 0-16,-3 1 0 0,-1-1 0 0,-2 0 0 15,-1 0 0-15,0 2 0 0,-3-1 0 16,0-1 0-16,-2 1 0 0,0 1 0 0,-2-2 0 15,-3 1 0-15,-2 0 0 0,-11-1 0 16,23 2 0-16,-23-2 0 0,20 4 0 0,-20-4 0 16,18 2 0-16,-18-2 0 0,17 5 0 0,-17-5 0 15,13 2 0-15,-13-2 0 0,13 2 0 16,-13-2 0-16,12 4 0 0,-12-4 0 0,13 3 0 16,-13-3 0-16,11 3 0 0,-11-3 0 15,11 4 0-15,-11-4 0 0,11 5 0 0,-11-5 0 16,0 0 0-16,13 4 0 0,-13-4 0 15,0 0 0 1,11 4 0-16,-11-4 0 0,0 0 0 0,10 8 0 0,-10-8 0 0,0 0 0 0,8 10 0 16,-8-10 0-16,4 14 0 0,-4-14 0 15,4 18 0-15,-2-9 0 0,-2 4 0 0,2 2 0 16,0 2 0-16,-2-1 0 0,3 0 0 0,-3 0 0 16,1 2 0-16,-1 1 0 0,0 1 0 15,-1 0 0-15,1 1 0 0,-1 4 0 0,-1-2 0 16,0 2 0-1,0 2 0-15,-1-1 0 0,0 0 0 0,0 5 0 0,0 0 0 0,0 1 0 16,0-1 0-16,0 0 0 0,0-4 0 0,-1 5 0 16,0-5 0-16,2-2 0 0,-1 0 0 15,1 0 0-15,-1-1 0 0,1-2 0 16,0-3 0-16,1-1 0 0,0 0 0 0,-1 0 0 16,1-4 0-16,1 1 0 0,-1-3 0 0,1-12 0 15,-1 22 0-15,1-22 0 0,-1 22 0 16,1-22 0-16,-1 21 0 0,1-21 0 0,0 19 0 31,0-19 0-31,0 18 0 0,0-18 0 0,0 13 0 0,0-13 0 0,-3 13 0 16,3-13 0-1,0 0 0-15,0 14 0 0,0-14 0 0,0 0 0 16,0 12 0-16,0-12 0 0,0 0 0 16,0 0 0-16,0 0 0 0,-1 12-77 0,1-12-368 15,0 0-107-15,0 0-109 0,0 0-189 0,-12 2-921 16,12-2-1463-16</inkml:trace>
  <inkml:trace contextRef="#ctx0" brushRef="#br0" timeOffset="34848.11">10597 10297 364 0,'0'0'337'0,"0"0"-50"0,0 0-27 0,0 0-10 16,-11-1-41-16,11 1-18 0,0 0-39 15,0 0-1-15,0 0-34 0,0 0-5 16,0 0-11-16,0 0 14 0,0 0-6 0,0 0 3 16,0 0-8-16,-13 1 12 0,13-1-7 0,0 0-12 15,0 0 9-15,0 0 24 0,0 0-20 16,0 0-9-16,0 0 8 0,0 0 11 0,0 0 9 16,0 0 2-16,0 0 3 0,6 8-9 15,-6-8-1-15,0 0-4 0,0 0-7 0,0 0-6 16,0 0 6-16,11 2 12 0,-11-2 10 0,0 0-5 15,0 0-11-15,13 0-10 0,-13 0-9 16,0 0-2-16,16 0-6 0,-16 0-8 16,0 0 2-16,16-1-3 0,-16 1-8 0,13 0-7 15,-13 0 1 1,13-2-7-16,-13 2-5 0,14 0 2 0,-14 0 2 0,15-1 2 0,-15 1-2 16,15-2-4-16,-15 2-5 0,19 0 3 0,-19 0-2 15,21 0 6-15,-21 0-5 0,22 0 3 0,-22 0-5 16,23-1-3-16,-23 1-5 0,25 0-7 15,-11 1 3-15,-14-1 4 0,26 0-6 0,-13 0-1 16,0 0 0-16,1 3-2 0,3-3-13 16,-2 2 11-16,2-1 3 0,-2-1 2 0,-2 2-8 15,0 0-3-15,-2-1 2 0,7 0-1 0,-2 1 3 16,1 1 0-16,-1-1-1 0,1 0 1 16,-2 0-8-16,3-1-2 0,-1 0 0 0,0 1-1 15,3 0 3-15,-3-1-4 0,3 0-7 16,-1-1 4-16,-1 0-1 0,2 1 0 0,-1 0-3 15,0-1 0-15,1 0-1 0,-2 0-7 16,1 1-4-16,0 0 0 0,0 0 0 0,0-1 0 16,-1 0 0-1,-1 0 0-15,1 1 0 0,1-1 0 0,0 1 0 0,-1 0 0 0,0-1 0 16,0 1 0-16,0 0 0 0,2 0 0 0,-2-1 0 16,1 0 0-16,-1 0 0 0,2 0 0 15,0 0 0-15,-2 0 0 0,1 0 0 0,2 0 0 16,-2 0 0-16,1 0 0 0,1 0 0 0,-1 0 0 15,1 0 0-15,-1 0 0 0,0 0 0 16,1 1 0-16,-1-1 0 0,1 2 0 16,0-1 0-16,1 1 0 0,-2-2 0 0,1 1 0 15,1 0 0-15,-1-1 0 0,0 2 0 0,1-1 0 16,-1 0 0-16,1 0 0 0,-1 0 0 16,1-1 0-16,-2 0 0 0,2 1 0 0,-1-1 0 15,-1 1 0-15,0-1 0 0,0 1 0 16,0-1 0-16,-1 1 0 0,0-1 0 0,-1 0 0 15,2 0 0-15,-2 0 0 0,-1 0 0 0,-2 0 0 16,-1 0 0-16,0 0 0 0,0 0 0 16,-1 0 0-16,0 1 0 0,2-1 0 0,-2 0 0 15,0 0 0-15,-13 0 0 0,27 0 0 0,-15 1 0 16,2-1 0-16,0 0 0 0,-1 0 0 16,1 1 0-1,-1-1 0-15,2 0 0 0,-2 0 0 0,1 0 0 0,0-1 0 0,0 1 0 16,3 0 0-16,0-1 0 0,-4 1 0 0,2 0 0 15,-2 0 0-15,0 0 0 0,1 0 0 16,0 0 0-16,4 0 0 0,-1 0 0 0,0 1 0 16,1-1 0-16,0 1 0 0,1 0 0 0,-2-1 0 15,2 0 0-15,0 0 0 0,-1 0 0 16,2 0 0-16,-2 0 0 0,2-1 0 0,0 0 0 16,-2 1 0-16,2-1 0 0,0 1 0 15,-2 0 0-15,1-1 0 0,-1 0 0 0,2 0 0 16,-1 0 0-16,-2 0 0 0,1 1 0 0,0 0 0 15,-1 0 0-15,-3 0 0 0,5 0 0 16,-2 0 0-16,0-1 0 0,2 1 0 16,-1-1 0-16,0 0 0 0,0 0 0 0,1-1 0 15,1 2 0-15,-2-2 0 0,2 2 0 0,-1-3 0 16,0 0 0-16,1 1 0 0,-2-1 0 16,2 1 0-16,0-1 0 0,-1 1 0 0,0 0 0 15,1-1 0-15,-1 2 0 0,0 0 0 16,-1-1 0-16,1-1 0 0,0 2 0 0,-1 0 0 15,1-1 0-15,-1 1 0 0,2-1 0 0,-1 1 0 16,0-1 0-16,1 0 0 0,0-1 0 16,0 0 0-16,1 1 0 0,-1-2 0 0,0 2 0 15,1-2 0-15,-1 2 0 0,0-3 0 16,1 3 0-16,0-2 0 0,-2 2 0 0,1-1 0 16,-1 1 0-16,1-1 0 0,-1-1 0 0,0 2 0 15,0-1 0-15,0 2 0 0,-1-2 0 16,1 0 0-16,-1 2 0 0,0-2 0 0,1 1 0 15,-1 0 0-15,0 0 0 0,0 0 0 16,0 1 0-16,-1-1 0 0,1 1 0 0,-3 0 0 16,0 0 0-16,-3 1 0 0,3 0 0 0,-2 0 0 15,1 0 0-15,0 0 0 0,1 0 0 16,2 0 0-16,1 0 0 0,-2 0 0 16,0 0 0-16,0 0 0 0,1 1 0 0,1-1 0 15,-2 1 0-15,-2-1 0 0,0 0 0 0,-1 1 0 16,5 0 0-16,-3 0 0 0,3-1 0 15,-2 1 0-15,-3 0 0 0,1 0 0 0,0 0 0 16,2 1 0-16,1-1 0 0,0 1 0 16,-1 1 0-16,1-2 0 0,-3 0 0 0,-1 1 0 15,4-1 0-15,-1 1 0 0,-3-1 0 0,4 1 0 16,-3 0 0-16,-1-1 0 0,4 1 0 16,-4 1 0-16,2-2 0 0,1 1 0 0,-1 0 0 15,1 0 0-15,1-1 0 0,-1 0 0 16,1 2 0-16,1-1 0 0,-2-1 0 0,1 0 0 15,-2 1 0-15,1 0 0 0,1-1 0 16,1 0 0-16,-2 1 0 0,2-1 0 0,-3 0 0 16,3 0 0-16,1 1 0 0,-3-2 0 15,3 1 0-15,-2 1 0 0,2-1 0 0,0 0 0 16,-2-1 0-16,2 0 0 0,-1 2 0 0,1-2 0 16,-1 1 0-16,1-1 0 0,0 0 0 15,0 0 0-15,0 0 0 0,0 0 0 0,-1 0 0 31,1 1 0-31,-2-1 0 0,3 1 0 0,0-1 0 16,-2 0 0-16,1 0 0 0,1 1 0 16,1-1 0-16,0-1 0 0,-1 1 0 0,3 0 0 15,0-2 0-15,3 1 0 0,0-1 0 16,1 1 0-16,-1 0 0 0,2-2 0 0,-1 1 0 16,1-1 0-16,0 1 0 0,0 0 0 15,1-1 0-15,0 1 0 0,0 0 0 0,0 0 0 16,0-1 0-16,0 2 0 0,-1-2 0 0,2 0 0 15,-1 0 0-15,1 0 0 0,0 1 0 16,-1-1 0-16,0 2 0 0,0-2 0 0,0 1 0 16,0 0 0-16,0-1 0 0,0 1 0 15,-1 0 0-15,1-1 0 0,1 1 0 0,-2 0 0 16,2-1 0-16,-1 2 0 0,1-1 0 0,-1-1 0 16,3 1 0-16,-3 0 0 0,2-1 0 15,-1 2 0-15,0-1 0 0,0-1 0 16,0 2 0-16,-1-1 0 0,0 0 0 0,-1 1 0 15,0 0 0-15,-1-1 0 0,1 2 0 0,-1-1 0 16,-5 1 0-16,2 0 0 0,-1-2 0 16,0 2 0-16,-1 0 0 0,0 0 0 0,0 0 0 15,0 0 0-15,-1 2 0 0,-1-2 0 0,1 0 0 16,-1 1 0-16,1-1 0 0,0 0 0 16,-3 2 0-16,3-1 0 0,-1-1 0 0,-1 1 0 15,1 0 0-15,-1 2 0 0,2-3 0 16,-1 1 0-16,-1 1 0 0,1 1 0 0,-1-2 0 15,0 1 0-15,1-1 0 0,-2 2 0 0,3-2 0 16,-2 3 0-16,0-2 0 0,0 0 0 16,1 1 0-16,-1-1 0 0,1 1 0 0,0-1 0 15,-2 1 0-15,3 0 0 0,-2 0 0 16,1-1 0-16,0 0 0 0,-1 2 0 0,2-2 0 16,-1 3 0-16,-1-2 0 0,2 0 0 15,-1-1 0-15,-1 1 0 0,1 0 0 0,-1 1 0 16,-2-2 0-16,2 1 0 0,-2 0 0 0,1 0 0 15,-1-1 0-15,0 0 0 0,-1 1 0 16,1-1 0-16,0 0 0 0,-1-1 0 0,-1 2 0 16,-2-2 0-16,-1 0 0 0,2 0 0 15,-2 1 0-15,4-1 0 0,-1 0 0 0,-1 2 0 16,-2-1 0-16,0-2 0 0,-12 0 0 0,24 2 0 16,-24-2 0-16,25 2 0 0,-25-2 0 15,24 1 0-15,-24-1 0 0,25 1 0 16,-25-1 0-16,23 1 0 0,-10 0 0 0,-13-1 0 15,25 0 0-15,-25 0 0 0,25 0 0 0,-12 0 0 16,0 0 0-16,1-1 0 0,4 0 0 0,1 0 0 16,0 0 0-16,-1-1 0 0,1 1 0 15,0 0 0-15,0-2 0 0,0 1 0 0,0 0 0 16,1 0 0-16,0 0 0 0,-2 1 0 16,2-2 0-16,-1 1 0 0,1 1 0 0,-1-1 0 15,0-1 0-15,0 2 0 0,-1 0 0 16,1-1 0-16,1 1 0 0,-2-1 0 0,1 1 0 15,0-1 0-15,-1 0 0 0,2 0 0 16,-3 1 0-16,3-2 0 0,-1 2 0 0,-1 0 0 16,-1-1 0-16,0 1 0 0,-1-1 0 0,-3 2 0 15,-13 0 0-15,24-2 0 0,-24 2 0 16,23 0 0-16,-23 0 0 0,18 0 0 0,-18 0 0 16,20-2 0-16,-20 2 0 0,13 0 0 15,-13 0 0-15,14-1 0 0,-14 1 0 0,13 0 0 16,-13 0 0-16,0 0 0 0,16 0 0 0,-16 0 0 15,0 0 0-15,15 0 0 0,-15 0 0 16,0 0 0-16,14 0 0 0,-14 0 0 0,0 0 0 16,0 0 0-16,15 0 0 0,-15 0 0 15,0 0 0-15,0 0 0 0,14 0 0 0,-14 0 0 16,0 0 0-16,0 0 0 0,19 0 0 16,-19 0 0-16,0 0 0 0,20-1 0 0,-20 1 0 15,20-1 0-15,-20 1 0 0,21-1 0 0,-6 0 0 16,-1-2 0-16,3 1 0 0,-1 0 0 15,1-1 0-15,-3 2 0 0,-1-1 0 0,-13 2 0 16,21-3 0-16,-21 3 0 0,20-2 0 16,-20 2 0-16,13-2 0 0,-13 2 0 0,14-1 0 15,-14 1 0-15,0 0 0 0,15-3 0 0,-15 3 0 16,0 0 0-16,13 0 0 0,-13 0-70 16,0 0-193-16,0 0-68 0,12-1-68 15,-12 1-67-15,0 0-51 0,0 0-92 0,0 0-135 16,0 0-776-16,-3 12-1151 0</inkml:trace>
  <inkml:trace contextRef="#ctx0" brushRef="#br0" timeOffset="49080.08">1083 9857 688 0,'0'0'713'0,"-12"11"-121"16,12-11-23-16,-10 6-31 0,10-6-48 15,-9 5-46-15,9-5-30 0,-8 5-30 16,8-5-21-16,0 0-24 0,-10 6-25 0,10-6-39 15,0 0-25-15,-10 6-33 0,10-6-9 0,0 0-41 16,0 0-4-16,0 0-36 0,-10 4-10 16,10-4-40-16,0 0-6 0,0 0-13 0,0 0 25 15,0 0 3-15,0 0 17 0,12 6-4 0,-12-6 9 16,21 0-12-16,-6 0-58 0,4-1-38 16,4-1 0-16,3 0 0 0,2-2 0 0,1 1 0 15,3-3 0-15,0 2 0 0,-3 0 0 16,-2-1 0-16,-1 0 0 0,-1 1 0 0,-1 0 0 31,1-1 0-31,-6 2 0 0,1-1 0 0,-2 1 0 16,0 0 0-16,-3 0 0 0,-2 0 0 15,-1 2 0-15,-12 1 0 0,18-5 0 0,-18 5 0 16,16-2 0-16,-16 2 0 0,11-2-379 16,-11 2-134-16,0 0-144 0,11-4-149 0,-11 4-1035 15,0 0-1553-15</inkml:trace>
  <inkml:trace contextRef="#ctx0" brushRef="#br0" timeOffset="49394.74">1349 9660 235 0,'0'0'802'0,"0"0"-80"0,0 0-56 0,0 0-23 16,4 14-75-16,-4-14-14 0,1 16-55 0,-2-5-44 15,-1 6-24-15,-2 4-42 0,-3 2-24 16,-3 5 75-16,0 1-191 0,-4 6-32 0,-3 0-36 16,-4 2-29-16,0 4-23 0,-7 5-31 0,-2 3-16 15,-1-2-11-15,-1 0-15 0,0-3-12 0,0-2-7 16,5-8-10-16,1-1-8 0,1-2-8 16,2-3-15-16,5-8-17 0,1-1-25 0,3-4-58 15,3-3 68-15,2-2-225 0,1-3-94 16,8-7-56-16,-12 5-36 0,12-5-32 0,0 0-22 15,-6-11-2-15,6 11 91 0,2-19-227 0,1 2 37 16,3 1-434-16,0-6-648 0</inkml:trace>
  <inkml:trace contextRef="#ctx0" brushRef="#br0" timeOffset="50146.55">1012 10124 639 0,'13'-17'478'0,"3"1"-82"0,-3 3-21 16,-1 3-33-16,-1 1-12 0,2 3 21 0,-4 2 15 15,-9 4-9-15,16 1-5 0,-16-1-2 16,18 13-11-16,-10-1-48 0,-1 3 0 0,1 5-47 15,-3 3 33-15,1 6-49 0,-4-2-3 16,0 2-69-16,-2-2-36 0,-1 0-23 0,1 1-15 16,-2 1-22-16,-1-2-16 0,1-1-19 0,-2-2-29 15,2-2-45-15,0-4-53 0,0-1-48 16,-1-4-30-16,2-2-32 0,1-11-26 0,-2 17-25 16,2-17-26-16,0 0 25 0,0 14 21 0,0-14 50 15,0 0 17-15,0 0 48 0,0 0 3 16,0 0 44-16,9-9 9 0,-9 9 72 0,5-10 11 15,-5 10 80-15,7-15 25 0,1 5 49 16,2-2-1-16,0 0 41 0,3 0-15 0,3-1 72 16,1 0 1-16,2 2 19 0,4-3-51 0,-1 3-22 15,-2 1-23-15,3 0-19 0,-1 1-23 16,-1 0-24-16,0 2-14 0,0 0-18 16,-5-1-12-16,1 3-14 0,-3 0-11 0,1-1-7 15,-5 2-8-15,-1 1-21 0,-9 3-21 0,16-5-23 16,-16 5-29-16,12-6-42 0,-12 6-44 15,0 0-45-15,11-6 4 0,-11 6-46 0,0 0 8 16,0 0-43-16,5-8 12 0,-5 8-30 0,0 0 48 16,-3-12 1-16,3 12 65 0,-9-14 12 15,9 14 76-15,-9-14 20 0,9 14 96 0,-9-13 14 16,9 13 29-16,-7-10-27 0,7 10 19 16,-7-6-16-16,7 6 54 0,0 0 19 0,0 0 59 15,0 0-22-15,0 0 37 0,-6 4-28 0,6-4 15 16,1 15-38-16,-1-15 8 0,2 19-37 15,-2-7 1-15,2 2-37 0,-1 2-20 0,1 0-3 16,0 1-7-16,-2-1-10 0,3 0-9 16,-5 2-18-16,1-2-21 0,-1 0-50 0,-1 2-43 15,-1-2-38-15,0 1-24 0,-3 1-22 0,0 0-25 16,-2 0-26-16,-1-2-10 0,1 0 10 16,-3-1 31-16,1-4 45 0,1 0 39 15,-1-3 38-15,-1 0 52 0,2-2 48 0,0-3 56 16,10-3 44-16,-18 4 52 0,18-4 26 0,-16 3-1 15,16-3-6-15,0 0-12 0,-16 1-2 16,16-1 2-16,0 0-2 0,0 0 0 0,0 0-8 16,0 0 12-16,0 0-7 0,0 0 0 0,6-8 3 15,-6 8-23-15,16-6-23 0,-6 1-18 0,0 2-23 16,3-2-16-16,1 0-14 0,-1-1-10 16,1 1-14-16,0 0-3 0,0 1-21 15,-1-2-13-15,0 1 0 0,0-1-69 0,0 0-45 16,1 1-47-16,-2-1-36 0,2 0-49 0,-1 0-75 15,-1-2-82-15,1 0-72 0,-1-1-54 16,1-1-61-16,-3 1-119 0,1-1-683 0,-1-2-992 16</inkml:trace>
  <inkml:trace contextRef="#ctx0" brushRef="#br0" timeOffset="50459.38">1645 10143 915 0,'0'0'749'15,"0"0"-99"-15,-6-11-93 0,6 11-75 0,0 0-88 16,0 0-71-16,-3-10-30 0,3 10-17 0,0 0-10 16,0 0-17-16,4-9-19 0,-4 9-22 15,9-5-24-15,-9 5-26 0,13-7-18 16,-13 7-11-16,18-8-15 0,-8 4-20 0,3-1-18 16,-1 2-14-16,-1 0-13 0,-11 3-9 0,19-4-8 15,-19 4-5-15,17-3-1 0,-17 3 1 16,15 0 3-16,-15 0 1 0,13 4 3 0,-13-4 20 15,11 11 5-15,-11-11-2 0,7 15-3 0,-5-4 1 16,-1 1-9-16,-1 4-3 0,-1 2-5 16,-2 5-8-16,0 0-4 0,-4-1-9 0,-1 7-4 15,0-3-8-15,-3 0-33 0,1-1-31 16,1-4-76-16,1-2-85 0,-2-1-94 0,3-3-81 16,0-2-98-16,0-3-128 0,1-1-201 0,6-9-529 15,-10 6-952-15</inkml:trace>
  <inkml:trace contextRef="#ctx0" brushRef="#br0" timeOffset="50662.95">1634 10296 705 0,'0'0'673'0,"0"-15"-31"0,0 15-79 0,0 0-50 15,5-10-52-15,-5 10 5 0,0 0-66 16,15 3-13-16,-15-3-51 0,17 12-6 0,-5-2-25 16,0 2-46-16,2 4-51 0,-1-3-39 15,0 4-38-15,2-2-28 0,-2 1-18 0,1-1-19 16,-1 0-43-16,1-1-58 0,-4-3-71 15,0-1-56-15,-1-1-42 0,-2-1-23 0,-1-1-28 16,-6-7-88-16,9 6-61 0,-9-6-88 0,0 0-169 16,0 0-581-16,0 0-851 0</inkml:trace>
  <inkml:trace contextRef="#ctx0" brushRef="#br0" timeOffset="50882.25">1831 10221 721 0,'0'0'788'15,"3"-13"-7"-15,-3 13-81 0,9-11-36 0,-9 11-88 16,11-13-69-16,0 4-60 0,-1 1-40 16,2-2-57-16,3 2-60 0,0-2-57 0,4 0-40 15,-1 0-41-15,0 0-30 0,1 0-18 0,-1 0-24 16,2 1-25-16,-1 0-50 0,-1 0-52 16,-1 0-40-16,-2 1-41 0,-1 0-49 0,-2 2-44 15,-1 0-38-15,-1 0-43 0,-10 6-57 0,15-7-46 16,-15 7-76-16,10-6-92 0,-10 6-137 15,0 0-360-15,7-7-685 0</inkml:trace>
  <inkml:trace contextRef="#ctx0" brushRef="#br0" timeOffset="51414.15">2074 9899 345 0,'0'0'626'0,"-8"-11"-112"0,8 11-68 0,-5-7-38 15,5 7-68-15,0 0-34 0,0 0-15 16,-4-12-17-16,4 12-20 0,0 0-25 0,0 0-28 15,0 0-29-15,0 0-23 0,2-10-20 16,-2 10-15-16,0 0-13 0,0 0-14 0,0 0-15 16,10-6-14-16,-10 6-8 0,0 0 1 0,0 0 6 15,0 0 4-15,16 1 16 0,-16-1 4 16,0 0 24-16,9 6 38 0,-9-6 19 0,4 8-5 16,-4-8 7-16,2 10-8 0,-2-10-8 15,3 11-2-15,-3-11 113 0,1 14-157 0,-1-14 0 16,1 16-2-16,-1-16-6 0,0 21 3 0,3-5 2 15,-3 2 0-15,2 1-2 0,-2 1-5 16,2 4-10-16,-1 2-6 0,1 1 0 16,0 5 0-16,0 0-10 0,1 0-66 0,0 0 0 15,0-5 0-15,-1 0 0 0,1 0 0 0,-1-2 0 16,2 0 0-16,-2-2 0 0,0-1 0 16,-1-2 0-16,0-2 0 0,1-1 0 0,-2-1 0 15,0-3 0-15,0-1 0 0,0-12 0 16,0 19 0-16,0-19 0 0,-2 17 0 0,2-17 0 15,-3 14 0-15,3-14 0 0,-6 10 0 0,6-10 0 16,-10 3 0-16,10-3 0 0,-13-2-102 16,0-4-110-16,1-1 2 0,-2 0 12 0,0-2 30 15,1 2 30-15,-2-2 30 0,2 3 26 16,-1-1 25-16,2 0 54 0,0 0 46 0,3 3 29 16,9 4 12-16,-14-8 6 0,14 8 1 0,-12-7-16 15,12 7-21-15,-8-6-13 0,8 6 5 16,0 0-8-16,-5-11-5 0,5 11-4 0,4-12-10 15,0 5-47-15,4-4-58 0,2 1-69 0,1-1-59 16,3-1-129-16,0 0-94 0,2-1-158 16,0 1-213-16,2-1-764 0,-2 0-1217 15</inkml:trace>
  <inkml:trace contextRef="#ctx0" brushRef="#br0" timeOffset="52040.68">2534 9700 742 0,'-4'-10'638'15,"4"10"-56"-15,0 0-87 0,-4-10-71 0,4 10-51 16,0 0-43-16,0 0-32 0,-4-8-29 0,4 8-28 16,0 0-35-16,0 0-9 0,0 0-11 15,0 0-8-15,0 0-6 0,0 0-7 0,-9 4-14 16,9-4-9-16,-4 10-10 0,4-10-14 16,-8 13 3-16,8-13 6 0,-8 13-9 0,8-13-13 15,-8 13-9-15,8-13-21 0,-6 11-10 0,6-11-14 16,-6 10-13-16,6-10-14 0,0 0-27 15,-5 10 11-15,5-10-2 0,0 0 9 0,0 0-2 16,9 7-7-16,-9-7-18 0,0 0-4 16,19-1-19-16,-19 1-7 0,21-5 7 0,-10 4-2 15,2-1-1-15,-2-1-2 0,0 2-6 16,-11 1-6-16,21-4-42 0,-21 4-3 0,18-2 19 16,-18 2 17-16,0 0 2 0,13 5-7 15,-13-5-1-15,0 0 17 0,-1 15 1 0,1-15 11 16,-12 18 6-16,2-7 5 0,-1 0 1 0,-1-1 17 15,-3 2 6-15,1-1 3 0,-1-2 11 16,2 0 16-16,-3-2 30 0,4-1 23 0,-2 1 30 16,5-3 13-16,1 1-3 0,8-5-21 15,-15 7-17-15,15-7-10 0,-10 5-9 0,10-5-13 16,-9 5-12-16,9-5-7 0,0 0 4 0,-10 7 33 16,10-7 22-16,0 0-4 0,-1 16-5 15,1-16-3-15,3 18-9 0,-1-4-11 0,3 4-8 16,-4 1-8-16,4 1-9 0,-1 1-8 0,-1 2-16 15,1-1-40-15,-1 0-48 0,0-3-61 16,-1-1-57-16,-1 0-64 0,2-2-50 0,-2-3-120 16,1-2-109-16,-2-11-207 0,-1 16-758 0,1-16-1134 15</inkml:trace>
  <inkml:trace contextRef="#ctx0" brushRef="#br0" timeOffset="52447.22">2375 10038 789 0,'0'0'676'0,"-1"-12"-16"0,1 12-38 16,4-8-55-16,-4 8-52 0,9-9-27 16,-9 9-44-16,12-9-42 0,-3 5-36 0,4-1-34 15,2 1-45-15,2-2-33 0,3 0-47 0,1 2-28 16,3 0-35-16,0-1-15 0,-1 1-33 16,2 2-7-16,-1-1-26 0,-2 1-3 15,-1 0-24-15,-2 0 2 0,0 1-21 0,-4 1-2 16,-15 0-18-16,23 0 10 0,-23 0-10 0,15 4-2 15,-15-4-19-15,8 7-9 0,-8-7 115 0,-2 12-171 16,2-12-13-16,-13 19-17 0,1-4-5 16,-4 0-1-16,-2 3 8 0,-4 0 6 0,0 0 9 15,-2-1 17-15,1 1 36 0,0-1-9 16,2-3 47-16,3-1-6 0,1-2 48 0,4-2 8 16,0-1 18-16,3 0-31 0,1-2-7 15,9-6-18-15,-13 7 23 0,13-7-2 0,0 0 7 16,-7 6 11-16,7-6-3 0,0 0 8 0,0 0-6 15,0 0-7-15,10-5-6 0,-10 5-7 16,13-6-2-16,-13 6-11 0,16-8-28 0,-7 3-46 16,0 2-63-16,4-2-73 0,0-2-77 15,-2 2-75-15,-2 0-56 0,-9 5-51 0,18-7-75 16,-18 7-122-16,13-6-523 0,-13 6-794 0</inkml:trace>
  <inkml:trace contextRef="#ctx0" brushRef="#br0" timeOffset="52634.7">2606 10087 566 0,'-6'-8'642'0,"6"8"-95"0,0 0-30 0,-11-5-49 16,11 5-43-16,0 0-41 0,0 0-24 16,-12 0-19-16,12 0-39 0,-10 7-35 0,10-7-28 15,-9 12-32-15,2-2-22 0,-1 4-29 16,-1 1-24-16,0 4-6 0,-1 2-44 0,-2 3 6 16,1 0-40-16,0 0 4 0,-1 0-46 0,1 0-21 15,1-4-64-15,0 0-22 0,1-2-55 16,-1-1-27-16,3-4-60 0,1-1-72 0,1-3-104 15,0 0-164-15,5-9-696 0,-8 11-887 0</inkml:trace>
  <inkml:trace contextRef="#ctx0" brushRef="#br0" timeOffset="53308.11">2393 10380 524 0,'8'-11'688'16,"-8"11"-38"-16,10-10-64 0,-10 10-49 0,15-10-74 15,-5 2-11-15,2-1-68 0,0 2-52 16,2-1-56-16,1 0-46 0,1 0-15 15,0 3-65-15,2-1-3 0,-1 1-50 0,1 1 9 16,0 1-38-16,0 0 14 0,-1 2-27 0,-1 1 19 16,-3 1-15-16,0 0 30 0,2 3 7 15,-1 1 20-15,-1 2 12 0,0 1 16 0,-3 2 13 16,-1 2 9-16,-1 1 0 0,0 2 1 16,-4 3 1-16,0 2 2 0,-3 0-6 0,0 2-16 15,-2 2-11-15,-2 1-137 0,-3-1 0 0,1 1 0 16,-2-2 0-16,0 0 0 0,0-3 0 15,-1-1 0-15,0-1 0 0,1-3 0 0,1-2 0 16,-1-3 0-16,2-1 0 0,-2-1 0 16,7-8 0-16,-10 8 0 0,10-8 0 0,0 0 0 15,-16-1 0-15,16 1 0 0,-14-11 0 0,4 1 0 16,1-2-219-16,1-2-49 0,-2-3-23 16,0 0-12-16,1-2 9 0,1 0 18 0,1-1 9 15,0 1 14-15,2-1 21 0,0 4 27 16,2-1 37-16,0 1 32 0,1 1 29 0,0 4 19 15,2 11 32-15,-2-19 43 0,2 19 42 16,-2-14 24-16,2 14 31 0,0 0 30 0,-5-10 9 16,5 10-4-16,0 0-3 0,-10 4 0 0,10-4 6 15,-9 11-3-15,3-4-6 0,-2 3-8 16,1 0-14-16,-1 0-17 0,1-2-14 0,2 1-12 16,5-9-9-16,-10 13-10 0,10-13-30 0,-8 9-41 15,8-9-43-15,0 0-30 0,-6 8-37 16,6-8-35-16,0 0-29 0,0 0-29 0,5-11-34 15,-5 11 2-15,9-16 19 0,-1 5 11 16,1-1 29-16,0 0 20 0,0-1 48 0,3 1 18 16,-3 0 40-16,0-1 15 0,2 3 35 0,-3-1 12 15,1 2 35-15,-1 2 6 0,-8 7 49 16,9-10 23-16,-9 10 81 0,0 0-6 0,0 0 38 16,12 6-31-16,-12-6 15 0,1 14-27 15,-1-14 7-15,-4 25-1 0,1-10 3 0,-3 0-7 16,3 1-12-16,-2-1-18 0,-2-2-24 15,4-3-16-15,-1 0-19 0,4-10-17 0,-5 14-55 16,5-14-64-16,-3 9-69 0,3-9-58 0,0 0-83 16,0 0-65-16,0 0-69 0,8-10-160 15,0-1-650-15,0-1-832 0</inkml:trace>
  <inkml:trace contextRef="#ctx0" brushRef="#br0" timeOffset="53511.21">2676 10212 111 0,'4'-11'771'16,"-4"11"-97"-16,7-11-67 0,-7 11-44 15,0 0-23-15,11-5-56 0,-11 5 11 16,7 6-60-16,-7-6-12 0,10 13-19 0,-2-2-36 16,0 2-37-16,1 2-41 0,1 1-37 0,1 1-40 15,-1 0-35-15,1 0-37 0,0-1-27 16,0 1-23-16,1-3-17 0,-1 1-14 0,-2-2-17 16,-1-1-36-16,2-2-60 0,-2 1-57 15,-2-4-45-15,-6-7-44 0,11 12-29 0,-11-12-35 16,8 6-63-16,-8-6-86 0,0 0-39 0,0 0-42 15,14-5-89-15,-14 5-164 0,9-14-400 16,-4 2-759-16</inkml:trace>
  <inkml:trace contextRef="#ctx0" brushRef="#br0" timeOffset="53698.69">2972 10153 985 0,'2'-10'739'0,"-2"10"-74"16,3-17-101-16,-3 17-88 0,2-9-29 15,-2 9-10-15,0 0-41 0,0 0-40 0,0 0-43 16,0 0-42-16,11 4-37 0,-11-4-30 15,6 14-32-15,-6-14-37 0,8 16-26 0,-5-2-20 16,1-1-19-16,0-1-18 0,-1-1-33 16,-1-1-50-16,-2-10-32 0,4 17-82 0,-4-17-29 15,3 16-86-15,-3-16-51 0,2 12-89 0,-2-12-56 16,0 0-65-16,0 0-101 0,0 12-18 16,0-12-333-16,0 0-563 0</inkml:trace>
  <inkml:trace contextRef="#ctx0" brushRef="#br0" timeOffset="54094.03">3004 10154 946 0,'0'0'618'0,"0"-19"-22"0,0 19-67 16,3-15-52-16,-3 15-54 0,6-13-41 16,-6 13-43-16,9-11-70 0,-9 11-52 0,12-9-42 15,-12 9-33-15,14-8-24 0,-14 8 52 16,21-7 36-16,-7 3-22 0,1 1-35 0,0 0-29 16,1-2-19-16,-2 3-13 0,0 0-13 15,-2 0-11-15,-12 2-11 0,20-4-14 0,-20 4-4 16,19-2-13-16,-19 2-3 0,15-2-3 0,-15 2-1 15,11 0-9-15,-11 0-8 0,0 0-13 16,13 2-16-16,-13-2-15 0,0 0-13 0,2 11 4 16,-2-11-2-16,-7 15-4 0,1-4-2 15,-3 1-50-15,-5 4 16 0,1 0-33 0,-6 2 17 16,1 0-8-16,0 0 55 0,2-4 12 0,1-1 81 16,1 0 23-16,2-3 60 0,2-2-13 0,1 1 25 15,1-2-27-15,8-7 8 0,-12 9-34 16,12-9 8-16,-7 8-13 0,7-8 32 0,0 0-13 15,0 0-3-15,0 0-2 0,0 0-25 0,0 0-10 16,0 0-6-16,13-2-7 0,-13 2-14 16,17-10-14-16,-6 4-29 0,2 0-42 0,0-2-47 15,-1 1-46-15,2-1-48 0,-1 1-49 0,0-2-46 16,-2 2-48-16,-2 2-40 0,-1 1-51 16,-8 4-172-16,13-8-610 0,-13 8-835 0</inkml:trace>
  <inkml:trace contextRef="#ctx0" brushRef="#br0" timeOffset="54375.68">3094 9929 992 0,'-8'-11'636'16,"3"2"-20"-16,1 1-79 0,4 8-77 15,-6-11-83-15,6 11-77 0,-4-8-55 0,4 8-8 16,0 0 9-16,0 0 8 0,0 0-7 15,0 0-8-15,0 0 119 0,2 13-130 0,2 3 14 16,2 5-7-16,1 8-19 0,3 9-5 16,-2 1-8-16,0 5-2 0,1 2-8 0,1 0-10 15,-2-1-16-15,-1-1-15 0,1 0-18 0,-2-2-52 16,-1-9-82-16,0 0 0 0,-1-2 0 16,-2-5 0-16,0-3 0 0,0-3 0 0,-1-3 0 0,0 0 0 0,0-4 0 0,-1-1 0 15,0-12 0-15,0 18 0 0,0-18 0 0,-2 13 0 16,2-13-272-16,0 0-344 0,0 0-70 15,0 0-1398-15,0 0-1848 0</inkml:trace>
  <inkml:trace contextRef="#ctx0" brushRef="#br0" timeOffset="54798.13">3559 10221 425 0,'-17'1'869'0,"17"-1"-153"0,-13 2-64 16,13-2-66-16,0 0-73 0,-13 0-72 16,13 0-58-16,0 0-5 0,0 0 5 0,0 0-12 15,0 0-28-15,0 0-30 0,0 0-26 0,0 0-23 16,0 0-19-16,14-5-15 0,-14 5-26 16,18-4-20-16,-7 2-23 0,4-1-22 0,0 0-35 15,2-1-104-15,0 2 0 0,-4 0 0 16,4-1 0-16,-2 1 0 0,-2 0 0 0,-2-1 0 15,-11 3 0-15,20-3 0 0,-20 3 0 0,16-3-84 16,-16 3-156-16,13-2-89 0,-13 2-94 16,11-2-133-16,-11 2-149 0,10-3-276 15,-10 3-563-15,0 0-1184 0</inkml:trace>
  <inkml:trace contextRef="#ctx0" brushRef="#br0" timeOffset="54970.06">3799 10010 916 0,'0'0'645'0,"0"0"-83"16,5-14-94-16,-5 14-87 0,0 0-58 0,0 0-42 16,0 0-44-16,4-9-40 0,-4 9-40 15,0 0-30-15,0 0-46 0,0 0-91 0,10 3-77 16,-10-3-74-16,6 6-74 0,-6-6-110 16,8 12-6-16,-4-2-49 0,2 1-476 0,-1 3-433 15</inkml:trace>
  <inkml:trace contextRef="#ctx0" brushRef="#br0" timeOffset="55441.61">3878 10296 864 0,'-3'19'732'16,"0"-2"-75"-16,0-2-47 0,0 0-25 15,0-3-48-15,-1-3-57 0,4-9-63 0,-4 17-49 16,4-17-47-16,-4 11-64 0,4-11-69 16,0 0-69-16,-3 9-58 0,3-9-49 0,0 0-39 15,0 0-52-15,2-11-19 0,-2 11-79 0,6-24-17 16,0 5-58-16,-1-4 27 0,4-8-18 15,1-6 21-15,3-1 25 0,-1-3 34 0,3 0 24 16,-1 0 33-16,3 2 23 0,-2 1 35 16,1 1 27-16,0 4 24 0,-3 5 21 0,-1 4 22 15,-3 4 31-15,1 1 34 0,-3 6 28 16,-1 0 17-16,-1 3 21 0,-5 10 10 0,6-11 0 16,-6 11-6-16,0 0-6 0,0 0-2 0,0 0-8 15,0 0-6-15,-6 17-5 0,2-8 10 16,-1 3-12-16,0 0-20 0,-2 0-25 0,3-2-15 15,4-10-23-15,-7 16-13 0,7-16-18 16,-3 13-3-16,3-13-10 0,0 0 2 0,1 13 0 16,-1-13-1-16,0 0-12 0,11 6 1 0,-11-6 1 15,14-2-9-15,-14 2-1 0,19-4-2 16,-19 4 1-16,22-4-8 0,-10 2-4 0,2-1-5 16,-1 0-4-16,-1 1-11 0,-12 2 1 15,21-3-6-15,-21 3 5 0,18-1-1 0,-18 1 12 16,14 1 2-16,-14-1 7 0,11 11 2 0,-11-11 9 15,5 14 3-15,-5-14-6 0,1 23-7 16,-3-8 2-16,-1 2-15 0,-2 1-23 0,-1 0-42 16,-2-1-40-16,1-1-41 0,1-1-39 15,-1-2-62-15,0-3-100 0,2 1-83 0,5-11-133 16,-9 9-209-16,9-9-390 0,0 0-792 0</inkml:trace>
  <inkml:trace contextRef="#ctx0" brushRef="#br0" timeOffset="55597.84">4122 10065 1483 0,'0'0'669'15,"0"0"-72"-15,-4-10-37 0,4 10-36 0,0 0-21 16,0 0-51-16,-5 9-28 0,5-9-28 16,-4 18-47-16,0-3-28 0,1 3-38 0,-1 4-19 15,-2 1-27-15,2 2-28 0,-2 4-38 0,-2 0-34 16,0 0-28-16,1-2-23 0,-1 0-51 16,0-6-82-16,1 0-81 0,1-2-92 0,0-5-102 15,1 1-136-15,0-5-176 0,0-2-307 16,5-8-662-16,-5 8-1252 0</inkml:trace>
  <inkml:trace contextRef="#ctx0" brushRef="#br0" timeOffset="55821.73">4066 10206 810 0,'21'4'809'16,"-12"1"-18"-16,2 2 11 0,3 3-30 0,2 2-88 15,1 3-72-15,3 2-49 0,-1 1-55 16,1 1-74-16,-3 0-58 0,2-1-56 0,0 0-63 15,-5-2-35-15,2-1-49 0,-3-2-115 16,-2-3-58-16,0 0 0 0,-2-1 0 0,-2-1 0 16,-7-8 0-16,10 10 0 0,-10-10 0 15,0 0 0-15,0 0-74 0,0 0-245 0,0 0-107 16,0 0-108-16,0 0-138 0,-3-13-288 0,-5-1-687 16,0-1-1311-16</inkml:trace>
  <inkml:trace contextRef="#ctx0" brushRef="#br0" timeOffset="56367.57">4612 9905 995 0,'0'0'777'0,"6"-9"-62"0,-6 9-83 15,0 0-67-15,5-9-52 0,-5 9-49 0,0 0-44 16,0 0-48-16,0 0-32 0,0 0-52 15,-2 13-31-15,2-13-53 0,-10 19-33 16,3-6-35-16,-4 4-23 0,0-1-28 0,-2 1-15 16,2 1-15-16,-1 0-19 0,0-2-25 0,1 0-31 15,2-4-36-15,-1 0-50 0,3-3-70 16,1-1-59-16,6-8-37 0,-8 10-48 0,8-10-21 16,0 0 10-16,0 0 36 0,0 0 37 15,0 0 32-15,0 0 38 0,6-7 32 0,-6 7 33 16,11-7 24-16,-11 7 50 0,12-6 61 0,-12 6 71 15,12-5 64-15,-12 5 58 0,12 5 49 16,-12-5 44-16,17 12 7 0,-9 1-9 16,0 0-10-16,0 6-7 0,0 0-29 0,-3 3-28 15,0 0-25-15,-1 1-22 0,1 0-28 0,-2-1-25 16,-1-3-24-16,0 0-20 0,-2-1-15 16,0 0-18-16,1-4-43 0,-1-2-52 0,0-12 68 15,-1 19-230-15,1-19-81 0,-1 16-90 0,1-16-105 16,0 0-82-16,-3 11-154 0,3-11-808 15,0 0-1165-15</inkml:trace>
  <inkml:trace contextRef="#ctx0" brushRef="#br0" timeOffset="56671.66">4623 10206 478 0,'0'0'808'15,"0"0"-153"-15,0-12-72 0,0 12-73 0,0 0-38 16,4-12-33-16,-4 12-28 0,7-10-53 0,-1 3-34 15,2-1-35-15,1-2-29 0,2 0-35 16,0-1-33-16,1 3-15 0,3-5-23 0,-1 2-27 16,2 0-21-16,-3 2-25 0,-1 1-16 15,1-1-11-15,-1 3-11 0,-1 2-8 0,-2 0-5 16,-9 4-1-16,17-6 11 0,-17 6 133 0,13 1-129 16,-13-1 4-16,14 8 18 0,-14-8-2 15,10 14-2-15,-8-5-7 0,2 1-6 16,-2 1-7-16,-1 0-4 0,-1 1-8 0,-1 5-4 15,-1 0-8-15,-2-1-23 0,1 2-39 0,-3-2-50 16,-2 2-47-16,-1-1-54 0,0 0-67 16,0-4-71-16,-1-1-78 0,1-4-84 0,1 2-106 15,-2-3-197-15,10-7-562 0,-13 5-960 0</inkml:trace>
  <inkml:trace contextRef="#ctx0" brushRef="#br0" timeOffset="56859.17">4699 10178 575 0,'0'0'751'16,"2"-15"-77"-16,-2 15-23 0,6-9-47 15,-6 9-37-15,7-5-37 0,-7 5-39 0,12-3-26 16,-12 3-28-16,17 0-37 0,-17 0-42 0,26 5-42 16,-12 1-35-16,2-1-51 0,0 2-35 15,0 0-38-15,1 2-31 0,-3 0-24 16,4 0-19-16,-4 0-35 0,-1-2-67 0,1 0-82 16,-1 0-86-16,-1-1-116 0,-2-1-93 0,-10-5-60 15,16 7-77-15,-16-7-84 0,12 3-161 16,-12-3-698-16,0 0-1098 0</inkml:trace>
  <inkml:trace contextRef="#ctx0" brushRef="#br0" timeOffset="57344.73">5091 9884 743 0,'0'0'804'0,"0"0"-103"32,0 0-86-32,-11-3-81 0,11 3-71 0,0 0-13 0,0 0-40 0,0 0-29 0,0 0-8 15,0 0-41-15,0 0-36 0,11-10-40 0,-11 10-35 16,21-9-37-16,-6 3-24 0,0 0-35 15,3 0-8-15,0-1-31 0,3-1-4 0,0 3-24 16,-2-2-4-16,2 0-4 0,-4 2-18 16,1 0-8-16,-1-1-28 0,-1 2-40 0,-1-1-43 15,-1 1-45-15,0-1-58 0,-2 1-66 0,-3 1-62 16,-9 3-86-16,18-7-90 0,-18 7-147 16,14-8-219-16,-14 8-446 0,10-5-908 15</inkml:trace>
  <inkml:trace contextRef="#ctx0" brushRef="#br0" timeOffset="57550.18">5372 9704 387 0,'0'0'652'0,"0"0"-132"15,-15 1-59-15,15-1-46 0,-8 4-47 16,8-4-21-16,-12 9-15 0,5-1-5 0,-2 1-10 31,0 3-20-31,-2 0-27 0,-2 4-31 0,2 2-16 16,-4 2-40-16,-2 4-23 0,-2 4-23 15,-1 1-23-15,0 1-18 0,-1-3-24 0,-1 3-15 16,2-3-11-16,3-3-34 0,0-2-47 16,1-2-45-16,4-4-50 0,2 0-67 0,2-4-96 15,1-4-99-15,7-8-135 0,-9 10-282 0,9-10-308 16,0 0-734-16</inkml:trace>
  <inkml:trace contextRef="#ctx0" brushRef="#br0" timeOffset="57753.28">5135 9978 1244 0,'0'0'657'16,"12"2"120"-16,-12-2-219 0,10 10-47 0,-5 1-8 16,0 6-34-16,0 2-42 0,-1 3-44 0,0 2-44 15,-1 1-41-15,0 1-35 0,-1 0-44 16,-1 0-33-16,0 0-29 0,-1-3-29 0,0-2-25 16,-1-3-23-16,0 1-16 0,0-5-47 15,0 0-44-15,1-14 41 0,-3 19-253 0,3-19-107 16,-3 10-114-16,3-10-104 0,0 0-120 0,0 0-208 15,0 0-435-15,0 0-930 0</inkml:trace>
  <inkml:trace contextRef="#ctx0" brushRef="#br0" timeOffset="58441.48">5234 10068 1209 0,'4'-11'663'16,"1"0"-42"-16,0 2-61 0,-1 0-79 0,3-3-63 15,0 2-53-15,0-2-44 0,2 0-46 0,0 2-50 16,1 0-38-16,0-1-36 0,0 3-31 15,0-2-24-15,1 2-19 0,0 1-18 0,-2 1 0 16,0 0-22-16,-9 6-7 0,15-9-3 16,-15 9-8-16,14-8-3 0,-14 8 10 0,14-7 23 15,-14 7 23-15,11-3 0 0,-11 3 25 16,0 0 26-16,14-3 25 0,-14 3 17 0,8 6 15 16,-8-6 11-16,9 15-16 0,-4-1 5 15,2 1 117-15,-3 9-151 0,2 5 3 0,-1 4-44 16,0 1-105-16,1 7 0 0,-1 1 0 0,-1-1 0 15,0-5 0-15,-1-1 0 0,1-1 0 16,-1-2 0-16,-1-6 0 0,2-1 0 0,-2-2 0 16,1-4 0-16,-2-1 0 0,0-4 0 0,0 0 0 15,-1-3 0-15,0-11 0 0,1 18 0 16,-1-18 0-16,-2 12 0 0,2-12 0 16,-5 9 0-16,5-9 0 0,0 0 0 0,-15 3 0 15,15-3 0-15,-20-12 0 0,8 3-162 0,-2-5-153 16,-3-4-4-16,-2-2 3 0,2-2 20 15,0 0 36-15,0 0 38 0,0 0 43 0,2 2 46 16,1 3 54-16,2 3 39 0,0-1 49 16,1 3 57-16,2 2 31 0,1 0 25 0,1 2 6 15,1 1-6-15,6 7-11 0,-10-12-20 0,10 12-16 16,-7-12-15-16,7 12-15 0,-5-10-3 16,5 10-10-16,0 0-6 0,2-17-6 0,-2 17-6 15,7-14-5-15,-7 14-7 0,9-13 1 0,-9 13 2 16,11-10 1-16,-11 10-8 0,14-11-2 15,-14 11-3-15,12-6 1 0,-12 6-13 16,13-6-9-16,-13 6-12 0,0 0-2 0,13-2 13 16,-13 2 6-16,0 0 4 0,9 6-4 0,-9-6-8 15,0 11-13-15,0-11-2 0,-4 20 9 16,-1-7 7-16,-1 3 9 0,-1 2 15 0,-3-1 17 16,2 1 52-16,0-2 27 0,1-1-6 15,0-3-2-15,2 0-12 0,0-2-10 0,2-1 3 16,3-9 10-16,-3 13 24 0,3-13 17 0,0 0 7 15,4 10-7-15,-4-10-15 0,0 0-18 16,15 0-15-16,-15 0-7 0,23-9-17 16,-8 2-29-16,2-4-49 0,1 2-57 0,-1-4-65 15,4 2-85-15,-2-2-89 0,-3 1-84 0,4-1-110 16,-3 1-121-16,-4 3-225 0,-1 0-581 16,-1 2-1070-16</inkml:trace>
  <inkml:trace contextRef="#ctx0" brushRef="#br0" timeOffset="59177.4">2092 11455 788 0,'0'0'661'0,"-19"2"-140"0,19-2-41 16,-15 1-21-16,15-1-45 0,-15 1-30 15,15-1-28-15,-13 1-13 0,13-1-21 0,-13 2-22 16,13-2-30-16,-13 2-17 0,13-2-10 16,-13 2-14-16,13-2-7 0,-13 2-13 0,13-2-13 15,-11 1-18-15,11-1 1 0,0 0-23 0,-16 2-4 16,16-2-18-16,0 0-12 0,-13 1-23 16,13-1-4-16,0 0-15 0,-12 3 4 0,12-3-22 15,0 0-1-15,-11 3-7 0,11-3-4 16,0 0-15-16,0 0-35 0,-10 2 0 0,10-2 0 15,0 0 0-15,0 0 0 0,0 0 0 0,0 0 0 16,0 0 0-16,0 0 0 0,0 0 0 16,0 0 0-16,10 3 0 0,-10-3 0 0,23-1 0 15,-3-1 0-15,-1 0 0 0,2-1 0 16,4 0 0-16,-1 0 0 0,0 0 0 0,-1-1 0 16,-2 0 0-16,-2 1 0 0,-1-1 0 0,0 3 0 15,-5-2 0-15,-1 0 0 0,-12 3 0 16,20-1 0-16,-20 1 0 0,18-4 0 15,-18 4 0-15,12-2 0 0,-12 2 0 0,11-2 0 16,-11 2 0-16,0 0 0 0,15-2 0 0,-15 2-298 16,0 0-119-16,0 0-117 0,13-2-102 0,-13 2-168 15,0 0-934-15,0 0-1425 0</inkml:trace>
  <inkml:trace contextRef="#ctx0" brushRef="#br0" timeOffset="59396.17">2465 11151 598 0,'7'-4'719'0,"-7"4"-83"15,14-8-58-15,-14 8-40 0,10-4-88 16,-10 4-20-16,0 0-64 0,15-1-9 16,-15 1-48-16,0 0-24 0,10 5-41 0,-10-5-45 15,2 8-38-15,-2-8-42 0,-2 17-68 0,-2-5-79 16,0 4-78-16,-2-1-83 0,-1 0-69 15,0 0-66-15,1-1-66 0,0-1-69 0,1-1-116 16,-1-1-590-16,6-11-780 0</inkml:trace>
  <inkml:trace contextRef="#ctx0" brushRef="#br0" timeOffset="59536.9">2455 11309 444 0,'0'0'619'0,"0"0"-65"16,14-1-47-16,-14 1 7 0,12-2-57 0,-12 2-51 15,15-5-42-15,-15 5-14 0,21-7-23 16,-7 3-35-16,2-1-40 0,-1-1-36 0,3-1-27 15,-1 3-53-15,3-4-10 0,-2 2-80 0,-1 1-51 16,0 0-118-16,-1 1-64 0,0 1-123 16,-2 0-87-16,-14 3 4 0,22 0-402 0,-22 0-329 15,18 3-740-15</inkml:trace>
  <inkml:trace contextRef="#ctx0" brushRef="#br0" timeOffset="59818.65">2735 11289 1397 0,'-12'1'630'0,"12"-1"-62"0,0 0-68 16,-15 3-75-16,15-3-65 0,0 0-39 0,-11 8-14 16,11-8-11-16,-5 11-3 0,5-11-13 0,-5 16-12 15,3-5-9-15,2 6-5 0,2 2-1 16,0 6-2-16,3 6 3 0,-2 5-4 0,2 6-12 16,0 2-25-16,-2 3-21 0,0-1-19 0,0 1-16 15,-1-3-105-15,1 0-52 0,0-6 0 16,-3-1 0-16,2-2 0 0,-2-5 0 15,0-2 0-15,0-1 0 0,-2-3 0 0,2-5 0 16,-1-1 0-16,-1-1 0 0,2-3 0 0,-2-3 0 16,2-11 0-16,-2 18 0 0,2-18 0 15,-3 13-183-15,3-13-311 0,0 0-115 0,-5 9-113 16,5-9-285-16,0 0-631 0,0 0-1299 0</inkml:trace>
  <inkml:trace contextRef="#ctx0" brushRef="#br0" timeOffset="60116.72">2951 11366 1466 0,'0'0'698'0,"0"0"-108"0,0 0-56 0,2-11-36 0,-2 11-30 15,0 0-34-15,0 0-25 0,0 0-40 16,8-5-33-16,-8 5-42 0,0 0-36 0,0 0-39 16,12-3-20-16,-12 3-21 0,0 0-24 15,0 0-21-15,13 0-23 0,-13 0-20 0,0 0-18 16,0 0-14-16,14 0-12 0,-14 0-23 0,0 0-59 16,0 0 54-16,13 1-233 0,-13-1-71 15,0 0-62-15,0 0-63 0,11 3-97 16,-11-3-129-16,0 0-241 0,5 8-500 0,-5-8-978 15</inkml:trace>
  <inkml:trace contextRef="#ctx0" brushRef="#br0" timeOffset="60288.58">2870 11544 1564 0,'0'0'749'15,"0"0"-106"-15,0 0-76 0,0 0-78 0,0 0-95 16,0 0-101-16,0 0-63 0,0 0-63 15,0 0-37-15,0 0-50 0,11-3-63 0,-11 3-72 16,0 0-81-16,0 0-85 0,0 0-75 0,11-4-89 16,-11 4-178-16,0 0-588 0,0 0-764 15</inkml:trace>
  <inkml:trace contextRef="#ctx0" brushRef="#br0" timeOffset="60507.31">2965 11740 962 0,'0'0'851'0,"2"11"-113"0,-2-11-39 16,0 0-78-16,3 11-32 0,-3-11-90 0,0 0-46 15,0 0-47-15,0 0-52 0,0 0-56 0,0 0-45 16,0 0-54-16,0 0-37 0,0 0-32 16,7-6-28-16,-7 6-19 0,4-16-16 0,-4 16-59 15,4-18-55-15,-3 8-68 0,2-6-73 16,0 0-82-16,-1 0-83 0,-1-3-100 0,2 0-89 15,0 0-163-15,0-4-818 0,0 0-1154 0</inkml:trace>
  <inkml:trace contextRef="#ctx0" brushRef="#br0" timeOffset="60694.97">3106 11075 538 0,'3'-11'736'0,"-3"11"-118"16,0 0-108-16,0 0-50 0,5-10-96 0,-5 10-41 15,0 0-71-15,0 0-11 0,0 0-59 16,0 0-9-16,13 5-51 0,-13-5 4 0,0 0-45 16,8 6 3-16,-8-6-39 0,0 0-13 15,7 8-94-15,-7-8-50 0,0 0-84 0,9 9-89 16,-9-9-197-16,0 0-206 0,8 11-270 0,-8-11-545 16</inkml:trace>
  <inkml:trace contextRef="#ctx0" brushRef="#br0" timeOffset="61386.86">3135 11196 424 0,'0'0'673'0,"0"0"-138"16,0 0-111-16,0 0-67 0,0 0-92 15,0 0-31-15,0 0-53 0,0 0-20 0,0 0-56 16,0 0-3-16,0 0-34 0,6-7-3 0,-6 7-29 15,0 0 6-15,8-7-24 0,-8 7 8 16,0 0-23-16,10-4 9 0,-10 4-15 0,0 0 15 16,0 0-9-16,10-3 7 0,-10 3-9 15,0 0 14-15,0 0-20 0,0 0 15 0,0 0-21 16,11-2 18-16,-11 2-13 0,0 0 24 0,0 0-4 16,0 0 42-16,0 0-12 0,0 0 51 15,0 0-20-15,0 0 45 0,0 0-17 0,0 0 26 16,13 2-36-16,-13-2 21 0,0 0-38 15,0 0 17-15,0 0-35 0,-2 14 24 0,2-14-29 16,0 0 27-16,-4 12-15 0,4-12 41 0,-5 13-19 16,5-13 2-16,-5 14 7 0,5-14 5 0,-7 16-1 15,2-4-2-15,-1 0-3 0,-2 1-5 16,2 0-5-16,-2 0-11 0,0 1-5 16,0 0-5-16,0-1-5 0,0 1-6 0,0 0-5 15,0-1-5-15,0-1-5 0,2 1 8 0,1-5-22 16,1 1-2-16,4-9 0 0,-9 12-1 15,9-12-9-15,-5 8 1 0,5-8 4 0,0 0 1 16,0 0-4-16,0 0 3 0,0 0-6 16,0 0-3-16,0 0 3 0,0 0 1 0,14 2-5 15,-14-2-7-15,12-10-23 0,-5 6-23 0,1-2-7 16,2-4 0-16,0 2-12 0,2-1-8 16,-2 0-6-16,2 1-2 0,0-2 16 0,-1 1 9 15,-1 1 2-15,2-1 6 0,-2 2 9 0,-1 1 5 16,0 0 2-16,-9 6 3 0,13-9 4 15,-13 9 2-15,13-7 5 0,-13 7 7 0,9-6 26 16,-9 6 36-16,0 0 23 0,0 0-1 16,13 0-9-16,-13 0-7 0,0 0-11 0,5 7-8 15,-5-7-9-15,0 0-8 0,4 13-5 0,-4-13-30 16,0 0-15-16,-2 16-22 0,2-16-19 16,-2 14-26-16,2-14-27 0,-3 14-34 15,3-14-29-15,-5 17-25 0,5-17-28 0,-5 14-23 16,5-14-32-16,-5 12-67 0,5-12-105 0,-4 9-178 15,4-9-348-15,0 0-591 0</inkml:trace>
  <inkml:trace contextRef="#ctx0" brushRef="#br0" timeOffset="61605.9">3140 11497 596 0,'0'0'636'0,"-6"12"-45"16,6-12-63-16,-4 12-44 0,4-12-25 15,-3 16 2-15,1-6-61 0,-2 1-9 0,2 3-80 16,-1 3-20-16,0-2-64 0,0 1-15 0,0 1-57 16,0-1-6-16,0-1-50 0,-1 0-2 15,2-3-42-15,-1-1-11 0,3-11-74 0,-5 16-21 16,5-16-88-16,-2 17-29 0,2-17-62 16,-2 9-34-16,2-9-72 0,0 0-48 0,0 0-81 15,0 0-110-15,0 0-65 0,0 0-271 0,0 0-481 16</inkml:trace>
  <inkml:trace contextRef="#ctx0" brushRef="#br0" timeOffset="63080.37">3158 11587 94 0,'0'0'723'15,"5"-12"-144"-15,-5 12-82 0,0 0-43 0,8-7-49 16,-8 7-31-16,0 0-25 0,0 0-19 16,0 0-13-16,6 10-22 0,-6-10-6 0,0 14-54 15,0-14 4-15,0 20-57 0,0-20-18 0,-1 21-57 16,1-21 3-16,-1 22-52 0,1-22 5 15,-1 21-70-15,1-21-7 0,0 17-59 0,0-17 11 16,0 12-39-16,0-12 14 0,0 0-19 16,1 13 15-16,-1-13-37 0,0 0 8 0,0 0-47 15,0 0 10-15,8-6-30 0,-8 6-2 0,8-14-15 16,-4 6 25-16,1-6 16 0,0 2 34 16,0-2 22-16,2 0 43 0,-3 0 31 0,2 0 42 15,-1 2 49-15,0 0 29 0,-2 2 28 0,3 2 23 16,-6 8 23-16,7-13 11 0,-7 13 10 0,6-10-4 15,-6 10 5-15,4-9 11 0,-4 9 24 0,0 0 8 16,0 0-5-16,0 0-4 0,0 0-5 16,8 5-19-16,-8-5-8 0,2 14-7 15,-2-14-7-15,0 21-28 0,-1-4 20 0,0 1-13 16,1-1-16-16,0 4-18 0,-1-1-9 0,1 0-27 16,-1-1-16-16,0 1-7 0,1 0-10 15,0-2-9-15,0-1-6 0,0-1-7 0,0-1-4 16,0-1-7-16,0-14 5 0,1 21-5 15,-1-21 3 1,1 19 0-16,-1-19 8 0,0 17-4 0,0-17-3 0,1 11 4 16,-1-11-4-16,0 0 1 0,1 15-3 15,-1-15-16-15,0 0 0 0,1 13 0 0,-1-13 0 0,0 0 0 16,2 12 0-16,-2-12 0 16,0 0 0-16,5 9 0 0,-5-9 0 0,0 0 0 0,5 8 0 15,-5-8 0 1,0 0 0-16,6 7 0 0,-6-7 0 0,0 0 0 15,0 0 0-15,9 7 0 0,-9-7 0 0,0 0 0 16,0 0 0-16,12 3 0 0,-12-3 0 16,0 0 0-16,0 0 0 0,12 1 0 0,-12-1 0 15,0 0 0-15,0 0 0 0,15 0 0 16,-15 0 0-16,0 0 0 0,0 0 0 0,15-1 0 16,-15 1 0-16,0 0 0 0,12-2 0 0,-12 2 0 15,0 0 0-15,15-2 0 0,-15 2 0 16,0 0 0-16,13-2 0 0,-13 2 0 15,0 0 0-15,14-4 0 0,-14 4 0 0,0 0 0 16,15-3 0-16,-15 3 0 0,0 0 0 0,16-4 0 16,-16 4 0-16,11-2 0 0,-11 2 0 15,0 0 0-15,16-3 0 0,-16 3 0 0,0 0 0 16,12-3 0-16,-12 3 0 0,0 0 0 16,12-3 0-16,-12 3 0 0,0 0 0 0,0 0 0 15,14-3 0-15,-14 3 0 0,0 0 0 0,0 0 0 16,10-2 0-16,-10 2 0 0,0 0 0 15,0 0 0-15,0 0 0 0,0 0 0 0,12-3 0 16,-12 3 0-16,0 0 0 0,0 0 0 16,0 0 0-16,0 0 0 0,11-3 0 0,-11 3 0 15,0 0 0-15,0 0 0 0,0 0 0 0,0 0 0 16,0 0 0-16,12-1 0 0,-12 1 0 16,0 0 0-16,0 0 0 0,0 0 0 0,0 0 0 15,0 0 0-15,0 0 0 0,0 0 0 16,12-3 0-16,-12 3 0 0,0 0 0 0,0 0 0 15,0 0 0-15,0 0 0 0,0 0 0 0,0 0 0 16,10-3 0-16,-10 3 0 0,0 0 0 16,0 0 0-16,0 0 0 0,0 0 0 0,0 0 0 15,0 0 0-15,11-2 0 0,-11 2 0 0,0 0 0 16,0 0 0-16,0 0 0 0,0 0 0 16,12-4 0-16,-12 4 0 0,0 0 0 15,0 0 0-15,0 0 0 0,0 0 0 0,9-4 0 16,-9 4 0-16,0 0 0 0,0 0 0 0,0 0 0 15,0 0 0-15,0 0 0 0,10-3 0 16,-10 3 0-16,0 0 0 0,0 0 0 0,0 0 0 16,0 0 0-16,0 0 0 0,10-3 0 15,-10 3 0-15,0 0 0 0,0 0 0 0,0 0 0 16,0 0 0-16,0 0 0 0,9-5 0 0,-9 5 0 16,0 0 0-16,0 0 0 0,0 0 0 15,0 0 0-15,0 0 0 0,0 0 0 16,0 0 0-16,0 0 0 0,8-3 0 0,-8 3 0 15,0 0 0-15,0 0 0 0,0 0 0 0,0 0 0 16,0 0 0-16,0 0 0 0,0 0 0 0,0 0 0 16,12-2 0-16,-12 2 0 0,0 0 0 15,0 0 0-15,0 0 0 0,0 0 0 0,0 0 0 16,0 0 0-16,0 0 0 0,0 0 0 16,0 0 0-16,0 0 0 0,0 0 0 0,0 0 0 15,0 0 0-15,8-5 0 0,-8 5 0 16,0 0 0-16,0 0 0 0,0 0 0 0,0 0 0 15,0 0 0-15,0 0 0 0,0 0 0 0,0 0 0 16,0 0 0-16,0 0 0 0,0 0 0 16,0 0 0-16,0 0 0 0,0 0 0 0,0 0 0 15,0 0 0-15,0 0 0 0,0 0 0 16,0 0 0-16,0 0 0 0,8-4 0 0,-8 4 0 16,0 0 0-16,0 0 0 0,0 0 0 0,0 0 0 15,0 0 0-15,0 0 0 0,0 0 0 16,0 0 0-16,0 0 0 0,0 0 0 0,0 0 0 15,0 0 0-15,0 0 0 0,0 0 0 16,0 0 0-16,0 0 0 0,-4-14 0 0,4 14 0 16,-2-15 0-16,1 0 0 0,-2-3 0 0,0-4 0 15,-1-9 0-15,-2-2 0 0,-1-7-286 16,-1-3-239-16,-2-4-69 0,-4-9-37 16,0-3-74-16,-1-2-198 0,-1-1-541 0,-3-2-1058 15</inkml:trace>
  <inkml:trace contextRef="#ctx0" brushRef="#br0" timeOffset="65146.24">3932 11720 123 0,'0'0'630'0,"0"0"-146"0,0 0-90 15,0 0-46-15,0 0-41 0,0 0-55 0,0 0-10 16,0 0-28-16,0 0 10 0,0 0-52 0,0 0 19 16,0 0-52-16,0 0 15 0,0 0-42 15,0 0 24-15,0 0-26 0,0 0 28 0,0 0-32 16,0 0 24-16,0 0-31 0,0 0 20 16,0 0-28-16,0 0 21 0,0 0-34 0,0 0 14 15,0 0-37-15,0 0 18 0,0 0-36 0,0 0 29 16,0 0-24-16,0 0 38 0,0 0-24 15,0 0 28-15,0 0-27 0,1 13 29 16,-1-13-19-16,3 13 29 0,-3-13-15 0,4 18 0 16,0-6 1-16,0 3-3 0,0-2-6 0,2 1-2 15,-2-1-3-15,1-1-3 0,0-1-5 16,0-1-5-16,-1-2-4 0,-4-8 1 0,10 14-2 16,-10-14 2-16,8 10 1 0,-8-10-7 0,9 5 0 15,-9-5-3-15,0 0-9 0,16-2 1 16,-16 2-9-16,14-10-14 0,-4-1-12 0,-1 1-7 15,-2-2-1-15,2 0-1 0,-1-1 7 16,-2 1 0-16,-1 0 3 0,1 1 5 0,-3 1 1 16,-3 10 6-16,4-18-2 0,-4 18-1 0,0-15-1 15,0 15 9-15,-3-13 4 0,3 13 1 16,-6-10 2-16,6 10-9 0,-9-9-4 16,9 9-4-16,-14-6-1 0,14 6 1 0,-13-3-9 15,13 3-24-15,-15 0 23 0,15 0 3 0,-13 0-21 16,13 0-46-16,-12 2-50 0,12-2-74 15,0 0-69-15,-16 1-48 0,16-1-108 0,0 0-31 16,0 0-39-16,-12 2-103 0,12-2-829 0,0 0-1025 16</inkml:trace>
  <inkml:trace contextRef="#ctx0" brushRef="#br0" timeOffset="65552.39">4307 11293 616 0,'0'0'835'0,"0"0"-117"15,-6-9-65-15,6 9-53 0,0 0-56 16,0 0-68-16,0 0-78 0,-4-9-55 0,4 9-21 16,0 0-15-16,0 0-8 0,8-10 107 15,-8 10-168-15,14-9-14 0,0 1-25 0,1 1-19 16,2-2-15-16,1 0-3 0,3 0-9 0,1-1-24 16,0 0-16-16,0 1-25 0,1-1-65 15,-1 2-23-15,-1-2 0 0,1 1 0 16,-1 1 0-16,-1 0 0 0,-1 0 0 0,-3 2 0 15,-2 2 0-15,1-3-146 0,-4 3-50 0,-1 1-42 16,-10 3-48-16,15-5-53 0,-15 5-40 16,11-3-101-16,-11 3-34 0,0 0-48 0,9-5-113 15,-9 5-716-15,0 0-993 0</inkml:trace>
  <inkml:trace contextRef="#ctx0" brushRef="#br0" timeOffset="65959.39">4607 11039 462 0,'0'0'683'15,"-12"-7"-116"-15,12 7-90 0,0 0-53 0,-10-6-104 16,10 6 2-16,0 0-19 0,0 0 38 16,0 0-35-16,0 0 25 0,-12 6-40 15,12-6 22-15,-4 12-20 0,4-12 13 0,-7 24-6 16,3-8-22-16,-2 4-26 0,-2 2-17 0,-2 5-17 16,0 2-20-16,-4 5-37 0,-2 1-2 15,0 1-40-15,-3-1-4 0,1 2-22 0,0-2-17 16,-1 0-17-16,-1 0-11 0,3-2-14 15,-2 0-21-15,1-1-31 0,-1-4-30 0,4-3-27 16,1-3-30-16,2-4-31 0,1-2-32 0,3-4-47 16,0-2-75-16,2-3-66 0,6-7-43 15,-12 5-40-15,12-5 8 0,0 0 22 0,-5-11 3 16,5 11 16-16,-2-20-1 0,4 4 28 16,-1-1 24-16,2-2 58 0,0 2 96 0,3-3 106 15,-2 3 97-15,2 0 64 0,-1 3 52 0,1-1 33 16,-1 2 23-16,3 2 33 0,-2 3 39 15,-6 8 20-15,11-11 0 0,-11 11-22 0,11-3 101 16,-11 3-172-16,12 6-15 0,-12-6-22 16,11 12-26-16,-4 0-25 0,-1 0-14 0,-1 3-20 15,-1 1-17-15,0 0-29 0,0 2-34 16,0 0-52-16,0 2-45 0,-2-2-84 0,1-1-45 16,-1-1-86-16,0-1-70 0,0-2-142 0,0-3-701 15,-2-10-847-15</inkml:trace>
  <inkml:trace contextRef="#ctx0" brushRef="#br0" timeOffset="66585.58">4419 11700 689 0,'8'-10'698'16,"0"1"-72"-16,0-3-38 0,3 1-27 0,0 0-24 15,4-3-32-15,-1 0-49 0,2 1-49 16,-1 0-41-16,2 0-49 0,-1 1-51 0,1 0-33 16,-1 0-47-16,2 1-34 0,-3 1-29 15,-1 2-21-15,-1-1-23 0,1 0-22 0,-2 2-68 16,-1 0-57-16,0 0-83 0,-11 7-64 0,15-7-56 15,-15 7-34-15,13-7-35 0,-13 7-8 16,8-6-37-16,-8 6-7 0,0 0-7 0,7-6 32 16,-7 6 53-16,0 0 74 0,0 0 112 15,-5-11 105-15,5 11 91 0,-9-7 74 0,9 7 71 16,-14-11 60-16,7 5 53 0,7 6 26 0,-15-9-1 16,15 9-7-16,-12-9-34 0,12 9-42 15,-10-4-44-15,10 4-24 0,0 0-10 0,0 0-12 16,-14 1-12-16,14-1 7 0,-5 10-13 15,5-10 1-15,-3 18-21 0,2-7-8 0,-1 4-7 16,2 2-15-16,-2 2-9 0,1 0-16 0,-1 0-15 16,0 5-15-16,0-2-11 0,-2 1-19 15,0 0-41-15,1 0-55 0,-1-2-47 0,-1-1-20 16,1-2-45-16,0-2-33 0,-1 0-41 16,-1-1-40-16,1-2-20 0,0-1-80 0,0-4-4 15,0 2-27-15,5-10 21 0,-11 11 14 0,11-11 42 16,-11 11 52-16,11-11 92 0,-14 7 90 15,14-7 93-15,-16 7 80 0,16-7 93 0,-15 4 30 16,15-4 79-16,-16 5 31 0,16-5 55 16,-12 3-12-16,12-3-3 0,-12 3-17 0,12-3-17 15,0 0-7-15,0 0 22 0,0 0 13 0,0 0-20 16,0 0-19-16,0 0-21 0,15-15-23 16,-1 8-26-16,5 0-131 0,1-4-83 15,4 3 0-15,2-1 0 0,3 0 0 0,0 0 0 16,0 1 0-16,-3 1 0 0,-1 2 0 0,0-2 0 15,-1 1 0-15,-1-1 0 0,-1 3 0 16,-6-2 0-16,0 2 0 0,-2-1 0 0,0 3 0 16,-14 2 0-16,17-6 0 0,-17 6 0 0,13-4 0 15,-13 4 0-15,0 0 0 0,8-6-228 16,-8 6-296-16,0 0-110 0,0 0-83 0,-11-4-255 16,11 4-648-16,-13-5-1275 0</inkml:trace>
  <inkml:trace contextRef="#ctx0" brushRef="#br0" timeOffset="67650.14">4920 11092 514 0,'0'0'604'0,"0"0"-95"16,0 0-21-16,5-9-95 0,-5 9-46 0,0 0-23 15,0 0-2-15,0 0-17 0,10-5-13 16,-10 5-15-16,0 0-36 0,0 0-13 0,10 4-18 16,-10-4-18-16,0 0-19 0,6 13-16 15,-6-13-23-15,2 12-22 0,-2-12-21 0,-1 17-14 16,1-17-16-16,-3 20-11 0,0-9-13 16,0 3-7-16,-2-1-6 0,1 1-6 0,0-1-2 15,0 0-4-15,-1 0 0 0,2-1 0 0,-1-2 14 16,4-10 21-16,-7 16 9 0,7-16 3 15,-5 16-2-15,5-16-1 0,-4 10-9 0,4-10-6 16,0 0 1-16,-1 13 1 0,1-13 8 0,0 0 2 16,6 7 2-16,-6-7-12 0,0 0-4 15,18 0-7-15,-18 0-1 0,19-3-6 0,-9-1 1 16,5-1 1-16,1-1 3 0,0-1-15 16,3-1 4-16,1-2-5 0,-2 2-5 0,1-3-32 15,0 1-32-15,0 0-39 0,-1 1-45 16,-3 2-46-16,-1 0-48 0,-1 0-52 0,-4 1-46 15,2 2-38-15,-11 4-24 0,13-5-45 16,-13 5-109-16,9-5-151 0,-9 5-368 0,0 0-682 16</inkml:trace>
  <inkml:trace contextRef="#ctx0" brushRef="#br0" timeOffset="67869.24">5154 11142 672 0,'0'0'773'0,"-9"-5"-130"15,9 5-73-15,0 0-62 0,-10-4-46 16,10 4-41-16,0 0-30 0,-9 4-42 0,9-4-30 15,-6 7-34-15,6-7-26 0,-4 15-26 16,2-4-21-16,1 6-21 0,0 3-22 0,1 4-18 16,0 3-10-16,0 2-12 0,0 6 0 15,0 2-20-15,1-1-14 0,-1 0-2 0,1-2-33 16,-1-2-10-16,1-3-13 0,0-4-17 16,0-5-40-16,0-1-36 0,-1-3-47 0,1-3-40 15,-1-13-74-15,0 16-85 0,0-16-97 0,0 0-106 16,0 0-83-16,0 0-175 0,9-7-628 15,-8-2-992-15</inkml:trace>
  <inkml:trace contextRef="#ctx0" brushRef="#br0" timeOffset="68057.31">5197 11168 639 0,'0'0'710'0,"5"-13"-93"0,-5 13-25 0,0 0-65 15,0 0-48-15,0 0-51 0,0 0-34 16,6 11-50-16,-6-11-33 0,0 17-35 0,0-17-36 15,0 29-28-15,-2-12-21 0,2 2-40 16,0 2-21-16,-1-1-38 0,1 0-29 16,-1 1 68-16,1-1-223 0,-1 0-68 0,0 0-61 0,0-1-71 15,-1-2-76-15,0 0-73 0,0-1-120 16,-1 0-835-16,-1-1-999 0</inkml:trace>
  <inkml:trace contextRef="#ctx0" brushRef="#br0" timeOffset="68635.78">5013 11518 592 0,'-7'-6'912'0,"7"6"-298"0,-11-11 84 0,11 11-225 16,-8-5-76-16,8 5-69 0,0 0-33 15,0 0-13-15,-9-5 5 0,9 5-9 0,0 0-15 16,0 0-18-16,-6 9-24 0,6-9-29 0,-4 10-16 16,4-10-30-16,-2 15-23 0,2-15-20 15,-2 19-19-15,2-19-19 0,-2 27-9 0,1-11-10 16,0 0-11-16,-1 0-7 0,1-2-8 0,0-1-9 15,1-13-3-15,0 22 0 0,0-22-5 16,1 19 10-16,-1-19 3 0,4 14 10 0,-4-14 3 16,8 10 0-16,-8-10-1 0,13 1-5 15,-13-1-7-15,21-3 1 0,-6-3 0 0,4-1-2 16,1-2-6-16,1 0-4 0,1-1 3 0,3-2-9 16,-1-1-16-16,1 1-31 0,-2 0-34 15,-2 1-27-15,-1 0-30 0,-1 1-37 16,-1-1-50-16,-2 4-39 0,-3 0-31 0,0-2-20 15,-2 3-3-15,-1 2 7 0,-1-2-35 0,-9 6-32 16,11-8-28-16,-11 8-1 0,7-7 28 16,-7 7 69-16,6-8 80 0,-6 8 98 0,0 0 115 15,1-16 94-15,-1 16 59 0,-4-12 36 16,4 12 17-16,-5-17 38 0,5 17 39 0,-7-16 27 16,7 16 20-16,-5-14 7 0,5 14-28 0,-5-11-33 15,5 11-25-15,0 0-14 0,-6-8-3 16,6 8 3-16,0 0 6 0,0 0-10 0,0 0-13 15,-3 13-12-15,3-13 17 0,3 14-7 0,-3-14 14 16,2 22-9-16,0-4-11 0,-1 1-12 16,1 3-8-16,-1 1-14 0,0 2-77 15,0 0-83-15,-1 0 0 0,1 0 0 0,-1-4 0 16,1-1 0-16,-1-3 0 0,1-2 0 0,-1-2 0 16,0-13 0-16,0 19 0 0,0-19 0 15,0 16 0-15,0-16 0 0,0 0 0 0,0 14 0 16,0-14-314-16,0 0-100 0,0 0-89 15,0 0-87-15,0 0-145 0,3-12-1044 0,-3 12-1476 16</inkml:trace>
  <inkml:trace contextRef="#ctx0" brushRef="#br0" timeOffset="68980.19">5546 11171 1020 0,'0'0'762'0,"-11"-6"-105"0,11 6-80 15,0 0-61-15,0 0-55 0,0 0-40 16,0 0-54-16,0 0-23 0,0 0-30 16,0 0-38-16,0 0-36 0,0 0-42 0,0 0-40 15,15 3-32-15,-15-3-35 0,13 3-17 0,-13-3-57 16,15 4-67-16,-15-4-77 0,16 4-70 16,-16-4-65-16,12 5-67 0,-12-5-52 0,12 5-37 15,-12-5-47-15,9 5-205 0,-9-5-499 16,7 6-781-16</inkml:trace>
  <inkml:trace contextRef="#ctx0" brushRef="#br0" timeOffset="69183.89">5425 11375 1343 0,'-8'4'747'0,"8"-4"-111"15,0 0-55-15,0 0-71 0,0 0-83 16,0 0-78-16,0 0-52 0,7 5-48 0,-7-5-44 15,0 0-40-15,19-1-33 0,-19 1-23 0,21-2-45 16,-21 2-43-16,26-5-58 0,-9 4-80 16,-2-2-79-16,2-1-89 0,-3 1-59 15,2 0-82-15,-5 0-112 0,2 0-172 0,-13 3-284 16,17-5-593-16</inkml:trace>
  <inkml:trace contextRef="#ctx0" brushRef="#br0" timeOffset="69580.03">5643 11340 1144 0,'0'0'598'16,"0"0"-71"-16,-11-5-49 0,11 5-43 15,0 0-43-15,-10 2-49 0,10-2-39 0,-9 6-37 16,9-6-32-16,-5 10-16 0,5-10-21 0,-5 15-11 16,5-15 105-16,-1 19-170 0,1-19-10 15,2 22 8-15,-1-11 10 0,0 3 7 16,3-1-15-16,-2-2-17 0,-2-11-14 0,3 18-19 16,-3-18-6-16,4 16-8 0,-4-16-17 0,2 11 1 15,-2-11-8-15,0 0-11 0,2 12-28 16,-2-12-46-16,0 0-58 0,0 0-74 0,0 0-56 15,12-4-75-15,-12 4-58 0,10-15 104 0,-3 3-192 16,-1-3-29-16,2-3-44 0,-1-1 40 16,2-2 78-16,-2-1 107 0,0-2 131 0,-1 2 141 15,-1 0 91-15,2 2 73 0,-3 2 40 16,0 3 77-16,0 0 16 0,-1 5 29 0,0-1 0 16,-3 11 27-16,5-13 5 0,-5 13 0 0,0 0-9 15,7-8-24-15,-7 8-19 0,0 0-23 16,0 0-35-16,7 7-24 0,-7-7-31 15,4 10-22-15,-4-10-22 0,3 16-18 0,-3-16-14 16,3 18-24-16,-3-18-1 16,1 17-17-16,-1-17-7 0,2 18-31 15,-2-18-43-15,1 12-62 0,-1-12-52 0,0 0-85 16,0 15-88-16,0-15-112 0,0 0 57 16,0 0-284-16,0 0-842 0,0 0-1139 0</inkml:trace>
  <inkml:trace contextRef="#ctx0" brushRef="#br0" timeOffset="69892.49">5758 11011 756 0,'0'0'688'15,"-3"-12"-84"-15,3 12-49 0,0 0-59 16,-1-12-44-16,1 12-35 0,0 0-16 0,0 0-45 16,2-11-25-16,-2 11-25 0,0 0-23 0,11-7-20 15,-11 7-32-15,15-7-43 0,-6 2-32 16,5-1-41-16,-2 4-21 0,5-3-22 15,-5 3-9-15,0-1-17 0,1 3-11 0,-13 0-7 16,22-2 2-16,-22 2-17 0,23 0-4 0,-23 0-11 16,21 4-9-16,-21-4 0 0,19 5-2 15,-19-5-4-15,16 10 11 0,-7-2 6 0,0 2 0 16,-3 3-7-16,-1 3 9 0,-2 0 6 16,-2 4-4-16,-1 0 4 0,-2 3 14 0,-1 2-8 15,-2 0-5-15,0-1 1 0,-2-2-19 0,0 0-23 16,0-1-51-16,0-2-45 0,-2-1-80 15,2-4-72-15,-1 0-123 0,0-3-51 0,1-2-68 16,0-3-71-16,7-6-131 0,-10 6-391 16,10-6-731-16</inkml:trace>
  <inkml:trace contextRef="#ctx0" brushRef="#br0" timeOffset="70080.32">5852 11219 698 0,'0'0'559'15,"0"0"-76"-15,0 0-54 0,0 0-61 16,0 0-53-16,0 0-24 0,-11 9-9 0,11-9-9 15,-7 23 1-15,1-7-4 0,2 0-24 16,-3 5 107-16,1 1-175 0,0 0-31 0,-2 1-25 16,2-1-33-16,1-1-34 0,0-4-60 0,1-1-81 15,1-2-73-15,1-3-57 0,2-11-19 16,-3 17-15-16,3-17-47 0,0 0-45 0,5 8-95 16,-5-8-86-16,0 0-382 0,0 0-471 15</inkml:trace>
  <inkml:trace contextRef="#ctx0" brushRef="#br0" timeOffset="70424.03">5865 11390 456 0,'0'0'610'0,"6"-8"-91"0,-6 8-49 16,0 0-26-16,0 0-33 0,0 0-25 15,0 0-40-15,11 5-22 0,-11-5-26 0,0 12-21 16,0-12 97-16,-1 18-175 0,1-18-14 16,-2 20-10-16,2-20-19 0,-2 22-8 0,2-22-6 15,-1 22-21-15,1-22-14 0,1 20-6 16,-1-20-9-16,2 20 2 0,-2-20-2 0,6 16-5 15,-6-16-1-15,10 12-13 0,-10-12-2 0,13 11-8 16,-13-11-5-16,16 8 3 0,-16-8-6 16,20 4 2-16,-20-4-5 0,21 3 12 0,-21-3-3 15,24 1 19-15,-24-1 7 0,23-1 14 0,-23 1-3 16,23-1 8-16,-11-1 11 0,-1 1-8 16,-11 1 7-16,22-3-54 0,-11 0-62 15,-11 3 0-15,17-4 0 0,-17 4 0 0,17-6 0 16,-17 6 0-16,13-6 0 0,-13 6 0 0,11-9 0 15,-11 9 0-15,7-11 0 0,-7 11 0 16,2-13 0-16,-2 13 0 0,-5-23 0 0,-1 8 0 16,-6-4 0-16,1-5-66 0,-5-2-588 15,-3-5-178-15,-2-1-368 0,-2-2-519 0,-1-2-1400 16</inkml:trace>
  <inkml:trace contextRef="#ctx0" brushRef="#br0" timeOffset="71268.99">107 12472 512 0,'0'0'890'16,"0"0"-239"-16,2-11-38 0,-2 11-92 0,0 0-28 15,0 0 50-15,0 0-178 0,0 0-51 0,0 0 5 16,0 0-54-16,-1 14-15 0,1-14-63 0,-6 16-15 16,2-2-55-16,-1 0-4 0,0 0-43 15,0 0-17-15,0 1-78 0,1 0-37 16,-2-1-93-16,2-2-28 0,0 0-49 0,1-2-49 15,3-10-54-15,-4 15-49 0,4-15-27 0,-3 10-79 16,3-10-79-16,0 0-467 0,0 0-648 0</inkml:trace>
  <inkml:trace contextRef="#ctx0" brushRef="#br0" timeOffset="71503.39">68 12635 1154 0,'0'0'522'0,"10"-14"-59"0,-3 4-36 16,3-1-10-16,2-3-18 0,1 0-39 0,1 0-27 15,3-1-19-15,-1 0-72 0,0 3-2 0,1-1-53 16,-3 3 3-16,1 2-45 0,-2 1 19 15,-1 1-42-15,-1 2 21 0,-11 4-4 0,18-3 10 16,-18 3-28-16,14 4 12 0,-14-4-12 16,11 12 28-16,-6-4-24 0,-1 5 48 0,-2 3-33 15,1 3 32-15,-3 2-42 0,-4 4 15 0,0 6-50 16,-3 1 5-16,-2 5-38 0,-4 1-14 16,-1 0-3-16,-2-1-9 0,1-2 18 0,-2 0-37 15,1-2 5-15,1-5-78 0,1-3-14 16,0-2-99-16,1-1-72 0,1-4-3 0,-1 0-258 15,2-5-151-15,1-1-259 0,-1-5-719 0,3-1-1288 16</inkml:trace>
  <inkml:trace contextRef="#ctx0" brushRef="#br0" timeOffset="72507.37">188 12736 901 0,'0'0'723'0,"0"0"-97"0,0 0-72 16,0 0-46-16,0 0-36 0,0 0-50 0,0 0-3 15,0 0-54-15,0 0-1 0,0 0-48 16,4 11 0-16,-4-11-52 0,10 9-46 16,-10-9-30-16,10 10-25 0,-10-10-24 0,13 11-19 15,-13-11-17-15,13 10-24 0,-13-10-15 0,12 9 19 16,-12-9-49-16,10 7-5 0,-10-7 26 0,8 6-43 16,-8-6-6-16,7 6 10 0,-7-6-75 15,0 0-31-15,10 7-20 0,-10-7-57 16,0 0-19-16,9 6-89 0,-9-6-48 0,0 0-128 15,7 6-81-15,-7-6-151 0,0 0-803 0,0 0-1110 16</inkml:trace>
  <inkml:trace contextRef="#ctx0" brushRef="#br0" timeOffset="73007.88">466 12714 523 0,'0'0'735'15,"0"0"-80"-15,12-6-43 0,-12 6-47 0,0 0-27 16,0 0-44-16,11 6 48 0,-11-6-178 16,3 8-50-16,-3-8-2 0,2 14-49 0,-2-14-8 15,-2 20-74-15,2-20 16 0,-3 26-58 0,1-11-15 16,-2 2-18-16,0 2-8 0,0 0-19 16,-3 1-16-16,1-1-18 0,1 1 35 0,-2-2-58 15,1 0 26-15,0-1-55 0,0-3-4 16,0 1-55-16,0 0-5 0,0-2 92 0,-1-1-149 15,1-1 106-15,2-2-137 0,4-9 96 0,-8 13-135 16,8-13-7-16,-7 12 1 0,7-12 12 16,0 0 9-16,0 0 23 0,-8 5 26 0,8-5 25 15,0 0 22-15,5-7 17 0,-5 7-11 16,10-12 44-16,-1 0-13 0,2 1 30 0,3-2-17 16,0-1 31-16,2-2-24 0,-1 3 33 0,2-1-18 15,-1 1 35-15,0 1-21 0,0 0 30 16,-2 4-9-16,-2 0 51 0,1 2-6 0,-3 2 59 15,-10 4 4-15,19-5 46 0,-19 5-6 0,13 3 46 16,-13-3-7-16,14 8-4 0,-14-8 13 16,9 16-1-16,-5-3 2 0,-2 2 5 0,-1 1-45 15,-1 1 2-15,-1 4-43 0,-4 3 0 16,1 1-42-16,-4 5 3 0,-2 0-50 0,-2 3-47 16,-2 2 0-16,-1-5 0 0,0-3 0 0,0-2 0 15,-1-2 0-15,0-1 0 0,2-5 0 16,0-2-300-16,-1-1-205 0,3-5-138 0,0-2-132 15,0-2-308-15,12-5-465 0,-20 0-1188 0</inkml:trace>
  <inkml:trace contextRef="#ctx0" brushRef="#br0" timeOffset="73164.52">333 13159 1107 0,'0'0'750'16,"11"-12"-64"-16,-11 12-9 0,19-3 53 0,-19 3-232 15,21-1 18-15,-9 2-182 0,5 1 82 16,-3 0-181-16,4 2 68 0,-3-1-173 0,1 1 83 15,-2-1-156-15,-1 1 44 0,-1-2-213 16,-12-2 11-16,18 4-202 0,-18-4-59 0,19 3-71 16,-19-3-91-16,16 0-211 0,-16 0-591 0,16-5-930 15</inkml:trace>
  <inkml:trace contextRef="#ctx0" brushRef="#br0" timeOffset="73555.47">878 12754 399 0,'0'0'782'0,"0"0"-111"0,-12-2-70 16,12 2-19-16,0 0-53 0,0 0 0 0,0 0-74 16,0 0-19-16,0 0-47 0,0 0-17 0,0 0-59 15,0 0-40-15,15-2-38 0,-15 2-9 16,15-3-76-16,-15 3 4 0,18-2-64 0,-18 2 19 15,19-4-66-15,-19 4-8 0,19-4-90 16,-19 4-30-16,19-4-65 0,-19 4-15 0,16-4 53 16,-16 4-181-16,16-5-83 0,-16 5-89 0,13-8-82 15,-13 8-180-15,11-7-671 0,-11 7-1001 16</inkml:trace>
  <inkml:trace contextRef="#ctx0" brushRef="#br0" timeOffset="74027.78">990 12581 417 0,'-8'-13'806'16,"8"13"-185"-16,-6-9-53 0,6 9-74 0,0 0-73 16,-6-10-70-16,6 10-54 0,0 0-45 0,0 0-37 15,-7-8-26-15,7 8-6 0,0 0-12 16,0 0 92-16,0 0-136 0,0 0 103 0,0 0-123 16,0 12 109-16,0-12-128 0,4 13-14 15,-2-1 30-15,1 1-6 0,0 4 23 0,1 2-4 0,-1 1 56 16,3 5-27-16,-2 0 5 0,2 4 11 15,-1 1-9-15,1 3 6 0,-1-1-8 0,-1 0 10 16,0 2-39-16,-1 0 10 0,2-2-35 16,-3 0-43-16,0-5-54 0,-1-2 0 0,0 0 0 15,0-5 0-15,0-2 0 0,-1-2 0 0,0-2 0 16,0-3 0-16,0-11 0 0,0 20 0 16,0-20 0-16,0 14 0 0,0-14 0 0,-3 9 0 15,3-9 0-15,0 0 0 0,-10 9 0 16,10-9 0-16,0 0-43 0,-15-2-105 0,15 2-40 15,-16-8 20-15,4 1-22 0,3-3 37 0,-3 2 1 16,2-3 47-16,0 3 5 0,-1-2 52 16,4 3 10-16,1 0 33 0,6 7 28 0,-13-12 15 15,13 12 8-15,-5-10 17 0,5 10 15 0,-5-9 8 16,5 9 4-16,0 0-1 0,0-13-17 16,0 13-11-16,2-10-12 0,-2 10-4 0,5-11-8 15,-5 11-6-15,10-13-37 0,-4 6-53 16,-1-1-49-16,3 0-53 0,2-3-50 0,-1-1-26 15,0 2-89-15,1-2-52 0,1-4-101 0,2 2-99 16,0-4-264-16,-2 0-516 16,0-1-959-16</inkml:trace>
  <inkml:trace contextRef="#ctx0" brushRef="#br0" timeOffset="74246.98">1161 12408 1358 0,'0'0'777'0,"4"-18"-59"0,-4 18-48 0,6-7-28 15,-6 7-97-15,0 0-36 0,13-3-85 0,-13 3-41 16,9 3-12-16,-9-3-83 0,15 6-12 0,-15-6-84 16,18 8-10-16,-10-3-63 0,3-2 8 15,1 1-57-15,-1 1 7 0,0-1-80 16,-11-4-28-16,17 7-96 0,-17-7-22 0,16 6-66 16,-16-6-19-16,12 6 53 0,-12-6-174 0,10 8-74 15,-10-8-75-15,8 8-90 0,-8-8-168 0,1 11-551 16,-1-11-917-16</inkml:trace>
  <inkml:trace contextRef="#ctx0" brushRef="#br0" timeOffset="74466.91">1181 12540 1130 0,'0'0'804'0,"-14"3"-106"0,14-3-71 16,-11 4-56-16,11-4 58 0,-9 6-199 0,9-6-50 15,-5 8-2-15,5-8-54 0,-3 12 7 16,3-12-84-16,1 18 9 0,-1-18-71 0,3 21 7 15,0-5-62-15,-1-3 8 0,2 5-51 0,-2-2 14 16,1 2-47-16,-2-2 13 0,1 0-58 16,-1-1-46-16,-1-3-45 0,1 0-36 0,-1-12-45 15,0 21-21-15,0-21-69 0,-1 18-25 0,1-18-95 16,-1 16-63 0,1-16-73-16,0 0-61 0,-3 12-52 0,3-12-691 0,0 0-916 0</inkml:trace>
  <inkml:trace contextRef="#ctx0" brushRef="#br0" timeOffset="75577.6">1115 12731 567 0,'0'0'765'0,"-7"-15"-73"0,7 15-22 16,-5-9-37-16,5 9-43 0,0 0 54 0,-6-11-200 15,6 11-52-15,0 0-5 0,-5-7-77 0,5 7-13 16,0 0-83-16,0 0 2 0,-4-11-72 16,4 11 15-16,0 0-39 0,0 0 43 0,7-9-32 15,-7 9 11-15,10-7-39 0,-10 7 9 16,17-7-32-16,-5 1 10 0,1 0-22 0,3 0-10 15,0 0-58-15,5-3 0 0,-1 2 0 0,0 0 0 16,1-1 0-16,0 1 0 0,-1 0 0 16,0 0 0-16,1 1 0 0,-4 2 0 0,-2-1 0 15,0 2 0-15,-2 0 0 0,-13 3 0 16,19-2 0-16,-19 2 0 0,15 0 0 0,-15 0 0 16,12 6 0-16,-12-6 0 0,9 10 0 0,-9-10 0 15,6 15 0-15,-6-15 0 0,4 16 0 16,-4-16 0-16,1 18-99 0,-1-18-73 0,-2 18-79 15,2-18-21-15,-5 17-70 0,5-17-30 16,-8 15-56-16,8-15-66 0,-8 12-36 0,8-12-44 16,-12 8-85-16,12-8 13 0,0 0 50 0,-12 2 179 15,12-2 274-15,0 0 278 0,-15-3 110 16,15 3 76-16,-9-3 62 0,9 3 75 0,0 0 36 16,-16-3-54-16,16 3-28 0,0 0-69 15,-14 0-22-15,14 0-64 0,-10 3 3 0,10-3-75 16,-13 6 6-16,13-6-63 0,-15 11 11 0,7-3-58 15,0 2 17-15,-3 1-52 0,2 0-10 16,0 1-12 0,-1 0-15-16,1 1-25 0,-2-3-19 0,2 3-65 0,-3-1-9 0,3-1-45 0,-1-1 24 15,0-2-25-15,2 0 1 0,8-8-53 16,-11 8-18-16,11-8-39 0,-9 4 50 0,9-4 1 16,0 0 74-16,0 0 1 0,0 0 53 15,-3-8 21-15,3 8 14 0,6-10 22 0,-6 10 21 16,13-11 13-16,-6 5 19 0,3-2 6 0,2 2 16 15,0-1 5-15,0 1 8 16,1 0-5-16,-2 2-7 0,0 1 4 0,-11 3 5 0,20-5 0 16,-20 5-3-16,20-2-15 0,-20 2 8 15,14 0 109-15,-14 0-117 0,15 4-10 0,-15-4 26 16,11 7-23-16,-11-7 26 0,9 10-38 0,-9-10 24 16,3 11-39-16,-3-11 23 0,0 13-38 0,0-13 18 15,-3 16-48-15,-2-7-2 0,0-1-35 16,-1 3 17-16,-3 0-30 0,-1 0 35 0,-1 1-43 15,-2 0 43-15,-2-1-8 0,0 0 44 16,-1 1 12-16,2-3 68 0,2-1 33 0,0 0 58 16,2-1-26-16,1-1 24 0,9-6-45 0,-13 7 12 15,13-7-43-15,-8 6 20 0,8-6-12 16,0 0 15-16,0 0-26 0,0 0 14 0,0 0-37 16,12-6 8-16,-12 6-33 0,21-11-1 15,-8 4 10-15,2 1-25 0,-1 1 7 0,2 1-28 16,0-2 8-16,0 2-31 0,-1 2 14 0,-1 0-18 15,-14 2 18-15,23 0-7 0,-23 0 6 16,20 3 9-16,-20-3 23 0,18 8-21 0,-18-8 43 16,13 11 3-16,-13-11 36 0,9 13-20 15,-9-13 20-15,8 16-30 0,-8-16 23 0,4 17-35 16,-4-17 24-16,0 21-34 0,-2-10 20 0,-1 3 102 16,-2 0-144-16,0 1 82 0,-1 0-185 15,-2-1 73-15,-2 0-163 0,1-3-48 0,-1 3-27 16,-1-3-40-16,0 0-29 0,0-3 16 15,-2 1 67-15,4-1 60 0,-1-4 40 0,0 0 33 16,10-4 58-16,-18 6 84 0,18-6 97 0,-18 6 72 16,18-6 76-16,-16 3 35 0,16-3 3 15,-14 2 108-15,14-2-158 0,0 0-74 0,0 0 36 16,-15 0-41-16,15 0 42 0,0 0-39 16,3-10 13-16,-3 10-45 0,15-9 15 0,0 3-27 15,0-2 15-15,6-1-29 0,0 2-99 0,1 1-16 16,2 0 0-16,1-1 0 0,-2 2 0 0,0 0 0 15,0 2 0-15,-4-2 0 0,0 2 0 16,-1 0 0-16,0 1 0 0,-2-2 0 0,-3 2 0 16,-2-1 0-16,-11 3 0 0,17-3 0 15,-17 3 0-15,15-2 0 0,-15 2-314 0,11-3-115 16,-11 3-144-16,0 0-95 0,0 0-212 0,12-1-804 16,-12 1-1358-16</inkml:trace>
  <inkml:trace contextRef="#ctx0" brushRef="#br0" timeOffset="76298.57">1681 12604 387 0,'-1'-13'833'0,"1"13"-139"15,0 0-99-15,0-12-71 0,0 12-89 0,0 0-38 16,0 0-68-16,0 0-2 0,1-11-62 16,-1 11 12-16,0 0-54 0,0 0-12 0,0 0-49 15,0 0-10-15,2 10-35 0,-2-10 3 0,0 0-41 16,-1 18 15-16,1-18-41 0,-1 13 18 0,1-13-20 31,-1 17 20-31,1-17-14 0,-2 15 24 0,2-15-21 0,-4 14 26 0,4-14-31 16,-1 11 23-16,1-11-39 0,0 0-4 0,-1 13-8 15,1-13 5-15,0 0 1 16,0 0-3-16,5 12-3 0,-5-12 2 0,0 0-6 0,11 3 0 0,-11-3-3 16,12-1-5-16,-12 1-13 0,16-4 17 15,-16 4-58-15,17-8 9 0,-7 5-43 16,-1-2 7-16,4 0-41 0,-2-1 4 0,-1 2-46 16,-10 4 0-16,16-6 74 0,-16 6-146 0,13-5-16 31,-13 5-21-31,0 0-2 0,10 4 1 0,-10-4-3 15,2 10-5-15,-2-10 21 0,-6 22 22 16,0-9 35-16,-2 5 32 0,-4-1 31 0,1 2 35 16,-3 2 70-16,-2-1 56 0,0 3 51 0,0-4 62 15,3-4 67-15,0 1 75 0,2-3-18 16,0-3 27-16,5 0-44 0,-2-2-11 0,8-8-21 16,-9 11-29-16,9-11-18 0,-8 9-3 0,8-9-10 15,0 0-22-15,0 0-29 0,0 0-13 16,0 0-22-16,0 0-13 0,14-3-15 0,-14 3-11 15,13-8-6-15,-4 2-4 0,2-2-13 16,-1 1-9-16,4-1-29 0,-2 1-10 0,2-3-66 16,-2 2-27-16,0 0-86 0,1-3-19 0,-1 3-94 15,-1-1-44-15,0 0 23 0,-2 0-299 16,1 0-832-16,-3-1-1099 0</inkml:trace>
  <inkml:trace contextRef="#ctx0" brushRef="#br0" timeOffset="77355.78">1820 12522 213 0,'-4'-10'765'0,"4"10"-148"16,-6-15-70-16,6 15-17 0,-4-11-104 15,4 11-26-15,0 0-66 0,-5-9 13 0,5 9-34 16,0 0 9-16,0 0-30 0,0 0 12 0,-4 12-35 16,4-12 12-16,2 20-30 0,0-3 29 15,1 2-56-15,0 6 29 0,2 5-35 0,-1 2-14 16,2 1-25-16,0 6-16 0,0 1-15 15,-1 1-14-15,0-5-12 0,-1 0-67 0,0-2-55 16,-1-3 0-16,2 0 0 0,-2-5 0 0,-1-2 0 16,-1-3 0-16,1-2 0 0,-1-3 0 15,0-3 0-15,0 0 0 0,-1-13 0 0,0 19 0 16,0-19 0-16,0 15 0 0,0-15 0 0,-4 10 0 16,4-10 0-16,-4 8-93 0,4-8-65 15,0 0-20-15,-11 7 23 0,11-7-24 0,0 0 18 16,-11 2-9-16,11-2 42 0,0 0 6 0,-17 0 44 15,17 0-2-15,-13-2 38 0,13 2-8 16,-17-1 40-16,17 1 4 0,-19-3 31 0,19 3 22 16,-19-3 60-16,19 3-16 0,-16-3-7 15,16 3 0-15,-14-2-14 0,14 2-12 0,-10-4-15 16,10 4-9-16,-8-6-7 0,8 6-6 0,0 0-3 16,-5-13 0-16,5 13-2 0,3-14-5 0,1 5-3 0,1-5-18 15,2 0-24-15,2-1-29 0,3-2-14 16,0-1-11-16,2 1 17 0,1-2-31 0,4 0 14 15,-1 0-25-15,1 1 18 0,1 3-27 0,-3 3 43 16,1-1-17-16,-1 2 39 0,0 3-21 16,-3 0 41-16,1 3-18 0,-6 1 41 0,-9 4-11 15,21 0 59-15,-21 0 6 0,14 5 43 16,-14-5 9-16,10 11 26 0,-10-11-19 0,7 16 2 16,-7-16-9-16,4 17-18 0,-4-17-14 0,2 17-7 15,-2-17-7-15,1 14-2 0,-1-14-5 0,1 12-9 16,-1-12-16-16,0 0-41 0,1 9-59 15,-1-9-57-15,0 0-44 0,0 0-21 16,0 0 2-16,7-8-52 0,-7 8 11 0,6-14-36 16,-2 5 50-16,0-1 0 0,0-4 59 0,0 0 34 15,-1 0 37-15,0 0 45 0,0 1 35 0,1-2 35 16,-2 4 29-16,0 1 25 0,-2 10 10 16,7-17 1-16,-7 17 8 0,4-13 28 0,-4 13 45 15,0 0 7-15,7-7 42 0,-7 7-17 16,0 0 24-16,6 11-28 0,-6-11 31 0,2 17-32 15,1-6-10-15,-1 0-12 0,1-1-19 0,-2 0-13 16,0 1-16-16,-1-11-21 16,2 19-11-16,-2-19-3 0,3 14-15 0,-3-14-18 0,0 0-19 15,2 14-47-15,-2-14-49 0,0 0-40 0,0 0-34 16,0 0-20-16,9-8-67 0,-9 8-1 16,6-14-41-16,-3 4 11 0,2-4 10 0,-2-3 17 15,1 0 21-15,0-5 29 0,-1 2 44 16,-1-4 16-16,1 0 24 0,0-1 26 0,-2 0 26 15,1 2 25-15,1-1 25 0,-1 5 18 0,0 0 17 16,-1 2-2-16,1 0 37 0,0 4-26 16,-1 2 18-16,-1 11-39 0,2-17 12 0,-2 17-17 15,3-10 40-15,-3 10-18 0,0 0 44 16,0 0 115-16,0 0-108 0,10 6 149 0,-6 6-110 0,2 4-9 16,0 6 36-16,2 6-6 0,2 8 70 15,1 4-27-15,-1 1 17 0,0 3 0 0,1 2-2 16,-4 0-12-16,2-3 6 0,-1-1-37 15,-2-2-4-15,0-7-140 0,-3 1-25 0,-1-8 0 16,1-1 0-16,-2-5 0 0,-1-2 0 0,0-2 0 16,-1-2 0-16,-2-3 0 0,-1-2 0 15,-1-1 0-15,-2 2 0 0,-3-3 0 0,-1-5 0 16,-4 2 0-16,0-3 0 0,-4-1-289 16,-3-3-269-16,-3-1-86 0,-1-2-99 0,-4-2-265 15,0-1-560-15,0-1-1212 0</inkml:trace>
  <inkml:trace contextRef="#ctx0" brushRef="#br0" timeOffset="77812.24">2436 12564 668 0,'0'0'951'0,"0"0"-213"0,0 0-91 16,-1-11-92-16,1 11-25 0,0 0-92 15,0 0-10-15,0 0-34 0,0 0-23 0,0 0-43 16,12 3-38-16,-12-3-53 0,8 3-46 0,-8-3-35 15,11 6-28-15,-11-6-29 0,14 6-18 16,-14-6-44-16,12 7-64 0,-12-7-76 0,13 5-46 16,-13-5-78-16,12 8-32 0,-12-8-92 0,11 8-56 15,-11-8-79-15,7 12-75 0,-7-12-151 16,7 14-547-16,-7-14-866 0</inkml:trace>
  <inkml:trace contextRef="#ctx0" brushRef="#br0" timeOffset="78156.39">2504 12766 490 0,'-6'12'743'0,"-1"-3"-84"0,1 0-64 15,1-2-35-15,5-7-14 0,-10 13-28 16,10-13-48-16,-9 11-42 0,9-11-38 0,-7 8-31 16,7-8-66-16,0 0-52 0,-6 8-56 15,6-8-37-15,0 0-27 0,0 0-19 0,0 0-20 16,0 0-15-16,0 0-13 0,0 0-20 0,0 0-11 16,0 0-24-16,0 0-20 0,14 0-27 15,-14 0-22-15,0 0-17 0,14-2-23 0,-14 2-13 16,0 0 12-16,14 5 10 0,-14-5 7 15,10 7 12 1,-10-7 11-16,9 13 14 0,-6-4 12 0,1 5 30 0,-1 0 46 0,-1 2 38 0,-1 1 38 16,-1 1 23-16,0 0 23 0,0 1 9 0,-1-1 4 15,1-1-1-15,-1-3-23 0,0-2-17 16,1-12 13-16,-1 19-42 0,1-19 23 0,-1 13-48 16,1-13-19-16,0 0-2 0,0 0-25 15,3 11-39-15,-3-11-54 0,0 0-64 0,8-14-68 16,-3 2-58-16,2-2-62 0,0-1-50 0,0-4-48 15,1-3-23-15,1-4-17 0,-2-1-34 16,3-3-70-16,-3 0-48 0,2 0-494 0,-1-3-721 16</inkml:trace>
  <inkml:trace contextRef="#ctx0" brushRef="#br0" timeOffset="78312.62">2659 12584 1187 0,'7'-22'556'0,"-4"4"-30"0,1 2-9 0,-1 3-50 16,0 1 6-16,-3 12-48 0,5-17-4 15,-5 17-57-15,4-8-18 0,-4 8-66 0,0 0-33 16,8-7-66-16,-8 7-18 0,0 0-53 15,0 0-1-15,9 4-50 0,-9-4-33 0,0 0-68 16,9 8-20-16,-9-8-78 0,7 6-44 0,-7-6-60 16,8 7-28-16,-8-7-40 0,6 7-19 15,-6-7-43-15,5 9-109 0,-5-9-162 0,4 10-405 16,-4-10-667-16</inkml:trace>
  <inkml:trace contextRef="#ctx0" brushRef="#br0" timeOffset="78776.56">2658 12651 1102 0,'0'0'756'0,"0"0"-111"16,0 0-69-16,0 0-122 0,-10 2-49 0,10-2-74 15,0 0-7-15,0 0-71 0,0 0-14 0,11-8-74 16,-11 8-4 0,12-9-60-16,-12 9 9 0,18-12-60 0,-6 6 23 0,0 0-40 0,1 0 17 15,-3 2-38-15,0-1 22 0,0 2-38 16,-10 3 16-1,16-5-42-15,-16 5 19 0,14-3-23 0,-14 3 35 16,0 0-20-16,12 5 35 0,-12-5-15 0,2 9 56 16,-2-9-18-16,-2 15 33 0,-1-6 0 15,-3 6 18-15,-1-2-18 0,0 1 22 16,-2 1-16-16,-1 1 30 0,1-3-18 0,-1-1 9 0,4-1-6 0,0-3-12 16,6-8-14-16,-9 13-26 0,9-13-16 0,0 0-4 15,-5 10 0-15,5-10 2 0,0 0-1 16,10-6 8-16,-2 0-58 0,3-3 2 0,3-1-43 15,1-2 5-15,3-1-6 0,-1 1 46 16,1 0-29-16,0 1 30 0,0 2-18 0,-2-1 24 16,-1 3-19-16,-1 0 16 0,-1 3-24 0,-2 1 26 15,-11 3-12-15,18 0 25 0,-18 0-17 16,12 6 24-16,-12-6-18 0,8 12 22 16,-8-12-19-16,6 18 18 0,-6-18-7 0,1 21-16 15,-3-5-49-15,-1-1-3 0,-1 0-63 0,-1 0-7 16,0 0-57-16,-2 0-13 0,0-3-63 15,-2 1-48-15,1-3-49 0,0 1-103 0,1-3-115 16,-1-3 42-16,8-5-420 0,-13 7-554 16</inkml:trace>
  <inkml:trace contextRef="#ctx0" brushRef="#br0" timeOffset="78980.31">2823 12837 747 0,'0'0'693'0,"0"0"-74"0,-13-3-97 16,13 3-19-16,0 0-73 0,0 0-2 15,-11 6-59-15,11-6-17 0,-6 12-73 0,6-12-23 16,-4 19-29-16,2-4-21 0,-1 2-8 0,0 7 15 15,1 0-36-15,0 1 7 0,-1 2-37 16,1-2 13-16,0 2-59 0,0-2 7 0,1-2-50 16,-1-4 15-16,0 0-54 0,2-2 0 15,-1-4-63-15,1-13-12 0,-2 18 57 0,2-18-204 16,0 0 12-16,0 0-205 0,0 0-30 0,0 0-29 16,0 0-20-16,3-13-53 0,-3 13-93 15,5-28-17-15,-3 12-318 0,2-6-543 0</inkml:trace>
  <inkml:trace contextRef="#ctx0" brushRef="#br0" timeOffset="79498.42">2823 12952 959 0,'7'-18'538'0,"-1"3"-48"16,1 4-69-16,0-1 18 0,-3 5-10 0,-4 7 38 16,10-8-26-16,-10 8 4 0,0 0-52 15,11 6-20-15,-11-6-33 0,7 16-35 0,-5-3-32 16,-1 4-46-16,1 0-23 0,-2 1-25 16,0 0-1-16,0-1-67 0,0 1 9 0,0-4-54 15,-1-2 20-15,0 0-61 0,1-12 14 0,0 18-77 16,0-18 7-16,0 12-71 0,0-12-27 15,0 0-58-15,0 0 4 0,0 0-53 0,0 0 6 16,9-6-19-16,-9 6 34 0,10-19-20 16,-2 5 13-16,-2-2 13 0,2-2 60 0,-1-1 5 15,2-1 56-15,-3 0 15 0,2 0 62 0,-1 2 20 16,1 0 57-16,-2 3-1 0,-2 2 52 16,1 4-17-16,-1 1 38 0,-4 8-21 0,5-12 38 15,-5 12-20-15,0 0 19 0,0 0-20 0,0 0 33 16,9 3-39-16,-9-3-1 0,3 14-5 15,-3-14-1-15,0 22-10 0,0-10-9 0,2 5-9 16,-2 1-10-16,0 0-7 0,0 0-4 0,1 1 28 16,0-1-44-16,1-1 27 0,0-1-52 15,0 0 29-15,1-3-34 0,1 0 24 0,1-2-32 16,0-2 30-16,0-2-30 0,1 2 35 16,-6-9-35-16,14 8 26 0,-5-2-28 0,-9-6 32 15,17 6-28-15,-17-6 30 0,19 5-22 0,-19-5 32 16,19 4-22-16,-19-4 29 0,17 2-19 15,-17-2-46-15,18 1-2 0,-18-1 0 0,16-2 0 16,-16 2 0-16,18-1 0 0,-18 1 0 0,16-4 0 16,-16 4 0-16,13-3 0 0,-13 3 0 15,11-3 0-15,-11 3 0 0,0 0 0 0,12-6 0 16,-12 6 0-16,0 0 0 0,6-9 0 0,-6 9 0 16,0 0 0-16,-4-18 0 0,-2 5 0 15,0-1 0-15,-3-4-84 0,-5-4-622 0,0-3-181 16,-5-11-1164-16,-1-3-1811 0</inkml:trace>
  <inkml:trace contextRef="#ctx0" brushRef="#br0" timeOffset="79983.08">3471 12511 1006 0,'0'0'728'0,"0"0"-85"15,0 0-107-15,0 0-41 0,0 0-106 0,0 0-43 16,-7 15-87-16,2-7-28 0,-2 4-71 0,1 1-4 16,-2 1-55-16,-3 3 8 0,2-1-38 15,-1 0 12-15,-1 1-39 0,2 0 14 0,1-5-40 16,2 0-14-16,-2-1-80 0,3-3-60 16,5-8-94-16,-8 12-99 0,8-12-99 0,0 0-202 15,0 0-501-15,0 0-745 0</inkml:trace>
  <inkml:trace contextRef="#ctx0" brushRef="#br0" timeOffset="80155.6">3400 12647 1085 0,'0'0'666'0,"8"6"-79"0,-8-6-31 16,6 15-44-16,-4-2-18 0,1 3-68 15,0 3-30-15,-1 4 13 0,1 2-15 0,-1 0-38 16,0 2-28-16,-1 0-34 0,0 1-34 16,0-2-32-16,-1-1-38 0,1 0-42 0,0-4-28 15,-1 0-26-15,0-4-32 0,0-2-60 0,0-3-58 16,0-12-61-16,1 18-63 0,-1-18-48 15,0 0-95-15,0 14-41 0,0-14-101 0,0 0-42 16,0 0-82-16,0 0-105 0,7-12-599 0,-7 12-897 16</inkml:trace>
  <inkml:trace contextRef="#ctx0" brushRef="#br0" timeOffset="81268.67">3437 12854 686 0,'0'-13'538'0,"0"13"-75"0,2-19 9 15,-2 19-62-15,4-17 5 0,-4 17-38 0,7-16 26 16,-2 4-46-16,3 0-8 0,-2 1-61 15,1 1-2-15,-2-1-57 0,3 3-6 0,-1-1-43 16,-2 2-10-16,-5 7-49 0,11-12-6 16,-11 12-38-16,12-12 0 0,-12 12-30 0,12-11 11 15,-12 11-27-15,13-9 15 0,-13 9-20 0,16-9 26 16,-16 9-27-16,13-6 34 0,-13 6-1 16,13-3 57-1,-13 3-22-15,12 0 35 0,-12 0 25 0,14 11 12 0,-6-1-4 0,-1 3-8 0,1 4 0 16,2 3-10-16,-3 3-5 0,0 0-3 15,1 4-119-15,0 2-16 0,-1-2 0 16,0 2 0-16,-2-6 0 0,0 0 0 0,1 0 0 16,-3-2 0-16,1-4 0 0,0-1 0 0,-2-1 0 15,0-4 0-15,0-1 0 0,-2-10 0 0,3 16 0 16,-3-16 0-16,1 11 0 0,-1-11 0 16,0 0 0-16,-3 10 0 0,3-10-40 15,0 0-343-15,0 0-31 0,0 0-67 0,-15-2 9 0,15 2-44 16,-15-10 22-16,4 2 19 0,-3-1 50 15,-2-1 25-15,-1-1 84 0,0 1 90 0,-2 1 126 16,2 1 99-16,0 2 72 0,3 0 40 0,-1 0 40 16,2 0 27-16,1 1 19 0,2 0-4 15,10 5-23-15,-16-8-25 0,16 8-31 0,-13-7-23 16,13 7-20-16,-9-10-15 0,9 10-12 16,-4-9-10-16,4 9-10 0,0 0-7 0,0-16-15 15,0 16-11-15,4-11 16 0,-4 11-28 0,9-11 23 16,-9 11-23-16,10-10 16 0,-10 10-31 15,14-7 16-15,-14 7-32 0,13-6 15 0,-13 6-17 16,0 0 33-16,17 0-18 0,-17 0 9 16,9 9 12-1,-9-9 5-15,6 15 10 0,-4-5 41 16,-1 5 43-16,-1 3 57 0,-1-1 0 0,-1 1 45 16,-1-1-19-16,0 0 27 0,0-3-34 15,1-2 2-15,0-1-40 0,2-11-1 0,-4 16-50 16,4-16-16-16,0 0-61 0,0 0-14 15,0 0-60-15,0 0-28 0,0 0-92 0,17-14-38 16,-8 0-42-16,2-5-27 0,2-3 5 0,2-4 126 16,-1-1-142-16,4-4 9 0,-2-3 37 15,1 1 14-15,-3-1 43 0,2 1 49 0,0-1 41 16,-3 8 74-16,-1-1 64 0,0 4 56 16,-2 2 50-16,-1 3 46 0,-2 5-6 0,1 1 66 15,-2 2 20-15,-6 10 68 0,8-10-11 0,-8 10 21 16,0 0-39-16,0 0 13 0,4 10-42 0,-4-10 9 15,-4 24-36-15,0-10 10 0,0 3-61 16,-1 0-20-16,0-1-21 0,-1 1-17 16,2-3-24-16,0-1-27 0,1-2-24 0,3-11-41 15,-3 16-45-15,3-16-35 0,0 0-16 0,4 10 3 16,-4-10 14-16,0 0-50 0,18-1-7 16,-9-4-34-16,3-1 28 0,1-1-19 0,-1 1 37 0,2-1-13 0,-2-2 47 0,-1 3-7 15,2 0 42 1,-3 1-9-16,-1 1 43 0,-9 4 2 15,18-5 68-15,-18 5 11 0,13-1 79 0,-13 1 20 16,17 5 55-16,-10 1-6 0,2 4 12 16,1 3 17-16,-1 4 17 0,0 5 0 0,1 4-3 15,-1 5 114-15,-1 1-156 0,0 6-20 0,-2-4-162 16,-1 0-27-16,-1-1 0 0,-2-3 0 16,1-2 0-16,-1-3 0 0,-2-4 0 0,0-3 0 15,0-1 0-15,-1-3 0 0,-1-4 0 16,2-10 0-16,-6 16 0 0,6-16 0 0,-9 10 0 15,9-10 0-15,-13 3-271 0,13-3-77 0,-17-3 27 16,2-1-13-16,-1-2 58 0,-1 0 21 16,-1-2 66-16,-3-2 48 0,2 2 114 0,1 0 61 15,2 1 85-15,3-1 15 0,0 1-9 16,2 1-7-16,4-1 0 0,0 0 9 0,7 7-8 16,-7-12-8-16,7 12-18 0,-1-12-17 0,1 12-12 15,4-14-10-15,0 5-16 0,4-2-55 16,0 0 40-16,1-1-233 0,4-1-85 0,0-1-79 15,2 0-83-15,1 0-66 0,1 1-164 0,-1 1-841 16,0 1-1162-16</inkml:trace>
  <inkml:trace contextRef="#ctx0" brushRef="#br0" timeOffset="81975.05">113 14173 420 0,'0'0'716'0,"0"0"-81"0,0 0-42 16,0 0-68-16,12 6-45 0,-12-6-35 15,6 8-23-15,-6-8-36 0,8 11-37 0,-8-11-27 16,8 13-29-16,-8-13-40 0,6 16-21 16,-6-16 73-16,5 17-159 0,-5-17 83 0,2 18-142 15,-2-18 88-15,4 18-131 0,-4-18 93 0,1 17-129 16,-1-17 96-16,2 15-154 0,-2-15 73 16,0 0-180-16,0 15 43 0,0-15-214 0,0 0-113 15,0 0-115-15,0 0-149 0,0 0-872 0,10-11-1223 16</inkml:trace>
  <inkml:trace contextRef="#ctx0" brushRef="#br0" timeOffset="82241.42">270 13872 492 0,'0'0'750'0,"6"-12"-76"0,-6 12-36 0,0 0-46 16,0 0-32-16,11 6-25 0,-11-6-39 15,9 23-31-15,-4-3 74 0,-1 4-162 0,2 7 58 16,-1 1-145-16,3 8 95 0,-3 3-148 15,0 1-45-15,-1 2 4 0,-1 0-37 0,1 1 4 16,-2-1-147-16,2-2-16 0,-3-5 0 0,1-1 0 16,-2-1 0-16,0-1 0 0,0-4 0 15,0-2 0-15,0-4 0 0,-1-1 0 0,0-6 0 16,1-2 0-16,-1-3 0 0,-1-3 0 16,2-11 0-16,0 14 0 0,0-14-148 0,0 0-218 15,0 0-82-15,0 0-74 0,-2-17-66 0,4 2-59 16,-2-3-82-16,3-4-776 0,-1-5-1132 15</inkml:trace>
  <inkml:trace contextRef="#ctx0" brushRef="#br0" timeOffset="82413.27">407 14268 962 0,'4'-8'700'0,"-4"8"-37"0,0 0-59 16,14-1-25-16,-14 1-19 0,9 11-51 16,-3 1-44-16,0 2-31 0,0 1-2 0,-1 1-80 15,0 2-26-15,-1-2-93 0,1 0-14 0,1-2-78 16,-2-1 4-16,0-1-60 0,-1-2-12 15,-3-10-108-15,6 15-50 0,-6-15 28 0,4 8-204 16,-4-8-108-16,0 0-97 0,0 0-123 0,0 0-203 16,15-2-739-16,-15 2-1165 0</inkml:trace>
  <inkml:trace contextRef="#ctx0" brushRef="#br0" timeOffset="82733.59">583 13893 509 0,'0'0'895'0,"1"-12"-170"0,-1 12-84 0,0 0-66 15,1-12-71-15,-1 12-68 0,0 0-73 0,0 0 59 16,1-11-167-16,-1 11 84 0,0 0-157 16,0 0 100-16,0 0-144 0,0 0 99 15,7-7-129-15,-7 7-18 0,0 0 38 0,0 0-27 0,0 0 29 0,12 4-44 16,-12-4 23-16,0 0-50 0,7 4 36 0,-7-4-47 15,0 0 33-15,0 0-52 0,16 5 31 16,-16-5-42-16,0 0 30 0,15 0-36 0,-15 0 28 16,12-3-37-16,-12 3 32 0,14-3-35 0,-14 3 27 15,15-5-40-15,-15 5 4 0,15-4-82 16,-15 4-4-16,14-4-81 0,-14 4-28 0,11-4-73 16,-11 4-20-16,0 0-74 0,13-4-51 0,-13 4 44 15,0 0-292-15,0 0-855 0,13 0-1156 16</inkml:trace>
  <inkml:trace contextRef="#ctx0" brushRef="#br0" timeOffset="82921.08">657 13947 271 0,'-7'5'795'16,"7"-5"-163"-16,-9 9-59 0,9-9-83 0,-6 5-63 16,6-5-29-16,0 0-19 0,0 0-12 0,0 0-51 15,0 0-43-15,0 0-50 0,0 0-41 16,0 0-36-16,15-4-27 0,-15 4-25 0,14-10-55 15,-14 10-77-15,14-9-84 0,-14 9-86 16,14-10-68-16,-14 10-94 0,12-6-140 0,-12 6-241 16,0 0-326-16,11-5-694 0</inkml:trace>
  <inkml:trace contextRef="#ctx0" brushRef="#br0" timeOffset="83141.12">560 14141 913 0,'-6'9'805'15,"6"-9"-125"-15,-7 14-56 0,7-14-9 16,0 0-32-16,0 0-63 0,0 0-53 0,6 5-19 16,-6-5 52-16,16-7-170 0,-4-1 46 0,1 1-164 15,3-1 55-15,0-3-143 0,2 1 71 16,0 0-136 0,0 0 87-16,1 2-130 0,-2-3 98 0,1 2-134 0,-4 1 64 0,0 1-153 0,-2-1 62 15,0 2-156-15,-2 1 97 0,-10 5-146 16,14-9-31-16,-14 9-44 0,11-7-44 0,-11 7-55 15,9-9-45-15,-9 9-64 0,5-7-155 0,-5 7-641 16,0 0-935-16</inkml:trace>
  <inkml:trace contextRef="#ctx0" brushRef="#br0" timeOffset="83516.17">701 13787 428 0,'0'0'761'0,"-9"-12"-133"0,9 12-132 16,-7-7-53-16,7 7-46 0,0 0 10 0,0 0 96 15,0 0-159-15,-5 11-35 0,5-11-24 16,1 20-9-16,0-4-16 0,0 2-1 0,0 2 5 16,0 5 87-16,0 0-162 0,0 1 60 0,-1 0-145 15,-1 2 74-15,-1-3-128 0,0 1 69 16,0-1-172-16,-1-1 66 0,0 0-169 0,-2-3-35 16,0 0-18-16,3-4-8 0,-3 0-6 15,1-4-9-15,2-1-1 0,-1-4 20 0,3-8 37 16,-5 17 35-16,5-17 53 0,-5 12 53 0,5-12 47 15,-3 9 24-15,3-9 14 0,-3 11 4 16,3-11 30-16,-2 14 34 0,2-14 14 0,0 23 12 16,2-7 115-16,-2 6-127 0,2 2 103 15,1 2-139-15,-2 0 109 0,2 3-133 0,0 1-5 16,-1-2-15-16,1 3-5 0,-1-5-10 0,-1-1-5 16,0-1-5-16,1-4-29 0,-2-2-36 15,1 0-40-15,-1-4-46 0,0-14-59 0,1 19-78 16,-1-19-111-16,0 0-107 0,3 13-74 15,-3-13-94-15,0 0-719 0,0 0-967 0</inkml:trace>
  <inkml:trace contextRef="#ctx0" brushRef="#br0" timeOffset="84127.07">712 14418 414 0,'5'-15'646'0,"0"3"-96"0,-1 1-37 0,1-1-68 15,0 1-74-15,1 0-49 0,0 1-25 0,2-2-24 16,-2 3-31-16,0-1-31 0,2 1-38 0,1-1-28 15,-1 1-27-15,-1 1-25 0,0 1-21 16,-7 7-14-16,14-10-1 0,-14 10-2 0,13-7 7 16,-13 7 19-16,12-4 31 0,-12 4 28 15,0 0 13-15,17 3 2 0,-17-3 16 0,13 9 14 16,-7 0 15-16,1 3 104 0,0 3-105 0,1 2-29 16,3 4 31-16,-1 5-17 0,1 4 22 15,0 5 94-15,-2 2-146 0,3 1 5 0,-4 2-159 16,1-3 0-16,-2-3 0 0,-1-4 0 0,-1 0 0 15,0-5 0-15,-1-4 0 0,0-4 0 16,-3-1 0-16,2-2 0 0,-1-2 0 0,-2-12 0 16,1 17 0-16,-1-17 0 0,0 0 0 15,-2 11 0-15,2-11 0 0,0 0 0 0,0 0 0 16,-12-1 0-16,12 1-43 0,-14-10-315 0,5 1-4 16,-3-2 15-16,-2-1 18 0,-1-3 12 15,-3-4 17 1,0 1 13-16,-2-3 43 0,-1 2 43 0,2-2 43 0,0 2 49 0,3 5 59 15,-1-1 60-15,4 4 40 0,0 0 35 0,4 2 17 16,-1 0 17-16,0 3-2 0,4 0 92 0,6 6-151 16,-10-11 93-16,10 11-144 0,-10-8 98 0,10 8-120 15,0 0 5-15,-4-13 110 0,4 13-122 16,4-12-1-16,-4 12-18 0,13-19-11 16,-5 9-13-16,2-2-22 0,1 1-30 0,-1 0-35 15,1 1-24-15,1 0-7 0,-2 3-7 0,-1 0-10 16,-9 7 21-16,15-6 4 0,-15 6-9 0,10 3 3 31,-10-3 33-31,6 11 31 0,-6-11 48 16,1 19 67-16,-2-9 86 0,-2 6 45 0,-1 1 38 15,0 0 35-15,0 1 23 0,-2 1 37 16,2-2 26-16,-2 0 1 0,2-4-10 0,0-1-14 16,2-2-23-16,2-10 68 0,-4 14-156 0,4-14 62 15,0 0-134-15,0 0 60 0,0 0-202 16,0 0 17-16,0 0-217 0,15-10-86 0,-5-1-84 15,3-4-63-15,1 0-105 0,4-5-251 0,1-1-439 16,0-1-891-16</inkml:trace>
  <inkml:trace contextRef="#ctx0" brushRef="#br0" timeOffset="84596.79">1131 14111 1143 0,'0'0'726'0,"0"0"-106"0,0 0-100 16,-4-11-88-16,4 11-84 0,0 0-62 0,0 0-52 15,0 0-51-15,4-10-39 0,-4 10-29 16,0 0-49-16,6-7-66 0,-6 7-61 0,0 0-64 16,11-4-56-16,-11 4-60 0,0 0-60 0,15 4-85 15,-15-4-102-15,11 8-462 0,-11-8-533 16</inkml:trace>
  <inkml:trace contextRef="#ctx0" brushRef="#br0" timeOffset="84941.77">1268 14309 459 0,'5'22'812'0,"0"0"-89"0,0 2-25 15,-1-4-51-15,-1 1-54 0,1-3-59 16,-2-2-66-16,2 0-41 0,-3-6 72 0,-1-10-160 16,5 19 53-16,-5-19-154 0,3 13 64 15,-3-13-154-15,0 0 87 0,4 11-153 0,-4-11-47 16,0 0-6-16,0 0-82 0,6-7-13 0,-6 7-77 15,2-14-30-15,-2 14 55 0,3-22-171 0,-1 6-37 16,-2-3-31-16,2-2-12 0,-2-4-10 16,0-3 3-16,0 0 33 0,0-1 37 15,0-4 41-15,0 3 51 0,0 2 60 0,1 0 47 16,0 3 70-16,-1 1 65 0,2 4 55 0,-1 4 33 16,1-1 13-16,-2 4 14 0,0 13 45 0,3-19 24 15,-3 19 24-15,4-11 8 0,-4 11-11 16,0 0-10-16,0 0-22 0,0 0-20 0,0 0-16 15,10 4-31-15,-10-4-20 0,4 9-23 0,-4-9-23 16,4 10-14-16,-4-10-38 0,4 10-50 16,-4-10-69-16,4 10-75 0,-4-10-62 0,0 0-56 15,5 11-47-15,-5-11-50 0,0 0-67 16,0 0-123-16,4 10-618 0,-4-10-811 0</inkml:trace>
  <inkml:trace contextRef="#ctx0" brushRef="#br0" timeOffset="85410.94">1356 14014 651 0,'0'0'543'0,"0"-14"-72"0,0 14-43 0,4-11-69 16,-4 11-58-16,4-8-32 0,-4 8-16 0,7-9-17 15,-7 9-26-15,10-10-21 0,-10 10-15 16,11-10-18-16,-11 10-16 0,16-9-17 0,-16 9 5 16,16-9-15-16,-16 9-14 0,18-7-18 15,-18 7-15-15,16-4 0 0,-16 4-5 0,15 0-2 16,-15 0-1-16,11 6-4 0,-11-6-5 0,8 12-10 15,-8-12-7-15,4 21-7 0,-4-9-3 0,-2 5-5 16,-3 2 3-16,2 3 18 0,-3-1 21 16,0 0 17-16,-2 1 18 0,-1 0 18 0,2-3-3 15,0 1 2-15,0-5-7 0,1 0-11 16,-1-1-21-16,2-3-17 0,1-1-12 0,4-10-9 16,-6 15-25-16,6-15-28 0,-3 10-10 0,3-10-3 15,0 0-1-15,0 0-17 0,0 0-18 16,0 0-5-16,0 0 2 0,0 0 12 0,11-3 7 15,-11 3 7-15,0 0 4 0,10-9 7 16,-10 9 5-16,0 0 4 0,11-5 12 0,-11 5 12 16,0 0 19-16,0 0 13 0,15 2 10 0,-15-2 4 15,6 9-3-15,-6-9-4 0,6 17-10 16,-6-17 4-16,3 19-2 0,-2-7-2 0,-1 1 110 16,0 0-127-16,0 3-13 0,-1-2 24 0,0 0 106 15,-1-2-137-15,2-12 110 0,0 19-133 16,0-19 101-16,0 17-146 0,0-17 71 0,-1 11-154 15,1-11-34-15,0 0-38 0,0 0-30 16,1 10-57-16,-1-10-51 0,0 0-37 0,9-7-53 16,-9 7-79-16,6-13-65 0,-2 4-323 0,0 0-501 15</inkml:trace>
  <inkml:trace contextRef="#ctx0" brushRef="#br0" timeOffset="85629.77">1544 14276 557 0,'0'0'545'15,"8"-5"-70"-15,-8 5-13 0,0 0 6 0,13 3-46 16,-13-3-7-16,11 9-10 0,-4-3 7 0,1 4-6 15,1 0-47-15,0 0 12 0,1 2-34 16,0-2 16-16,-1 2-69 0,0-1-28 0,-1-3 9 16,-1 0-55-16,-1 1 2 0,-6-9-50 15,11 8 12-15,-11-8-37 0,8 10 7 0,-8-10-36 16,0 0 4-16,10 4-44 0,-10-4 4 0,0 0-72 16,11-9 0-16,-11 9-23 0,6-12-46 0,-6 12-89 15,6-18-49-15,-6 18 23 0,4-25-199 16,-2 11-70-16,-2-3-90 0,2-2-133 15,-2 0-230-15,0-1-551 0,-2-5-1074 0</inkml:trace>
  <inkml:trace contextRef="#ctx0" brushRef="#br0" timeOffset="85818">1685 13822 811 0,'0'0'713'0,"0"0"-114"0,4-11-10 16,-4 11-67-16,0 0-6 0,11-8-78 0,-11 8-30 15,15-7-76-15,-6 2-28 0,5 0-75 16,0-1-25-16,2 0-57 0,-2 0-9 0,4-1-63 16,0-1-44-16,-2 1-112 0,1 1-55 15,-1-1-107-15,0 0-58 0,0 0 34 0,-2 2-227 16,-1-1-158-16,-2 1-572 0,-2 1-833 0</inkml:trace>
  <inkml:trace contextRef="#ctx0" brushRef="#br0" timeOffset="86083.96">1976 13709 329 0,'0'0'656'0,"-6"9"-120"0,6-9-41 0,-3 10-23 16,3-10-44-16,-3 17-7 0,2-6 9 15,-1 5 24-15,0 5-20 0,1 2-17 0,0 7 107 16,0 3-133-16,0 4 79 0,0 2-151 0,-2 6 82 16,1-1-162-16,0 1-51 0,-1-2 7 0,-1-7-42 15,2-1 0-15,0 1-67 0,-1-6-86 16,1-3 0-16,0-2 0 0,0-3 0 15,1-1 0-15,0-5 0 0,0-3 0 0,0 0 0 16,1-13 0-16,-1 18 0 0,1-18 0 0,-3 12-17 16,3-12-229-16,0 0-101 0,0 0-26 0,0 0 60 15,0 0-162-15,0 0-40 0,3-15-25 16,-3 15-8-16,1-28-53 0,-2 10-76 16,1-2-430-16,0-7-724 0</inkml:trace>
  <inkml:trace contextRef="#ctx0" brushRef="#br0" timeOffset="86240.19">1922 14135 1185 0,'1'-14'498'0,"0"2"-22"0,-1 12-15 15,3-16-17-15,-3 16 2 0,4-10-4 16,-4 10-22-16,0 0-47 0,8-9-26 0,-8 9-27 16,0 0-32-16,12-2 1 0,-12 2 76 15,0 0-155-15,16 6 78 0,-16-6-136 0,13 11 64 16,-13-11-139-16,13 11 82 0,-4-2-140 0,-2 0 56 16,3 0-197-16,-2 0 55 0,-1-1-178 15,0 0-56-15,-7-8-58 0,13 12-74 0,-13-12-42 16,13 8-47-16,-13-8-67 0,15 6-177 15,-15-6-386-15,14 5-766 0</inkml:trace>
  <inkml:trace contextRef="#ctx0" brushRef="#br0" timeOffset="86412.05">2212 14198 580 0,'0'0'698'0,"0"0"-77"16,13 3-33-16,-13-3-56 0,0 0-33 0,0 0-20 15,12 2-15-15,-12-2-39 0,0 0-42 0,5 8-54 16,-5-8 58-16,0 0-180 0,-1 17 58 15,1-17-179-15,-7 18 46 0,3-5-213 0,-3 0-104 16,0-1-118-16,0 1-121 0,0-1-147 16,-3 0-256-16,1 0-534 0,0-4-961 0</inkml:trace>
  <inkml:trace contextRef="#ctx0" brushRef="#br0" timeOffset="87033.46">2474 13790 456 0,'-16'-1'900'0,"16"1"-112"0,-14-3-84 15,14 3-11-15,0 0-83 0,-14-1-53 0,14 1-88 16,0 0-57-16,-12-1-58 0,12 1-58 16,0 0-55-16,0 0-41 0,0 0-19 15,-12-1-15-15,12 1-16 0,0 0-4 0,0 0-19 16,0 0-13-16,0 0-2 0,15-5-17 0,-15 5-11 16,13-3-8-16,-13 3-17 0,19-4-9 0,-19 4-12 15,20-6-2-15,-4 3-6 0,-4-1-8 16,0 2-4-16,-1-1-11 0,-11 3-7 0,19-4 0 15,-19 4 0-15,17-3-1 0,-17 3-10 16,0 0 6-16,17 1 6 0,-17-1 3 0,7 9-1 16,-7-9 5-16,1 16-7 0,-3-4-1 0,-3 3 0 15,0 4 0-15,-4 2 0 0,-3 5 0 16,1-1 0-16,-4 1 0 0,0 5 0 16,-2-1 0-16,0 1 0 0,-1-2 0 0,1-2 0 15,2-2 0-15,0-2 0 0,1 0 0 0,3-5 0 16,-1 0 0-16,4-5 0 0,0-1-220 0,0 0-56 15,3-4 51-15,5-8-185 0,-9 9-31 16,9-9-50-16,0 0-42 0,0 0-42 0,0 0-69 16,3-13-76-1,-3 13-427-15,6-17-761 0</inkml:trace>
  <inkml:trace contextRef="#ctx0" brushRef="#br0" timeOffset="87194.4">2410 14091 596 0,'8'-7'569'0,"-8"7"-76"15,12-8-26-15,-12 8-13 0,0 0-24 0,14 0-26 16,-14 0-36-16,14 10-29 0,-8 0-38 0,0 2-30 15,3 2-20-15,-3 1-12 0,0 2 85 0,-1 2-152 16,0 1-34-16,-1-3 3 0,1 0-38 16,-2-1 3-16,-1-1-38 0,0-3 10 0,0 0-60 15,-2-12-44-15,2 16-133 0,-2-16-95 0,2 13-111 16,-2-13-4-16,0 0-351 0,0 0-690 16,0 0-1016-16</inkml:trace>
  <inkml:trace contextRef="#ctx0" brushRef="#br0" timeOffset="87397.64">2634 14059 730 0,'0'0'846'0,"11"6"-74"15,-11-6-41-15,10 12 3 0,-1 1 62 16,-2-1-213-16,0 1-101 0,0 1-12 0,1 1-88 16,-2 0-35-16,0 0-84 0,-1 0-27 0,1-2-70 15,-1 0-4-15,0-4-54 0,-5-9 3 16,6 17-45-16,-6-17-5 0,5 11-85 0,-5-11-27 15,0 0-108-15,4 12-83 0,-4-12-10 16,0 0-264-16,0 0-149 0,0 0-277 0,0 0-702 16,0 0-1306-16</inkml:trace>
  <inkml:trace contextRef="#ctx0" brushRef="#br0" timeOffset="88137.53">3023 13774 209 0,'0'0'717'0,"1"-21"-123"0,-1 21-67 16,1-17-2-16,-1 17-85 0,0-14-18 0,0 14-69 15,0 0 4-15,2-14-59 0,-2 14-15 16,0 0-63-16,0 0 1 0,0 0-51 0,-2-11 8 15,2 11-30-15,0 0 13 0,-8 8-18 16,8-8 16-16,-8 13-28 16,8-13 14-16,-11 14-15 0,11-14-2 0,-8 11-43 0,8-11 8 0,-6 9-46 15,6-9 18-15,-5 8-35 0,5-8 35 16,0 0-39-16,0 0 7 0,0 0-13 0,5 9 4 16,-5-9 0-16,0 0-14 0,18-5-24 15,-18 5-14-15,16-6-28 0,-7 1-9 0,2 1-2 16,-1 0-9-16,-1 0-11 0,1 2-14 0,-10 2-9 15,18-6 18-15,-18 6-33 0,16-4 37 16,-16 4-10-16,0 0 21 0,14 4 7 0,-14-4 26 16,4 8-33-16,-4-8 24 0,-2 14-35 15,2-14 15-15,-5 18 95 0,-1-6-139 0,-1 0-4 16,-3 0-9-16,1 0 0 0,0 0-7 0,-3-1 0 16,1 0 22-16,0-1 35 0,-1-2 29 15,2 1 19-15,1-2 25 0,0-3 44 0,9-4 47 16,-13 9 35-16,13-9 37 0,-9 6 24 15,9-6 7-15,-10 4 107 0,10-4-136 0,0 0 105 16,-9 9-129-16,9-9 19 0,0 0 57 0,-4 12-38 16,4-12 29-16,1 14-52 0,0-3 21 15,3 3 97-15,-2 5-138 0,2 4 89 0,-1 0-145 16,2 2 92-16,-2 0-150 0,-1-1-15 0,1 0 0 16,-1-1 0-16,0-3 0 0,-1-2 0 15,0 0-48-15,0-5-86 0,0-1-8 0,-1-12-92 16,1 19-72-16,-1-19 4 0,0 0-232 15,0 14-82-15,0-14-111 0,0 0-903 0,0 0-1287 16</inkml:trace>
  <inkml:trace contextRef="#ctx0" brushRef="#br0" timeOffset="88825.42">2977 14021 773 0,'2'-10'658'15,"-2"10"-53"-15,4-16-75 0,-4 16-77 0,5-14-55 16,-5 14-43-16,7-15-32 0,0 8-37 0,-2 0-50 15,3-2-59-15,1-1 0 0,2 2-56 16,-1-1-1-16,0 1-45 0,2 0 10 0,-1-1-44 16,1 3 24-16,0-1-40 0,-2 2 20 15,-10 5-30-15,17-5 37 0,-17 5-8 0,15-2 60 16,-15 2 16-16,14 2 50 0,-14-2-5 0,12 7 45 16,-12-7-22-16,9 16 46 0,-5-3-35 15,1 3 19-15,0 5-34 0,-2 2 11 0,0 2-33 16,0 2 12-16,-1 4-31 0,0 5-77 15,0-4-66-15,-1-3 0 0,1-1 0 0,-2-2 0 16,2-1 0-16,0-1 0 0,-2-5 0 0,0-2 0 16,2-3 0-16,-1-2 0 0,-1-12 0 15,0 19 0-15,0-19 0 0,0 15 0 0,0-15 0 16,-3 10 0-16,3-10 0 0,0 0 0 16,-7 9 0-16,7-9 0 0,0 0-102 0,-13-1-224 15,13 1 65-15,-14-6-164 0,6 1-17 0,-4-4-68 16,0 1-36-16,-3-7 9 0,0 0 30 15,-3-2 15-15,0-1 55 0,1 0 118 0,1 3 151 16,3 2 135 0,-1-1 87-16,3 4 66 0,1 1 59 0,0-1 23 0,1 2 12 0,2 1-2 15,7 7-21-15,-10-13-24 0,10 13-7 0,-6-12-2 16,6 12-8-16,-2-10-14 0,2 10-11 0,2-11-16 16,-2 11-17-16,5-12-17 0,-5 12-14 15,10-13-8-15,-3 7-14 0,2-3-3 0,1 1-5 16,0 0-4-16,1 0-6 0,1 0-28 15,-2 1-47-15,-1 1-47 0,0 1-39 0,-9 5-30 16,14-7-15-16,-14 7-26 0,10-3-20 0,-10 3-21 16,0 0-37-16,10 2-17 0,-10-2 11 15,0 0 44-15,1 14 73 0,-1-14 110 0,-5 18 110 16,-1-6 84-16,1 2 92 0,-1-1 66 16,0 1 61-16,0-1 44 0,0-1-9 0,1-1-21 15,1-1-34-15,4-10 73 0,-5 15-170 0,5-15 72 16,-4 15-162-16,4-15 88 0,-3 10-145 15,3-10 89-15,0 0-137 0,0 0 62 0,4 11-187 16,-4-11 46-16,0 0-191 0,10-7-61 16,-10 7-53-16,16-14-35 0,-7 4-20 0,1-3-46 15,2-2-67-15,-2-1-11 0,4-3 33 0,1-3-48 16,-2 0-318-16,1-2-411 0</inkml:trace>
  <inkml:trace contextRef="#ctx0" brushRef="#br0" timeOffset="89623.84">3255 13839 308 0,'7'-17'647'0,"-2"4"-71"15,-1 3-62-15,-1 1-24 0,-3 9-56 0,7-13-47 0,-7 13-39 0,4-11-13 16,-4 11-27-16,0 0-39 0,0 0-26 16,0 0-30-16,0 0-2 0,0 0-53 0,0 0 2 15,2 11-40-15,-2-11 12 0,-1 13-36 0,1-13 13 16,-1 12-30-16,1-12 22 0,0 19-22 16,0-19 13-16,3 18-35 0,-3-18 10 0,4 17-23 15,-4-17 18-15,4 16-24 0,-4-16 15 16,8 13-16-16,-8-13 19 0,11 9-24 0,-11-9 23 15,13 8-33-15,-13-8 24 0,16 0-29 0,-16 0 14 16,18-5-24-16,-18 5 22 0,21-3-29 16,-11-1 29-16,-10 4-33 0,20-5 25 0,-20 5-29 15,16-5 27-15,-16 5-24 0,14-3 23 16,-14 3-17-16,11-4 40 0,-11 4-29 0,0 0 43 16,13-2-35-16,-13 2 10 0,0 0 39 0,10-5-48 15,-10 5-17-15,0 0-34 0,0 0-20 0,7-8-68 16,-7 8-24-16,0 0-56 0,0 0-15 15,0-14-69-15,0 14-5 0,-3-10-31 0,3 10 34 16,-5-12-5-16,5 12 55 0,-8-13 50 16,8 13 56-16,-11-12 39 0,11 12 50 0,-10-8 49 15,10 8 42-15,-11-9 27 0,11 9 13 0,-11-3 0 16,11 3-5-16,0 0-3 0,-14 0 15 16,14 0-34-16,-9 7 24 0,9-7-24 0,-11 13 37 15,5-1-26-15,0 1 33 0,1 4 97 0,-2 2-127 16,1 1 107-16,0 4-116 0,-1 5 122 15,2 1-124-15,-2 0 119 0,2 3-131 0,0-2-27 16,0 0 18-16,2-3-32 0,0-3 18 16,2 1-27-16,0-2 15 0,0-4-30 0,2-1 1 15,-1 0-44-15,2-2 8 0,0-2-17 0,2-3 26 16,-1 0-12-16,3-3 29 0,1 1-3 16,1-1 41-16,0-4-1 0,0 0 27 0,2-1-13 15,-10-4 43-15,19 7-23 0,-19-7 23 16,21 3-33-16,-21-3 23 0,23 0-36 0,-23 0 28 15,21-3-39-15,-8 3 30 0,-2-5-34 0,-11 5 30 16,22-4-42-16,-13 2 47 0,-9 2-44 0,19-5 35 16,-19 5-41-16,17-6 40 0,-17 6-36 15,15-6 38-15,-15 6-32 0,10-5 32 16,-10 5-61-16,8-3 0 0,-8 3 45 0,0 0-174 16,8-11 71-16,-8 11-150 0,0 0-26 0,0-15-45 15,0 15-38-15,-5-18-34 0,2 6 8 0,-2-3 17 16,0-2 59-16,-1 1 58 0,1 0 45 15,-2 2 66-15,2 0 103 0,0 1 97 16,1 3 77-16,4 10 41 0,-8-15 37 0,8 15 15 16,-8-8 6-16,8 8 108 0,0 0-146 0,-14 2 95 15,14-2-155-15,-11 10-38 0,1 0 11 0,0 0-46 16,1 2 18-16,-4 5-52 0,1-2 6 16,-1 3-50-16,1 1-20 0,-1 3-69 0,-2-2-29 15,3-1-84-15,0-1-51 0,1-1-151 16,3-5-87-16,-1 3-184 0,3-4-855 0,1-2-1152 15</inkml:trace>
  <inkml:trace contextRef="#ctx0" brushRef="#br0" timeOffset="90002.91">3751 13819 987 0,'0'0'795'16,"0"0"-68"-16,-4-11-109 0,4 11-33 0,0 0-91 15,0 0-53-15,0 0-84 0,-7-7-31 16,7 7-69-16,0 0-32 0,-8 8-62 0,8-8-14 16,-9 12-51-16,4-4-13 0,-1 4 49 0,-2 2-184 15,1 2 45-15,0-1-196 0,0 2-82 16,-1-1-67-16,3-2-22 0,-1-1-19 0,2-3-47 15,0-2-123-15,4-8-632 0,-4 11-803 16</inkml:trace>
  <inkml:trace contextRef="#ctx0" brushRef="#br0" timeOffset="90193.64">3668 13944 712 0,'0'0'591'0,"6"-8"-37"0,-6 8-17 0,0 0-42 16,11-4-3-16,-11 4-10 0,7 4-19 0,-7-4 47 15,13 11-173-15,-5 1 87 0,0 1-141 0,-1 5-28 16,2 3 21-16,-1 2-64 0,-2 1 25 0,-1 1-56 15,0 0 9-15,-2 0-49 0,0-1 15 16,1-2-53-16,-2-2 6 0,-1-1-45 0,-1-2 14 16,3-4-55-16,-2-1-18 0,-1-12-85 15,1 18-24-15,-1-18-102 0,0 0-74 0,2 11-1 16,-2-11-222-16,0 0-89 0,4-9-157 0,-4 9-871 16,4-18-1274-16</inkml:trace>
  <inkml:trace contextRef="#ctx0" brushRef="#br0" timeOffset="90400.02">3859 13752 865 0,'6'-18'742'16,"-2"5"-131"-16,1 0-37 0,-1 4-59 0,-4 9 17 15,9-10-53-15,-9 10-9 0,0 0-50 16,13 0-22-16,-13 0-25 0,11 8-23 16,-4 3-50-16,1 1-29 0,-2 2-32 0,1-1-2 0,-1 4-68 15,-1-1-9-15,1 0-46 0,-1-1-12 0,-1-2-43 16,-1 0-19-16,0-3-85 0,-3-10-19 0,4 17-93 15,-4-17-75-15,3 10-11 0,-3-10-219 16,0 0-88-16,0 0-113 0,0 0-183 16,0 0-663-16,0 0-1139 0</inkml:trace>
  <inkml:trace contextRef="#ctx0" brushRef="#br0" timeOffset="90806.34">3933 13601 963 0,'0'0'798'0,"-1"-12"-154"15,1 12-84-15,0 0-83 0,1-12-11 0,-1 12-59 16,0 0-18-16,6-9-43 0,-6 9 7 0,9-4-28 16,-9 4 3-16,13-2-66 0,-13 2-42 15,17 2-26-15,-5 0-19 0,-3 1-18 16,5 0-17-16,0 2-25 0,-1 1-19 0,0 0-24 16,-2-2-11-16,-1 0-10 0,-1 1-12 0,-9-5-7 15,15 7-14-15,-15-7-31 0,14 7-28 0,-14-7-18 16,9 6-12-16,-9-6-10 0,6 6-11 15,-6-6-6-15,0 0 2 0,1 15 1 16,-1-15 7-16,-5 12 7 0,0-5 15 0,-3 3-9 16,-2 2 30-16,1-1-9 0,-2-1 30 0,-1 1-5 15,3 0 55-15,-1-2 11 0,1-2 55 16,2 0-19-16,7-7 27 0,-10 9-34 0,10-9 29 16,-10 9-42-16,10-9-5 0,0 0 1 15,-6 9-1-15,6-9 5 0,0 0-3 0,0 0-34 16,0 0 21-16,0 0-6 0,0 0 1 0,16-4-5 15,-16 4-10-15,11-3-25 0,-11 3-39 16,14-6-43-16,-14 6-52 0,12-5-55 0,-12 5-62 16,11-4-54-16,-11 4-62 0,11-3-64 0,-11 3-65 15,0 0-97-15,13 1-136 0,-13-1-465 16,0 0-813-16</inkml:trace>
  <inkml:trace contextRef="#ctx0" brushRef="#br0" timeOffset="91010.49">3862 14033 626 0,'-6'6'952'0,"6"-6"-195"0,-8 10-97 0,8-10-45 15,0 0-75-15,0 0-80 0,0 0-71 16,3 12-45-16,-3-12 65 0,0 0-161 0,18-3 67 16,-7 1-173-16,4-2 80 0,2-1-152 15,3-2-32-15,1 0-35 0,0-4-113 0,1 3-80 16,-2-3-135-16,0 2-69 0,1-2 36 0,-3 1-281 15,1 1-218-15,-6 1-378 0,0-1-846 16</inkml:trace>
  <inkml:trace contextRef="#ctx0" brushRef="#br0" timeOffset="91276.08">4136 13852 561 0,'-8'-5'626'0,"8"5"-106"0,0 0-36 16,-8-6-86-16,8 6 5 0,0 0-37 0,0 0 29 15,-8 8-22-15,8-8 30 0,-3 12-43 16,3-12 14-16,-4 22-31 0,3-7 27 0,0 6-50 16,1 4 5-16,1 4-51 0,0 6-9 15,-1 3-54-15,2-1-6 0,0 8-48 0,-1-7-10 16,0 0-39-16,1-1-9 0,-1-1-21 0,0-5-52 16,0-3-26-16,0-3 0 0,-1-4 0 15,1-4 0-15,-1-1 0 0,0-3 0 0,0-13 0 16,0 19-13-16,0-19-229 0,0 0-81 0,-2 11-116 15,2-11-79-15,0 0-84 0,0 0-117 16,-1-17-205-16,1 17-479 0,-1-27-1004 0</inkml:trace>
  <inkml:trace contextRef="#ctx0" brushRef="#br0" timeOffset="91464.36">4039 13957 1581 0,'0'0'878'16,"0"0"21"-16,0 0-196 0,0 0-124 0,-7 9-78 15,7-9-91-15,-6 15 0 0,2-6-76 16,0 2-7-16,-4 2-66 0,4 0-16 0,-3 4 72 15,0 3-161-15,-2-1 80 0,0 1-146 16,-2 5-44-16,-1-1 12 0,0-1-33 0,1 0 12 16,-1-5-42-16,1 1 3 0,2-2-64 0,0-5-10 15,2 0-75-15,0-2-63 0,1-3 47 16,6-7-191-16,-11 9-83 0,11-9-69 0,0 0-68 16,0 0-64-16,-8-8-123 0,8 8-540 15,2-17-907-15</inkml:trace>
  <inkml:trace contextRef="#ctx0" brushRef="#br0" timeOffset="91636.93">3916 14130 1299 0,'12'-11'610'0,"0"2"-21"16,4 4 2-16,0 2 35 0,4 3-17 0,4 6-22 16,3 2-78-16,2 4-10 0,4 7-80 15,2 2-11-15,-1 2-53 0,0 2-5 0,-1 4-53 16,1-2-37-16,-3-1-77 0,-2 0-183 0,-2-1 0 16,-6-6 0-16,-2-1 0 0,-3-5 0 15,-5 0 0-15,-2-4 0 0,-3-2 0 0,-6-7-300 16,5 9-143-16,-5-9-137 0,0 0-71 0,0 0-195 15,-15 3-852-15,15-3-1374 0</inkml:trace>
  <inkml:trace contextRef="#ctx0" brushRef="#br0" timeOffset="92497.41">418 15218 681 0,'0'0'808'0,"0"0"-127"15,0 0-70-15,0 0-49 0,9 3-48 0,-9-3-48 16,0 0-61-16,13 6-30 0,-13-6-30 0,11 9-26 16,-11-9-10-16,11 10 60 0,-11-10-148 15,13 10-29-15,-13-10-28 0,11 10-35 0,-11-10-31 16,11 11-19-16,-11-11-16 0,11 10-12 16,-11-10-54-16,7 9-58 0,-7-9-69 0,7 6-69 15,-7-6-95-15,4 9-108 0,-4-9-123 0,5 9-117 16,-5-9-163-16,2 10-587 0,-2-10-996 15</inkml:trace>
  <inkml:trace contextRef="#ctx0" brushRef="#br0" timeOffset="92857.79">406 15529 1255 0,'0'0'740'15,"-9"8"55"-15,9-8-237 0,0 0 62 0,-8 9-235 16,8-9-84-1,0 0-50-15,0 0-40 0,-5 8-28 0,5-8-30 0,0 0-25 0,0 0-25 16,0 0-12-16,0 0-26 0,16-2-21 0,-16 2-40 16,11-5-14-16,-11 5-26 0,14-7-7 15,-14 7-10-15,14-7-5 0,-14 7 120 0,14-6-160 16,-14 6 133-16,12-4-149 0,-12 4 153 0,0 0-136 16,17 0 163-16,-17 0-129 0,12 10 158 15,-12-10-136-15,11 13 175 0,-5-2-122 0,0 1 155 16,0 1-139-16,-1-1 151 0,0 0-142 15,0 3 26-15,-1-2 15 0,-1-1 7 0,0-2 0 16,-3-10-3-16,4 17-7 0,-4-17-1 0,4 14-11 16,-4-14-14-16,4 9-3 0,-4-9-24 15,0 0-9-15,4 10-20 0,-4-10-30 0,0 0-45 16,0 0-51-16,9-7 71 0,-9 7-195 16,5-13 83-16,-5 13-195 0,6-23 84 0,-2 9-225 15,-1-2-91-15,0-1-163 0,1-1-358 0,-1-4-737 16</inkml:trace>
  <inkml:trace contextRef="#ctx0" brushRef="#br0" timeOffset="93342.7">645 15287 193 0,'0'0'802'0,"4"-8"-183"16,-4 8-64-16,0 0-57 0,6-9-55 16,-6 9-48-16,0 0-57 0,9-8-55 0,-9 8-47 15,8-6-48-15,-8 6-39 0,9-5-29 0,-9 5-17 16,14-8-21-16,-14 8-26 0,15-7-50 15,-15 7-58-15,17-10-52 0,-9 6-42 0,4-3-41 16,-2 2-34-16,0-1-46 0,-2 2-43 0,-8 4-34 16,16-7-26-16,-16 7-2 0,15-8 12 15,-15 8 25-15,12-5 124 0,-12 5 154 0,0 0 156 16,12-5 104-16,-12 5 53 0,0 0 24 0,0 0 40 16,0 0 18-16,9 7 2 0,-9-7-13 15,0 0-30-15,2 15-26 0,-2-15-28 0,1 18-20 16,1-7-25-16,-1 6-15 0,1 2-11 15,0 3-16-15,1 2-10 0,0 1-9 0,1 1-14 16,-1 5-22-16,1 0-18 0,0 0-21 0,1-2-4 16,-2-2-18-16,0-1-47 0,-1-1-65 15,0-2-68-15,0-3 66 0,-1-2-214 0,1-3 77 16,-1-1-200-16,0-4 4 0,-1-10 15 16,3 15 8-16,-3-15 25 0,4 9 51 0,-4-9 62 15,0 0 82-15,0 0 85 0,0 0 86 0,16-2 67 16,-16 2 46-16,0 0 43 0,10-7 175 15,-10 7-142-15,7-8 157 0,-7 8-153 0,9-8 123 16,-9 8-172-16,8-10 109 0,-8 10-170 16,9-14 121-16,-9 14-170 0,11-14 120 0,-6 6-159 15,2-2 119-15,0-1-192 0,0 3 89 0,0-1-197 16,-1 0-51-16,0 2-20 0,-6 7 85 16,9-15-215-16,-9 15-112 0,10-12-229 0,-10 12-274 15,4-10-594-15</inkml:trace>
  <inkml:trace contextRef="#ctx0" brushRef="#br0" timeOffset="93561.42">786 15536 561 0,'-9'5'703'0,"3"2"18"16,0-1-206-16,6-6 90 0,-8 17-192 0,5-8 106 15,1 2-202-15,-2 3-37 0,1 1-24 0,2 0-32 16,1 2-40-16,-1-1-32 0,1 2-25 15,1 0-26-15,-1-2-22 0,0 1-18 0,0-2-31 16,1 1-55-16,-1-3-56 0,0 0-46 16,0-13-50-16,2 22-59 0,-2-22-72 0,0 20 68 15,0-20-257-15,-2 20-158 0,2-20-440 0,-2 17-711 16</inkml:trace>
  <inkml:trace contextRef="#ctx0" brushRef="#br0" timeOffset="93845.96">622 15971 139 0,'0'0'771'0,"0"0"-163"15,0 0-51-15,0 0-27 0,0 0-33 0,0 0-19 16,10-6-15-16,-10 6-11 0,20-10-13 16,-5 4 0-16,5-3-23 0,6-2-33 0,2 0-48 15,1-1-59-15,5-1-34 0,1-1-38 16,-3 3-32-16,-2-2-24 0,-1 2-22 0,2 0-11 15,-3 1-13-15,-1-1-18 0,-5 3-9 0,0 1-12 16,-2-1-10-16,-3 3-29 0,-2 0-24 16,-1 0 0-16,-3 2 0 0,-11 3 0 0,18-6 0 15,-18 6 0-15,14-5 0 0,-14 5 0 0,10-2 0 16,-10 2 0-16,0 0 0 0,12-6-57 16,-12 6-189-16,0 0-77 0,0 0 43 0,6-6-223 15,-6 6 66-15,0 0-228 0,0 0-142 16,3-12-737-16,-3 12-1184 0</inkml:trace>
  <inkml:trace contextRef="#ctx0" brushRef="#br0" timeOffset="94440.83">1376 15391 1112 0,'0'0'745'16,"0"0"-70"-16,-15-1-73 0,15 1-54 0,0 0-58 16,0 0-71-16,-10-4-67 0,10 4-54 0,0 0-46 15,0 0-22-15,0 0-5 0,0 0-29 16,0 0-16-16,0 0-28 0,0 0-13 0,3-7-19 15,-3 7-9-15,10-6-28 0,-10 6-8 0,16-9-7 16,-5 2 75-16,1-2-122 0,1 0 97 16,0 0-147-16,0 1 85 0,-1-2-142 0,1 3 101 15,-2 0-129-15,-2 0 120 0,0 2-120 16,-9 5 22-16,13-7 127 0,-13 7-111 0,10-3 130 16,-10 3-114-16,0 0 131 0,12 4-114 0,-12-4 28 15,4 11 22-15,-4-11 17 0,1 19 8 16,-1-19 17-16,-1 27-5 0,-1-10-2 0,0 2-5 15,-1 3-7-15,-1 1-3 0,-3 0-4 16,2 0-5-16,-1 0-1 0,-1-1-7 0,0-1-14 16,-1-2-25-16,1 0-41 0,1-3-51 0,-1-1-61 15,0-2 51-15,1 1-239 0,0-6 9 16,2 1-285-16,4-9-231 0,-11 7-562 0,11-7-1052 16</inkml:trace>
  <inkml:trace contextRef="#ctx0" brushRef="#br0" timeOffset="94643.93">1393 15436 583 0,'0'0'705'0,"0"0"-87"15,14-1-31-15,-14 1-45 0,12 8-38 0,-5-2-19 16,4 3-17-16,-1 2-28 0,0 1-50 0,3 3-59 16,-2-1-60-16,1 0-53 0,-1 1-37 0,-2-2-42 15,1-3-25-15,-2 2-22 0,-1-2-49 16,-1-1-65-16,-6-9-70 0,10 13-67 0,-10-13-70 15,7 10 47-15,-7-10-235 0,6 7 86 16,-6-7-215-16,0 0-50 0,0 0-106 0,0 0-371 16,0 0-688-16</inkml:trace>
  <inkml:trace contextRef="#ctx0" brushRef="#br0" timeOffset="94833.2">1581 15508 85 0,'4'-10'874'0,"-1"2"-189"0,-3 8-62 0,8-16-63 16,-8 16-38-16,10-13-16 0,-1 4-32 0,1-2-62 15,-1 0-56-15,3 3-45 0,-1-3-50 0,2 2-45 16,2-3-41-16,-1-1-33 0,1 2-24 16,0-1-17-16,0-1 73 0,0 1-167 0,1-1-31 15,-2 2-50-15,-1 2-57 0,-2 0-59 16,0 1-49-16,-2 2-51 0,-1-1-65 0,-8 7-69 16,12-8-87-16,-12 8-173 0,9-4-471 0,-9 4-769 15</inkml:trace>
  <inkml:trace contextRef="#ctx0" brushRef="#br0" timeOffset="95365.94">1737 15107 559 0,'0'0'725'16,"0"0"-157"-16,0 0-51 0,-9-6-78 0,9 6-47 15,0 0-38-15,0 0-41 0,0 0-37 16,0 0-35-16,0 0-41 0,0 0-33 0,0 0-25 15,0 0-27-15,0 0-17 0,0 0-16 0,0 0-14 16,0 0-8-16,0 0-11 0,0 0 4 16,0 0 3-16,0 0 17 0,13 3 15 0,-13-3 18 15,0 0 12-15,8 7 13 0,-8-7 7 0,4 8 9 16,-4-8 15-16,5 14 113 0,-5-14-113 16,4 18-48-16,-2-8 40 0,2 4 88 0,-1 2-121 15,-1 2 90-15,2 0-127 0,0 6 1 16,-1-1 1-16,1 3-6 0,-1 1-2 0,0 4-16 15,0-1-62-15,2 2 0 0,-3-1 0 0,1-3 0 16,0-3 0-16,-1 0 0 0,-1 0 0 0,1-6 0 16,-1-1 0-16,1-1 0 0,-2-2 0 15,1-4 0-15,-1-11 0 0,1 20 0 16,-1-20 0-16,0 14 0 0,0-14 0 0,-1 12 0 16,1-12 0-16,0 0 0 0,-5 11-84 0,5-11-171 15,0 0-16-15,0 0-5 0,-14 0 7 0,14 0 3 16,-12-4-6-16,12 4 24 0,-15-8 27 15,7 2 51-15,0 1 49 0,0 0 64 16,8 5 49-16,-16-9 64 0,16 9 35 0,-13-7 22 16,13 7 14-16,-12-9 6 0,12 9-16 0,-9-7-15 15,9 7-8-15,-7-5-17 0,7 5-21 0,-5-10-15 16,5 10-3-16,0 0-14 0,-1-15-19 16,1 15-28-16,6-15-79 0,1 3-74 0,2 0-79 15,-1 2-81-15,2-2-77 0,4-1-90 16,-3 4-168-16,2-4-684 0,2 1-957 0</inkml:trace>
  <inkml:trace contextRef="#ctx0" brushRef="#br0" timeOffset="95944.35">2034 14938 1669 0,'0'0'717'0,"0"0"-147"0,0 0-68 16,0 0-79-16,0 0-80 0,0 0-47 0,0 0-39 15,0 0-14-15,-4 9-28 0,4-9-26 16,0 0-24-16,0 0-25 0,0 14-24 0,0-14-22 15,0 0-18-15,2 14-15 0,-2-14-8 16,0 0-9-16,2 15-6 0,-2-15 8 0,0 0-2 16,4 14 0-16,-4-14-2 0,0 0 5 0,5 12-4 15,-5-12-1-15,0 0-7 0,10 8 0 16,-10-8-7-16,0 0-5 0,12 5-8 0,-12-5 2 16,9 2-6-16,-9-2 3 0,15 2-7 0,-15-2 4 15,13 0-3-15,-13 0-6 0,15 1-4 16,-15-1-28-16,13 1-26 0,-13-1-20 0,0 0-20 15,18 1-14-15,-18-1-7 0,0 0-15 16,12 5-17-16,-12-5-19 0,0 0-8 0,5 13-4 16,-5-13 9-16,-2 11 14 0,2-11 20 0,-7 14 21 15,2-6 13-15,-3 2 14 0,-2 0 17 16,1-2 16-16,-2 1 5 0,0 0 8 0,0-1 14 16,0 0 14-16,0 1-2 0,2-4 31 0,1 0 43 15,8-5 27-15,-13 11 10 0,13-11 5 16,-10 8 10-16,10-8 23 0,-6 11 5 0,6-11-10 15,-4 10-20-15,4-10-21 0,-1 11-10 16,1-11-14-16,0 14-15 0,0-14-9 0,1 15-36 16,-1-15-43-16,4 15-46 0,-4-15-52 0,3 18-61 15,-3-18-33-15,2 17-50 0,-2-17 82 16,2 16-258-16,-2-16-111 0,0 13-503 0,0-13-688 16</inkml:trace>
  <inkml:trace contextRef="#ctx0" brushRef="#br0" timeOffset="96352.03">2015 15227 843 0,'0'0'757'0,"4"-11"-106"0,-4 11-41 16,11-11-20-16,-5 5-48 0,5-3-64 0,0 2-69 16,2-2-32-16,1 1-47 0,1 0-38 15,2-2-34-15,1 3-31 0,1-1 60 0,-1 2-149 16,-2 1 80-16,1-1-146 0,-1 2 83 15,0 3-122-15,-3-2 100 0,-13 3-122 0,21-3 90 16,-21 3-113-16,14 0 102 0,-14 0-112 0,14 3 93 16,-14-3-135-16,8 4 78 0,-8-4-149 0,0 0-23 15,4 12-36-15,-4-12-31 0,-5 14-39 16,-2-4-31-16,-3 2-34 0,-1 2 2 16,-3 0 3-16,-2 2 23 0,-2 1 42 0,-2-1 55 15,0 1 35-15,0-1 42 0,2-2 58 0,2 0 54 16,1-2 47-16,-1-1 53 0,4-2 46 0,1-2 27 15,0 2 32-15,3-3 9 0,8-6-10 16,-12 7-26-16,12-7-27 0,0 0-16 0,-10 7-7 16,10-7-9-16,0 0-10 0,0 0-12 15,0 0-14-15,0 0-16 0,9-8-7 0,-9 8-14 16,12-9-29-16,-12 9-42 0,15-10-65 0,-5 3-66 16,1-1-68-16,1-1-63 0,-1 3-63 15,0-1-89-15,-1 1-165 0,-3 1-609 0,-7 5-836 16</inkml:trace>
  <inkml:trace contextRef="#ctx0" brushRef="#br0" timeOffset="96555.13">2157 15212 1115 0,'0'0'689'0,"0"0"-112"0,0 0-70 0,-14 0-49 16,14 0-53-16,0 0-42 0,-10 6-47 15,10-6-48-15,-9 12-30 0,9-12-29 0,-9 16-35 16,2-4-35-16,-1 0-29 0,2 1-29 0,-1 0-52 15,0 3-56-15,-3 1-62 0,2 0-50 16,0-1-54-16,1-1-46 0,-1-1 99 0,1-1-177 16,2-2-13-16,0-1-45 0,5-10-20 0,-7 14-19 15,7-14-17-15,-6 8-387 0,6-8-352 16</inkml:trace>
  <inkml:trace contextRef="#ctx0" brushRef="#br0" timeOffset="97566.28">2009 15447 507 0,'10'-10'505'0,"-10"10"77"0,10-8-231 0,-10 8 1 16,12-11 0-16,-1 3-8 0,0 0-30 0,0-1-23 15,4 2-7-15,-2-3-14 0,2 2-38 16,-1 1-45-16,2 0-35 0,-2-1-18 0,2 1-25 16,-2 2-19-16,1 0-10 0,-3 1-6 15,0 1 3-15,-12 3-1 0,20-1 20 0,-20 1 32 16,19 4 27-16,-10 0 26 0,1 3 19 0,1 1 30 16,0 2-2-16,-2 2-31 0,1 2-24 15,-2 2-4-15,1 3 12 0,-1 0-18 0,-3 1-18 16,1 2-18-16,-3 0-18 15,1 0-12-15,-3 1-16 0,0 2-9 0,-1-4-12 16,-2 2-24-16,-1-1-36 0,1 0 0 16,-2-4 0-16,1-1 0 0,0-2 0 0,0 0 0 15,-2-5 0-15,2 2 0 0,3-12 0 16,-6 15 0-16,6-15 0 0,-9 12 0 0,9-12 0 16,-9 9 0-16,9-9-75 0,-12 2-143 0,12-2-57 15,-11-2-26-15,11 2-39 0,-15-11-21 16,6 2 96-16,0-5-185 0,-2-2 118 0,1-2-152 15,-1-4 20-15,1-2 7 0,0-2 10 0,1-1 53 16,-1 2 68-16,3 2 89 0,0 2 106 16,1 2 93-16,1 4 78 0,0 2 62 0,2 0 64 15,-1 4 42-15,4 9 33 0,-6-15 27 16,6 15 11-16,-3-10 19 0,3 10 8 0,0 0-9 16,0 0-15-16,0 0-22 0,-14 0-26 0,14 0-22 15,-9 12-25-15,9-12-9 0,-7 16-25 16,1-5-23-16,1 3-18 0,0-1-13 0,0-1-24 15,0 1-7-15,1 1-24 0,0-4-7 0,2 0-5 16,2-10-17-16,-5 16-13 0,5-16-39 0,-4 11-40 16,4-11-17-16,0 0-4 0,0 0-19 15,0 0-32-15,0 0-66 0,12-3-50 16,-6-4-27-16,2-4 3 0,5-1 4 0,-2-2 30 16,3 0 45-16,-1 1 34 0,-1-1 12 0,1 3 15 15,-3 0 9-15,1 3 18 0,-2 4 55 0,-9 4 74 16,12-7 99-16,-12 7 91 0,0 0 88 15,12 5 41-15,-12-5-1 0,2 11 0 0,-2-11-5 16,-2 25-7-16,-2-8-26 0,0 3-35 16,-2 2-16-16,0 0-20 0,-2 0-24 0,0 1-31 15,0-3-19-15,0 0-25 0,3-6-29 0,-2 1-14 16,2-2-25-16,2-4-32 0,-1-1-43 16,4-8-44-16,-5 11-42 0,5-11-55 0,0 0-46 15,0 0-54-15,0 0-66 0,3-16 84 16,4 3-178-16,0-6 140 0,2-1-120 0,0-5 197 15,1-1-101-15,2-2 58 0,-1-1 31 0,4-4 39 16,-2 1 35-16,-1 4 41 0,2 0 41 16,-2 3 47-16,1 0 50 0,-1 2 58 0,-1 2 35 15,-1 4 11-15,-2 5 1 0,-1-2 7 0,0 3 7 16,-1 2 24-16,-6 9 9 0,8-12 2 16,-8 12-10-16,0 0-10 0,0 0-17 0,0 0 88 15,0 0-141-15,0 0-7 0,0 0-7 16,0 0-17-16,2 15-13 0,-2-15-5 0,-6 12-11 15,6-12-2-15,-7 13-3 0,7-13-2 0,-7 11-7 16,7-11-6-16,-5 9-1 0,5-9-3 16,0 0-10-16,-5 11 0 0,5-11-1 0,0 0-4 15,0 0 3-15,-4 9 21 0,4-9 30 16,0 0 22-16,7 8 16 0,-7-8 5 0,8 5 19 16,-8-5 12-16,15 9 11 0,-7-4 12 0,3 1-17 15,2 2-9-15,0-1 9 0,2 2-14 16,-1 0-2-16,3-1-15 0,-3 1-13 0,1-1-3 15,-2 0-15-15,1-1-26 0,-2 1-42 0,-1-2 0 16,-1-1 0-16,-1 0 0 0,-9-5 0 16,13 8 0-16,-13-8 0 0,12 7-21 0,-12-7-171 15,10 3-95-15,-10-3-120 0,0 0-131 0,10 5-3 16,-10-5-413-16,0 0-707 0,0 0-1328 16</inkml:trace>
  <inkml:trace contextRef="#ctx0" brushRef="#br0" timeOffset="97785.26">2905 15195 465 0,'0'0'318'0,"-11"5"-88"0,11-5-66 0,-9 4-109 16,9-4-117-16,0 0-310 0,-12 1 175 0</inkml:trace>
  <inkml:trace contextRef="#ctx0" brushRef="#br0" timeOffset="98209.28">2825 15068 577 0,'0'0'900'15,"0"0"-163"-15,0 0-93 0,0 0-55 0,0 0-83 16,0 0-68-16,-3-9-71 0,3 9-29 0,0 0-30 16,-9 9-39-16,9-9-39 0,-9 16-48 0,2-6 78 15,-2 4-164-15,0 0-34 0,-1 2 5 16,-1 2 97-16,-1 0-142 0,-1-2 102 15,0 2-138-15,1-3-29 0,1-1-20 0,1-3-22 0,1 0-26 16,2-2-42-16,0 0-37 0,7-9-11 16,-11 10-11-16,11-10-30 0,0 0-13 0,-10 4 3 15,10-4 8-15,0 0 28 0,0 0 33 16,0 0 32-16,2-14 30 0,-2 14 26 0,6-12 43 16,-6 12 48-16,8-11 39 0,-8 11 26 0,10-11 31 15,-10 11 36-15,9-6 26 0,-9 6 30 16,11-4 33-16,-11 4 16 0,11 3 7 0,-11-3 107 15,11 10-141-15,-3 0-2 0,-1 2-13 0,-1 3-12 16,-1 0-7-16,0 2-12 0,-1 4-7 0,-1-3-17 16,0 1-23-16,0-1-23 0,-1-1-20 15,-1-1-14-15,0-3-40 0,1-1-73 16,-2-12-79-16,1 19-73 0,-1-19-85 0,1 15-95 16,-1-15-140-16,0 0 42 0,0 0-234 0,0 0-742 15,0 0-1081-15</inkml:trace>
  <inkml:trace contextRef="#ctx0" brushRef="#br0" timeOffset="98615.66">2767 15330 485 0,'0'0'671'0,"1"-14"-94"0,-1 14-21 15,2-11-82-15,-2 11-51 0,3-10-43 0,-3 10-28 16,4-9-24-16,-4 9-42 0,4-9-37 16,-4 9-37-16,8-9-35 0,-8 9-33 0,9-10-26 15,-9 10-24-15,11-12-13 0,-2 6-11 16,-2 0-12-16,0 1-11 0,1-1-7 0,0 1-7 15,-8 5-5-15,14-8-1 0,-14 8-4 0,13-6 1 16,-13 6 0-16,12-6-4 0,-12 6-1 16,9-5-3-16,-9 5 6 0,0 0 9 0,13-6 13 15,-13 6 16-15,0 0 22 0,10-2 27 16,-10 2 141-16,0 0-95 0,9 4-16 0,-9-4 57 16,5 13 94-16,0-3-126 0,-1 4 104 0,-1 4-135 15,0 4 79-15,1 2-212 0,-1 0 0 16,1 1 0-16,-1 2 0 0,0-2 0 0,1-1 0 15,-1 0 0-15,0-1 0 0,0-4 0 16,-1-2 0-16,1 0 0 0,-2-2 0 0,1-2 0 16,0-2 0-16,-2-11 0 0,2 18 0 0,-2-18 0 15,2 12 0-15,-2-12 0 0,0 0 0 16,1 15 0-16,-1-15 0 0,0 0 0 0,0 0 0 16,-1 13-292-16,1-13-130 0,0 0-58 15,0 0-54-15,-6-8-47 0,6 8 99 0,-5-13-208 16,2 4-83-16,-3-4-469 0,-2-1-852 0</inkml:trace>
  <inkml:trace contextRef="#ctx0" brushRef="#br0" timeOffset="99462.32">2844 15420 919 0,'-7'-6'659'0,"7"6"-71"0,-13-9-73 15,13 9-52-15,-8-7-52 0,8 7-55 0,0 0-57 16,-10-8-46-16,10 8-40 0,0 0-31 16,0 0-31-16,-6-7-22 0,6 7-22 0,0 0-20 15,5-9-19-15,-5 9-22 0,7-8-30 16,-7 8-31-16,13-8-33 0,-5 2-34 0,-8 6-29 15,17-9-18-15,-9 3-4 0,1 3-13 0,-9 3-18 16,17-5-19-16,-17 5-2 0,12 0 21 16,-12 0 34-16,12 3 37 0,-12-3 52 0,6 11 54 15,-6-11 77-15,3 16 52 0,-3-16 47 0,-1 24 41 16,-1-9 22-16,-1-1 14 0,0 3 7 16,-2-3-10-16,2 2-14 0,-1-2-30 0,0-4-23 15,4-10-25-15,-5 19-39 0,5-19-30 16,-3 11-44-16,3-11-48 0,0 0-38 0,0 0-45 15,0 0-47-15,0 0-69 0,10-11-65 0,-2-3-44 16,2-2-27-16,0-4-3 0,4-3-13 16,0-1-2-16,0-2-28 0,0 1-11 0,0-4 5 15,-2 2 25-15,1-1 50 0,-1-1 92 16,1 4 116-16,-2 0 117 0,-2 5 103 0,0 1 68 16,-2 1 61-16,-1 5 67 0,0 0 25 0,0 2 18 15,-3 3 4-15,-3 8-23 0,7-12-18 0,-7 12-13 16,0 0-16-16,7-9-16 0,-7 9-29 15,0 0-45-15,0 0-38 0,4 11 67 16,-4-11-148-16,-1 14 88 0,1-14-144 0,-5 19 96 16,1-5-133-16,0 0 94 0,-1-2-128 0,1 1 101 15,0-4-137-15,4-9 97 0,-4 14-145 0,4-14-25 16,-5 11-10-16,5-11 12 0,0 0 12 16,0 0 14-16,0 0 2 0,5 10-22 0,-5-10-14 15,0 0-9-15,13-5 2 0,-13 5 14 0,13-11 18 16,-5 6 11-16,3-1 15 0,-1-2 9 15,1-1 8-15,0 2 16 0,0-3 15 0,1 3 2 16,-1-1 10-16,-2 2 16 0,0 1 40 16,-9 5 43-16,16-6 51 0,-16 6 51 0,15-1 50 15,-15 1 39-15,15 7 149 0,-9-2-102 0,2 6-31 16,0 2 33-16,-1 2-40 0,-1 4 6 16,-1 1 84-16,-1 2-149 0,2 0 63 0,-3 2-262 15,0 1 0-15,-1-2 0 0,1 0 0 16,-3 1 0-16,3-5 0 0,-2 2 0 0,1-4 0 15,-2 1 0-15,1-2 0 0,0-2 0 0,-1-4 0 16,0-10 0-16,0 21 0 0,0-21 0 16,-1 14 0-16,1-14 0 0,-4 13 0 0,4-13 0 15,-6 7 0-15,6-7-319 0,-9 5-71 16,9-5-25-16,0 0-4 0,-18 0 16 0,18 0 30 16,-17-8 52-16,4 2 62 0,1-2 62 0,-1-1 68 15,1 1 91-15,-2-3 45 0,2 1 60 16,-1 1 42-16,1-3 41 0,1 4 43 0,0 0 7 15,3-1-9-15,0 2-18 0,1 0-24 16,7 7-18-16,-9-11-26 0,9 11-13 0,-4-8 2 16,4 8-7-16,0 0 93 0,0-14-138 0,0 14 96 15,7-7-162-15,-7 7 48 0,9-10-199 0,-9 10-86 16,14-7-79-16,-3-1-94 0,1 2-105 16,0 0-213-16,2-3-688 0,0 1-1054 15</inkml:trace>
  <inkml:trace contextRef="#ctx0" brushRef="#br0" timeOffset="99790.53">3529 15016 1143 0,'-13'-8'892'0,"13"8"-185"16,-9-4-91-16,9 4-80 0,0 0-84 0,0 0-77 16,0 0-32-16,0 0-21 0,0 0-25 15,0 0-45-15,0 0-46 0,0 0-40 0,0 0-35 16,0 0-46-16,4 8-64 0,-4-8-74 0,0 0-78 15,10 7-86-15,-10-7-75 0,9 5-76 16,-9-5-66-16,7 7-95 0,-7-7-177 0,5 7-495 16,-5-7-811-16</inkml:trace>
  <inkml:trace contextRef="#ctx0" brushRef="#br0" timeOffset="100165.99">3467 15209 1021 0,'0'0'862'0,"-8"9"-153"0,8-9-92 0,0 0-76 16,-7 8 24-16,7-8-233 0,0 0 41 0,0 0-176 16,0 0-53-16,0 0 5 0,0 0 81 15,0 0-148-15,0 0 88 0,0 0-139 0,8-5-12 16,-8 5-1-16,10-6-4 0,-10 6-2 0,10-5-8 16,-10 5-3-16,11-6-4 0,-11 6-11 15,12-4-13-15,-12 4-5 0,0 0-4 0,14-2 2 16,-14 2 9-16,0 0 9 0,14 6 3 0,-14-6 14 15,8 11 26-15,-5-2 21 0,-1 3 7 16,1 3 12-16,-1 2 19 0,-2 1 20 0,0 3 26 16,-1-1 19-16,0 0 20 0,-1-1 10 0,0 1 1 15,0-4-10-15,1 2-7 0,-1-4-12 16,0-1-10-16,2-13-13 0,-3 19-14 0,3-19-21 16,0 14-21-16,0-14-29 0,0 0-45 15,0 13 0-15,0-13 0 0,0 0 0 0,0 0 0 16,0 0 0-16,13 0 0 0,-13 0 0 0,9-10 0 15,-3 4-57-15,1-5-133 0,0-1 25 16,1-2-191-16,2-2-55 0,-1 0-54 0,2-5-83 16,0 2-117-16,2-3-206 0,-1-3-548 15,-2 2-1024-15</inkml:trace>
  <inkml:trace contextRef="#ctx0" brushRef="#br0" timeOffset="100510.79">3732 14975 722 0,'0'0'827'0,"3"-16"-145"0,-3 16-90 15,2-12-63-15,-2 12-63 0,0 0-50 16,5-11-45-16,-5 11-44 0,0 0-43 0,5-9-47 16,-5 9-44-16,0 0-31 0,11-11-26 15,-11 11-36-15,12-11-23 0,-12 11-47 0,13-11-62 16,-5 5-55-16,-1 1-52 0,1 1-33 0,-8 4-20 16,13-10-23-16,-13 10 8 0,12-7 13 0,-12 7 41 15,0 0 37-15,12-4 44 0,-12 4 56 16,0 0 68-16,0 0 71 0,8 4 53 0,-8-4 36 15,0 0 24-15,5 12 6 0,-5-12 14 16,0 14-12-16,0-14-5 0,0 20 82 0,0-8-129 16,1 4 86-16,-1 3-128 0,0-2 83 0,1 2-130 15,0 2 86-15,-1 0-136 0,1-2-36 16,-1 1 23-16,2-2-28 0,-2 0 20 0,0 0 87 16,0-4-150-16,0-2 66 0,0-12-156 15,0 20 54-15,0-20-185 0,-2 18-51 0,2-18-78 16,-3 17-82-16,3-17-88 0,-3 11-95 0,3-11-119 15,-5 9-674-15,5-9-1051 0</inkml:trace>
  <inkml:trace contextRef="#ctx0" brushRef="#br0" timeOffset="100948.68">3692 15193 1161 0,'0'0'696'0,"-9"-6"-82"0,9 6-69 15,0 0-47-15,-5-7-44 0,5 7-30 0,0 0-39 16,4-10-18-16,-4 10-13 0,9-10-30 15,-2 5 75-15,4-3-167 0,1 1 64 0,0 0-152 16,2-2 67-16,1 3-140 0,0-1 87 0,0 0-131 16,1 2 97-16,0-1-124 0,0 2 95 15,-1 2-111-15,-1 0 100 0,-2 1-117 0,-12 1 104 16,21-1-116-16,-21 1 100 0,17 2-117 16,-17-2 102-16,16 6-123 0,-16-6 106 0,9 9-123 15,-9-9 106-15,5 11-145 0,-5-11 101 0,-1 12-155 16,1-12-12-16,-8 20-14 0,0-7-12 0,-3-1-14 15,-1 3-7-15,-2 0-10 0,-2-1 4 16,0-1 41-16,-1-1 44 0,3 0 48 16,0-3 51-16,2-1 42 0,0 0 46 0,1-1 48 15,2-1 51-15,9-6 39 0,-14 8 14 0,14-8-10 16,-7 5-2-16,7-5 13 0,0 0 24 0,0 0 9 16,0 0 90-16,0 0-141 0,0 0-39 15,13-2 23-15,-3-3-45 0,2 0 16 0,3-2-49 16,0 1 21-16,3-3-46 0,0 1 29 15,1-1-47-15,-1 0 23 0,1-1-54 0,0 1 8 16,-2 0 58-16,-1 1-180 0,-2 1 69 0,-1 0-173 16,-3 2-26-16,-10 5-18 0,17-6-45 15,-17 6-38-15,9-4-53 0,-9 4-67 0,0 0-121 16,0 0-732-16,0 0-940 0</inkml:trace>
  <inkml:trace contextRef="#ctx0" brushRef="#br0" timeOffset="101167.96">3796 15315 748 0,'0'0'799'0,"-7"10"-142"15,7-10-62-15,-4 12-26 0,4-12-49 0,-2 17-54 16,2-17-54-16,0 22-20 0,0-11-43 16,0-11-49-16,2 28-50 0,0-13-44 0,-1-2-45 15,1-1-31-15,0-1-29 0,0 0-44 0,-2-11-51 16,3 19-58-16,-3-19-59 0,2 17-74 15,-2-17-57-15,3 17-49 0,-3-17-23 0,1 11 106 16,-1-11-176-16,0 0 117 0,0 14-156 16,0-14 9-16,0 0-6 0,0 0-15 0,0 0-7 15,0 0-359-15,0 0-327 0</inkml:trace>
  <inkml:trace contextRef="#ctx0" brushRef="#br0" timeOffset="101419.38">3786 15538 1056 0,'0'0'436'16,"0"0"108"-16,0-15-197 0,0 15-11 15,3-10-2-15,-3 10-13 0,7-12-11 16,-1 4-26-16,0 1-21 0,3-3-37 0,1 0-35 15,2-1-30-15,0 2-34 0,1 0-20 0,1-1-20 16,-1 3-17-16,2-1-9 0,-1 4-11 0,1 0-5 16,-2 2-1-16,-13 2 4 0,22 2 24 15,-22-2 26-15,20 6 26 0,-13-1 23 0,0 2 26 16,-1 0 17-16,0 1 12 0,-6-8-11 0,4 17-24 16,-4-17-24-16,-2 17-24 0,-3-8-22 15,0 2-22-15,-4 2-9 0,0-4-17 0,-3 1-6 16,0 0-15-16,-1-4-25 0,0 1-42 15,1-1-48-15,-2-1-45 0,1-1-43 0,1-3-44 16,12-1-57-16,-18 2-80 0,18-2 4 0,-17-4-276 16,17 4-205-16,-13-10-546 0,13 10-979 15</inkml:trace>
  <inkml:trace contextRef="#ctx0" brushRef="#br0" timeOffset="101794.46">4293 15043 348 0,'0'0'698'0,"0"0"-142"0,0 0-50 16,0 0-41-16,0 0-38 0,0 0-10 16,0 0-11-16,0 0-20 0,0 0-37 0,5 9-45 15,-5-9-35-15,7 13-40 0,-2-6-43 0,1 6 72 16,0-1-157-16,1 0-42 0,-1 1 5 15,-1-2-46-15,-1-1-16 0,0-1 62 0,-4-9-179 16,5 16-49-16,-5-16-56 0,6 12-49 0,-6-12-68 16,0 0-70-16,6 10-120 0,-6-10-201 15,0 0-315-15,0 0-658 0</inkml:trace>
  <inkml:trace contextRef="#ctx0" brushRef="#br0" timeOffset="102013.2">4418 15034 377 0,'0'0'784'16,"0"0"-124"-16,0 0-42 0,2 11-38 16,-2-11-21-16,-2 14-42 0,2-14-44 0,-5 25-58 15,2-8 4-15,-1 1-59 0,0 3-17 0,0 0-85 16,-1 1-21-16,0-1 48 0,-2 1-148 16,2-2 64-16,-2 0-138 0,1 0 63 0,-1-1-180 15,-3-1 47-15,2-1-195 0,-2 1-70 16,0-3-55-16,-1-1-50 0,1 0-32 0,-1-4-38 15,0 1-63-15,0-3-103 0,-2-2-717 0,3-2-933 16</inkml:trace>
  <inkml:trace contextRef="#ctx0" brushRef="#br0" timeOffset="102247.61">4116 15256 460 0,'0'0'655'0,"14"-9"-73"0,-14 9-3 0,18-4-61 16,-18 4 26-16,20 4-48 0,-5 1 26 15,4 2-58-15,0 2 14 0,3 2-47 0,3 3 15 16,1 0 54 0,-2 1-172-16,3 0 68 0,0 2-163 0,3 0 80 0,-3-2-160 0,1-2-60 15,-1-1-93-15,-1 0 0 0,-4-5 0 0,0 2 0 16,-1-2 0-16,-5-1 0 0,0 0 0 16,-2-3-54-16,-2 1-88 0,-2-1-188 0,-10-3-42 15,14 5-84-15,-14-5-78 0,12 3-106 16,-12-3-68-16,0 0-133 0,0 0-462 0,0 0-907 15</inkml:trace>
  <inkml:trace contextRef="#ctx0" brushRef="#br0" timeOffset="103757.43">605 16480 209 0,'0'0'743'16,"0"0"-194"-16,0 0-87 0,-3-11-67 15,3 11-66-15,0 0-14 0,0 0-16 0,0 0-22 16,0 0-18-16,0 0-23 0,12 1-17 0,-12-1-18 16,0 0-11-16,14 7-13 0,-14-7-8 15,14 6-11-15,-14-6-3 0,15 9 6 0,-5-5 150 16,-1 0-163-16,0 1-13 0,3 0-14 0,-2 0-9 15,-1 1 0-15,1-2-3 0,-1 1-11 16,-9-5-11-16,15 7 6 0,-15-7-7 0,15 9 5 16,-15-9-12-16,14 5 10 0,-14-5-7 0,14 4 6 15,-14-4-25-15,13 1 3 0,-13-1-19 16,13-1-1-16,-13 1-16 0,13-1-8 0,-13 1-46 16,12-2-34-16,-12 2-63 0,0 0-40 15,15-2 99-15,-15 2-192 0,0 0-56 0,0 0-62 16,14 1-94-16,-14-1-76 0,0 0-100 0,0 0-168 15,6 7-385-15,-6-7-805 0</inkml:trace>
  <inkml:trace contextRef="#ctx0" brushRef="#br0" timeOffset="103992">570 16793 843 0,'0'0'735'0,"-8"6"-90"0,8-6-74 0,0 0-35 16,0 0 86-16,0 0-199 0,0 0-50 0,11 7-35 16,-11-7-40-16,12-2-39 0,-12 2-47 15,20-5-9-15,-6 2-31 0,2-1-26 0,1-2-35 16,2-1-11-16,2 1-24 0,-3-2-19 0,2-1-43 16,-1 2-54-16,-3 0 69 0,-1 0-216 15,0 1 64-15,-1 0-216 0,-1 0-56 0,-3 1-62 16,-1-1-90-16,-9 6-139 0,14-4-574 15,-14 4-868-15</inkml:trace>
  <inkml:trace contextRef="#ctx0" brushRef="#br0" timeOffset="104289.31">789 16599 164 0,'0'0'728'16,"0"0"-134"-16,0 0-41 0,0 0-35 0,-10 6-33 15,10-6-24-15,-1 12 126 0,1-12-186 16,0 20-24-16,0-20-33 0,2 28-14 0,0-10-17 16,-1 1-31-16,1 3-8 0,0 3-43 15,0 0-12-15,0 2-25 0,0 1-13 0,1 4 65 16,0-1-137-16,-1-4 117 0,0 0-165 0,-1 0 113 16,0-1-158-16,0-2 107 0,-1-3-123 0,1-2 0 15,-2-1 0-15,1-3 0 0,0-2 0 16,0-13 0-16,1 20 0 0,-1-20 0 0,0 16-176 15,0-16 43-15,0 0-229 0,0 11-67 16,0-11-61-16,0 0-44 0,0 0-19 0,0 0-19 16,-3-14-40-16,3 14-58 0,-3-19-478 0,-1 4-763 15</inkml:trace>
  <inkml:trace contextRef="#ctx0" brushRef="#br0" timeOffset="104461.97">763 16937 935 0,'-3'-13'533'0,"0"2"-36"0,3 11 138 15,-3-15-201-15,3 15 124 0,-5-11-192 16,5 11 105-16,0 0-190 0,0 0 125 0,0 0-152 15,0 0 130-15,-11 3-163 0,11-3 129 0,-7 14-162 16,3-6-27-16,-4 6-12 0,4-1 118 0,-3 0-176 16,1 1 72-16,0-1-119 0,0 0-20 15,0-1 84-15,0-1-215 0,0-2-62 0,1 0-57 16,5-9-60-16,-10 12-54 0,10-12-58 16,-9 9-90-16,9-9-67 0,0 0-87 0,-11-2-71 15,11 2-414-15,-7-9-741 0</inkml:trace>
  <inkml:trace contextRef="#ctx0" brushRef="#br0" timeOffset="104652.68">608 16902 101 0,'3'-10'585'0,"2"1"-106"0,-5 9-34 16,12-13-26-16,-12 13-28 0,15-8 113 15,-15 8-179-15,21-3 139 0,-21 3-136 0,30 2 137 16,-12 2-170-16,5 1 132 0,-2 4-154 0,-1-1 121 16,1 1-175-16,0 1 92 0,-1 1-176 0,-1 1 100 15,-1-2-172-15,-2 0 119 0,-3-1-160 16,1-1-3-16,-2-1-50 0,-2-1-35 0,-2-1-41 0,-8-5-45 15,13 9-66-15,-13-9-71 0,12 5-79 16,-12-5-88-16,0 0-116 0,12 2-201 0,-12-2-507 16,0 0-888-16</inkml:trace>
  <inkml:trace contextRef="#ctx0" brushRef="#br0" timeOffset="104876.14">985 16747 341 0,'0'0'830'0,"0"0"-148"0,1-11-34 15,-1 11-56-15,0 0 97 0,0 0-196 0,7 10-46 16,-7-10-16-16,6 15-17 0,-3-5-15 0,2 3-59 16,-2 1-47-16,1 0-54 0,0 1-34 0,0-2 77 15,0 2-173-15,0-2 97 0,0 0-178 16,-2-1 92-16,0-3-200 0,-2-9 76 0,5 16-215 16,-5-16-37-16,2 11-52 0,-2-11-62 15,0 0-65-15,3 13-64 0,-3-13-39 0,0 0-41 16,0 0-64-16,0 0-60 0,0 0-283 0,0 0-581 15</inkml:trace>
  <inkml:trace contextRef="#ctx0" brushRef="#br0" timeOffset="105122.15">1016 16856 632 0,'0'0'459'15,"-4"-13"-82"-15,4 13-31 0,0-12-5 16,0 12-15-16,2-10-39 0,-2 10 118 0,5-9-170 16,-5 9 139-16,10-11-176 0,-10 11-19 0,13-9-9 15,-5 4-21-15,2-1-8 0,1 2-9 16,2-1-14-16,-1 1-16 0,-2-1-13 0,-1 3 116 15,-9 2-166-15,19-5 128 0,-19 5-147 16,15-2 165-16,-15 2-127 0,0 0 147 0,17 2-154 16,-17-2 1-16,7 6 4 0,-7-6 134 0,4 12-161 15,-4-12 131-15,0 14-161 0,0-14 134 0,-4 18-154 16,-1-6-16-16,0 1-19 0,-3-1-20 16,-1-1-21-16,-1 0-24 0,1-2-29 0,-3 1-44 15,2-2-66-15,0-2-45 0,0-2-19 16,10-4-28-16,-15 4-98 0,15-4-134 0,0 0-538 15,-18 0-737-15</inkml:trace>
  <inkml:trace contextRef="#ctx0" brushRef="#br0" timeOffset="105591.17">1480 16412 1071 0,'0'0'929'0,"0"0"-176"0,0 0 41 15,-8-7-244-15,8 7 56 0,0 0-219 0,0 0-24 16,0 0-26-16,0 0-41 0,0 0-52 16,10-4-55-16,-10 4-30 0,0 0-41 0,14-1-22 15,-14 1-73-15,0 0-70 0,14 0 69 16,-14 0-236-16,0 0 51 0,16-1-233 0,-16 1-92 16,0 0-88-16,15-1-169 0,-15 1-624 0,0 0-969 15</inkml:trace>
  <inkml:trace contextRef="#ctx0" brushRef="#br0" timeOffset="105919.99">1352 16481 383 0,'0'0'665'0,"0"0"-123"15,0 0-71-15,-12 3-60 0,12-3-44 0,0 0-29 16,0 0-4-16,0 0-3 0,0 0-5 16,-2 12-24-16,2-12-14 0,4 12-5 0,-4-12 143 15,5 17-162-15,0-4 24 0,-1 3 3 16,3 3-23-16,0 1-8 0,-2 2-30 0,1 0-22 16,-1 0-31-16,-1 0-16 0,1 1-30 0,1-3-14 15,-2 1-30-15,-1-4-6 0,1 1-25 0,-2-1-5 16,1-2-17-16,0-3-21 0,-1-2-44 15,-2-10-27-15,5 18-78 0,-5-18-61 0,4 14 62 16,-4-14-223-16,2 10-66 0,-2-10-71 16,0 0-77-16,0 0-73 0,4 8-67 0,-4-8-694 15,0 0-1008-15</inkml:trace>
  <inkml:trace contextRef="#ctx0" brushRef="#br0" timeOffset="106233.89">1387 16693 425 0,'0'0'720'0,"-1"-12"-92"0,1 12-25 16,0 0-53-16,0-14-57 0,0 14-10 0,0 0-25 16,6-13 86-16,-6 13-198 0,6-9-38 15,-6 9-11 1,10-12-24-16,-3 6-20 0,3-2-50 0,2 0-18 0,1-1-37 0,3-2-15 0,0 0-34 16,3-1-5-16,-2-1-27 0,3 2-11 15,0 0-7-15,-2 1-8 0,2 0-22 0,-1 3 3 16,-4 1-17-16,1 2 8 0,-3 1-7 15,-13 3 16-15,22 0-9 0,-22 0 17 0,17 5-5 16,-17-5 17-16,14 11-1 0,-14-11 1 0,9 15-8 16,-9-15 0-16,5 18-6 0,-5-18 1 15,2 19-39-15,-2-19-21 0,-2 20-50 0,0-10-70 16,-3 4-61-16,0-1-72 0,-1 0-45 0,-3 2 52 16,1-3-202-16,-1 1 75 0,-2-1-192 15,1 0-45-15,0-2-135 0,-2 0-349 0,1 0-739 16</inkml:trace>
  <inkml:trace contextRef="#ctx0" brushRef="#br0" timeOffset="106405.86">1526 16781 330 0,'-11'2'698'0,"11"-2"-134"16,0 0 86-16,0 0-230 0,0 0 102 15,-10-3-198-15,10 3 113 0,0 0-174 0,0 0 109 16,4-11-189-16,-4 11 100 0,6-8-185 0,-6 8 101 16,11-9-158-16,-11 9 121 0,13-12-160 15,-6 6 113-15,4-2-208 0,-1 0 109 0,1-1-195 16,0 1 106-16,-1 0-195 0,-1 2 111 15,-9 6-192-15,15-8-34 0,-15 8-25 0,9-3-23 16,-9 3-31-16,0 0-441 0,0 0-469 0</inkml:trace>
  <inkml:trace contextRef="#ctx0" brushRef="#br0" timeOffset="107087.33">1475 16926 297 0,'-7'9'714'16,"1"-2"-147"-16,6-7-72 0,-8 10-42 15,8-10-55-15,0 0-3 0,-5 8-6 0,5-8-26 16,0 0-36-16,0 0-70 0,0 0-38 0,11-5-44 16,-11 5-32-16,11-10-28 0,-11 10 91 15,16-14-151-15,-5 6 117 0,-1-3-162 0,1 1-1 16,1 0-10-16,0-1 5 0,0 2-11 0,-1-1-23 16,-1 2-12-16,1 1-36 0,-3 0 10 15,-8 7 10-15,12-7 21 0,-12 7 22 0,0 0 35 16,14 1 147-16,-14-1-129 0,6 11 142 0,-6-11-140 15,3 20 142-15,-3-9-152 0,-1 7 8 16,-1 0 6-16,-2 5 0 0,0-2 0 0,0 2-7 16,-2-3-10-16,0-1-6 0,0 1-5 15,0-2-17-15,1-1-36 0,-2-3-30 0,2-1-38 16,1-2-50-16,4-11-41 0,-5 16-47 0,5-16-52 16,-4 8-24-16,4-8-13 0,0 0-22 15,0 0 0-15,0 0-21 0,0 0-1 0,4-17-7 16,-2 8 18-16,3-1 10 0,-1-2 46 0,1-2 76 31,2-1 78-31,-1 0 58 0,0-1 62 0,0 1 52 0,2 1 40 16,-2 0 48-16,1 0 33 0,-1 3 33 0,0 0 27 15,1 3 24-15,-7 8 14 0,8-13-3 0,-8 13 4 16,7-5-3-16,-7 5 147 0,0 0-174 16,0 0-5-16,10 4-10 0,-10-4-15 0,2 11-7 15,-2-11-14-15,0 19-6 0,-2-8-9 0,1 3-2 16,-1 3-4-16,-1-2-7 0,1 1-13 15,0-2-5-15,0-1-13 0,1 0-3 0,1-13-2 16,-1 21-5-16,1-21-11 0,2 19-2 16,-2-19 1-16,4 16 8 0,-4-16 14 0,8 12 7 15,-8-12 9-15,14 9 9 0,-14-9-11 0,18 3-9 16,-18-3-17-16,23-1 0 0,-11 0 85 0,4-3-121 16,1 2 115-16,-1-2-139 0,1 0 120 15,-1 0-128-15,1-2 132 0,0 1-137 0,-2 0 138 16,0 0-134-16,2-1 137 0,-3 0-125 0,0 1 123 15,-2-1-151-15,1 1 0 0,-4 1 0 0,-9 4 0 16,14-6 0-16,-14 6 0 0,12-5 0 16,-12 5 0-16,0 0 0 0,11-6 0 0,-11 6 0 15,0 0 0-15,0 0 0 0,2-11 0 16,-2 11 0-16,-6-10 0 0,1 3-403 0,-2-4-225 16,-3-3-163-16,0-2-291 0,-4-7-590 0,1-2-1342 15</inkml:trace>
  <inkml:trace contextRef="#ctx0" brushRef="#br0" timeOffset="107509.61">2160 16459 263 0,'0'0'920'0,"0"0"-207"16,0 0-55-16,8-11-46 0,-8 11 91 0,10-8-234 15,-10 8 60-15,13-9-201 0,-5 3-35 16,0 1-31-16,5-2-29 0,0 0-32 0,-1 0-36 16,2 1-32-16,0-1-31 0,0 1-15 15,1-1-49-15,-1 1-58 0,0 0-67 0,0 0-80 16,1-1 53-16,-2 1-234 0,2 0 58 0,-2-1-238 15,0 2-156-15,0-1-737 0,-4 0-1028 16</inkml:trace>
  <inkml:trace contextRef="#ctx0" brushRef="#br0" timeOffset="107936.85">2315 16237 352 0,'0'0'367'0,"0"0"-63"16,0 0-40-16,0 0-36 0,0 0-4 0,0 0 3 15,0 0-1-15,10 5-32 0,-10-5-23 0,0 0-12 16,0 0-10-16,12 0-4 0,-12 0-3 16,0 0-4-16,0 0 154 0,0 0-144 0,13 1 157 15,-13-1-151-15,0 0 139 0,0 0-162 16,7 8 128-16,-7-8-154 0,0 0 136 0,2 11-160 15,-2-11 133-15,0 0-150 0,1 17 137 0,-1-17-152 0,0 13 146 16,0-13-136-16,0 17 29 0,0-17 11 16,0 22 21-16,0-5 41 0,0 2 8 0,0 1 2 15,1 6-7-15,-1 1 1 0,2 1-20 16,-1 6-7-16,0 3-17 0,1 1-6 0,-1 6-16 16,2 0-7-16,-1 0-22 0,0-7-1 0,0-2-15 15,0 1 2-15,-1-8-42 0,0-1-14 16,2-3 0-16,-3-3 0 0,2-2 0 0,-2-4 0 15,2-1 0-15,-2-14 0 0,1 21 0 0,-1-21 0 16,0 15-105-16,0-15-160 0,0 0 54 16,0 0-221-16,-1 11-42 0,1-11-60 0,0 0-46 15,0 0-44-15,-4-11-83 0,4 11-645 0,-5-14-954 16</inkml:trace>
  <inkml:trace contextRef="#ctx0" brushRef="#br0" timeOffset="108131.42">2230 16591 503 0,'0'0'759'16,"-9"-11"-146"-16,9 11-60 0,0 0-68 0,0 0-24 15,0 0-26 1,-10 4 110-16,10-4-205 0,-2 15-29 0,2-15-33 16,0 22-46-16,2-12-34 0,0 5-37 0,-1 0-34 15,2 0-26-15,0-4-22 0,-1 1-47 16,-2-12-63-16,4 18 59 0,-4-18-230 0,5 16 55 15,-5-16-222-15,3 12 70 0,-3-12-240 0,0 0-169 0,5 10-537 16,-5-10-855-16</inkml:trace>
  <inkml:trace contextRef="#ctx0" brushRef="#br0" timeOffset="108629.75">2251 16562 447 0,'0'0'671'0,"7"-12"-98"15,-7 12-15-15,11-12-47 0,-4 7-30 0,0-1-12 16,4-3 101-16,-1 3-215 0,0 0 87 16,0 0-204-16,-2 2-33 0,1 1-25 0,-9 3-29 0,18-6-30 15,-18 6-24-15,18-4-18 0,-18 4-21 16,15 0-42-16,-15 0 86 0,14 1-218 0,-14-1 116 16,11 4-175-16,-11-4 118 0,8 7-165 15,-8-7 130-15,4 11-130 0,-4-11 170 0,-1 15-122 16,1-15 170-16,-7 22-116 0,-1-7 192 0,-1 1-114 15,-2 1 169-15,-1-2-125 0,-1 3 133 16,0 0-137-16,-2-2 26 0,2 0 48 0,0-3 27 16,2 0 7-16,2-2-17 0,-1-1-16 0,2-2-24 15,3-1-15-15,5-7-24 0,-9 10-17 16,9-10-7-16,0 0 5 0,-8 8-2 0,8-8 5 16,0 0-6-16,0 0-6 0,0 0-11 15,9-5-3-15,-9 5 123 0,0 0-155 0,12-7 135 16,-12 7-152-16,10-7 130 0,-10 7-158 0,12-9 141 15,-12 9-167-15,11-8 127 0,-11 8-154 16,11-7 145-16,-11 7-151 0,12-7 148 0,-12 7-138 16,0 0 167-16,9-3-125 0,-9 3 158 0,0 0-135 15,5 7 156-15,-5-7-131 0,-3 15 162 16,0-2-125-16,-2 0 164 0,-2 1-126 0,-1 2 24 16,0 1 17-16,-2-1 0 0,1 1-6 0,-2-3-7 15,2-1-18-15,0 0-37 0,0-2-36 16,1-1-66-16,1-2-62 0,7-8-63 15,-11 10-113-15,11-10-110 0,0 0-72 0,0 0-512 16,-12-2-672-16</inkml:trace>
  <inkml:trace contextRef="#ctx0" brushRef="#br0" timeOffset="108835.78">2253 16754 492 0,'9'-9'675'16,"0"2"-108"-16,-2 2 88 0,2 1-232 0,-9 4 102 15,17-4-177-15,-17 4 135 0,20 1-152 16,-10 2-19-16,4 2-31 0,1 1-16 15,-1 3-37-15,0 0-11 0,0 1-48 0,-1 1-31 16,-1 0-24-16,-1-2-27 0,-1 1-17 0,1-1-14 16,-3-1-15-16,-1-3-23 0,-7-5-37 0,11 11-30 15,-11-11 90-15,8 8-188 0,-8-8 76 16,0 0-239-16,12 5 34 0,-12-5-211 0,0 0-58 16,7-6-104-16,-7 6-609 0,4-9-866 15</inkml:trace>
  <inkml:trace contextRef="#ctx0" brushRef="#br0" timeOffset="109181.52">2560 16442 116 0,'0'-12'874'0,"0"12"-31"15,2-15-267-15,-2 15 57 0,0 0-210 16,0 0 107-16,0 0-191 0,0 0 98 0,0 0-177 16,0 0-17-16,-5 12-21 0,5-12-19 0,-5 20-36 15,2-7-21-15,-1 0-25 0,1 1-23 16,-1-3-14-16,0-1-15 0,4-10-12 0,-4 14-18 15,4-14-24-15,-2 11-28 0,2-11-14 0,0 0-10 16,0 0 1-16,0 0-11 0,0 0-27 16,0 0 103-16,15-4-150 0,-15 4 144 0,12-13-148 15,-3 3 138-15,2 2-136 0,-2-1 155 16,0 0-136-16,1 1 148 0,-2 1-140 0,-2 1 156 16,-6 6-124-16,13-8 165 0,-13 8-100 0,9-5 191 15,-9 5-113-15,0 0 23 0,11 3 6 16,-11-3-10-16,5 12 2 0,-5-12-2 0,2 20 5 15,-2-20-13-15,-1 28-14 0,-1-11-14 16,-2 1-8-16,1 0-11 0,-3 1-27 0,-1 2-56 16,-2-2-60-16,2-2-86 0,-2 1-105 0,0-1-123 15,-1-4-99-15,1-1-51 0,1-4-1033 0,-1 1-1249 16</inkml:trace>
  <inkml:trace contextRef="#ctx0" brushRef="#br0" timeOffset="109416.08">2485 16602 724 0,'0'0'696'0,"0"0"141"16,11-2-212-16,-11 2 102 0,13 2-222 0,-13-2-48 15,15 6-47-15,-5-2-35 0,4 2-35 0,-2-1-54 16,3 2-31-16,-2 0-56 0,1-1-32 16,-1 2-31-16,0-3-25 0,0 2-14 0,-2 0-28 15,-1-1-11-15,-2-2-32 0,-8-4-47 16,12 8-28-16,-12-8-41 0,11 10-39 0,-11-10-49 15,6 7-41-15,-6-7 88 0,0 0-190 0,2 13-21 16,-2-13-43-16,0 0 109 0,-2 12-208 16,2-12-59-16,0 0-61 0,-7 8-433 0,7-8-653 15</inkml:trace>
  <inkml:trace contextRef="#ctx0" brushRef="#br0" timeOffset="109603.56">2526 16813 371 0,'0'0'672'0,"-12"4"-95"0,12-4 103 0,0 0-239 15,-13 2 114-15,13-2-197 0,0 0-46 16,0 0-39-16,0 0-36 0,0 0-17 0,0 0-31 16,0 0-26-16,0 0-33 0,0 0-21 0,0 0-21 15,0 0-17-15,0 0-13 0,10-9-40 16,-10 9-66-16,10-6-67 0,-10 6-74 0,13-10-68 16,-13 10 72-16,15-8-192 0,-15 8-52 0,13-10-18 15,-13 10-14-15,14-8-16 0,-14 8-326 16,11-7-330-16</inkml:trace>
  <inkml:trace contextRef="#ctx0" brushRef="#br0" timeOffset="109744.17">2606 16754 1279 0,'0'0'261'0,"0"0"30"0,0 0 17 16,0 0 14-16,0 0 16 0,0 0 0 16,0 14 125-16,0-14-175 0,0 0 123 0,-2 12-188 15,2-12 117-15,0 0-172 0,-2 18 111 16,2-18-174-16,1 15 111 0,-1-15-169 0,1 21 122 16,-1-10-155-16,2 0-8 0,0 6-30 0,-1-2-51 15,0 1-61-15,0-1-71 0,0-1-78 16,0-3-65-16,-1-11-66 0,0 21-96 0,0-21-123 15,2 15-372-15,-2-15-611 0</inkml:trace>
  <inkml:trace contextRef="#ctx0" brushRef="#br0" timeOffset="109900.4">2655 17000 554 0,'0'0'702'16,"10"-6"-110"-16,-10 6-20 0,8-9-41 0,-8 9-47 16,10-10-64-16,-10 10 98 0,11-13-209 0,-5 7 91 15,-6 6-203-15,10-13 94 0,-4 7-188 0,-6 6 100 16,12-12-202-16,-12 12 71 0,8-8-219 15,-8 8 76-15,6-8-209 0,-6 8 74 0,0 0-222 16,8-7-101-16,-8 7-170 0,0 0-425 16,0 0-740-16</inkml:trace>
  <inkml:trace contextRef="#ctx0" brushRef="#br0" timeOffset="110105.69">2505 16950 582 0,'-10'4'859'0,"10"-4"-198"15,-15 5-111-15,15-5-53 0,-10 6-38 0,10-6-31 16,-6 8-29-16,6-8-38 0,-4 10-22 0,4-10-37 16,0 15 88-16,0-15-203 0,2 20-36 0,-1-9-28 15,1 3-20-15,0 2-18 0,0-1-19 16,-1 1-16-16,2-4-8 0,0 0-34 0,-3-12-48 16,2 19-72-16,-2-19-92 0,1 18-118 0,-1-18-123 15,-1 16-151-15,1-16-233 0,-5 13-468 0,5-13-899 16</inkml:trace>
  <inkml:trace contextRef="#ctx0" brushRef="#br0" timeOffset="110340.05">2257 17279 1143 0,'0'0'849'0,"0"0"-47"16,11-6-38-16,-11 6-3 0,19-8 39 15,-3 2-217-15,5-1-81 0,0-2-63 0,6-1-61 16,3 0-49-16,8-5-50 0,0 0-35 15,1 2-41-15,1-2-88 0,0-1-115 0,2 1 0 16,-3-1 0-16,-1 2 0 0,-2 0 0 0,-6 3 0 16,-3 0 0-16,-4 2 0 0,-3 1 0 0,-4 2 0 15,-1 1 0-15,-4 1 0 0,-11 4 0 16,18-6-75-16,-18 6-123 0,0 0-247 0,0 0-86 16,14 1-70-16,-14-1-81 0,0 0-89 15,0 0-778-15,-5 10-1189 0</inkml:trace>
  <inkml:trace contextRef="#ctx0" brushRef="#br0" timeOffset="110755.2">3048 16676 127 0,'0'0'582'0,"0"0"-57"0,-6-9-34 0,6 9-21 0,0 0 106 0,0 0-205 0,0 0 133 16,0 0-166-16,0 0 123 0,-7 7-190 16,7-7-28-16,0 0-26 0,-1 16-32 0,1-16-26 15,-1 14-27-15,1-14-14 0,-1 14-40 16,1-14-16-16,0 13-7 0,0-13-20 0,-3 12-51 16,3-12-29-16,0 0 73 0,0 16-200 0,0-16 97 15,0 0-178-15,0 0 93 16,0 0-205-16,0 0 101 0,0 0-218 15,0 0-95-15,0 0-85 0,7-12-265 0,-5 1-502 16</inkml:trace>
  <inkml:trace contextRef="#ctx0" brushRef="#br0" timeOffset="111162.68">3086 16424 300 0,'3'-16'549'0,"0"3"-77"16,0 1-47-16,-1 2-30 0,-2 10 100 0,5-17-216 15,-5 17 149-15,5-8-131 0,-5 8 170 0,0 0-160 16,9 6 122-16,-6 2-159 0,4 7 8 0,-2 7 5 15,1 5-6-15,1 5 8 0,-1 8-38 16,2-1-25-16,-3 4-19 0,0 0-18 16,1-1-8-16,-3-7-26 0,1 0-11 0,-2-2-33 15,2-5-13-15,-3-3-24 0,0-1-2 0,1-3-13 16,-1-3-10-16,-1-2-32 0,0-4-22 0,1 0-36 16,-1-12-35-16,-1 18-60 0,1-18-58 15,0 0 38-15,-3 9-224 0,3-9-29 0,0 0 4 16,0 0 27-16,0-15 3 0,0 15 152 0,-1-22-120 15,1 10 176-15,0-4-108 0,-1-3 43 16,0 0 44-16,1 0 47 0,0-1 29 0,0 1 56 16,0 1 29-16,2 0 27 0,-1 2 22 0,-1 4 39 15,0 12 172-15,5-20-127 0,-5 20 184 16,5-8-139-16,-5 8 143 0,0 0-149 0,0 0 8 16,12 3 5-16,-12-3-8 0,7 11-8 15,-7-11-7-15,6 15-11 0,-6-15-20 0,6 19-17 16,-6-19-14-16,4 17-12 0,-4-17-13 0,4 17-24 15,-4-17 88-15,2 13-227 0,-2-13 51 16,4 11-238-16,-4-11 42 0,0 0-299 0,0 0-198 16,0 0-542-16,0 0-907 0</inkml:trace>
  <inkml:trace contextRef="#ctx0" brushRef="#br0" timeOffset="111962.29">3380 16360 352 0,'0'0'926'0,"7"-14"-320"0,-7 14 91 16,0 0-217-16,0 0 101 0,0 0-204 16,0 0 108-16,7 5-186 0,-7-5-23 0,-1 14-24 15,1-14-32-15,-3 20-33 0,1-9-38 16,-1 4-28-16,0-2-17 0,0 1-20 0,0-1-11 16,1-3-14-16,2-10-9 0,-4 18-8 0,4-18-3 15,-5 15-7-15,5-15 0 0,-3 11-3 16,3-11-8-16,0 0 1 0,-1 12 7 0,1-12 11 15,0 0 5-15,0 0 0 0,9 4-1 16,-9-4-4-16,9-4-6 0,-9 4-5 0,13-8-12 16,-13 8 12-16,15-10-16 0,-4 4 4 0,-1-1-14 15,1 0 2-15,0 0-23 0,-2 0-22 16,1 2-43-16,-10 5-29 0,14-8 82 0,-14 8-169 16,13-6 130-16,-13 6-145 0,0 0 144 15,0 0-132-15,13 5 34 0,-13-5 33 0,1 11 18 16,-1-11 4-16,-4 24 18 0,-1-9 140 0,-2 2-139 15,-3 2 140-15,0 2-137 0,-4 1 13 0,2-3 28 16,0-1 32-16,-2-2 42 0,3 0 44 16,2-3 42-16,-1-1 19 0,2-2 8 0,1-1-2 15,2-3-13-15,5-6-11 0,-9 12-19 16,9-12-22-16,-5 7-6 0,5-7-7 0,0 0 8 16,0 0-1-16,0 0-8 0,0 0-6 0,14-7-6 15,-14 7-6-15,18-13-10 0,-5 2-2 16,0 3-6-16,4-3 1 0,-2 1-9 0,2 0 0 15,-2-1-8-15,2 0-9 0,-4 3-13 16,1-1-12-16,-3 1 119 0,0 0-162 0,-1 3 130 16,-10 5-143-16,13-8 155 0,-13 8-139 0,9-6 138 15,-9 6-147-15,0 0 141 0,10-3-143 16,-10 3 146-16,0 0-132 0,0 0 123 0,0 0-154 16,0 0 119-16,0 0-149 0,0 0 117 15,0 0-170-15,0 0 108 0,0 0-176 0,0 0-19 16,0-12-40-16,0 12-25 0,-7-8-6 0,7 8 5 15,-9-13 5-15,2 4 21 0,0-3 34 16,-2 0 45-16,2-2 61 0,-3-1 78 0,-1-2 66 16,0 0 47-16,0-1 37 0,-1 2 34 15,1 0 38-15,1 1 35 0,-1 2 40 0,3 1 11 16,1 3-8-16,1 0-40 0,6 9-28 0,-10-10 120 16,10 10-153-16,0 0 163 0,0 0-128 0,-4 7 151 15,4-7-153-15,2 19-8 0,1-4-11 0,0 1-9 16,2 7-11-16,-1-1-2 0,2 3-7 15,-2 4-11-15,2 2-14 0,-2 1-12 0,2-1-8 16,-3 1-5-16,0 2-9 0,-1-2-18 16,-1-3-30-16,0-1 86 0,-3-1-196 0,1 0-50 15,-2-1-49-15,0-1-43 0,-2-3-44 0,0 2-50 16,-1-3-35-16,-1-2-35 0,0-1-26 16,-2-2-1-16,2-2 33 0,-1-2-28 0,0 0-354 15,-1-2-333-15</inkml:trace>
  <inkml:trace contextRef="#ctx0" brushRef="#br0" timeOffset="112213.4">3331 17048 1251 0,'-9'6'338'15,"9"-6"4"-15,-12 7 20 0,12-7-54 0,-9 6 6 16,9-6 16-16,0 0 31 0,0 0 10 0,0 0 14 16,0 0-18-16,0 0-8 0,9-8-11 0,-2 3-4 15,6-4-24-15,4-1-9 0,0-2-43 16,6-1-29-16,2 0-35 0,1-1-25 0,1 1-32 16,-1 1-18-16,1 0-28 0,0 2-8 15,-3 3-25-15,-2-1 4 0,0 0-24 0,-1 3 6 16,-2 1-19-16,-2 0 1 0,-1 0-16 0,-2 1 10 15,-2 1-12-15,-12 2-4 0,18-4 0 0,-18 4-3 16,18 0-11-16,-18 0 0 0,16 1 0 16,-16-1 0-16,17 5 0 0,-8 0 0 0,-9-5 0 15,15 8 0-15,-15-8 0 0,13 8 0 16,-13-8-61-16,11 8-72 0,-11-8 49 0,10 5-260 16,-10-5-116-16,7 4-120 0,-7-4-141 0,0 0-235 15,10 9-582-15,-10-9-1175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09:59.2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13756 16449 407 0,'0'0'572'0,"0"0"-124"0,0 0-72 16,0 0-42-16,0 0-27 0,0 0-38 0,0 0-28 0,0 0-15 16,0 0 114-16,0 0-179 0,7 7-14 15,-7-7-6 1,0 0-10-16,0 0-7 0,9 6-3 0,-9-6-13 0,0 0-4 0,0 0-8 16,12 6-8-16,-12-6 8 0,0 0-9 0,10 4 0 15,-10-4-10-15,0 0-2 0,11 2 10 0,-11-2-2 16,0 0-12-16,13 3-10 0,-13-3 19 15,0 0 121-15,15 2-157 0,-15-2 129 16,12 2-149-16,-12-2 137 0,0 0-135 0,19 0 112 16,-19 0-149-16,18-1 138 0,-18 1-150 0,21 0 136 15,-21 0-149-15,22-1 143 0,-22 1-149 16,24-2 147-16,-11 1-147 0,1 0 137 0,-1 1-140 16,1-1 143-16,-1 1-153 0,2 0 148 0,1-1-143 15,1 1 137-15,-1 0-144 0,2 0 155 16,-4-1-159-16,0 1 145 0,4-1-158 0,1 1 155 15,-1-1-146-15,0 1 143 0,1 0-142 16,-1-1 14 0,0 1 7-16,1 0 11 0,-3 1 3 0,3-2 8 0,-1 2 7 0,1-1 5 0,1 0 3 15,-2 0 132-15,1 0-152 0,0 0 128 16,1-1-149-16,0 1 145 0,-1-1-146 16,1 1 138-16,1 0-148 0,-2-1 143 0,1 1-146 15,1 0 145-15,-1 0-151 0,1-2 147 0,0 2-154 16,-1 0 150-16,0 2-142 0,0-2 139 15,-1 1-145-15,1-1 148 0,-1 2-147 0,0-1 146 16,1 1-147-16,-1-2 145 0,1 1-141 16,0 1 139-16,-3-1-140 0,5 1 147 0,-1-2-146 15,-1 1 143-15,1 0-142 0,2-1 144 0,-2 0-150 16,2 0 20-16,-1 0 9 0,1 0 9 16,0-1 0-16,0 1 14 0,2-1 7 0,1 1 1 15,-1 0 1-15,1 0 134 0,3 0-152 16,-3 0 133-16,1 0-152 0,1 0 139 0,-1 1-147 15,1 0 142-15,-1-1-147 0,-1 2 140 16,2-2-147-16,0 2 150 0,-1-1-147 0,1 0 141 16,0 0-142-16,-1 1 140 0,1-1-144 15,0 0 145-15,-2 0-139 0,2 0 143 0,-1 0-152 16,1 0 145-16,-1 1-143 0,1-2 143 0,-2 1-144 16,1 1 25-16,-2-1-4 0,2 1 15 15,-1-1 4-15,1 0 13 0,0-1 4 0,0 0 4 16,1 2-2-16,0-2 138 0,0 0-156 0,0 0 136 15,0 0-153-15,1 0 145 0,1 0-158 16,-1 0 155-16,0 0-152 0,1 0 138 16,-1 0-145-16,1 0 141 0,-2 0-153 0,2 0 153 15,-2 0-145-15,1 1 145 0,0-1-146 0,-1 1 145 16,0 0-143-16,-1-1 145 0,1 1-150 16,0-1 21-16,1 0 7 0,-1 0 14 0,0 0 5 15,0 0 4-15,-1 0 1 0,1 0 10 0,0-1 1 16,0 1 5-16,0-1 0 0,0 1 129 15,2-1-155-15,-2 1 138 0,1 0-149 0,0 0 136 16,0 0-150-16,0-1 147 0,0 1-151 16,0 0 143-16,0-2-147 0,1 2 144 0,-1-1-145 15,0 0 145-15,2-1-146 0,-1 1 143 16,0 0-147-16,0 0 23 0,-1 0 3 0,-1 1 8 16,2-2 6-16,-2 2 9 0,1-1 2 0,0 0 3 15,-2 1 5-15,2 0 3 0,-2 0-2 16,0 1 8-16,2 0-3 0,-3-1 5 0,1 0-4 15,0 0 3-15,1 0 2 0,0 1-3 16,0-1-1-16,-1 0 14 0,1 1-11 0,-1-1 2 16,1 0-4-16,0 0 6 0,-1 0-1 0,0 0 1 15,0 0-4-15,0 1 0 0,1 0-3 16,-1 0 8-16,1 0-8 0,-1 1 4 16,1-1 0-16,-2 0-3 0,1 1 3 0,0-1 8 15,-1 1-11-15,1-1 4 0,-1 2-1 0,0-2 3 16,-1 1-1-16,1-2 0 0,1 1 3 15,1 0 2-15,-1-1-5 0,1 0 0 0,0-1 3 16,2 0-1-16,1 0 0 0,0 0-6 16,4-2 3-16,1 1 8 0,-1 0-4 0,1-1 0 15,0 1-5-15,2-1 2 0,-2 0-3 0,0 1 2 16,0-1 2-16,-1 0-4 0,3 0 1 16,-3 0 1-16,0 0 0 0,0-1-2 15,-1 1 3-15,-3 2 1 0,2-4-2 0,-3 4 4 16,0-3-6-16,0 2 1 0,0-1 5 0,1 1-6 15,-1 0 3-15,0-1-3 0,0 1 0 16,0 1-1-16,-1-1-1 0,0 1 2 0,1-1-1 16,-2 2 4-16,0 0 0 0,0-1-4 0,-2 1-1 15,1 1-1-15,-3-1 2 0,3 0 5 32,-1 0-1-32,-2 1-4 0,-1 0 1 0,0 0 0 15,0-1 0-15,-1 2 7 0,1-2-8 16,1 1 2-16,-2 0 2 0,0 0-4 0,1 0 3 15,1 1-1-15,-2-2-2 0,1 0 4 0,0 1 2 16,1 0 0-16,0-1-2 0,4 0 1 16,-2 0-5-16,-1 0 1 0,2 0 5 0,1 0-2 15,-1 0 2-15,1 0-4 0,0 0 4 0,3-1-4 16,-3 1 0-16,1-1 5 0,2 1-5 16,0-2-1-16,-1 1 0 0,1-1 4 15,1 1-2-15,3 0 1 0,1-1-2 0,0 0 0 16,0 1 4-16,-1 0-3 0,2-1-1 0,-3 0 0 15,2 0 1-15,-1 0-2 0,1 0 5 16,0 0-5-16,2-1 1 0,-2 1 0 0,2-1 2 16,-2 1-1-16,2 0-2 0,-1-1 4 15,0 1-5-15,1-1 1 0,-1 2 2 0,0-1-2 16,2 0 2-16,-3 0 0 0,0 1-3 0,0-1 6 16,0 1-4-16,0-1 0 0,-4 1 1 15,3-1-1-15,-3 1 1 0,-1-1 1 16,-1 0-1-16,1 1-2 0,0 0 1 0,-1-1 2 15,1-1-4-15,-2 2 7 0,0 0-4 0,-1 1-3 16,-2-3 3-16,1 2-3 0,0 0 0 16,-4 0 4-16,-1 0-8 0,0 0 6 0,1 0 1 15,-3-1-3-15,-2 2 5 0,2 0-2 0,-5 0 0 16,-1 0-3-16,-14 0-2 0,21-1 5 16,-21 1-5-16,18 0 5 0,-18 0-5 0,16 0 2 15,-16 0 0-15,0 0-4 0,19 0 9 16,-19 0-7-16,0 0 16 0,16 0-13 0,-16 0 3 15,0 0 125-15,16 0-154 0,-16 0 9 0,0 0-2 16,15 0 141-16,-15 0-156 0,0 0 9 16,16 1-1-16,-16-1 136 0,0 0-151 15,20 0 141-15,-20 0-154 0,21 0 142 0,-10 0-143 16,2-1 21-16,7 0 0 0,-1 0 9 0,1-1 1 16,2 1 7-16,3-1 6 0,-1 0-16 15,4 0 21-15,-4 0-2 0,3-1 8 0,1 1 1 16,1 1-3-16,0 0-1 0,0-1 7 15,2 0-1-15,-1 1-3 0,1-1 1 0,5 1-1 16,2-1 132-16,-2 1-152 0,0 1 126 0,-2 0-140 16,2-2 129-16,2 4-148 0,-7-2 140 15,5 1-168-15,-1-1 162 0,0 1-138 0,-3 0 142 16,-1 0-152-16,-2 1 23 0,2-2 5 0,-3 1 8 16,0-1 5-16,1 3 7 0,-2-2 2 15,-1 0 4-15,-5-1 9 0,3 1 4 16,-3-1-4-16,0 2 125 0,1-2-150 0,-4 0 135 15,1 0-151-15,-4 1 141 0,-1 1-150 0,-14-2 138 16,20 0-146-16,-20 0 142 0,18 1-146 16,-18-1 139-16,13 0-142 0,-13 0 143 0,14 1-144 15,-14-1 137-15,0 0-133 0,15 0 141 16,-15 0-139-16,0 0 151 0,14 2-150 0,-14-2 145 16,0 0-145-16,0 0 125 0,13 0-195 0,-13 0 93 15,0 0-198-15,0 0-30 0,0 0-22 16,10 3-28-16,-10-3-18 0,0 0-32 15,0 0-22-15,-5 7-29 0,5-7-76 0,-15 8-143 16,-2-1-407-16,-7-2-663 0</inkml:trace>
  <inkml:trace contextRef="#ctx0" brushRef="#br0" timeOffset="3042.53">5329 17206 577 0,'0'0'463'0,"0"0"-64"0,0 0-54 0,0 0-36 0,0 0-43 16,0 0-43-16,0 0-19 0,9 4-27 16,-9-4-14-16,0 0-19 0,0 0 20 0,15 3-8 15,-15-3-14-15,12 4-1 0,-12-4-13 16,18 3-15-16,-18-3-18 0,20 3-9 0,-8-2-15 16,3 1-9-16,2 1-5 0,1-3-3 0,0 2-5 15,1-2-11-15,0 2-1 0,2-2-2 16,1 1-2-16,-1-1 8 0,2 1 14 0,1-1 8 15,2-1-7-15,3 0-2 0,1 1-2 16,0-2-3-16,1 2-4 0,6-2 0 0,-1 2 0 16,2-3-6-16,1 1-2 0,0 0-2 0,2-1-4 15,0 1 4-15,6-3-2 0,1 3-3 16,-2-2-4-16,2 0 0 0,-1 0-3 0,2-1 3 16,-1 1-4-16,0-1 2 0,-1 1-5 0,3-2 1 15,0 1-2-15,-1 0-4 0,3-1 0 16,0 2-1-16,0-2-2 0,1 0 1 0,1 1 3 15,0-1-9-15,-1 4 1 0,1-3-1 16,0 1-3-16,-2 1 4 0,1-2-4 0,-1 3 4 16,1-2-2-16,-3 3 128 0,2-2-156 0,0 0 5 15,-1 2 5-15,1-1 5 0,1 1 0 16,-2-1 6-16,3 1-2 0,0 1 5 0,-1 0-1 16,-1-2 4-16,2 2 1 0,-2 0-1 15,-1 0 2-15,0 0-1 0,1 0 1 0,-3 0 128 16,1 0-153-16,2 1 6 0,-3-1 5 0,3 1 4 15,-3-1 4-15,3 0 2 0,0 0-1 16,0 0-12-16,-1 0 21 0,1 0 2 0,0 1 0 16,-3-1 0-16,3 0-2 0,-8 0 2 0,-1 0-2 15,2 0-2-15,0 0 127 0,-2-1-152 16,1 1 8-16,1 0-2 0,4 0 6 0,1 0-3 16,-4 0 4-16,2 0 2 0,-2-1 1 0,1 0-1 15,-2 0 2-15,-3 0 1 0,10 0 0 16,-10 1 4-16,1-1 0 0,-2 0 2 0,3 0-2 15,-2 0 1-15,-2-1 1 0,2 2-5 16,-1 0 128-16,-1-1-152 0,-2 1 6 0,2-1 1 16,1 1 7-16,-3 0-4 0,2 0 5 0,-4-2 4 15,3 2-2-15,-1-1 3 0,0 1 0 16,-2 0 2-16,2-1 0 0,-6 0 0 0,1 1 0 16,-1-1-2-16,1 1 1 0,-1 0-1 15,-1 0 4-15,-1 0-3 0,3 0 1 0,-3 0 8 16,-1 0-7-16,0 1-2 0,1-1 0 0,-2 1 1 15,-2 0-1-15,1 0 3 0,1 1-4 16,-3-1 1-16,2 0 3 0,0-1-1 0,0 3 3 16,-3-1-3-16,3-1-2 0,-2 1 2 15,2 0-1-15,-2-1 1 0,2 0-3 0,0 1 0 16,-3 0 2-16,3 0 1 0,0-1-4 0,-1 0 6 16,0 0-2-16,1 2 0 0,-3-2 0 15,4-1 0-15,0 2-2 0,-1 0 3 0,0-1 0 16,1 0 1-16,-2 1-5 0,2-1 6 0,-1 1-5 15,0-1 0-15,1-1 3 0,-1 2-2 16,1-1 3-16,-1 1-3 0,1-1 1 0,1 0 0 16,0 0 0-16,0 0-2 0,1 1 4 15,-1-2-5-15,2 1 3 0,-1 0-1 0,0-1-6 16,2 2 10-16,0-1-2 0,-2 0 4 0,3 0-7 16,-1 0 3-16,4-1-2 0,0 2 5 0,-4 0-5 15,5-1 6-15,-6-1-5 0,1 1-4 16,0 0 2-16,1 0 2 0,0-1-1 0,-1 0-1 15,-1 1 3-15,2-1 1 0,-1 1-4 16,0 0-1-16,4-1-2 0,-4 1 5 0,5 0 1 16,-1 0-3-16,-5 0 5 0,6 1-7 0,0-1 2 15,-1 0 3-15,-1-1-2 0,-3 2-1 16,0-1-3-16,4 1 4 0,1-1 1 0,-5 1-1 16,4-1 1-16,-2 1-1 0,-2-1-1 15,0 1 1-15,-1 0-4 0,4-1 4 0,-4 2 0 16,0-2 1-16,0 2 0 0,5-2 0 0,-1 1-1 15,-2 1 1-15,5-2 1 0,-4 2-2 16,1-1-1-16,0-1 4 0,1 1-4 0,1 1 0 16,0-2 2-16,0 1-1 0,0-1-4 15,0 1 4-15,0-1 0 0,1 0 1 0,-1 2 1 16,1-1-8-16,0-1 0 0,-1 2 7 0,0-1-3 16,1-1 2-16,-1 1 0 0,0 1 0 15,0-2 4-15,0 2-7 0,0-1 3 0,1 0 2 16,0 1-2-16,2 0 3 0,-1-2 0 15,0 2-3-15,3-2-1 0,-3 2 2 0,2-1 1 16,1 0-1-16,-1 0 1 0,0 1-2 0,1-2 4 16,-1 0-3-16,0 2 0 0,1-1-3 15,-1-1 3-15,0 2 3 0,1-1 1 0,-2 0 0 16,8 2 0-16,-1-2 3 0,-6 0-1 16,7 1-2-16,0 0-2 0,-1-1 4 0,2 0 1 15,-3 0-5-15,2 1 5 0,0 0 0 0,-6-1-2 16,5 0 1-16,1 0-1 0,-6 1 3 15,0-2-1-15,0 2-1 0,0-2 1 0,6 2-3 16,-6-2 5-16,7 1 0 0,-1 0 1 16,3 1 0-16,-3 0-1 0,2-2-1 0,0 1-2 15,-1 1 5-15,2-1-7 0,0 0 4 0,-1 0-3 16,0 0 5-16,0-1-7 0,0 1 3 16,0 0-10-16,-1-1 8 0,1 1 4 0,-1 1 2 15,1-3 0-15,1 2 0 0,-1-1-9 16,2 0 4-16,0 1-2 0,1 0 4 0,-1 0-1 15,1 0-3-15,0 0 2 0,0 0 5 0,0 1-2 16,0-1-16-16,-2 1 7 0,1-1 3 16,0 0-2-16,1 1 3 0,0-2 0 0,0 0-2 15,2 2 2-15,0-1 0 0,0-1-9 0,0 1 8 16,3-1 2-16,-2 1 0 0,1-1-6 0,-1 0 7 16,-1 0-6-16,0 1 5 0,0-1 1 15,0 0-5-15,-2 1 2 0,2 1-2 16,0-2 6-16,-1 0-6 0,3 2 0 0,-2-1 3 15,1 0 1-15,0 0-5 0,0 0 4 0,1 0-5 16,-3 2 2-16,2-3 0 0,-2 1 2 0,-1-1 1 16,-1 1 125-16,1-1-154 0,0-1 6 15,-3 1 4-15,1-1 4 0,0 2 0 0,-1-2 3 16,1 0 5-16,-1 1 0 0,-6-1-1 16,0 0 3-16,6 0-1 0,-7 0-4 0,0 0 11 15,-1-1-7-15,1 1 1 0,-2 0 2 16,0 0-1-16,0 0 4 0,-3 0-4 0,0 0 0 15,-1 0 144-15,-4 0-174 0,5 0 6 0,-6 0 5 16,1 0 7-16,-1 0 1 0,1 0 4 16,0 1 1-16,-3-1 10 0,2 1-13 0,-1 0 6 15,0 0 1-15,0 0 1 0,-2 1-1 16,1 0 0-16,-2-1 0 0,2 0 3 0,-3 0-2 16,2 1 1-16,0-1 0 0,-3 0-2 0,2 1 3 15,-2-2-4-15,2 1-1 0,0 1-1 16,0-1 7-16,-5-1 3 0,1 1-4 15,3-1 2-15,-3 2-5 0,4-2-1 0,-3 1 132 16,-2 0-155-16,2 0 7 0,0-1 2 0,2 0 7 16,-3 1 0-16,3-1 2 0,0 0-1 0,-1 0 5 15,1 0 1-15,0 0-4 0,0 0 6 16,0 0 3-16,0-1 0 0,0 1-2 0,0 0-6 16,1-1 3-16,-1 0 5 0,0 0-3 15,1 1 2-15,1-2 2 0,0 2-2 0,0 0-2 16,-2 0 2-16,5 0 0 0,-3 0-3 15,2 0 0-15,-1 0 8 0,1 0-12 0,-1 0 7 16,1 0 3-16,0 0-12 0,1 0 5 0,1 0 5 16,3 0-7-16,-5 0 9 0,3 0-14 15,2-1 12-15,1 1 1 0,-4 0-2 0,3-1 3 16,-4 1-3-16,1-2 0 0,-2 2 0 16,5-1-3-16,-4 0 3 0,5 0-1 0,-7 1 1 15,-1-1-4-15,0 1 6 0,-2-1-2 0,-4-1-3 16,0 2 1-16,-4-1 2 0,0 1 7 0,-4-1-7 15,-15 1-6-15,25 0-18 0,-25 0-30 16,18 1-40-16,-18-1-50 0,13 1-59 16,-13-1-69-16,11 4-65 0,-11-4-67 0,10 5-107 15,-10-5-225-15,0 0-519 0,6 8-863 0</inkml:trace>
  <inkml:trace contextRef="#ctx0" brushRef="#br0" timeOffset="5919.28">15948 17212 200 0,'0'0'548'0,"-15"8"-116"0,15-8-59 15,-15 9-79-15,2-2-12 0,-1 0-5 0,-1 2 23 16,-2 0-37-16,-2-1 11 0,2 2 12 16,-1-4-2-16,1 1-14 0,0-1-52 0,0 0-44 15,-2-2-24-15,0 0-27 0,-1-1 6 0,-1 0-15 16,0-3-11-16,0 0-3 0,-4-2-16 16,0-2-15-16,-3-6-16 0,-1-1-12 0,-2-7-7 15,0-6-13-15,2-2-4 0,-1-5-8 16,5-2-1-16,3-2 8 0,2-2 13 0,5 0 4 15,0-1-6-15,6-3 2 0,2 0-13 0,5 4 1 16,2-2 131-16,3-6-157 0,5 1 130 16,2 0-150-16,6 0 134 0,5-6-147 0,5 3 4 15,5 1 14-15,4 2 1 0,5 2 15 16,3 2-5-16,6 3 4 0,2 3-1 0,5 3 8 16,0 6-1-16,3 2-3 0,1 5 5 0,-7 7-1 15,3 2 0-15,3 6 3 0,1 3-8 16,2 3 8-16,9 8-5 0,-3 6 5 0,0 3 128 15,-3 4-143-15,0 4 139 0,-5 3-133 16,-4 3 142-16,-3 2-130 0,-7 2 18 0,-4 1 10 16,-7 2-5-16,-5 3 32 0,-10-3 42 0,-4 2 16 15,-4 2-4-15,-4 2 9 0,-2 0-9 16,-8 2 11-16,-2 0 117 0,-5-2-157 0,-2 1 115 16,-7 7-154-16,-1-3-9 0,-5-3 119 0,-2 0-152 15,-2-4 119-15,-2-1-143 0,-1-3-6 0,3-8 22 16,0-2 125-16,-1-3-149 0,0-5-30 15,1 0-11-15,2-8-24 0,1-2 3 0,3-4-17 16,2-2-49-16,2-4 49 0,2-3-239 16,3-1-94-16,-1-5-66 0,0 0-80 0,3-1-80 15,2-3-161-15,1 0-403 0,3-2-838 0</inkml:trace>
  <inkml:trace contextRef="#ctx0" brushRef="#br0" timeOffset="6796.04">18237 17270 373 0,'-9'7'401'0,"0"-1"-42"15,-1 1 30-15,-2 1-54 0,1-2-17 0,-2 2-44 16,-1 0 32-16,0-1 17 0,1 0-53 0,-2 1-46 16,0-1-35-16,-1-1-18 0,0 1 21 15,-3 1-31-15,-1-1-19 0,-1-1-26 0,0 1 8 16,-1-2 0-16,-1 1-6 0,1-2-5 0,-3-1-10 31,5 0-12-31,-6-2-7 0,3-1-10 0,-5-1 2 0,1-4-11 0,-3 0-10 0,-1-3-6 16,1-4-11-16,1-1-7 0,-2-6-7 0,2-5-6 15,3-3-8-15,1-8-2 0,3-2-2 16,0-13-3-16,6 5-1 0,3-3-2 0,4 0 5 16,4-1 147-16,3-1-178 0,4 1 133 0,4 2-152 15,2 0 10-15,5 2 9 0,2-1 134 16,8-7-148-16,4 3 134 0,5-1-155 0,3 2 3 16,5 1 11-16,8 1 6 0,5 1 12 0,7 5 3 15,7 1 5-15,6 7 4 0,6 6 4 16,2 5 3-16,3 7 1 0,3 8 6 0,2 5 1 15,3 8 0-15,1 7 3 0,16 9-4 16,-4 9 5-16,-5 5 130 0,-7 4-157 0,-6 6 131 16,-19-5-149-16,-6 4 6 0,-4 2 34 15,-7 3 30-15,-7 1 32 0,-5 1 40 0,-8 3 0 16,-7 3 20-16,-5 1 9 0,-11-8 16 0,-5 4 15 16,-3-3 9-16,-4 4-22 0,-9 5-7 15,-4-1-26-15,-5-2-3 0,-4-4-25 0,-5-1-3 16,-2-1 104-16,-5-1-155 0,-2-3-3 0,-4 0-8 31,1-5-8-31,-3-3-2 0,2-3-16 0,3-5-16 0,7-8-15 0,2-3 4 0,7-6-15 16,6-4-55-16,4-4-116 0,0-3-135 0,15-4-123 15,-21 0-108-15,21 0-139 0,-13-5-181 16,13 5-459-16,-9-14-966 0</inkml:trace>
  <inkml:trace contextRef="#ctx0" brushRef="#br0" timeOffset="143221.79">20487 13795 428 0,'0'0'681'0,"0"0"-91"0,0 0-74 16,0 0-24-16,0 0-73 0,0 0-19 0,0 0-54 15,0 0 7-15,0 0-55 0,0 0-1 0,0 0-62 16,0 0-28-16,0 0-23 0,0 0-31 16,0 0-25-16,0 0-12 0,0 0-20 0,0 0-15 15,0 0 0-15,0 0 21 0,0 0 1 16,0 0 6-16,0 0-8 0,0 0 3 0,10 6-6 16,-10-6-8-16,10 3-1 0,-10-3-6 0,15 5-4 15,-15-5-1-15,19 5-4 0,-8-3 6 16,6 3 25-16,-1-4-43 0,0 4 27 15,3-3-42-15,0 2 25 0,1-3-46 0,1 2 32 16,0-1-40-16,4 0 26 0,0 0-26 0,0 0 16 16,-2-1-29-16,3 0 27 0,3-1-29 15,-4 2 31-15,3-3-37 0,0 1 29 0,-1 0-30 16,0 1 26-16,1-2-29 0,-1 1 2 16,3-1 6-16,-3 1-4 0,2 0 23 0,1 0-27 15,-1 0 33-15,2 0-36 0,-2-1 30 0,-1 1-29 16,3 0 30-16,0 0-33 0,-1-1 30 15,1 1-28-15,-1-1 28 0,2 1-30 0,-2 0 28 16,1-1-29-16,-1 1 29 0,1-2-28 0,-2 2 35 16,1 0-37-16,-3 0 29 0,2 2-29 15,-2-1 30-15,2-1-30 0,-4 2 35 16,1-1-36-16,1-1 26 0,-2 2-21 0,0-2 26 16,2 1-23-16,-3 1 19 0,3-2-21 0,0 0 29 15,0 0-29-15,1 0 29 0,1 0-25 16,0 0 23-16,-1 0-25 0,2 0 26 0,0-1-28 15,1 0 29-15,-1 1-30 0,1 0 26 16,0 0-28-16,-1 1 31 0,1 0-31 0,0-1 29 16,1 0-29-16,-3 1 34 0,3-1-36 0,-1 1 30 15,-2 0-31-15,2 0 30 0,-1 1-25 16,-2-2 24-16,3 0-26 0,-3 0 28 0,3 0-28 16,-2 0 27-16,3 1-25 0,-1-1 25 15,-2 1-3-15,3 0-12 0,-1-1 0 0,1 1 0 16,-1 1 0-16,1-1 0 0,-1 0 0 15,0-1 0-15,2 2 0 0,-5-1 0 0,3-1 0 16,-1 1 0-16,1 0 0 0,-4-1 0 0,4 0 0 16,-3 1 0-16,1-1 0 0,-2 0 0 15,2 0 0-15,-2 0 0 0,1 0 0 0,-4 0 0 16,-2 0 0-16,3-1 0 0,-2 1 0 16,1 0 0-16,-2 0 0 0,1-1 0 0,4 0 0 15,-2 0 0-15,2-1 0 0,-3 2 0 16,3-1 0-16,0-2 0 0,2 2 0 0,-1-2 0 15,0 3 0-15,-1-4 0 0,1 2 0 16,-1-1 0-16,-1 1 0 0,3 0 0 0,-3-2 0 16,1 3 0-16,-3-2 0 0,-5 2 0 0,4-1 0 15,-4 1 0-15,-1 1 0 0,-3-2 0 16,-3 1 0-16,-12 1 0 0,20-2 0 0,-20 2 0 16,18 0 0-16,-18 0 0 0,12-1 0 15,-12 1 0-15,0 0-98 0,0 0-461 0,12 1-207 16,-12-1-359-16,-13 5-657 0,-3-1-1478 15</inkml:trace>
  <inkml:trace contextRef="#ctx0" brushRef="#br0" timeOffset="145431.67">6441 14264 484 0,'0'0'531'16,"0"0"-85"-16,0 0-42 0,0 0-19 0,2 10-46 16,-2-10-33-16,0 0-27 0,0 0 5 15,4 9-9-15,-4-9 5 0,0 0 2 0,0 0-46 16,8 7 6-16,-8-7-42 0,0 0 22 0,9 6-36 15,-9-6 11-15,0 0-34 0,11 5 23 16,-11-5-23-16,12 2 18 0,-12-2-48 0,13 5 8 16,-13-5-34-16,16 3 15 0,-16-3-37 0,17 3 22 15,-17-3-38-15,20 2 5 0,-20-2 10 16,20 0 2-16,-20 0-9 0,21 2-12 0,-21-2-2 16,24 0-9-16,-12 0-8 0,-12 0 1 15,26 0-8-15,-7 0-3 0,-1-2 2 0,2 2-4 16,0-1 26-16,0 0-43 0,1-2 36 15,2 1-43-15,2 0 30 0,-1-1-37 0,1 1 28 16,0-1-30-16,1 1 0 0,-1 1-2 0,-2-4 22 16,2 3-20-16,-1 0 22 0,0-1-30 15,-2 1 30-15,-2-1-33 0,2 1 30 0,0-1-31 16,2 0 36-16,-1 0-30 0,-1-1 26 16,4 1-31-16,-3 0 30 0,2-2-29 0,-2 2 29 15,0 0-29-15,1 0 25 0,-2-1-22 0,-1 1 23 16,0-1-26-16,1 1 28 0,-2 0-30 15,1-1 27-15,-2 1-25 0,5-1 26 0,-1 0-29 16,0 0 28-16,-1 1-27 0,2-1 28 16,-1-1-27-16,2 2 24 0,-1-1-23 0,2 1 27 15,1 0-30-15,1-1 31 0,-2 1-28 16,3-1 23-16,0 3-15 0,0-4 2 0,-1 3-1 16,1-1 0-16,-1 0 0 0,3 0 0 15,-3 0 0-15,2 2 0 0,0-3 0 0,-1 2 0 16,0 0 0-16,-1-1 0 0,3 0 0 0,-2 1 0 15,0 1 0-15,1-2 0 0,1 0 0 16,3 2 0-16,0-4 0 16,1 3 0-16,1-2 0 0,1 2 0 0,-1-1 0 0,1 0 0 15,1 0 0-15,-1-1 0 0,5 1 0 0,-4-1 0 16,0 1 0-16,3-1 0 0,-3 0 0 16,0-1 0-16,0 1 0 0,-1 1 0 0,1-2 0 15,-2 3 0-15,-3-1 0 0,1 0 0 16,-3 0 0-16,-1 2 0 0,-1 0 0 0,0 0 0 15,-2 0 0-15,2 1 0 0,-1 0 0 0,-1 0 0 16,-1 1 0-16,-2-1 0 0,1 0 0 16,-4 1 0-16,6 0 0 0,-5 0 0 0,0 0 0 15,1 1 0-15,-3-2 0 0,3 3 0 0,-1-2 0 16,-2-1 0-16,2 2 0 0,-3-1 0 16,2 0 0-16,-2 1 0 0,1-1 0 0,-2 0 0 15,0 0 0-15,-3 0 0 0,-1-1 0 16,-1 2 0-16,0-2 0 0,-13 0 0 0,21 3 0 15,-21-3 0-15,25 0 0 0,-25 0 0 16,21 2 0-16,-21-2 0 0,22 1 0 0,-22-1 0 16,16 1 0-16,-16-1 0 0,14 2 0 15,-14-2 0-15,13 0 0 0,-13 0 0 0,0 0 0 16,16 0 0-16,-16 0 0 0,0 0 0 0,17 0 0 16,-17 0 0-16,0 0 0 0,16 0 0 15,-16 0 0-15,0 0 0 0,14 0 0 0,-14 0 0 16,0 0 0-16,18 0 0 0,-18 0 0 15,0 0 0-15,11-3 0 0,-11 3 0 0,0 0 0 16,0 0 0-16,16 0 0 0,-16 0 0 16,0 0 0-16,0 0 0 0,0 0 0 0,15-1 0 15,-15 1 0-15,0 0 0 0,0 0 0 0,0 0 0 16,11-1 0-16,-11 1 0 0,0 0 0 16,0 0 0-16,16 0 0 0,-16 0 0 0,0 0 0 15,0 0 0-15,16 1 0 0,-16-1 0 16,0 0 0-16,14 1 0 0,-14-1 0 0,0 0 0 15,11 3 0-15,-11-3 0 0,0 0 0 0,0 0 0 16,15 1 0-16,-15-1 0 0,0 0 0 16,0 0 0-16,13 1 0 0,-13-1 0 15,0 0 0-15,0 0 0 0,0 0 0 0,15 2 0 16,-15-2 0-16,0 0 0 0,0 0 0 0,0 0 0 16,0 0 0-16,11 2 0 0,-11-2 0 15,0 0 0-15,0 0 0 0,0 0 0 0,0 0 0 16,0 0 0-16,0 0 0 0,0 0 0 0,0 0 0 15,0 0 0-15,0 0 0 0,0 0 0 16,13 0 0-16,-13 0 0 0,0 0-40 0,0 0-132 16,0 0-90-16,0 0-37 0,0 0 24 15,0 0-216-15,0 0-80 0,0 0-81 0,0 0-138 16,0 0-682-16,0 0-1094 0</inkml:trace>
  <inkml:trace contextRef="#ctx0" brushRef="#br0" timeOffset="152431.04">8641 15608 172 0,'0'0'523'0,"0"0"-100"15,0 0-43-15,-12-4-44 0,12 4-25 0,0 0-30 16,-11-3-27-16,11 3-17 0,0 0-1 15,-9-3-16-15,9 3-8 0,0 0-17 0,0 0-20 16,-14-2-14-16,14 2-12 0,0 0-4 0,0 0-11 16,0 0-11-16,-9-5-1 0,9 5 0 15,0 0-10-15,0 0-1 0,0 0-10 0,0 0-4 16,0 0-9-16,-10-3-4 0,10 3 4 16,0 0 13-16,0 0 6 0,0 0 8 0,0 0-3 15,0 0-4-15,0 0-1 0,15 0 3 0,-15 0 98 16,0 0-133-16,18 0 112 0,-18 0-129 15,13 0 110-15,-13 0-121 0,19-1 101 16,-19 1-118-16,19 0 104 0,-19 0-106 0,21 0 94 16,-21 0-111-16,22 0 96 0,-22 0-104 0,22 0 103 15,-22 0-102-15,23 0 97 0,-9 0-110 16,-1 0 24-16,5-1 103 0,0-1-107 0,2 1 99 16,1 1-114-16,-2-1 65 0,4 0-61 0,-2-1 0 15,0 2 0-15,0-2 0 0,0 1 0 16,0 0 0-16,2-1 0 0,-2 2 0 0,0-1 0 15,0 0 0-15,-1 1 0 0,0-2 0 16,0 1 0-16,1 1 0 0,-3-3 0 0,2 2 0 16,1-1 0-16,-2 1 0 0,2-1 0 0,-1 1 0 15,2-2 0-15,-1 2 0 0,3 1 0 16,-1-2 0-16,-1 2 0 0,5 0 0 16,-2 0 0-16,2 0 0 0,0 0 0 0,0 2 0 15,-1-2 0-15,1 0 0 0,1 1 0 0,-2 1 0 16,2-1 0-16,-1 0 0 0,0 1 0 15,-2-1 0-15,1-1 0 0,1 2 0 0,0-1 0 16,-2 2 0-16,2-2 0 0,0-1 0 16,0 3 0-16,-1-3 0 0,1 1 0 0,0 0 0 15,2-1 0-15,-1 1 0 0,1 1 0 0,0-2 0 16,0 2 0-16,0-2 0 0,-1 2 0 16,1 0 0-16,2-1 0 0,-2 2 0 0,-2-2 0 15,4 1 0-15,-2-1 0 0,1 1 0 16,-1-1 0-16,2 1 0 0,-1 0 0 0,-1-2 0 15,2 1 0-15,-1 1 0 0,1 1 0 16,-2-2 0-16,1 0 0 0,0 2 0 0,0 0 0 16,0 0 0-16,3 0 0 0,1 0 0 0,-1 3 0 15,0-3 0-15,-4 0 0 0,4 0 0 16,0 2 0-16,2-1 0 0,0 0 0 0,-1-1 0 16,2 0 0-16,0 0 0 0,1-2 0 15,2 2 0-15,0-3 0 0,0 2 0 0,0-2 0 16,3 0 0-16,-2 0 0 0,0 0 0 0,2 0 0 15,-2 0 0-15,1 0 0 0,1 0 0 16,0-1 0-16,1 1 0 0,0-1 0 0,7 1 0 16,-1-1 0-16,1 0 0 0,0-1 0 15,1 0 0-15,-1 0 0 0,-1 0 0 0,1-2 0 16,1 1 0-16,-3-1 0 0,1-1 0 16,-2 2 0-16,1-1 0 0,-2-1 0 0,0 1 0 15,0 0 0-15,-4 1 0 0,-3 1 0 0,2-1 0 16,0 1 0-16,0 0 0 0,-1 0 0 15,2-1 0-15,-1 2 0 0,-1-1 0 0,3-1 0 16,-4 1 0-16,3-2 0 0,-1 1 0 16,-1 1 0-16,-1-1 0 0,0 1 0 0,0-2 0 15,-2 2 0-15,0-1 0 0,-1 0 0 0,-1 0 0 16,0 2 0-16,-4-1 0 0,2 1 0 16,-2 1 0-16,0-3 0 0,0 3 0 15,0-1 0-15,1 1 0 0,0 0 0 0,4-2 0 16,0 0 0-16,-1 1 0 0,1-1 0 0,0 1 0 15,-3 0 0-15,-1-1 0 0,4 2 0 16,-4 0 0-16,1-2 0 0,-1 2 0 0,1 0 0 16,-1 2 0-16,4-2 0 0,-4 0 0 15,5 0 0-15,1 3 0 0,-1-2 0 0,1 0 0 16,0 0 0-16,1 0 0 0,1 1 0 0,-1-2 0 16,1 2 0-16,2-2 0 0,-1 1 0 15,0 1 0-15,1-1 0 0,0 0 0 0,-1 1 0 16,1-1 0-16,0 1 0 0,0-1 0 0,-2 2 0 15,0-2 0-15,2 1 0 0,1-1 0 16,-2 0 0-16,3-1 0 0,-2 1 0 16,2-1 0-16,0 0 0 0,6 0 0 0,-6 0 0 15,6 0 0-15,-6-1 0 0,-1 1 0 0,0 0 0 16,-1 0 0-16,1-1 0 0,-2 1 0 16,-1 1 0-16,-2-1 0 0,2 0 0 0,-3 0 0 15,0 1 0-15,-1-1 0 0,-1 2 0 16,0-1 0-16,0-1 0 0,1 2 0 0,1-2 0 15,-5 0 0-15,5 1 0 0,1 0 0 0,-5 0 0 16,2-1 0-16,1 1 0 0,-4-1 0 16,0 1 0-16,-1 2 0 0,1-3 0 15,-1 1 0-15,1 0 0 0,0-1 0 0,0 1 0 16,1-1 0-16,0 0 0 0,-1 0 0 0,6 0 0 16,-2 0 0-16,1-2 0 0,-2 1 0 15,2 1 0-15,-5-3 0 0,5 3 0 0,-5-1 0 16,0 1 0-16,-1-1 0 0,1 1 0 0,-1 0 0 15,1-1 0-15,-2 1 0 0,0 0 0 16,-1-1 0-16,-1 1 0 0,-4 0 0 0,-2 1 0 16,-1-1 0-16,-2 1 0 0,-3-1 0 15,-3 0 0-15,-13 0-61 0,22 0-164 0,-22 0-74 16,17 1-113-16,-17-1-175 0,11 3-52 0,-11-3-1242 16,0 0-1605-16</inkml:trace>
  <inkml:trace contextRef="#ctx0" brushRef="#br1" timeOffset="162344.87">8616 12546 1075 0,'0'0'600'0,"0"0"-20"0,0 0-46 16,0 0-12-16,0 0-88 0,0 0-14 0,0 0-72 16,6 12-25-16,-6-12-77 0,9 7-19 15,-9-7-61-15,12 10-12 0,-12-10-46 0,13 10-3 16,-13-10-43-16,14 11 13 0,-14-11-39 16,11 10-8-16,-11-10-86 0,13 10-36 0,-13-10-91 15,9 11-34-15,-9-11-99 0,9 10-77 0,-9-10-135 16,7 13-245-16,-7-13-308 0,2 11-702 15</inkml:trace>
  <inkml:trace contextRef="#ctx0" brushRef="#br1" timeOffset="162564.07">8660 12791 584 0,'-6'9'757'0,"6"-9"-102"0,0 0-77 15,-7 8-83-15,7-8-74 0,0 0-45 16,0 0 2-16,0 0-31 0,0 0-38 0,0 0-45 15,0 0-38-15,0 0-37 0,0 0-33 16,0 0-31-16,11 1-19 0,-11-1-21 0,0 0-15 16,12-7-51-16,-12 7-68 0,13-11-58 0,-7 6-41 15,4-4-92-15,-1-2-31 0,0 1-75 16,2-2-54-16,-2 0-94 0,0-2-141 0,2-1-443 16,0-2-693-16</inkml:trace>
  <inkml:trace contextRef="#ctx0" brushRef="#br1" timeOffset="162814.6">8856 12455 779 0,'0'0'644'0,"2"-18"-47"0,-2 18-32 16,1-12-60-16,-1 12-67 0,0 0-52 0,0 0-45 15,0-15-52-15,0 15-39 0,0 0 6 0,0 0-3 16,0 0-9-16,0 0-4 0,0 18-17 16,0-18-31-16,0 28-12 0,0-9-10 0,-1 6-12 15,1 0-12-15,-2 3-8 0,0 3-10 16,0 1-15-16,-3 0-17 0,2 0-17 0,-3-1-9 15,4 2-30-15,-3-1 6 0,-1-2-3 16,0-1-10-16,2-4-11 0,0-2-5 0,-1 0-4 16,3-5-29-16,-2-1-31 0,2-1-28 0,-2-3-26 15,4-2-19-15,0-11-42 0,-3 16-44 16,3-16-47-16,0 11-51 0,0-11-69 0,0 0-73 16,0 0-98-16,0 0-151 0,9-10-689 15,-5 2-983-15</inkml:trace>
  <inkml:trace contextRef="#ctx0" brushRef="#br1" timeOffset="164229.85">9026 12428 183 0,'4'-13'749'16,"4"1"-102"-16,-5 3-28 0,-3 9-81 16,6-15-68-16,-6 15-47 0,4-8-28 0,-4 8-17 15,0 0-55-15,0 0-32 0,0 0-35 0,0 0-36 16,0 0-35-16,-2 12-33 0,2-12-32 0,0 0-22 0,-2 12-7 15,2-12-39-15,0 0 0 0,-2 12-25 16,2-12 11-16,0 0-22 0,0 0 15 0,2 12-21 16,-2-12 15-16,0 0-15 0,6 7 14 15,-6-7-27-15,0 0 13 0,15 3-28 0,-15-3 21 16,0 0-19-16,15 2 2 0,-15-2 5 0,0 0 4 16,20 0 0-16,-20 0 2 0,0 0-3 15,18 0 2-15,-18 0 0 0,0 0-2 0,14 2 5 16,-14-2 3-16,0 0 7 0,8 6 0 15,-8-6 16-15,0 0-21 0,-2 17 20 0,2-17-19 16,-8 22 25-16,0-10-7 0,-1 1 30 16,1 3-11-16,-4-1 30 0,1-1-16 0,0 2 41 15,1-5-27-15,0 0-5 0,3-1-11 0,0-2-13 16,0-1-8-16,7-7-13 0,-9 11-9 16,9-11-15-16,-4 8 9 0,4-8 0 0,0 0-5 15,0 0-12-15,0 0-18 0,0 0 2 16,13-5-33-16,-13 5 18 0,14-9-23 0,-14 9 26 15,15-10-23-15,-15 10 12 0,16-9-41 0,-16 9 6 16,13-7-33-16,-13 7 59 0,10-6-32 16,-10 6 49-16,0 0-16 0,0 0 38 15,0 0-20-15,7 9 31 0,-7-9-24 0,-5 13 34 16,-4-1-34-16,1 1 34 0,0 2-23 0,-3 0 32 16,-2 2-28-16,2-1 28 0,-2 1-30 15,1-1 4-15,1-2 0 0,1-1 1 0,2-1-2 16,1-1-7-16,3-4 2 0,4-7 45 15,-8 12 57-15,8-12 22 0,0 0 5 0,0 0-6 16,6 7-12-16,-6-7-9 0,0 0-10 0,17-5-9 16,-17 5-8-16,18-8 8 0,-7 2-34 15,3 0-1-15,-3-1-5 0,2 0-8 0,1 1 3 16,-3-2-2-16,3 1-6 0,-3-1-36 0,0 1-34 16,-2 2 5-16,-2 0-33 0,-7 5 13 15,13-7-35-15,-13 7 21 0,12-8-26 16,-12 8 31-16,8-7-30 0,-8 7 34 0,7-6-31 15,-7 6 40-15,0 0-13 0,9-7 41 0,-9 7-22 16,0 0 29-16,7-9-12 0,-7 9 29 16,0 0-15-16,0 0 30 0,5-9-20 0,-5 9 44 15,0 0-8-15,0 0 41 0,0 0-11 16,0 0 47-16,4-9-14 0,-4 9 42 0,0 0-14 16,0 0 23-16,0 0-22 0,0 0 17 0,0 0-22 15,0 0 16-15,0 0-34 0,0 0 19 16,0 0-42-16,-2-11 6 0,2 11-28 15,0 0 11-15,0 0-25 0,0 0 13 0,0 0-30 16,0 0 17-16,0 0-25 0,0 0 16 0,0 0-25 16,0 0 22-16,0 0-31 0,0 0 19 15,0 0-17-15,0 0 19 0,0 0-21 0,0 0 22 16,0 0-20-16,0 0 21 0,0 0-19 0,0 0 23 16,0 0-18-16,0 0 20 0,0 0-15 15,0 0 21-15,0 0-13 0,0 0 19 0,0 0-22 16,0 0 33-16,0 0-12 0,0 0 21 15,0 0-18-15,0 0 27 0,0 0-18 0,0 0 2 16,0 0 8-16,0 0 7 0,0 0 7 0,0 0 1 16,0 0 0-16,0 0-2 0,0 0-6 15,0 0 6-15,0 0-8 0,0 0-1 16,0 0 7-16,0 0-11 0,0 0-4 0,0 0 3 16,0 0-2-16,0 0 2 0,0 0-3 0,0 0 5 15,0 0-9-15,0 0 5 0,0 0-5 16,0 0-3-16,0 0-9 0,0 0 4 0,0 0-5 15,0 0-2-15,0 0-8 0,0 0-3 16,0 0-6-16,0 0 3 0,0 0 7 0,0 0-6 16,0 0-3-16,0 0 5 0,0 0 0 0,0 14 2 15,0-14 3-15,0 15 11 0,0-15 12 16,4 26 16-16,-2-8 18 0,0 5-5 0,1 0-7 16,-1 2 6-16,2 0-60 0,1 0 0 15,-2 1 0-15,1 0 0 0,0-1 0 0,-1 0 0 16,1-1 0-16,0-2 0 0,-3-2 0 15,2-2 0-15,-2-2 0 0,2 1 0 0,-1-3 0 16,-2-2 0-16,0-12 0 0,0 21 0 0,0-21 0 16,-5 18 0-16,5-18 0 0,-5 17 0 15,5-17 0-15,-8 13 0 0,8-13 0 0,-11 11 0 16,11-11-41-16,-17 2-186 0,17-2-25 16,-17-2-1-16,3-2 12 0,1-1 10 0,-3-3 36 15,3 1 33-15,-1 0 30 0,1-2 28 0,1 1 20 16,-1 0 30-16,2 0 39 0,1-1 33 15,1 3 32-15,3-1 20 0,6 7 15 0,-11-12 12 16,11 12-2-16,-10-11-6 0,10 11 4 16,-6-10-14-16,6 10 6 0,0 0-8 0,0-14 1 15,0 14-14-15,4-9-1 0,-4 9-20 0,9-8 0 16,-9 8-14-16,16-9-17 0,-16 9-51 16,18-8-48-16,-9 4 76 0,4-2-211 0,1 2-68 15,-3-1-67-15,2-1-93 0,1 0-80 16,-1 0-156-16,1-1-804 0,-1 1-1117 0</inkml:trace>
  <inkml:trace contextRef="#ctx0" brushRef="#br1" timeOffset="164683.51">9707 12531 1133 0,'0'0'744'0,"0"0"-54"15,0 0-101-15,0 0-47 0,-7 12-105 16,7-12-34-16,-15 16-80 0,3-3-26 0,-3 2-59 15,-3 3-41-15,0-1-54 0,-4 2-27 0,1 0-25 16,3-1-18-16,-5-2-13 0,8-2-18 16,-1-1-25-16,0-2-44 0,5-2-35 0,-2-1-37 15,2-1-31-15,2-1-28 0,9-6-6 16,-17 7 11-16,17-7 13 0,-8 3 24 0,8-3 19 16,0 0 20-16,0 0 24 0,-11 4 37 0,11-4 44 15,0 0 43-15,0 0 35 0,0 0 26 16,0 0 11-16,-2 13 14 0,2-13 8 0,4 13-9 15,-4-13-17 1,7 22-19-16,-5-6-2 0,2 1-33 0,0 3-14 0,4 0-15 0,-2 3-13 16,-1 0-8-16,-1 0-14 0,1 0-23 15,-1-3-73-15,1 1-48 0,-2-3-107 0,1-1-60 16,0-1-114-16,0-1-106 0,1-3-166 0,-3-1-649 16,-2-11-928-16</inkml:trace>
  <inkml:trace contextRef="#ctx0" brushRef="#br1" timeOffset="164988.6">9478 12952 497 0,'0'-13'660'0,"0"13"-84"16,2-20-59-16,-2 20-65 0,7-16-52 0,-7 16-53 16,9-13-8-16,-9 13-62 0,12-13-11 15,-4 8-77-15,-1-1-3 0,2 2-50 0,0 0-4 16,-9 4-40-16,19-6 15 0,-19 6-31 15,19-4 20-15,-19 4-32 0,18-1 34 0,-18 1-16 16,16 5 9-16,-16-5 7 0,14 6 12 0,-14-6 3 16,6 12-1-16,-6-12-2 0,2 13-6 15,-2-13-1-15,0 14-17 0,0-14-9 16,-6 18-5-16,6-18-9 0,-7 17-8 0,0-9-14 16,3-1-5-16,-5 3-14 0,2-2-50 0,-2-1-31 15,2-1-36-15,7-6-43 0,-15 9-37 16,15-9-46-16,-14 6-46 0,14-6-65 0,-13 1-42 15,13-1-50-15,-10-5-71 0,10 5-127 16,-7-11-524-16,7 11-759 0</inkml:trace>
  <inkml:trace contextRef="#ctx0" brushRef="#br1" timeOffset="165676.81">9748 12586 588 0,'0'0'724'0,"9"-10"-58"15,-9 10-80-15,0 0-40 0,10-4-77 0,-10 4-12 16,0 0-71-16,0 0-16 0,-2 11-74 0,2-11-23 16,-8 13-66-16,3-6-22 0,-1 4-61 15,-2 0-1-15,0-1-46 0,1 1-7 0,3-3-62 16,-4-1-9-16,8-7-73 0,-6 12-24 16,6-12-67-16,-8 10 5 0,8-10-7 0,-3 7 55 15,3-7 1-15,0 0 53 0,-2 12-19 0,2-12 52 16,0 0 5-16,0 12 65 0,0-12-4 15,2 13 46-15,-2-13-12 0,2 19 38 0,-1-7-14 16,2 2 18-16,-3 3-3 0,3 0-17 16,-2-1-8-16,0 3-15 0,-1-1-13 0,0 0-12 15,0-1-9-15,0-3 11 0,0-1-49 16,0-13-14-16,0 23-72 0,0-23-12 0,0 20-64 16,0-20-8-16,2 15-54 0,-2-15 9 0,0 12-40 15,0-12-3-15,0 0-21 0,2 11-1 16,-2-11-38-16,0 0-3 0,0 0-13 0,0 0 43 15,8-6 60-15,-8 6 82 0,0 0 85 16,4-14 95-16,-4 14 52 0,4-13 54 0,-4 13 31 16,7-13 64-16,-7 13 0 0,6-15 41 15,-6 15 14-15,10-14 24 0,-4 6-57 0,-1 1 5 16,1 1-58-16,1-4-3 0,3 0-55 0,-2 1 11 16,3-2-48-16,-1 3 2 0,1-3-45 15,-1 3 10-15,2-2-38 0,-3 2 13 0,2-1-36 16,-1 3 17-16,-2 0-34 0,-8 6 31 15,13-9-35-15,-13 9 32 0,10-7-5 0,-10 7 54 16,9-3 16-16,-9 3 46 0,0 0-16 0,0 0 8 16,13 5 10-16,-13-5 4 0,7 10 9 15,-7-10 3-15,4 18-3 0,-1-4 5 16,-1 2 3-16,0 2-6 0,2 4-2 0,-2 3-3 16,-1 0-82-16,1 0-66 0,0 2 0 0,-2-1 0 15,2 1 0-15,-2-2 0 0,3 0 0 16,-3-5 0-16,0-1 0 0,2-1 0 0,-1-2 0 15,-1-2 0-15,0-14 0 0,0 21 0 16,0-21 0-16,0 17 0 0,0-17 0 0,0 12 0 16,0-12 0-16,0 0 0 0,0 13-154 0,0-13-301 15,0 0-156-15,0 0-101 0,0 0-268 16,0 0-690-16,-2-12-1338 0</inkml:trace>
  <inkml:trace contextRef="#ctx0" brushRef="#br1" timeOffset="166052.63">10148 12695 1002 0,'0'0'751'0,"-15"-6"-18"16,15 6-104-16,-10-6-59 0,10 6-120 16,0 0-56-16,-9-5-43 0,9 5-3 0,0 0-16 15,0 0-28-15,0 0-31 0,5-9-33 0,-5 9-37 16,0 0-26-16,14-5-20 0,-14 5-5 15,19-4-25-15,-19 4-16 0,20-2-17 0,-6 0-17 16,0 0-9-16,6 1-21 0,-3-2-7 16,-1 1-21-16,0 1-34 0,1-1-53 0,0-2-59 15,-4 2-45-15,1 0-107 0,-1-1-71 16,-2 2-134-16,0-2-83 0,-11 3-167 0,18-5-804 16,-18 5-1176-16</inkml:trace>
  <inkml:trace contextRef="#ctx0" brushRef="#br1" timeOffset="166272.28">10376 12543 545 0,'0'0'700'0,"-12"4"-115"15,12-4 10-15,-13 8-89 0,7-2-9 0,-3 4-57 16,-1 1 29-16,-1 3-72 0,-1 4-28 0,0-1-28 16,-3 5-45-16,-1 3-49 0,-2 4-41 15,-2 0-37-15,-2 1-39 0,5 0 100 0,-3-2-174 16,3-5-11-16,2 1-9 0,2-4-11 15,1-2-28-15,2-4-62 0,3-1-85 0,-2-2-102 16,4-2-106-16,5-9-61 0,-8 10-102 16,8-10-178-16,0 0-706 0,0 0-1006 0</inkml:trace>
  <inkml:trace contextRef="#ctx0" brushRef="#br1" timeOffset="166458.14">10172 12814 668 0,'0'0'716'0,"10"-4"-48"16,-10 4-26-16,8 5-48 0,-8-5-49 15,7 10-53-15,-7-10-58 0,3 18-38 16,0-3-38-16,1 0-34 0,-4 3-36 0,2 0-40 0,-1 1-52 16,-1 2-44-16,1-2-27 0,-2 2-30 15,1-3-20-15,0-1-36 0,-1 0-59 0,1-4-73 16,0-1-34-16,0-12-81 0,-1 20-47 0,1-20-127 16,-1 13-66-16,1-13-91 0,0 0-54 15,0 0-129-15,0 0-429 0,0 0-765 0</inkml:trace>
  <inkml:trace contextRef="#ctx0" brushRef="#br1" timeOffset="167099.32">10217 12928 508 0,'5'-9'566'0,"-5"9"-84"15,6-15-15-15,-6 15-60 0,7-10-47 16,-7 10-20-16,9-10-18 0,-9 10-24 0,11-10-12 16,-5 4-54-16,5-3 13 0,-1 1-45 0,1-2 1 15,6-2-56-15,-1 1-2 0,-1 0-54 16,2 0 11-16,-1 1-42 0,-5 2 6 0,3 0-39 15,-3 2 21-15,1 0-39 0,-12 6 27 16,13-8-14-16,-13 8 69 0,13-4 8 0,-13 4 25 16,0 0-1-16,14 1 25 0,-14-1-14 15,7 6 5-15,-7-6 4 0,6 16 12 0,-1-1 25 16,-1 1 6-16,-1 5 1 0,2 1-16 0,-2 1-10 16,0 5-9-16,-1-2-15 0,0 1-12 15,1 1-21-15,-1 0-79 0,0-3-23 0,-1 0 0 16,0 0 0-16,2-6 0 0,-1 0 0 15,1-2 0-15,-3-3 0 0,0-2 0 0,0-12 0 16,0 19 0-16,0-19 0 16,2 17 0-16,-2-17 0 0,-2 12 0 0,2-12 0 0,-5 8 0 15,5-8-169-15,0 0-58 0,-14 3-59 0,14-3-6 16,-15-4-57-16,3-2 8 0,-1-3-19 16,-4-1 40-16,0-4 2 0,-3-2 47 0,-1 0 57 15,2 0 48-15,2 3 39 0,0-1 52 16,1 0 79-16,2 3 58 0,1 1 32 0,2 0 22 15,-1 2 5-15,5 2-8 0,-1 0-18 0,8 6-14 16,-9-10 2-16,9 10 5 0,-7-11 2 16,7 11-6-16,0 0-8 0,-1-13-13 0,1 13-11 15,6-11-6-15,-6 11-10 0,11-13-9 16,0 4-6-16,1 0-11 0,0 1-26 0,3-2-35 16,-2 3-3-16,0 1-57 0,0-1-5 0,-2 2-40 15,-2 1 24-15,-9 4 10 0,14-3 44 16,-14 3 1-16,0 0 10 0,9 5 13 15,-9-5 18-15,0 0 37 0,-4 19 34 0,-1-8 40 16,-2 3 38-16,0-1-7 0,-1 1 48 0,-1 0-17 16,2 1 32-16,-2-2-26 0,2-1 19 15,1-2-21-15,0-1 9 0,6-9-33 0,-6 14-18 16,6-14-27-16,-6 9-11 0,6-9-6 16,0 0-7-16,0 0-36 0,0 0-58 0,14-1-82 15,-6-4-79-15,4-2-88 0,1-2-115 0,4 0-112 16,0-1-201-16,1-2-703 0,0 0-1034 15</inkml:trace>
  <inkml:trace contextRef="#ctx0" brushRef="#br1" timeOffset="167633.69">10693 12739 748 0,'-13'-3'648'16,"13"3"-70"-16,0 0-8 0,-14-3-78 0,14 3-1 16,0 0-57-16,0 0-4 0,-14-2-91 0,14 2-17 15,0 0-78-15,0 0-10 0,0 0-59 0,-10-3-10 16,10 3-15-16,0 0 19 0,0 0-35 16,0 0 4-16,0 0-40 0,0 0 13 15,0 0-42-15,13-1 13 0,-13 1-41 0,18-5 0 16,-4-1-34-16,2 2-19 0,-1-2-59 0,1 1-22 15,1 0-55-15,0-1 5 0,-2 2-46 16,-1 1 17-16,-1 0-18 0,-13 3 39 0,20-2 10 16,-20 2 53-16,13 3-2 0,-13-3 40 15,7 9-12-15,-7-9 41 0,5 13 0 0,-5-13 51 16,-2 19-5-16,-4-7 51 0,1 1-23 0,-2 2 34 16,-4 1-23-16,2-1-2 0,-2 1-1 15,0-2 0-15,-1 0-9 0,1-2-9 16,-1-1-12-16,3-1-50 0,-1-2-67 0,2-1-89 15,0-1-99-15,8-6-76 0,-14 6-108 0,14-6-157 16,0 0-627-16,-12-1-851 0</inkml:trace>
  <inkml:trace contextRef="#ctx0" brushRef="#br1" timeOffset="167789.98">10680 12797 917 0,'0'0'608'0,"4"-8"-70"0,-4 8-16 0,0 0-92 15,9-5-28-15,-9 5-82 0,0 0-17 16,16 7-78-16,-16-7-21 0,11 12-68 0,-3-6-2 15,2 3-51-15,-3 1-15 0,2-1-18 16,0 1-33-16,-2 0-43 0,0-2-48 16,-1 0-59-16,0-1-60 0,-6-7-83 0,10 11-97 15,-10-11-145-15,11 11-530 0,-11-11-667 0</inkml:trace>
  <inkml:trace contextRef="#ctx0" brushRef="#br1" timeOffset="168041.61">10879 12744 442 0,'8'-10'867'0,"-8"10"-160"0,9-7 7 16,-9 7-105-16,11-8-42 0,-11 8-117 0,14-7-48 16,-14 7-68-16,16-8-38 0,-6 4-70 15,-1 0-28-15,2-2-58 0,3 2-10 16,0-3-39-16,1 2-8 0,-2 0-62 0,0 0-45 15,1-1-72-15,-3 2-22 0,-1 0-66 0,-10 4 2 16,16-7-57-16,-16 7-21 0,14-7-64 16,-14 7-38-16,11-8-73 0,-11 8-64 0,7-9-93 15,-7 9-337-15,3-8-503 0</inkml:trace>
  <inkml:trace contextRef="#ctx0" brushRef="#br1" timeOffset="168481.42">11060 12447 13 0,'-6'-13'685'15,"6"13"-140"-15,-5-7-90 0,5 7-20 0,0 0-53 16,0 0-18-16,-5-9 3 0,5 9-18 16,0 0-17-16,0 0-18 0,0 0-28 0,0 0-34 15,0 0-18-15,0 0-24 0,0 0-24 16,0 0-13-16,0 0-14 0,2 14-9 0,-2-14-9 16,3 9-4-16,-3-9 0 0,5 17-7 15,-3-7 0-15,1 5 3 0,1-1 1 0,-2 3-2 16,2 2 10-16,0 1 4 0,-1 3 8 0,-1-1-6 15,2 2-10-15,-2 1-11 0,-2-1-6 16,3 1-3-16,-1 0-10 0,-2-2-84 0,1 1-24 16,-1-2 0-16,0-1 0 0,-1 1 0 15,1-3 0-15,0-1 0 0,0-2 0 0,-1-1 0 16,0-2 0-16,1-13 0 0,-1 19 0 0,1-19 0 16,-2 17 0-16,2-17 0 0,-4 14 0 15,4-14 0-15,-7 8-66 0,7-8-53 16,0 0-155-16,-16 3 4 0,16-3 9 0,-15-6 31 15,3 1 42-15,-1-2 39 0,0-1 41 0,0 0 48 16,0 1 51-16,-1 0 54 0,2-1 38 16,3 3 21-16,1 0 13 0,8 5-4 0,-13-8-23 15,13 8-7 1,-10-8 9-16,10 8 7 0,-4-9 7 0,4 9-5 0,0 0-14 0,1-13-15 16,-1 13-16-16,7-12-16 0,-7 12-52 0,10-13-62 15,-5 7-73-15,4-4-99 0,2 1-107 0,-1 2-103 16,3-4-193-16,1 2-347 0,0 1-530 15,0 0-1159-15</inkml:trace>
  <inkml:trace contextRef="#ctx0" brushRef="#br1" timeOffset="169107.1">11419 12369 400 0,'0'0'607'0,"0"-19"-75"0,0 19-52 0,1-15-69 0,-1 15-76 15,0 0-7-15,2-14-11 0,-2 14-20 16,0 0-28-16,0 0-8 0,0 0-14 0,-2-11-11 0,2 11-19 16,0 0-12-16,0 0-7 0,0 0-1 15,-7 9-12-15,7-9-13 0,0 0-17 0,-7 12-16 16,7-12-26-16,0 0-27 0,-4 9-21 16,4-9-14-16,0 0-9 0,0 0-5 0,0 12-4 15,0-12-7-15,0 0-3 0,9 6-4 0,-9-6-3 16,0 0-4-16,15 6-2 0,-15-6-2 15,14 1-1-15,-14-1-3 0,17 3 2 16,-17-3-3-16,19 2-2 0,-19-2-1 0,17 2-3 16,-17-2-6-16,15 3-8 0,-15-3 3 0,12 2-28 15,-12-2 20-15,9 2-18 0,-9-2-3 16,0 0-65-16,9 8-16 0,-9-8-57 0,0 0 9 16,-4 13-20-16,4-13 26 0,-12 11-4 0,5-6 51 15,-4 4 1-15,-1-2 53 0,0 0 17 16,-2 0 55-16,2-1 6 0,-1 0 72 0,0 0 11 15,3-2 53-15,0 0-9 0,10-4 23 16,-15 6-47-16,15-6 8 0,-12 8-47 0,12-8 20 16,-11 10-11-16,11-10 28 0,-4 15-28 0,4-15 16 15,-2 22-32-15,3-7 8 0,0 3-30 16,0 0 8-16,1 1-33 0,1 0-9 16,-2 5-28-16,0-4-48 0,0 1-47 0,1-1-57 15,-2-2-60-15,1-2-93 0,0-1-85 0,-1-3-79 16,0-12-124-16,1 18-147 0,-1-18-406 15,0 12-776-15</inkml:trace>
  <inkml:trace contextRef="#ctx0" brushRef="#br1" timeOffset="169498.07">11337 12665 215 0,'-2'-18'792'0,"2"18"-158"0,2-14-17 15,-2 14-82-15,4-10-30 0,-4 10-74 0,7-8-11 16,-7 8-67-16,12-7-17 0,-12 7-57 15,18-7-21-15,-8 3-51 0,0 1-19 16,6 0-43-16,-2 1-1 0,2-1-45 0,-1 0 4 16,1 2-37-16,-4-1-13 0,-12 2-15 0,23-2 6 15,-23 2-23-15,18-1 14 0,-18 1-19 16,15 0 19-16,-15 0-19 0,0 0 19 0,14 4-24 16,-14-4 4-16,6 8-38 0,-6-8-12 15,0 0-50-15,-5 19 3 0,2-11-41 0,-5 4 18 16,-1 1-39-16,-3 3 18 0,-3-1-27 0,1 0 45 15,-1 0-4-15,-1-2 48 0,0 0-2 16,0 0 79-16,3-4 19 0,0 0 59 16,1-2-12-16,4-1 26 0,1 0-41 0,7-6 11 15,-14 8-46-15,14-8 6 0,-9 5-31 0,9-5 23 16,0 0-30-16,-7 7 22 0,7-7-29 16,0 0 15-16,0 0-52 0,0 0 3 0,0 0-50 15,0 0 3-15,14 2-56 0,-14-2-25 16,9-4-88-16,-9 4-32 0,15-7-55 0,-15 7-91 15,14-11-99-15,-3 4-562 0,-1 0-717 0</inkml:trace>
  <inkml:trace contextRef="#ctx0" brushRef="#br1" timeOffset="169670.3">11483 12697 1357 0,'3'-10'648'16,"-3"10"-13"-16,0 0-84 0,0 0-2 0,0 0-77 16,0 0-31-16,0 0-76 0,0 0-20 15,-12 7-62-15,12-7-10 0,-11 14-74 0,4-3-29 16,-1 1-33-16,-1 1-23 0,-3 2-20 0,1 2-21 15,-1-2-16-15,1 2-14 0,1 0-26 16,-3-1-62-16,3 2-65 0,0-1-70 0,-2-2-75 16,1 2-112-16,0-2-108 0,2-1-125 15,0-1-168-15,0-4-504 0,4-2-878 0</inkml:trace>
  <inkml:trace contextRef="#ctx0" brushRef="#br1" timeOffset="170592.59">11274 12949 553 0,'12'-10'617'0,"-12"10"-35"16,12-9-58-16,-6 3-76 0,-6 6-36 0,18-9-80 16,-6 3-10-16,2 0-61 0,-1 0-9 0,0 2-52 15,3 0 16-15,-1-2-39 0,2 2 13 0,0 2-40 16,0-1 19-16,1 1-38 0,-3 2 16 16,0 0-36-16,1 1 5 0,1 3 5 15,-3 0 13-15,0 1 6 0,-3 3 2 0,1 1 17 16,-1 2 4-16,-3-1 10 0,-1 3 2 0,-2 0 0 15,0 1 0-15,-3 0-11 0,-1 1-15 16,-1-2-14-16,0 3 10 0,-3 1-39 0,-1-1-81 16,-1 0-25-16,-1 0 0 0,-1 1 0 0,-2 0 0 15,-1-1 0-15,1 0 0 0,-2-4 0 16,2 0 0-16,0-2 0 0,0-1 0 0,-1-2 0 16,3-2 0-16,7-5 0 0,-15 6 0 15,15-6-124-15,-13-3-115 0,13 3-22 0,-16-14-53 16,7 4 9-16,2-2-31 0,0-2 36 0,0-1-20 15,1-2 34-15,0 2 36 0,2-2 43 16,0 1 39-16,1 0 34 0,1 1 33 16,1 1 32-16,0 3 33 0,1 11 26 0,-1-18 18 15,1 18 12-15,-1-16 22 0,1 16 26 0,-1-12 29 16,1 12 31-16,0 0 15 0,-4-8 1 16,4 8 16-16,0 0 17 0,-15 6 8 0,9 0 5 15,-4 2-7-15,-2 4-14 0,0-1-18 16,3 1-29-16,-4 2-23 0,3-3-29 0,1 0-15 15,0-1-43-15,2 1-36 0,1-4-77 0,6-7-29 16,-8 12-55-16,8-12 28 0,0 0-62 16,0 0-5-16,0 0-61 0,0 0 2 15,10-6-22-15,-1-3 22 0,2 0 11 0,0-1 44 16,0 0 22-16,1-2 54 0,-1 1 22 0,2-1 47 16,0 3 35-16,-3-2 46 0,2 2 15 15,-2 1 42-15,-1 2 0 0,-9 6 48 0,14-8 67 16,-14 8 33-16,0 0 7 0,12 3-8 0,-12-3-5 15,4 9-6-15,-4-9-1 0,0 18-50 16,-2-8 7-16,-1 6-43 0,-1-1 7 0,0 0-46 16,-1-1 14-16,0 0-40 0,0 0 18 15,1-5-35-15,4-9 0 0,-4 16-71 0,4-16-22 16,0 0-72-16,0 0-10 0,0 0-56 0,0 0-13 16,0 0-63-16,0 0-28 0,14-10-22 15,-5-2-17-15,-1-2-25 0,2-3 26 16,1 0 32-16,0-2 61 0,1 1 72 0,2-4 91 15,-1 0 95-15,1 0 79 0,-1 1 59 0,0 2 48 16,-2 1 27-16,0 1 2 0,1 2 40 16,-4 1-8-16,0 5 42 0,-3-1-4 0,-5 10 56 15,10-11-12-15,-10 11 20 0,0 0-24 16,10-4-4-16,-10 4-10 0,0 0-29 0,4 8-15 16,-4-8-22-16,0 0-20 0,-1 17-23 0,1-17-25 15,-1 13-20-15,1-13-17 0,-1 14 107 16,1-14-175-16,0 18-72 0,0-18 0 0,2 19 0 15,1-8 0-15,2 1 0 0,1-1 0 16,0 2 0-16,2 1 0 0,2-1 0 0,2 0 0 16,1 0 0-16,1 0 0 0,-1-1 0 15,-1-1 0-15,1-3 0 0,-1 2 0 0,1-3 0 16,-1 0 0-16,0 0 0 0,1-1-39 0,-4-1-327 16,-9-5-108-16,18 4-118 0,-18-4-177 15,16 2-316-15,-16-2-458 0,17-5-1179 0</inkml:trace>
  <inkml:trace contextRef="#ctx0" brushRef="#br1" timeOffset="171000.28">11963 12593 75 0,'0'0'782'16,"0"0"-131"-16,-5-11-70 0,5 11-23 0,0 0-75 16,0 0-13-16,0 0-47 0,0 0 8 15,0 0-62-15,0 0-6 0,0 15-46 0,0-15-27 16,1 21-31-16,-1-9-27 0,0-1-48 16,1 7-29-16,-1-2-31 0,0 0-26 0,2 1-23 15,-1-3-17-15,-1-2-29 0,0-12-49 0,1 22-55 16,-1-22-57-16,2 20-63 0,-2-20-62 15,2 14-61-15,-2-14-39 0,2 11-32 16,-2-11-67-16,0 0-92 0,8 5-193 0,-8-5-359 16,0 0-718-16</inkml:trace>
  <inkml:trace contextRef="#ctx0" brushRef="#br1" timeOffset="171203.49">12075 12547 497 0,'0'0'744'0,"8"-11"-7"16,-8 11-85-16,0 0-48 0,0 0-85 0,11 5-10 15,-11-5-81-15,4 18-24 0,-4-6-66 16,2 4-11-16,-2 3-64 0,1 0-35 0,-1 0-45 16,0 1-40-16,0-1-24 0,0 0-28 0,1-1-25 15,0-2-9-15,-1-1-43 0,0-2-47 16,0-13-48-16,2 19-48 0,-2-19-47 16,0 14-73-16,0-14-128 0,0 0-71 0,3 11-111 15,-3-11-198-15,0 0-546 0,0 0-907 0</inkml:trace>
  <inkml:trace contextRef="#ctx0" brushRef="#br1" timeOffset="171563.41">12188 12527 661 0,'0'0'715'0,"4"-8"-23"0,-4 8-92 16,0 0-33-16,0 0-68 0,9 11 2 16,-9-11-71-16,2 17-10 0,-1-5-54 15,-1 5-14-15,1 0-73 0,-1 1-30 0,1-1-48 16,-2 0-34-16,1-1-55 0,0-2-2 0,0-2-29 15,0-12-35-15,0 20-69 0,0-20-60 16,1 15-56-16,-1-15-45 0,0 0-44 0,0 17-98 16,0-17-35-16,0 0-43 0,0 0 14 0,0 0 23 15,0 0 31-15,0 0 30 0,0 0 43 16,0 0 52-16,0 0 50 0,0-12 70 0,0 12 56 16,3-16 68-16,-3 16 47 0,1-18 44 15,-1 18-16-15,3-19 92 0,-3 19 0 0,4-18 55 16,-4 18-7-16,6-17 28 0,-6 17-14 0,7-17 32 15,-7 17-32-15,10-13 8 0,-4 6-40 16,0 0 8-16,0 1-67 0,3-3 6 16,0 1-64-16,-2 2-20 0,0 1-16 0,-7 5-17 15,14-10-26-15,-14 10-60 0,11-10-55 0,-11 10-89 16,9-5-59-16,-9 5-137 0,8-7-128 16,-8 7-186-16,0 0-217 0,0 0-367 0,8-5-873 15</inkml:trace>
  <inkml:trace contextRef="#ctx0" brushRef="#br1" timeOffset="171751.38">12336 12545 572 0,'0'0'746'16,"0"0"-125"-16,-1 13 8 0,1-13-81 16,0 0-7-16,2 14-68 0,-2-14-8 0,5 17-54 15,-1-4 6-15,1 0-49 0,2 2-10 0,1-1-40 16,0 1-67-16,0 2-51 0,1-2-33 16,1 2-35-16,-2-3-25 0,0-1-24 15,-1-1-28-15,0 0-54 0,-2-2-56 0,0-1-39 16,-5-9-43-16,7 13-42 0,-7-13-74 0,2 12-72 15,-2-12-54-15,0 0-40 0,-2 15-56 16,2-15-45-16,-8 8-137 0,8-8-597 0,-15 7-861 16</inkml:trace>
  <inkml:trace contextRef="#ctx0" brushRef="#br1" timeOffset="171970.11">12023 12818 1147 0,'0'0'696'0,"-14"-2"-84"15,14 2-83-15,0 0-38 0,-12 5-28 16,12-5-26-16,0 0-36 0,-4 15-30 16,4-15-37-16,4 17-21 0,0-4 89 0,1 4-193 15,-1 1-27-15,2 2-28 0,1 0-26 0,-2 1-29 16,-1 1-19-16,2-1-12 0,-2-1-18 16,-1-4-26-16,1 1-51 0,-1-3-48 0,0-1-95 15,-1-2-65-15,-2-11-181 0,1 16-111 16,-1-16-168-16,0 0-902 0,-1 15-1250 0</inkml:trace>
  <inkml:trace contextRef="#ctx0" brushRef="#br1" timeOffset="172470.29">11966 12971 689 0,'0'0'776'16,"-6"-11"-124"-16,6 11-51 0,0 0-32 15,-1-13-31-15,1 13-23 0,6-7-54 0,-6 7-29 16,11-10-42-16,-3 4-39 0,5-2-49 0,-1 1-42 15,4 0-32-15,2-1-31 0,1 0-31 16,1-1-34-16,3 1-21 0,2 0-42 0,3-2 12 16,0 0-12-16,2 2-15 0,0-3-9 15,-2 4-11-15,-3 0-11 0,1 2-5 0,-2 0-12 16,-2 1-12-16,-4 3-6 0,-2 1-6 0,-3 2-2 16,1 2 1-16,-3 3 7 0,-1 2 2 15,-2 3 5-15,-3 0-5 0,-3 2 2 16,-1 2 2-16,-2 1 3 0,-3 0-5 0,-1 1-1 15,-1 0-4-15,0 1-10 0,-2-2-8 0,-1-1-24 16,-1-2-16-16,1-1-25 0,0-1-14 16,-2-2-58-16,1 0-6 0,0-2-65 0,-1-2-26 15,2-2-74-15,9-4-13 0,-13 3-32 0,13-3 18 16,-15-3 29-16,15 3 42 0,-15-7 27 16,4-1 62-16,1-1 53 0,-1-2 80 0,0 0 57 15,-2-2 84-15,2 1 32 0,1 2 84 16,1 1 49-16,1 2 14 0,2 1-28 0,6 6-34 15,-11-9-4-15,11 9 7 0,0 0 3 16,-9-4-15-16,9 4-18 0,0 0-23 0,0 0-22 16,-7 9-16-16,7-9-17 0,0 0-18 15,-2 14-9-15,2-14-14 0,-2 12-10 0,2-12-2 16,-2 14-57-16,2-14-2 0,-1 13-62 0,1-13-17 16,-1 12-78-16,1-12-19 0,0 0-78 15,-1 14-2-15,1-14-61 0,0 0-35 0,0 0-123 16,0 0-175-16,0 0-316 0,12-6-597 15</inkml:trace>
  <inkml:trace contextRef="#ctx0" brushRef="#br1" timeOffset="172834.42">12253 12901 716 0,'6'-6'638'15,"-6"6"6"-15,13-5-51 0,-13 5-28 16,0 0-74-16,15 3-43 0,-15-3-43 0,8 9-50 16,-8-9-38-16,7 13-47 0,-7-13-45 0,3 18-37 15,-3-18-37-15,0 19-13 0,0-19-67 16,-6 19-36-16,3-6-92 0,-3 0-27 0,-1 1-87 15,-2-2-22-15,-2 0-91 0,0 0-22 16,-1 0 98-16,-3 0-168 0,1-1-15 0,-2-2-25 16,2 1 10-16,-1-3 31 0,2 0 54 15,-1-1 74-15,1-2 68 0,-1-1 109 0,3 1 159 0,11-4 124 16,-19 2 72-16,19-2 26 0,-16 2 67 16,16-2-5-16,0 0 63 0,-17 0-15 15,17 0-7-15,0 0-6 0,0 0-15 0,0 0-18 16,10-11-24-16,0 7-31 0,6-1-23 0,5-1-33 15,3 1-25-15,2 0-24 0,3 1-32 16,0-1-123-16,0 3-60 0,0-1 0 0,-2 1 0 16,1 1 0-16,-4 0 0 0,-2 0 0 0,-1 0 0 15,-2 1 0-15,-3 0 0 0,-3-1 0 16,-13 1 0-16,22-1 0 0,-22 1 0 0,17 0 0 16,-17 0-184-16,13-1-208 0,-13 1-96 15,0 0-94-15,13-6-151 0,-13 6-268 0,6-6-525 16,-6 6-1158-16</inkml:trace>
  <inkml:trace contextRef="#ctx0" brushRef="#br1" timeOffset="173193.75">12653 12743 1034 0,'-14'-7'792'0,"14"7"-53"0,-7-5-74 15,7 5-19-15,0 0-79 0,0 0-62 16,3-15-48-16,-3 15-37 0,11-8-43 0,-11 8-48 15,15-9-45-15,-1 3-42 0,-2 2-43 16,2-2-37-16,0 0-31 0,-1 1-25 0,3 2-26 16,-3-1-28-16,0 0-60 0,-3 1-66 15,0 1-62-15,-10 2-82 0,20-4-60 0,-20 4-113 16,19-5-60-16,-19 5-104 0,16-6-86 16,-16 6-146-16,14-4-561 0,-14 4-951 0</inkml:trace>
  <inkml:trace contextRef="#ctx0" brushRef="#br1" timeOffset="173584.99">12831 12561 712 0,'0'0'706'0,"0"0"-61"15,-7-8-114-15,7 8-55 0,0 0-60 16,0 0 10-16,0 0-39 0,0 0-3 0,-9 8-39 16,9-8-17-16,-2 16-22 0,2-16-16 0,2 27-5 15,-1-8-30-15,1 5-16 0,1 1-13 16,1 1-11-16,0 5-22 0,0 0 114 0,1-1-160 15,-2 2-5-15,1-2-26 0,-1-4-2 16,-1 0-114-16,1-2 0 0,0 0 0 0,-2-5 0 16,0-1 0-16,0-2 0 0,-1-3 0 0,-1-1 0 15,-1-2 0-15,-2 0 0 0,4-10 0 16,-7 15 0-16,7-15-14 0,-10 9-105 16,10-9-18-16,-11 4 6 0,11-4 6 0,-15-5 7 15,15 5 16-15,-19-11 22 0,8 4 12 0,1-1 11 16,-1 0 25-16,3 2 26 0,1-1 32 15,7 7 17-15,-13-11 16 0,13 11-16 0,-9-8 7 16,9 8 3-16,-5-9 29 0,5 9-4 16,0 0 3-16,0-11-22 0,0 11 1 0,0 0-21 15,7-12-9-15,-7 12-69 0,11-10-22 0,-11 10-51 16,15-14-50-16,-5 4-65 0,1 2-61 16,0-4-65-16,2 2-71 0,0-4-75 0,0 0-76 15,0 0-127-15,0-2-717 0,0 0-1024 0</inkml:trace>
  <inkml:trace contextRef="#ctx0" brushRef="#br1" timeOffset="174147.87">13044 12468 767 0,'8'-14'758'15,"-3"4"-24"-15,1 0-48 0,-6 10-47 16,11-10-49-16,-11 10-76 0,9-5-47 0,-9 5-59 16,0 0-54-16,18 0-47 0,-18 0-53 15,13 5-43-15,-13-5-35 0,13 7-42 0,-13-7-24 16,13 10-21-16,-13-10-36 0,11 11-43 0,-11-11-37 15,10 12-35-15,-10-12 1 0,8 8-62 16,-8-8-2-16,6 9-40 0,-6-9 9 16,4 8-64-16,-4-8-17 0,0 0-64 0,0 13 6 15,0-13-40-15,0 0 3 0,-7 10-1 0,7-10 2 16,-9 9 15-16,9-9 47 0,-15 7 77 16,15-7 105-16,-18 9 77 0,9-5 91 0,9-4 83 15,-15 6 52-15,15-6 97 0,-15 6 9 0,15-6 16 16,-11 5-52-16,11-5-6 0,0 0-12 15,-11 3 35-15,11-3-32 0,0 0-26 0,0 0-33 16,0 0-28-16,0 0-28 0,16-5-24 16,-16 5-26-16,16-5-18 0,-16 5-11 0,18-5-16 15,-18 5-16-15,21-5-3 0,-10 4 13 0,3 0-8 16,-2 1-8-16,0-2-8 0,-12 2-7 16,24-1-14-16,-24 1-31 0,21 0-32 15,-21 0-22-15,15 0-11 0,-15 0 21 0,13 3-39 16,-13-3 11-16,8 5-34 0,-8-5 14 0,0 0-38 15,1 14 15-15,-1-14-31 0,-7 14 32 16,0-2-26-16,-4 1 26 0,-1 1-15 0,-3 2 47 16,-1-2-3-16,0 2 54 0,1-2 34 0,-1-1 99 15,2-1 34-15,4-2 60 0,-1-2-7 16,3 0-3-16,8-8-28 0,-11 11-17 0,11-11 2 16,-7 7 11-16,7-7-1 0,0 0-10 15,0 0-22-15,0 0-19 0,9 7-10 0,-9-7-17 16,0 0-14-16,17 0-9 0,-17 0-32 0,19-3-36 15,-19 3-41-15,18-4-34 0,-18 4-80 16,19-4-47-16,-19 4-102 0,18-5-68 16,-18 5-107-16,15-5-145 0,-15 5-889 0,11-4-1189 15</inkml:trace>
  <inkml:trace contextRef="#ctx0" brushRef="#br1" timeOffset="174366.6">13010 12628 1651 0,'0'0'749'0,"0"0"-74"0,0 0-120 0,0 0-50 16,-1 17-90-16,1-17-3 0,3 20-24 16,-1-7-10-16,0 0-28 0,0 2-27 0,2 1-24 15,-1 2-17-15,-1 1-26 0,2 3-23 16,-2 2 106-16,0 0-178 0,-1 2-25 0,-1-1-52 16,0-2-84-16,-1 2 0 0,-1-3 0 15,0-3 0-15,-1-1 0 0,0-1 0 0,-2 0 0 16,0-2 0-16,-5-1-216 0,0 1-120 0,-2-2-160 15,0-2-127-15,-3 0-81 0,1-3-1131 16,0-4-1545-16</inkml:trace>
  <inkml:trace contextRef="#ctx0" brushRef="#br1" timeOffset="174819.92">13587 12697 519 0,'0'0'888'0,"0"0"-111"0,-7-8-133 0,7 8-18 16,0 0-78-16,0 0-32 0,0 0-79 0,0 0-43 15,2-14-50-15,-2 14-47 0,0 0-48 16,12-6-43-16,-12 6-48 0,14-7-31 16,-14 7-24-16,15-6-32 0,-5 3-59 0,2-3-70 0,2 0-45 15,-2 1-96-15,1 0-47 0,0 0-107 16,0-1-72-16,-1 2 2 16,-12 4-322-16,17-5-642 0,-17 5-989 0</inkml:trace>
  <inkml:trace contextRef="#ctx0" brushRef="#br1" timeOffset="175306.28">13721 12540 406 0,'0'0'785'0,"0"0"-108"16,-10-6-91-16,10 6-55 0,0 0-106 16,0 0-48-16,-9-5-86 0,9 5 0 0,0 0-54 15,0 0 3-15,0 0-47 0,0 0 18 16,-8 8-29-16,8-8 13 0,0 0-33 0,-2 16 33 15,2-16-20-15,0 20 1 0,1-7-11 16,0 4-6-16,0 2-3 0,0 2 3 0,1 2 0 16,-1 2 3-16,0 0 4 0,0 0-5 0,-1 2 116 15,-1-2-160-15,1 0-12 0,-2-2-35 16,1-3-70-16,0 0 0 0,0-2 0 0,0-1 0 16,-1 0 0-16,1-5 0 0,1-1 0 0,0-11 0 15,-2 19 0-15,2-19 0 0,-2 14 0 16,2-14 0-16,-3 12 0 0,3-12 0 0,-5 8 0 15,5-8 0-15,-9 5-67 0,9-5-163 16,-11 1-28-16,11-1-8 0,-19-3 15 0,8 0 35 16,-3 0 34-16,-1-1 37 0,1-1 54 0,0 1 77 15,2 0 65-15,2 1 48 0,10 3 33 16,-16-6 7-16,16 6 11 0,-13-5-30 0,13 5-12 16,-11-4-23-16,11 4-2 0,0 0-8 0,-8-10 1 15,8 10-6-15,0 0-8 0,0-11-12 16,0 11-14-16,6-11-5 0,-6 11-5 15,10-12-5-15,-4 5-8 0,5-1-35 0,0-1-46 16,0 1-55-16,3-1-71 0,0 1-66 0,1-4-78 16,1 3-49-16,1-4-112 0,0 2-65 15,0-1-52-15,-1-1-81 0,4-4-39 0,-2 3-323 16,-3-2-675-16</inkml:trace>
  <inkml:trace contextRef="#ctx0" brushRef="#br1" timeOffset="175478.13">13844 12590 970 0,'2'-10'705'0,"-2"10"-25"0,4-14-129 15,-4 14-28-15,0 0-38 0,5-8 16 0,-5 8-57 16,0 0 9-16,0 0-63 0,10 7-39 16,-10-7-42-16,6 12-47 0,-6-12-41 0,7 14-38 15,-7-14-33-15,6 15-30 0,-6-15-25 16,5 16-21-16,-5-16-45 0,5 14-61 0,-5-14-52 16,4 10-60-16,-4-10-26 0,0 0-76 0,5 12-69 15,-5-12-142-15,0 0-32 0,0 0-70 16,0 0-134-16,0 0-675 0,0 0-970 0</inkml:trace>
  <inkml:trace contextRef="#ctx0" brushRef="#br1" timeOffset="175932.44">13838 12418 801 0,'0'0'723'0,"-1"-11"-37"0,1 11-53 0,0 0-54 15,2-11-64-15,-2 11-39 0,0 0-49 0,11-7-33 16,-11 7-40-16,11-2-42 0,-11 2-36 15,14-2-43-15,-14 2-42 0,18 2-28 0,-18-2-23 16,21 2-32-16,-21-2-21 0,21 5-13 16,-21-5-15-16,19 4-13 0,-19-4-10 0,18 8 4 15,-18-8 12-15,14 6 4 0,-14-6-5 16,10 11-2-16,-10-11-2 0,3 13-20 0,-3-13-11 16,0 15-11-16,0-15-22 0,-9 21-20 0,3-9-9 15,-2 1-16-15,-1-1-12 0,-2 1-18 16,-2 0 0-16,-1-1-44 0,1 0-8 0,-3 0-50 15,2-1 14-15,0-2-26 0,-1-1 55 16,3 1 2-16,-2-3 58 0,3 1 10 16,2-2 73-16,9-5-5 0,-16 7 47 0,16-7-10 0,-11 6 36 15,11-6-16-15,-10 6 25 0,10-6-23 16,0 0 25-16,-10 7-5 16,10-7 38-16,0 0-11 0,-6 8 0 0,6-8-5 0,0 0 1 0,-2 12-3 15,2-12 1-15,1 14-12 0,-1-14-6 16,3 17 4-16,-3-17-7 0,4 19-13 15,-1-5-10-15,1 0-4 0,-1 0-12 0,0 0-2 16,1-3-10-16,-2-1-22 0,0-1-39 0,-2-9-46 16,3 17-43-16,-3-17-43 0,4 16-59 15,-4-16-68-15,1 12-97 0,-1-12-70 0,0 0-91 16,-1 13-138-16,1-13-660 0,0 0-961 16</inkml:trace>
  <inkml:trace contextRef="#ctx0" brushRef="#br1" timeOffset="176198.92">13801 12747 592 0,'10'-10'731'0,"-10"10"-34"0,10-7-67 15,-10 7-42-15,11-7-93 0,-11 7-21 16,13-5-80-16,-13 5-27 0,12-3-81 0,-12 3-29 16,12-3-59-16,-12 3-16 0,13 2-47 0,-13-2-5 15,13 2-34-15,-13-2 14 0,12 6-34 16,-12-6 14-16,9 9-33 0,-9-9 15 0,7 10-29 15,-7-10-3-15,3 12-8 0,-3-12-11 16,-1 13-8-16,1-13-27 0,-4 16-32 0,4-16-34 16,-8 15-26-16,8-15-35 0,-10 13-41 0,10-13-47 15,-12 12-48-15,12-12-42 0,-9 11-12 16,9-11-36-16,-7 4-38 0,7-4-82 0,0 0-71 16,0 0-460-16,0 0-627 0</inkml:trace>
  <inkml:trace contextRef="#ctx0" brushRef="#br1" timeOffset="176370.91">13923 12706 652 0,'0'0'706'0,"11"-10"-85"0,-11 10 7 0,10-5-90 16,-10 5-30-16,0 0-78 0,12 3-13 15,-12-3-70-15,6 7-23 0,-6-7-60 0,8 10-7 16,-8-10-75-16,6 14-18 0,-6-14-56 16,5 15 0-16,-5-15-50 0,4 14-53 0,-4-14-59 15,4 12-30-15,-4-12-76 0,1 11-42 0,-1-11-95 16,0 0-36-16,1 12-72 0,-1-12-43 15,0 0-103-15,0 0-101 0,-4 8-327 16,4-8-572-16</inkml:trace>
  <inkml:trace contextRef="#ctx0" brushRef="#br1" timeOffset="176699.01">13964 12686 132 0,'5'-14'857'0,"-5"14"-192"0,4-10-11 15,-4 10-105-15,7-6-44 0,-7 6-86 16,7-7-19-16,-7 7-71 0,10-5-41 0,-10 5-71 15,9-4-9-15,-9 4-45 0,0 0 12 16,16-1-60-16,-16 1 6 0,12 2-43 0,-12-2 15 16,9 5-32-16,-9-5 16 0,9 8-29 0,-9-8 13 15,7 11-30-15,-7-11 17 0,2 10-30 16,-2-10 18-16,1 12-19 0,-1-12 27 16,0 11-8-16,0-11 32 0,-2 11 5 0,2-11 40 15,-3 10-24-15,3-10-6 0,0 0-3 0,-3 12-10 16,3-12-19-16,0 0-10 0,0 0-15 15,-2 12-13-15,2-12 7 0,0 0-7 0,0 0-7 16,6 8-19-16,-6-8-30 0,0 0-30 16,0 0-59-16,14-1-11 0,-14 1-43 0,0 0-13 15,13-3-79-15,-13 3-29 0,0 0-53 0,13-4-18 16,-13 4-47-16,0 0-117 0,0 0-170 16,0 0-349-16,0 0-677 0</inkml:trace>
  <inkml:trace contextRef="#ctx0" brushRef="#br1" timeOffset="177246.57">13855 12918 688 0,'-13'9'848'0,"2"-2"-135"0,2-1-108 15,1 0-55-15,8-6-59 0,-10 7-59 16,10-7-59-16,0 0-33 0,-6 9-35 0,6-9-39 16,0 0-46-16,0 0-39 0,0 0-39 15,20-3-26-15,-11 0-32 0,3-3-65 0,3 0-76 16,-1-1-72-16,1 1-54 0,-1-2-12 15,1 1-49-15,-1 0-9 0,-1 0-48 0,-1 1-6 16,-3 0-5-16,0 1 8 0,-9 5 22 16,12-7 32-1,-12 7 38-15,7-7 45 0,-7 7 55 0,0 0 67 0,6-10 54 0,-6 10 67 0,0 0 48 16,0 0 36-16,-2-13 70 0,2 13 5 16,0 0 28-16,0 0-44 0,0 0 3 0,0 0-29 15,0 0 33-15,0 0-16 0,0 0 8 0,0 0 4 16,-4 10-7-16,4-10-8 0,1 18-3 15,1-3-3-15,2 2 6 0,-1 6-1 16,0 0-4-16,1 3-7 0,0 3 12 0,0 2-54 16,1-2-3-16,-1-2-54 0,1-2 4 0,-1-1-43 15,-1-3 9-15,0-2-51 0,0-2 2 16,-1-3-66-16,0-2-3 0,0-1-79 0,-2-11-24 16,3 13-102-16,-3-13-49 0,0 0 27 15,0 0-191-15,0 0-53 0,0 0-28 0,0 0-14 16,2-12-33-16,-2 12-11 0,-3-20 50 0,1 5 105 15,-1-1 187-15,1-2 211 0,-2 1 181 16,1 0 89-16,0 2 108 0,-1 1 54 0,-1 2 77 16,2 2 31-16,3 10-23 0,-6-15-52 15,6 15-42-15,-7-10-44 0,7 10-28 0,-9-3-28 16,9 3-34-16,-14 1-14 0,14-1-11 16,-15 7-23-16,2 0-26 0,0 3-27 0,-2 0 0 15,0 2-58-15,0 1 11 0,0-1-81 0,-2 1-19 16,3 1-92-16,-1-2-53 0,0 0-111 15,2-2-85-15,2-1-174 0,0-1-175 0,2-5-1071 16,9-3-1474-16</inkml:trace>
  <inkml:trace contextRef="#ctx0" brushRef="#br1" timeOffset="177434.18">13916 13035 926 0,'12'-5'824'0,"0"3"-55"16,-12 2-31-16,24 0-37 0,-10 5-60 0,0 1-78 15,3 2-45-15,1 5-55 0,1 4-77 16,1-1-48-16,-1 3-90 0,1 1-26 0,0-2-71 16,-1 0-15-16,1-2-105 0,0 1-65 15,-4-4-154-15,1-3-105 0,-3-1-130 0,1-3-75 16,-2-1-1-16,-2-2-363 0,-11-3-678 0,20 2-1177 16</inkml:trace>
  <inkml:trace contextRef="#ctx0" brushRef="#br1" timeOffset="177903.31">14424 12734 74 0,'0'0'657'0,"0"0"-144"15,0 0-113-15,0 0-55 0,0 0-76 16,0 0-58-16,0 0-69 0,0 0-38 0,-6 13-63 15,6-13-34-15,-8 14-54 0,2-6-8 16,1 1-36-16,-2 2-9 0,0-3-27 0,2 0-26 16,5-8-56-16,-8 13-114 0,8-13-197 0,-7 10-17 15</inkml:trace>
  <inkml:trace contextRef="#ctx0" brushRef="#br1" timeOffset="178106.41">14439 12765 821 0,'13'1'740'0,"-13"-1"-54"0,6 11-85 0,-6-11-57 16,1 17-43-16,-1-17-51 0,0 22-72 0,0-4-33 16,-2 1-36-16,1-2-38 0,-1 2-36 15,0-3-40-15,0 1-40 0,1 0-31 0,1-4-21 16,0-1-34-16,0-12-40 0,-1 19-45 16,1-19-58-16,0 13-48 0,0-13-40 0,0 0-74 15,2 12-101-15,-2-12-95 0,0 0-143 0,0 0-255 16,13-6-357-16,-13 6-797 0</inkml:trace>
  <inkml:trace contextRef="#ctx0" brushRef="#br1" timeOffset="178622.8">14613 12583 471 0,'5'-17'784'0,"0"7"-99"16,-2 0-44-16,-3 10-53 0,5-13-83 15,-5 13-24-15,0 0-98 0,0 0-3 0,0 0-42 16,0 0-21-16,-4 7-44 0,4-7-24 0,-8 17-17 15,3-6-39-15,-2 2-26 0,3-3-30 16,0-1-29 0,4-9-25-16,-6 16-22 0,6-16-14 0,-3 15-7 0,3-15-2 0,0 0-4 15,2 13 5-15,-2-13-9 0,0 0-3 0,14 3-9 16,-14-3-13-16,16-2-20 0,-16 2-20 16,21-6-22-16,-8 1-2 0,-1-1-44 0,2 0 6 15,-1 0-28-15,-1 2 10 0,-3 0-53 0,-9 4 8 16,14-8-45-16,-14 8 10 0,13-6-40 15,-13 6 13-15,9-4-34 0,-9 4 63 0,0 0-11 16,0 0 66-16,8-6 1 0,-8 6 60 16,0 0-7-16,0 0 68 0,0 0 0 0,0 0 68 15,0 0 1-15,0 0 45 0,0 0-15 0,0 0 41 16,0 0-19-16,-11-1 37 0,11 1-26 16,0 0 34-16,0 0-17 0,0 0 37 15,0 0-13-15,-9 7 38 0,9-7-4 0,0 0 7 16,-3 12 2-16,3-12 1 0,-2 14 9 0,2-2 1 15,-1 5 0-15,-1 2-6 0,2 2-15 16,-1 5-11-16,1 3-19 0,1 4-145 0,-1 5-15 16,3 0 0-16,-1 6 0 0,0-1 0 0,1 0 0 15,-2-6 0-15,2-1 0 0,0-2 0 16,-1-2 0-16,1-5 0 0,0-2 0 0,0-4 0 16,-1-2 0-16,2-2 0 0,-1-3 0 15,-3-2 0-15,0-12 0 0,3 17 0 0,-3-17 0 16,0 0 0-16,3 9-214 0,-3-9-308 0,0 0-150 15,0 0-86-15,2-13-189 0,-2 13-661 16,1-20-1261-16</inkml:trace>
  <inkml:trace contextRef="#ctx0" brushRef="#br1" timeOffset="178935.78">14742 12914 1494 0,'0'0'731'0,"-3"-19"-122"15,3 19-71-15,-2-13-37 0,2 13-89 16,0 0-27-16,3-16-53 0,-3 16-27 0,6-8-42 15,-6 8-39-15,11-12-35 16,-11 12-37-16,15-10-26 0,-6 7-7 0,0-2-46 0,1 0 3 16,-1 2-41-16,1-1 15 0,-10 4-34 0,19-5 16 15,-19 5-31-15,16-3 6 0,-16 3-40 0,13 0 24 16,-13 0-21-16,8 7 7 0,-8-7 4 16,1 12 3-16,-1-12 6 0,-2 20 11 15,-1-3 45-15,-2-1 40 0,0 3 40 0,-2 0 17 16,2-3 14-16,-1 0-6 0,3-2-18 0,-1-3-17 15,2-2-11-15,2-9-17 0,-4 14 1 16,4-14-1-16,0 0-15 0,5 9-42 0,-5-9-75 16,13-4-89-16,0-3 68 0,1 0-228 15,4-4-93-15,0-1-109 0,1 0-100 0,2-1-124 16,1 0-105-16,1-1-578 0,-1 0-1004 0</inkml:trace>
  <inkml:trace contextRef="#ctx0" brushRef="#br1" timeOffset="179532.21">15182 12671 159 0,'0'0'755'0,"0"0"-145"0,0 0-80 16,3-11-3-16,-3 11-74 0,0 0-3 0,0 0-52 15,0 0 24-15,0 0-65 0,0 0-6 0,0 0-48 16,2 13 17-16,-2-13-59 0,-6 16-26 16,0-4-21-16,-1 1-28 0,-2 0-24 0,0 0-36 15,-1 3-22-15,1-3-22 0,0 1-17 16,1-2-13-16,0 0-31 0,0-1-35 0,1-2-36 15,3-1-46-15,4-8-44 0,-8 12-29 0,8-12-1 16,-5 10 20-16,5-10 23 0,0 0 24 16,0 0 22-16,0 0 13 0,-1 11 19 0,1-11 31 15,0 0 32-15,0 0 31 0,0 0 33 16,7 10 34-16,-7-10 21 0,5 7-2 0,-5-7-7 31,7 14 111-31,-4-5-163 0,0 1-13 0,2 3-9 16,-1 2-8-16,-1-1-9 0,-1 1-2 0,0 0-8 15,0-2-15-15,0-1-10 0,-2-12-30 16,2 20-13-16,-2-20-68 0,2 18-28 0,-2-18-77 16,2 12-25-16,-2-12-130 0,0 0-63 15,2 12 10-15,-2-12-338 0,0 0-604 0,0 0-968 16</inkml:trace>
  <inkml:trace contextRef="#ctx0" brushRef="#br1" timeOffset="180158.65">15148 12869 780 0,'0'0'809'0,"1"-12"-102"0,-1 12-41 16,2-10-85-16,-2 10-55 0,4-8-114 0,-4 8-63 15,6-11-53-15,-6 11-54 0,11-12-49 0,-11 12-35 16,11-11-29-16,-3 5-30 0,0 0-17 16,-1 2-16-16,1-2-20 0,0 1-13 0,-8 5 9 15,17-7-29-15,-17 7 18 0,15-5-19 0,-15 5 51 16,0 0 12-16,19 3 30 0,-19-3 19 15,12 8 11-15,-12-8 8 0,11 13 7 16,-7-4 5-16,0 4 2 0,0 2-9 0,-1 1 12 16,0 1 120-16,-1 1-153 0,1 1-30 0,-1 0-97 15,0 2 0-15,0-1 0 0,-1 0 0 16,0-1 0-16,0-1 0 0,-1-2 0 0,2 1 0 16,0-5 0-16,-2-12 0 0,1 21 0 0,-1-21 0 15,1 15 0-15,-1-15 0 0,0 12 0 16,0-12 0-16,0 0 0 0,-1 11 0 0,1-11-149 15,0 0-172-15,0 0-32 0,0 0-20 16,0 0-15-16,-14-2-17 0,14 2-23 0,-12-8 19 16,5 2 36-16,-3-3 22 0,-2 0 53 0,1-1 36 15,-2 1 82-15,1-1 64 0,-1 2 71 16,1 0 57-16,-1-1 55 0,1 1 49 16,1 2 27-16,2-1 17 0,2 3 7 0,7 4-7 15,-14-9-7-15,14 9-25 0,-10-7-12 0,10 7-11 16,-6-10-5-16,6 10-9 0,0 0-16 15,1-14-14-15,-1 14-9 0,6-13-12 0,-6 13-8 16,11-13-6-16,-2 4-4 0,1 1-7 16,-2 2-7-16,1 2-5 0,-9 4-6 0,17-9-21 15,-17 9-14-15,14-3-5 0,-14 3-1 0,0 0 4 16,16 3 5-16,-16-3 7 0,5 8 9 16,-5-8 8-16,1 16 26 0,-3-6 35 0,-2 4 34 15,0 0 53-15,-1-1-11 0,-2 2 40 16,2-2-9-16,1-3 16 0,0-1-40 0,4-9-5 15,-6 15-52-15,6-15 15 0,-7 11-45 16,7-11-3-16,0 0-60 0,0 0-35 0,0 0-66 16,0 0-95-16,16-10-103 0,-7-1-95 0,4-3-78 15,1-1-114-15,3-6-208 0,-1-1-351 16,2-1-777-16</inkml:trace>
  <inkml:trace contextRef="#ctx0" brushRef="#br1" timeOffset="180675.95">15486 12647 963 0,'5'-8'696'0,"-5"8"-32"15,8-6-104-15,-8 6-19 0,0 0-80 16,0 0-16-16,0 0-83 0,-3 17-11 16,-1-8-51-16,-1 4-4 0,-1 0-53 0,0 0-34 15,-2 1-23-15,2-1-34 0,1-1-20 0,0-1-31 16,1-1-29-16,4-10-25 0,-5 13-23 16,5-13-21-16,-3 11-28 0,3-11-37 0,0 0-32 15,8 7-30-15,-8-7 3 0,0 0-53 16,16-3 40-16,-16 3-12 0,19-5 52 0,-19 5-21 15,18-8 45-15,-8 6-11 0,-1-3 36 0,1 3-16 16,-10 2 33-16,19-6-7 0,-19 6 55 16,17-4-6-16,-17 4 58 0,14-1 12 0,-14 1 75 15,13 5 3-15,-13-5 35 0,15 10-14 16,-7 0 11-16,-1 2 9 0,2 3 4 0,-2 2 3 16,-2 4 2-16,1 1-2 0,-4 3-10 15,1-1-7-15,1 1-18 0,-2 0-78 0,-1-2-97 16,0 1 0-16,0-4 0 0,-1-1 0 0,0-1 0 15,0-1 0-15,0-3 0 0,-1-2 0 16,1-12 0-16,-1 19 0 0,1-19 0 0,-5 17 0 16,5-17 0-16,-7 14 0 0,7-14 0 15,-9 11-45-15,9-11-264 0,-11 4-26 0,11-4-62 16,-14 1 38-16,14-1 6 0,-17-6 56 0,4 0 13 16,0-1 78-16,0 1 29 0,-1-3 93 15,0 2 64-15,2-1 91 0,0 2 74 0,0 0 59 16,3 1 35-16,1 0-3 0,8 5-27 15,-14-8-32-15,14 8-35 0,-9-7-14 0,9 7-22 16,-5-8-13-16,5 8-24 0,0 0-14 0,2-14-20 16,-2 14-39-16,9-11-79 0,4 3-69 15,0 1-86-15,1 0-84 0,6-1-109 0,1 1-82 16,2 0-83-16,1 0-174 0,3-3-537 16,1 2-910-16</inkml:trace>
  <inkml:trace contextRef="#ctx0" brushRef="#br1" timeOffset="181239.55">15999 12681 615 0,'0'0'736'0,"0"0"-63"16,-3-10-99-16,3 10-50 0,0 0-75 15,0 0-14-15,0 0-58 0,0 0-20 0,0 0-62 16,-9 6-6-16,9-6-60 0,-6 10-14 0,6-10-60 16,-10 15-11-16,1-5-47 0,0 1 1 15,-2 3-41-15,-2 0-9 0,1 0-10 0,-1 0-11 16,-2 0-22-16,2-1-21 0,1-3-30 16,2 1-46-16,1-3-65 0,1-2-45 0,8-6-25 15,-10 10-13-15,10-10-11 0,0 0 11 0,0 0 24 16,0 0 54-16,0 0 13 0,0 0 44 15,8-10 6-15,-8 10 68 0,9-5 5 16,-9 5 75-16,9-3 19 0,-9 3 74 0,0 0 14 16,14 0 54-16,-14 0-21 0,10 6-3 0,-10-6-5 15,8 12-6-15,-8-12-8 0,8 17-13 16,-4-4-1-16,0 1-6 0,0 1-13 0,0 1-16 16,-1-1-15-16,-2 2-17 0,2-2-13 15,-2 2 9-15,0-3-37 0,-1-2 9 0,0-12-73 16,0 23-39-16,0-23-93 0,-1 19-62 0,1-19-148 15,-1 15-114-15,1-15-177 0,-3 11-907 16,3-11-1202-16</inkml:trace>
  <inkml:trace contextRef="#ctx0" brushRef="#br1" timeOffset="181552.21">15882 12946 1148 0,'0'0'619'16,"6"-13"-28"-16,-6 13-45 0,11-13-47 15,-11 13-31-15,13-12-88 0,-5 7-44 0,0-1-38 16,1 2-37-16,0 0-37 0,4-2-44 16,-2 1-28-16,-1 2-27 0,-10 3-25 0,20-6-17 15,-20 6-15-15,18-4-15 0,-18 4-15 0,18-1-6 16,-18 1-2-16,15-2-3 0,-15 2 25 16,14 3 29-16,-14-3 16 0,10 5 10 15,-10-5 11-15,6 8 7 0,-6-8-4 0,0 12 11 16,0-12-12-16,-6 18-9 0,-1-6-15 0,-1 1-15 15,-3 0-15-15,2-1-13 0,-2-1-32 16,1-1-43-16,1 0-48 0,1-3-48 0,8-7-69 16,-12 12-32-16,12-12-102 0,0 0-28 0,-9 4-94 15,9-4-18-15,0 0-26 0,0 0-89 16,1-14-175-16,-1 14-389 0,5-14-754 0</inkml:trace>
  <inkml:trace contextRef="#ctx0" brushRef="#br1" timeOffset="182240.51">16265 12589 1168 0,'8'-8'883'0,"-8"8"-122"0,8-9-49 15,-8 9-110-15,0 0-93 0,0 0-108 0,0 0-35 16,-6 10-77-16,0-3-28 0,-4 1-69 16,1 4-38-16,-3-1-29 0,0 2-29 0,-1 0-17 15,-1-1-19-15,3-1-9 0,0-2-30 0,1 2-23 16,3-5-19-16,0 1-52 0,7-7-28 15,-11 9 6-15,11-9-37 0,-7 5 16 0,7-5-25 16,0 0 45-16,0 0-7 16,0 0 42-16,0 0-12 0,0 0 49 0,0 0 1 0,0 0 76 15,0 0 30-15,-2 12 36 0,2-12 35 0,3 11-12 16,-3-11 2-16,6 16 1 0,-3-3-18 16,2 2-4-16,-2-1-24 0,-1 3-7 0,0-2-17 15,-1 2-8-15,1 1 115 0,-2-1-169 16,0-1-3-16,0 1-26 0,-1-3-29 0,0-1-26 15,-1 0-17-15,1-2-43 0,1-11-28 16,-5 19-33-16,5-19-14 0,-2 16-77 0,2-16-26 16,-3 10-66-16,3-10-27 0,0 0-29 0,0 0 2 15,0 0-39-15,0 0 6 0,0 0 20 16,0 0 41-16,10-7 86 0,-10 7 216 0,6-13 227 16,-6 13 87-16,6-13 38 0,-6 13 4 15,7-15 9-15,-7 15 13 0,9-14 10 0,-9 14-20 16,8-14-19-16,-3 8-35 0,0-2-46 0,1 2-10 15,3-5-53-15,-1 2-2 0,1 0-40 16,1 1 1-16,0-3-49 0,0 3 2 16,0-3-53-16,0 3 3 0,1-1-41 0,0 1 22 15,-4 1-27-15,1 0 43 0,-8 7 2 0,10-9 64 16,-10 9 12-16,9-8 50 0,-9 8-20 16,0 0 32-16,7-5-17 0,-7 5 58 0,0 0-7 15,0 0 46-15,0 0-7 0,0 0 3 16,2 11 14-16,-2-11 4 0,-2 11 19 0,2-11 6 15,-2 20 13-15,1-3 129 0,0 3-155 0,0 5-8 16,-1 1-12-16,2 8-64 0,-1-1-127 16,1 0 0-16,1 1 0 0,1-1 0 0,-1-1 0 15,1-4 0-15,2-2 0 0,-1-1 0 16,0-3 0-16,0-3 0 0,0-2 0 0,-1-1 0 16,-1-4 0-16,0-1 0 0,-1-11 0 15,4 18 0-15,-4-18 0 0,1 13 0 0,-1-13 0 16,0 0 0-16,0 12-343 0,0-12-284 0,0 0-140 15,0 0-303-15,0 0-632 0,0 0-1379 16</inkml:trace>
  <inkml:trace contextRef="#ctx0" brushRef="#br1" timeOffset="182710.07">16619 12702 1058 0,'0'0'885'0,"0"0"-158"0,-7-7-60 16,7 7-105-16,0 0-28 0,0 0-75 0,0 0-10 15,0 0-66-15,0 0-35 0,8-9-36 16,-8 9-31-16,11-3-37 0,-11 3-37 0,19-5-37 16,-8 3-30-16,4-2-30 0,0 1-24 0,1 0-20 15,0-1-32-15,0 1-41 0,0 0-36 16,1-1-43-16,-2 0-38 0,1 1-58 0,-3-1-63 16,2 0-48-16,-4 1-104 0,-2 1-79 15,-9 2-108-15,17-5-184 0,-17 5-667 0,15-6-1046 16</inkml:trace>
  <inkml:trace contextRef="#ctx0" brushRef="#br1" timeOffset="183007.08">16810 12539 378 0,'0'0'796'15,"0"0"-121"-15,-10 2-77 0,10-2-24 0,0 0-54 16,-9 8-5-16,9-8-71 0,-7 12-22 15,7-12-44-15,-10 19-9 0,3-5-63 0,-3 2-21 16,1 2-28-16,0 2-17 0,-5 4-23 16,0 1-22-16,-4 6-23 0,-1 0-31 0,-3 1-19 15,0 0-20-15,-1 0-15 0,1-1-14 16,-1-1-24-16,1-1-10 0,2-3-12 0,2-3-26 16,1-3-26-16,4-3-27 0,0-2-17 15,3-3-28-15,1-2-56 0,2-2-88 0,7-8-62 16,-11 7-97-16,11-7-46 0,0 0-74 0,0 0-9 15,0 0-22-15,0-13-20 0,0 13-26 16,10-18-473-16,-4 5-687 0</inkml:trace>
  <inkml:trace contextRef="#ctx0" brushRef="#br1" timeOffset="183198.17">16518 12911 1060 0,'13'-13'484'0,"-3"4"-61"16,2-2 0-16,0 4-66 0,-2 0 35 16,2 2-56-16,-12 5 20 0,18-2-24 0,-18 2 24 15,15 4-42-15,-15-4 4 0,17 14-17 0,-9-4-13 16,-3 3-16-16,1 3-31 0,-3 1 3 15,1 0-21-15,-2 3-8 0,-1-1-13 0,0 2-33 16,1-2-19-16,-2 0-46 0,0-1 5 16,0 1-52-16,0-4 6 0,0 1-85 0,-1-5-17 0,1-11-84 15,0 18-43-15,0-18-67 0,0 15-27 0,0-15-84 16,0 0-29-16,1 12-81 0,-1-12-32 16,0 0-48-16,0 0-129 0,0 0-633 15,0 0-899-15</inkml:trace>
  <inkml:trace contextRef="#ctx0" brushRef="#br1" timeOffset="183919.89">16681 12927 668 0,'0'0'613'0,"2"-12"-95"16,-2 12-29-16,5-10-107 0,-5 10-10 0,6-9-36 16,-6 9 8-16,8-10-43 0,-8 10-3 15,11-10-78-15,-11 10-4 0,12-12-58 0,-3 4 8 16,3-1-38-16,-1 1 6 0,2-3-52 15,-1 2 13-15,1-1-46 0,1 1 17 0,-2-1-43 16,2 2 21-16,-2-1-39 0,0 2 21 16,-3 1-38-16,-2 1 24 0,-7 5-21 0,14-5 68 15,-14 5 13-15,0 0 67 0,15 2-3 0,-15-2 6 16,8 12 11-16,-8-12 5 0,8 20 10 16,-2-4 2-1,-2 0 18-15,1 7-6 0,-1-1 4 0,0 3-4 0,-1 1-5 0,2 1-7 0,-2 0-13 16,0 4-129-16,1 0-28 0,-2-4 0 15,1 0 0-15,-2-2 0 0,1-2 0 0,0-3 0 16,0-1 0-16,0-2 0 0,-2-1 0 16,3-3 0-16,-2-1 0 0,-1-12 0 0,1 17 0 15,-1-17 0-15,3 15 0 0,-3-15 0 0,0 0 0 16,-1 15 0-16,1-15 0 0,0 0 0 16,-7 8-28-16,7-8-263 0,0 0-5 15,-12-3-45-15,12 3 15 0,-16-8-33 0,5-1 4 16,-2-1-47-16,-3-3 28 0,0-3-4 0,-3-2 49 15,-1-1 50-15,1-1 28 0,-1 1 55 16,0 0 61-16,2 1 82 0,2 4 39 0,1 0 44 16,1 1 33-16,3 2 53 0,1 0 43 15,0 3 6-15,2 0-16 0,2 2-10 0,6 6 5 16,-8-11 8-16,8 11 12 0,-5-10 3 0,5 10-2 16,0 0-14-16,5-13-15 0,-5 13-17 15,9-10-18 1,-9 10-20-16,14-11-18 0,-1 5-12 0,-1-2-10 0,1 1-5 0,0-1-19 0,-1 4-22 15,1-1-35-15,-2 1-34 16,0 0-19-16,-11 4-14 0,15-2-7 0,-15 2 18 16,11 4 15-16,-11-4 17 0,8 9 15 0,-8-9 14 15,3 16 31-15,-3-16 61 0,-2 20 6 0,-1-5 60 16,-2 0 4-16,0-1 52 0,0 1 1 16,-1-1 41-16,0-1-38 0,0-2-2 0,1-1-6 15,1-2 19-15,4-8-54 0,-6 13 8 0,6-13-66 16,-4 9 12-16,4-9-57 0,0 0-17 15,0 0-31-15,0 0-38 0,0 0-43 0,16-1-58 16,-6-3-70-16,2-3-81 0,3 0-82 16,0-4-70-16,4-1-44 0,-1 3-98 0,5-5-260 15,-3 1-419-15,1-1-880 0</inkml:trace>
  <inkml:trace contextRef="#ctx0" brushRef="#br1" timeOffset="184576.51">17160 12616 909 0,'0'0'844'0,"0"0"-156"16,0 0-63-16,0 0-95 0,0 0-46 0,-2-10-96 15,2 10-25-15,0 0-44 0,0 0-7 16,0 0-53-16,0 0-25 0,0 0-61 0,9 8-13 16,-9-8-54-16,7 7 3 0,-7-7-47 15,9 8-9-15,-9-8-74 0,10 10-35 0,-10-10-98 16,11 10-58-16,-11-10-108 0,8 12-56 0,-8-12-115 16,5 14-136-16,-5-14-180 0,4 15-305 15,-4-15-729-15</inkml:trace>
  <inkml:trace contextRef="#ctx0" brushRef="#br1" timeOffset="185165.12">17126 12864 958 0,'0'0'658'0,"-10"9"-63"16,10-9-69-16,-8 7-53 0,8-7-51 0,0 0-54 16,-9 6-62-16,9-6-70 0,0 0-57 0,0 0-30 15,0 0-30-15,0 0-23 0,0 0-30 16,0 0-33-16,0 0-34 0,0 0-29 0,10-3-27 15,-10 3-18-15,9-5-14 16,-9 5-2-16,9-3 24 0,-9 3-33 0,0 0 39 0,14-4-32 16,-14 4 25-16,0 0 27 0,10 3 29 0,-10-3 31 15,4 8 45-15,-4-8 25 0,3 14 36 16,-3-14 26-16,0 20 28 0,0-8 25 0,-1 4 33 31,0 1 17-31,0 0 7 0,-1 1-2 0,1 0-12 0,-1-2-21 16,1 1-15-16,0 0-18 0,0-4-33 0,0-3-28 15,1-10-23-15,-2 19-15 0,2-19-17 16,0 13-7-16,0-13-9 0,0 0-7 0,4 14-20 16,-4-14-32-16,0 0-38 0,0 0-48 0,14 0-42 15,-14 0-48-15,12-11-44 0,-5 5-43 0,3-4-35 16,0-1-38-16,-1-2-36 0,1-4-19 16,1 0 10-16,-1-1 14 0,0-2 17 0,0-1 120 15,-3 0-149-15,3-6 21 0,-2 2 10 16,-1 2 46-16,-1-1 64 0,0 1 70 0,0 0 95 15,-1 3 78-15,-2 2 52 0,3 2 39 0,-2 2 40 16,-1 3 39-16,-3 11 46 0,5-16 27 16,-5 16 74-16,0 0 11 0,0 0 60 15,0 0-23-15,0 0 22 0,0 0-30 0,6 11-7 16,-6-11-11-16,0 22-19 0,0-4-21 0,-1 2-20 16,0 3-29-16,-1 1-27 0,0 1-32 15,1 0-28-15,-1 0-43 0,0 0-127 0,0-2 0 16,0-3 0-16,1-1 0 0,1-2 0 15,-2-1 0-15,2-3 0 0,0-13 0 0,-2 21 0 16,2-21 0-16,-4 15 0 0,4-15 0 0,0 0-141 16,0 13-166-16,0-13-61 0,0 0-121 15,0 0-86-15,0 0-163 0,7-7-258 0,-7 7-457 16,4-17-1070-16</inkml:trace>
  <inkml:trace contextRef="#ctx0" brushRef="#br1" timeOffset="185634.24">17403 12603 1125 0,'2'-12'845'15,"-2"12"-171"-15,0 0-24 0,4-13-80 16,-4 13-45-16,6-7-108 0,-6 7-40 0,9-11-74 16,-9 11-30-16,11-9-73 0,-11 9-19 0,15-10-55 15,-15 10-14-15,15-8-38 0,-15 8 5 16,16-7-36-16,-16 7 9 0,16-7-25 0,-16 7 8 15,18-5-24-15,-18 5 14 0,17-5-20 16,-17 5 16-16,18-3-21 0,-18 3 24 0,18-3-18 16,-18 3 25-16,17-1-13 0,-17 1 35 15,14 1-12-15,-14-1 25 0,16 6 21 0,-6 1 14 16,1 3 18-16,-1 3 6 0,0 2 9 0,0 3 5 16,0 1-3-16,-1 6-4 0,1 2-3 15,-1 1-29-15,-1 0-100 0,-1 1 0 0,1 1 0 16,-1 1 0-16,-2-1 0 0,0 0 0 15,-1 1 0-15,2-1 0 0,-3-4 0 0,0 2 0 16,-1-2 0-16,0-1 0 0,0 0 0 16,0-1 0-16,-1-4 0 0,-1-1 0 0,1-1 0 15,-1-2 0-15,1-3 0 0,-1-13 0 16,0 21 0-16,0-21 0 0,0 16 0 0,0-16 0 16,0 12 0-16,0-12 0 0,0 0 0 0,-3 12 0 15,3-12 0-15,0 0 0 0,-11 3 0 16,11-3 0-16,-13-5 0 0,13 5 0 0,-20-12-302 15,5 4-189-15,0-4-103 0,-2-1-34 16,-4-5-121-16,1-1-133 0,-2-1-562 0,-1-6-1056 16</inkml:trace>
  <inkml:trace contextRef="#ctx0" brushRef="#br1" timeOffset="185838.12">17294 12744 691 0,'-8'-7'767'0,"8"7"-98"16,-8-10-82-16,8 10-10 0,0 0-66 15,-4-9-16-15,4 9-91 0,0 0-17 0,0 0-62 16,9-9-17-16,-9 9-76 16,13-6-17-16,-3 3-62 0,-10 3-15 0,24-9-47 0,-10 5-19 15,2-2-83-15,0 1-50 0,0 0-102 0,0-1-55 16,1-1-107-16,-2 2-35 0,2-2 64 16,-3 1-190-16,1 0-52 0,-4 0-56 0,2 0-524 15,-5 0-733-15</inkml:trace>
  <inkml:trace contextRef="#ctx0" brushRef="#br1" timeOffset="185979.17">17580 12558 1868 0,'0'0'474'0,"0"0"-11"0,-9 7-35 0,9-7 7 16,-7 11-50-16,7-11 5 0,-5 13-64 16,5-13 2-16,-5 15-47 0,5-15-9 0,-5 17-56 15,5-17-13-15,-7 16-56 0,7-16-11 16,-9 21-54-16,3-10-36 0,0 1-88 0,-1 0-42 16,0 1-95-16,-1-1-41 0,0 0-84 0,1-1-25 15,-2 1-61-15,0 0-33 0,0 0-92 16,-1-2-104-16,0 0-433 0,0 0-670 0</inkml:trace>
  <inkml:trace contextRef="#ctx0" brushRef="#br1" timeOffset="186135.55">17345 12860 1230 0,'0'0'676'15,"0"0"-33"-15,0 0-54 0,0 0-9 0,0 0-91 16,11-8-34-16,-11 8-69 0,11-6-43 0,-11 6-51 16,18-7-45-16,-6 1-40 0,0 1-43 15,2-1-42-15,0 0 6 0,1-1-54 0,-1 1-56 16,1 0-54-16,-3-1-103 0,2 1-54 15,-1 1-103-15,-3 0-66 0,1 0-74 0,-11 5-113 16,16-7-220-16,-16 7-449 0,15-6-826 0</inkml:trace>
  <inkml:trace contextRef="#ctx0" brushRef="#br1" timeOffset="186557.75">17572 12756 995 0,'0'0'648'0,"-1"12"-35"0,1-12-78 0,-11 13 9 15,6-7-51-15,0 3-18 0,-1 3-53 16,2 1-46-16,0 0-20 0,0 0-27 0,1 2-36 15,1 0-45-15,0-1-50 0,0 3-31 16,1-3-35-16,-1 1-24 0,1-1-27 0,0-1-49 16,-1-4-49-16,2-9-54 0,-2 20-19 0,2-20-65 15,-2 18-7-15,2-18-52 0,-2 14 10 16,2-14-51-16,-2 9 10 0,2-9-34 0,0 0 39 16,-6 9-7-16,6-9 45 0,0 0 11 0,0 0 30 15,0 0 5-15,-8-4 36 0,8 4 16 16,0 0 43-16,-2-17 23 0,2 17 34 15,3-13 44-15,-3 13 22 0,7-15 20 0,-1 7 16 16,1-1 15-16,1 0 6 0,2 0-7 0,1 2 9 16,0 0 11-16,1 2 5 0,-3 1-1 15,-9 4-2-15,19-4 1 0,-19 4 15 0,20-2 8 16,-20 2 5 0,17 2 19-16,-17-2-12 0,15 4 4 0,-15-4 129 0,12 9-138 0,-12-9 0 15,8 11 9-15,-8-11 4 0,3 14-5 0,-3-14-8 16,-2 15-18-16,-2-6-15 0,1 0-20 15,-5 2-13-15,0-1-18 0,-1 0-31 0,0 0-50 16,-1-2 0-16,3-1 0 0,0-2 0 16,7-5 0-16,-14 7 0 0,14-7-58 0,-10 3-104 15,10-3-60-15,0 0-75 0,-12-4-77 16,12 4-71-16,-6-9-101 0,6 9-110 0,-2-14-201 16,2 14-595-16,2-17-1069 0</inkml:trace>
  <inkml:trace contextRef="#ctx0" brushRef="#br1" timeOffset="187011.02">17956 12685 628 0,'0'-16'704'0,"0"16"-114"16,-1-12-17-16,1 12-80 0,0 0-11 0,0-16-67 15,0 16-4-15,0 0-82 0,0 0-18 0,0-13-59 16,0 13 2-16,0 0-24 0,0 0-3 15,0 0-1-15,0 0 5 0,0 0-6 16,0 0 5-16,12 11 3 0,-12-11-9 0,6 22-3 16,-3-5-14-16,-1 1-11 0,2 5-10 0,-2 2-73 15,1 6-113-15,0 1 0 0,-1 1 0 16,0-1 0-16,-2-2 0 0,1-1 0 0,0-3 0 16,1 0 0-16,-1-3 0 0,-1-4 0 15,1-1 0-15,0-2 0 0,-1-3 0 0,0-13 0 16,1 19 0-16,-1-19 0 0,0 14 0 0,0-14 0 15,0 0-19-15,0 0-460 0,0 0-73 16,0 0-117-16,0 0-115 0,0 0-248 0,6-14-446 16,-6 14-1099-16</inkml:trace>
  <inkml:trace contextRef="#ctx0" brushRef="#br1" timeOffset="187401.98">18015 12759 1276 0,'0'0'752'16,"0"-13"-86"-16,0 13-89 0,0 0-9 15,4-13-74-15,-4 13-46 0,5-8-66 0,-5 8-48 16,11-7-43-16,-11 7-47 0,14-9-34 16,-5 6-33-16,6-3-28 0,0-1-6 0,1 1-20 15,4-1-18-15,0 0-20 0,0 0-17 0,1 1-8 16,-1 0-11-16,-2 2-7 0,1-1-6 16,-1 1-2-16,1 0-4 0,-3 2 5 0,1 0 8 15,-2 2 11-15,-2 0 8 0,-13 0 14 16,22 3 6-16,-11 0 13 0,1 3 6 0,-1 1-1 15,1 2-2-15,-3 2-16 0,0 4-62 16,-1 3-20-16,0 2 0 0,-3 2 0 0,0 3 0 16,-2 9 0-16,0 0 0 0,0 3 0 0,-3 0 0 15,0 2 0-15,-1-1 0 0,-2 7 0 16,2-9 0-16,-1 0 0 0,0-3 0 0,1-6 0 16,-1-2 0-16,0-2 0 0,0-5 0 15,1-1 0-15,0-3 0 0,0-4 0 0,1-10 0 16,-4 18 0-16,4-18 0 0,-5 14 0 0,5-14 0 15,-9 7 0-15,9-7 0 0,0 0 0 16,-16 0-188-16,16 0-315 0,-21-9-20 16,9 0-76-16,-3-4-74 0,-1-1-104 0,-3-4-785 15,-2-3-1203-15</inkml:trace>
  <inkml:trace contextRef="#ctx0" brushRef="#br1" timeOffset="187589.51">18040 12962 1444 0,'-7'-8'607'0,"-1"1"-88"0,8 7-54 0,-9-10-32 15,9 10-16-15,-5-8-12 0,5 8-22 0,0 0-27 16,0 0-29-16,1-13-46 0,-1 13-40 16,7-6-45-16,-7 6-34 0,16-8-33 0,-4 2-28 15,1 0-20-15,1 1-14 0,0-1-23 0,2 2-49 16,1-2-54-16,-2 1-61 0,-1 1-35 16,1 0-90-16,-3 1-45 0,0 1-104 15,-12 2-76-15,17-4-166 0,-17 4-725 0,14-1-961 16</inkml:trace>
  <inkml:trace contextRef="#ctx0" brushRef="#br1" timeOffset="187793.48">18014 13064 1560 0,'0'0'825'15,"0"0"-132"-15,20-2-36 0,-20 2-45 16,17-4-101-16,-5-1-55 0,-1 2-77 0,0 0-52 15,3-1-59-15,-1 0-56 16,2-1-42-16,1 1-36 0,1-1-41 0,1 1 68 0,0-2-221 16,0 2-80-16,-1-1-68 0,0 1-53 0,-2-1-89 15,-1 2-95 1,-2-1-81-16,-12 4-145 0,17-5-727 0,-17 5-1000 0</inkml:trace>
  <inkml:trace contextRef="#ctx0" brushRef="#br1" timeOffset="188059.18">18193 12781 1183 0,'-6'-13'751'16,"6"13"-119"-16,0 0-84 0,0 0 7 0,0 0-67 16,0 0-10-16,0 0-53 0,-4 14-17 15,4-14-25-15,3 25-37 0,0-8-7 0,-2 2 96 16,2 3-167-16,-1 3-21 0,-1-1-17 0,0 1-26 15,-1 1-28-15,0-2-81 0,0 1-95 16,-1-5 0-16,1-1 0 0,0 0 0 0,-1-2 0 16,0-1 0-16,0-3 0 0,1-13 0 15,-1 21 0-15,1-21-29 0,0 14-287 0,0-14-76 16,0 0-128-16,4 12-96 0,-4-12-30 0,0 0-1144 16,0 0-1491-16</inkml:trace>
  <inkml:trace contextRef="#ctx0" brushRef="#br1" timeOffset="188530.14">18578 12799 815 0,'0'0'676'16,"0"0"-97"-16,0 0-43 0,0-13-21 0,0 13-70 15,0 0-7-15,0 0-54 0,0 0-22 0,0 0-16 16,0 0-12-16,13 4-18 0,-13-4-15 16,5 12-26-16,-5-12-36 0,5 17-8 0,-1-3-32 15,-2 0-6-15,0 1-24 0,-1 1-9 16,-1-1-15-16,0 2-23 0,0-1-19 0,-1-1-16 16,-1 0-17-16,0-1-12 0,1-2-10 0,-1-3-11 31,2-9-29-31,-2 18-18 0,2-18-41 0,-2 15-41 0,2-15-36 0,-2 10-53 0,2-10-82 15,0 0-72-15,0 0-64 0,0 0-62 0,0 0-41 16,0 0-27-16,0 0-47 0,7-13-104 16,-4 3-578-16,1-4-867 0</inkml:trace>
  <inkml:trace contextRef="#ctx0" brushRef="#br1" timeOffset="188957.15">18706 12726 1081 0,'7'-14'619'15,"0"5"-30"-15,-7 9-2 0,9-12 15 0,-9 12-12 16,0 0-47-16,12 6-39 0,-12-6-35 15,7 15-33-15,-5-1-35 0,1 1-45 0,-2 3-42 16,0 0-36-16,0 2-42 0,-2-1-24 0,1 1-32 16,0 1-24-16,-1-1-118 0,0-1-38 15,0 0 0-15,1-2 0 0,-1-2 0 0,0-1 0 16,1-14 0-16,-1 21 0 0,1-21 0 16,-1 15 0-16,1-15 0 0,0 0 0 0,0 0 0 15,2 11-175-15,-2-11-97 0,0 0-44 16,9-12-37-16,-4 5-29 0,3-6-4 0,-1-3-28 15,1-3 12-15,0-3 8 16,2-6 9-16,-1 1 16 0,-2-4 22 0,2 0 62 0,-2-2 82 16,1 3 75-16,-2 0 58 0,1 4 38 0,0 2 61 15,-2 5 37-15,0 3 48 0,-1 3 32 16,0 4 92-16,-4 9 33 0,5-8 50 0,-5 8-22 16,0 0 39-16,6 12 4 0,-6-12 24 0,1 27-3 31,-1-6-21-31,1 6-14 0,-2 1-17 15,1 7-32-15,-1 2-12 0,0 1-32 0,-1 7-37 16,-1-1-138-16,0-6-60 0,3-1 0 0,-2-2 0 16,2-2 0-16,-2-6 0 0,2-2 0 15,-2-6 0-15,2-1 0 0,-1-1 0 0,1-5 0 16,0-12 0-16,-1 17 0 0,1-17 0 16,0 0 0-16,0 0-301 0,0 0-196 0,0 0-96 15,0 0-140-15,0 0-314 0,0-21-543 16,1 5-1239-16</inkml:trace>
  <inkml:trace contextRef="#ctx0" brushRef="#br1" timeOffset="189693.14">19008 12478 1529 0,'0'0'669'0,"0"0"-64"15,11 6-58-15,-11-6-35 0,11 2-107 0,-11-2-43 16,12 3-79-16,-12-3-22 0,14 2-74 15,-14-2-9-15,14 3-60 0,-14-3 7 0,14 3-47 16,-14-3 11-16,14 5-47 0,-14-5 15 0,13 4-41 16,-13-4 7-16,10 5-45 0,-10-5 38 15,7 7-37-15,-7-7 32 0,5 9-27 16,-5-9 29-16,0 12-32 0,0-12 31 0,-4 14-24 16,-1-6 29-16,-1 3-28 0,-2 0 24 0,-2 1-22 15,1-2 27-15,-2 1-28 0,-1 0 30 16,0-1-28-16,1 0 28 0,-2-1-27 0,0-1 28 15,3-1-21-15,1-1 5 0,9-6 20 16,-13 9-23-16,13-9 20 0,-12 7-30 0,12-7 26 16,0 0-9-16,-8 6 37 0,8-6-8 0,0 0 14 15,0 0 28-15,0 13 27 0,0-13 4 0,3 15 4 16,-1-5 16-16,1 5 11 0,0 3 16 16,-1 1-24-16,0 3 0 0,2 1-20 0,-1 1-15 15,-2-1-19-15,1-1-17 0,-2-1-11 16,1 1-11-16,-1-3-9 0,0-1-13 0,0 0-27 15,-1-4-30-15,1-2-28 0,0-12-32 0,-2 20-30 16,2-20-57-16,-1 15-40 0,1-15-81 16,-2 10-13-16,2-10-50 0,0 0-13 15,0 0-14-15,-5 9 16 0,5-9 23 0,0 0 31 16,0 0 12-16,-2-10 64 0,2 10 46 0,-1-11 77 16,1 11 63-16,-4-15 71 0,4 15 63 15,-2-16 52-15,2 16 71 0,-1-13 39 0,1 13 30 16,0-12 15-16,0 12 13 0,1-13 5 15,-1 13-4-15,3-10-11 0,-3 10-22 0,6-13-16 16,-6 13-39-16,11-15-42 0,-3 5-27 0,1 1-26 16,3-2-22-16,1 0-15 0,3-1-15 15,0 1-9-15,1-2-6 0,-1 1-17 0,2 2-6 16,-2 0-18-16,-1 2-23 0,-1 1-5 16,-1 1-8-16,-2 2 2 0,-11 4-3 0,18-5 7 15,-18 5 9-15,14 1 17 0,-14-1 9 16,12 6 9-16,-12-6 15 0,6 13 14 0,-6-13 2 15,1 19 7-15,-3-4 10 0,-1 1 2 0,-4 2-6 16,0 1-6-16,-1 0-18 0,-1 0 7 16,-2 0-15-16,0-1-24 0,0 0-46 0,-1-2-60 15,1-2-57-15,1-1-106 0,0-4-62 16,2 2-95-16,1-5-56 0,7-6 72 0,-11 6-213 16,11-6-106-16,0 0-506 0,0 0-841 15</inkml:trace>
  <inkml:trace contextRef="#ctx0" brushRef="#br1" timeOffset="189864.99">19095 12973 1169 0,'-1'-14'582'0,"1"14"-41"16,0 0-42-16,0 0-4 0,0 0-3 0,0 0-10 0,0 0-34 15,-6 9-27-15,6-9-39 0,-5 22-36 0,1-5-23 16,-1-1-27-16,-1 5-17 0,0-1-24 16,0 1-25-16,-1-1-33 0,0 0-11 0,1-4-57 15,1-1-12-15,0-1-85 0,1-3-42 16,1-1-106-16,3-10-85 0,-7 14-92 0,7-14-142 15,0 0-83-15,-5 10 17 0,5-10-335 0,0 0-745 16,0 0-1228-16</inkml:trace>
  <inkml:trace contextRef="#ctx0" brushRef="#br1" timeOffset="190068.25">19042 13071 1360 0,'12'-6'767'0,"-12"6"-104"0,13 1-7 0,-13-1-2 15,17 5-55-15,-8 0-68 0,5 1-43 16,-1 1-21-16,1-1-38 0,1 1-42 15,-1 0-45-15,0 2-43 0,0-2-39 0,0 1-36 16,-1-1-159-16,0 0-65 0,-2-1 0 0,-3-1 0 16,-8-5 0-16,15 7 0 0,-15-7 0 15,12 6 0-15,-12-6 0 0,8 3 0 0,-8-3 0 16,0 0 0-16,0 0-2 0,14 1-450 16,-14-1-111-16,0 0-130 0,0 0-221 0,5-11-845 15,-5 11-1448-15</inkml:trace>
  <inkml:trace contextRef="#ctx0" brushRef="#br1" timeOffset="190490.4">19595 12671 286 0,'-4'-15'846'0,"0"2"-135"0,1 3-53 0,3 10-60 16,-6-18-38-16,6 18-55 0,-2-13-71 16,2 13-51-16,-3-11-56 0,3 11-22 0,0 0-17 15,-2-10-21-15,2 10-47 0,0 0-43 16,0 0-31-16,6-7-33 0,-6 7-20 0,0 0-15 16,0 0-20-16,12 4-17 0,-12-4-37 0,0 0-49 15,9 9-51-15,-9-9-57 0,6 9-27 16,-6-9-84-16,6 10-48 0,-6-10-92 0,4 10-50 15,-4-10-107-15,3 11-165 0,-3-11-505 16,0 0-840-16</inkml:trace>
  <inkml:trace contextRef="#ctx0" brushRef="#br1" timeOffset="190741.11">19429 12687 1411 0,'-14'-1'852'0,"14"1"-67"0,0 0-61 0,0 0-49 16,0 0-95-16,0 0-76 0,4-8-61 0,-4 8-53 16,16-7-62-16,-1 2-47 0,0 0-56 15,3 0-35-15,3-1-40 0,2 0-28 0,2 1-31 16,-1-1-21-16,1 1-44 0,-1-2-56 16,0 2-55-16,-1 1-37 0,0 0-48 0,-5-1-37 15,0 1-84-15,-3 1-26 0,-2 1-49 16,-13 2-4-16,19-3-60 0,-19 3-25 0,11-2-41 15,-11 2-118-15,0 0-53 0,0 0-341 0,0 0-610 16</inkml:trace>
  <inkml:trace contextRef="#ctx0" brushRef="#br1" timeOffset="191041.76">19664 12629 265 0,'0'0'781'0,"-14"2"-134"0,14-2-89 0,0 0-5 15,-14 0-55-15,14 0 0 0,0 0-71 16,0 0-64-16,-15 3-39 0,15-3 6 15,-6 6-27-15,6-6-3 0,-7 12-9 0,7-12-16 16,-6 17-17-16,1-3-12 0,2 0-8 0,-1 3-19 0,0-1-18 16,0 2-24-16,0 3-5 0,0 3-20 15,-1 1-37-15,-2 4-115 0,0 2 0 0,0 2 0 16,0 0 0-16,-1 1 0 0,2-2 0 16,-1-1 0-16,0 0 0 0,1 0 0 0,0-6 0 15,1-2 0-15,2-2 0 0,0-4 0 16,-1-3 0-16,2-1 0 0,0-2 0 0,2-11 0 15,-3 14 0-15,3-14 0 0,0 0 0 0,0 0-106 16,0 0-240-16,0 0-38 0,0 0-83 16,0 0-31-16,5-11-51 0,-2 2-31 0,0-4-78 15,0-4-148-15,0-2-389 0,1-1-806 16</inkml:trace>
  <inkml:trace contextRef="#ctx0" brushRef="#br1" timeOffset="191813.77">19563 12828 1168 0,'2'-9'642'15,"-2"9"-73"-15,5-15-71 0,-5 15-35 0,5-11-29 16,-5 11-20-16,5-7-29 0,-5 7-30 0,7-8-27 16,-7 8-36-16,14-7-32 0,-14 7-24 15,18-7-33-15,-4 2-30 0,0 1-8 0,3 1-15 16,-1-2-21-16,1 4-19 0,0-2-22 16,0 1-18-16,-1 1-17 0,-1 0-7 0,-2 1-20 15,-13 0-20-15,21-2-27 0,-21 2-24 0,19-1-19 16,-19 1 7-16,14 0-30 0,-14 0 17 15,0 0-21-15,18 0 22 0,-18 0 1 0,0 0 36 16,11 3-12-16,-11-3 32 0,0 0-17 16,0 0 29-16,-2 13-11 0,2-13 14 0,-12 13 8 15,3-5 15-15,-1 2 32 0,0-2-2 16,-2 3 18-16,1-4-7 0,1 2 7 0,2-2-5 16,1-2-15-16,7-5-12 0,-11 10 110 0,11-10-169 15,-9 7 12-15,9-7 7 0,0 0 2 16,-5 12 125-16,5-12-145 0,0 0-1 0,5 7 2 15,-5-7 119-15,0 0-163 0,10 9-6 16,-10-9-9-16,0 0-15 0,12 6-10 0,-12-6-17 16,0 0-11-16,11 5-13 0,-11-5-10 0,0 0-1 15,9 5 15-15,-9-5 8 0,0 0-7 16,0 0 3-16,-2 11 16 0,2-11 11 16,-8 9 24-16,8-9 18 0,-13 10 13 0,2-3 15 15,-1 1 22-15,-1 0 27 0,0 1 20 0,-1-2 21 16,-1 2 24-16,2-1 17 0,0-1 10 0,0 0 7 15,4-1-14-15,-1-1-10 0,10-5-20 16,-13 7-22 0,13-7-13-16,-8 6-2 0,8-6-4 0,0 0 4 15,0 0-1-15,0 0 1 0,0 0-7 16,12 3-1-16,-12-3-6 0,19-2 0 0,-19 2-4 16,24-1-4-16,-11 0-4 0,4-1 3 0,-2 1-1 15,-1 0-4-15,-2 0-4 0,0 0 0 16,-12 1 1-16,23 0-4 0,-23 0-6 15,19 0 7-15,-19 0-3 0,16 0 9 0,-16 0 10 16,14 1 13-16,-14-1 7 0,9 5 9 0,-9-5 5 16,9 8 12-16,-9-8 16 0,7 12 17 15,-7-12 0-15,5 17 7 0,-5-17 9 0,4 18 7 16,-4-18 5-16,2 20 18 0,-2-20-33 16,2 19 26-16,-2-19-28 0,1 18 17 0,-1-18-29 15,1 15 5-15,-1-15-97 0,1 12 0 0,-1-12 0 16,0 0 0-16,-1 16 0 0,1-16 0 15,0 0 0-15,0 13 0 0,0-13 0 0,0 0 0 16,-6 9 0-16,6-9 0 0,-9 6 0 0,9-6 0 16,-13 5 0-16,13-5 0 0,-21 3 0 15,4 0 0-15,-3-2 0 0,-1 1 0 16,-1-2-335-16,-2 0-93 0,-3-2-87 0,0 0-80 16,1-3-31-16,3-1-1170 0,0-4-1499 0</inkml:trace>
  <inkml:trace contextRef="#ctx0" brushRef="#br1" timeOffset="192455.34">20296 12590 1058 0,'0'0'740'0,"0"0"-76"0,0 0-88 0,4 9 14 15,-4-9-73-15,-4 12-37 0,4-12-57 16,-9 20-59-16,3-8-31 0,-3 3-45 15,0 0-28-15,-2 2-48 0,1-1-38 0,2-3-30 16,-1 1-34-16,1-2-21 0,0-1-25 0,2-2-46 16,1-2-48-16,5-7-88 0,-7 12-76 15,7-12-43-15,0 0-38 0,-4 10-41 0,4-10-36 16,0 0 15-16,0 0 23 0,13-3 40 0,-13 3 58 16,11-4 25-16,-11 4 58 0,12-3 53 15,-12 3 94-15,0 0 38 0,16-1 101 0,-16 1 33 16,9 6 22-16,-9-6-3 0,5 10-15 15,-5-10-5-15,3 17-6 0,-3-17-10 0,1 24 2 16,-1-6-33-16,-1-1-11 0,0 2-7 0,-1 1-14 16,0 2-16-16,0-2-16 0,1-2-17 15,-3-1 16-15,2 0-47 0,0-2-23 16,1-2-87-16,0-2-47 0,1-11-100 0,-1 15-14 16,1-15-75-16,0 0-23 0,3 12-98 0,-3-12-163 15,0 0-716-15,0 0-923 0</inkml:trace>
  <inkml:trace contextRef="#ctx0" brushRef="#br1" timeOffset="192672.66">20565 12690 838 0,'0'0'820'0,"0"0"-132"0,11 3-39 0,-11-3-60 15,-2 12-26-15,-1-3-105 0,-4 4-60 0,1 3-48 16,-6 2-28-16,-1 1-33 0,0 3-45 15,-1-1-42-15,-3 2-45 0,1-1-29 0,0 0-26 16,0-1-33-16,2-4-37 0,1-2-52 16,-1 0-56-16,3-3-72 0,2-1-86 0,1-2-98 15,0-2-84-15,8-7-70 0,-10 8-52 0,10-8-149 16,0 0-563-16,0 0-860 0</inkml:trace>
  <inkml:trace contextRef="#ctx0" brushRef="#br1" timeOffset="193032.27">20444 12753 927 0,'5'-9'653'16,"-5"9"-105"-16,8-13-11 0,-8 13-70 16,0 0-22-16,11-4-76 0,-11 4-2 15,0 0-65-15,5 7-17 0,-5-7-9 0,1 13-15 16,-1-13-16-16,-2 22-19 0,0-6-10 0,0 2-18 16,-2 3-9-16,-1 1-29 0,1 0-13 15,0 1 108-15,-1 0-156 0,2-2-3 0,1-3-7 16,-1 1-11-16,2-2-16 0,0 0-18 15,2-3 0-15,-1-1-8 0,4 1 0 0,-2-3 0 16,2-1 7-16,0-1 4 0,2-2-6 0,5 2-4 16,-4-2 3-16,4-1-5 0,2-1-1 15,-1-1-5-15,3 0 0 0,0-1 2 0,0-3-10 16,2 1 9-16,2-2 12 0,1 0-3 0,0-2-39 16,4-1 0-16,-1-1 0 0,-1-1 0 15,0 0 0-15,0 0 0 0,-6 1 0 16,1-1 0-16,-2 3 0 0,-1-3 0 0,-5 3 0 15,0-1 0-15,-9 4 0 0,14-7 0 0,-14 7 0 16,8-13 0-16,-8 13 0 0,2-19 0 16,-2 2 0-16,-3-6 0 0,-2-7 0 0,-3-10 0 15,-3-4-334-15,-2-13-400 0,-5-8-162 16,0-5-1066-16,-2-3-1702 0</inkml:trace>
  <inkml:trace contextRef="#ctx0" brushRef="#br1" timeOffset="197514.17">12491 12014 80 0,'0'0'607'0,"2"-17"-140"16,-2 17-71-16,1-15-34 0,-1 15-31 16,-1-18-58-16,1 18-31 0,-1-18-11 0,1 18-11 15,-3-18-51-15,3 18 23 0,-4-16-50 0,4 16 39 16,-5-15-37-16,5 15 6 0,-6-12-44 16,6 12 4-16,-9-10-40 0,9 10 25 0,-15-4-18 15,15 4 29-15,-19-1-30 0,3 3 27 0,-2 2-32 16,-5 3 25-16,-1 1-34 0,-4 4 30 15,-5 5-25-15,-1 2 27 0,1 0-30 0,-1 4-5 16,1 2 8-16,0 2 10 0,1 5 132 16,-3 6-161-16,0 3 1 0,3 2-1 0,2 7 29 15,0 2-37-15,2 2 28 0,2 5-26 0,2 0 10 16,1 2-22-16,4 0 7 0,3 0 10 16,3 2 12-16,3-1 4 0,6-7-4 15,3 2 23-15,4 9-26 0,4-1 22 0,5-1-33 16,2-1 26-16,6-5-31 0,5 0-1 0,4-4 2 15,5-3-4-15,5-3-3 0,4-4-4 16,6-3 5-16,3-4-4 0,5-3 1 0,1-4 0 16,6-2 12-16,1-6-10 0,2-2-2 15,2-4 2-15,5-2-5 0,3-5-5 0,2-1-2 16,0-5 3-16,2-3-5 0,-2-3-2 0,-2-2 3 16,-2-3-3-16,-3-3-1 0,-4-4 4 15,-3-2 1-15,-4-4-4 0,-3-3 35 0,-1-3-43 16,-6-3 34-16,-2-3-42 0,-3-3 30 15,-3-2-41-15,-3 0 33 0,-3-4-42 0,-3 2 30 16,-5-2-34-16,-5 4 5 0,-4-1 3 16,-2-3 3-16,-2-1 1 0,-5-1 2 0,-2-5-9 15,-2-2 27-15,-4-4-48 0,-4-2 32 0,-5-11-38 16,-4 0-8-16,-4 0 8 0,-4 2 7 16,-4 3 2-16,-3 2 13 0,-2 5 129 0,-4 2-145 31,-3 4 3-31,-6 2 9 0,-1 3 1 0,-5 4 2 0,-5 4 4 0,-2 4 0 0,-3 5 5 15,-2 4 4-15,0 4 9 0,-2 3 4 0,7 7-5 16,0 1 6-16,-2 4 4 0,0 1-8 16,-2 4 6-16,-1 3 0 0,-2 0 5 0,-11 5 8 15,-1 1-4-15,3 0 3 0,1 2 3 16,2 2 1-16,12-4-2 0,1 1-1 0,5 0-8 16,2 0-8-16,3-2 12 0,9 0-17 15,3-2 10-15,4 0-13 0,4-1 0 0,3-1-46 16,4 0-39-16,0-1-75 0,4 0-65 0,2-1-87 15,10-2-56-15,-18 6-71 0,18-6-40 16,-12 8-99-16,12-8-248 0,-7 11-431 0,7-11-871 16</inkml:trace>
  <inkml:trace contextRef="#ctx0" brushRef="#br1" timeOffset="205292.5">3585 14618 49 0,'0'0'708'0,"0"-16"-166"0,0 16-87 15,-2-15-52-15,2 15-66 0,-3-10-69 0,3 10 0 16,-2-11-44-16,2 11 38 0,-4-8-14 16,4 8 13-16,-5-11-13 0,5 11 26 0,-5-8-37 15,5 8 18-15,-6-8-38 0,6 8 10 16,-9-7-37-16,9 7-12 0,-9-6-40 0,9 6 7 15,-11-4-38-15,11 4-14 16,-12-4-19-16,12 4-18 0,0 0-5 0,-19 4-9 0,19-4-5 16,-19 9 17-16,8 1-26 0,-3 3 24 0,1 3-17 15,-3 4 29-15,1 2-19 0,-1 1 26 16,1 4 100-16,-2 2-122 0,0 0-30 0,4-1 39 16,-2 5-29-16,0 3 31 0,2 2-34 0,-1 1 34 15,2 2-43-15,2 4 37 0,0 1-32 16,3 4 34-16,1 1-40 0,3 2 38 0,2 0 88 15,4-1-121-15,1 0 92 0,3-4-121 16,5 0 110-16,2-2-110 0,3-2 99 0,2-2-109 16,9 0 111-16,3 0-117 0,3-3 77 0,6-4-53 15,2-2 0-15,5-4 0 0,3-2 0 16,2-5 0-16,2 0 0 0,-5-7 0 0,3-2 0 16,1-3 0-16,0-5 0 0,5-4 0 0,3-5 0 15,11-7 0-15,1-5 0 0,1-8 0 16,2-5 0-16,-1-6 0 0,11-11 0 0,-4-4 0 15,-17 7 0-15,-3-1 0 0,-4-3 0 16,-4 3 0-16,-5 0 0 0,-2 0 0 0,-6-1 0 16,-4-2 0-16,-3-1 0 0,-4-1 0 15,-4-3 0-15,-5-2 0 0,-4 2 0 0,-6 4 0 16,-4 3 0-16,-5-4 0 0,-4 1 0 0,-2 1 0 16,-6-1 0-16,-2 1 0 0,-6-6 0 15,-5 3 0-15,-5 1 0 0,-5 2 0 0,-7 4 0 16,-3 2 0-16,-7 3 0 0,-2 4 0 0,-3 4 0 15,-3 5 0-15,-1 5 0 0,1 4 0 16,5 5 0-16,2 4 0 0,-3 3 0 16,0 5 0-16,0 2 0 0,-3 4 0 0,-8 5 0 15,-2 2 0-15,2 1 0 0,2 3 0 0,0 1 0 16,3 2 0-16,1 1 0 0,4-2 0 0,1 3 0 16,8-4 0-16,-3 6 0 0,7-4 0 15,0 1 0-15,3-1 0 0,0 0 0 16,2 0 0-16,5-1 0 0,5-5 0 0,4 0 0 15,4-7 0-15,1 3-66 0,6-3-137 0,-1-1-34 16,2 0 62-16,2-1-146 0,2-1-17 0,7-5-32 16,-12 13-16-16,12-13-21 0,-9 14-31 15,9-14-81-15,-5 16-153 0,5-16-612 16,-3 20-890-16</inkml:trace>
  <inkml:trace contextRef="#ctx0" brushRef="#br1" timeOffset="206419.98">1655 16446 326 0,'-3'-13'428'0,"0"2"-65"0,0 1-40 16,0 0-39-16,0 1-32 0,3 9-14 0,-5-19 120 16,5 19-182-16,-5-19 7 0,5 19-21 0,-7-18 11 15,7 18 15-15,-7-14-1 0,7 14-21 0,-9-15-20 16,9 15-15-16,-12-11-24 0,12 11-4 16,-16-7-17-16,16 7-1 0,-20-1 130 0,8 4-145 15,-4 1 143-15,-2 2-145 0,0 2 141 0,-2 3-148 16,1 1 133-16,-3 3-154 0,2 4 138 31,-1 0-146-31,-2 7 135 0,0 1-143 0,0 3 13 0,2 0 10 0,1 4 6 0,-1 0-5 16,1 1 1-16,3 2 7 0,0 1-4 0,4 3-3 15,-1 2 6-15,4 4-2 0,4 1 4 0,3 2 126 16,3 4-163-16,3-1 5 0,5 9-7 16,5-1-6-16,3-5 0 0,4-3 3 0,5-3 12 15,3-5 5-15,6-4 6 0,3-4-12 0,3-3 22 16,7-6 13-16,4-4 17 0,6-5 0 15,8-5 7-15,8-4-13 0,4-3-34 0,7-6 26 16,5-2-9-16,1-5 4 0,8-3 4 0,22-6 2 16,2-7 6-16,2-5-10 0,0-6-1 0,2-8-11 15,0-6 1-15,0-8-2 0,2-3-6 16,-1-4-13-16,-2-2-2 0,-5 1-4 0,-6-2 42 16,-8 1-65-16,-7 0 0 0,-9 1 0 15,-8 1 0-15,-7 2 0 0,-19 12 0 0,-5 1 0 16,-5 1 0-16,-9 3 0 0,-5 2 0 0,-9 7 0 15,-6-1 0-15,-6 6 0 0,-5-1 0 16,-5 2 0-16,-6-4 0 0,-8-4 0 0,-5-1 0 16,-8 1 0-16,-13-8 0 0,-6 2 0 15,-9 1 0-15,-7 2 0 0,-5 2 0 0,-5 3 0 16,-3 4 0-16,-3 3 0 0,-3 3 0 0,-2 4 0 16,-3 4 0-16,-2 3 0 0,-2 5 0 15,-2 2 0-15,-2 7 0 0,2 4 0 0,0 4 0 16,1 4 0-16,3 6 0 0,-1 3-35 15,-15 9 70-15,4 6-52 0,3 4 34 0,2 5-24 16,3 5-38-16,4 3 7 0,2 0 5 0,7 3 3 16,16-12 5-16,2 1 0 0,3 0 12 15,3-4-11-15,4 1 9 0,3-4 1 0,3-3 4 16,4-4-5-16,8-5 10 0,2-3-9 16,3-2 4-16,5-4 0 0,1-1 1 0,6-3 3 15,-1-1-5-15,5-3-13 0,-1-1-10 0,3-1-17 16,2-1-25-16,0-1-33 0,7-6-19 15,-10 10 5-15,10-10-14 0,-6 8-16 0,6-8-9 16,0 0-7-16,-3 10-27 0,3-10-34 16,0 0-29-16,0 0-40 0,3 13-37 0,-3-13-32 15,0 0-41-15,12 6-131 0,-12-6-734 0,12 2-880 16</inkml:trace>
  <inkml:trace contextRef="#ctx0" brushRef="#br1" timeOffset="213803.55">21115 12912 823 0,'0'0'681'0,"0"0"-136"16,0 0-80-16,0 0-74 0,0 0-37 15,11 2-29-15,-11-2-17 0,0 0-28 0,0 0-29 16,0 0-27-16,8 5-12 0,-8-5-4 16,0 0-8-16,0 0-12 0,0 0-9 0,8 9-7 15,-8-9-6-15,0 0-4 0,0 0-22 0,0 0-12 16,0 0-27-16,-2 11-18 0,2-11-19 15,-6 8-6-15,6-8-23 0,-8 11-35 16,0-5-37-16,-1 2-38 0,-1 1-36 0,1-1-30 16,-1 0-30-16,-1 1-21 0,3-3-16 0,1-2-23 15,7-4-46-15,-14 10-41 0,14-10-77 16,-10 4-165-16,10-4-713 0,0 0-880 0</inkml:trace>
  <inkml:trace contextRef="#ctx0" brushRef="#br1" timeOffset="214604.8">21503 12514 626 0,'0'0'607'0,"-9"-5"-101"0,9 5-44 16,0 0-16-16,-13-3-44 0,13 3 21 0,0 0-39 15,-12-4 15-15,12 4-57 0,0 0-11 16,-11-5-15-16,11 5-23 0,0 0-24 0,0 0-26 16,-11-2-23-16,11 2-36 0,0 0-23 15,0 0-28-15,0 0-26 0,-9-4-19 0,9 4-10 16,0 0 4-16,0 0 18 0,0 0 9 0,0 0 5 15,0 0 1-15,12-1 1 0,-12 1-8 16,12 0-5-16,-12 0-13 0,19 0-8 0,-19 0-17 16,20 0-6-16,-20 0-31 0,24-1-28 0,-9 1 0 15,2-2 0-15,-1 1 0 0,0-1 0 16,0 0 0-16,0-1 0 0,-1 1-100 0,-4 0-96 16,-11 2-58-16,18-3-34 0,-18 3-85 15,16-1-21-15,-16 1-105 0,14-2-29 0,-14 2-172 16,0 0-840-16,0 0-1178 0</inkml:trace>
  <inkml:trace contextRef="#ctx0" brushRef="#br1" timeOffset="-214719.73">21580 12526 735 0,'0'0'837'16,"-12"4"-241"-16,12-4-91 0,0 0-91 0,-9 7-22 15,9-7-70-15,0 0-22 0,-6 9-76 16,6-9-24-16,0 0-66 0,-5 13-2 0,5-13-48 15,0 0 7-15,-2 14-63 0,2-14-27 0,0 0-74 16,-2 14-29-16,2-14-91 0,0 0-30 16,0 15-87-16,0-15-155 0,0 0-673 0,4 12-752 15</inkml:trace>
  <inkml:trace contextRef="#ctx0" brushRef="#br1" timeOffset="-214281.38">21692 12562 875 0,'11'-4'664'0,"-11"4"-42"0,0 0-81 16,0 0-15-16,13 1-64 0,-13-1 2 0,0 0-72 16,0 0-21-16,10 6-67 0,-10-6-11 15,0 0-58-15,0 0-22 0,0 13-57 0,0-13-5 16,-5 8-52-16,5-8 0 0,-9 13-38 0,9-13-48 16,-11 13-75-16,1-4-29 0,2-1-66 15,-3 2-10-15,-1-3-49 0,-1 1 7 16,0 0-64-16,-1 0 42 0,-1 0-39 0,-2-1 19 15,-2 1-14-15,3 0-1 0,-5-1-1 0,2-1 53 16,0 1 27-16,1-1 54 0,-2 0 44 16,2-2 80-16,0 0 45 0,2 1 64 0,-1-1 40 15,1-1 57-15,4 0 56 0,1 0 42 16,11-3-12-16,-18 3-36 0,18-3-19 0,-13 3 12 16,13-3 21-16,0 0-2 0,0 0-8 0,0 0-8 31,0 0-6-31,0 0-15 0,13-6-14 0,-13 6-11 0,25-6-17 0,-9 2-20 0,2-1-24 15,3 0-13-15,2-1-23 0,2-1-17 0,0 0-17 16,3-3-11-16,3 1 16 0,-5 0-38 16,3-1 7-16,-2 0-65 0,-2 3-17 15,-4-1-88-15,-1 0-37 0,-2 1-31 0,0 3-79 16,-5 0-14-16,-2-1-61 0,1 3-5 0,-12 2-67 16,15-5 5-16,-15 5-63 0,12-5-98 15,-12 5-139-15,0 0-431 0,9-5-764 0</inkml:trace>
  <inkml:trace contextRef="#ctx0" brushRef="#br1" timeOffset="-213796.52">21672 12371 619 0,'-5'-10'652'0,"5"10"-93"0,-7-15-43 16,7 15-44-16,-4-12-32 0,4 12-31 15,0 0-49-15,-5-12-53 0,5 12-62 16,0 0-50-16,-4-7-34 0,4 7-10 0,0 0 3 15,0 0 6-15,0 0 5 0,0 0 9 0,0 12 10 16,0-12 2-16,2 26-2 0,-2-4-11 16,0 3-13-16,0 6-7 0,0 4-5 0,0 4-3 15,-2 7-18-15,0-1-21 0,0-1-17 0,-2-1-9 16,1-6 115-16,1-1-147 0,-3-2-17 16,2-2-5-16,1-6-4 0,-2 1-4 0,2-5 0 15,-2 0 1-15,1-5-1 0,1-1 5 16,0-2-2-16,0-2-32 0,2-12-59 0,-6 16-52 15,6-16-65-15,0 0-64 0,-4 10-73 16,4-10-52-16,0 0-34 0,0 0-34 0,2-17 2 16,-2 17 19-16,6-23 16 0,-2 5 58 15,0-2 71-15,-1-1 74 0,1 0 88 0,-1 2 87 16,0 1 68-16,0-1 104 0,-2 2 48 0,3 2 99 16,-4 2 35-16,0 13 32 0,0-21-28 15,0 21-14-15,-4-15-80 0,4 15-21 0,0 0-36 16,-8-6 19-16,8 6-34 0,-11 4-9 15,11-4-8-15,-16 13-8 0,5-5-16 0,-2 3-21 16,3-1-15-16,-3 3-16 0,1-3-15 16,-1 2-15-16,-1 2-33 0,1-3-54 0,2 1-66 15,-3-2 70-15,3-1-171 0,3-1-50 0,-2-3-92 16,10-5-152-16,-11 6-157 0,11-6-135 16,0 0-585-16,-6-7-984 0</inkml:trace>
  <inkml:trace contextRef="#ctx0" brushRef="#br1" timeOffset="-213592.63">21483 12764 854 0,'7'-10'563'0,"0"3"-52"0,3 3 19 0,-2-2-45 16,-8 6 27-16,19-4-40 0,-19 4 8 16,23-1-58-16,-6 3 14 0,0 1-40 0,1 1-49 15,1 3-38-15,2 3-44 0,0-3-34 16,-4 3-39-16,2 0-36 0,-2 1-28 0,1-1-26 16,-2 0-19-16,0 1-14 0,-2-1-14 15,-3-2-13-15,0 0-9 0,1 0-44 0,-2-3-49 16,-3 0 91-16,-7-5-182 0,14 7-25 0,-14-7-27 15,10 5-46-15,-10-5-44 0,0 0-53 16,17-2-85-16,-17 2-42 0,13-9-40 0,-6 3 51 31,4-3-274-31,-2-2-392 0,0-1-743 0</inkml:trace>
  <inkml:trace contextRef="#ctx0" brushRef="#br1" timeOffset="-213233.16">22021 12672 1091 0,'8'-14'594'0,"-1"1"-82"0,-1 2 1 15,-3 3-30-15,-3 8 26 0,6-14-37 16,-6 14-12-16,5-11-77 0,-5 11-54 0,0 0-49 15,4-10-41-15,-4 10-26 0,0 0-22 0,0 0-33 16,0 0-28-16,-11 12-24 0,4-1-19 16,-4-2-17-16,0 3-16 0,0 1-28 0,-3 1-52 15,1-1-53-15,-1 1-19 0,3-4-59 16,0 0-10-16,1-1-74 0,2-2-38 0,8-7-82 16,-11 9-72-16,11-9-38 0,0 0-13 0,0 0 42 15,0 0 77-15,0 0 65 0,0 0 71 16,6-12 95-16,-6 12 104 0,11-10 73 0,-11 10 61 15,12-8 55-15,-12 8 58 0,11-7 19 0,-11 7 57 16,0 0-7-16,12-1 35 0,-12 1-52 16,11 7 20-16,-11-7-36 0,9 13-10 15,-5-3-9-15,0 3-11 0,1 1-13 0,-3 2-17 16,1-1-31-16,-1 1-35 0,-2 0-24 0,2-3-19 16,-2-1-16-16,0-12-14 0,2 21-17 15,-2-21-34-15,2 17-45 0,-2-17-47 0,1 12-47 16,-1-12-58-16,0 0-80 0,4 12-86 15,-4-12-52-15,0 0-83 0,0 0-123 0,11-8-116 16,-11 8-347-16,11-20-698 0</inkml:trace>
  <inkml:trace contextRef="#ctx0" brushRef="#br1" timeOffset="-213053.39">22126 12622 844 0,'9'-26'716'0,"-3"4"-97"0,-1 1-60 16,1 5-34-16,-4 1-20 0,3 4-32 0,-2 2-75 15,-3 9-62-15,4-13-9 0,-4 13-4 16,0 0-35-16,0 0-25 0,0 0-40 15,13 8-25-15,-13-8-26 0,4 21-10 0,0-6-17 0,-2 0-7 16,2 3-13-16,-2-1-27 0,-2 0-12 16,2-1-12-16,-1 1-19 15,-1-3-10-15,0-3-44 16,0-11-59-16,2 18-57 0,-2-18-77 0,0 14-125 0,0-14-102 16,0 0-191-16,2 11-252 0,-2-11-760 0,0 0-1280 15</inkml:trace>
  <inkml:trace contextRef="#ctx0" brushRef="#br1" timeOffset="-212270.09">22193 12359 1116 0,'0'0'745'15,"-4"-18"-128"-15,4 18-90 0,-2-11-46 16,2 11-51-16,0 0-23 0,-3-12-22 16,3 12-17-16,0 0-41 0,9-7-43 0,-9 7-38 15,11-2-35-15,-11 2-27 0,16 0-17 0,-16 0-13 16,18 3-30-16,-6-1-17 0,3 2-21 15,-1 0-14-15,-1 1-16 0,0 0-4 0,-1 0-11 16,-2-1-9-16,-10-4-10 0,15 8 2 16,-15-8-23-16,13 9-21 0,-13-9-22 0,10 8-6 15,-10-8 19-15,6 8-16 0,-6-8 28 0,0 0-20 16,-3 16 30-16,3-16-20 0,-9 15 32 0,2-5-11 16,-3 2 52-16,-2 0-8 0,-1 0 12 15,-1 1 8-15,1 0 12 0,2-3-3 0,-1 0-5 16,3-1-11-16,1-3-5 0,2 1-17 15,6-7-7-15,-12 9-2 0,12-9-6 0,0 0 4 16,-3 11 1-16,3-11-3 0,0 0-14 16,0 0-27-16,13 0-31 0,-13 0-33 0,14-3-21 15,-14 3-58-15,17-5-3 0,-17 5-65 0,19-4-5 16,-19 4-62-16,13-4-11 0,-13 4-41 16,0 0 36-16,16-1-18 0,-16 1-16 0,0 0-34 15,0 0-32-15,2 12-21 0,-2-12 17 16,-9 12 43-16,5-5 66 0,-8 4 146 0,-1 1 182 15,-1 1 148-15,-1-1 69 0,-3 1 24 0,0 4 1 16,-2-4 68-16,4 1 9 0,0-3 24 16,5-1-62-16,-1 0-24 0,2-2-69 15,3-1 43-15,7-7-1 0,-9 10 22 0,9-10-47 16,0 0-12-16,0 0-52 0,9 6-12 0,-9-6-47 16,15-4-3-16,1 0-35 0,-2 0 6 15,4-2-30-15,-3 0-3 0,6-1-63 0,-4 1-24 16,-1 0-82-16,-1 0-30 0,0 0-75 15,-2 0-7-15,1 1-47 0,-4 1 66 0,-3-1-182 16,-7 5-10-16,14-8-18 0,-14 8 15 0,9-9 43 16,-9 9 54-16,4-7 72 0,-4 7 118 15,0 0 132-15,4-13 104 0,-4 13 50 0,0 0 37 16,0-14 13-16,0 14 31 0,0 0-21 0,0-12 38 16,0 12-46-16,0 0 5 0,0 0-51 15,0 0 18-15,-2-11-30 0,2 11 42 16,0 0-10-16,0 0 38 0,-4 12-28 0,4-12 27 15,0 20-29-15,-2-2 16 0,2 2 9 0,0 5 22 16,-2 2-14-16,2 1-19 0,-3 0-8 16,3 1-14-16,-2-1-10 0,2 0-30 0,-2-3-24 15,2 0-21-15,-2-3-17 0,2-3-14 16,-2-1-7-16,2-2-12 0,-2-3-33 0,2-13-39 16,-2 19-46-16,2-19-55 0,-2 14-79 0,2-14-61 15,0 0-108-15,0 0-48 0,0 0-78 16,0 0-29-16,0 0-59 0,-6-8-101 15,6 8-522-15,-2-19-828 0</inkml:trace>
  <inkml:trace contextRef="#ctx0" brushRef="#br1" timeOffset="-212106.17">22275 12689 1943 0,'0'0'478'0,"-6"-9"-10"0,6 9 9 15,0 0 39-15,-11-3-38 0,11 3-36 0,0 0-75 16,0 0-43-16,-14 6-66 0,14-6-5 0,-9 8-46 16,9-8-25-16,-11 14-14 0,5-4-28 15,-4 3-20-15,2-1-17 0,-1 1-20 0,-2 2-18 16,1 0-8-1,-1 0-16-15,2-2-43 0,0 0-60 0,0 0-74 16,-2-2-86-16,4 0-81 0,1-2-103 0,6-9-97 16,-7 12-107-16,7-12-200 0,0 0-494 15,0 0-907-15</inkml:trace>
  <inkml:trace contextRef="#ctx0" brushRef="#br1" timeOffset="-211949.94">22183 12825 600 0,'0'0'670'0,"14"-9"-83"0,-14 9-45 0,14-7 1 16,-14 7-17-16,18-3-3 0,-18 3-81 15,23 0-48-15,-10 2-71 0,3 1-35 16,-1 2-62-16,1 2-24 0,-1 1-52 0,-2 0-31 16,1 0-28-16,-3 2-56 0,3-2-99 0,-3 1-115 15,1 0-121-15,-1-1-120 0,2-1-166 16,-1-1-909-16,-1-1-1121 0</inkml:trace>
  <inkml:trace contextRef="#ctx0" brushRef="#br1" timeOffset="-211587.58">22684 12625 1220 0,'0'0'848'15,"-7"-7"-183"-15,7 7-58 0,0 0-87 0,-8-8-55 16,8 8-127-16,0 0-40 0,0 0-74 15,0 0-14-15,0 0-59 0,0 0-4 0,0 0-51 16,0 0 6-16,0 0-58 0,0 0-41 0,0 0-88 16,0 0-42-16,0 0-103 0,0 0-40 15,2 11 49-15,-2-11-255 0,-2 11-228 0,2-11-501 16,-2 9-814-16</inkml:trace>
  <inkml:trace contextRef="#ctx0" brushRef="#br1" timeOffset="-211228.04">22568 12737 664 0,'-9'4'718'0,"9"-4"-87"0,-14 6-93 16,14-6-26-16,-8 5-89 0,8-5-30 0,0 0-76 16,-9 6-19-16,9-6-70 0,0 0 27 15,0 0-38-15,0 0 13 0,0 0-41 16,0 0-5-16,0 0-50 0,0 0 2 0,0 0-46 16,0 0 3-16,8 4-36 0,-8-4 9 0,9-3-32 15,-9 3 10-15,14-3-26 0,-14 3 11 16,13-3-45-16,-13 3-7 0,16-2-42 0,-16 2 12 15,0 0-28-15,16 1 44 0,-16-1-15 16,9 6 38-16,-9-6-17 0,11 11 30 0,-11-11-12 16,3 16 38-16,-3-16 9 0,2 22 31 0,-2-10 18 15,-2 4 16-15,1 1 8 0,-1-3 3 16,0 3 2-16,0-3-5 0,2 0-18 0,-2-3 2 16,2-11-13-16,-3 18-11 0,3-18-25 15,0 13 25-15,0-13-10 0,0 0-6 0,0 17-4 16,0-17-3-16,0 0-11 0,0 0-53 15,11 5-63-15,-11-5-88 0,9-5-88 0,-9 5-94 16,16-12-111-16,-7 3-100 0,0-1-185 0,3-7-791 16,-1 3-1176-16</inkml:trace>
  <inkml:trace contextRef="#ctx0" brushRef="#br1" timeOffset="-211056.08">22811 12614 884 0,'0'0'678'0,"4"-16"-89"16,-4 16-88-16,5-9 5 0,-5 9-67 15,4-8-10-15,-4 8-90 0,0 0-24 16,12-9-78-16,-12 9-13 0,10-8-69 0,-10 8-5 16,14-8-50-16,-2 0 7 0,0 1-45 0,3 0 3 15,0 0-84-15,1-1-42 0,-1 1-98 16,1 1-41-16,-1 0-100 0,0 2-40 0,0-2-61 16,-3 5-102-16,0-2-176 0,-12 3-296 15,16-2-567-15</inkml:trace>
  <inkml:trace contextRef="#ctx0" brushRef="#br1" timeOffset="-210696.1">23083 12487 598 0,'0'0'636'0,"-10"3"-129"0,10-3-38 0,0 0-69 16,-11 3 12-16,11-3-28 0,0 0-18 15,-11 5-73-15,11-5-2 0,-7 7-41 0,7-7 30 16,-9 11-31-16,9-11 17 0,-4 17-33 16,1-9 21-16,1 4-19 0,0 1 24 0,0 4-54 15,0 0-7-15,0 2-14 0,-1 1-15 0,0 2-23 16,1 1-15-16,0 1-20 0,2-1-17 15,-2 0-10-15,-1 1-19 0,1-1-10 0,-2-2-13 16,2 0-21-16,0-3 13 0,0-1-35 16,1 1-41-16,-1-4-39 0,-1-2-38 0,3-12-44 15,-2 19-38-15,2-19-45 0,0 13-36 0,0-13 14 16,0 0-21-16,2 12 19 0,-2-12 31 16,0 0 29-16,10 5 40 0,-10-5 31 0,0 0 20 15,0 0 41-15,15-2 41 0,-15 2 52 16,12-3 44-16,-12 3 36 0,13-7 27 0,-13 7-1 15,16-7-5-15,-7 2 10 0,2-2-41 16,0 0 9-16,-1 2-44 0,-2-1 15 0,-1 0-39 16,2 2-3-16,-9 4-70 0,13-9-11 0,-13 9-87 15,12-7-44-15,-12 7-115 0,9-6-90 16,-9 6-148-16,0 0-819 0,8-7-962 0</inkml:trace>
  <inkml:trace contextRef="#ctx0" brushRef="#br1" timeOffset="-210362.82">22930 12793 891 0,'0'0'716'0,"-18"-6"-175"15,18 6-47-15,-11-3-76 0,11 3-14 0,0 0-49 16,-12 5 9-16,12-5-47 0,-9 8 8 0,9-8-49 16,-7 15-11-16,1-3-18 0,-1 1-16 15,2 2-22-15,1-1-11 0,2 4-11 0,-4 3-16 16,3-3-32-16,1 0-24 0,0 3-23 15,0-1-11-15,-2 0-13 0,4-2 22 0,-2 1-41 16,2-4 32-16,0 2-46 0,0-3 38 0,2-2-42 16,-2-12 35-16,5 19-28 0,-5-19 50 15,7 13-20-15,-7-13 32 0,17 8-25 16,-17-8 14-16,23 0-26 0,-6-1 17 0,0-2-30 16,3 0-39-16,-2 0-11 0,4-2 0 15,-1-1 0-15,2 1 0 0,-3-1 0 0,-2 1 0 16,-1 0 0-16,1-1 0 0,-1 0-107 0,-2 0-140 15,1-2-116-15,-3 1-109 0,0-2-160 16,1 3-231-16,-4-2-877 0,3 0-1426 0</inkml:trace>
  <inkml:trace contextRef="#ctx0" brushRef="#br1" timeOffset="-209987.03">23435 12615 1155 0,'0'0'748'16,"0"0"-75"-16,-11-3-13 0,11 3-56 0,0 0-34 15,0 0-100-15,0 0-16 0,0 0-67 0,9-6-9 16,-9 6-84-16,12-3-16 0,-12 3-79 16,17-2 0-16,-17 2-73 0,22-4 12 0,-11 3-61 15,1-1 18-15,4-2-71 0,-1 1-30 0,1-1-99 16,-1 0-31-16,1 0-74 0,0 0-47 15,0-1-113-15,-3 0-88 0,0 1 5 16,-1 1-342-16,0 1-709 0,-12 2-1130 0</inkml:trace>
  <inkml:trace contextRef="#ctx0" brushRef="#br1" timeOffset="-209564.41">23655 12472 563 0,'0'0'738'0,"-9"-7"-140"0,9 7-26 15,0 0-58-15,-9-6-68 0,9 6-32 16,0 0-76-16,0 0-8 0,-16 2-46 0,16-2 10 16,-10 10-43-16,5-3 7 0,-4 4-42 15,-1 2 6-15,2 1-33 0,-4 4 10 0,1 1-43 16,-5 2 8-16,3 1-54 0,-2 0 19 16,-2 0-60-16,-1 0-14 0,1 1-8 0,0-2-2 15,0-1-16-15,3-3-8 0,1-2-31 0,-1-1-61 16,5-3-61-16,0-1-66 0,-1 0-29 15,3-3-88-15,7-7-78 0,-8 9-82 0,8-9-25 16,0 0 5-16,0 0-1 0,0 0 32 16,0 0 72-16,-4-10 97 0,4 10 161 0,3-12 132 15,-3 12 84-15,4-14 53 0,-4 14 37 0,4-14 19 16,-4 14 8-16,4-11-10 0,-4 11 2 16,0 0 42-16,4-10 37 0,-4 10 1 0,0 0-44 15,0 0 31-15,7 8-40 0,-7-8 11 16,2 16-25-16,-1-5-9 0,0 1-16 0,1 4 2 15,-2 3-9-15,0 2-21 0,-2-1-23 16,1 3-26-16,-1-1 12 0,-2-3-55 0,2-1-5 16,0 0-95-16,-1-2-59 0,2-1 17 15,0-3-223-15,1-12-103 0,0 18-108 0,0-18-237 16,0 0-783-16,1 12-1171 0</inkml:trace>
  <inkml:trace contextRef="#ctx0" brushRef="#br1" timeOffset="-209376.91">23435 12912 687 0,'7'-7'823'0,"-7"7"-102"0,14-11-85 16,-14 11 24-16,13-10-72 0,-13 10-62 0,16-7-104 15,-3 1-36-15,-2 0-85 0,0 2-27 0,2 0-72 16,2-1-10-16,-2 0-58 0,3-1-4 16,-1 2-49-16,1 0-15 0,-2-2-87 0,1 1-51 15,-1 1-96-15,0 0-41 0,-2-1-88 16,-3 2-25-16,-1 0-64 0,-8 3-25 0,20-7-55 15,-20 7-93-15,14-7-82 0,-14 7-381 16,8-6-632-16</inkml:trace>
  <inkml:trace contextRef="#ctx0" brushRef="#br1" timeOffset="-209079.67">23738 12746 1265 0,'0'0'487'0,"-6"-10"-10"0,6 10-40 16,-6-8-19-16,6 8-12 0,0 0-36 0,-8-7-46 16,8 7-78-16,0 0-8 0,0 0-24 15,0 0 32-15,0 0-26 0,-13 4 19 0,13-4-24 16,-4 11 14-16,4-11-13 0,-7 16 19 0,5-7-50 15,-2 4 2-15,0 0-18 0,0 2-11 16,0-1-15-16,-1 1-13 0,0 1-16 16,0 1-10-16,-1-1-14 0,2 0-18 0,-1 0 8 15,1 0-36-15,0-3 12 0,1 2-36 0,-2-3 20 16,3-2-30-16,2-10 17 0,-2 15-25 16,2-15 24-16,-2 13-21 0,2-13 32 0,0 0-27 15,4 12-10-15,-4-12 0 0,0 0 0 0,12 6 0 16,-12-6 0-16,0 0 0 0,15 1 0 15,-15-1 0-15,16-4 0 0,-16 4 0 0,18-7-48 16,-4 1-133-16,0 0 46 0,3-5-254 16,1 3-61-16,1-4-109 0,1-1-73 0,-1 1-202 15,2-6-738-15,1 0-1218 0</inkml:trace>
  <inkml:trace contextRef="#ctx0" brushRef="#br1" timeOffset="-208782.79">24059 12628 987 0,'7'-12'870'0,"-3"4"-152"0,-4 8-99 15,7-12-55-15,-7 12-64 0,0 0-84 16,4-11 60-16,-4 11-177 0,0 0 96 0,0 0-162 16,0 0-38-16,0 0 1 0,0 0-57 15,-2 12 12-15,2-12-42 16,-6 17 24-16,1-3-50 0,-4-1 31 0,4 2-44 0,-3 0 23 0,3 0-49 16,-4 0 25-16,5-2-50 0,-1 0 36 15,1-3-46-15,1 0 38 0,3-10-37 0,-3 17 41 16,3-17-39-16,0 11 42 0,0-11-34 15,6 9 22-15,-6-9-32 0,11 7 32 0,-11-7-41 16,19 6 31-16,-19-6-35 0,21 0 29 16,-21 0-47-16,23 0 6 0,-5-1-64 0,-1-2-1 15,-1 0-64-15,1 0-23 0,1-1 61 0,-2 0-174 16,-1 0-40-16,1-1-48 0,-5 1-58 16,-1 2-45-16,-10 2-41 0,16-8-72 0,-16 8-133 15,10-6-414-15,-10 6-747 0</inkml:trace>
  <inkml:trace contextRef="#ctx0" brushRef="#br1" timeOffset="-208578.83">24233 12691 163 0,'0'0'668'0,"-11"-8"-120"16,11 8-85-16,-10-7-55 0,10 7-53 0,0 0-20 15,-7-5-43-15,7 5 2 0,0 0 18 16,0 0 12-16,0 0-4 0,-8 8-13 0,8-8-19 16,-1 12 92-16,1-12-139 0,-2 20-35 15,0-9 11-15,-2 4-38 0,1 1 1 0,1 0-61 16,-1 1 5-16,-1-2-58 0,0 0-6 0,3-1-23 15,-2-3-56-15,1 0-36 0,2-11-73 16,-3 14-20-16,3-14-68 0,-2 12-33 0,2-12-83 16,0 0-41-16,0 0 60 0,0 0-227 15,9 5-163 1,-9-5-497-16,11-11-809 0</inkml:trace>
  <inkml:trace contextRef="#ctx0" brushRef="#br1" timeOffset="-208403.5">24300 12662 500 0,'5'-10'766'0,"-1"-1"-157"0,-4 11-85 0,8-10-49 15,-8 10-12-15,0 0-24 0,0 0-38 0,0 0-40 16,0 0-47-16,8 8-30 0,-8-8-22 16,0 19 97-16,0-7-159 0,-1 5-57 0,0 0 2 15,1 1-44-15,-2 1-2 0,2-2-41 0,-3 0-15 16,3-1-78-16,-2 1-55 0,1-3-112 0,-1 0-65 16,-1-4-109-16,3-10-60 0,-5 19-108 15,5-19-222-15,-5 17-441 0,5-17-815 0</inkml:trace>
  <inkml:trace contextRef="#ctx0" brushRef="#br1" timeOffset="-208044.02">24092 12900 411 0,'0'0'745'16,"-14"2"-172"-16,14-2-29 0,0 0-73 0,-15 4 5 15,15-4-45-15,-7 5 0 0,7-5-57 16,-5 7-41-16,5-7-1 0,-5 10-49 15,5-10-13-15,-2 11-58 0,2-11 0 0,0 0-60 16,0 17 9-16,0-17-48 0,6 12 7 0,-6-12-36 16,7 10 17-16,-7-10-39 0,14 6 15 15,-14-6-35-15,17 3 6 0,-17-3-47 0,21-1 5 16,-10-1-46-16,4-4 11 0,1 2-27 16,0-1 15-16,-2 0-20 0,2-3 34 0,-2 2-13 15,0-1 26-15,-1 0-17 0,0 2 22 0,-3 1-17 16,-10 4 32-16,16-8-17 0,-16 8 39 15,14-5-10-15,-14 5 51 0,0 0-3 0,14 0 53 16,-14 0-23-16,11 4 21 0,-11-4 8 16,7 10 10-16,-7-10 16 0,6 13-37 0,-6-13 15 15,5 17-37-15,-5-17 6 0,2 17-37 16,-2-17-1-16,2 16-33 0,-2-16-27 0,0 15 0 16,0-15-58-16,1 12-143 0,-1-12-63 0,1 10 8 15,-1-10-235-15,0 0-118 0,3 13-212 16,-3-13-914-16,0 0-1420 0</inkml:trace>
  <inkml:trace contextRef="#ctx0" brushRef="#br1" timeOffset="-207669.04">24522 12618 779 0,'0'0'801'0,"-9"-9"-154"0,9 9-116 15,0 0-45-15,-7-7-42 0,7 7-21 0,0 0-39 16,0 0-42-16,0 0-34 0,0 0-35 16,0 0 83-16,0 0-184 0,0 0 83 0,0 0-160 15,0 0 87-15,12-4-144 0,-12 4 89 0,0 0-183 16,16 3 47-16,-16-3-200 0,10 2-69 16,-10-2-58-16,0 0-59 0,15 5-45 15,-15-5-99-15,6 6-273 0,-6-6-305 0,0 0-734 16</inkml:trace>
  <inkml:trace contextRef="#ctx0" brushRef="#br1" timeOffset="-207119.02">24431 12755 731 0,'-7'6'701'16,"7"-6"-106"-16,-11 8-85 0,11-8-73 0,-8 8-53 16,8-8-61-16,0 0-31 0,-9 6-16 15,9-6-30-15,0 0-37 0,0 0-27 0,0 0-32 16,-2 11-27-16,2-11-15 0,0 0-29 15,0 0-29-15,10 6-39 0,-10-6-30 0,0 0-24 16,11 3-22-16,-11-3-17 0,0 0-27 16,14 1-12-16,-14-1 0 0,0 0-5 0,14 2 17 15,-14-2 16-15,0 0 25 0,12 8 26 0,-12-8 25 16,4 8 46-16,-4-8 62 0,5 17 4 16,-5-17 56-16,0 20 0 0,0-8 56 0,0 3-13 15,-1 2 40-15,-1-1-39 0,2-1 14 16,-2 0-24-16,2-3 2 0,0-12-51 0,-1 21 3 15,1-21-46-15,-1 16 14 0,1-16-34 0,0 13 27 16,0-13-24-16,0 0 31 0,6 10-47 16,-6-10 19-16,0 0-59 0,16-5-36 15,-9 0-47-15,6-3-60 0,-3-2-38 0,1 0-70 16,3-5-17-16,-2 0-53 0,0-3 0 0,0-1 5 16,0-3 3-16,2-1 3 0,-2-2 44 15,-2 0 45-15,1 0 45 0,-2 3 33 0,-1 1 27 16,0 2 78-16,-1 1 72 0,-1 4 50 0,-2 1 36 15,-1 2 13-15,-3 11 8 0,7-16-9 16,-7 16-2-16,0 0 16 0,5-9 2 0,-5 9 116 16,0 0-140-16,0 0-13 0,2 12 20 0,-2-12-24 15,0 16 34-15,0-16-26 0,1 22 30 16,-1-10-51-16,1 6-7 0,-1-2-18 0,0-1-20 16,0-2-9-16,0-1-10 0,0-12-16 0,1 20-10 15,-1-20-44-15,0 19-60 0,0-19-45 16,0 13-49-16,0-13-42 0,2 12-33 15,-2-12-95-15,0 0-41 0,0 0-51 0,2 11-9 16,-2-11-27-16,0 0-87 0,0 0-90 0,6-8-317 16,-6 8-553-16</inkml:trace>
  <inkml:trace contextRef="#ctx0" brushRef="#br1" timeOffset="-206775.31">24686 12621 756 0,'-4'-9'641'0,"4"9"-63"16,-5-15-49-16,5 15-51 0,-3-8-53 15,3 8-56-15,0 0-51 0,-4-11-54 0,4 11-51 16,0 0 12-16,0 0 114 0,3-12-123 16,-3 12-27-16,0 0 14 0,13-7 86 0,-13 7-162 15,11-3 101-15,-11 3-141 0,18-3 102 16,-18 3-144-16,18-1 104 0,-18 1-138 0,24-4 110 16,-11 3-134-16,6 0 102 0,-2-1-140 0,0-1 90 15,3 2-142-15,-2 0-8 0,-2-1-1 16,-3 2 6-16,0 0 8 0,-2 2 15 0,-11-2 20 15,20 7 16-15,-13-1 16 0,2 2 1 16,-3 3 26-16,-1 0 9 0,-2 0 11 0,-3 0 10 16,0 1 3-16,-1 6 3 0,-1 1 99 0,-4 0-129 15,3 3-19-15,-4-1 22 0,1 0-14 16,-2 1 18-16,0-3-17 0,1-1-1 16,-1-2-63-16,2 0-26 0,-2-3-97 0,2 0-33 15,-1-1-86-15,1-1-15 0,1-4 54 0,5-7-247 16,-9 12-94-16,9-12-26 0,0 0-354 15,-7 6-593-15</inkml:trace>
  <inkml:trace contextRef="#ctx0" brushRef="#br1" timeOffset="-206209.87">24849 12802 732 0,'0'0'639'16,"0"0"-115"-16,-6-11-35 0,6 11-56 16,0 0-20-16,-7 6-11 0,7-6-38 0,-8 11-66 15,1 0-15-15,1 1-46 0,-1 3 20 0,-3 3-36 16,1 1 4-16,0 1-46 0,-1-1 0 15,-1 6-46-15,0-6 2 0,1 2 84 16,1-2-154-16,0-1 111 0,2-3-160 0,-1-1 109 16,2-2-157-16,2-2 62 0,0-2-192 0,4-8-54 15,-4 10-61-15,4-10-30 0,0 0-26 16,0 0-28-16,0 0-24 0,0 0-14 0,13-7-33 16,-13 7-11-16,13-13 18 0,-6 5 40 15,3-3 210-15,-1 2-88 0,1-2 273 0,-2 2-42 16,1-1 101-16,0 3 54 0,-2-2 14 0,-7 9 4 15,12-10-7-15,-12 10 4 0,8-9 19 16,-8 9 35-16,0 0-7 0,9-5 35 0,-9 5-26 16,0 0 19-16,0 0-27 0,0 0 26 15,2 11-29-15,-2-11 26 0,-4 10-30 0,4-10 17 16,-3 12 84-16,3-12-143 0,-5 14 94 16,5-14-137-16,-2 17 110 0,2-17-128 0,-1 13 114 15,1-13-129-15,3 14 108 0,-3-14-115 0,5 17 115 16,-5-17-125-16,9 14 103 0,-9-14-114 15,11 13 107-15,-5-7-127 0,2 0 119 0,0-1-130 16,0 1 111-16,0-3-110 0,3 1 112 16,2 0-108-16,2 0 106 0,0 0-103 15,1-1 103-15,-2 0-109 0,2-2 116 0,-4 0-105 0,2 0 120 16,-2 0-107-16,-12-1-14 0,24 0-14 16,-24 0 0-16,21 0 0 0,-21 0 0 15,21 0 0-15,-21 0 0 0,16-1 0 0,-16 1 0 16,14-3 0-16,-14 3 0 0,14-5 0 0,-14 5 0 15,11-9 0-15,-11 9 0 0,6-14 0 16,-6 14 0-16,1-16 0 0,-4 1 0 0,-4-1-151 16,-4-2-430-16,-2-6-149 0,-9-2-301 0,0-3-768 15,-6-2-1499-15</inkml:trace>
  <inkml:trace contextRef="#ctx0" brushRef="#br1" timeOffset="-205005.46">11459 13805 782 0,'0'0'642'0,"0"0"-74"0,0 0-93 16,0 0-57-16,4-8-8 0,-4 8-51 0,0 0 3 16,0 0-42-16,0 0-7 0,0 0-50 0,0 0 8 15,0 0-36-15,3 10-25 0,-3-10-38 16,-2 12 4-16,2-12-40 0,-6 22-3 0,2-5-43 16,-2 1 0-16,-1 1-33 0,-1 1 8 15,-1 2-35-15,1-1 8 0,-2-1-57 0,0 1-37 16,2-1 40-16,-1 0-200 0,0-3-88 0,2-3-93 15,2-1-136-15,1-5-293 0,4-8-522 16,-6 11-951-16</inkml:trace>
  <inkml:trace contextRef="#ctx0" brushRef="#br1" timeOffset="-204707.77">11426 13965 523 0,'7'-7'741'16,"0"0"-133"-16,-7 7 11 0,12-10-109 15,-12 10-62-15,12-8-104 0,-12 8-16 0,14-8-58 16,-14 8-16-16,12-3-60 0,-12 3-1 16,13-3-54-16,-13 3 9 0,0 0-39 0,17 0 23 15,-17 0-28-15,9 3 30 0,-9-3-18 0,11 5 30 16,-11-5-12-16,9 8 36 0,-9-8-29 16,6 13 34-16,-6-13-58 0,2 18 27 15,-2-18-44-15,-2 27 26 0,-2-10-47 0,-1 3 29 16,-3 2-48-16,-2 3 28 0,-1 0-36 0,0 0 19 15,-2 0-39-15,-1-3 26 0,0 1-42 16,1-1 21-16,2-2-90 0,-2-2-60 0,1-3-73 16,0 2-41-16,0-2-89 0,1-1-35 0,0-1-104 15,3-4-26-15,-1 0-135 0,0-2-178 16,9-7-530-16,-11 6-927 0</inkml:trace>
  <inkml:trace contextRef="#ctx0" brushRef="#br1" timeOffset="-203955.42">11268 14265 349 0,'0'0'687'0,"-5"-13"-124"0,5 13-46 16,0 0-56-16,0-17-53 0,0 17-24 0,0 0-20 16,7-13-11-16,-7 13-41 0,5-7 61 15,-5 7-158-15,9-5 75 0,-9 5-157 0,9-4 85 16,-9 4-143-16,11-3 94 0,-11 3-135 16,18-4 103-16,-9 1-126 0,4-2 106 0,4-2-133 15,1-2 107-15,-1-1-131 0,5-2 106 0,1-1-116 16,0 0 110-16,1 0-116 0,-1-1 116 15,-1 5-117-15,-3-2-11 0,0 3 42 16,-3 0-22-16,-1 2 42 0,-2 2-16 0,-1 1 44 16,-12 3-3-16,17 0 56 0,-17 0-1 0,15 7 31 15,-11-1-24-15,1 2 28 0,-2 3-16 16,-1 3 35-16,-1 3-25 0,-3 2 34 0,-1 1-26 16,-3 1 41-16,-1 2-47 0,-4 2 32 15,0 0-40-15,-3 0-7 0,0 0-6 0,1-3-12 16,-2 0-13-16,4-4-7 0,-1-2-9 0,3-2-8 15,1-4-7-15,-1 2-18 0,4-5-29 16,5-7-31-16,-7 9-22 0,7-9-45 0,0 0 7 16,0 0-23-16,6-12-3 0,0 1-45 15,5-2 11-15,1-3 102 0,1 0-116 0,3-4 122 16,0-1-104-16,2 0 128 0,-1 1-94 16,1 0 125-16,1 0-101 0,0 4-10 0,-4 3 54 15,1-1-13-15,-3 6 55 0,1 1 8 0,-3 2 69 16,-11 5-6-16,20 0 56 0,-20 0 9 15,18 13 46-15,-10-2-28 0,2 6 4 0,-5 2 1 16,-1 1 6-16,-1 3 0 0,-2 1-1 16,-1 1-5-16,-1 1-20 0,-2-1-11 0,-1 1-14 15,-2 2 7-15,-3-1-40 0,0-1 15 0,1-6-37 16,0-1-5-16,-2-1-78 0,2-6-34 16,0 1-105-16,-2-5-61 0,3-1-95 15,7-7-28-15,-15 6-28 0,15-6-27 0,-15-2-28 16,15 2 36-16,-16-8 41 0,4-1 53 0,1-1 59 15,1 0 94-15,-1 1 89 0,2-3 51 16,1 0 75-16,3 4 3 0,-1-2 86 0,6 10 24 16,-4-14 56-16,4 14 5 0,-1-12 64 15,1 12-16-15,4-9 16 0,-4 9-18 0,10-7 12 16,-10 7-61-16,13-6-29 0,-13 6-26 0,18-2-23 16,-18 2-21-16,19 0-21 0,-19 0-12 0,22 1-17 15,-22-1-15-15,23 2-8 0,-23-2-8 16,21 2-13-16,-21-2-6 0,22 3-30 0,-22-3-48 15,20 1-57-15,-20-1-39 0,20 2-34 16,-20-2-34-16,18 0-47 0,-18 0-57 0,19-5-57 16,-19 5-41-16,16-7-53 0,-7 2-116 0,4-2-45 15,-2 0-447-15,-1-2-703 0</inkml:trace>
  <inkml:trace contextRef="#ctx0" brushRef="#br1" timeOffset="-203282.97">12006 14190 946 0,'0'0'783'16,"0"0"-76"-16,3-11-32 0,-3 11-76 0,0 0-29 16,6-8-105-16,-6 8-22 0,9-7-70 15,-9 7-18-15,12-10-95 0,-5 5-11 0,6-1-82 16,-1-1-7-16,1-1-62 0,3 0 14 16,1 0-57-16,1-1 11 0,1 1-68 0,-2 0-11 15,-1 1-72-15,-1-1-20 0,0 2 72 0,-2 1-167 16,0-1-34-16,-3 2-30 0,-1 0-26 15,-9 4-19-15,15-8-35 0,-15 8 10 16,10-6 15-16,-10 6 20 0,7-8 22 0,-7 8 37 16,0 0 38-16,4-10 31 0,-4 10 34 0,0 0 35 15,-2-12 50-15,2 12 56 0,0 0 57 16,-8-10 28-16,8 10 25 0,-6-7 48 0,6 7 12 16,0 0 7-16,-8-8-1 0,8 8-2 0,0 0-15 15,-7-7-17-15,7 7-7 0,0 0-5 16,0 0-7-16,-7-7-32 0,7 7 22 0,0 0-36 15,0 0 21-15,0 0-31 0,-6-7 29 16,6 7-41-16,0 0 22 0,0 0-32 0,0 0 25 16,0 0-26-16,0 0 36 0,0 0-27 0,0 0 34 15,-5 7-24-15,5-7 24 0,0 0-23 16,0 14 24 0,0-14-16-16,0 13 29 0,0-13-7 0,0 18 35 0,0-18-36 0,-1 24 42 15,1-9-39-15,-2 3 36 0,1 3-37 0,0 3 29 16,-1 0-26-16,-1 2 26 0,1 0-30 15,0 1 1-15,0-2 0 0,0 0-6 0,0-2-6 16,0-3-63-16,0-3-24 0,1 0 0 16,-1 0 0-16,0-4 0 0,1-2 0 0,1-11 0 15,-3 17 0-15,3-17 0 0,-3 15 0 0,3-15 0 16,-6 8 0-16,6-8 0 0,-6 8 0 16,6-8 0-16,0 0-127 0,-13 4-20 0,13-4 1 15,-13-1-1-15,13 1 17 0,-16-7 19 16,7 2 47-16,-1 0-6 0,2 3 44 0,8 2 4 15,-18-9 35-15,18 9 20 0,-15-8 20 16,15 8 15-16,-13-6 7 0,13 6 8 0,-10-6 35 16,10 6-47-16,-6-7 22 0,6 7-41 0,-4-8 20 15,4 8-43-15,0 0 12 0,3-18-48 16,-3 18-37-16,9-13-118 0,-1 2-81 0,3 1-11 16,3-1-254-16,2-2-154 0,0 2-273 15,8-6-707-15,0 3-1302 0</inkml:trace>
  <inkml:trace contextRef="#ctx0" brushRef="#br1" timeOffset="-202951.86">12467 13833 486 0,'0'0'830'15,"0"0"-130"-15,-9-6-115 0,9 6-47 16,0 0-87-16,0 0 18 0,0 0-60 0,0 0-3 16,0 0-42-16,0 0 1 0,0 0-67 15,0 0-43-15,6 9-49 0,-6-9-42 0,8 7-35 16,-8-7-21-1,13 7 9-15,-13-7-52 0,13 8-16 0,-13-8-18 16,12 6-19-16,-12-6-76 0,11 2-34 0,-11-2-75 16,10 5-14-16,-10-5-76 0,8 3-25 15,-8-3-88-15,0 0-57 0,11 8-81 0,-11-8-212 0,0 0-509 0,4 9-844 0</inkml:trace>
  <inkml:trace contextRef="#ctx0" brushRef="#br1" timeOffset="-202638.4">12409 13933 856 0,'0'0'654'0,"0"0"-49"0,-14-2-65 0,14 2-59 15,0 0-47-15,0 0-59 0,-13-2 2 16,13 2-84-16,0 0-6 0,0 0-63 0,0 0 20 16,-10 3-18-16,10-3 9 0,0 0-17 15,-2 12 40-15,2-12-48 0,-1 15 12 0,1-15-41 16,1 24 28-16,-1-10-43 0,1 5 9 0,0 0-44 15,-1 1 11-15,1 5-32 0,0 0 8 16,-1-2-36-16,-1-1 3 0,1 0-36 0,-1-3-45 16,1 0-4-16,0-1 0 0,-1-1 0 15,0-3 0-15,1-14 0 0,0 21 0 0,0-21 0 16,-1 16-41-16,1-16-116 0,1 12-51 0,-1-12-67 16,0 0-107-16,0 0-51 0,0 0-88 15,0 0-43-15,0 0-31 0,0 0-41 16,0 0-86-16,4-9-425 0,-4 9-762 0</inkml:trace>
  <inkml:trace contextRef="#ctx0" brushRef="#br1" timeOffset="-201496.85">12347 14135 543 0,'-3'-13'627'0,"-1"5"-69"0,4 8-24 15,-5-15-42-15,5 15-19 0,-6-9-21 0,6 9-14 16,-4-10-62-16,4 10-3 0,0 0-70 16,-6-9-15-16,6 9-55 0,0 0-19 0,0 0-45 15,-5-12-10-15,5 12-41 0,0 0 28 16,0 0-34-16,0 0 33 0,5-9-35 0,-5 9 25 15,9-4-41-15,-9 4 25 0,16-6-46 16,-3 1 32-16,3-1-36 0,1 1 36 0,3-1-42 16,1-1 23-16,1 0-24 0,1 0 17 15,1 0-36-15,0 0 9 0,-4 1-29 0,2-1-3 16,-2 3-7-16,-3-1-3 0,0 2-3 0,-4 0-1 16,0 1-2-16,-13 2-2 0,20-1 28 15,-20 1-18-15,18 6 20 0,-18-6-23 0,12 8 19 16,-12-8-28-16,9 15 25 0,-9-15-32 15,4 16 21-15,-4-16-50 0,0 19 8 0,0-19-57 16,-2 20 6-16,0-10-55 0,2-10-6 16,-7 16-49-16,7-16-27 0,-8 16 63 0,8-16-162 15,-9 13-26-15,9-13-22 0,-8 7-19 0,8-7 5 16,0 0 39-16,0 0 65 0,-14-1 56 16,14 1 65-16,0 0 66 0,-10-7 94 0,10 7 74 15,-6-7 76-15,6 7 68 0,-9-6 19 16,9 6 46-16,0 0-30 0,-10-6-9 0,10 6-50 15,0 0-3-15,-14 0-44 0,14 0 16 0,-13 6-49 16,13-6 14-16,-13 10-48 0,3-3 19 16,0 2-50-16,0 2 18 0,-2 2-41 15,0 0 20-15,-1 2-41 0,-3 1 8 0,3-1-71 16,-3 0-11-16,1-1-39 0,1-2 15 0,2 0-26 16,1-4 12-16,2 2-66 0,1-5 5 15,8-5 62-15,-12 7-131 0,12-7 30 0,0 0 34 31,0 0 27-31,0 0 8 0,0 0 25 0,0 0 14 0,2-12 14 16,-2 12 17-16,10-10 8 0,-10 10 12 0,14-10 4 0,-5 5 8 16,2-2 21-16,1 1 23 0,1 1 29 15,-1-1 27-15,1 0 21 0,-1 2 26 0,-2 1 12 16,-10 3 16-16,20-4 84 0,-20 4-142 0,16-2 99 16,-16 2-137-16,14 2 111 0,-14-2-138 15,12 7 103-15,-12-7-135 0,8 11-40 0,-8-11 2 16,2 15 74-16,-2-15-147 0,-1 17-25 15,1-17 40-15,-6 19-9 0,0-7 43 0,-1 2-10 16,-1-3 40-16,-4 4-12 0,0-1 45 0,-1 0-2 16,-2-2 64-16,-1 0-6 0,1 1 47 15,1-1 8-15,0-4 46 0,2-1-14 16,1 1-5-16,2-4-17 0,9-4-26 0,-13 10-30 16,13-10-21-16,-9 4-2 0,9-4 6 0,0 0-28 15,0 0 16-15,0 0-20 0,9-11 16 16,-2 6-27-16,3-4 23 0,3 1-34 0,-2 0-6 15,2-1-46-15,1 1 9 0,-2 1-27 0,2 0 35 16,-2 1-21-16,-2 0 30 0,0 1-27 16,-10 5 26-16,14-6-15 0,-14 6 50 0,12-2 7 15,-12 2 53-15,0 0 6 0,12 2 45 16,-12-2-6-16,0 0 34 0,7 11-32 0,-7-11-4 16,2 12-7-16,-2-12-6 0,0 13-12 15,0-13-15-15,-4 18-14 0,4-18-4 0,-4 19-3 16,-1-6-10-1,-1 0-23-15,-1 0-29 0,0 0-36 16,-1-1-7-16,0 1-51 0,-3-1 2 0,2-1-45 16,-1-1 20-16,-1 0 89 0,1-1-127 0,-1-1 102 15,1-1-115-15,-1 0 25 0,2 0 28 16,-2-3 31-16,11-4 23 0,-18 7 21 0,18-7 46 16,-19 7 50-16,19-7 19 0,-17 5 88 15,17-5 23-15,-15 4 34 0,15-4-36 0,-11 3 6 16,11-3-39-16,0 0 55 0,0 0-27 15,0 0 43-15,0 0-28 0,0 0 21 0,0 0-33 16,11-9 18-16,6 6-21 0,0-1-1 16,7 1-106-16,1-2-47 0,2 1 0 0,1 2 0 15,2-2 0-15,-2 1 0 0,2 2 0 0,0-1 0 16,-1-1 0-16,0 2 0 0,-1-2 0 16,-3 2 0-16,-2-1 0 0,-2 1 0 0,-2-1 0 15,0 0 0-15,-6 2 0 0,-13 0 0 0,23-2 0 16,-23 2 0-16,17-2 0 0,-17 2 0 15,11-3 0-15,-11 3-287 0,0 0-151 16,0 0-46-16,6-10-97 0,-6 10-104 0,-5-8-169 16,5 8-687-16,-8-14-1179 0</inkml:trace>
  <inkml:trace contextRef="#ctx0" brushRef="#br1" timeOffset="-199695.38">12948 14078 108 0,'-1'-13'794'0,"1"2"-154"0,0 11-58 0,1-21-66 15,-1 21-20-15,1-19-70 0,-1 19-2 0,0-17-64 16,0 17-16-16,1-11-64 0,-1 11 3 16,0 0-71-16,0-14-15 0,0 14-53 0,0 0-3 15,0 0-35-15,0 0 11 0,0 0-34 16,0 0 26-16,-9 5-54 0,9-5 8 0,-8 12-22 15,8-12 14-15,-8 13-22 0,8-13 23 0,-8 14-21 16,8-14 21-16,-10 13-27 0,10-13 21 16,-7 12-35-16,7-12 24 0,-6 13-32 15,6-13 18-15,0 0-23 0,-2 12 35 0,2-12-25 16,0 0 34-16,8 10-27 0,-8-10 28 0,0 0-40 16,21-2 29-16,-21 2-36 0,24-6 22 15,-8 0-28-15,-1 2 9 0,1-3-36 0,1 0 9 16,-2 2-28-16,2-1 6 0,-3 0-50 0,-2 1-16 15,-1 1 77-15,-11 4-129 0,15-4 108 16,-15 4-128-16,0 0-28 0,12 4-14 0,-12-4 12 16,0 0 29-16,-3 15 28 0,-2-7 31 15,-3 5 24-15,-3 1 20 0,-2 1 43 0,-2 1 41 16,-4 1 55-16,-2 2 8 0,-1 0 7 0,-5 2 10 16,4-3 72-16,2 0 1 0,2-5 44 15,2 0-25-15,5-4-7 0,1-1-57 16,1 0-2-16,3-2-16 0,7-6 44 0,-5 8-14 15,5-8 20-15,0 0-48 0,0 0 14 0,15-4-52 16,-5 0 21-16,4-3-45 0,4-2 19 16,-1 1-37-16,3-3 32 0,1 1-43 0,-1 1 29 15,1-3-63-15,0 1-3 0,-3 3 71 16,1-3-159-16,-4 4 95 0,-1 0-137 0,-2 1 103 16,0 1-116-16,-4 1 16 0,-8 4-9 0,13-7-20 15,-13 7-10-15,9-6-10 0,-9 6 0 16,0 0 4-16,6-9 4 0,-6 9-28 0,0 0-24 15,1-10-8-15,-1 10-15 0,0 0-8 0,-2-15 10 16,2 15 28-16,-5-13 51 0,5 13 42 0,-6-17 47 16,6 17 44-16,-7-19 43 0,4 11 23 15,-2-5 39-15,0 1 67 0,1-1 35 0,-4-1 29 16,4 2-11-16,0 1 58 0,0-1 9 16,0 3 41-16,4 9-29 0,-6-15 22 0,6 15-38 15,-7-13 14-15,7 13-54 0,-5-9-6 16,5 9-55-16,0 0-3 0,-7-9-12 0,7 9 26 15,0 0-14-15,0 0 20 0,-8 11-30 16,8-11 24-16,-3 16-28 0,2-4 32 0,0 5-34 16,1 3 40-16,0 4-42 0,0 3 34 0,0 7-31 15,2-1 35-15,-1 3-35 0,-1 1 27 16,2-2-34-16,-2 1 4 0,2-1-9 0,-1-2-21 16,0-3-12-16,-1-3-56 0,0-3-5 0,2 1 0 15,-2-6 0-15,0 0 0 0,0-2 0 16,0-4 0-16,0-13 0 0,0 20 0 15,0-20 0-15,0 17-140 0,0-17-50 0,-1 10-13 16,1-10-48-16,0 0 13 0,-5 9-39 0,5-9 28 16,0 0-21-16,0 0 22 0,-17-2 1 15,17 2 54-15,-13-7 13 0,3 4 56 0,-1-4 4 16,0 1 50-16,-2 0-12 0,2-2 64 16,0 4 43-16,0 0 78 0,2 1-5 0,9 3 38 15,-19-6-16-15,19 6 9 0,-15-5 5 0,15 5-4 16,-14-2-17-16,14 2-21 0,-10-4-17 15,10 4-17-15,0 0-15 0,-12-4 3 0,12 4 16 16,0 0 9-16,0 0 2 0,0 0-2 16,2-14 12-16,-2 14-44 0,12-12 25 0,-3 4-40 15,3-1 23-15,1-1-33 0,3 0 22 16,-1 0-33-16,2-2 24 0,0 1-29 0,1 1 28 16,1-1-27-16,-1 0 21 0,-1 1-34 0,2 1 4 15,-2-1 82-15,-2 3-153 0,0 0 107 16,-2 3-133-16,-1 0 126 0,-12 4-107 0,18-1 129 15,-18 1-114-15,14 5 2 0,-14-5 32 16,10 10-1-16,-10-10 28 0,7 15 4 0,-7-15 31 16,4 16-16-16,-4-16 19 0,2 15-22 0,-2-15 24 15,2 10-26-15,-2-10-21 0,3 11-80 16,-3-11-46-16,0 0-114 0,0 0-30 16,0 0-51-16,0 0 18 0,0 0-6 0,15-4 22 15,-15 4 37-15,7-13 17 0,-7 13 33 0,8-16 50 16,-5 6 40-16,1-4 58 0,0 0 56 15,0-1 57-15,-1 1 62 0,1-2 55 0,-1 1 14 16,2 1 12-16,-1 0 0 0,1 0-6 16,-2 4-14-16,1 1-28 0,-4 9-13 0,6-15-11 15,-6 15 9-15,6-8 12 0,-6 8 4 0,0 0 7 16,0 0 98-16,12 4-132 0,-12-4 110 16,5 13-136-16,-5-13-18 0,3 17 16 0,-3-17 91 15,4 18-143-15,-4-18-22 0,2 14 11 16,-2-14-21-16,3 9 17 0,-3-9-42 0,0 0 6 15,5 11 97-15,-5-11-144 0,0 0 82 16,0 0-151-16,11-5-17 0,-11 5-2 0,6-10 9 16,-6 10 10-16,7-17 10 0,-3 3 9 0,2-2 4 15,-3 0 9-15,2-6 5 0,0 1 20 16,-2-3 16-16,1-2 14 0,0 1-16 0,0-3 46 16,0 3-7-16,0 1 41 0,-1 2-9 15,1 4 17-15,-2-1 7 0,1 5 11 0,-1 1 12 16,-1 2 6-16,-1 11-7 0,2-16-1 0,-2 16 7 15,3-10 14-15,-3 10 22 0,0 0-28 16,0 0 39-16,0 0 0 0,10 13 23 16,-7 0-18-16,1 5 17 0,1 5 1 0,1 8 53 15,1 3-25-15,0 7 49 0,0 2-26 0,-2 1 26 16,0 0-9-16,2-3-3 0,-4-6-12 16,1-2-29-16,-2-6-13 0,0-3-139 0,0 0 0 15,-1-5 0-15,0-3 0 0,0-1 0 0,-1-3 0 16,0-12 0-16,1 19 0 0,-1-19 0 15,-3 16 0-15,3-16 0 0,-5 13 0 0,5-13 0 16,-13 11 0-16,13-11 0 0,-16 7 0 16,5-6 0-16,-2 1-18 0,-6-4-405 0,-3 1-81 15,-2-2-134-15,-2-2-120 0,0-1-248 0,-4-2-530 16,0 1-1171-16</inkml:trace>
  <inkml:trace contextRef="#ctx0" brushRef="#br1" timeOffset="-198958.2">13679 13990 434 0,'0'0'836'0,"0"0"-108"15,0 0-105-15,0 0-48 0,-7-5-98 0,7 5-14 16,0 0-76-16,0 0-13 0,0 0-41 16,0 0-4-16,0 0-41 0,0 0 15 0,0 0-70 15,10 2-29-15,-10-2-27 0,0 0-26 16,10 4-30-16,-10-4-21 0,0 0 15 0,11 6-59 15,-11-6 26-15,0 0-50 0,12 5 24 16,-12-5-98-16,0 0-61 0,11 5-46 0,-11-5-97 16,6 7-61-16,-6-7-140 0,5 7-86 15,-5-7-139-15,6 9-905 0,-6-9-1223 0</inkml:trace>
  <inkml:trace contextRef="#ctx0" brushRef="#br1" timeOffset="-198770.72">13661 14153 953 0,'-9'6'872'16,"9"-6"-159"-16,0 0-70 0,-7 6-114 0,7-6-57 15,0 0-123-15,0 0-33 0,0 0-62 0,0 0-20 16,0 0-64-16,0 0-9 0,0 0-56 16,0 0-12-16,0 0-92 0,0 0-37 0,0 0-104 15,12-5-53-15,-12 5-92 0,0 0-39 16,0 0-65-16,13 4-117 0,-13-4-198 0,0 0-322 15,9 5-635-15</inkml:trace>
  <inkml:trace contextRef="#ctx0" brushRef="#br1" timeOffset="-198559.04">13701 14269 220 0,'0'0'729'0,"-1"21"-133"16,1-21-16-16,0 21-70 0,0-21-26 0,0 22-19 16,0-22-14-16,1 19-36 0,-1-19-49 15,1 18-30-15,-1-18-19 0,0 13-7 0,0-13-31 16,1 10-30-16,-1-10-51 0,0 0-12 0,3 11-28 15,-3-11-26-15,0 0-27 0,0 0-18 16,0 0-17-16,9-5-28 0,-9 5-76 16,8-10-49-16,-8 10-44 0,8-23-95 0,-3 9-46 15,1-2-103-15,1-5-55 0,0-3-92 0,0-2-95 0,1-4-158 16,0-1-443-16,0-1-823 0</inkml:trace>
  <inkml:trace contextRef="#ctx0" brushRef="#br1" timeOffset="-198405.32">13891 13856 847 0,'5'-12'666'15,"-2"2"-90"-15,-3 10-75 0,7-15-67 0,-7 15-60 16,4-10-35-16,-4 10-24 0,0 0-23 0,5-7-46 16,-5 7-38-16,0 0-15 0,0 0-63 15,0 0 2-15,11 1-50 0,-11-1 11 0,0 0-50 16,8 6-15-16,-8-6-88 0,0 0-29 16,6 6-75-16,-6-6-21 0,0 0-77 0,6 7-53 15,-6-7-75-15,0 0-83 0,3 11-109 16,-3-11-352-16,0 0-510 0</inkml:trace>
  <inkml:trace contextRef="#ctx0" brushRef="#br1" timeOffset="-197920.89">13903 13893 509 0,'0'0'573'0,"-12"7"-79"15,12-7-53-15,-9 5-28 0,9-5-79 16,-7 6-1-16,7-6-62 0,0 0-7 0,-10 5-40 16,10-5-30-16,0 0 10 0,0 0-2 0,0 0-34 15,0 0 19-15,0 0-51 0,0 0 11 16,0 0-49-16,12 5 15 0,-12-5-51 15,14-5 16-15,-14 5-39 0,18-5 18 0,-18 5-39 16,18-6 23-16,-18 6-34 0,19-3 23 0,-19 3-32 16,19-5 29-16,-19 5-33 0,16-3 29 15,-16 3-38-15,13-1 31 0,-13 1-26 0,0 0 25 16,12 4-46-16,-12-4 18 0,0 0 105 16,1 15-127-16,-1-15 1 0,-8 20 14 0,0-6 0 15,0-1 4-15,-3 3 4 0,-1-1 22 0,2 1 30 16,0-3 14-16,0 0 112 0,1-4-126 15,3 2 100-15,0-2-132 0,6-9 95 16,-9 11-116-16,9-11 126 0,0 0-116 0,0 0 114 16,0 0-124-16,0 0-41 0,13 4-11 0,-5-9-44 15,6-2-44-15,-2-2-9 0,7-2 33 16,-1 1 25-16,2 0 22 0,-2 0 10 0,2-1-3 16,-1 3-3-1,-1-1-13-15,-3 3-40 0,-3-1 37 0,2 4-9 0,-14 3 60 0,16-2 28 16,-16 2 42-16,10 4 39 0,-10-4 15 0,7 11 4 15,-7-11 21-15,0 19 10 0,-2-7-1 16,-1 2-3-16,-2 4-8 0,1-3-18 0,-1 0 93 16,-1 0-140-16,0-1 100 0,-1 0-133 0,1-1 87 15,0-2-174-15,1-2-70 0,0 0-70 16,5-9-82-16,-9 13-96 0,9-13-143 16,-7 9-238-16,7-9-371 0,0 0-766 0</inkml:trace>
  <inkml:trace contextRef="#ctx0" brushRef="#br1" timeOffset="-197163.44">13999 14147 313 0,'0'0'741'0,"0"0"-132"0,0 0-67 0,0 0-62 15,-13 3-30-15,13-3-33 0,-5 14-16 0,2-6-18 16,0 6-65-16,-1 2-1 0,1 2-52 16,-1 3 6-16,-1 2-36 0,1-1-6 0,0 0-32 15,0 1-23-15,0-2-36 0,1-4-26 16,1-1-22-16,-1-1-17 0,1-1-14 0,-1-4-6 15,3-10-6-15,-3 17-5 0,3-17-15 16,-1 12-48-16,1-12-48 0,0 0-53 0,0 0-53 16,0 0-47-16,0 0-34 0,0 0-19 0,0 0-65 15,9-6 1-15,-6-4-23 0,1 1 3 16,1-4-8-16,1 0 18 0,1 0 51 0,0-4 56 16,-1 4 51-16,2-1 62 0,-2 2 76 15,2 0 61-15,-4 3 30 0,1 0 30 0,-5 9 40 16,7-7 41-16,-7 7 42 0,0 0 17 0,0 0 6 15,0 0-14-15,11 6 4 0,-11-6-22 16,0 14 24-16,0-14-16 0,-2 21 30 0,1-11-33 16,-1 1-9-16,0-1-21 0,0 1-20 15,2-11-24-15,-4 18-21 0,4-18-17 0,-3 17-14 16,3-17-46-16,-2 12-47 0,2-12-18 16,0 0-76-16,0 0-13 0,0 0-57 0,7 4-21 15,-7-4-58-15,9-8-13 0,-4 1-1 0,1 0-9 16,2-4 14-16,-1-2 18 0,0 1 38 15,1-1 43-15,-1-1 45 0,0 2 52 0,0-3 57 32,0 1 55-32,0 1 43 0,-1 2 23 0,-2 3 17 0,1 0 0 15,-5 8 13-15,8-12 6 0,-8 12 22 16,0 0 10-16,8-8 7 0,-8 8 10 16,0 0 13-16,0 0 2 0,5 13 12 0,-5-13-20 15,0 15 39-15,0-15-34 0,0 19 21 0,0-6-30 16,-1 3 6-16,0 0-34 0,-1 0-7 15,2 0-10-15,-2 0-12 0,2-3-15 0,0 1-16 16,0-14-17-16,2 22-7 0,-2-22-10 0,3 20-7 16,-3-20 13-16,6 17-6 0,-6-17-4 15,9 14-10-15,-9-14-1 0,14 10-8 0,-14-10-2 16,15 8 2-16,-15-8-2 0,18 6-8 0,-18-6 7 16,18 6 15-16,-18-6 10 0,19 1 5 15,-19-1 12-15,20 1 3 0,-20-1 16 0,15 0 9 16,-15 0 2-16,16-1 13 0,-16 1 16 15,14-1-117-15,-14 1-14 0,13-2 0 0,-13 2 0 16,11-3 0-16,-11 3 0 0,0 0 0 0,16-1 0 16,-16 1 0-16,0 0 0 0,8-6 0 15,-8 6 0-15,5-9 0 0,-5 9 0 16,0-15 0-16,0 15 0 0,-2-27 0 0,-1 4 0 16,0-2-258-16,0-6-354 0,0-4-107 0,-2 3-228 15,3-2-838-15,0 0-1484 0</inkml:trace>
  <inkml:trace contextRef="#ctx0" brushRef="#br1" timeOffset="-196459.3">14635 13922 432 0,'0'0'745'0,"0"0"-155"0,0 0-22 0,4-13-134 15,-4 13-45-15,0 0-76 0,0 0 5 16,0 0-45-16,4-9 17 0,-4 9-52 0,0 0 12 15,0 0-49-15,0 0 26 0,0 0-24 16,0 0 9-16,0 0-31 0,-10 10 0 0,5-2-22 16,-2 3 16-16,-1 1-39 0,-2 1 18 15,-1 2-50-15,0 1-14 0,-1-1-19 0,1 1-11 16,-1-2-8-16,1 0-14 0,2 0-16 0,1-3-24 16,-1-1-33-16,2 0-23 0,2-3-70 15,5-7-36-15,-8 12-87 0,8-12-15 0,-8 7-55 16,8-7 22-16,0 0-4 0,0 0 54 15,0 0 21-15,0 0 64 0,0 0 14 0,0 0 48 16,0 0 13-16,0 0 68 0,-1-12 11 0,1 12 79 16,0 0-13-16,0 0 43 0,5-9-8 15,-5 9 40-15,0 0 3 0,0 0 49 16,0 0-23-16,11 5 31 0,-11-5-39 0,7 16 16 16,-3-1-30-16,-1 2 5 0,1 4-23 0,0 1 36 15,-1 3-15-15,0 1 24 0,-2 1-17 16,0 1 112-16,0-2-159 0,-1 1-14 0,-1-2-25 15,1-6-5-15,0 2-12 0,0-5-28 16,-1-2-45-16,1-2-61 0,0-12-62 0,0 17-89 16,0-17-90-16,0 0-99 0,-2 14-53 0,2-14-71 15,0 0-58-15,0 0-117 0,0 0-433 16,0 0-776-16</inkml:trace>
  <inkml:trace contextRef="#ctx0" brushRef="#br1" timeOffset="-195256.49">14495 14279 316 0,'0'0'654'15,"0"-19"-95"-15,0 19-69 0,1-16-77 0,-1 16-18 0,4-14-66 16,-4 14 6-16,5-14-50 0,-5 14-17 16,8-14-64-16,-8 14-7 0,10-13-64 0,-10 13 1 15,14-17-45-15,-5 9 6 0,1-3-17 0,1 3-14 16,0-1-12-16,1 1-5 0,-1 0-5 16,1 0 1-16,-2 1-3 0,-1 1-6 15,0 1 107-15,-9 5-127 0,14-9 106 0,-14 9-131 16,13-8 115-16,-13 8-121 15,12-5 123-15,-12 5-108 0,9-6-2 0,-9 6 65 16,0 0 16-16,12-1 48 0,-12 1 5 16,0 0 37-16,12 12-16 0,-12-12 38 0,6 17-34 15,-4-2 28-15,1 1-49 0,-1 2 47 0,0 0-56 16,0 2-3-16,-1 0-10 0,0-1-4 16,2 1-4-16,-1 0-3 0,-1-2-7 0,1 1-11 15,-1-2-41-15,1-3-42 0,-2-1 0 0,2-1 0 16,-2-12 0-16,1 18 0 0,-1-18 0 0,1 13 0 15,-1-13 0-15,1 13 0 0,-1-13 0 16,0 0 0-16,-3 14-152 0,3-14-22 16,0 0-27-16,-6 10-24 0,6-10-26 0,0 0-29 15,-12 3-16-15,12-3-15 0,0 0 6 0,-17-8-27 16,8 6 48-16,-1-8 16 0,-3 2 62 16,0 1 21-16,0-5 80 0,-1 4 26 0,2 0 96 15,1 0 31-15,-1 0 74 0,1 2 5 0,2 0 44 16,-1 0-22-16,10 6 25 0,-13-8-35 15,13 8 5-15,-11-7-52 0,11 7-4 0,-9-7-50 16,9 7 17-16,-5-8-42 0,5 8 25 0,0 0-35 16,1-15 26-16,-1 15-37 0,6-13 28 0,-6 13-35 15,11-10 30-15,-11 10-35 0,11-9 28 16,-11 9-33-16,11-6 32 0,-11 6-33 0,11-3 29 16,-11 3-33-16,0 0 40 0,13 3-28 15,-13-3 29-15,6 8-27 0,-6-8 26 0,3 16-28 16,-3-16 32-16,-2 22-31 0,0-7 38 0,-2 2 5 15,0 0 33-15,-1-1 18 16,0-1 11-16,0-1-1 0,0-1-7 0,2-2-16 0,3-11-4 16,-6 16-11-16,6-16-17 0,-3 13-23 0,3-13-10 15,0 0-28-15,0 0-35 0,0 0-47 16,0 0-50-16,10-3-20 0,-4-3-67 16,3-6-3-16,0-1-45 0,3-1 15 0,-1-6 8 15,3-3 8-15,1-1 5 0,-1-1 26 0,3-6 27 16,-1 0 31-16,1-1 38 0,-2 1 32 15,3-1 38-15,0 2 34 0,-3 4 33 0,0 1 31 16,0 3 20-16,-2 1 14 0,0 4 4 0,-4 2-5 16,0 3 12-16,0 2 49 0,-4 1 1 15,-5 9 84-15,8-9-5 0,-8 9 32 0,0 0-33 16,0 0 20-16,0 0-44 0,3 10 23 16,-3-10 89-16,-8 21-133 15,2-9-31-15,0 2 14 0,-1-1-47 0,1-2 3 0,1-1-47 0,1-2-2 16,4-8 86-16,-6 15-143 0,6-15 83 15,-2 10-145-15,2-10 99 0,0 0-123 16,3 10 102-16,-3-10-128 0,0 0 2 0,10 5-5 16,-10-5 8-16,0 0 17 0,17-2 22 0,-17 2 16 15,16-3 13-15,-16 3 10 0,18-2 6 16,-18 2 5 0,17-5 7-16,-17 5 0 0,18-5 8 0,-18 5 3 0,19 0 9 15,-19 0 23-15,18 2 17 0,-18-2 18 0,16 6 113 16,-9-1-107-16,2 6 114 0,-1 1-106 15,2 5-11-15,-3 1 32 0,0 3-13 0,-1 0 30 16,-1 2-4-16,1-1 43 0,-2 1-18 16,-1 1 0-16,0-2 3 0,-2 1 3 0,1-5-10 15,-1 0-8-15,0 0-11 16,-1-2-13-16,-1-3-13 0,0 0-16 0,1-13-1 0,-2 19-20 16,2-19-67-16,-4 17-77 0,4-17-73 0,-5 11-82 15,5-11-68-15,-8 9-31 16,8-9-61-16,0 0 3 0,-13 2 54 0,13-2 50 0,-14-2 64 15,14 2 29-15,-23-10 61 0,8 4 49 0,1-1 102 16,-1-1 37-16,1 1 85 0,1-1 19 16,-1 2 62-16,3-1-15 0,1 2 25 0,2 0-41 15,8 5 7-15,-12-9-37 0,12 9 2 16,-10-8-38-16,10 8 7 0,-5-8-40 0,5 8 4 16,0 0-26-16,1-14 3 0,-1 14-39 15,9-13-35-15,-1 5 13 0,1-4-226 16,6 1-78-16,0-2-75 0,2 0-79 0,0 2-157 15,2-2-748-15,-1 2-973 0</inkml:trace>
  <inkml:trace contextRef="#ctx0" brushRef="#br1" timeOffset="-194892.27">15294 14058 74 0,'0'0'679'0,"0"0"-122"16,-8-8-85-16,8 8-26 0,0 0-64 0,0 0 20 15,0 0-31-15,0 0 24 0,-7-4-27 16,7 4 30-16,0 0-59 0,0 0-1 0,-4 12-49 16,4-12 0-16,-2 14-50 0,2-14 4 15,-3 17-77-15,3-17-1 0,-2 18-58 0,2-18 12 16,-4 18-53-16,4-18 21 0,-3 18-51 0,3-18 16 16,-4 15-81-16,4-15-33 0,-4 14-77 15,4-14-34-15,-2 12-90 0,2-12-39 0,0 0-88 16,-2 10-91-16,2-10-148 15,0 0-835-15,0 0-1082 0</inkml:trace>
  <inkml:trace contextRef="#ctx0" brushRef="#br1" timeOffset="-194469.71">15340 13778 542 0,'6'-6'671'16,"-6"6"-91"-16,0 0-33 0,8 7-61 0,-8-7-28 15,7 17 4-15,-4-4-46 0,0 3-7 0,0 3-62 16,0 3-11-16,-1 5-24 0,-1 5-3 16,1 2-58-16,-2 1-3 0,0 0-70 0,0 1-26 15,-2-1-28-15,1-1-22 0,-1-2-18 16,1-4-17 0,-2-1-16-16,1-2-8 0,1-2-7 0,-1-3-10 0,1-4-33 0,0-2-50 0,1-2-40 15,0-12-42-15,-1 16-70 0,1-16-52 16,0 0-62-16,0 14-47 0,0-14-23 15,0 0-3-15,0 0-9 0,4-9-2 0,-4 9 12 16,2-13 37-16,-2 13 39 0,4-19 52 0,-2 8 71 16,0 0 92-16,1-3 93 0,1 2 79 15,-1 2 58-15,-1 0 36 0,-2 10 16 0,5-15 11 16,-5 15 21-16,4-13 18 0,-4 13 26 0,0 0 2 16,6-8-8-16,-6 8-49 0,0 0 18 15,0 0-38-15,0 0 14 0,11 5-46 0,-11-5 8 16,0 0-55-16,4 10 8 0,-4-10-49 15,0 0 14-15,3 12-43 0,-3-12-26 16,0 0-103-16,0 0-46 0,6 9-99 0,-6-9-47 0,0 0-9 16,0 0-342-16,0 0-685 0,0 0-930 15</inkml:trace>
  <inkml:trace contextRef="#ctx0" brushRef="#br1" timeOffset="-194154.89">15537 13839 981 0,'0'0'748'0,"0"0"-118"0,0-14-87 0,0 14-56 15,0 0-42-15,0 0-28 0,0 0-48 0,0 0-46 16,0 0-36-16,5-9-36 0,-5 9-25 16,0 0-27-16,0 0-23 0,11 5-12 15,-11-5-22-15,0 0-10 0,12 7-4 0,-12-7-19 16,11 6-17-16,-11-6-12 0,13 6-16 0,-13-6-2 15,16 5-11-15,-16-5-4 0,15 2-8 16,-15-2-3-16,18 0-6 0,-18 0-4 0,18-2-9 16,-18 2 0-16,19-4-3 0,-19 4-4 15,18-5-7-15,-18 5-13 0,15-4-19 0,-15 4-10 16,13-4-19-16,-13 4-32 0,10-4-30 0,-10 4-50 16,0 0-64-16,12-3-125 0,-12 3-83 15,0 0-139-15,0 0-161 0,0 0-679 0,0 0-1028 16</inkml:trace>
  <inkml:trace contextRef="#ctx0" brushRef="#br1" timeOffset="-193932.39">15548 13981 791 0,'0'0'786'0,"-12"9"-147"15,12-9-100-15,-8 7-71 0,8-7-25 0,0 0-19 16,0 0-62-16,0 0-30 0,0 0-82 15,0 0-15-15,9 8 64 0,-9-8-165 0,14-4-50 16,-14 4 10 0,24-10-44-16,-10 5 14 0,1 0-42 15,1-3 11-15,0 3-98 0,-1-1-62 0,0 2-93 16,-2-2-32-16,-1 1 53 0,-12 5-236 0,16-3-127 16,-16 3-766-16,0 0-932 0</inkml:trace>
  <inkml:trace contextRef="#ctx0" brushRef="#br1" timeOffset="-193698.02">15475 14134 1027 0,'-8'5'633'16,"8"-5"-1"-16,-8 8-54 0,8-8-47 0,0 0-55 16,0 0 62-16,0 0-184 0,0 0-65 0,14 0-4 15,-14 0-56-15,19-6-13 0,-3 1-48 16,1 0 11-16,3-2-52 0,2 1-3 15,-1-1-44-15,1-1 7 0,1 1-36 0,-2 0 3 16,0-2-32-16,0 2-13 0,-2 0-69 0,-2 2-26 16,-3-1 46-16,0 2-133 0,-3 0-21 15,-3 0-41-15,-8 4-60 0,15-6-76 0,-15 6-69 16,9-5-101-16,-9 5-216 0,0 0-336 0,5-10-710 16</inkml:trace>
  <inkml:trace contextRef="#ctx0" brushRef="#br1" timeOffset="-193322.71">15652 13755 835 0,'-6'-9'663'0,"6"9"-126"15,-7-10-117-15,7 10-63 0,0 0-20 16,-8-8 8-16,8 8-4 0,0 0-18 0,0 0-25 16,-7 11-38-16,7-11-25 0,-4 12 3 0,4-12-53 15,-4 19-3-15,1-5-52 0,-1 3 11 16,-1 3-45-16,0 0 4 0,-1 3-43 0,1-3 11 15,0 1-42-15,0 0 2 0,0-1 79 16,1-2-150-16,0-1 85 0,0-2-134 0,2-1 104 16,-1-2-122-16,1-1 19 0,2-11 17 15,-3 16 18-15,3-16 5 0,-3 16 119 0,3-16-116 16,-2 18 9-16,2-18 19 0,0 23 143 0,0-7-90 16,0 6-9-16,0 2 33 0,-1 1-21 15,0 2 35-15,1 0-14 0,0 1 4 0,-2 0-6 16,2 0-2-16,0-3 17 0,-1 1-22 15,1-6 7-15,-2 0-27 0,2-2 14 0,0 0-20 16,0-6 1-16,0-12-50 0,0 20-25 0,0-20-77 16,0 13-59-16,0-13-110 0,0 0-41 15,0 0-63-15,3 11-24 0,-3-11-18 16,0 0-49-16,0 0-10 0,4-10-31 0,-4 10-355 16,2-11-451-16</inkml:trace>
  <inkml:trace contextRef="#ctx0" brushRef="#br1" timeOffset="-192686.4">15570 14401 874 0,'3'-12'504'0,"0"0"-64"0,0-1-51 0,-1 4-29 15,2-1-16-15,0-2-32 0,1-1-34 16,2 1-29-16,-2 0-32 0,2 0-29 0,0 0-28 16,2-1-37-16,0 0-24 0,2-2-16 0,1 0-18 15,-1 3-11-15,1 1-15 0,-1 1-8 16,-1-1-9-16,-1 4-9 0,0 0-1 0,-9 7 0 16,14-9 6-16,-14 9 9 0,11-6 18 0,-11 6 23 15,0 0 16-15,16 0 10 0,-16 0 22 16,9 6 24-16,-9-6 115 0,10 9-117 15,-6-1-10-15,0 0 27 0,2 7-3 0,-1 0 40 16,1 5-17-16,1 3 14 0,-1 7 11 0,0 1 10 16,0 2-8-16,-1 1-14 0,2 0 0 0,-3 0-42 0,-1 0 0 15,1-3-79-15,-1-5-67 0,-1-1 0 16,0-5 0-16,0-2 0 0,0-1 0 0,-1-4 0 16,0-1 0-16,-1-12 0 0,1 16 0 0,-1-16 0 15,-1 11 0-15,1-11 0 0,0 0 0 16,-7 6-131-16,7-6-101 0,0 0-47 0,-16-6-12 15,5-2-53-15,0-3-9 0,-5 0-53 16,-2-7 30-16,-2-1 20 0,-2-1 68 0,-1-7 37 16,-2 1 63-16,0-1 25 0,0 0 67 0,2 4 31 15,4 4 101-15,3 3 64 0,2 1 54 0,2 5-5 16,1-1 29-16,2 2-44 0,1 1 16 16,0 2-41-16,8 6 38 0,-9-10-15 0,9 10 29 15,-5-8-32-15,5 8 6 0,0 0-32 0,0 0 0 16,0-14-38-16,0 14 9 0,6-7-29 15,-6 7 10 1,13-8-35-16,-13 8 16 0,16-7-24 0,-7 2 8 0,2 2-32 0,-2-1-2 16,2 2 63-16,-11 2-148 0,20-4 83 0,-20 4-126 15,18 0 3-15,-18 0-6 0,12 4 0 0,-12-4 6 16,7 7 24-16,-7-7-7 0,3 11 47 16,-3-11-5-16,-3 18 60 0,0-8 25 15,-3 0 83-15,0 4 22 0,-3-3 34 0,2 0 15 16,0 0 0-16,0-2-6 0,2-1-12 0,5-8-23 15,-9 11-18-15,9-11-32 0,-5 9-21 16,5-9-4-16,0 0-11 0,0 0-25 0,0 0-42 16,15-1-95-16,-4-7-45 15,1 1-120-15,5-3-76 0,2-1-96 0,0-2-123 0,5 0-254 16,0-4-377-16,-1 4-829 0</inkml:trace>
  <inkml:trace contextRef="#ctx0" brushRef="#br1" timeOffset="-192279.17">16042 13980 733 0,'0'0'777'0,"0"0"-183"16,0 0-69-16,-7-9-106 0,7 9-20 0,0 0-53 16,0 0 9-16,0 0-57 0,0 0-35 0,0 0-70 15,0 0-10-15,0 0-62 0,0 0 4 16,0 0-59-16,0 0-27 0,5 10-103 0,-5-10-61 16,0 0-117-16,6 9-62 0,-6-9-104 15,5 9-197-15,-5-9-552 16,4 15-773-16</inkml:trace>
  <inkml:trace contextRef="#ctx0" brushRef="#br1" timeOffset="-191864.33">16062 14364 341 0,'-1'13'819'0,"1"-13"-153"0,-2 19-55 0,2-19-53 15,-1 12-44-15,1-12-41 0,0 0-36 16,-2 13-78-16,2-13-40 0,0 0-44 0,0 0-40 15,0 0-39 1,0 0-37-16,0 0-33 0,0 0-12 0,0 0-36 16,10-7 0-16,-10 7-65 0,3-12-36 0,-3 12-85 15,3-19-15-15,0 4-63 0,0-1 0 0,-1-2-33 16,0 0 11-16,0-4 3 0,1-3 11 0,0 2 0 16,0-1 47-16,-1 0 21 0,0 1 10 15,1 1 19-15,-1 3 32 0,0 1-2 0,1 0 30 16,-1 3-6-16,0-2 43 0,0 5-11 15,-1 1 35-15,-1 11-6 0,3-18 50 0,-3 18-20 16,4-14 63-16,-4 14 15 0,3-9 50 16,-3 9-9-16,0 0 32 0,0 0-43 0,0 0 25 0,13 4-39 15,-13-4 14-15,8 15-38 0,-5-6 12 16,2 4-35-16,-1 0 30 0,-1 0-48 0,1-1 6 16,-1-2-29-16,-1 0 5 0,-2-10-30 15,4 17 9-15,-4-17-58 0,3 14-12 0,-3-14-81 16,3 11-23-16,-3-11-68 0,0 0-23 0,4 12-57 15,-4-12 67-15,0 0-191 0,0 0-15 16,0 0-57-16,5 9-47 0,-5-9-75 0,0 0-256 16,0 0-406-16</inkml:trace>
  <inkml:trace contextRef="#ctx0" brushRef="#br1" timeOffset="-191175.69">16169 14039 119 0,'0'0'749'0,"-4"-12"-136"0,4 12-65 16,0 0-104-16,-4-11-43 0,4 11-88 0,0 0 7 15,0 0-34-15,-1-14 23 0,1 14-62 0,6-7-22 16,-6 7-57-16,10-11-1 0,-3 5-57 16,1 1 6-16,4-2-45 0,0 0 18 0,1 0-15 15,0 2 25-15,2-1-43 0,-2 4 10 16,0-3-33-16,-13 5 16 0,20-4-38 0,-20 4 27 16,19-1-38-16,-19 1 26 0,16 0-33 0,-16 0 18 15,9 5 103-15,-9-5-153 0,6 10 104 16,-6-10-127-16,1 14 9 0,-1-14 8 0,-4 19 9 15,-1-6 5-15,0 1 7 0,-4 1 8 0,1 2 6 16,-2 0 11-16,-2-1-10 0,1-1 46 16,1 0-16-16,0-2 39 0,0 0-17 15,2-2 21-15,0-1-29 0,1-3 22 0,2 1-36 16,5-8 4-16,-7 10-43 0,7-10 10 0,0 0-66 16,0 0-12-16,0 0-62 0,0 0 8 15,0 0-21-15,0 0-7 0,0 0 6 0,9-6 10 16,-9 6 16-16,7-6 13 0,-7 6 7 15,9-5 8-15,-9 5 24 0,0 0 28 0,0 0 24 16,12 1 36-16,-12-1 25 0,0 0 15 0,4 14 8 16,-4-14 0-16,-1 17-10 0,1-17-4 15,-3 20-2-15,1-10-20 0,-1 4 22 0,-1 0-27 16,1-3 36-16,-1 2-22 0,0-2 27 0,1-1-27 16,3-10 21-16,-5 14-28 0,5-14 25 15,-4 13-29-15,4-13 17 0,0 0-53 16,-3 12-22-16,3-12-84 0,0 0-5 0,0 0-49 15,0 0-32-15,0 0-24 0,0 0-1 16,5-6 7-16,-5 6-8 0,7-8 5 0,-7 8 25 16,9-12 40-16,-9 12 37 0,8-11 45 0,-8 11 54 15,7-8 35-15,-7 8 27 0,7-6 35 16,-7 6 59-16,0 0 52 0,13 0 33 0,-13 0 6 16,9 5-4-16,-9-5-1 0,14 9 10 0,-8-3-4 15,3 3 27-15,0 1-27 0,0-2 20 16,0 2-25-16,-1-1 28 0,1 0-40 15,0-2 15-15,-2-1-36 0,-7-6 4 0,13 10-35 16,-13-10 7-16,13 8-34 0,-13-8 12 0,13 4-56 16,-13-4 15-16,0 0-42 0,17-1 8 15,-17 1-68-15,11-4-36 0,-11 4-85 0,13-10-22 16,-13 10 44-16,10-10-186 0,-10 10-57 0,8-15-67 16,-4 7-77-16,-1-1-157 0,1-5-605 15,0-1-868-15</inkml:trace>
  <inkml:trace contextRef="#ctx0" brushRef="#br1" timeOffset="-190956.83">16508 13980 672 0,'0'0'736'0,"0"0"-134"0,3-12 19 16,-3 12-50-16,0 0-88 0,10-9-9 16,-10 9-74-16,9-6-23 0,-9 6-38 0,15-6-31 15,-5 5-74-15,-10 1-28 0,20-7-55 16,-5 2-10-16,-2 1-50 0,2 1-10 0,-1-2-68 15,1 2-34-15,-1-2-78 0,0 1-32 0,-2 1-79 16,-1-1-6-16,0 3-64 0,-11 1-1 16,17-7-42-16,-17 7 4 0,16-4 6 15,-16 4-27-15,10-2-39 0,-10 2-64 0,0 0-80 16,0 0-305-16,0 0-365 0</inkml:trace>
  <inkml:trace contextRef="#ctx0" brushRef="#br1" timeOffset="-190674.58">16737 13903 193 0,'0'0'723'15,"0"0"-147"-15,0 0-77 0,0 0-40 0,-15 2-100 16,15-2-3-16,0 0-29 0,-8 9-8 0,8-9-6 16,-5 13-16-16,5-13-17 0,-4 19 91 15,1-4-135-15,1 2 110 0,1 2-141 0,1 5-10 16,-2 2 37-16,1-1-22 0,-1 3 30 0,1 0-42 16,-1 1-6-16,1-3-20 0,-1 1-13 15,1-2-22-15,-1-1-25 0,0-4-20 16,2-2-17-16,-1 1-16 0,-1-2-11 0,2-5-11 15,-1 1-12-15,1-13-25 0,-1 19-28 0,1-19-45 16,-1 13-34-16,1-13-31 0,0 0-35 16,0 16-36-16,0-16-53 0,0 0-46 0,0 0-15 15,0 0-63-15,0 0-5 0,0 0 96 0,0 0-157 16,0 0-12-16,9-12-67 0,-9 12-31 16,5-17-20-16,-3 2-286 0,2 0-421 0</inkml:trace>
  <inkml:trace contextRef="#ctx0" brushRef="#br1" timeOffset="-190518.35">16718 14259 1117 0,'3'-12'436'0,"0"4"-11"0,-3 8-5 15,6-15-21-15,-6 15-12 0,4-10-16 0,-4 10-3 16,7-8 108-16,-7 8-160 0,0 0 93 16,9-9-150-16,-9 9-34 0,0 0 3 15,12-4-40-15,-12 4-1 0,0 0-49 0,14-2-5 16,-14 2-44-16,0 0 2 0,14 0-41 0,-14 0 11 16,0 0-69-16,16 3-48 0,-16-3 14 15,0 0-233-15,14 4-125 0,-14-4-159 0,0 0-310 16,16 4-581-16,-16-4-1063 0</inkml:trace>
  <inkml:trace contextRef="#ctx0" brushRef="#br1" timeOffset="-189852.75">17075 14065 164 0,'0'0'737'15,"0"0"-134"-15,-16 1-29 0,16-1-75 16,0 0-1-16,0 0-53 0,-13 2-2 16,13-2-62-16,0 0-29 0,0 0-71 0,-13 3-15 15,13-3-62-15,0 0-12 0,0 0-53 0,0 0-11 16,-11 3-34-16,11-3 16 0,0 0-21 16,0 0 16-16,0 0-30 0,0 0 13 0,0 0-30 15,9 4 12-15,-9-4-29 0,12-2 14 16,-12 2-28-16,16-5 12 0,-16 5-22 0,19-6 17 15,-10 3-31-15,1-1 15 0,-10 4-22 0,18-5 18 16,-18 5-26-16,16-4 19 0,-16 4-22 16,13-2 40-1,-13 2-25-15,0 0 37 0,16 0-10 0,-16 0 50 16,0 0-37-16,11 8 39 0,-11-8-40 0,3 10 35 16,-3-10-42-16,-1 15 28 0,1-15-42 15,-4 19 39-15,-1-6-48 0,0 2 30 0,-2-2-42 16,1 2 33-16,-3 2-37 0,-2 0-19 15,1 0-33-15,-1-1-33 0,-1 1-34 0,1-3-51 16,-1 1-39-16,2-3-108 0,0-1-59 16,1 0-83-16,2-2-70 0,0-4-218 0,7-5-610 15,-8 7-964-15</inkml:trace>
  <inkml:trace contextRef="#ctx0" brushRef="#br1" timeOffset="-189632.69">16998 14177 224 0,'0'0'798'0,"0"0"-91"0,7-5-55 16,-7 5-36-16,10 3-79 0,-10-3-3 0,16 12-81 16,-4-4-27-16,0 1-69 0,0 2-21 0,3 0-68 15,0 0-17-15,1-1-73 0,-2 2-12 16,0-3-56-16,-2 0 0 0,-1 0-35 0,1-4-6 16,-3 2-73-16,-1-2-35 0,-8-5-84 0,15 9-16 15,-15-9-79-15,12 6-29 0,-12-6-89 16,0 0-36-16,15 2-78 0,-15-2-102 0,0 0-176 15,12-5-420-15,-12 5-762 0</inkml:trace>
  <inkml:trace contextRef="#ctx0" brushRef="#br1" timeOffset="-189429.59">17249 14132 470 0,'0'0'812'0,"4"-13"-148"15,-4 13-29-15,8-11-48 0,-8 11-46 0,9-11 65 16,-9 11-191-16,13-10-59 0,-5 6-16 15,4-3-57-15,0 0-24 0,2 0-65 0,0 0-14 16,1-1-58-16,3 0 2 0,0-1-51 0,2 1 8 16,-1 0-45-16,1-3-49 0,-2 3-89 15,2-1-35-15,-4 2-88 0,-2 1-32 0,2-1-85 16,-4 2-23-16,-1 2-41 0,-2-3-29 16,-9 6-67-16,13-6-48 0,-13 6-59 0,7-5-282 15,-7 5-452-15</inkml:trace>
  <inkml:trace contextRef="#ctx0" brushRef="#br1" timeOffset="-188941.43">17537 13883 19 0,'0'0'700'16,"-12"-6"-140"-16,12 6-76 0,-9-5-31 0,9 5-85 15,0 0-38-15,-9-6-88 0,9 6 3 16,0 0-63-16,0 0 14 0,-10-5-38 0,10 5 28 16,0 0-22-16,0 0 31 0,0 0-36 15,-7-5 17-15,7 5-33 0,0 0 24 0,0 0-30 16,0 0 32-16,0 0-32 0,0 0 24 0,0 0-28 15,0 0 14-15,0 0-23 0,-2 10 17 16,2-10-32-16,0 0 20 0,0 16-28 16,0-16 24-16,1 15-35 0,-1-15 34 0,2 21-47 15,1-6 42-15,0 1-33 0,0 1 39 0,2 6-32 16,-1-2 39-16,-1 3-32 0,0 3 32 16,-1 3-21-16,1 2 20 0,-2 3-30 0,1-3-71 15,0 1-30-15,-2-4 0 0,0-1 0 0,0-2 0 16,0-1 0-16,0-4 0 0,0-1 0 0,0-3 0 15,-1-3 0-15,1-1 0 0,0-13 0 16,0 20 0-16,0-20 0 0,-1 16 0 0,1-16 0 16,-2 12 0-16,2-12 0 0,0 0 0 0,-8 8 0 15,8-8 0-15,0 0-160 0,-14 0-50 16,14 0 5-16,-13-6 17 0,2-1 32 0,-2-1-1 16,-2-3 46-16,-1-1 6 0,1 0 41 15,-1 0 5-15,2 1 59 0,-1 2 12 0,5 0 58 16,0 2-7-16,0 0 28 0,3 1-29 0,7 6 20 15,-11-9-46-15,11 9 32 0,-10-7-23 16,10 7 41-16,0 0-43 0,-6-12 25 16,6 12-39-16,0 0 26 0,3-11-45 0,-3 11 21 15,12-13-87-15,-1 6-49 0,3-5 25 0,6 2-234 16,1-2-146-16,4-1-174 0,1 1-284 16,2-2-684-16,0 0-1255 0</inkml:trace>
  <inkml:trace contextRef="#ctx0" brushRef="#br1" timeOffset="-188269.15">17886 13819 603 0,'0'0'605'16,"-1"-16"-74"-16,1 16-32 0,-1-10-52 0,1 10-45 15,0 0-38-15,-2-12-27 0,2 12-22 0,0 0-34 16,0 0-35-16,-3-10-24 0,3 10-11 15,0 0 2-15,0 0-9 0,0 0-9 0,0 0-5 16,-11 4-15-16,11-4-4 0,0 0-16 0,-7 10-8 16,7-10-14-16,-5 8-19 0,5-8-18 15,0 0-23-15,-5 11-18 0,5-11-7 16,0 0-9-16,-2 11-7 0,2-11-10 0,0 0 1 16,0 0-4-16,2 13-21 0,-2-13-10 0,0 0-4 15,9 8-6-15,-9-8-18 0,9 3-7 16,-9-3-5-16,12 4-8 0,-12-4 13 0,12 4-25 15,-12-4 12-15,11 2-27 0,-11-2 16 0,11 3-25 16,-11-3 27-16,0 0-25 0,12 4 27 16,-12-4-52-16,0 0-14 0,0 0-49 0,2 10 41 15,-2-10-11-15,-7 8 50 0,7-8-2 16,-11 9 48-16,11-9-16 0,-14 8 52 0,14-8-14 16,-16 6 60-16,16-6-1 0,-17 7 44 15,17-7-12-15,-15 5 52 0,15-5-12 0,-16 5 46 16,16-5-65-16,-11 5 15 0,11-5-41 15,-12 8 45-15,12-8-22 0,-9 13 25 0,5-6-18 16,4-7 18-16,-4 21-28 0,1-5 18 0,2 1-33 16,-1 0 10-16,1 1-33 0,0-1 13 15,1 0-28-15,0-1 10 0,0-2-28 0,0 0 3 16,0-14-45-16,0 20-10 0,0-20-52 0,1 18-6 16,-1-18-68-16,0 14-14 0,0-14-62 15,1 12-31-15,-1-12-70 0,0 0-70 16,-1 11-84-16,1-11-127 0,0 0-504 0,0 0-752 15</inkml:trace>
  <inkml:trace contextRef="#ctx0" brushRef="#br1" timeOffset="-186951.27">17764 14127 218 0,'0'0'693'0,"2"-12"-134"16,-2 12-53-16,5-13-40 0,-5 13-72 0,9-12-57 16,-2 5-65-16,3-3 4 0,0 1-34 0,2 1-1 15,1-1-49-15,2 2-1 0,-2 1-50 16,3 0 10-16,-1 2-40 0,1 1 32 15,-3 1-42-15,0 1 17 0,-13 1 82 0,23 0-136 16,-23 0 93-16,24 0-133 0,-24 0 103 0,19 3-120 16,-19-3 115-16,15 6-128 0,-15-6 111 15,9 9-123-15,-9-9 105 0,1 11-128 0,-1-11 107 16,-5 17-127-16,-1-5 115 0,-3 1-117 16,-4 0-14-16,0 1 38 0,-3 3-17 0,0-3 42 15,-3 3-21-15,3-3 48 0,-2 1 8 0,3-2 61 16,-1-3-10-16,4 1 18 0,1-3-28 15,1 0 7-15,3-3-40 0,7-5 0 0,-13 10-32 16,13-10 13-16,0 0-21 0,0 0 17 0,0 0-43 16,0 0 2-16,0 0-62 0,0 0 1 15,8-15-55-15,-8 15-2 0,12-13-26 16,-4 5-32-16,2-2-30 0,-1 1-47 0,0 0-24 16,1 1-11-16,-3-1 10 0,1 1 34 0,-3 1 44 15,-5 7 55-15,9-12 67 0,-9 12 74 16,8-11 63-16,-8 11 54 0,0 0 47 0,4-12 59 15,-4 12 20-15,0 0 16 0,0 0 3 16,0 0-11-16,0 0-39 0,0 0 20 0,0 0-34 16,0 0 26-16,0 0-34 0,-14 7 16 0,10 0-41 15,-3 4 15-15,1 2-41 0,-2-1 7 16,0 1-34-16,-1 0 14 0,1 0-34 0,-2 1 9 16,1-1-30-16,-1-2 16 0,2 1-28 15,-2-1 16-15,2-1-28 0,1-1 5 0,1-3-50 16,6-6-20-16,-10 12-67 0,10-12-7 15,-7 7-58-15,7-7 13 0,0 0-33 0,-5 7 29 16,5-7-20-16,0 0 60 0,0 0-21 0,0 0 58 16,7-6 8-16,-7 6-7 0,9-7 48 15,-9 7 10-15,14-12 26 0,-3 5-46 0,1-2 46 16,-1 0-2-16,2 0 8 0,0 1 1 16,0 0 1-16,1 1 4 0,-1 1 0 0,-1 1 3 15,1 0 1-15,-13 5 17 0,20-3 28 0,-20 3 40 16,16 3 38-16,-16-3 16 0,16 11 19 15,-9-2 1-15,-1 2-14 0,1 2 39 0,-3 2-14 16,-1-1 37-16,0 1-13 0,-1 1 3 16,-1-3 6-16,-1 1-9 0,-1-3-8 0,1 1-8 15,-2 3-16-15,-2 0-19 0,0-1-17 0,0-1-19 16,-1-1-19-16,1 0-10 0,0-3-11 16,-1 0-14-16,5-9-8 0,-9 14-12 0,9-14-17 15,-8 11-38-15,8-11-40 0,-7 6-31 16,7-6-28-16,0 0-18 0,0 0-26 0,-13-2-20 15,13 2-13-15,-5-10-4 0,5 10 25 0,-5-15-18 16,5 15 47-16,-4-19-3 0,2 9 49 16,-1-4 0-16,1 0 48 0,-1 0-16 0,-1 4 43 15,3 0-9-15,1 10 48 0,-4-19-2 0,4 19 49 16,-4-17-19-16,4 17 30 0,-3-11-33 16,3 11 25-16,0 0-25 0,-8-9 35 0,8 9-17 31,0 0 53-31,-15 5-2 0,15-5 34 0,-12 8-9 0,12-8 14 0,-15 11-35 0,15-11-14 15,-12 11-17-15,12-11-16 0,-11 9-16 0,11-9-16 16,-9 7-22-16,9-7-37 0,0 0-3 16,-7 8-39-16,7-8-4 0,0 0-49 0,0 0-2 15,0 0-55-15,10-10 6 0,-10 10-34 16,13-12 28-16,-4 1 22 0,1 3 31 0,0-3 25 16,0 1 19-16,0 0 19 0,0-1 14 0,0 3 6 15,-2-1 7-15,0 1 10 0,-8 8 16 16,11-8 23-16,-11 8 25 0,8-6 46 0,-8 6 34 15,0 0-3-15,0 0 53 0,7 6-20 16,-7-6 22-16,-1 11-38 0,1-11 19 0,-6 18-15 16,6-18-1-16,-6 19-12 0,3-10-8 0,0 0-15 15,-1 0-14 1,4-9-20-16,-5 14-13 0,5-14-16 0,-5 12-13 0,5-12-20 0,0 0-17 16,0 0-24-16,0 0-44 0,3 10-39 15,-3-10-83-15,8-5-25 0,-8 5-58 0,12-12-1 16,-2 1-16-16,-1 0-20 0,0-3 17 15,0 0 24-15,2-2 19 0,-2-1 43 0,0-1 41 16,1 0 41-16,-2 0 52 0,0 0 61 0,0 4 49 16,0 0 45-16,-1 3 32 0,0-1 26 15,-1 5 40-15,-6 7 64 0,9-12 50 0,-9 12 40 16,0 0 14-16,13-1 106 0,-13 1-146 16,9 8-22-16,-2-1 27 0,1 3-63 0,1 3 54 15,2-1-46-15,0 2-1 0,2-1-65 16,0 2-8-16,-1-3-55 0,2 1 2 0,-2-2-42 15,0-1 6-15,0-2-39 0,0 1-6 16,14 4-175-16,-14-8-42 0,1-2-65 16,-13-3-115-16,21 6-48 0,-21-6-94 0,24 0-110 15,-24 0-200-15,25 0-719 0,-8-5-1170 16</inkml:trace>
  <inkml:trace contextRef="#ctx0" brushRef="#br1" timeOffset="-186265.27">18612 14002 403 0,'0'0'690'0,"0"0"-97"0,-2-13-93 16,2 13-32-16,0 0-77 0,0 0 2 15,0-14-57-15,0 14 2 0,0 0-60 0,0 0-7 16,0 0-46-16,-1-13 15 0,1 13-30 16,0 0 2-16,0 0-38 0,0 0 0 0,0 0-37 15,0 0-7-15,-11 4-31 0,11-4-5 0,-13 17-37 16,2-5 3-16,-1 1-33 0,-2 1 19 16,2 1-24-16,-4 0 7 0,2-1-6 15,1 0 28-15,-3 0-27 0,3 0 20 0,-1-1-26 16,1 0 17-16,0-3-27 0,3-1 3 0,1 2-43 15,2-6-32-15,0 0 51 0,7-5-183 32,-9 9-68-32,9-9-64 0,0 0-53 0,0 0-11 0,0 0 13 0,0 0 17 0,0 0 18 15,7-14 34-15,-7 14 55 0,12-11 54 0,-12 11 64 16,11-11 65-16,-11 11 61 0,13-11 44 16,-13 11 27-16,13-8 19 0,-13 8 33 0,10-6 39 15,-10 6 36-15,0 0 18 0,15 3 34 16,-15-3 9-16,11 9 0 0,-6-2-2 0,1 4-37 15,-2 3 21-15,3 0-42 0,-3 1-1 16,0 1-31-16,-2 0 4 0,1 2-31 0,-1-2 6 16,0 0-36-16,-1-2-4 0,0 1-40 0,-1-3-7 15,0-12-7-15,2 21-14 0,-2-21-38 16,1 18-41-16,-1-18-45 0,1 14-41 0,-1-14-32 16,1 12-73-16,-1-12-29 0,0 0-78 15,2 11-43-15,-2-11-35 0,0 0-83 0,0 0-110 16,0 0-423-16,0 0-662 0</inkml:trace>
  <inkml:trace contextRef="#ctx0" brushRef="#br1" timeOffset="-185592.61">18539 14199 263 0,'0'0'627'16,"2"-13"-101"-16,-2 13-68 0,3-12-46 16,-3 12-56-16,6-10-42 0,-6 10-30 0,8-13-28 15,-8 13-20-15,9-12-26 0,-9 12-25 0,13-12-21 16,-5 6-21-16,-1 0-19 0,1 0-17 15,-1-1-41-15,3 1 14 0,0 0-39 16,-2-1 16-16,-8 7-36 0,16-10 13 0,-16 10-23 16,13-9 25-16,-13 9-25 0,14-6 38 0,-14 6-4 15,11-3 52-15,-11 3-4 0,0 0 51 16,12 3-24-16,-12-3 31 0,9 7-28 0,-9-7 18 16,7 13-26-16,-4-4 23 0,-1 1-11 15,2 4 30-15,-1 2-26 0,2 3 38 0,-1 1-33 16,-1 3 17-16,-1 0 2 0,1 2 13 0,-1 0-9 15,0 0-7-15,0 0-15 0,-1-1-21 16,0-1-16-16,1-4-18 0,-1 0-71 0,0-2-11 16,0-3 0-16,0-2 0 0,-1-12 0 15,1 19 0-15,-1-19 0 0,0 16 0 0,0-16 0 16,1 12-146-16,-1-12-48 0,0 0-52 16,-3 10-39-16,3-10-28 0,0 0-13 0,-9 5-1 15,9-5 5-15,0 0 6 0,-13-5-5 16,13 5 24-16,-15-8 46 0,6 0 29 0,-3-1 49 15,1 1 30 1,-1-4 61-16,0 1 52 0,0 3 16 0,0-3 82 0,0 1 41 0,2 1 20 16,-1-1 20-16,2 3 10 0,1 1-12 0,2 0 34 15,6 6-36-15,-12-9 17 0,12 9-56 0,-10-7 5 16,10 7-53-16,-5-6 20 0,5 6 89 16,0 0-135-16,-5-12 102 0,5 12-130 15,0 0 104-15,2-16-129 0,-2 16 105 0,7-10-122 16,-7 10 100-16,11-13-139 0,-4 8 93 0,-7 5-141 15,14-12-34-15,-14 12 23 0,14-7-8 16,-14 7-13-16,14-5 3 0,-14 5 1 0,0 0-13 16,15 0 53-16,-15 0-9 0,8 6 53 0,-8-6-18 15,2 11 47-15,-2-11-17 0,-2 15 72 16,2-15 24-16,-7 18 58 0,4-9 13 0,-1 0 41 16,-1-2-20-16,5-7 27 0,-7 17-28 15,7-17-7-15,-6 13-46 0,6-13-2 0,-5 7-70 16,5-7-17-16,0 0-71 0,0 0-4 0,0 0-61 15,0 0-36-15,16-9-74 0,-7-1-30 16,1-2-29-16,2-1-47 0,0-3-23 16,1 0-22-16,0-2-11 0,2-3-16 0,-1-1-293 15,2-2-233-15</inkml:trace>
  <inkml:trace contextRef="#ctx0" brushRef="#br1" timeOffset="-185043.76">18818 14093 1375 0,'12'-19'279'16,"0"2"-1"-16,-2 0-4 0,1 2-15 0,-4 4-15 15,0-1 0 1,-1 4-24-16,-6 8 38 0,8-11-22 0,-8 11 35 0,0 0-23 0,0 0 11 15,0 0-51-15,0 0 8 0,0 0 88 0,1 16-135 16,-1-16-29-16,-8 17 21 0,4-8-43 16,0 0 7-16,1 0-48 0,3-9 8 0,-7 16-44 15,7-16 11-15,-6 13-40 0,6-13 9 0,-4 11 96 16,4-11-141-16,0 0 81 0,0 0-150 16,1 13 78-16,-1-13-141 0,0 0-7 15,0 0-3-15,18-2 7 0,-18 2 29 0,16-4 28 16,-16 4 20-1,16-7-3-15,-16 7 9 0,19-6 8 16,-19 6 12-16,17-6 11 0,-17 6 8 16,16-6 1-16,-16 6 5 0,14-3 9 0,-14 3 18 15,0 0 32-15,18 0 45 0,-18 0 40 0,12 9 37 16,-6-2 22-16,0 5 9 0,0 0 110 16,-1 2-130-16,0 3-9 0,1 2 36 0,-2-2-19 15,0 1 38-15,0-1-46 0,-2 1 39 16,0 0-51-16,-1 1 4 0,1-2-7 0,0-2-14 15,-2 2-14-15,1-2-18 0,-1-2-13 0,0-2-12 16,0-11-14-16,0 21-14 0,0-21-3 16,-1 21-9-16,1-21-35 0,0 13 0 0,0-13 0 15,0 12 0-15,0-12 0 0,0 0-26 16,-3 13-84-16,3-13-17 0,0 0-12 0,-7 7-7 16,7-7 0-16,0 0 4 0,-15 0 6 15,15 0 35-15,-14-4-2 0,14 4 34 0,-18-6-2 16,9 3 33-16,-1-2-11 0,1 1 27 0,0 0-10 15,-4-2 26-15,3 1 1 0,1-1 37 16,9 6-2-16,-14-6 35 0,14 6-29 0,-12-6 17 16,12 6-41-16,-8-5 12 0,8 5-26 15,0 0 19-15,-10-6-19 0,10 6 26 0,0 0-29 16,0 0 29-16,1-12-32 0,-1 12-14 0,9-9-91 16,-1 3-72-16,3 0-19 0,3-2-232 15,3-1-132-15,2-1-239 0,7-1-680 0,-1-3-1113 16</inkml:trace>
  <inkml:trace contextRef="#ctx0" brushRef="#br1" timeOffset="-184700.07">19325 13991 1411 0,'0'0'840'0,"-9"-7"-111"0,9 7-107 15,0 0-50-15,-9-7-122 0,9 7-58 16,0 0-91-16,0 0-39 0,0 0-43 0,-8-5-14 15,8 5-53-15,0 0-11 0,0 0-50 16,0 0 1-16,0 0-45 0,6 6-25 0,-6-6-80 16,0 0-31-16,8 6 39 0,-8-6-196 15,0 0-70-15,10 7-69 0,-10-7-87 0,5 8-120 16,-5-8-788-16,4 10-979 0</inkml:trace>
  <inkml:trace contextRef="#ctx0" brushRef="#br1" timeOffset="-184340.32">19237 14149 697 0,'0'0'859'0,"-13"8"-125"0,13-8-112 16,-9 5-74-16,9-5-80 0,0 0-85 15,-8 4-88-15,8-4-65 0,0 0-37 16,0 0-14-16,0 0-30 0,0 0-15 0,0 0-25 16,0 0-16-16,12-2-26 0,-12 2-11 0,12-4-12 15,-12 4-9-15,13-2-13 0,-13 2-5 16,12-3-3-16,-12 3-5 0,0 0 0 0,18-2 1 15,-18 2 7-15,9 4 108 0,-9-4-120 16,10 9 117-16,-10-9-130 0,4 17-7 0,-4-17 54 16,2 20-4-16,-3-8 42 0,1 4 0 0,-1 0 51 15,-2 2-23-15,-1 0 11 0,1 0 8 16,0-3-1-16,0 2-6 0,-1-1-10 16,2-3-24-16,0 0-11 0,2-13-19 0,-3 18-4 15,3-18-4-15,-2 14-8 0,2-14-5 0,0 0 5 16,2 11-3-16,-2-11-7 0,0 0-38 15,0 0-37-15,17-4-35 0,-17 4-27 0,17-17-13 16,-8 9-75-16,1-4-23 0,-2-1 36 0,1-5-183 16,-1 0-78-16,3-2-81 0,-4 1-121 15,2-8-191-15,-2 4-402 0,1-4-849 0</inkml:trace>
  <inkml:trace contextRef="#ctx0" brushRef="#br1" timeOffset="-183588.6">19465 13886 820 0,'0'0'839'15,"2"-16"-144"-15,-2 16-118 0,2-11-58 0,-2 11-71 16,0 0-78-16,1-11-24 0,-1 11-70 16,0 0-29-16,7-8-36 0,-7 8-39 0,8-4-29 15,-8 4-30-15,10-4-23 0,-10 4-25 16,16-5-15-16,-16 5-44 0,16-6-50 0,-16 6-31 16,17-5-16-16,-17 5-5 0,13-2-1 0,-13 2 8 15,12-3 23-15,-12 3 19 0,0 0 33 16,12-2 30-16,-12 2 26 0,0 0 17 0,0 0 20 15,0 0 11-15,0 0 8 0,7 7 11 16,-7-7 12-16,0 0 22 0,-3 17-13 0,3-17 21 16,-5 19-26-16,3-3 24 0,-1 0-38 0,-1 3 23 15,0 0-36-15,2 3 31 0,0 2-38 16,0-1 19-16,-1 0-48 0,2 0 15 0,-1-3-41 16,1 0 18-16,-1-2-39 0,1 1 31 0,0-3-42 15,0 0 8-15,0-3-67 0,1-1-20 16,0-12-12-16,-2 18-49 0,2-18-7 15,-2 15-75-15,2-15-24 0,-1 11-70 0,1-11-30 16,0 0-31-16,-5 11 85 0,5-11-157 0,0 0 26 16,0 0 23-16,0 0 17 0,-13-5 37 15,13 5 33-15,-7-10 57 0,7 10 76 0,-11-14 105 16,3 4 109-16,-1-1 84 0,1 1 48 16,-1 1 20-16,1-1 73 0,2 2 14 0,0 1-3 15,6 7-21-15,-9-12-30 0,9 12-18 0,-6-11-1 16,6 11 4-16,0 0 93 0,-2-13-142 15,2 13-22-15,0 0 22 0,7-12-33 16,-7 12 20-16,13-8-34 0,-13 8 7 0,16-6-34 16,-16 6 13-16,20-6-33 0,-9 4 12 0,2 1-20 15,-1 1 10-15,1-2-20 0,0 2 18 16,-1 0-40-16,-12 0 16 0,25 0-28 0,-25 0 24 16,23 2-30-16,-23-2 15 0,20 3-21 0,-20-3 25 15,14 1-19-15,-14-1 29 0,9 4-51 16,-9-4-4-16,0 0-43 0,5 11-3 0,-5-11-29 15,-8 11 20-15,0-1-27 0,-3 0 31 16,-5 1 108-16,1 2-111 0,-4-1 100 0,-4 3-112 16,0-1 120-16,0-1-89 0,2-1 157 0,3-2-94 15,1 0 10-15,4-4 38 0,0 1-14 16,4-1 20-16,9-6-38 0,-15 7 18 0,15-7-17 16,0 0 29-16,0 0-29 0,0 0 26 15,0 0-34-15,0 0 29 0,0 0-40 0,18-2 22 16,-18 2-30-16,19-5 28 0,-5 0-34 15,2 2 21-15,0-1-72 0,0 0-33 0,0 1 54 16,1-2-188-16,-2 1-57 0,1 1-69 0,-4 0-58 16,-12 3-46-16,19-4-20 0,-19 4-73 15,14-4-118-15,-14 4-430 0,0 0-714 0</inkml:trace>
  <inkml:trace contextRef="#ctx0" brushRef="#br1" timeOffset="-183149.2">19582 14219 674 0,'0'0'636'0,"-12"5"-103"0,12-5-45 15,-11 6-57-15,11-6-16 0,-7 11-3 16,7-11-19-16,-4 18 43 0,3-8-87 0,1 4-8 16,0 2-37-16,1 3-24 0,0 0-15 15,1 4-26-15,-1-3-35 0,2 3-36 0,-1 0-27 16,1-4-35-16,-1 0-25 0,0-5 20 0,0 1-82 16,-1-4-28-16,-1-11-69 0,3 18-29 15,-3-18-70-15,0 0-3 0,-1 14-54 0,1-14 15 16,0 0-17-16,0 0 23 0,0 0-16 15,0 0 39-15,-14-6-7 0,14 6 28 0,-8-12 31 16,4 3 61-16,-1 2-12 0,0-2 64 0,2 0-13 16,0-2 53-16,3 11 17 0,-4-18 19 15,4 18 26-15,0-18 27 0,0 18 30 0,5-16-13 16,-5 16 29-16,8-13-33 0,-8 13 22 16,14-12-38-16,-6 6 15 0,4-1-51 0,0 1 23 15,1 1-44-15,1 1 22 0,-2 0-37 0,1 1 19 16,-3 1 93-16,1 1-128 0,-11 1-13 15,21-2 40-15,-21 2-11 0,19 4 33 16,-19-4-18-16,14 9 25 0,-14-9-21 0,9 15 30 16,-9-15 10-16,6 19 10 0,-6-19 2 0,-1 21 0 15,-3-8-11-15,-1 2-10 0,-2-2-19 16,-1-1-10-16,-3 0-29 0,-1-1-26 0,0-2-33 0,-2 0 14 16,1-3-64-16,0-1-16 0,1-2-73 15,12-3-42-15,-19 1-106 0,19-1-77 16,-15-4-120-16,15 4-193 0,-12-8-714 0,12 8-1039 15</inkml:trace>
  <inkml:trace contextRef="#ctx0" brushRef="#br1" timeOffset="-182726.31">20117 14008 1406 0,'-3'-11'823'15,"3"11"-108"-15,-7-13-120 0,7 13-64 0,-3-8-138 16,3 8-20-16,0 0-35 0,0 0 0 0,0 0-53 16,0 0-16-16,0 0-63 0,0 0-12 15,0 0-64-15,5 10 2 0,-5-10-50 0,4 11 10 16,-4-11-45-16,4 13 19 0,-4-13-82 15,3 14-22-15,-3-14 56 0,4 12-179 0,-4-12 45 16,3 11-185-16,-3-11-76 0,0 0-78 0,2 15-70 16,-2-15-157-16,0 0-705 0,0 0-987 15</inkml:trace>
  <inkml:trace contextRef="#ctx0" brushRef="#br1" timeOffset="-182272.94">20173 13976 652 0,'0'0'624'0,"0"0"-64"0,0 0 6 0,0 0-54 16,0 0-23-16,9 7-15 0,-9-7-20 16,1 14 71-16,-1-14-160 0,-1 30-27 0,1-10-3 15,-3 4-43-15,-1 1 18 0,-1 3-57 0,-2 1 11 16,0 0-56-16,-4-2-1 0,2 1-54 16,-2-1-29-16,-1-2-27 0,0-3-10 15,1-5-17-15,-1 2-24 0,1-2-47 0,-3-4-65 16,3 1-56-16,-2-4-55 0,2-2-59 0,-1-1-58 15,0-1-70-15,2-1-31 0,10-5-98 16,-20 1-34-16,20-1-32 0,-18-6-37 0,7-2-4 16,0-2 46-16,1-1 55 0,0-2 154 0,1 1 218 15,2-1 179-15,1-1 99 0,1 1 32 16,-2 3 24-16,5 0 29 0,2 10 35 0,-4-17 2 16,4 17 8-16,0-11 28 0,0 11 25 15,4-9 28-15,-4 9 106 0,10-5-131 0,-10 5-22 16,17 3 31-16,0 4-55 0,1 0 17 15,2 4-59-15,5 2 16 0,1 1-38 0,-1 1 1 16,6 2-16-16,-3-2-27 0,4 1-134 16,-5-1-51-16,0 0 0 0,-1-2 0 0,-1-3 0 15,-5 0 0-15,0-1 0 0,-3-3 0 0,-2 0 0 16,2-2 0-16,-4-2 0 0,-13-2 0 16,21 1 0-16,-21-1 0 0,19-3-262 0,-9-1-88 15,-2 1-55-15,0-3-111 0,2-3-58 16,0 0-107-16,-2-1-144 0,1-3-629 0,-1 0-1069 15</inkml:trace>
  <inkml:trace contextRef="#ctx0" brushRef="#br1" timeOffset="-182084.74">20546 14081 437 0,'3'-10'912'15,"-3"10"-228"-15,0 0-86 0,6-12-48 0,-6 12-63 16,0 0-78-16,8-10-75 0,-8 10-74 15,8-6-52-15,-8 6-40 0,9-4-36 0,-9 4-36 16,14-7-72-16,-14 7-63 0,15-7-21 16,-15 7-39-16,19-7-42 0,-10 4-89 0,2-1-67 15,-11 4-99-15,17-5-155 0,-17 5-538 0,16-3-707 16</inkml:trace>
  <inkml:trace contextRef="#ctx0" brushRef="#br1" timeOffset="-181881.12">20455 14232 1274 0,'0'0'755'0,"-9"9"-160"0,9-9-60 0,0 0-50 16,-3 11-91-16,3-11-25 0,0 0-96 16,0 0-21-16,11 3 53 0,-11-3-161 0,14-2 79 15,-14 2-148-15,19-4-21 0,-2 0-31 16,-1-1-74-16,2-1-76 0,2-1-70 0,-1 1-105 15,0-3-104-15,-3 5-158 0,1-5-738 16,-3 1-904-16</inkml:trace>
  <inkml:trace contextRef="#ctx0" brushRef="#br1" timeOffset="-181474.49">20692 14097 644 0,'0'0'731'15,"-6"-6"-149"-15,6 6-105 0,0 0-68 0,0 0-49 16,0 0-21-16,-12 0-8 0,12 0-16 0,0 0-14 15,-5 16-21-15,5-16-16 0,0 18-13 16,0-6 101-16,2 6-131 0,-1 2-18 16,1 3 32-16,-2 2-45 0,0-1-10 0,0 1-14 15,0 1-11-15,0-2-25 0,-2-3-21 0,2-2-20 16,-1 1-17-16,1-5-14 0,-1 2-23 16,1-7-34-16,0-10-46 0,0 19-41 0,0-19-28 15,0 15-58-15,0-15-50 0,0 0-103 0,1 10-39 16,-1-10-75-16,0 0-10 0,0 0-17 15,0 0-19-15,1-10-42 0,-1 10-4 0,0-17 32 16,0 17 87-16,-2-20 187 0,0 5 246 16,0 0 169-16,0 2 60 0,1 1 39 0,1 12 38 15,-4-20 31-15,4 20 20 0,-5-18 13 0,5 18-30 16,-6-12 66-16,6 12-176 0,-9-8 87 16,9 8-160-16,0 0-29 0,-16 1 18 15,16-1-35-15,-16 10 7 0,7-2-38 0,-2 2 12 16,-1 0-46-16,1 2-13 0,-4 0-9 0,2 0-20 15,-1 1-52-15,-1-1-65 0,4-4-49 16,-2 2-70-16,3-2-56 0,3-2-133 0,7-6-127 16,-15 7-149-16,15-7-126 0,0 0-370 15,0 0-782-15</inkml:trace>
  <inkml:trace contextRef="#ctx0" brushRef="#br1" timeOffset="-181302.44">20541 14309 349 0,'11'-4'672'0,"1"2"-92"0,-1 0-2 0,-11 2-34 15,23-2-52-15,-10 4-45 0,4 0-53 0,-1 1-30 16,1 2-41-16,-2 0 72 0,1 2-174 16,-2 1-61-16,0-2-6 0,-1 2-49 0,-1-1 2 15,-2 0-46-15,1-1 5 0,-11-6-81 0,14 9-37 16,-14-9-91-16,13 5-43 0,-13-5-97 16,0 0 8-16,15 3-289 0,-15-3-225 0,11-5-374 15,-11 5-778-15</inkml:trace>
  <inkml:trace contextRef="#ctx0" brushRef="#br1" timeOffset="-181099.18">20878 14174 1329 0,'0'0'795'0,"0"-15"-163"0,0 15-83 15,0 0-29-15,0 0-46 0,0 0-41 0,0 0 65 16,0 0-163-16,9 13-50 0,-7-3 20 0,4 4-64 16,-3 2 6-16,1 0-61 0,0 2 1 15,-3 0-67-15,4-3 6 0,-2 2-53 0,1-2-18 16,-2-3-19-16,2 0-38 0,-2-2-52 15,-2-10-43-15,3 15-33 0,-3-15-89 0,5 11-48 16,-5-11-111-16,0 0-74 0,0 0 51 0,0 0-217 16,0 0-126-16,0 0-542 0,0 0-891 15</inkml:trace>
  <inkml:trace contextRef="#ctx0" brushRef="#br1" timeOffset="-180848.6">20865 14227 928 0,'0'0'595'0,"-5"-16"-90"16,5 16-49-16,3-14-54 0,-3 14-22 0,5-11-33 15,-5 11-17-15,10-12 8 0,-10 12-22 0,15-8-28 16,-15 8-27-16,17-6-42 0,-17 6-26 16,20-2-13-16,-20 2 105 0,22 4-144 0,-8 0 110 15,-1 1-154-15,0 1 102 0,0 0-130 0,-1 1-15 16,-1 0 29-16,1 0-35 0,-4-1 28 16,-1 0-36-16,-7-6 39 0,11 8-28 15,-11-8 42-15,8 8-36 0,-8-8 26 0,5 9-48 16,-5-9 24-16,0 11-41 0,0-11 19 0,-14 16-83 15,3-5-13-15,-3 0-70 0,-3 1-22 16,-3-2-63-16,1 0-34 0,1-1-132 0,1-3-115 16,3-2-205-16,-2 1-937 0,4-4-1296 15</inkml:trace>
  <inkml:trace contextRef="#ctx0" brushRef="#br1" timeOffset="-180426.13">21297 13922 1145 0,'0'0'812'0,"-10"-4"-187"16,10 4-41-16,0 0-42 0,-10-4-11 15,10 4-67-15,0 0-57 0,0 0-56 0,0 0-19 16,0 0-76-16,0 0-21 0,10-4-80 16,-10 4-4-16,0 0-50 0,16 1 12 0,-16-1-62 15,12 3-31-15,-12-3-99 0,13 2-52 16,-13-2-108-16,13 6-44 0,-13-6-75 0,12 8-75 16,-12-8-101-16,9 10-209 0,-9-10-547 15,6 8-894-15</inkml:trace>
  <inkml:trace contextRef="#ctx0" brushRef="#br1" timeOffset="-180050.85">21188 13991 830 0,'0'0'749'0,"0"0"-115"16,0 0-82-16,-8-5-64 0,8 5-55 15,0 0-54-15,0 0-76 0,0 0-19 0,0 0-66 16,-10-3-3-16,10 3-66 0,0 0 6 16,0 0-17-16,0 0 37 0,0 0-9 0,0 0 32 15,0 0-32-15,-2 13 24 0,2-13-33 0,5 13 26 16,-5-13-45-16,5 19 31 0,-3-4-45 16,2 1 28-16,-1 2-35 0,1 2 26 0,0 3-29 15,0 1 21-15,0 1-27 0,0 0-9 16,-2 2-13-16,-1-2-42 0,1-1-44 0,0-4 0 15,0 1 0-15,-2-4 0 0,2 0 0 16,-2-4 0-16,0-2 0 0,0-11 0 0,4 20-74 16,-4-20-72-16,0 10-46 0,0-10-68 0,0 0-55 15,0 0-58-15,0 0-9 0,0 0-80 16,0 0-2-16,0 0-30 0,0 0-43 0,0 0-68 16,-4-15-57-16,4 15-345 0,-7-22-610 15</inkml:trace>
  <inkml:trace contextRef="#ctx0" brushRef="#br1" timeOffset="-179768.13">21175 14172 743 0,'-2'-12'565'0,"-1"2"-91"16,3 10-44-16,-2-14-42 0,2 14-39 16,0-11-32-16,0 11 14 0,0 0 12 0,0-13 13 15,0 13-22-15,7-7-43 0,-7 7 17 0,11-9-42 16,-11 9-3-16,21-12-32 0,-8 6 19 16,4 0-57-16,2-1 23 0,4 0-38 0,0 1 15 15,3-2-51-15,3 0 3 0,1 0-58 0,-4 4 14 16,5-2-52-16,-6 0 21 0,0 2-43 15,-1-1 20-15,-5 3-39 0,1-2 25 0,-2 3-42 16,-2-1 29-16,-2-1-52 0,-14 3 26 0,21 0-36 16,-21 0 37-16,17 0-25 0,-17 0 46 15,9 6-33-15,-9-6 26 0,6 8-64 0,-6-8 48 16,0 0-70-16,-2 19-15 0,2-19 61 16,-9 16-177-16,0-4-70 0,-1-2-74 0,2-1-70 15,-3 0-70-15,-1 1-82 0,1-2-173 0,-1 0-618 16,-1 0-966-16</inkml:trace>
  <inkml:trace contextRef="#ctx0" brushRef="#br1" timeOffset="-178970.21">21387 14164 1188 0,'0'0'672'16,"0"0"-97"-16,-16-2-69 0,16 2-37 0,0 0-45 16,0 0-46-16,0 0-52 0,0 0-57 0,0 0-42 15,8-10-41-15,-8 10-37 0,10-3-26 16,-10 3-26-16,15-5-17 0,-15 5-18 0,19-5-17 15,-19 5-39-15,17-4-53 0,-17 4-61 16,16-4-48-16,-16 4-36 0,11-2-22 0,-11 2-22 16,0 0-13-16,12 4-3 0,-12-4-5 0,0 0 20 15,-3 12 24-15,3-12 38 0,-9 14 41 16,1-1 66-16,-1-2 72 0,-3 0 65 16,-1 3 65-16,-2-2 53 0,3 0 39 0,1-1-9 15,-1-2 36-15,3-1-39 0,0-2 9 0,2 0-56 16,7-6-6-16,-11 11-58 0,11-11 2 15,-8 7-39-15,8-7 18 0,0 0-34 0,0 0 16 16,0 0 93-16,0 0-134 0,8 6 95 16,-8-6-128-16,13-6-1 0,-13 6 3 0,16-6-4 15,-16 6-6-15,16-7-9 0,-16 7 5 0,18-5-9 16,-18 5-4-16,13-3 0 0,-13 3 4 16,0 0 9-16,16 3 11 0,-16-3 4 0,7 8-1 15,-7-8 3-15,0 16-22 0,0-16 30 16,-5 22-27-16,1-7 30 0,-2 1-26 0,-2 3 22 15,-2-1 0-15,-1 2 43 0,-1 0-19 16,0-3 35-16,1 0-36 0,0 0 20 0,2-4-35 16,0-1 15-16,3-2-91 0,-1-1-38 0,7-9-80 15,-7 10-4-15,7-10-29 0,0 0 28 16,0 0-38-16,0 0-29 0,14-7-52 0,-5-1 0 16,1 0 16-16,2-3 42 0,1-2 53 15,0 0 65-15,2 0 80 0,-2-4 74 0,3 4 43 16,-1 0 38-16,-1 0 8 0,-1 1 3 15,1 1-11-15,-3 3-5 0,0-1 10 0,-1 2 6 16,-1 1 0-16,-9 6 0 0,12-8 8 16,-12 8 22-16,0 0 12 0,12-1-4 0,-12 1 3 15,0 0-11-15,0 0 2 0,4 12-27 0,-4-12 26 16,-2 10-26-16,2-10 31 0,-4 15-22 16,4-15 17-16,-2 14-30 0,2-14 11 0,-5 17-31 15,5-17 7-15,3 13-30 0,-3-13 25 16,4 15-27-16,-4-15 23 0,6 13-29 0,-6-13 12 15,13 11-27-15,-7-6 23 0,5 0-30 16,-11-5 23-16,17 7-38 0,-17-7 35 0,19 6-29 16,-19-6-1-16,22 3 12 0,-22-3 0 0,20 3 5 15,-20-3 6-15,19 0 8 0,-19 0 8 16,22 0 8-16,-22 0 13 0,20-3 11 0,-20 3 1 16,18-1 12-16,-18 1 6 0,13-1-49 15,-13 1-75-15,0 0 0 0,16-2 0 0,-16 2 0 16,0 0 0-16,9-5 0 0,-9 5 0 0,0 0 0 15,2-9 0-15,-2 9 0 0,-4-15-25 16,-1 3-174-16,-1-2-221 0,-4-4-73 16,1-2-81-16,1-7-103 15,-4-1-215-15,-1-7-664 0,2-3-1198 0</inkml:trace>
  <inkml:trace contextRef="#ctx0" brushRef="#br1" timeOffset="-178511.23">21925 14024 1031 0,'0'0'809'15,"0"0"-144"-15,0 0-105 0,0 0-22 16,-8-5-38-16,8 5-70 0,0 0-58 0,0 0 55 16,0 0-186-16,13-4 77 0,-13 4-172 15,12-4 88-15,-12 4-160 0,19-4 87 0,-5-1-136 16,0 1-18-16,2 0 4 0,0-1-75 16,3 0-30-16,-4 0 47 0,2-1-172 0,-2 2-40 15,3-1-30-15,-4 0-44 0,0-1-36 16,-2 2-38-16,-3 1-93 0,-9 3-139 0,16-7-399 15,-16 7-652 1</inkml:trace>
  <inkml:trace contextRef="#ctx0" brushRef="#br1" timeOffset="-178031.28">22081 13827 466 0,'0'0'556'0,"0"0"-102"0,0 0-52 0,0 0-27 15,0 0-47-15,0 0-56 0,0 0 11 16,0 0-78-16,0 0 26 0,0 0-67 0,0 0 24 16,0 0-52-16,0 0 18 0,14-5-36 0,-14 5-8 15,0 0-50-15,17-1 17 0,-17 1-41 16,0 0 18-16,17 0-22 0,-17 0 16 0,0 0-11 16,0 0 44-16,16 1-2 0,-16-1 51 15,0 0-11-15,0 0 43 0,12 5-19 0,-12-5 29 16,0 0-32-16,0 0 15 0,3 7-37 0,-3-7 17 15,0 0-29-15,0 0 10 0,0 0-32 16,0 15 24-16,0-15-35 0,0 0 35 16,-1 10-36-16,1-10 24 0,0 0-42 0,-5 13 1 15,5-13 1-15,-2 11 35 0,2-11-43 0,-4 11 33 16,4-11-38-16,-5 15 27 0,5-15-42 16,-2 18 39-16,0-2-20 0,0 2 43 0,0 1-28 15,-1 3 26-15,3 2-39 0,-3 3 29 16,2-1-18-16,-1 7 19 0,-1-1-19 0,1 1-58 15,-1-2-2-15,1-3 0 0,0 0 0 0,0-3 0 16,0 0 0-16,2-6 0 0,-3 0 0 16,3-3 0-16,-2 0 0 0,2-3 0 0,0-13 0 15,-2 19 0-15,2-19 0 0,-2 17 0 16,2-17 0-16,0 0-109 0,-2 14-182 0,2-14-97 16,0 0-76-16,0 0-104 0,0 0-99 15,-5 6-124-15,5-6-766 0,0 0-1198 0</inkml:trace>
  <inkml:trace contextRef="#ctx0" brushRef="#br1" timeOffset="-177859.42">22009 14226 602 0,'-5'-12'791'0,"3"2"-176"0,2 10-113 15,-7-14-93-15,7 14-62 0,-5-10-24 0,5 10-3 16,0 0-5-16,0 0-15 0,0 0-32 0,0 0-37 16,0 0-30-16,-4 9-33 0,4-9-28 15,0 0-24-15,-2 16-25 0,2-16-21 16,0 0-42-16,0 17-68 0,0-17-74 0,0 0-76 15,0 17-80-15,0-17-70 0,0 0-76 0,0 13-143 16,0-13-674-16,0 0-841 0</inkml:trace>
  <inkml:trace contextRef="#ctx0" brushRef="#br1" timeOffset="-177420.67">21966 14173 113 0,'0'0'722'0,"2"-13"-166"16,-2 13-70-16,5-11-25 0,-5 11-60 0,9-12-54 15,-3 5-31-15,3-2-32 0,1 2-36 0,1-2-28 16,2 0-27-16,-1 3-38 0,1-3-4 16,1 2-18-16,1-1-27 0,-1 4-17 15,-1-1-20-15,1 1-11 0,-5 1-13 0,-9 3-8 16,17-3-8-16,-17 3-3 0,14-1-3 0,-14 1-3 16,0 0-21-16,7 7-29 0,-7-7-19 15,-1 12-4-15,1-12 5 0,-8 19 12 0,-2-7 7 16,1 0 5-16,-3 2 6 0,-2 0 14 0,0 1 29 15,-2-1 34-15,0-1 4 0,1-1 6 32,-1 0 8-32,2-3-4 0,4-1-9 0,-1 0-6 0,3-2-23 0,8-6-32 0,-11 8 2 15,11-8-12-15,0 0-18 0,0 0-34 0,0 0-50 16,0 0-40-16,7-7-9 0,-7 7-3 0,14-10-2 16,-5 6 9-16,-9 4 23 0,13-9 21 15,-13 9 15-15,14-8 10 0,-14 8 10 16,11-6 23-16,-11 6 31 0,0 0 54 0,0 0 49 15,14 2 42-15,-14-2 32 0,0 0 2 0,-5 15-3 16,0-7-11-16,-2 3-7 0,-1 1-8 16,-1 0-5-16,-6 2 2 0,5-1-37 0,-6 0 18 15,3 2-50-15,-3-3 15 0,0 1-61 0,2-3-19 16,2 1-93-16,1-4-52 0,3-1-106 16,8-6-22-16,-11 6-370 0,11-6-689 0,0 0-943 15</inkml:trace>
  <inkml:trace contextRef="#ctx0" brushRef="#br1" timeOffset="-177233.2">22080 14232 703 0,'0'0'677'0,"17"2"-82"0,-17-2-48 0,15 9-59 16,-8-4-49-16,2 5-47 0,0-2-36 0,-3 2-52 16,-1-2-74-16,-1-1-17 0,3 3-67 15,-7-10-2-15,9 14-58 0,-9-14-9 0,7 12-77 16,-7-12-27-16,5 9-78 0,-5-9-31 15,0 0-72-15,13 5-68 0,-13-5-64 0,0 0-123 16,11-1-162-16,-11 1-380 0,0 0-606 16</inkml:trace>
  <inkml:trace contextRef="#ctx0" brushRef="#br1" timeOffset="-176889.31">22330 14062 220 0,'4'-10'812'0,"-4"10"-158"0,4-16-78 16,-4 16-84-16,4-11-59 0,-4 11-54 0,0 0-52 15,0 0-38-15,0 0-24 0,0 0-35 0,0 0-17 16,0 0-19-16,-12 3-8 0,12-3 0 16,-9 15-4-16,0-5 15 0,0 1 114 15,2-3-147-15,1 0 84 0,1 1-164 0,5-9 98 16,-10 8-151-16,10-8 89 0,-4 8-126 0,4-8 106 16,0 0-139-16,0 0 85 0,0 0-172 15,0 0-23-15,14 1-24 0,-14-1 19 0,15-8 15 16,-15 8 9-16,19-7 11 0,-11 3 22 15,-8 4 13-15,19-8 13 0,-19 8 15 0,17-5 22 16,-17 5 2-16,14-4 16 0,-14 4 30 0,0 0 33 16,14-1 14-16,-14 1 4 0,0 0-12 15,8 8-8-15,-8-8-6 0,0 13-12 0,0-13-1 16,-6 21-5-16,1-5-2 0,-3-3-5 16,1 4 1-16,-3-2-3 0,-1 2-14 0,1-3-48 15,-4 1-61-15,0-1-86 0,1-1-116 16,2-5-103-16,0 3-245 0,-3-5-739 0,5-2-1003 15</inkml:trace>
  <inkml:trace contextRef="#ctx0" brushRef="#br1" timeOffset="-176654.29">22213 14152 741 0,'0'0'745'16,"0"0"-116"-16,11-3-9 0,-11 3-30 0,8 3-40 15,-8-3-60-15,14 8-74 0,-6-2-54 16,3 1-40-16,-1 3 76 0,2-3-170 15,-1 2 72-15,-2 0-165 0,1-1 82 0,0 2-151 16,-1-2 92-16,-1-1-137 0,-2-1 102 0,-6-6-131 16,11 12 78-16,-11-12-167 0,10 9 83 15,-10-9-151-15,6 9-23 0,-6-9-36 0,3 9-30 16,-3-9-30-16,0 0-19 0,0 12-18 0,0-12-24 16,0 0-25-16,-5 13-68 0,5-13-107 15,-10 7-99-15,10-7-291 0,-13 9-510 0</inkml:trace>
  <inkml:trace contextRef="#ctx0" brushRef="#br1" timeOffset="-176074.42">22175 14374 883 0,'0'0'684'15,"-15"3"-159"-15,15-3-67 0,0 0-79 16,-15 3-38-16,15-3-22 0,0 0-17 0,0 0-36 16,0 0-58-16,0 0-13 0,0 0-43 0,0 0-32 15,0 0-21-15,0 0-24 0,9-8-15 16,-9 8-13-16,0 0-13 0,14-6-17 15,-14 6-22-15,0 0-12 0,15-2-12 0,-15 2-14 16,0 0-1-16,12 1 2 0,-12-1 6 0,0 0 7 16,0 0 5-16,9 7-20 0,-9-7 29 15,0 0 8-15,-4 13-23 0,4-13 30 0,-5 11-9 16,5-11 52-16,-11 12 8 0,11-12 63 0,-9 11-6 16,9-11 27-16,-9 10-52 0,9-10 22 15,-6 10-26-15,6-10 29 0,-3 8-28 0,3-8 14 16,0 0-36-16,0 15 18 0,0-15-39 15,5 10 14-15,-5-10-37 0,10 10 24 0,-10-10-44 16,12 9 10-16,-12-9-48 0,16 9 11 0,-16-9-38 16,15 8 35-16,-15-8-25 0,16 6 18 15,-16-6 78-15,11 5-137 0,-11-5 6 16,8 5 0-16,-8-5-11 0,0 0-19 0,6 7-8 16,-6-7 18-16,0 0 16 0,-4 8 18 0,4-8 15 15,-12 6 14-15,12-6 10 0,-16 7 17 16,2-3 6-16,-3 0 17 0,-1 0 10 0,0-2 10 15,-2 2 0-15,-5 0 5 0,0-1 6 16,1 0 23-16,-3 0 40 0,2-1 45 0,3 0 49 16,1 0 23-16,4 0 99 0,2 0-161 0,3-2 89 15,12 0-157-15,-19 3 122 0,19-3-105 16,0 0 21-16,-11 1 68 0,11-1-39 0,0 0 49 16,0 0-29-16,18-2 29 0,-7 0-29 15,8-2 13-15,3 1-30 0,4 0-15 0,4-1-25 16,3-2-108-16,1 1 0 0,0 1 0 15,2-1 0-15,-2-1 0 0,0 2 0 0,-1-1 0 16,-4 2 0-16,-2-2 0 0,-5 2 0 0,-1-1 0 16,-3 2 0-16,-2-1 0 0,-1 1 0 15,-4 1 0-15,-11 1-262 0,19-3-122 0,-19 3-157 16,15-2-128-16,-15 2-295 0,0 0-734 16,14 2-1374-16</inkml:trace>
  <inkml:trace contextRef="#ctx0" brushRef="#br1" timeOffset="-175269.88">22574 14221 1013 0,'0'0'694'0,"0"0"-113"15,0 0-95-15,-6-9-29 0,6 9-21 0,0 0-28 16,0 0-24-16,-6 10-41 0,6-10-36 16,-5 12-29-16,5-12 84 0,-5 16-167 0,5-16 88 15,-5 18-166-15,1-8-36 0,4-10 6 16,-2 19-31-16,2-19 6 0,-4 17-28 0,4-17 13 16,-3 13-26-16,3-13 18 0,-2 10-34 15,2-10 0-15,0 0-37 0,-2 10-16 0,2-10 66 16,0 0-165-16,0 0-42 0,0 0-42 0,7-7-39 0,-7 7-25 0,11-19-8 15,-7 6-41-15,3-4 10 0,-2-2 32 0,3-1 31 16,-3-4 43-16,3-3 40 0,-2-2 42 16,0 1 57-1,-1-1 74-15,1 5 37 0,-1 2 35 0,0 0 26 16,-1 7 25-16,-2-1 26 0,1 3-7 0,1 5 2 16,-4 8 28-16,4-12 40 0,-4 12 12 15,0 0 19-15,0 0 12 0,5 10-10 0,-3 5-1 0,0 4 2 16,-2 7-3-16,2 2 111 0,1 7-136 0,-3 1-42 15,2 1 33-15,-2-1-57 0,0 0-20 0,0-1 11 16,0-1-50-16,0-6 8 0,2-4-46 16,-2-4 22-16,1-1-61 15,-1-3-10-15,0-2-72 0,0-14-8 0,2 19-70 16,-2-19-26-16,0 0-80 0,4 12-21 0,-4-12-60 16,0 0 8-16,5-7-34 15,-5 7 25-15,6-16 21 0,-4 6 34 0,2-5 48 16,0 0 49-16,-1 0 58 0,0 0 56 15,1 0 49-15,-1 1 34 0,1 3 24 0,0 2 29 16,-4 9 37-16,5-14 29 0,-5 14 35 0,7-10 26 16,-7 10 8-16,0 0 1 0,9-5-16 0,-9 5-24 15,0 0-16-15,0 0-17 0,9 7-22 16,-9-7-15-16,0 0-19 0,4 15-9 0,-4-15-10 16,0 0-15-16,2 10-34 0,-2-10-38 0,0 0-44 15,5 10-45-15,-5-10-61 0,0 0-102 0,0 0-113 16,0 0-192-16,9 5-637 0,-9-5-847 15</inkml:trace>
  <inkml:trace contextRef="#ctx0" brushRef="#br1" timeOffset="-174456.66">22922 14014 523 0,'0'0'686'0,"6"-12"-109"0,-6 12-30 0,0 0-64 15,0 0-36-15,0 0-38 0,0 0-35 16,0 0-35-16,-4 18-32 0,4-18-21 0,-4 16-34 15,4-16-27-15,-6 17-31 0,6-17-28 0,-5 15-30 16,5-15-13-16,-6 15-20 0,6-15-11 16,0 10 105-16,0-10-141 0,2 9 109 0,-2-9-132 15,7 10 101-15,-7-10-135 0,12 9 113 16,-12-9-135-16,19 7 107 0,-10-4-120 16,-9-3 115-16,22 4-123 0,-11-2 2 0,-11-2-10 15,23 2-16-15,-23-2-10 0,21 2-8 0,-21-2-19 16,17 3-13-16,-17-3-9 0,14 2-1 15,-14-2-13-15,0 0-13 0,11 4-16 0,-11-4 6 16,0 0 28-16,-2 14 30 0,2-14 18 0,-13 16 18 16,3-6 23-16,-1 2 31 0,0 0 42 15,-5 0 30-15,1 1 44 0,-2-2 56 0,6-1 32 16,-2-2 128-16,4 1-148 0,0-3 92 16,9-6-169-16,-12 8 91 0,12-8-141 0,0 0-18 15,-4 10 21-15,4-10-28 0,0 0 26 16,14 1 92-16,-14-1-133 0,27-5 108 0,-10 2-138 15,2-1 109-15,4 0-145 0,-2-2 3 16,-2 3-12-16,-2-2-5 0,2 1 5 0,-3 1 7 16,-3-1 11-16,-1 2 43 0,-12 2-18 0,19-6 16 15,-19 6 0-15,11-1-1 0,-11 1-2 16,0 0-4-16,10-5-15 0,-10 5-8 0,0 0-17 16,0 0-11-16,0 0-15 0,0 0-19 15,0 0-16-15,-2-14-9 0,2 14-5 0,-4-8 2 16,4 8 7-16,-8-13 17 0,8 13 15 15,-7-21 21-15,1 7 4 0,3-1 11 0,-4-2 5 16,4-1 22-16,-1-1 13 0,0 1 18 16,-2 0 29-16,4 2 27 0,-3 1 20 0,1 1 25 15,1 3 17-15,3 11 13 0,-5-17-2 0,5 17 104 16,-6-12-137-16,6 12 93 0,0 0-126 16,-7-4 124-16,7 4-125 0,-6 6 130 0,6-6-125 15,-8 22 119-15,4-6-111 0,0 6 109 0,1 1-106 16,-1 3-20-16,2 6 39 0,0 2-17 15,-3-1 38-15,3 0-10 0,-3 1 7 16,5-7 3-16,-2 0 15 0,2-2-29 0,2-4 7 16,0-2-90-16,5-3-19 0,0-1 0 0,2-5 0 15,4-1 0-15,1-5 0 0,2-1 0 16,4-4 0-16,0-2 0 0,3-3 0 0,1-2 0 16,1 0 0-16,1-2 0 0,-5-1 0 15,1 2 0-15,-2-3-36 0,-1 2-99 0,-4 0-143 16,1 1-6-16,-5 2 3 0,0-1-1 0,-2 2 6 15,-9 6 10-15,11-8 6 0,-11 8 18 16,0 0 2-16,7-10 4 0,-7 10-10 0,0 0-18 16,0 0-14-16,0 0-3 0,0 0-24 15,-11-2-35-15,11 2-63 0,0 0-124 0,-13 1-333 16,13-1-410-16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16:41.2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8750 10511 134 0,'0'0'541'0,"0"0"-114"0,0 0-69 0,-9-4-53 0,9 4-47 16,0 0-34-16,0 0-24 0,-8-6-18 16,8 6-8-16,0 0 4 0,0 0-20 0,-8-5-13 15,8 5-14-15,0 0-7 0,0 0 4 16,-8-8-4-16,8 8 8 0,0 0 15 0,0 0-8 15,-5-6 6-15,5 6 1 0,0 0 5 0,0 0 4 16,-6-7-6-16,6 7 0 0,0 0-12 16,0 0-4-16,0 0-16 0,-3-9-14 0,3 9-14 15,0 0-7-15,0 0-16 0,0 0 2 16,0 0-5-16,0 0 0 0,0 0-8 0,0 0 1 16,1-10-1-16,-1 10 4 0,0 0 9 0,0 0 1 15,15 1-8-15,-15-1 11 0,12 6-5 16,-12-6 3-16,15 8-7 0,-4-1 0 15,0-1-1-15,2 3 1 0,-1-2 0 0,1 2 0 16,-2 1 9-16,1 0 7 0,-1 0 0 0,1 0-8 16,-3 0-11-16,1-1-9 0,-1-1-3 15,1 1-7-15,-4-2-9 0,-6-7-5 0,11 9 1 16,-11-9-3-16,12 11-2 0,-12-11 3 16,7 6 2-16,-7-6-8 0,6 6-1 0,-6-6-6 15,0 0 7-15,12 4 5 0,-12-4 3 0,0 0-6 16,13-6 8-16,-6-1-5 0,4-1-12 15,0-3 6-15,-2-1-11 0,3-2 5 0,-1-1-7 16,1-1 2-16,1 1-7 0,-2-2-1 16,3 3-9-16,-1-3 9 0,0 4-15 0,-1-1 9 15,0 3-11-15,0 2 9 0,-1 1-4 16,2 1 7-16,1 3-6 0,-3 2 14 0,-11 2 0 16,27 4 7-16,-11 1-5 0,0 2 12 0,4 1 1 15,-3 3 2-15,0 0-7 0,-2 0 10 16,3 2-10-16,-2 0 2 0,-2-1-1 0,1 1-1 15,-3-3 11-15,-1 1-16 0,0-2 0 16,0-1-5-16,-4 0 1 0,1-2 1 0,-8-6 1 16,13 8-1-1,-13-8 10-15,10 10-6 0,-10-10 4 0,7 4-1 0,-7-4-11 0,0 0-1 16,14 0 0-16,-14 0 0 0,15-14 0 0,-3 5 0 16,-1-5 0-16,2-2 0 0,5-5 0 15,-1 0 0-15,0 0 0 0,1-2 0 0,2 2 0 16,0 0 0-16,3 2 0 0,-3 1 0 15,2 3 0-15,-1 4 0 0,-1 1 0 0,2 3 0 16,-3 4 0-16,0 3 0 0,2 5 0 0,1 1 0 16,-2 3 0-16,2 2 0 0,-1 4 0 15,2 1 0-15,-2 0 0 0,-2 2 0 0,0-2 0 16,-2 0 0-16,-1-2 0 0,-3 0 0 0,0 0 0 16,-1-4 0-16,-1 2 0 0,-2-4 0 15,1 0 0-15,-2-1 0 0,-8-7 0 0,13 10 0 16,-13-10 0-16,12 6 0 0,-12-6 0 15,0 0 0-15,20-3 0 0,-20 3 0 0,20-11 0 16,-11 3 0-16,3-2 0 0,-1-2 0 0,2-1 0 16,-1-1 0-16,0 2 0 0,2-3 0 15,-1 3 0-15,-1 2 0 0,-1-1 0 0,2 3 0 16,-1 0 0-16,1 2 0 0,3 2 0 16,-3 3 0-16,0-1 0 0,-1 4 0 0,5-1 0 15,-2 2 0-15,3 1 0 0,-1 1 0 16,0 2 0-16,-2-1 0 0,1 1 0 0,1 1 0 31,-1-1 0-31,-3 0 0 0,2 0 0 0,-3-1 0 0,-2-1 0 0,0-1 0 0,-10-4 0 16,17 6 0-16,-17-6 0 0,16 4 0 0,-16-4 0 15,17-2 0-15,-3-3 0 0,0 0 0 16,0-5 0-16,1 0 0 0,1-1 0 0,-3-3 0 16,3 3 0-16,-1-3 0 0,-5 4 0 15,5 0 0-15,-4 2 0 0,0 0 0 0,-3 2 0 16,-8 6 0-16,16-7-1 0,-16 7-5 0,15-4 13 15,-15 4-7-15,15 4 0 0,-15-4 0 16,19 8 0-16,-8 0 0 0,0 0 0 0,-2 1 0 16,2 2 0-16,0-3 0 0,-1 3 0 15,-2-3 0-15,4 1 0 0,-3 0 0 0,-1-2 0 16,0-1 0-16,-8-6 0 0,12 11 0 0,-12-11 0 16,11 7 0-16,-11-7 0 0,11 4 0 15,-11-4 0-15,0 0 0 0,19-1 0 16,-19 1 0-16,17-8 0 0,-9 3 0 0,2-3 0 15,1 1 0-15,-3 0 0 0,0 1 0 0,0 0 0 16,-8 6 0-16,13-9 0 0,-13 9 0 16,13-9 0-16,-13 9 0 0,16-4 0 0,-16 4 0 15,16 0 0-15,-16 0 0 0,24 9 0 16,-11-2 0-16,0 0 0 0,-1 4 0 0,3 0 0 16,-1 2 0-16,-1-1 0 0,-2 0 0 0,2 0 0 15,-3 0 0-15,1-1 0 0,-2 0 0 16,1-1 0-16,-2-2 0 0,-1-1 0 0,-7-7 0 15,13 12 0-15,-13-12 0 0,10 5 0 0,-10-5 0 16,0 0 0-16,19 1-119 0,-19-1-19 16,15-8-31-16,-5 0-2 0,1 0 6 15,-1-4 14-15,1 1 12 0,1-3 18 0,-3 2 16 16,3 1 14-16,-1-1 16 0,-1 2 11 0,0-1 13 16,2 2 6-16,-2 1 9 0,0 3 45 15,-10 5 52-15,18-4 52 0,-18 4 30 0,20 4 15 16,-8 1 7-16,2 4 11 0,-1 2-3 15,2 2 8-15,-1 2-12 0,0 0 1 0,-2 1-48 32,0 2-122-32,1 1 0 0,-2-2 0 0,-1 1 0 0,0 0 0 0,-1-2 0 0,-2-2 0 15,0-2 0-15,-1 0 0 0,-1-3 0 0,0 0 0 16,-5-9 0-16,6 13 0 0,-6-13 0 16,5 8 0-16,-5-8 0 0,0 0-61 0,0 0-369 15,0 0-347-15,0 0-341 0,0 0-714 16,0 0-1540-16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2:59.1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3811 3906 276 0,'0'0'289'15,"0"0"-77"-15,-15-2-47 0,15 2-62 0,0 0-71 16,-11 3-47-16,11-3-30 0,0 0-4 0,-11 2 18 15,11-2 4-15,0 0 0 0,0 0 7 16,-15 0 5-16,15 0-6 0,0 0-46 0,0 0-173 16,-14-2 78-16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703 711,'-105'17,"53"35,0 0,17 18,-18 0,19-1,-19 1,36-18,-1 17,1-17,17 18,17-1,1 1,17 0,0-1,17-17,0 0,18-17,0 0,17-18,0 1,-35-18,0 0,1-18,-1 18,0-17,0-18,1 18,-1-1,0-16,1-1,-1 0,35-34,-17-18,-18 0,-17 0,0 17,-35 18,0-17,0-1,-35-17,0 18,-17 16,-1-16,-34 34,18 0,16 35,1-17,-18 17,18 0,0 17,-35 1,-1-1,1 18,18 17,-1-17,18 0,-1-1,1 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01.0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3191 3771 419 0,'0'0'464'0,"-16"-1"-68"16,16 1-55-16,-14-3-37 0,14 3-12 0,-13 0-18 16,13 0-33-16,-13-3-28 0,13 3 8 15,-14-1-3-15,14 1-22 0,-14-2-3 0,14 2-8 16,0 0-22-16,-14-2-28 0,14 2-20 16,0 0-18-16,-13-2-8 0,13 2-8 0,0 0-10 15,0 0-4-15,-13-3 1 0,13 3 13 16,0 0 16-16,0 0 12 0,0 0 4 0,-14-2 6 15,14 2 95-15,0 0-131 0,0 0 113 0,0 0-138 16,0 0 106-16,-11-1-130 0,11 1 105 16,0 0-137-16,0 0 110 0,0 0-124 0,0 0 117 15,0 0-128-15,0 0-3 0,0 0 39 16,0 0-17-16,0 0 31 0,0 0-14 0,13-1 32 16,-13 1-10-16,0 0 29 0,19 1-16 15,-19-1 37-15,15-1-17 0,-15 1 25 0,21-2-36 16,-8 0 29-16,-2 0-40 0,4 0 31 0,2-1-45 15,-2 1 29-15,1-1-38 0,-2 1 29 16,0 1-43-16,-3-1 35 0,2 0-31 0,-1 1 27 16,-1-1-49-16,2 1 45 0,-2-1-43 0,3 2 49 15,-2-1-41-15,1 0 39 0,5-1-41 16,0 1 38-16,-1-1-32 0,0 1 38 0,0 1-47 16,0-2 42-16,-1 1-35 0,3 0 28 15,-2-1 93-15,1 1-113 0,0 0 89 0,-1 0-111 16,2-1 106-16,-1 2-110 0,1-1 91 0,0 0-106 15,0 0 102-15,0 0-107 0,2-1 102 16,-3 2-105-16,2-1 105 0,0 0-107 16,1 0 98-16,0 1-103 0,-1 0 90 0,2 0-80 15,0 0 70-15,0 0-49 0,0 0 28 0,-1-1-18 16,4 1-67-16,1 0 50 0,-4-1-25 16,4-1 34-16,0 1-19 0,1-2 40 0,0 2 100 15,1-2-123-15,0-1 95 0,0 2-95 0,-1-2 28 16,3 1-14-16,-1 1 0 0,1-1 0 15,0 0 0-15,3 0 0 0,-2 0 0 0,2 0 0 16,-2 0 0-16,-1 0 0 0,6 0 0 16,-2 0 0-16,0 1 0 0,0-1 0 0,0 0 0 15,0-1 0-15,0 1 0 0,0 0 0 0,-1-1 0 16,3 0 0-16,-2 1 0 0,0 0 0 16,1 0 0-16,1 0 0 0,0 0 0 0,-1 0 0 15,3 0 0-15,-2 1 0 0,2 0 0 16,-1 0 0-16,0 0 0 0,2 2 0 0,-1-2 0 15,0 2 0-15,-1-1-8 0,4 0 3 0,-4 1-10 0,2-1 43 32,-2 1-28-32,2 0 0 0,-1-1 0 0,-2 0 0 15,3 1 0-15,0-1 0 0,-2-1 0 0,3 1 0 16,-1 1 0-16,1-2 0 0,0 1 0 16,-1 1 0-16,1-1 0 0,0 1 0 0,-1-1 0 15,1 1 0-15,0 1-8 0,-1-1-2 16,0 0 4-16,-1 1 1 0,2-1-2 0,-1 0 43 15,0 1-36-15,-2 1 0 0,3-2 0 16,-2 0 0-16,1 1 0 0,2 1 0 0,-1-2 0 16,1 1 0-16,-1-1 0 0,3 2 0 0,0-2 0 15,1 0 0-15,-2 1 0 0,3 0 0 16,4 0 0-16,1-1 0 0,-1 2-7 0,-4-1-1 16,4-1 3-16,-1 1 0 0,2 1 30 15,-7-2-25-15,7 1 0 0,0-1 0 0,0 1 0 16,2 0 0-16,0-1 0 0,1 0 0 0,0 0 0 15,0 0 0-15,2 0 0 0,-1 0 0 16,1 0-5-16,-1-2-1 0,1 2 2 0,1-1 2 16,0 1 2-16,-2-2 17 0,-1 0-17 15,4 2 0-15,-1-2 0 0,0 1 0 0,3-1 0 16,-2 0 0-16,3 1-2 0,-2-2-7 16,0 3 9-16,1-2-2 0,1 1-6 0,-3 0 9 15,3-1 0-15,-3 1-2 0,1-1 21 0,1 1-20 16,-2-2 0-16,2 2 0 0,-1-1 0 15,1-1 0-15,1 1 0 0,-1 1 0 0,-3-2 0 16,3 3-1-16,-3-2-3 0,-1 1-1 16,0 0-23-16,-1 0 31 0,0 1 1 0,-3-1-2 15,1 2 8-15,0-2-11 0,-1 1 7 16,1 0-10-16,0 0 6 0,-1 0-1 0,3-1 1 16,0-1-2-16,0 1 2 0,0 1-1 0,-1-2-2 15,1 1 3-15,-1 0 2 0,-2 1-4 16,0-2 1-16,-1 1 0 0,-8-1 2 0,8 2-3 15,-7-2 0-15,1 2 0 0,6 0 0 0,-7 0 0 16,8 0 0-16,1 1 0 0,-2-1 0 16,1 1 0-16,-1-1 0 0,1 0 0 0,0 0 0 15,0-1 0-15,-1 0 0 0,1 0 0 0,1-2 0 16,-3-1 0-16,4 1 0 0,-1 0 0 16,-1-1 0-16,2 0 0 0,-1 0 0 0,0-1 0 15,0 2 0-15,-2-1 0 0,-1 1 0 16,0-1 0-16,-3 0 0 0,-3 2 0 0,-4-1 0 15,2 0 0-15,-1 1 0 0,-2 0 0 16,0-1 0-16,0 1 0 0,0 0 0 0,0 0 0 16,0-1 0-16,0 1 0 0,0-1 0 15,2 0 0-15,-1-1 0 0,2 1 0 0,4-1 0 16,0-1 0-16,2-1 0 0,-2 2 0 0,1-2 0 16,-1-1 0-16,1 2 0 0,-1-1 0 15,0 1 0-15,-1-1 0 0,-5 2 0 0,-1 0 0 16,0 0 0-16,-1 0 0 0,0-1 0 15,-1 1 0-15,1 1 0 0,-1 0 0 0,0-1 0 16,-1 0 0-16,0 2 0 0,0-1 0 0,0 0 0 16,3 0 0-16,-2 0 0 0,0 0 0 15,-1 0 0-15,-1 0 0 0,-3 1 0 0,-1 1 0 16,0-2 0-16,-1 0 0 0,-1 1 0 16,1-1 0-16,-1 1 0 0,-2 0 0 0,0-1 0 15,-2 2 0-15,-2-1 0 0,0 1 0 16,-1-2 0-16,-3 2 0 0,1-1 0 0,-1 1 0 15,-1-1 0-15,-3 1 0 0,0 1 0 0,-14 0 0 16,23-1 0-16,-23 1 0 0,21-2 0 16,-21 2 0-16,19 0 0 0,-19 0 0 0,17-1 0 15,-17 1 0-15,14 0 0 0,-14 0 0 16,0 0 0-16,17-2 0 0,-17 2 0 0,0 0 0 16,15 0 0-16,-15 0 0 0,0 0 0 0,0 0 0 15,14 0 0-15,-14 0 0 0,0 0 0 16,0 0 0-16,0 0 0 0,13 2 0 15,-13-2 0-15,0 0 0 0,0 0 0 0,0 0 0 16,0 0-114-16,0 0-143 0,0 0-109 0,0 0-124 16,0 0-113-16,0 0-150 0,-10 5-1018 15,0-2-1465-15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03.3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3411 3307 87 0,'-7'-8'418'0,"-1"0"-74"0,2 1-3 16,0 0 33-16,6 7-16 0,-10-12-25 16,10 12-42-16,-11-11-59 0,11 11-34 0,-7-8-44 15,7 8-25-15,-8-7-5 0,8 7 13 16,0 0 10-16,-7-8-5 0,7 8 2 0,0 0-4 16,-9-8 8-16,9 8-10 0,0 0-10 0,-6-6-19 15,6 6-13-15,0 0-23 0,0 0-11 16,-7-6-20-16,7 6-12 0,0 0-6 0,0 0-10 15,0 0 0-15,0 0 3 0,0 0 25 16,0 0 6-16,-7 5 7 0,7-5 0 0,0 0 2 16,0 0 5-16,0 0 5 0,0 0 7 0,0 12-3 15,0-12 8-15,0 0 4 0,0 0 2 16,0 0 4-16,5 10 4 0,-5-10 2 16,0 0 2-16,10 8-1 0,-10-8-7 0,13 10-13 15,-13-10 3-15,18 13-1 0,-5-7-6 0,-1 3-9 16,1-2 3-16,2 0 6 0,0 0 10 15,2 0 2-15,3 0-7 0,-2-1 0 0,4 0-5 16,0 0-3-16,0-2-7 0,1 0-1 0,1-1-4 16,1-1-4-16,-1 0-11 0,3-1 7 15,-5-1-11-15,3 0-8 0,2-1-3 0,-1 1-2 16,0-2-6-16,1 0-4 0,0 0 7 16,-1 0-7-16,1 0 0 0,0 0-11 0,1 0 6 15,-1-2 4-15,1 1-9 0,0-1-1 0,6 0 0 16,1 0 2-16,1-2 11 0,1 0-18 15,5 0 5-15,3-1-2 0,1 1-3 16,1-2 4-16,0 1 1 0,2 0 1 0,-2 0-5 16,2 0 2-16,-1 0 1 0,-1 1 0 0,-1 1-2 15,0-1-2-15,0 1 102 0,0 1-121 16,2-1 104-16,-1 1-112 0,3-1 103 0,-2 0-111 16,5 0 11-16,-1 0 4 0,0 1 3 15,2-1 2-15,0 0 5 0,-1 0 3 0,-1 3 10 16,1-4 83-16,0 3-108 0,-3 0 100 0,1 0-104 15,2 1 97-15,-3 1-108 0,3-2 96 16,-1 3-93-16,2-3 70 0,0 2-56 0,2-1 42 16,0-1-35-16,1 1 28 0,1-2-14 15,0 0 0-15,2-2 0 0,-1 2 0 0,11-3 0 16,0-1 0-16,0 0 0 0,1 2 0 16,-1-2 0-16,1 1 0 0,2 1 0 0,-2 0 0 15,-1 0 0-15,-8 2 0 0,-2-1 0 0,2 2 0 16,-1 0 0-16,-1 0-35 0,0 2 11 15,2-2 83-15,-2 0-75 0,2 2 32 0,1-1-16 16,-1 1 0-16,1 0 0 0,-3 1 0 16,3 0 0-16,0 0 0 0,-2 0 0 0,-1 1 0 15,-1 2 0-15,-1-2 0 0,1 3 0 16,0-1 0-16,1 2 0 0,-2-3 0 0,1 4 0 16,0-1 0-16,3 1-7 0,-2 0-20 15,11 0 13-15,-11-2-8 0,0 1 17 0,-1 0-6 16,1 1 2-16,1-2 0 0,0 0 8 0,-1 1-4 15,11 1 2-15,-12-1 5 0,2 0-4 16,11 3-5-16,-13-4 7 0,12 1 0 0,-10 0-2 16,-2 1 0-16,3-1 3 0,-3-2 1 0,2 1-3 15,-1 1 2-15,1-3-2 0,2 2 3 16,0-2-3-16,11 0 8 0,-10 1-7 16,9-1 1-16,-10 1 5 0,2-2-7 0,-2 0 2 15,2 1 2-15,-3-1-4 0,0 1 0 0,0-1-1 16,-1 2-14-16,2-3 26 0,0 2-6 15,1 0-3-15,0-2 1 0,1 1-5 0,1 0 8 16,1-1-3-16,9-2-2 0,-10 2 9 16,9-2-7-16,-1-2 5 0,0 2-4 0,0-2-6 15,-2 1 7-15,3-2-2 0,-3 0 1 0,-1 1-3 16,-9 1-2-16,0 0-1 0,0-1 6 16,-2 2-2-16,0 0 1 0,-2 0-2 0,-1 2 1 15,-2 0 5-15,0 0-2 0,-2 0-4 16,1 1 1-16,0 0 1 0,-2 0-2 0,-1 1 0 15,1-1 5-15,-1-1-5 0,0 1-2 16,0 1 3-16,-3-1-2 0,-4-1-3 0,-1 0 5 16,1 2 2-16,-3-2-1 0,-2 0 0 0,1 1 1 15,-3-1-1-15,-4 1-2 0,0-1 2 16,-2 0 1-16,0 0-1 0,1 0 2 0,0 0-4 16,0 0 0-16,0 0 3 0,-1 0 0 15,0 0-1-15,0-1-2 0,-1 1 1 16,0 0 1-16,-1 0 2 0,-2-1 1 0,0 1-1 0,-5 0-4 15,0 0 2-15,0 0-2 0,-3-2 4 16,1 2-7-16,-1 0 3 0,-1 0 1 16,0-1 2-16,1 1-2 0,-2-1 1 0,-1 0 1 15,1 0-2-15,-1 1-1 0,-2 0 0 0,0 0 0 16,-14 0 0-16,24-1 0 0,-24 1 0 16,23-2 0-16,-23 2 0 0,20 0 0 0,-20 0 0 15,15-1 0-15,-15 1 0 0,0 0 0 0,19-1 0 16,-19 1 0-16,0 0 0 0,15 0 0 15,-15 0 0-15,0 0 0 0,0 0 0 0,17 0 0 16,-17 0 0-16,0 0 0 0,0 0 0 16,0 0 0-16,14 0 0 0,-14 0 0 0,0 0 0 15,0 0 0-15,0 0 0 0,0 0 0 0,0 0 0 16,14-1 0-16,-14 1 0 0,0 0 0 16,0 0 0-16,0 0 0 0,0 0 0 15,0 0 0-15,0 0 0 0,0 0 0 0,0 0 0 16,0 0 0-16,0 0 0 0,12 0 0 0,-12 0 0 15,0 0 0-15,0 0 0 0,0 0 0 16,0 0 0-16,0 0 0 0,0 0 0 0,0 0 0 16,0 0 0-16,0 0 0 0,0 0 0 0,0 0 0 15,0 0 0-15,0 0 0 0,0 0 0 16,0 0 0-16,0 0 0 0,0 0 0 0,0 0 0 16,0 0 0-16,0 0 0 0,0 0 0 15,0 0 0-15,0 0 0 0,0 0 0 0,0 0 0 16,0 0 0-16,0 0 0 0,0 0 0 0,0 0 0 15,0 0 0-15,0 0 0 0,0 0 0 16,0 0-38-16,0 0-57 0,0 0-52 0,0 0-61 16,0 0-62-16,0 0-67 0,0 0-85 15,0 0-62-15,0 0 96 0,0 0-226 0,0 0-132 16,-6 12-666-16,6-12-1017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05.9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3466 4202 276 0,'0'0'495'0,"-18"-1"-89"0,18 1-47 0,0 0-42 16,-12-1-35-16,12 1-34 0,0 0-21 15,-14-2-24-15,14 2-7 0,0 0-4 0,-12-2-5 16,12 2-2-16,0 0-8 0,-15-2-2 15,15 2-10-15,0 0-10 0,-13-2-3 0,13 2-19 16,0 0-18-16,-10-3-24 0,10 3-24 16,0 0-18-16,0 0-16 0,-12-3-10 0,12 3-4 15,0 0-2-15,0 0 5 0,0 0 17 0,0 0 15 16,0 0 13-16,0 0 10 0,0 0 7 16,13-5 2-16,-13 5 13 0,12-2-3 0,-12 2-1 15,19-3-3-15,-19 3 6 0,21-5-8 0,-5 3 4 16,0-1-12-16,4 0-4 0,-1 0-10 15,3-2-6-15,2 2-9 0,0-1-3 0,1-1-1 16,1 1 3-16,0-1 1 0,2 0-2 0,3-1-2 16,1 0-6-16,0 1 107 0,0-1-124 15,2-1 93-15,-2 0-128 0,0 3 113 16,-1-2-128-16,-3 2 114 0,-2-1-125 0,3 2-12 16,0 0 39-16,0 1 106 0,0 0-115 0,1-1 109 15,1 2-123-15,5-1 117 0,-1-1-106 16,4 2 113-16,0-3-110 0,6 0 110 0,3 0-112 15,0 0 105-15,0-1-111 0,2-1-21 16,-1 0 52-16,3 0-37 0,-2 1 38 0,-1-1-27 16,3 1 38-16,-1-1-33 0,1 2 35 0,1 1-39 15,0 0 39-15,0 2-33 0,2-1 35 16,0 1-42-16,0 1 41 0,0 0-35 0,0 1 38 16,0-1-38-16,1 2 35 0,-1-1-37 0,0 1 35 15,0-2-38-15,2 1 44 0,1 2-40 16,1-1 32-16,2 0-33 0,0 1 39 15,1 0-41-15,1 0 39 0,8 1-37 0,-9 1 42 16,9 1-41-16,-12-2 37 0,1 0-41 0,0 1 46 16,1 0-63-16,0-1 65 0,1 0-42 15,11 0 43-15,-1 1 84 0,-10-2-122 0,10 2 104 16,-8-1-111-16,7-1 101 0,-7 0-114 16,-1-1-25-16,-3 1 43 0,1 1-25 0,2-3 39 15,-3 2 94-15,2 1-114 0,1-1 103 0,-1 0-119 16,1 0 102-16,0 0-105 0,-1-1 105 15,1 1-110-15,-1 0 104 0,0-2-109 0,-1 1 108 16,-2 0-104-16,3 0-27 0,-4-2 52 0,3 1 102 16,0-1-116-16,-2 1 110 0,3-1-113 15,-1 0 99-15,-2 0-105 0,3-1 100 0,-3 1-103 16,0 0 103-16,-2-1-106 0,1 1 100 16,-1-1-101-16,-3 0 111 0,2 0-106 0,-3 0 95 15,2-1-101-15,-1 1 98 0,0-1-105 16,-1 1 113-16,1-1-111 0,0 1 103 0,-2-1-103 15,1 0 109-15,-1 1-112 0,0-2 111 0,-1 2-108 16,1-2 105-16,0 0-104 0,-1 0 109 16,-1-1-108-16,2-1 107 0,-1 0-105 0,1 0 107 15,2-1-113-15,-2 0 105 0,-1-1-100 16,3 1 103-16,-1 0-112 0,0 0 113 0,-1-1-105 16,-1 2 108-16,0-2-109 0,0 3 102 0,-2-1-107 15,0-1 110-15,0 2-108 0,-3-2-24 16,1 2 39-16,1-1-15 0,1-1 44 0,0 2 99 15,0 0-114-15,1-1 100 0,0 1-110 16,2-1 103-16,-1 1-110 0,-1 0 102 0,2-1-97 16,0 1 91-16,-1-1-103 0,1 1-17 15,-1-1 40-15,-3 1-29 0,3-1 46 0,0 1-30 16,-2-2 40-16,3 1-36 0,-1 0 48 0,0-1-35 16,0 0 36-16,2-1-35 0,-1 0 34 15,1 1-33-15,0-2 35 0,-2 1-35 0,2-1 35 16,-1 1-30-16,-3 0 34 0,2 0-34 15,-3 0 35-15,-2 0-35 0,2 1 33 0,-2-1-33 16,-2 2 36-16,2-1-39 0,-1 1 38 16,1-1-37-16,1 1 37 0,-2 1 90 0,-1-2-120 15,2 2 104-15,-8 1-113 0,4-1 99 16,-2 1-107-16,0-1 96 0,0 1-111 0,0 0 108 16,1 0-104-16,-2 1 100 0,1 0-102 0,-1 0-31 15,0-1 51-15,-1 1-26 0,2 0 49 16,1 1 92-16,-2-1-116 0,2 1 105 0,-3-1-115 15,4 1 78-15,-3-1-54 0,1 1 14 0,-2-1-7 16,2 1 0-16,0 0 0 0,-1-1 0 16,0 1 0-16,0 0 0 0,1-1 0 15,-1 1 0-15,-2 1 0 0,0-2 0 0,-6 2 0 16,0-1 0-16,-2 0 0 0,-2 0 0 0,-4 0 0 16,-2 0 0-16,-3 1 0 0,-2-1 0 15,-3 1 0-15,-13 0 0 0,21 0-112 0,-21 0-95 16,16-1-10-16,-16 1 58 0,0 0-197 15,0 0-78-15,0 0-67 0,0 0-48 0,-11-2-54 16,-13 6-175-16,-10-2-580 0,-17 3-958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06.5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8748 4173 922 0,'-27'-2'744'15,"3"2"-189"-15,3 0-142 0,1 0-96 0,5 0-97 16,0 0-78-16,15 0-41 0,-21 0-28 16,21 0-15-16,-18 0 15 0,18 0 39 0,0 0 57 15,0 0 17-15,0 0 5 0,0 0-4 16,0 0-4-16,20-5-7 0,2 2 2 0,9-3 3 16,8 2-8-16,8-4-12 0,7-1-20 15,2 1-17-15,11-3-19 0,1 3-7 0,3-3 122 16,4 3-125-16,1-2 13 0,5 0 113 0,4 1-133 15,3-1 104-15,1 0-119 0,3-1-32 16,4 0 33-16,4-1-30 0,22-3 27 0,2 2-32 16,1 0 36-16,0-1-40 0,-3 1 37 15,4 2-35-15,-2 1 35 0,3 1-45 0,-1 2 37 16,-18 1-41-16,0 1 39 0,0 1-42 0,-1 1 34 16,1-2-38-16,2 2 33 0,-1 0-34 15,-1-2 27-15,-2 1-36 0,-3-3 28 16,-3 3-30-16,-1-3 26 0,-5-1-39 0,-2 2 44 15,-4-3-34-15,-2 2 25 0,-3 0-30 0,-7-2 31 16,-2 1-29-16,-14 3 25 0,-5-2-29 16,-5 1 30-16,-4 1-19 0,-10 0 20 0,-7 3-31 15,-4-1 32-15,-5 1-52 0,-3-3-8 16,-4 2-80-16,-4-1-4 0,-9 4 52 0,7-7-175 16,-7 7-39-16,-10-9-43 0,-2 3-45 0,-8-1-50 15,-4 1-55-15,-14-2-66 0,-7 4-146 16,-9 1-735-16,-9 0-1025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06.8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8391 4201 1291 0,'-23'-8'652'0,"5"0"-165"0,7 1-124 0,5-1-72 0,6 8-62 0,2-16-50 15,11 6-34-15,7-6 2 0,16-2 47 0,5-1 22 16,19-3 14-16,7-1 12 0,6 2-6 16,7 0-4-16,4 1-1 0,8 1-14 0,23-4 13 15,7 1-34-15,7 2-2 0,3 1-40 16,4 1 9-16,0 0-24 0,8 4 18 0,4 0-50 15,0 4 27-15,1-2-50 0,-1 4 31 0,2-2-54 16,1 4 36-16,0 1-50 0,-3-1 25 16,-7 3-46-16,-3-2 32 0,-7 4-38 0,-23-2 29 15,-2 1-48-15,-3 2 38 0,-6-1-45 16,-5 2-8-16,-6 1-107 0,-7-1-80 0,-17 2-4 16,-4 0-242-16,-8 2-107 0,-4 2-46 15,-12 1-136-15,-6 2-799 0,-10-1-1170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08.0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11051 5261 906 0,'0'0'606'0,"-10"-7"-24"0,10 7-76 15,-9-6-21-15,9 6-72 0,0 0-19 0,-9-7-59 16,9 7-17-16,0 0-84 0,-7-7-12 16,7 7-69-16,0 0 41 0,0 0-36 0,0 0 23 15,0 0-8-15,3-10 5 0,-3 10-6 16,15-2-16-16,-15 2-9 0,22-1-8 0,-7 1 4 16,4-1-4-16,3 0-3 0,6 0-3 15,1 0-3-15,6 0-9 0,3-2-7 0,2 1-12 16,7-2-10-16,3 0-9 0,0 0-9 0,0 1-10 15,-1-1-7-15,3-2-9 0,0 4 0 16,1-2-9-16,-1 2-23 0,0 0-16 0,2 0 0 16,-2 1 0-16,4 0 0 0,0 0 0 15,3 0 0-15,0 0 0 0,1 0 0 0,1 0 0 16,1 1 0-16,2-2 0 0,0 1 0 0,10-2 0 16,2 2 0-16,-1-2 0 0,1 1 0 15,-2 0 0-15,-1-1 0 0,-8 1 0 16,-2 1 0-16,-1 1 0 0,-3-1 0 0,-1 1 0 15,-1 0 0-15,0 1 0 0,-2 0 0 0,1 0 0 16,-3 3 0-16,3-3 0 0,-2 1 0 16,-1 1 0-16,-1-2 0 0,1 0 0 0,-2 1 0 15,-1 0 0-15,-1-1 0 0,1 1 0 0,-8 1 0 16,-1-2 0-16,2 0 0 0,-3 1 0 16,0 0 0-16,-2 0 0 0,0 0 0 0,-1 1 0 15,0-2 0-15,-2 0 0 0,-4 2 0 16,0-1 0-16,-2 0 0 0,-1 0 0 0,0 0 0 15,-3-1 0-15,0 2 0 0,-4-3 0 0,0 2 0 16,0-1 0-16,-3 1 0 0,3 1 0 16,-1-2 0-16,-1 0 0 0,1 2 0 15,0-1 0-15,-1 0 0 0,1 0 0 0,-1 0 0 16,-1-1 0-16,1 2 0 0,-3-1 0 0,-1-2 0 16,-2 1 0-16,-13-1 0 0,22 3 0 15,-22-3 0-15,18 2 0 0,-18-2 0 0,16 0 0 16,-16 0 0-16,13 1 0 0,-13-1 0 15,16-1 0-15,-16 1 0 0,20 0 0 0,-9-3 0 16,-11 3 0-16,23-3 0 0,-7 0 0 0,0 0 0 16,-1 0 0-16,-1 1 0 0,-2-1 0 15,-2 0 0-15,-10 3 0 0,20-2 0 0,-20 2 0 16,21-5 0-16,-21 5 0 0,18-4 0 16,-18 4 0-16,20-4 0 0,-10 1 0 0,2 2 0 15,-2-2 0-15,5-1 0 0,1 1 0 16,-1 0 0-16,1 1 0 0,-2-2 0 0,0 2 0 15,-3-1 0-15,1 1 0 0,-12 2 0 0,18-3 0 16,-18 3 0-16,17-3 0 0,-17 3 0 16,13-3 0-16,-13 3 0 0,12-1 0 0,-12 1 0 15,0 0 0-15,14-3 0 0,-14 3 0 16,0 0 0-16,11-3 0 0,-11 3 0 0,0 0 0 16,0 0 0-16,12-2 0 0,-12 2 0 0,0 0 0 15,0 0 0-15,0 0-20 0,10-4-140 16,-10 4-175-16,0 0 52 0,0 0-171 15,-7-9-44-15,7 9-58 0,-20-12-41 0,3 6-102 16,-6-1-758-16,-8 0-1074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10.1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11297 5092 42 0,'0'0'602'0,"-20"-4"-117"0,20 4-63 15,-14-3-34-15,14 3-27 0,-11-1-38 0,11 1-5 16,0 0-10-16,-13-5-2 0,13 5-7 0,0 0-11 16,-10-3-24-16,10 3 79 0,0 0-149 15,-11-4-48-15,11 4 14 0,0 0-44 16,0 0 20-16,-7-5-35 0,7 5 25 0,0 0-20 15,0 0 38-15,0 0-25 0,0 0 14 0,4-10-23 16,-4 10 13-16,13-5-20 0,-13 5 25 16,21-8-42-16,-4 3 27 0,6-2-32 0,0 2 26 15,7-3-44-15,5 0 36 0,5 0-40 16,1-3 34-16,4 3-40 0,-2-2 28 0,1 2-43 16,2-1 32-16,-2 3-41 0,2-3 33 0,0 2-47 15,3 0 34-15,0 1-33 0,0 0 31 16,2 0-38-16,0 0 34 0,3 1-35 15,3 1 29-15,-1-3-32 0,2 3 32 0,1-2-34 16,10-2 33-16,1 1-29 0,2-1 27 0,0 0-32 16,1 0 28-16,1 0-35 0,0 0 26 15,1 2-26-15,0-2 32 0,-1 2-29 0,-1 1 18 16,-2-1-25-16,-10 2 27 0,11 0-25 0,1-1 28 16,-2 1-31-16,-9 1 30 0,1-1-34 15,9 1 28-15,-10-1-17 0,0 2 6 0,-1-3-3 16,0 2 0-16,-2-1 0 0,0-2 0 0,-1 1 0 0,1 0 0 15,-1 0 0-15,0 0 0 0,0-1 0 16,-2 1 0-16,3 1 0 0,-4-1 0 0,3 1 0 16,-3-1 0-16,-1 2 0 0,-2 0 0 15,0-1 0-15,-1 1 0 0,-2 0 0 0,0 0 0 16,-9 2 0-16,0-1 0 0,0-1 0 16,-1 2 0-16,-1-1 0 0,-1-1 0 0,2 3 0 15,-2-1 0-15,-1 0 0 0,-3 1 0 0,-1-2 0 16,-2 2 0-16,0 0 0 0,-2 0 0 15,-4 0 0-15,-3 0 0 0,-2 0 0 0,-1 0 0 16,-6 0 0-16,-12 0 0 0,23 0 0 16,-23 0 0-16,17 0 0 0,-17 0 0 0,15-1 0 31,-15 1 0-31,0 0-62 0,0 0-157 0,0 0-75 16,0 0-8-16,-10-8-58 0,-7 5 1 0,-3 1-76 15,-7 1-12-15,-3 1-36 0,-7 2-49 16,-12 2-141-16,-5 0-599 0,-4 0-880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10.6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11165 4951 259 0,'-31'-9'716'0,"6"2"-140"0,3 1-76 0,4 0-84 16,1 1-70-16,4 1-62 0,1 0-47 15,12 4 9-15,-14-6 46 0,14 6 13 0,0 0 8 16,0 0 81-16,13-10-131 0,9 4 103 15,11 0-145-15,12-2 94 0,8 0-152 0,15-1 100 16,4 0-139-16,1 0-21 0,2 0 51 16,6 1-36-16,5-3 45 0,6 3-49 0,7-3 31 15,25 1-50-15,0 0 21 0,3 1-45 0,4 0 22 16,1 2-42-16,2 0 28 0,2 1-39 16,-2 1 32-16,-3 2-32 0,-19 0 34 0,23 3-29 15,-1 0-26-15,-1 3-19 0,-3 0 0 16,-21 3 0-16,17 1 0 0,-20-1 0 0,17 5 0 15,-18-3 0-15,-4 3 0 0,-1 0 0 0,-3 1 0 16,-5-3 0-16,-4 1 0 0,-5-1 0 16,-8 1 0-16,-3-1 0 0,-16-2 0 0,-4-1 0 15,-3 0 0-15,-12 0 0 0,-4-1 0 16,-7-2 0-16,-6 0 0 0,0-1 0 0,-5 0 0 16,-15-2 0-16,16 3 0 0,-16-3-79 15,0 0-202-15,0 0 44 0,-10 2-192 0,-10 0-65 16,-14 1-54-16,-17 2-20 0,-18 3-37 0,-10 3-133 15,-7-1-598-15,-9 1-939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11.0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11557 5051 1694 0,'0'0'838'0,"0"0"-202"15,0 0-157-15,0 0-132 0,0 0-71 16,15-4-64-16,-1 4-47 0,2-1-35 0,2 0-24 16,1 1 29-16,4-1 42 0,6-1 47 15,10 1 130-15,13-1-137 0,8-1 116 0,17-1-140 16,10 0-36-16,7-1 25 0,6 0-29 0,8 1 42 16,29-3 94-16,6 1-146 0,5 0-33 15,0 0 14-15,3 1-34 0,4 0 21 0,4 2 10 16,-1 0-121-16,-4 2 0 0,-1-1 0 15,-2 1 0-15,-2 2 0 0,0 1 0 0,-6 0 0 16,-6 2 0-16,-26-1 0 0,-3 1 0 0,-4-3 0 16,-4 3 0-16,-6-2 0 0,-7 0 0 15,-7 0 0-15,-21 0 0 0,-6-1 0 16,-10 2 0-16,-7-2 0 0,-7 0 0 0,-8-1-256 16,-2 2-172-16,-7 1-37 0,-12-3-10 0,10 4-68 15,-10-4-56-15,-7 7-68 0,7-7-843 16,-23 9-1137-16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55.687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5736 12416 622 0,'0'0'44'0,"-10"-10"-256"15,10 10 66-15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801 781,'0'-69,"-52"51,0 18,17 52,-17-17,0 17,35 0,-1 0,1 0,17 17,0-17,35 17,-35-17,34 35,1-18,17-17,0 0,0-17,0 0,17-35,-17 0,17 0,18-35,-18 0,1-34,-1 0,-52 17,35-18,-34 18,16-17,-16 0,-18 17,0 0,0 0,-35 0,0-17,-17 34,-17-17,0 17,17 18,-18 17,18 0,-17 0,17 17,0 1,0-1,0 0,18 35,-1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3:59.479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4474 11093 290 0,'0'0'511'0,"0"0"-96"16,0 0-64-16,0 0-36 0,0 0-29 16,0 0-40-16,0 0-25 0,0 0-3 0,0 0-8 15,-10-4-5-15,10 4-34 0,0 0 29 0,0 0-32 16,-9-7 27-16,9 7-33 0,0 0 25 16,0 0-54-16,-8-6 7 0,8 6-54 15,0 0 13-15,0 0-42 0,-7-7 17 0,7 7-39 16,0 0 21-16,0 0-31 0,0 0 30 0,0 0-30 15,-7-5 31-15,7 5-27 0,0 0 29 16,0 0-19-16,0 0 37 0,0 0-28 0,0 0 29 16,0 0-38-16,0 0 24 0,-5-8-44 15,5 8 24-15,0 0-37 0,0 0 26 0,0 0-34 16,0 0 26-16,0 0-32 0,0 0 32 0,0 0-28 16,0 0 27-16,0 0-27 0,0 0 36 15,12 1-32-15,-12-1 34 0,0 0-23 0,0 0 36 16,14 1-29-16,-14-1 31 0,0 0-29 15,0 0 22-15,14 1-26 0,-14-1 25 0,0 0-29 16,0 0 24-16,17 2-30 0,-17-2 24 16,0 0-32-16,13 1 29 0,-13-1-27 0,0 0 22 15,18 0-24-15,-18 0 24 0,13 0-4 0,-13 0 34 16,20-2-20-16,-20 2 25 0,23-3-21 16,-8 2 14-16,2-2-26 0,-1 0 18 0,2 0-22 15,0-1 21-15,0 1-26 0,0 0 16 16,0-2-21-16,1 1 19 0,0 0-20 0,0-1 17 15,0 1-22-15,-1-1 20 0,0 2-24 0,-1-1 19 16,1 0-21-16,-3 0 21 0,1 2-24 16,0-2 0-16,0 2 2 0,-3-1 1 0,0 1 2 15,-1 1-1-15,-1-2 14 0,7 1-18 16,-3 1-1-16,-1 1 6 0,-1-1 1 0,1 1 0 16,4 0 20-16,1 0-24 0,0 0 30 15,0 0-29-15,0 1 17 0,2-1-16 0,-2 0 23 16,2 0-22-16,0 1 20 0,-1-1-18 0,1 0 19 15,0 0-25-15,-2-1 25 0,2 1-29 16,-2 0 23-16,1 0-24 0,0 0 24 0,-1 1-24 16,0 1 24-16,1-2-26 0,-2 2 23 15,1-1-18-15,0 0 23 0,0 2-24 0,1-1 23 16,-2 1-23-16,2 0 21 0,-1-1-23 0,-1 2 26 16,1-2-24-16,-1 0 27 0,1 1-27 15,0-2 31-15,-2 1-31 0,2 0 2 16,-2-1 5-16,1 1 1 0,0-1 1 0,-2 1 1 15,2-1 4-15,0 0-4 0,0 0-1 0,-1 0 0 16,3 2-1-16,-1-2-2 0,-1 0 3 16,1 1 1-16,0 1 1 0,1 0 29 0,1 0-39 15,-1-1 31-15,1 1-38 0,0-1 36 16,0 0-33-16,1 0 36 0,1 0-33 0,0-1 33 31,-2 1-39-31,1-1 32 0,1 1-32 0,0-1 30 0,-2-1-27 0,2 1 28 0,-1 0-34 16,-1 1 35-16,1-1-31 0,-1 1 28 0,0-1-29 15,1 2 30-15,-2-2-32 0,3 2 32 0,-2-2-31 16,0 2 34-16,0-1-34 0,0 0 1 16,2 0 2-16,-2-1 4 0,1 0 8 15,1 0-3 1,1-1 2-16,1 0 7 0,2-1-5 0,0 0-2 16,-1 0 39-16,2 0-53 0,-1 0 38 0,0-1-34 15,0 2 37-15,0-2-41 0,0 2 34 16,-5-1-34-16,4 1 35 0,-3-1-41 15,2 0 36-15,0 1-28 0,-4 0 30 0,2 0-33 16,0 0 37-16,0 0-38 0,-1-1 35 0,1 1-43 16,0 0 42-16,-2-2-32 0,2 1 33 15,0 0-37-15,-1 1 41 0,-1-1-39 0,1-1 33 16,0 2-22-16,-1-1 25 0,1 1-38 16,-1 0 35-16,-1 0-39 0,1 0 9 0,-1 0 3 15,0 0 7-15,1 0-11 0,1 0 44 0,1-2-41 16,-1 2 31-16,5-2-32 0,-2 0 33 15,2 1-32-15,0-1 30 0,0 0-25 0,-1-2 26 16,2 2-36-16,0-1 33 0,-1 2-35 16,1-2 31-16,-1 2-25 0,0-1 31 0,0-1-34 15,-2 1 35-15,-3 1-33 0,1 0 35 16,-2 0-40-16,2 0 35 0,-2 1-31 0,1-2 31 16,-2 2-34-16,1 0 29 0,-1 0-30 0,0 0 37 15,0-1-36-15,-2 1 27 0,2 0-22 16,-2 1 27-16,1-1-30 0,0 0 33 0,-2 2-34 15,0-2 32-15,1 2-34 0,-2 0 2 16,4 0 37-16,-2 1-34 0,-2-1 31 0,2-1-36 16,1 2 36-16,0-2-28 0,0 1 25 0,0 0-25 15,1-1 24-15,0 0-33 0,3-1 37 16,-1 1-33-16,1-1 31 0,-1-1-33 16,1 1 35-16,0 0-36 0,1-1 31 0,-2 1-29 15,1-1 31-15,2 1-34 0,-2 0 36 0,-2 0-29 16,2 0 28-16,0 1-32 0,-1-1 30 15,0 1-29-15,0-1 28 0,1 1-29 0,-3-1 29 16,3 0-30-16,-1 0 41 0,-1 2-37 0,-1-2 34 16,2 0-36-16,1 0 37 0,-3 0-44 15,0-2 39-15,1 2-34 0,0-1 7 0,0 1 32 16,2-1-33-16,-5 0 24 0,4 1-25 16,-2-1 27-16,0 1-30 0,0-1 28 0,-1 1-24 15,1 1 25-15,-2-1-22 0,2 0 18 0,-2 0-21 16,3 1 25-16,-2-1-30 0,1 0 26 15,1 1-25-15,1-1 30 0,0-1-31 16,5 1 33-16,-1-2-28 0,3 0 31 0,0 0-35 16,0-1 37-16,5-2-35 0,1 1 30 0,-3 0-33 15,2 0 40-15,0 0-41 0,-1 0 35 16,-4-1-36-16,5 2 38 0,-5 0-40 0,0 0 40 16,0 0-36-16,1 0 34 0,-1 2-33 15,0-2 29-15,0 2-31 0,0-1 34 0,-1 2-30 16,3-2 32-16,-2 0-39 0,0 1 36 0,-1 1-25 15,2-1 25-15,-1-1-35 0,0 1 35 16,-1 1-35-16,-1-2 46 0,0 1-46 0,0 1 44 16,-4 0-44-16,0 0 31 0,-1 0-29 15,-2 0 32-15,0 1-52 0,0-1 58 0,-2 2-40 16,-1-2 39-16,-2 3-39 0,-2-2 38 16,1-1-37-16,-2 2 43 0,0-1-41 0,1 1 35 15,-13-2-38-15,24 3 36 0,-13-2-32 0,1 1 33 16,0-1-36-16,-1 1 36 0,0-1-38 15,-11-1 38-15,22 3-37 0,-22-3 40 0,21 3-36 16,-21-3 31-16,20 3-32 0,-20-3 35 16,21 1-34-16,-21-1 33 0,20 3-33 0,-20-3 31 15,20 2-32-15,-20-2 36 0,21 3-39 0,-21-3 34 16,21 3-40-16,-21-3 49 0,23 1-44 16,-23-1 36-16,22 2-34 0,-8-1 34 15,-2-1-34-15,2 0 36 0,0 2-33 0,5-4 32 16,0 2-40-16,1 0 46 0,1-1-37 0,0-1 29 15,1 1-33-15,0 1 38 0,4-3-34 16,-1 0 26-16,0 1-30 0,2-1 36 0,-2 1-32 16,1 0 28-16,0-1-31 0,-1 0 33 15,0 1-35-15,2 0 34 0,-1 0-31 0,-1 1 34 16,1 0-36-16,-1-2 38 0,1 1-36 0,0 0 34 16,0 2-33-16,0-2 32 0,0 0-32 15,-1 2 29-15,1-3-26 0,0 2 30 0,0-1-39 16,-1 1 39-16,-3 0-35 0,2 0 28 15,-2 0-26-15,1 1 31 0,-2-1-31 0,2 0 31 16,-2 1-34-16,1 1 33 0,-2-1-31 16,1 1 35-16,-2-1-38 0,3 0 41 0,-1 1-38 0,1-1 32 15,-2 1-33-15,3-1 34 0,-1 1-32 0,0-1 31 16,1-1-35-16,2 1 34 0,1-1-34 16,-3 0 37-16,0 1-35 0,3-1 34 0,-2 0-31 15,-1 0 29-15,-2 0-29 0,2 1 33 16,-2 0-38-16,0 0 35 0,0 0-31 0,1 1 30 15,0-1-32-15,-1 1 31 0,2 1-31 16,-1-2 32-16,5 1-34 0,-2 0 45 0,3 0-43 16,-1 0 34-16,1 1-34 15,0-2 30-15,0 0-29 0,1 1 32 0,-2-1-32 0,1 1 30 16,0 1-28-16,-2-2 28 0,1 1-29 0,-2 1 38 16,-1-1-40-16,-2-1 31 0,0 2-30 15,-1 0 30-15,1-1-31 0,-2 1 32 0,1 0-29 16,-1 0 28-16,1-1-26 0,0 1 26 0,0-1-33 15,1 1 32-15,-1-2-26 0,2 0 22 16,0 1-23-16,-1-1 32 0,2-1-36 16,3 1 45-16,-1 0-38 0,1-2 25 0,-5 1-33 15,2 0 35-15,-1 0-33 0,-1 0 30 0,-2 1-29 16,1 0 31-16,-1-1-35 0,-2 0 34 16,0 0-27-16,-3 1 29 0,-1 0-36 0,-14 0 36 15,24-1-33-15,-24 1 29 0,20 0-26 0,-20 0 30 16,18 0-30-16,-18 0 29 0,15 0-21 15,-15 0 20-15,13-2-31 0,-13 2 30 0,0 0-29 16,17 0 28-16,-17 0-28 0,0 0 28 16,17 0-44-16,-17 0 50 0,0 0-32 0,17 0 32 15,-17 0-35-15,13 0 36 0,-13 0-35 0,14 0 31 16,-14 0-34-16,15 2 35 0,-15-2-33 16,14 0 34-16,-14 0-35 0,18 1 34 15,-18-1-34-15,18 3 32 0,-18-3-30 0,21 2 32 16,-21-2-33-16,19 4 37 0,-19-4-35 0,18 2 34 15,-18-2-38-15,18 4 36 0,-18-4-34 16,18 2 36-16,-18-2-37 0,17 4 37 0,-17-4-35 16,19 3 36-16,-19-3-32 0,19 2 31 15,-19-2-28-15,20 2 27 0,-20-2-32 0,17 1 33 16,-17-1-32-16,18 2 33 0,-18-2-48 0,13 1 51 16,-13-1-42-16,13 2 42 0,-13-2-31 15,0 0 28-15,16 1-29 0,-16-1 26 0,0 0-31 16,13 1 34-16,-13-1-34 0,0 0 36 15,0 0-34-15,13 0 31 0,-13 0-36 0,0 0 32 16,0 0-29-16,0 0 37 0,14 2-40 16,-14-2 38-16,0 0-35 0,0 0 34 0,0 0-33 15,0 0 42-15,0 0-42 0,12 0 32 0,-12 0-34 16,0 0 43-16,0 0-28 0,0 0 29 0,0 0-40 16,0 0 36-16,0 0-36 0,0 0 33 15,0 0-39-15,0 0 40 0,13 1-38 0,-13-1 36 16,0 0-41-16,0 0 45 0,0 0-43 15,0 0 36-15,13-1-37 0,-13 1 39 0,0 0-40 16,0 0 44-16,0 0-43 0,12 0 39 0,-12 0-36 16,0 0 46-16,0 0-38 0,0 0 38 15,0 0-44-15,0 0-2 0,0 0-145 0,0 0-139 16,0 0-61-16,0 0-267 0,-4 12-445 16,-8-4-499-16,-8 1-1217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4:04.899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5600 12051 503 0,'0'0'467'0,"-12"-7"-82"0,12 7-55 15,-11-5-54-15,11 5-40 0,-9-6-15 16,9 6-21-16,-8-5 5 0,8 5-4 0,-9-6 20 16,9 6-54-16,0 0 28 0,-9-6-48 0,9 6 11 15,0 0-51-15,-9-4 13 0,9 4-46 16,0 0 22-16,0 0-38 0,-8-7 29 0,8 7-22 16,0 0 28-16,0 0-30 0,0 0 18 15,-9-6-32-15,9 6 21 0,0 0-31 0,0 0 20 16,0 0-37-16,0 0 22 0,0 0-33 0,0 0 30 15,-5-8-26-15,5 8 29 0,0 0-29 16,0 0 25-16,0 0-26 0,0 0 29 16,0 0-30-16,8-4 29 0,-8 4-28 0,0 0 28 15,0 0-27-15,14 0 36 0,-14 0-29 0,0 0 46 16,15 0-41-16,-15 0 36 0,13 2-31 16,-13-2 26-16,13 0-39 0,-13 0 26 0,15 0-37 15,-15 0 28-15,14 1-34 0,-14-1 27 16,17 0-22-16,-17 0 29 0,18 1-28 0,-18-1 23 15,19 0-31-15,-19 0 29 0,22 3-15 0,-22-3 10 16,23 1 19-16,-10 0-7 0,0 0-2 16,5-1 5-16,0 0-4 0,1 0 5 0,1 0 1 15,-1 0-6-15,2 0 1 0,0 0 1 16,0 0-1-16,1 0-4 0,0 0-1 0,-1-1 0 16,3 1 0-16,1 0-9 0,2 0 22 15,1-1-23-15,0 0 0 0,0 1-1 0,1 0-3 16,0-1 5-16,1 1-3 0,1-2-4 0,-1 2 7 15,1 0-2-15,0 0-1 0,-2-1-5 16,3 0 1-16,-1 1-2 0,-1-2-2 0,1 2-7 16,-2-1 4-16,0 0-2 0,0 0-1 15,0 1 2-15,-1 0-1 0,0 0-4 0,-1 0 4 16,1 1-10-16,-1 0 7 0,-2 0 0 0,2-1-1 16,0 0 0-16,-1 2-1 0,1-2 3 15,0 1 0-15,0-1-6 0,-1 1 9 16,1-1-7-16,-3 0 6 0,0 0-4 0,0 2-4 0,-2-2 2 15,1 1 5-15,0 1-8 0,0-2 6 0,-3 1 0 16,1 1 1-16,0 0-5 0,-2 0 1 16,2-1 2-16,-3 1-3 0,-1 0 0 0,2 0 3 15,-3 0-3-15,2-2 2 0,-1 2 4 0,-1-1-5 16,-3-1 4-16,0 1-4 0,0-1-5 16,1 0 7-16,-1 2-1 0,-1-1 2 0,2 0-1 15,-1 0-1-15,4 0-2 0,-2-1 3 16,-1 2-7-16,-1-1 6 0,-1 0 3 0,1 1-5 15,3-1 0-15,-2 1 4 0,-1 0 1 16,0-2-4-16,0 1-5 0,0 1 8 0,4-1 0 16,-1 1 1-16,-3-1-4 0,1-1 1 15,-1 1 0-15,3 1-4 0,0 1 19 0,-1-2-17 16,-2 0 0-16,4 2 7 0,0-1-10 0,-1 0 1 16,0 1-2-16,2-2 4 0,-3 2-7 15,2-1 10-15,0 0 0 0,1 0-4 0,-1-1 0 16,0 1 3-16,3-1 3 0,-4 1-1 15,2-1-2-15,0 0-2 0,-1 0 2 0,1 0-4 16,-1-1 3-16,1 1 3 0,-1 0-3 16,-3 0 2-16,3 0-2 0,-1 0 0 0,-2 0 1 15,-2 0 2-15,1 1-3 0,5-2 2 16,-3 2-4-16,-2-1 5 0,-1 0-6 0,1-1-1 16,1 2 6-16,-3-1-1 0,7-1 2 0,-4 2-7 15,-1-2 4-15,-13 0 3 0,24 1-3 16,-24-1-2-16,23 0 3 0,-23 0-3 0,25 2 1 15,-25-2 9-15,23 3-10 0,-23-3 1 0,20 1-3 16,-20-1 6-16,20 0-3 0,-20 0-2 16,21 3 3-16,-21-3-2 0,19 1 6 15,-19-1-5-15,18 1 5 0,-18-1-3 0,14 0-3 16,-14 0 5-16,16 1-1 0,-16-1-2 0,15 2-3 16,-15-2 2-16,16 1 2 0,-16-1-3 15,17 0 3-15,-17 0-2 0,21 2 0 0,-21-2 3 16,18 0-1-16,-18 0-2 0,20 0 1 15,-20 0 6-15,23 0-7 0,-23 0-1 0,22 0 4 16,-22 0-2-16,22 0 0 0,-22 0-4 0,25-2 2 16,-25 2 2-16,23 0 0 0,-23 0-2 15,25 2 0-15,-25-2-1 0,25 0 2 16,-12 0 2-16,-2 1 2 0,3-1-3 0,-1 0 1 16,3 0 1-16,-3 0-3 0,5 0 4 0,0-1 0 15,0 1 0-15,1 0-2 0,-2-2 0 16,-1 2-1-16,-3-1-1 0,1 0-5 0,-14 1 4 15,24-1 2-15,-10 1 0 0,-14 0-3 0,22-1 2 16,-22 1 4-16,23 0-2 0,-23 0-1 0,22 0 0 16,-22 0 0-16,23 1 9 0,-23-1-10 0,22-1 0 31,-22 1 3-31,22 0-1 0,-22 0 8 0,23 0-6 0,-23 0-6 0,25-1 1 16,-25 1 0-16,22-1 3 0,-22 1-1 0,19-2-2 15,-19 2 5-15,22 0-5 0,-22 0-2 0,20-1 4 16,-20 1-1-16,22 0 0 0,-22 0 1 15,23 0-1-15,-23 0 0 0,25-1-3 0,-12 1 9 16,1 0-4-16,3-2 5 0,2 1-6 16,-4 0-2-16,-1 1 8 0,-14 0-6 0,26 0-1 15,-15-1-3-15,-11 1 8 0,26 1-9 0,-13-2 1 16,-13 1 4-16,23 0-4 0,-23 0 4 16,25 1 2-16,-25-1-6 0,23 0 5 0,-23 0-2 15,25 0 1-15,-25 0-1 0,24 1 3 0,-24-1-2 16,28 0-2-16,-15 1 3 0,1-1-1 15,-1 0 1-15,1-1-1 0,-14 1 1 16,24 0 1-16,-24 0-4 0,25 0 3 0,-11 1 1 16,-14-1-2-16,24-1 2 0,-24 1-4 0,23-1 3 15,-23 1-2-15,25 0 2 0,-25 0-1 16,24 0 0-16,-24 0 0 0,23 1 4 0,-23-1-8 16,22 0 5-16,-22 0-1 0,23 1-1 15,-23-1 3-15,23 0 1 0,-23 0-1 0,25 0 0 16,-13-2-6-16,-12 2 4 0,26-1 5 0,-9 0 1 15,-1 0-5-15,-1 0 0 0,0 0 1 16,-3 1 0-16,2-2 2 0,-2 2-2 0,1-1-5 16,-13 1 1-16,22-1 0 0,-8 1 0 15,-1 0 5-15,5-2-1 0,0 0 26 0,-1 0-31 16,2 0 29-16,3-1-29 0,-3 1 23 16,2-1-28-1,0 1 26-15,2-3-31 0,1 3 27 0,-4-2-28 16,1 2 28-16,-2-1-29 0,0 1 29 0,-1 0-31 15,-1 0 30-15,0 0-28 0,-5 1 26 16,3 0-29-16,-15 1 34 0,25-2-29 16,-13 2 27-16,2-2-35 0,4 2 32 0,1-1-14 15,0-2 26-15,2 2-35 0,3-2 18 0,2 0-11 16,-2-1 19-16,2 0-28 0,2 0 25 16,3 0-25-16,2-2 28 0,-1 1-35 0,1-1 37 15,-1 2-31-15,-2 1 28 0,-1-2-27 0,0 2 34 16,0-1-38-16,-1 2 28 0,1-2-25 15,-1 3 28-15,1-2-26 0,-1 0 25 0,0 0-28 16,0 1 25-16,-1 0-20 0,1-1 23 16,-1 1-25-16,1-1 26 0,-1 1-26 0,-1 0 26 15,0 0-23-15,-2 1 20 0,-1-1-23 16,-1 2 26-16,0-1-23 0,-2 1 20 0,1-1-25 16,-2 1 30-16,0 0-28 0,-1 0 27 15,0 1-25-15,-1-1 24 0,-3 0-28 0,1 0 24 16,-2 0-22-16,2 0 28 0,-2 0-25 0,2 0 23 15,-2 1-26-15,1-2 23 0,-1 2-25 16,-1-1 30-16,-12 0-28 0,26 0 27 0,-26 0-28 16,24 2 27-16,-24-2-28 0,21 1 27 15,-21-1-22-15,19 2 22 0,-19-2-25 0,18 1 26 16,-18-1-28-16,14 3 24 0,-14-3-18 0,14 1 21 16,-14-1-26-16,13 2 32 0,-13-2-34 15,14 3 32-15,-14-3-25 0,20 2 26 16,-20-2-28-16,21 2 29 0,-21-2-30 0,23 2 27 15,-11 0-22-15,1-1 23 0,0-1-26 0,5 1 23 16,-2 1-27-16,2-1 28 0,-1 1-25 16,1-1 25-16,-1-1-24 0,2 1 26 0,0 0-33 15,-1 0 37-15,1-1-31 0,1 1 27 0,-1-1-30 16,2 0 34-16,-2 0-35 0,2 2 31 16,0-2-29-16,-1 0 28 0,0 1-28 0,2-1 25 15,-1 1-30-15,0-1 33 0,1 0-26 16,0 1 26-16,0-1-27 0,1 0 35 15,-1 0-31-15,0-1 34 0,0 1-42 0,1 0 33 0,0-1-30 16,-2 1 28-16,1 0-28 0,1-1 22 16,-2 1-18-16,1 0 29 0,0 0-36 15,0 1 33-15,-1-1-26 0,1 1 23 0,-1-1-23 16,0 1 28-16,0-1-34 0,1 0 32 0,-2 0-28 16,1 1 31-16,-1-1-30 0,0 0 31 15,0 0-31-15,-1 1 27 0,-1-1-30 0,0-1 32 16,-2 2-34-16,-2-1 30 0,-1 0-37 15,1 0 47-15,-1 1-41 0,5 0 29 0,-1 0-24 16,-1 0 27-16,1-1-32 0,0 2 34 0,0-1-31 16,1 0 31-16,-2-1-33 0,0 2 31 15,0-1-29-15,-2-1 31 0,3 2-33 0,-2-2 33 16,3 1-32-16,-3 0 33 0,3 0-33 16,-1 0 35-16,0 0-36 0,1 1 31 0,1-1-29 15,0 1 33-15,-1-2-31 0,2 2 43 16,-2-1-39-16,3 0 30 0,-2 1-36 0,1-2 46 15,1 0-27-15,-1 2 18 0,1-2-31 0,0 1 33 16,1 0-34-16,0-1 37 0,0 2-34 16,2-2 34-16,1 1-39 0,-1 1 42 0,-1-2-32 15,3 1 29-15,-2-1-39 0,-1 0 35 16,0 0-31-16,0 0 41 0,1 1-45 0,-2 0 34 16,0 0-38-16,-1 0 5 0,2-1 3 15,-4 2-1-15,3-2 2 0,-1 0 3 0,2 1 4 16,-2 1 0-16,1-2 2 0,0 1-1 15,-1 0 2-15,2-1 32 0,0 1-36 0,1-1 28 16,0 2-33-16,0-1 34 0,-1-1-39 0,3 2 14 16,0-2-11-16,0 1 31 0,-1 0-36 15,1-1 45-15,1 2-44 0,-1-1 41 0,1 0-43 16,0 0 36-16,0-1-39 0,-1 1 41 0,2-2-40 16,-2 1 40-16,-1 0-40 0,1 0 41 15,-2-1-43-15,-1 1 40 0,0 0-39 0,-1 0 36 16,-1 0-36-16,1 0 36 0,-1 1-38 0,0-1 9 15,-1 1-5-15,0-1 6 0,-1 2 14 16,0-1-17-16,1 1 3 0,-3-2 36 16,1 1-40-16,0-1 41 0,0 2-38 0,-4-1 35 15,2-1-36-15,-4 0 34 0,2 0-31 0,0 0 35 16,4 0-34-16,-1-2 37 0,0 1-41 0,-3 1 33 16,0 0-21-16,-1 0 20 0,1-1-31 0,3 1 31 15,-1-1-38-15,-1 1 38 16,-2-1-38-16,0 1 31 0,2 0-30 0,-2 0 33 15,2 0-32-15,2 0 40 0,2-1-40 0,-1 0 35 16,2 1-32-16,-1-1 36 0,-1 1-34 16,2-1 34-16,-1 0-37 0,2-1 36 0,-1 0-27 15,-1 1 27-15,2 0-35 0,0-1 30 0,-1 1-31 16,2-1 32-16,-1 1-30 0,-1 1 28 16,2-2-32-16,-1 2 31 0,-1-1-28 0,3-1 27 15,-1 2-24-15,1 0 32 0,-1-2-23 0,4 1 25 16,1 0-24-16,0 0 29 0,-1 0-25 15,2 1 20-15,0-1-27 0,0 0 28 16,-2 0-33-16,3 0 26 0,-2-1-22 0,0 2 20 16,0 0-27-16,1-1 26 0,-2 1-29 0,-1 0 28 15,0 0-24-15,2 0 25 0,-3 0-18 16,2-1 0-16,-2 1 0 0,-2 0 0 0,2 0 0 16,-1 0 0-16,0-2 0 0,-2 2 0 15,1 0 0-15,-1-1 0 0,0-1 0 0,-1 2 0 16,0-1 0-16,-2 0 0 0,1 0 0 0,-2 1 0 15,2-1 0-15,-3 0 0 0,-2 0 0 16,5 1 0-16,-2-2 0 0,2 1 0 0,-1-1 0 16,2 1 0-16,0 0 0 0,-1-1 0 15,2-1 0-15,1 2 0 0,0 0 0 0,3-1 0 16,-2 1 0-16,3-1 0 0,0 0 0 16,0 0 0-16,-1 0 0 0,2 0 0 0,0-1 0 15,-1 1 0-15,1 0 0 0,0-1 0 16,-1 2 0-16,0 0 0 0,0-1 0 0,0 0 0 15,-1 0 0-15,1 2 0 0,-4-2 0 0,0 0 0 16,1 1 0-16,-1-1 0 0,0 1 0 16,0-1 0-16,1 1 0 0,-2 1 0 0,3-1 0 15,-2 1 0-15,0-2 0 0,-1 2 0 0,2-1 0 16,0 1 0-16,-1 0 0 0,0 0 0 16,1 0 0-16,3 1 0 0,-3 1 0 0,2-1 0 15,1-1 0-15,-1 3 0 0,-2-2 0 16,3 1 0-16,-6 0 0 0,4-1 0 0,-1 1 0 15,0-1 0-15,1 1 0 0,-2-1 0 16,0 1 0-16,0 0 0 0,0 0 0 0,0-1 0 16,-1 2 0-16,-1-3 0 0,0 3 0 0,-1-2 0 15,-1 1 0-15,-1 0 0 0,1 0 0 16,-1-1 0-16,-1 1 0 0,-1 0 0 0,-2 0 0 16,1-1 0-16,-2 0 0 0,-1 1 0 15,3-1 0-15,1 1 0 0,2-1 0 0,-3 1 0 16,0 0 0-16,-1-2 0 0,-1 2 0 15,0 0 0-15,1-1 0 0,-1 1 0 0,1-1 0 16,-1 0 0-16,0 1 0 0,0 0 0 16,1-2 0-16,-1 1 0 0,1 0 0 0,3 2 0 15,0-2 0-15,-3 0 0 0,3 0 0 0,2 2 0 16,0-2 0-16,0 1 0 0,1-1 0 16,2 1 0-16,-1-1 0 0,1 0 0 0,2 0 0 15,-1 0 0-15,1 0 0 0,0 0 0 16,1-1 0-16,2 2 0 0,-3-2 0 0,1 0 0 15,3 0 0-15,-1 0 0 0,2-2 0 16,-1 2 0-16,1-1 0 0,-1-1 0 0,1 1 0 16,1-1 0-16,1 0 0 0,0 1 0 0,0-2 0 15,-1 1 0-15,2 1 0 0,-1 0 0 16,-1 1 0-16,0-2 0 0,1 1 0 0,-1-1 0 16,-1 2 0-16,0 0 0 0,1-1 0 15,-2 1 0-15,-1-1 0 0,1 1 0 0,0-2 0 16,-4 2 0-16,1 0 0 0,-2 0 0 0,0-1 0 15,0 1 0-15,0-1 0 0,-2 1 0 16,2 0 0-16,-2 0 0 0,0 0 0 16,1 1 0-16,-2 0 0 0,1-1 0 0,-1 0 0 15,1 0 0-15,-1 2 0 0,1-2 0 0,-2 0 0 16,2 1 0-16,0 0 0 0,-3-1 0 16,3 2 0-16,-2-2 0 0,1 1 0 0,1-1 0 15,-2 1 0-15,1 0 0 0,0-1 0 0,1 1 0 16,-1-1 0-16,0 0 0 0,1 1 0 15,0 0 0-15,-1 0 0 0,0 0 0 0,1-1 0 16,-2 2 0-16,0-2 0 0,0 2 0 16,0-1 0-16,-1-1 0 0,1 2 0 0,1-2 0 15,-4 0 0-15,3 1 0 0,-1 0 0 0,2 0 0 16,-3 0 0-16,4-1 0 0,-3 0 0 0,1 0 0 16,1 2 0-16,-1-2 0 0,1 0 0 15,0 1 0-15,1-1 0 0,-2 0 0 0,2 1 0 16,-1-1 0-16,1 0 0 0,0 2 0 15,2-2 0-15,-1 1 0 0,0 1 0 0,2-2 0 16,0 1 0-16,-1-1 0 0,0 2 0 0,4 0 0 16,-2-1 0-16,-3 0 0 0,-1 0 0 15,2 1 0-15,-1 0 0 0,0-1 0 0,0 2 0 16,2 0 0-16,-1-2 0 0,0 1 0 16,0-1 0-16,2 1 0 0,-1-1 0 0,0 1 0 15,0-1 0-15,-1 1 0 0,-2-1 0 16,3-1 0-16,-4 1 0 0,0 1 0 0,0-2 0 15,1 2 0-15,-3-2 0 0,0 2 0 0,-2-1 0 16,-1 0 0-16,-14-1 0 0,23 2 0 16,-10-1 0-16,-1 0 0 0,1-1 0 0,-1 2 0 15,1 0 0-15,3-1 0 0,3 0 0 16,-4 0 0-16,1 1 0 0,0 0 0 0,0-1 0 16,1 0 0-16,-1 1 0 0,-4-2 0 0,2 2 0 15,-1-2 0-15,-1 0 0 0,2 1 0 16,-1-1 0-16,5 1 0 0,-4 1 0 0,0-2 0 15,-1 2 0-15,-1-2 0 0,1 1 0 16,-13-1 0-16,23 1 0 0,-23-1 0 0,25 4 0 16,-14-3 0-16,1 0 0 0,2 0 0 15,-3 0 0-15,3 0 0 0,-1 1 0 0,4-1 0 16,-4-1 0-16,0 2 0 0,1-1 0 0,-1-1 0 16,-1 1 0-16,1 0 0 0,-13-1 0 15,25 1 0-15,-25-1 0 0,24 0 0 0,-24 0 0 16,22 2 0-16,-22-2 0 0,25 1 0 15,-25-1 0-15,23 0 0 0,-23 0 0 0,23 0 0 16,-23 0 0-16,21 0 0 0,-21 0 0 16,23 0 0-16,-23 0 0 0,25 0 0 0,-13-2 0 15,7 1 0-15,0 0 0 0,-2 1 0 0,2-2 0 16,0 1 0-16,0-1 0 0,-1 2 0 16,-1-1 0-16,-1 0 0 0,-2 0 0 0,-14 1 0 15,25-3 0-15,-25 3 0 0,24-1 0 16,-24 1 0-16,22 0 0 0,-22 0 0 0,21-3 0 15,-21 3 0-15,20-2 0 0,-20 2 0 0,17-1 0 16,-17 1 0-16,15-1 0 0,-15 1 0 16,13 0 0-16,-13 0 0 0,0 0 0 15,16-2 0-15,-16 2 0 0,0 0 0 0,15-2 0 16,-15 2 0-16,0 0 0 0,12-2 0 0,-12 2 0 16,0 0 0-16,0 0 0 0,11 0 0 15,-11 0 0-15,0 0 0 0,0 0 0 0,0 0 0 16,0 0-116-16,0 0-654 0,0 0-1532 15,-18-5-2100-15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4:08.912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5534 12895 34 0,'-11'2'555'0,"11"-2"-132"16,0 0-67-16,0 0-63 0,0 0-44 15,0 0-27-15,-11 3-3 0,11-3-12 0,0 0-8 16,0 0 11-16,0 0-25 0,0 0 19 16,0 0-48-16,0 0 5 0,0 0-52 0,0 0 14 15,0 0-57-15,0 0 23 0,0 0-51 0,0 0 24 16,0 0-46-16,0 0 22 0,0 0-20 16,0 0 42-16,0 0-28 0,0 0 48 0,-13 1-18 15,13-1 36-15,0 0-17 0,0 0 30 0,0 0-26 16,0 0 22-16,0 0-33 0,0 0 17 15,0 0-36-15,0 0 27 0,0 0-39 16,14 1 21-16,-14-1-34 0,0 0 23 0,0 0-31 16,12 1 32-16,-12-1-32 0,0 0 27 0,0 0-28 15,15 2 35-15,-15-2-28 0,0 0 28 16,13 3-33-16,-13-3 28 0,0 0-25 0,14 1 20 16,-14-1-30-16,0 0 28 0,13 2-27 15,-13-2-3-15,0 0 0 0,17 3-1 0,-17-3 4 16,0 0-1-16,15 1-3 0,-15-1 0 0,0 0 1 15,18 1-3-15,-18-1 1 0,12 3 3 16,-12-3 0-16,14 2 9 0,-14-2 6 16,17 1-1-16,-17-1 10 0,20 1 0 0,-20-1-4 15,22 3-5-15,-22-3 3 0,22 1-1 0,-22-1 1 16,25 0-8-16,-11 0 7 0,-14 0-2 16,31-2-6-16,-14 0 0 0,0 1 4 0,1 1-2 15,0-1-8-15,-2-1 2 0,2 1 4 0,1-1-7 16,-3 2 1-16,3-1-5 0,-1 0-1 15,0 1-7-15,1 0 2 0,-1-2 0 0,2 2 0 16,-2 0 0-16,2 0 2 0,1-1-2 16,-1 1 0-16,1 0 2 0,0 0-1 0,-1 0-2 15,1 0 5-15,0 0 2 0,-2-1-4 0,1 1 2 16,1 0-1-16,-2-1-1 0,0 1-1 16,0 0-6-16,-1-1 5 0,0 1 3 0,0 0-7 15,-2 0 0-15,-2 0 3 0,1 0 0 16,3 0-2-16,-2 0-5 0,2 0 5 0,-1 0 1 15,-1 0 2-15,1 0-3 0,1 0 0 16,-1 0-3-16,1 0-1 0,0 0-2 0,1 0 6 16,0 0-3-16,0 0 3 0,0 0-6 0,2 1 5 15,-3-1-4-15,2 0 3 0,0 1-5 16,1-2 4-16,-1 2 3 0,1-2 0 0,0 1 5 16,0 0-6-16,1 0 2 0,0-1-3 15,0 1 1-15,0 0-3 0,-1 0-2 0,2 0 4 16,-1 0-3-16,1 1 2 0,-1-1-1 0,1 0 3 15,-1 2 4-15,0-2-7 0,-1 1 0 16,1 1 0-16,1-2 2 0,-4 0 3 0,2 1-7 16,0-1 2-16,-1 0 1 0,0 0-1 15,0 0 3-15,-2 0-3 0,2 0-1 0,-2 0 2 16,1 0-1-16,0 0 4 0,-1 0-5 16,0-1-1-16,-2 1 3 0,3 1-12 0,-2-1 12 15,1 0 2-15,0 1-8 0,-1-1 6 0,2 2 3 16,-2-1-6-16,2 0 4 0,-1 0 2 15,-2 0-1-15,2 1-1 0,-1 0-4 0,0-1 0 16,0 0 2-16,-1 0 1 0,-1 1-2 16,0-1 3-16,-2 0 2 0,1-1-4 0,-2 0 2 15,1 1-4-15,1 0 0 0,-1 0 5 16,0-1-1-16,0 1 3 0,1-1-2 0,-1 0-6 16,1 2 2-16,1-2 1 0,3 0-2 15,-2 0 7-15,4 0-7 0,-3 0 5 0,1 0-4 16,0 0 5-16,1 0-6 0,1 0 2 0,-3 0 1 15,2 0-13-15,1 0 13 0,-2 0 3 16,2-2-2-16,-3 2-1 0,2-1 8 0,0 0-7 16,-2 0 1-16,1 0-3 0,0 0-1 0,0 0 1 15,-3-1 0-15,-1 1 6 0,-1 1-6 16,1-1-4-16,-1 1 2 0,1-1 2 16,-1 0 0-16,0 1-2 0,1-1-1 0,0 1 8 0,4 1-11 15,1-1 7-15,0 0 1 0,-1-1-2 0,0 1-1 16,0-1-1-16,1 0 4 0,0 1-1 15,-1-1-3 1,2 1 33-16,-2-2-34 0,1 1 35 0,-1 1-46 0,2-2 31 0,-3 2-25 16,2-1 27-16,-1 0-27 0,1 1 27 0,-4-2-36 15,2 2 32-15,1-1-30 0,-2 1 38 0,0-1-38 16,-3 0 29-16,5 1-29 0,-1-1 34 16,0 1-35-16,1 0 34 0,1-2-33 0,0 0 32 15,-2 1-32-15,2 0 38 0,1-1-40 0,-2-1 35 16,2 2-34-16,0-1 36 0,0-1-36 15,-1 2 32-15,0 0-31 0,0-3 36 16,3 2-39-16,-4 1 35 0,2-1-36 0,-1 0 40 16,0 1-38-16,0-1 33 0,0 1-38 0,0-1 39 15,3 1-35-15,-2 0 31 0,3-1-30 16,-1 0 33-16,3 2-32 0,2-1 31 0,-1 0-31 16,2-1 35-16,-1 1-34 0,2-1 29 15,-2 1-32-15,2 0 35 0,-2 0-34 0,2-1 33 16,-3 1-33-16,0 1 30 0,0-1-27 0,-3 1 22 15,0 0-22-15,-1-1 26 0,-1 2-28 16,1-1 33-16,1 0-28 0,-3 1 26 16,2-1-33-16,-1 0 34 0,0 1-31 0,0-2 27 15,1 2-27-15,0-1 32 0,1 0-31 0,0-1 33 16,2 1-36-16,-1 0 34 0,2 0-28 16,-2 0 23-16,0 0-25 0,-1 0 26 0,1 0-28 15,-1 0 36-15,2 0-37 0,-2 0 30 0,0 1-32 16,0 0 30-16,0-1-19 0,1 0 18 15,-1 0-21-15,-1 0 24 0,1-1-30 0,2 1 32 16,1-1-33-16,2 1 34 0,-5-1-29 16,5 1 29-16,-1-3-31 0,0 1 32 0,0 2-30 15,0-3 26-15,-5 2-25 0,1 1 27 16,0-2-33-16,-1 2 31 0,-1-1-27 0,1 0 26 16,-2 1-29-16,1-2 30 0,0 2-34 15,0-1 38-15,-1 0-32 0,2 0 31 0,0 0-29 16,1-1 34-16,-2 1-25 0,1-1 31 0,4 2-26 15,0-2 24-15,-2 0-32 0,-1 0 30 16,-1 2-35-16,1-1 35 0,-2 0-34 0,0 0 31 16,0 1-35-16,-1 0 28 0,-1-1-31 15,1 2 37-15,-2-1-36 0,0 1 38 0,0 0-32 16,0 0 25-16,1-1-31 0,-2 2 32 16,2-1-28-16,-1 1 31 0,0-1-32 0,-1-1 32 15,2 2-31-15,-1-1 36 0,-2 1-31 0,3-2 34 16,-1 1-35-16,-1 0 29 0,0 0-28 15,-1 0 31-15,1 1-34 0,-2-1 36 0,-1-1-41 16,3 1 8-16,2 1 3 0,-2-1 3 16,0 0 5-16,2 0 0 0,-1 0 3 0,2-1 33 15,-2 1-48-15,2 1 43 0,-1-2-37 0,1 2 36 16,0-2-44-16,0 1 39 0,0-1-37 16,0 1 33-16,-2 0-44 0,1 0 46 15,1 0-42-15,-3 0 38 0,2 0-42 0,-2 0 40 16,1 1-41-16,0 0 41 0,0-1-39 0,1 0 39 15,-1 1-35-15,1-1 37 0,0 1-39 16,1-1 39-16,-1-1-38 0,0 3 38 0,2-2-34 16,-2 0 36-16,1 0-43 0,-1-1 41 15,0 1-32-15,-1 0 32 0,1 0-40 0,-2 1 36 16,0-2-35-16,-2 1 38 0,0 0-36 0,-3 0 2 16,2-1 4-16,-2 3 11 0,1-3-6 15,1 1 4-15,2 0 3 0,0-1 0 0,-3 2-1 31,1-2 0-31,-1 1 2 0,0 0 6 0,0 0-11 0,0 0 6 0,4 0-4 0,-2 1-1 16,-2-1 0-16,4 1-1 0,-1-1 2 16,1 1 6-16,0 0 6 0,1-1-2 0,1 1 5 15,0-1 5-15,0 1 0 0,1-2 34 0,2 1-45 16,0 0 32-16,-2-1-36 0,1 2 28 16,3-2-36-16,-4 1 29 0,3-1-35 0,-2 2 32 15,-2-2-30-15,3 1 28 0,-1-1-37 16,-3 3 32-16,1-2-34 0,1 0 7 0,-3 0 0 15,0 1 8-15,2 0-4 0,0-1-1 0,0 0 6 16,-1 1 0-16,2-1 1 0,-1 1 4 16,-1-1-2-16,1-1 4 0,0 1-4 0,0 1 4 15,0 0-3-15,-2-1 1 0,1 0-2 0,-1 0 1 16,-2 1 0-16,-2-1 4 0,1 0-7 16,-14-1 0-16,22 1 0 0,-22-1 5 15,22 3-7-15,-22-3 2 0,20 2 1 0,-20-2-2 16,16 1 0-16,-16-1 3 0,15 2-3 0,-15-2 0 15,13 3-2-15,-13-3 4 0,14 1-2 16,-14-1 0-16,11 1-3 0,-11-1 5 0,13 3-2 16,-13-3 0-16,12 2 0 0,-12-2 4 0,12 1-4 15,-12-1 2-15,12 3-1 0,-12-3-2 16,0 0 4-16,16 2-1 0,-16-2-2 0,0 0 2 16,15 3-2-16,-15-3 0 0,0 0 0 15,14 3 2-15,-14-3 0 0,0 0 0 0,12 2 0 16,-12-2 2-16,0 0-1 0,13 2 0 0,-13-2-1 15,0 0 1-15,0 0 5 0,12 2-2 16,-12-2 4-16,0 0 2 0,0 0 2 16,0 0 2-16,13 2-1 0,-13-2 1 0,0 0-2 15,0 0-2-15,0 0 2 16,0 0-1-16,0 0 4 0,0 0-3 0,11 2 4 16,-11-2-12-16,0 0-6 0,0 0 0 15,0 0 0-15,0 0 0 0,0 0 0 16,0 0 0-16,0 0 0 0,0 0-48 0,0 0-152 15,0 0-175-15,0 0-145 0,0 0-206 0,-7 12-1264 16,-5-5-1741-16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22:37.52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12355 6554 353 0,'0'0'575'0,"0"0"-72"16,0 0-81-16,0 0-43 0,-9-3-79 16,9 3-27-16,0 0-15 0,0 0-8 0,0 0-14 15,3-10-17-15,-3 10-17 0,0 0-17 0,8-10-19 16,-8 10-12-16,8-6-5 0,-8 6-17 16,9-6-13-16,-9 6-9 0,13-6 5 0,-13 6-6 15,17-4-7-15,-17 4 1 0,18-2-8 16,-18 2-3-16,21 2 21 0,-5 2 12 0,0 0 17 15,2 6-7-15,-1-1-1 0,2 3 3 0,-1 0-20 16,-2 1 0-16,2 2-7 16,-3-1-10-16,0 0 0 0,0-1-18 0,0 0-10 15,-2 0-10-15,-2-2-9 0,0-1-13 0,-1-2-3 16,-2 0-9-16,0-2 0 0,-8-6-1 16,11 11 9-16,-11-11 7 0,10 7 2 0,-10-7 4 15,9 5 9-15,-9-5-1 16,0 0 4-16,14 1-15 0,-14-1 4 0,11-5-22 0,-4-1 3 15,2-3-14-15,0-2 4 0,4-3-7 16,0-3-5-16,5-3-8 0,-1-1-2 0,4 0-4 16,-1 2-7-16,1 0-1 0,2 1 1 15,0 3 0-15,0-1 7 0,-2 7 0 0,0-1-5 0,-1 2 3 0,1 2-1 0,-2 1 4 16,-1 4 8-16,1-1 0 0,-2 2 5 16,2 2 15-16,-1 1 7 0,-2 1 1 0,2 2 1 15,-1 0 2-15,1 1 3 0,-1 2 6 16,1 0-7-16,-2 1 10 0,-1 0-26 0,-2-1-21 15,0 0 0-15,0 1 0 0,-2-2 0 16,-1 1 0-16,1-1 0 0,-2-2 0 0,-3-1 0 16,-6-5 0-16,13 9 0 0,-13-9 0 15,10 7 0-15,-10-7 0 0,9 3 0 0,-9-3 0 16,0 0 0-16,17-2 0 0,-17 2 0 0,19-10 0 16,-7 1 0-16,1 0 0 0,1-4 0 15,2 0 0-15,0-2 0 0,1 1 0 0,2-3 0 16,-1 0 0-16,2 1 0 0,-1-1-13 15,2 3-7-15,-1 1 3 0,-4 2-3 0,3 1-2 16,-4 4 4-16,2 2 2 0,-2-1 10 16,0 5 7-16,-2 2 8 0,2 2 13 0,1 3 5 15,2 4 7-15,-1-3 5 0,1 6-39 0,0 0 0 16,1 1 0 0,1 3 0-16,-4-4 0 0,1 2 0 0,-2-2 0 15,1 0 0-15,-1-1 0 0,0 0 0 16,-4-3 0-16,1 1 0 0,-2-3 0 0,-1-1 0 15,-1-1 0-15,-8-6 0 0,12 9 0 16,-12-9 0-16,11 6 0 0,-11-6 0 0,0 0 0 16,18 0 0-16,-18 0 0 0,17-12 0 0,-5 3 0 15,0-4 0-15,1-2 0 0,0-2 0 16,2-2 0-16,0-3 0 0,1 2 0 0,-1 0 0 16,-1 1 0-16,3 1 0 0,-3 3 0 15,2 1 0-15,-2 3 0 0,0 3 0 0,0 2 0 16,1 3 0-16,-1 2 0 0,-1 3 0 15,2 0 0-15,1 4 0 0,0-1 0 0,2 4 0 16,-1 1 0-16,1 0 0 0,1 1 0 0,-3-1 0 16,2 2 0-16,-2-1 0 0,0-1 0 15,-3 0 0-15,0-1 0 0,0 0 0 0,-2-1 0 16,2 1 0-16,-2-3 0 0,-2 0 0 16,1-3 0-16,-10-3 0 0,14 7 0 0,-14-7 0 15,16 6 0-15,-16-6 0 0,13 1 0 0,-13-1 0 16,16-1 0-16,-16 1 0 0,16-7 0 15,-5 0 0-15,-2-1 0 0,3-1 0 16,0-2 0-16,-3-1 0 0,3-3 0 0,1 1 0 16,-2-3 0-16,1 3 0 0,0-1 0 0,0 1 0 15,-1 3 0-15,0 1 0 0,-2 1 0 16,2 1 0-16,-3 2 0 0,1 3 0 0,-9 3 0 16,21-4 0-16,-21 4 0 0,28 4 0 15,-13 0 0-15,2 1 0 0,-1 1 0 0,3 2 0 16,-2 1 0-16,2 0 0 0,-1 1 0 0,0-2 0 15,-1 2 0-15,-1-1 0 0,-1 0 0 16,-2-1 0-16,0-1 0 0,-1 0 0 16,0 0 0-16,0-1 0 0,-3 0 0 0,-1-1 0 15,-8-5 0-15,14 7 0 0,-14-7 0 0,12 6 0 16,-12-6 0-16,10 5 0 0,-10-5 0 16,0 0 0-16,11 3 0 0,-11-3 0 0,0 0 0 15,0 0 0-15,9-8 0 0,-9 8-265 0,0 0-823 16,-1-18-1067-16,-1 7-1927 0</inkml:trace>
  <inkml:trace contextRef="#ctx0" brushRef="#br0" timeOffset="15009.13">9168 8376 495 0,'0'0'587'0,"0"0"-70"0,0 0-30 0,0 0-51 15,0 0-71-15,0 0-40 0,0 0-48 16,0 0-25-16,0 0-23 0,0 0-13 0,0 0-12 16,0 0-11-16,-14 0-16 0,14 0-3 15,0 0-12-15,0 0-4 0,-11 2-12 0,11-2-13 16,0 0-12-16,0 0-19 0,-13 3 1 0,13-3-22 15,0 0-1-15,-14 2-18 0,14-2-9 16,-11 4-7-16,11-4-15 0,-16 4-8 0,16-4 4 16,-21 6 9-16,7-3 16 0,0 0 25 15,-2 1 2-15,3 1 1 0,-1-1-6 0,3-2-7 16,1 1 7-16,10-3-1 0,-19 4-1 16,19-4 4-16,-18 3 2 0,18-3-4 0,-13 3 2 15,13-3-8-15,-11 1-5 0,11-1-11 16,0 0-11-16,-16 3-10 0,16-3-9 0,0 0-14 15,-11 2-5-15,11-2-6 0,0 0 0 0,0 0-4 16,0 0 8-16,0 0-4 0,0 0 0 16,0 0 2-16,0 0-4 0,0 0 4 0,0 0 3 15,10-4-1-15,-10 4 0 0,17-4 1 16,-17 4-1-16,21-4 5 0,-9 3-18 0,4-1 19 16,4-2 6-16,-3 4-4 0,2-2-1 15,1-1 3-15,0 2-1 0,3-1 4 0,-1-1 0 16,3 2-2-16,1-2 5 0,1 1 3 0,1 0-4 15,-1-1 2-15,2 0-1 0,0 1-3 16,0-1 0-16,1 2-2 0,1-2 16 0,-2 1-22 16,7-1 24-16,-2-1 0 0,1 1 1 15,-1 0 2-15,0 0-10 0,2-1 7 0,-2 0 0 16,0 0-8-16,-1 0-4 0,1 1-1 0,-1-1-4 16,-3-1-5-16,-3 4 2 0,4-4-5 15,-3 3-9-15,2 0 12 0,-2 0-2 16,3 1-1-16,-1 0 2 0,-1 1-4 0,0-2-1 15,3 2-2-15,-3 0 4 0,4 0 7 0,-1-1-7 16,4-1 3-16,1 2-7 0,-1-3 10 16,2 2-10-16,1-1 7 0,-1 1-7 0,0-1 6 15,-1 0-6-15,3 1 3 0,-2 0-7 16,-1-1 11-16,1-1-10 0,0 3 4 0,-5 0-2 16,3 0 4-16,1 0-5 0,0 0 1 0,-1 0-1 15,3 0 2-15,-2 0-2 0,1 0-2 16,0 0 13-1,3 0-9-15,0 0 8 0,-1-1-3 0,2 0 1 0,-1-1-8 0,1-1 8 0,0 2-7 16,0 0 4-16,-1 0-6 0,1 0 7 16,-1-1-4-16,0 2 3 0,-1 0-2 15,-1 0-3-15,2-1 3 0,-1 2-4 0,0-1 2 16,-1 0 1-16,0 0 0 0,1 0 8 0,-1-1-9 16,1 1 6-16,0 0-5 0,-1-1 0 15,-1 0 0-15,1 0 0 0,1-1 0 0,-2 2 0 16,0-1 0-16,-1-1 0 0,0 1 0 0,0 1 0 15,-5 0 0-15,0 0 0 0,0 0 0 16,0 0 0-16,0 0 0 0,-1 0 0 0,1-2 0 16,0 2 0-16,4-1 0 0,1 0 0 15,0 1 0-15,-1-2 0 0,1 1 0 0,-1 0 0 16,1-1 0-16,1 2 0 0,-1-2 0 0,-1 0 0 16,0 1 0-16,-1-2 0 0,1 0 0 15,0 3 0-15,-4-1 0 0,-1-1 0 16,0-1 0-16,0 2 0 0,0 0 0 0,-1-1 0 15,2 2 0-15,-2-3 0 0,0 2 0 0,2-1 0 16,-2 0 0-16,2 1 0 0,-2 0 0 16,5-1 0-16,-3 0 0 0,3 1 0 0,-4-1 0 15,4 0 0-15,0 0 0 0,0 0 0 16,1 0 0-16,0-1 0 0,-1 2 0 0,0-2 0 16,-1 1 0-16,-2 0 0 0,-1 1 0 0,1 0 0 15,0 0 0-15,0 0 0 0,4 1 0 16,-4 0 0-16,1 0 0 0,4 2 0 0,1-1 0 15,-1-1 0-15,2 1 0 0,1-1 0 0,0 2 0 16,-1-2 0-16,3 2 0 0,0-1 0 16,0-1 0-1,1 1 0-15,-1 0 0 0,1 0 0 0,-2-1 0 0,1 3 0 0,0-3 0 16,-2 2 0-16,1 0 0 0,-2 0 0 0,-1-1 0 16,0 0 0-16,0 1 0 0,0 0 0 15,0-1 0-15,0 1 0 0,-1-1 0 0,0 2 0 16,2-2 0-16,-3 1 0 0,1-2 0 15,0 1 0-15,-1 1 0 0,-4-2 0 0,-1 2 0 16,1-2 0-16,0 0 0 0,-2 1 0 0,0 0 0 16,0 1 0-16,0-1 0 0,-1 1 0 15,-1-1 0-15,0 1 0 0,-1 1 0 0,0-2 0 16,0 0 0-16,0 2 0 0,-2-2 0 16,2 0 0-16,-1 1 0 0,-1-1 0 0,2 1 0 15,-1-2 0-15,-5 1 0 0,3-1 0 16,0 1 0-16,-1-1 0 0,-1 0 0 0,2 2 0 15,-1-2 0-15,4 0 0 0,0 1 0 0,0-1 0 16,-1 0 0-16,0 2 0 0,2-2 0 16,-4 0 0-1,3 0 0-15,0 0 0 0,-2-2 0 16,2 2 0-16,-1-1 0 0,1 1 0 0,0-2 0 16,0 1 0-16,0 0 0 0,-1-1 0 15,0 1 0-15,1-1 0 0,0 1 0 0,0-1 0 16,-1-1 0-16,0 2 0 0,-1-4 0 0,-1 5 0 15,1-3 0-15,-3 2 0 0,0-1 0 16,-1 0 0-16,0 2 0 0,0-2 0 0,-1 0 0 16,-1 1 0-16,0-1 0 0,1 0 0 15,-2 0 0-15,-2 2 0 0,-1-1 0 0,-2-1 0 16,-13 2 0-16,21-1 0 0,-21 1 0 16,17-1 0-16,-17 1 0 0,13-1 0 0,-13 1 0 15,0 0 0-15,16 0 0 0,-16 0 0 0,0 0-181 16,0 0 38-16,14-1-236 0,-14 1-70 15,0 0-87-15,0 0-107 0,0 0-228 0,0 0-709 16,0 0-1228-16</inkml:trace>
  <inkml:trace contextRef="#ctx0" brushRef="#br0" timeOffset="16061.71">14385 7482 132 0,'0'0'520'0,"0"0"-100"0,0 0-48 16,0 0-34-16,0 0-26 0,5-7-21 16,-5 7-27-16,0 0-21 0,0 0-11 15,0 0-9-15,0 0-7 0,0 0-14 0,0 0-12 16,0 0-20-16,0 0-4 0,0 0-8 0,0 0-21 15,5-8-11-15,-5 8-15 0,0 0-11 16,0 0-13-16,0 0-10 0,0 0-10 0,0 0-10 16,0 0-11-16,0 0 2 0,0 0-4 0,0 0 6 15,0 0 11-15,0 0 10 0,0 0 9 16,0 0 7-16,0 0 4 0,0 0 11 0,2 11-6 16,-2-11-1-16,0 0-3 0,-1 13-6 15,1-13 0-15,0 13 22 0,0-13 11 0,1 23 0 16,0-6-15-16,0 2-11 0,-1 1-6 0,2 5-6 15,0 1-8-15,0 7 8 0,0 3-11 16,0-3 2-16,0 3-10 0,1 1 15 16,-1-1-25-16,1 0 8 0,-1-1-8 0,1 0 7 15,0-2-12-15,0-1 10 0,-1-4-19 0,0-1-1 16,0-1-4-16,0-1-9 0,0 0 2 16,0-1 1-16,-1 0-1 0,1-1-6 0,-1 0-3 15,0-2-23-15,0-4 23 0,0 1-7 16,-1-1 6-16,0-2 2 0,1-3-7 0,-1-12 0 15,0 19-1-15,0-19-11 0,0 16-32 0,0-16-40 16,0 12-36-16,0-12-65 0,0 0-82 16,2 12-72-16,-2-12-60 0,0 0-51 0,0 0-77 15,0 0-69-15,0 0-26 0,0 0-862 16,-5-13-1094-16</inkml:trace>
  <inkml:trace contextRef="#ctx0" brushRef="#br0" timeOffset="16899.18">14383 7592 638 0,'0'0'643'0,"-2"-10"-104"16,2 10-55-16,0 0 42 0,-1-11-222 0,1 11-24 15,0 0 127-15,0 0-166 0,1-12 131 0,-1 12-171 16,0 0 0-16,6-6 11 0,-6 6-18 16,0 0 3-16,14-8-14 0,-14 8 3 0,14-6 1 15,-14 6-21-15,19-5-6 0,-4 2-1 16,1-1-6-16,1 1-4 0,1-1-20 0,2 1 5 16,0 1-25-16,1 0 9 0,4-1-20 0,-1 0 7 15,1 2-11-15,3 0 1 0,-1-1-17 16,0 2 8-16,2-2-16 0,1 0 8 0,0 0-6 15,5-1 7-15,0 0-15 0,3 0-64 0,2-2 0 16,4 0 0-16,2-1 0 0,1 0 0 16,1 0 0-16,0-1 0 0,0 3 0 15,1-3 0-15,0 3 0 0,0-2 0 0,-1 3 0 16,1-2 0-16,-3 3 0 0,2-3 0 0,-8 1 0 16,1 2 0-16,7 0 0 0,-8-1 0 0,1 1 0 0,0 0 0 15,-1-3 0-15,8 2 0 0,-2-1 0 0,2 0 0 16,-1 1 0-16,0 0 0 0,1 1 0 0,-6-1 0 31,6 0 0-31,0 0 0 0,-8 1 0 0,2 0 0 0,-2 0 0 0,-1 0 0 0,0-1 0 16,1 2 0-16,-2 0 0 0,1-1 0 15,-2 1 0-15,0-1 0 0,0 1 0 0,-1 0 0 16,-1-1 0-16,-4 1 0 0,0-1 0 16,1 1 0-16,-2 0 0 0,1 1 0 0,-2-1 0 15,0 1 0-15,-1 0 0 0,-2 1 0 0,-2-1 0 16,-3 1 0-16,1-1 0 0,-2 1 0 15,-3-1 0-15,-2 2 0 0,-3-1 0 0,-12-1 0 16,21 2 0-16,-21-2 0 0,17 0 0 16,-17 0 0-16,13 2 0 0,-13-2 0 0,11 3 0 15,-11-3 0-15,9 7 0 0,-9-7 0 16,8 11 0-16,-8-11 0 0,4 14 0 0,-4-14 0 16,1 20 0-16,-2-7 0 0,0 3 0 15,-2 6 0-15,0 2 0 0,-2 5 0 0,0 5 0 16,-2 5 0-16,1 4 0 0,-1 0 0 0,1-1 0 15,0 4 0-15,1-1 0 0,1-4 0 16,1 4 0-16,-1-9 0 0,1 0 0 0,-1-1 0 16,2-1 0-16,-1-2 0 0,0 0 0 15,2-6 0-15,-1-2 0 0,2-1 0 0,-1-3 0 16,1 0 0-16,0-4 0 0,-1 1 0 16,0-3 0-16,1-14 0 0,0 21 0 0,0-21 0 15,0 14 0-15,0-14 0 0,-1 13 0 0,1-13 0 16,0 0 0-16,0 14 0 0,0-14-36 15,0 0-545-15,0 0-163 0,-1 14-403 0,1-14-647 16,0 0-1494-16</inkml:trace>
  <inkml:trace contextRef="#ctx0" brushRef="#br0" timeOffset="50646.32">5509 12379 508 0,'0'0'525'0,"-8"-5"-83"16,8 5-39-16,0 0-49 0,-12-5-47 16,12 5-29-16,0 0-13 0,-9-4-21 15,9 4-3-15,0 0-9 0,0 0-16 0,-9-6-7 16,9 6-10-16,0 0-18 0,0 0-14 0,0 0-13 15,-10-3-12-15,10 3-10 0,0 0-6 16,0 0-8-16,0 0-9 0,0 0-12 0,0 0-6 16,0 0-11-16,-9-4-6 0,9 4 10 0,0 0 29 15,0 0 17-15,0 0-12 0,0 0-13 16,0 0 0-16,0 0-13 0,12 4-1 0,-12-4-10 16,0 0-6-16,12 3-5 0,-12-3-12 15,10 3-6-15,-10-3 8 0,12 4-2 0,-12-4 4 16,13 2-12-16,-13-2 8 0,18 3 0 0,-18-3-10 15,18 3 7-15,-18-3-14 0,22 3-3 16,-22-3 1-16,23 3-5 0,-11 0-3 16,0-3-8-16,4 2-1 0,1 0-4 0,-3 0-1 15,3 0-2-15,-4 0-12 0,0-1 14 0,0 1 21 16,3-1-1-16,-1 1 9 0,-1-1-15 16,-1 1 6-16,4-1-11 0,2-1 4 0,-2 0-6 15,3 0 7-15,-1 0-13 0,0 0 8 16,2 0-5-16,1 0-10 0,-1 0-11 0,3-1 0 15,-1 2 0-15,4-1 0 0,0 0 0 0,0 0 0 16,0 1 0-16,1 0 0 0,1 0 0 16,-2-1 0-16,4 0 0 0,-2 0 0 0,0 0 0 15,1-1 0-15,-1-1 0 0,1 1 0 16,-1-1 0-16,0 0 0 0,0 1 0 0,1 0 0 16,-1-1 0-16,-1 1 0 0,1 1 0 15,0 0 0-15,0 0 0 0,0 0 0 0,1 0 0 16,0 1 0-16,0-1 0 0,1 2 0 0,-1-2 0 15,3 1 0-15,-3-1 0 0,2 0 0 16,0 0 0-16,1 0 0 0,5-1 0 0,-3 0 0 16,1 0 0-16,-4 0 0 0,-1-1 0 0,5 1 0 15,-4 0 0-15,-1 1 0 0,0-2 0 16,0 1 0-16,1 0 0 0,-2 1 0 0,1-1 0 16,0 1 0-16,1 0 0 0,-1 0 0 15,1 0 0-15,1 0 0 0,-2 0 0 0,4 0 0 16,-4-1 0-16,3 1 0 0,2 0 0 0,-3 0 0 15,-1 0 0-15,0 0 0 0,1 0 0 16,-2 0 0-16,0 1 0 0,1-1 0 0,-2 1 0 16,1 1 0-16,-2-2 0 0,1 2 0 15,-1 0 0-15,0 0 0 0,-2 0 0 0,2 0 0 16,-2 1 0-16,-1 0 0 0,1 0 0 16,0-1 0-16,-2 1 0 0,2-2 0 0,-1 1 0 15,0 0 0-15,-2 0 0 0,-1 1 0 0,-2-2 0 16,0 1 0-16,0 0 0 0,1 0 0 15,-1-1 0-15,-1 1 0 0,0 0 0 0,1-1 0 16,-2 1 0-16,2-1 0 0,-1 1 0 16,0-1 0-16,1 0 0 0,-2-1 0 0,0 2 0 15,1-1 0-15,-2-1 0 0,2 0 0 0,-3 0 0 16,2 1 0-16,-3-1 0 0,-1 0 0 16,-1 0 0-16,-1 0 0 0,-2 0 0 15,3 1 0-15,-1-2 0 0,1 1 0 0,-1 0 0 16,2 0 0-16,-2-1 0 0,5 1 0 0,-1-1 0 15,2 1 0-15,-4-2 0 0,3 2 0 16,-3-1 0-16,2 0 0 0,-2 1 0 0,0-2 0 16,-1 2 0-16,0-1 0 0,3 0 0 0,0 0 0 15,0 0 0-15,-1 1 0 0,0-1 0 16,2 0 0-16,0-1 0 0,-2 1 0 0,2 1 0 16,-3-1 0-16,4-1 0 0,-2 1 0 15,1-1 0-15,-2 1 0 0,2 0 0 0,0-1 0 16,0 0 0-16,2 2 0 0,-4-1 0 15,2 0 0-15,0-1 0 0,0 2 0 0,0-1 0 16,-1 0 0-16,0-1 0 0,0 2 0 16,1-1 0-16,1 0 0 0,-2 0 0 0,2-1 0 15,-2 2 0-15,1-3 0 0,1 2 0 0,0-1 0 16,0 0 0-16,0 0 0 0,0 0 0 16,1 1 0-16,-4-2 0 0,4 1 0 0,-1 0 0 15,0-1 0-15,1 1 0 0,-2 0 0 16,0-1 0-16,1 2 0 0,0-2 0 0,0 2 0 15,-2-1 0-15,3 0 0 0,-1 0 0 0,-2 0 0 16,3 1 0-16,-2 0 0 0,2-1 0 0,-1 1 0 16,0-1 0-16,0 1 0 0,3 0 0 15,-2-2 0-15,1 1 0 0,3-1 0 0,0-1 0 16,1 2 0-16,0-2 0 0,-2-1 0 0,2 1 0 16,1 0 0-16,-1 0 0 0,-2 0 0 15,2 0 0-15,-1-1 0 0,-4 2 0 16,0 0 0-16,-2 0 0 0,3 0 0 0,-3-1 0 15,1 2 0-15,-2 0 0 0,0 0 0 0,1-1 0 16,-1 1 0-16,-2 0 0 0,3 0 0 16,-4 1 0-16,0-2 0 0,2 1 0 0,-1 1 0 15,-2 1 0-15,-2-1 0 0,3-1 0 16,-2 2 0-16,1-2 0 0,0 1 0 0,-1 1 0 16,1-1 0-16,-1 1 0 0,2 0 0 0,-14 0 0 15,23 0 0-15,-9-1 0 0,-14 1 0 16,25 1 0-16,-25-1 0 0,26 0 0 0,-13 0 0 15,-1 0 0-15,2 1 0 0,3 1 0 16,1-1 0-16,-1-1 0 0,0 2 0 0,2-1 0 16,-2 0 0-16,1 1 0 0,1-1 0 15,0 1 0-15,1-2 0 0,-2 1 0 0,3 1 0 16,-3-1 0-16,2 1 0 0,0-2 0 0,-1 1 0 16,0 1 0-16,2-1 0 0,-2 0 0 15,1 0 0-15,-1-1 0 0,1 1 0 0,-2 0 0 16,3 0 0-16,-2 0 0 0,1-1 0 15,-1 2 0-15,1-2 0 0,0 1 0 0,0 0 0 16,0-1 0-16,1 2 0 0,-1-1 0 0,1-1 0 16,1 2 0-16,-2-1 0 0,2-1 0 15,1 1 0-15,0 0 0 0,-1 0 0 16,1 0 0-16,0 0 0 0,4 0 0 0,-5-1 0 16,4 1 0-16,-2 0 0 0,-1-1 0 0,4 1 0 15,-1 0 0-15,-3 0 0 0,3-1 0 0,1 2 0 16,-2 0 0-16,2-2 0 0,-1 2 0 15,-2-2 0-15,2 1 0 0,0 0 0 0,-1 1 0 16,2-1 0-16,-1-1 0 0,0 1 0 16,-2 0 0-16,2-1 0 0,-3 1 0 0,1-1 0 15,-1 0 0-15,1 0 0 0,-1 0 0 0,2 0 0 16,-2 0 0-16,0 0 0 0,4-1 0 16,-3 1 0-16,-2 0 0 0,2 0 0 0,-1-1 0 15,2 1 0-15,-2-1 0 0,3 1 0 16,-2-1 0-16,3-1 0 0,-1 2 0 0,0 0 0 15,-4-1 0-15,4 0 0 0,-3 1 0 16,0-2 0-16,-2 2 0 0,3-2 0 0,-2 1 0 16,0 0 0-16,-1-1 0 0,0 0 0 15,0 1 0-15,-2 1 0 0,1-1 0 0,0-1 0 16,-1 2 0-16,-1-1 0 0,0 1 0 0,0-1 0 16,-1 1 0-16,-2 0 0 0,3-1 0 15,-3 1 0-15,1 0 0 0,2 0 0 0,1 0 0 16,-1 0 0-16,0 0 0 0,1 0 0 15,1-1 0-15,-1 0 0 0,1 0 0 0,-1 0 0 16,2 1 0-16,0-2 0 0,-1 1 0 16,0 0 0-16,-1-1 0 0,2 2 0 0,0-2 0 15,-1 1 0-15,1 0 0 0,0 1 0 0,1-1 0 16,-1 0 0-16,2 1 0 0,0-2 0 16,-2 1 0-16,2 1 0 0,2 0 0 0,1-1 0 15,-2 1 0-15,1-1 0 0,-2 0 0 16,1 0 0-16,-1 0 0 0,1 0 0 0,-1 0 0 15,-1 0 0-15,1-1 0 0,-2 0 0 0,1 2 0 16,0-1 0-16,-1 0 0 0,1 1 0 16,1-2 0-16,1 2 0 0,-3 0 0 0,2-1 0 15,-1 0 0-15,1 1 0 0,-1-1 0 16,1 1 0-16,-1 0 0 0,2 0 0 0,-2-1 0 16,1 1 0-16,0 0 0 0,1 0 0 15,-1-1 0-15,0 1 0 0,1-1 0 0,2 0 0 16,-3 0 0-16,0 0 0 0,0 1 0 0,1-1 0 15,-3 1 0-15,2-2 0 0,0 2 0 16,-1-1 0-16,-1 0 0 0,1 1 0 0,0 0 0 16,-2 0 0-16,2-1 0 0,0 1 0 15,-2 0 0-15,0 0 0 0,2 0 0 0,-1 0 0 16,0 0 0-16,1-1 0 0,0 1 0 0,0-1 0 16,0 0 0-16,0 1 0 0,-2 0 0 15,2 0 0-15,1-1 0 0,-3 1 0 16,2 0 0-16,0 0 0 0,0-2 0 0,-2 2 0 15,2 0 0-15,0 0 0 0,-1 0 0 0,-1 0 0 16,3 0 0-16,-2 0 0 0,0 2 0 16,1-2 0-16,-2 1 0 0,2 0 0 0,0 0 0 15,-1 0 0-15,0-1 0 0,0 1 0 16,1 0 0-16,-1 0 0 0,1 1 0 0,0-2 0 16,-2 1 0-16,2-1 0 0,0 0 0 0,1 0 0 15,-2 1 0-15,1 1 0 0,-1-1 0 16,1 0 0-16,0-1 0 0,0 1 0 0,0 1 0 15,-3-1 0-15,5 1 0 0,-2-1 0 16,-1 0 0-16,1-1 0 0,1 2 0 0,0-1 0 16,0 1 0-16,1-2 0 0,-1 0 0 15,1 1 0-15,2-1 0 0,-1 0 0 0,2 0 0 16,0 0 0-16,-3 0 0 0,4 0 0 0,-1 0 0 16,-1 0 0-16,2 0 0 0,-1 0 0 15,0 0 0-15,2 0 0 0,-2 0 0 0,1 0 0 16,0 0 0-16,0-1 0 0,-1-1 0 15,1-1 0-15,1 2 0 0,-1-2 0 0,2 1 0 16,-2 0 0-16,1-1 0 0,-1 0 0 0,0 0 0 16,0 1 0-16,-1 0 0 0,-1 0 0 15,-1 0 0-15,0 0 0 0,-2 2 0 16,0-2 0-16,-2 1 0 0,2-1 0 0,-1 2 0 16,-1-1 0-16,1 1 0 0,0-1 0 0,-2 1 0 15,0 0 0-15,0 0 0 0,-1 0 0 16,0 1 0-16,0-1 0 0,-1 1 0 0,0 0 0 15,-1 1 0-15,1-2 0 0,1 2 0 0,-2-1 0 16,1 0 0-16,0 1 0 0,1 0 0 16,1 0 0-16,-3 0 0 0,5 1 0 0,-3-2 0 15,2 2 0-15,-1-1 0 0,2 0 0 16,-2 0 0-16,1 1 0 0,1 0 0 0,-2 0 0 16,1-1 0-16,2 2 0 0,0-1 0 0,-2 0 0 15,0 0 0-15,1 1 0 0,-1-1 0 16,0 0 0-16,3 0 0 0,-1 0 0 15,-1-2 0-15,1 3 0 0,3-1 0 0,-2-1 0 16,1 1 0-16,0-2 0 0,1 1 0 0,-1-1 0 16,1 1 0-16,-4-1 0 0,1-1 0 15,-1 1 0-15,0 1 0 0,0-2 0 0,0 2 0 16,-1-1 0-16,0-1 0 0,0 0 0 16,0 2 0-16,-2-1 0 0,2 1 0 0,-1-2 0 15,-1 1 0-15,1 1 0 0,-1-1 0 0,0-1 0 16,1 2 0-16,-2-2 0 0,2 1 0 15,-1 0 0-15,0-1 0 0,2 0 0 0,0 0 0 16,-2-1 0-16,2 1 0 0,1 0 0 0,-1-1 0 16,1 1 0-16,-1 0 0 0,1 0 0 15,-1 0 0-15,0 0 0 0,0-2 0 16,0 2 0-16,0 0 0 0,0 0 0 0,1 0 0 16,-1-1 0-16,2 0 0 0,-1 0 0 0,1 0 0 15,-1 0 0-15,5-1 0 0,-3 0 0 16,2-1 0-16,-2 0 0 0,1 2 0 0,0-2 0 15,-5 1 0-15,2 0 0 0,-1 0 0 16,-1 0 0-16,1 0 0 0,0 1 0 0,-2-1 0 16,2 0 0-16,-2 2 0 0,1-1 0 0,-1-1 0 15,1 1 0-15,-2-1 0 0,1 2 0 16,-1-2 0-16,0 1 0 0,-1-2 0 16,1 3 0-16,0-1 0 0,-2-2 0 0,0 3 0 15,-3-1 0-15,0-1 0 0,-1 1 0 0,1 1 0 16,1 0 0-16,-1-1 0 0,5 0 0 15,-3 0 0-15,4 0 0 0,-5 0 0 0,5 1 0 16,-4 0 0-16,1-1 0 0,-4 1 0 0,2-1 0 16,-1 0 0-16,1 1 0 0,-2-2 0 15,2 1 0-15,-1 1 0 0,-1 0 0 0,2-1 0 16,-1 1 0-16,0-2 0 0,1 1 0 16,5-1 0-16,-3 2 0 0,3-1 0 0,-1 0 0 15,-1 1 0-15,1-2 0 0,-1 0 0 0,1 1 0 16,-3 0 0-16,-1 0 0 0,-2 0 0 15,-12 1 0-15,25-3 0 0,-12 3 0 0,0-1 0 16,-1-1 0-16,1 1 0 0,0-1 0 16,-1 2 0-16,5-2 0 0,-3 1 0 0,0 0 0 15,-2-1 0-15,1 1 0 0,-1 0 0 0,-12 1 0 16,24 0 0-16,-24 0 0 0,23-2 0 16,-23 2 0-16,23-2 0 0,-23 2 0 0,25-1 0 15,-25 1 0-15,23-1 0 0,-10 0 0 16,1 0 0-16,-2 0 0 0,6-1 0 0,-2 2 0 15,0-1 0-15,-4-1 0 0,2 1 0 0,-1-1 0 16,-1 2 0-16,1-1 0 0,-2 0 0 16,4 0 0-16,-15 1 0 0,23-1 0 0,-9-1 0 15,-2 2 0-15,2 0 0 0,-2-1 0 16,2 1 0-16,-2-1 0 0,1-1 0 0,1 2 0 16,-1-1 0-16,6-1 0 0,-4 1 0 0,-1 1 0 15,-3 0 0-15,3-1 0 0,-2 0 0 16,0 0 0-16,2 0 0 0,-1 0 0 0,-13 1 0 15,23 0 0-15,-12-1 0 0,-11 1 0 0,25-2 0 16,-25 2 0-16,23-2 0 0,-23 2 0 16,26-1 0-16,-15 1 0 0,3-1 0 0,-3 1 0 15,2-1 0-15,1 0 0 0,0 1 0 16,3-1 0-16,-1 1 0 0,0 0 0 0,-3-2 0 16,1 2 0-16,-1 0 0 0,5-1 0 0,-3 1 0 15,0-1 0-15,-2 1 0 0,5-2 0 16,0 2 0-16,2-2 0 0,-2 0 0 0,2 1 0 15,0-1 0-15,0 0 0 0,1 1 0 16,1-3 0-16,-1 2 0 0,1 0 0 0,-1-1 0 16,1 2 0-16,-3 0 0 0,2-1 0 15,-2-1 0-15,-1 1 0 0,4 0 0 0,-2 0 0 16,0 0 0-16,0-1 0 0,0 2 0 0,5-2 0 16,-2 0 0-16,2-1 0 0,0 1 0 15,0 0 0-15,0 0 0 0,0 0 0 0,0 0 0 16,0-1 0-16,-2 1 0 0,1 0 0 0,1 0 0 15,-3 2 0-15,-4-2 0 0,4 1 0 16,-1 1 0-16,-1-3 0 0,0 3 0 0,1-2 0 16,0 2 0-16,0-2 0 0,4 2 0 0,0-2 0 15,0 0 0-15,-1 0 0 0,3 1 0 0,-2-1 0 16,0 0 0-16,2 3 0 0,-3-2 0 16,3 1 0-16,-3-2 0 0,1 3 0 15,-2 0 0-15,-1 0 0 0,1 0 0 0,-1 0 0 16,3 0 0-16,-3 0 0 0,1 0 0 0,1 2 0 15,-1-2 0-15,-1 1 0 0,1-1 0 16,1 1 0-16,2 0 0 0,-1 0 0 0,-4 0 0 16,2 1 0-16,0-1 0 0,-1 0 0 0,0 0 0 15,-1 1 0-15,2 1 0 0,-2-2 0 0,4 2 0 16,-2-1 0-16,2 0 0 0,-1 1 0 16,1 0 0-16,-3 0 0 0,1 0 0 15,-3 0 0-15,0-1 0 0,-1 0 0 0,-4 0 0 16,1 0 0-16,-5-1 0 0,-11-1 0 0,20 1 0 15,-20-1-649-15,11 4-284 0,-11-4-1147 16,0 0-1848-16</inkml:trace>
  <inkml:trace contextRef="#ctx0" brushRef="#br0" timeOffset="53402.86">5383 13468 690 0,'0'0'630'0,"0"0"-154"0,0 0-53 0,-11-3-67 16,11 3-4-16,0 0-72 0,0 0 14 15,0 0-42-15,10-5 17 0,-10 5-36 0,0 0-1 16,13-6-55-16,-13 6 0 0,12-4-37 16,-12 4 19-16,14-5-46 0,-14 5 18 0,18-4-37 15,-18 4 23-15,19-2-38 0,-7-1 20 0,-12 3-34 16,22-2 23-16,-22 2-22 0,24-1 19 16,-10-2-24-16,-2 3 18 0,2-1-26 0,-1 0 12 15,-2 0-18-15,4 1 6 0,-2-1-3 16,1 0-4-16,0 1-2 0,0 0-7 0,-1-1-6 15,-1 2 9-15,3-1 8 0,2 0-4 0,2 1-2 16,-1 0-1-16,-1 0-14 0,1 0 0 16,-1 0 3-16,1 2-8 0,-1-2-2 0,0 2-5 15,1-1 4-15,-2-1 1 0,1 2 4 16,0-2 5-16,0 2-8 0,0-2-6 0,0 3 5 16,0-3 3-16,1 2-7 0,0 0 3 15,-2-1-3-15,3 2 0 0,-2-1-1 0,2 0-6 16,-2 1 6-16,3-1-2 0,-1 1 9 0,0-1-4 15,2 2-6-15,-1-2 12 0,2 1 7 16,0 0-2-16,-2-1-9 0,0 1 1 0,1-1-2 16,0 0 3-16,-4-1-5 0,5 1-2 15,-2-1-2-15,-1-1 0 0,0 3 0 0,-2-3-5 16,2 2 3-16,-1-1 0 0,1-1 2 0,-1 2-3 16,-2-2-2-16,3 1 0 0,-1 0-4 15,-1 0 7-15,2 1-3 0,-3-2 2 16,3 2-2-16,-1-1 3 0,2-1 3 0,0 2 2 15,0-1 6-15,1-1-7 0,0 1 8 0,-1-1-5 16,3 1-3-16,-1-1-3 0,1 0-1 16,-1-1-3-16,1 2 3 0,-1-1-3 0,5 1-2 15,-8-1 2-15,2 1-2 0,4 0-2 16,-6-1 1-16,3 1-6 0,0 1 4 0,-3-2 2 16,4 1 0-16,0 0-3 0,-3 0 2 0,2-1 1 15,-1 0-3-15,1-1-3 0,-1 2 8 16,1-2 4-16,-1 1-7 0,0-1-1 0,0 0 2 15,-1 0-3-15,0 1 0 0,0-1-4 0,1 1 4 16,-4-1 0-16,1 0 4 0,0 0-3 16,1 0-6-16,-3 0 3 0,3 1 7 15,-3-1-10-15,1 0 4 0,2 0-4 0,-1 1 3 16,0 1-2-16,-1 0 3 0,-1-2-4 0,3 2 9 16,-2-1-11-16,1 2 7 0,1-2-2 15,-2 1 1-15,2-1-1 0,-2 1 4 0,2 0-5 16,1 0 2-16,-4 0-3 0,4-1 4 15,-3 0 6-15,2 0-5 0,1 1-1 0,-3 0-1 16,2-2-1-16,0 1 3 0,0 1-27 0,1-1 31 16,-2 1-1-16,2-1-2 0,-2 1 4 15,2-1-4-15,1 1-1 0,-3 0 5 0,2 0-8 16,0-1 5-16,0 1 4 0,0-1 0 0,1-1-1 16,-1 0 3-16,2 1 6 0,-1-1-4 15,1-1-6-15,0 1 5 0,1 0 5 16,4-1-10-16,0 0-1 0,-3 0 0 0,3 0-1 15,0 1 0-15,-1-2-4 0,2 2 2 0,0-1 1 16,1 1 0-16,0-1 21 0,-4 1-25 16,4-2 11-16,0 1-11 0,2 1 0 0,-2 0 0 15,0 0 0-15,1-1 0 0,-3 1 0 0,4 0 0 16,-2 0 0-16,0 0 0 0,-1-1 0 16,3 1 0-16,-2 0 0 0,-1 1 0 0,1-1 0 15,0 0 0-15,-3 1 0 0,3 0-1 0,-1 1-4 16,1-2 6-16,-2 1 4 0,2 0-5 15,-2 1 0-15,0-1 0 0,2 1 0 16,-2-1 0-16,3-1-3 0,-3 2 5 0,-1-1-1 16,1 1-1-16,0-2 0 0,0 1 0 0,-4-1 0 15,-1 0 0-15,3 2 0 0,-3-2 0 16,1 1 0-16,-1 0 0 0,1 0 0 0,-3-1 0 16,1 1 0-16,1 0 0 0,-2-2 0 15,1 2 0-15,-4 0 0 0,4-1 0 0,-4 1 0 16,3 1 0-16,-1-2 0 0,1 1 0 0,0-1 0 15,0 0 0-15,-2 0 0 0,2 0 0 16,-2 0 0-16,3 0 0 0,-1-1 0 0,0 1 0 16,0 0 0-16,2 0 0 0,-2-2 0 15,-1 1 0-15,3 1 0 0,-3-1 0 0,2 1 0 16,-2-1 0-16,2 0 0 0,-2 1 0 16,2 0 0-16,-4 0 0 0,5-1 0 0,-4 1 0 15,3-1 0-15,-1 1 0 0,3 0 0 0,-2-1 0 16,2 1 0-16,0-1 0 0,-1 1 0 15,5 0 0-15,0-1 0 0,0 0 0 0,1 1 0 16,-1 0 0-16,0-1 0 0,1 0 0 16,-2 0 0-16,1-1 0 0,0 1 0 0,0-1 0 15,-2 1 0-15,3-1 0 0,-1 0 0 0,0-1 0 16,1 1 0-16,0-1 0 0,2 0 0 16,-2 2 0-16,3-3 0 0,-1 2 0 15,5-3 0-15,0 3 0 0,0-1 0 0,-1 0 0 16,-1 0 0-16,3 0 0 0,-2-1 0 0,0 2 0 15,-3 0 0-15,-1-1 0 0,0 1 0 16,1 0 0-16,-1-1 0 0,0 1 0 0,-3-2 0 16,4 3 0-16,-2-3 0 0,0 2 0 15,0 0 0-15,1-1 0 0,4 1 0 0,0-3 0 16,-1 2 0-16,1 0 0 0,1 0 0 0,-1 0 0 16,1 0 0-16,-1-1 0 0,-1 1 0 15,1 0 0-15,-4 0 0 0,1 2 0 0,4-2 0 16,-3-2 0-16,3 2 0 0,-6 0 0 0,1 1 0 15,0-2 0-15,-1 1 0 0,0-1 0 16,4 1 0-16,-4 0 0 0,-1 0 0 16,0-1 0-16,-1 1 0 0,1 0 0 0,-2 0 0 15,1 0 0-15,-1 0 0 0,1 0 0 0,0 0 0 16,-1 0 0-16,0-1 0 0,-1 1 0 16,1 0 0-16,0 0 0 0,1 0 0 0,-1 0 0 15,1-1 0-15,-2 1 0 0,1 0 0 16,-1 0 0-16,1-1 0 0,-1 2 0 0,1-1 0 15,-2 0 0-15,1 0 0 0,-1 0 0 0,-2 2 0 16,2-3 0-16,0 2 0 0,1 0 0 16,0-2 0-16,1 1 0 0,-1 0 0 15,-1-3 0-15,2 4 0 0,0-3 0 0,0 1 0 16,0 0 0-16,1-2 0 0,-2 1 0 0,1-1 0 16,0 0 0-16,-1 0 0 0,0 2 0 15,-3-2 0-15,-2 2 0 0,-1 0 0 0,-4 0 0 16,1 1 0-16,-4 0 0 0,-12 3 0 15,19-4 0-15,-19 4 0 0,11-1 0 0,-11 1-274 16,0 0-134-16,0 0-272 0,0 13-264 0,-9-1-912 16,-6 1-1572-16</inkml:trace>
  <inkml:trace contextRef="#ctx0" brushRef="#br0" timeOffset="98295.95">10875 11433 814 0,'0'0'754'0,"-11"-5"-307"0,11 5 66 0,-11-6-247 15,11 6-44-15,-12-2-30 0,12 2-41 16,-13-2-2-16,13 2 11 0,-14 0 20 0,14 0-4 16,-17 0 4-16,17 0-9 0,-21 4-14 0,4 0-15 15,5 3-9-15,-3 0-23 0,-2 3 5 16,1 1-11-16,-3 0 0 0,2 3-1 16,-2-2 11-16,0 4-5 0,-3 1-1 0,3-1-18 15,0 2 1-15,-1 0-8 0,2 0-1 0,-1 3-11 16,2 1-7-16,-1 1-3 0,2 1 4 15,-2 5-11-15,1 1-2 0,1-4-6 0,5 4 3 16,-3-3-9-16,5 2-8 0,-3 0 1 0,5 0 1 16,-1-1-5-16,1 2 1 0,1-2 3 15,1 2 2-15,1-4 2 0,1 1-2 0,1-1 8 16,2 2-3-16,0-1-3 0,0 0-2 16,2-2 8-16,1 0-22 0,0 0-3 0,3-1-9 15,0-1 6-15,1-1-2 0,1-1 12 0,4 4 5 16,0-2 9-16,2 0 4 0,1-3 3 15,1 2-14-15,3-1 11 0,0-1-4 0,1 1 18 16,0-2-14-16,2 1 9 0,-2-2-14 0,3 0 4 16,-1 1-16-16,1-3 15 0,0-1-3 15,1 0 20-15,3-1-8 0,0-2-1 16,1 0-13-16,1 0-8 0,2-3 3 0,0-1 9 16,3 0-9-16,0 0 10 0,3-2-8 0,0-1 5 15,2 1-10-15,1-3-28 0,1 0 0 16,7-1 0-16,-6 0 0 0,2-2 0 0,-1 0 0 15,-1 2 0-15,1-2 0 0,-3-2 0 16,1 2 0-16,-1-1 0 0,-1 1 0 0,-2-2 0 16,-1 1 0-16,-5 0 0 0,3-2 0 0,-3 2 0 15,0-2 0-15,-1 0 0 0,5 1 0 16,-1-2 0-16,0 2 0 0,0-1 0 16,0 0 0-16,0-2 0 0,2 1 0 0,-1 0 0 15,2-1 0-15,-2 0 0 0,-1 1 0 0,0 0 0 16,-2-1 0-16,-2 1 0 0,-2 0 0 15,-2-1 0-15,-3 1 0 0,3 0 0 0,-2-2 0 16,-1 1 0-16,0-1 0 0,-2-1 0 0,0-1 0 16,1 0 0-16,-1-1 0 0,-1-2 0 15,1 1 0-15,1-5 0 0,0 1 0 0,1-1 0 16,-1 0 0-16,-1-1 0 0,0 0 0 16,-3-1 0-16,3 2 0 0,-4-2 0 0,0 1 0 15,2-1 0-15,-3-2 0 0,-1 2 0 16,-2 2 0-16,1-1 0 0,-1 0 0 0,-2 0 0 15,1 1 0-15,-3 0 0 0,1 2 0 16,-3 0 0-16,-1-1 0 0,0 0 0 0,-1-1 0 16,-2 0 0-16,3-2 0 0,-4 1 0 0,0-1 0 15,0 0 0-15,0-1 0 0,-2-1 0 16,1 2 0-16,0-1 0 0,-1 1 0 0,0-1 0 16,-1 1 0-16,0 2 0 0,0-2 0 15,-1 1 0-15,-1 1 0 0,2 0 0 0,-3 1 0 16,-1-1 0-16,0 2 0 0,-1 0 0 15,-1-1 0-15,0-2 0 0,-3 1 0 0,-2-2 0 16,-2-1 0-16,-2-1 0 0,-2 0 0 0,0 0 0 16,-2 0 0-16,0 1 0 0,1 0 0 15,-2 3 0-15,0-2 0 0,-1 3 0 0,2 3 0 16,-2 1 0-16,-1-2 0 0,-1 4 0 16,-4-1 0-16,-1 1 0 0,-2 1 0 0,0 1 0 15,-3 1 0-15,0 1 0 0,0 0 0 0,-3-1 0 16,1 1 0-16,-1 1 0 0,0 0 0 15,-1-1 0-15,-1 0 0 0,0 1 0 16,1 2 0-16,0-1 0 0,-1 2 0 0,0 0 0 16,2 1 0-16,0 0 0 0,1 1 0 0,-1 2 0 15,2 1 0-15,0-1 0 0,1 3 0 16,-1 0 0-16,1 0 0 0,0 3 0 0,-2-2 0 16,4 3 0-16,0-1 0 0,0 1 0 0,2 0 0 15,-1 2 0-15,1-1 0 0,1 0 0 16,2 1 0-16,0 1 0 0,0 0 0 0,1 1 0 15,0-1-91-15,2 1-175 0,6-3 74 16,-1-1-200-16,3 0-59 0,2-3-31 0,3 0-77 16,-1-2-133-16,5 1-912 0,7-7-1257 0</inkml:trace>
  <inkml:trace contextRef="#ctx0" brushRef="#br0" timeOffset="99723.12">16288 11350 205 0,'-9'-5'605'0,"9"5"-117"0,-15-6-109 0,15 6-52 15,-13-7-34-15,13 7-36 0,-13-4-31 16,13 4-32-16,-11-5-11 0,11 5-6 0,-17-2-5 16,17 2-3-16,-18 0 3 0,18 0-16 0,-22 3-17 15,8-1-8-15,-3 3 7 0,1-1-8 16,-2 1-8-16,0 0-3 0,-2 0-6 0,-2 2-8 15,1-2-6-15,0 1-6 0,-1 1 19 16,0 0-19-16,-1 1-5 0,0 0-15 0,-2 4-6 16,-1 1-15-16,1 3-1 0,-5 4 120 0,1 3-156 15,-1 3 2-15,1 0 7 0,-1 5 2 16,-6 7 1-16,2 0 4 0,0 2 2 16,2 0 2-16,4-6-1 0,2 0-4 0,3 0-8 15,-1 1 10-15,3-2-7 0,1 2 1 0,1-2-2 16,2-1-3-16,2 2 2 0,1 0-3 15,2 1 7-15,2-4-10 0,1-1 4 0,3 2-4 16,1-1 0-16,2-1-7 0,2-1 8 0,1-1-6 16,2 4 0-16,4-1-1 0,1 1 1 15,3-1 3-15,3 4 3 0,3-1 7 0,1-1 13 16,4-4 12-16,3 0 0 0,3-1 2 16,4-3 14-16,4-1-2 0,4-2-3 0,3-1 3 15,11 1-11-15,-4-6 0 0,7 1-10 16,4 0 14-16,-5-7-18 0,10 1 0 0,1-1 11 15,5-2-11-15,1-2 11 0,1 0-10 16,3-1 11-16,-1-3-22 0,0 1 8 0,0-1-14 16,-11-1 10-16,4-1-14 0,7 1 9 0,1-2-12 15,0-1 12-15,-1-2-1 0,-1-3-9 16,-3-1 4-16,-3-3-2 0,-3-2 3 0,-3-3 1 16,-4-1 3-16,-11 0-7 0,-2-2-5 0,-2-3 6 15,-4-2 5-15,-3-2-8 0,-3-2 0 16,-1-2-1-16,-3-1 2 0,-3-1-12 0,-3-1 13 15,-2-2-14-15,-2 3 3 0,-2-2 0 16,-4 0 5-16,-2 5-1 0,-3 0 9 0,-3-2-14 16,-1 0-8-16,-3-2 0 0,-2-2 0 0,-4 0 0 15,-6-6 0-15,-1-1 0 0,-7-2 0 16,-6-4 0-16,-6-1 0 0,-7 2 0 0,-1 2 0 16,-8 1 0-16,-2 3 0 0,-5 4 0 0,-2 1 0 15,1 4 0-15,-4 3 0 0,1 4 0 16,-1 3 0-16,-3 3 0 0,-3 4 0 15,-2 4 0-15,-5 0 0 0,-1 5 0 0,-3 2 0 16,0 3 0-16,-2 2 0 0,0 2 0 0,-1 1 0 16,2 2 0-16,-3-1 0 0,3 2 0 15,-2 0 0-15,2 0 0 0,2 0-93 0,2-1-66 16,6 3-73-16,10-3-62 0,3 2 34 16,3 2-237-16,6-2 53 0,5 4-314 0,7-2-966 15,4-1-1405-15</inkml:trace>
  <inkml:trace contextRef="#ctx0" brushRef="#br0" timeOffset="107505.52">12795 14584 185 0,'0'0'403'0,"0"0"-59"0,0 0-20 0,0 0-39 16,0 0-15-16,0 0-9 0,0 0-9 15,-8 5-37-15,8-5-8 0,0 0-24 0,0 0-3 16,0 0-32-16,0 0 3 0,0 0-36 16,0 0 2-16,0 0-38 0,0 0 27 0,0 0-39 15,0 0 36-15,12-4-34 0,-12 4 24 0,0 0-37 16,12 0 44-16,-12 0-36 0,0 0 21 16,16-1-25-16,-16 1 25 0,13 0-35 0,-13 0 17 15,13 1-33-15,-13-1 33 0,17 4-30 16,-17-4 24-16,19 7-32 0,-10-3 29 0,2 3-30 15,1 1 22-15,-1-1 0 0,-1 4 0 16,1-1-4-16,-2 1 4 0,1-3 1 0,0 3-5 16,-2-1-7-16,-1-2-7 0,0-1-7 0,0 0-3 15,-7-7-3-15,11 11-1 0,-11-11-2 16,9 11 2-16,-9-11-1 0,10 8 6 0,-10-8-3 16,7 8-3-16,-7-8 16 0,0 0 7 15,9 7-2-15,-9-7 13 0,0 0 10 0,0 0 0 16,12 4 102-16,-12-4-134 0,12-7 103 0,-12 7-127 15,13-8-23-15,-6 1 27 0,2-3-24 16,0 2 26-16,0-1-27 0,1-1 31 16,-1-1-35-16,1 1 29 0,1 1-26 0,-2-2 28 15,4 0-30-15,0 0 28 0,2-3-29 0,1 4 30 16,-1-1-29-16,1 1 3 0,-2 3 1 16,2-1 0-16,-1 2 1 0,2 5 3 0,-3 0 17 15,4 2-3-15,-2 2 24 0,2 1-25 16,2 4 27-16,-2 1-21 0,1-1 24 0,-1 4-27 15,0 0 16-15,0 0-15 0,-2-1 19 0,1 3-18 16,-2-3 21-16,0 3-13 0,-1-2 26 16,0 1-19-16,-3-3 25 0,-1 1 96 0,1-1-138 15,-2 0 116-15,0-1-130 0,-2-1 112 0,1-1-127 16,-8-7 118-16,10 11-127 0,-10-11 122 16,9 9-126-16,-9-9 119 0,9 6-117 0,-9-6-3 15,0 0 33-15,13 2-12 0,-13-2 22 16,12-6-16-16,-12 6 18 0,19-12-23 0,-7 2 22 15,1 1-18-15,1-4 24 0,1 1-20 16,0-5 19-16,4 1-20 0,-1-1 18 0,3-2-22 16,1 1 6-16,1-1-4 0,0 0-9 0,5 0 12 15,-2 3 18-15,1-1-27 0,-1 4 22 16,1 3-18-16,1 0 15 0,-6 3-16 0,2 4 0 16,-3 0 3-16,-1 2-1 0,1 2 5 15,0 4 3-15,-1 0 0 0,2 0 3 0,-1 3-2 16,0 0 0-16,-2 3 4 0,1-3 17 0,-1 6-22 15,0-3 21-15,-1 3-19 0,-1 0 16 16,0 0-21-16,-3 0 25 0,2 0-24 0,-4-2 16 16,2 1-16-16,-3-2 23 0,-2 0 105 15,2-3-131-15,-3 1 110 0,0-1-128 0,-8-8 114 16,10 10-121-16,-10-10 116 0,11 9-115 16,-11-9-13-16,7 6 37 0,-7-6-12 0,0 0 34 15,13 3-20-15,-13-3 26 0,11-6-27 0,-3 2 24 16,3-3-26-16,0-2 24 0,1-1-25 15,3-3 31-15,-1-1-37 0,4 0 31 0,0-1-25 16,3 0 19-16,0-2-25 0,1 1-2 16,1 0 8-16,0 1-2 0,1 2-2 0,-1 1 24 15,-1 2-28-15,0 1 28 0,0 3-24 0,0-1-1 16,-2 4 3-16,-1 1 3 0,1 2 6 16,0 1-2-16,-2 0 6 0,1 2-2 15,1 3-1-15,0-1 2 0,0 0 2 0,0 4 26 16,-1-2-24-16,0 0 2 0,-1 2 25 0,0-1-26 15,-3 0 27-15,0 0-28 0,-1 1 25 16,0-2-30-16,-1 1 31 0,-1-1-31 0,-2-3 27 16,-2 2-30-16,0-1 23 0,-8-5-28 0,15 7 33 15,-15-7-25-15,14 8 32 0,-14-8-34 16,14 4 36-16,-14-4-35 0,13 1 38 0,-13-1-37 16,18-5 31-16,-5 1-34 0,1-3 29 15,0-1-34-15,4 0 29 0,-1-5-34 0,2 2-1 16,0 0-3-16,0-2 10 0,1 2-7 0,3-3 3 15,-3 3 32-15,4-3-39 0,-2 3 36 16,-2 3-32-16,2-2 24 0,-1 2-27 16,0 1 23-16,1 1-29 0,-3 2 30 0,-1 1-28 15,2 3 31-15,-1 1-16 0,-1 1-7 0,1 1 5 16,-1 3 5-16,3 0-1 0,-2 1 2 16,1 2-1-16,-2 0 30 0,1 1-30 0,-3 0 29 15,2 1-31-15,-3-1 32 0,1 1-35 16,-4-3 32-16,0 1-34 0,1 0 31 0,-1 0-26 15,-1-1 26-15,-2-1-31 0,-1-3 30 0,-8-4-31 16,15 10 34-16,-15-10-29 0,14 8 33 16,-14-8-26-16,15 4 36 0,-15-4-36 0,13 0 35 15,-13 0-42-15,18-3 36 0,-6-3-36 16,0-1-17-16,2-3 34 0,0-1-34 0,2-2-1 16,-1 1 6-16,1 0-5 0,1-1 26 15,1 1-30-15,0 1 25 0,-1 2-27 0,1 0 19 16,-3 3-20-16,2 0 28 0,-2 3-24 0,2-1 32 15,-3 3-24-15,0 1 29 0,-1 1-22 16,4 1 29-16,-1 2-27 0,1 1 24 0,0 2-23 16,1 0 29-16,-1 1-25 0,2 2 24 15,-1 1-18-15,-1 1 25 0,1-1 101 0,-3 1-123 16,2 1 102-16,-2-1-130 0,0 0 116 16,0 0-118-16,0 0 109 0,-3-4-120 0,0 0 112 15,0 1-109-15,-1-1 109 0,1-2-109 16,-2-1 106-16,-1 1-111 0,-9-6-13 0,18 4 40 15,-18-4-25-15,21 2 41 0,-21-2-29 0,20-4 43 16,-5 0-43-16,0-2 31 0,1-1-36 16,-1 1 34-16,3-4-35 0,-1-1 28 0,2 0-26 15,0-1 30-15,1 1-28 0,0-2 32 0,-1 2-32 16,2 0 29-16,0 1-30 0,-1 2 32 16,-1-1-32-16,1 1 37 0,-1 2-32 0,-1 1 28 15,0 1-28-15,-1 1 36 0,1 2-31 0,-3-1 31 16,3 4-24-16,0-1 37 0,0 2-36 15,1 1 36-15,-3 1-29 0,3 0 30 16,0 2-30-16,-1 1 29 0,0 0 98 0,1 1-113 16,-2 0 95-16,-1-1-117 0,0 0-24 0,-2 0 44 15,1 0-30-15,-1-1 35 0,-1-1-31 16,1 2 45-16,-2-4-43 0,0 2 41 0,-1-3-29 16,-11-3 38-16,19 5-41 0,-19-5 34 0,19 3-39 15,-19-3 37-15,20-2-31 0,-10-1 19 16,4-2-37-16,0 0 24 0,1-2-33 0,1-3 27 15,1 0-31-15,1 0 30 0,0 0-33 16,1-2 0-16,0 1-9 0,0 3 52 0,-1-2-37 16,1 3 36-16,-3 0-34 0,1 0 32 0,-1 3-28 15,-1 1 29-15,-2 1-23 0,0 0 32 16,-13 2-25-16,24 0 38 0,-12 3-28 16,5 0 40-16,-3 2-39 0,3 2 32 0,-2 2 93 15,2 0-122-15,-1 3 102 0,1-1-111 0,-2 1 103 16,1 0-113-16,-1-2 112 0,0 3-112 15,-2-2 105-15,1-1-107 0,-3-1 98 0,0 0-107 16,1 0 102-16,-2-2-104 0,-1-1 98 0,-2 0-93 16,-7-6 100-16,15 7-102 0,-15-7 105 15,12 8-104-15,-12-8 103 0,12 1-101 0,-12-1 98 16,13 0-109-16,-13 0 103 0,17-5-107 16,-5-2 99-16,2 0-105 0,0-2-27 0,2-2 45 15,1-1-29-15,0-1 46 0,0 1-33 0,1-2 34 16,-1 3-31-16,3-2 14 0,-2 2-5 15,-1 1 6-15,2 1 1 0,-1 0 3 16,-3 3-1-16,2 1 12 0,1 3-2 0,-1 0 15 16,-2 2 34-16,3 0-32 0,-2 3 32 0,1-2-38 15,-2 4 36-15,3 0-33 0,-2 0 29 16,0 0-31-16,-1 0 37 0,1 1 88 0,-2-1-113 16,1 2 87-16,-2-2-108 0,1 0 98 15,-2 1-111-15,-2-2 108 0,2 1-113 0,-3 0 101 16,0-3-107-16,1 3 111 0,-10-5-101 0,19 6 99 15,-19-6-113-15,20 3 108 0,-20-3-108 16,20 3 107-16,-20-3-109 0,21 0 102 16,-21 0-112-16,28-4 105 0,-12-1-115 0,0 0-25 15,1 0 45-15,1-4-29 0,2 1 42 0,0 1-28 16,-1-1 41-16,0 1-36 0,2 0 42 16,-5 0-34-16,2 2 42 0,-2 0-37 0,0 0 41 15,0 0-36-15,1 4 40 0,-4-2-33 0,2 2 39 16,-4 1-29-16,3 1 43 0,4 1-37 15,0 0 43-15,-3 3-37 0,2 1 36 0,0 1-37 16,1-1 35-16,-3 1-37 0,4 1 35 16,-5 1 92-16,2-1-119 0,-2-1 93 0,1 1-110 15,-2-2 103-15,0 2-121 0,-1-3 113 0,-2 0-111 16,-1 0 106-16,-9-5-104 0,15 6 106 16,-15-6-113-16,16 5 111 0,-16-5-112 15,11 3 90-15,-11-3-74 0,13 0 46 0,-13 0-43 16,17-6 40-16,-5 0-93 0,0-1-18 0,1-2 40 15,1 0-25-15,-2 0 49 0,5 0-30 16,-1-1 42-16,-1 3-35 0,-1-1 43 0,0 1-38 16,-1 1 45-16,-1 2-41 0,0 0 42 15,-2 1-36-15,-10 3 46 0,18-4-34 0,-18 4 52 16,18-1-28-16,-18 1 41 0,22 3-31 0,-7 2 34 16,-2 0 102-16,3 0-119 0,0 2 102 15,1 1-123-15,1 2 108 0,0-2-124 0,-2 3 42 16,-1-3-33-16,-1 0 0 0,1 1 0 15,-2-1 0-15,-1-1 0 0,2 0 0 0,-2 0 0 16,0-1 0-16,-1-2 0 0,-1 1 0 16,-10-5 0-16,19 5 0 0,-19-5 0 0,18 1 0 15,-18-1 0-15,20-2 0 0,-20 2 0 0,19-6 0 16,-9 3 0-16,2-3-61 0,-1 1-2 16,-1 2-35-16,-10 3 29 0,17-7-68 0,-17 7-18 15,14-7 29-15,-14 7-243 0,12-3-145 16,-12 3-142-16,0 0-318 0,16-1-600 0,-16 1-1220 15</inkml:trace>
  <inkml:trace contextRef="#ctx0" brushRef="#br0" timeOffset="108803.32">22072 14566 532 0,'0'0'523'0,"0"0"-88"0,8-8-57 15,-8 8-23-15,0 0-60 0,0 0-38 0,17 0-25 16,-17 0-16-16,13 8-7 0,-4 1-11 0,1 1-14 15,2 2-13-15,-1 1-3 0,1 2 2 16,-1 0-11-16,1 0 0 0,-1 1-8 0,1-3-10 16,0 2 4-16,-2 0-14 0,0-2-15 15,0-1-7-15,-2 1-15 0,1-1-8 0,1 0-4 16,-2-1-9-16,-1 0 2 0,-1-1-9 0,-1-3-5 16,-5-7-1-16,9 14-6 0,-9-14 20 15,9 10 20-15,-9-10 16 0,9 6-2 16,-9-6-7-16,14 2-11 0,-14-2-16 0,25-6 15 15,-8 0-29-15,2-2-7 0,2-3-9 0,2 0-7 16,2-3-9-16,0 2-3 0,-1-3 104 16,3 0-136-16,-2 0 105 0,2 1-133 0,0 1 121 15,0-1-121-15,-1 2 108 0,2 2-114 16,-6 1 105-16,1 2-116 0,-1 1 116 0,-2 3-123 16,1 1 118-16,-1 1-116 0,0 2 122 0,0 2-116 15,1 4 121-15,1 0-116 0,-2 3 121 16,2 0-109-16,1 4 6 0,-5-1 11 0,0-1 5 15,0 2 9-15,0-1-3 0,-1 2 10 16,-1-3 3-16,-2 3-1 0,2-3-2 0,-5-3 6 16,2 1 1-16,-3 0-1 0,0-3-2 15,-2 2-9-15,1-3 9 0,-9-6 0 0,12 10-1 16,-12-10 2-16,10 7 3 0,-10-7 2 0,9 7 2 16,-9-7-2-16,0 0-7 0,15 1 0 15,-15-1-6-15,13-6-18 0,-1-1-4 0,-2 1 3 16,3-3 3-16,-2 0-2 0,3 1 3 0,-3 0 0 15,2-1 4-15,-1 2-5 0,-1-2-5 16,3 1 1-16,-2 3 3 0,2-2-3 0,0 2 12 16,0 3 0-16,0-1 11 0,-2 2 11 0,-12 1 12 15,24 3 15-15,-7 0 13 0,0 4 26 16,1 2-5-16,0 2 3 0,0 0 5 16,0 2-7-16,-2 1-6 0,2-1-4 0,-2 1 0 15,1 2-5-15,-3-2-8 0,2-2-29 0,-3 0-25 16,-3-1 0-16,3-2 0 0,-4 0 0 15,-1-3 0-15,0 0 0 0,-8-6-85 0,11 11-102 16,-11-11-83-16,10 8-92 0,-10-8-121 0,6 7-160 16,-6-7-294-16,0 0-716 0,2 11-1317 15</inkml:trace>
  <inkml:trace contextRef="#ctx0" brushRef="#br0" timeOffset="112488.79">4245 15447 582 0,'0'0'525'0,"0"0"-74"0,0 0-57 16,-6-10-42-16,6 10-48 0,0 0-7 0,0 0-11 15,-2-10-31-15,2 10-34 0,0 0-11 16,0 0-17-16,3-13-13 0,-3 13-16 0,0 0-19 16,6-12-18-16,-6 12-18 0,5-6-33 0,-5 6 17 15,13-8 2-15,-13 8 10 0,13-5 104 16,-13 5-132-16,22-3 11 0,-22 3-1 0,25-1-6 15,-9 3 11-15,3 0 11 0,2 1-11 16,2 2-7-16,1 0-3 0,0 3 2 0,-2-2-9 16,2 2-4-16,-3 1-3 0,3 1-1 0,-4-1-11 15,1-1-9-15,-2 0-1 0,-1 3-1 16,-1-1 0-16,-4-3-19 0,1 1-2 0,-1-1-6 16,-2 0 0-16,-1-1-7 0,-10-6 3 15,15 7 0-15,-15-7-4 0,14 8 2 0,-14-8 0 16,10 4-1-16,-10-4 3 0,9 3 1 15,-9-3 2-15,0 0 2 0,14 0 0 0,-14 0-1 16,12-7 97-16,-4 1-125 0,2-5 109 0,1 1-125 16,3-5 108-16,0 1-123 0,0-2-19 15,4-2 40-15,1-1-25 0,-3 2 33 0,0 1-19 16,0 2 1-16,0 1 26 0,-1 1-14 16,1 1 16-16,-3 2-27 0,2 1 29 0,-1 2-26 15,-1 0 26-15,2 3-18 0,-3 1 29 0,2 2-26 16,3 2 21-16,0 1-19 0,3 4 20 15,-1 3 107-15,2 0-126 0,3 5 109 0,-3 1-118 16,1 1 126-16,1 1-113 0,-2 0 112 16,1 2-115-16,-1-2 99 0,-2 0-119 0,0-1 112 15,-2-2-114-15,-2-2 106 0,1-1-112 0,-2 0 15 16,-2-2 1-16,0-3 2 0,-2 1 9 16,1-2 9-16,-3-2 4 0,-8-4 22 0,15 7-11 15,-15-7 2-15,15 1 7 0,-15-1-3 0,16-4 94 0,-6-1-116 16,2-3 97-16,-1-4-114 0,3 0-27 0,-1-4 45 15,3-3-34-15,0-2 39 0,0 0-31 16,0 0 24-16,0-1-28 0,0 3 4 0,1-1 0 16,-3 5 8-16,2 1 0 0,-2 0 5 15,2 2-6-15,-2 1 6 0,2 4-1 0,-1 0 0 16,0 4 11-16,2 0-3 0,-1 3 3 0,2 3 1 16,0 1 3-16,4 2 31 0,-1 1-36 15,0 1 31-15,0 0-36 0,-1 3 35 0,1-1-27 16,0 1 28-16,-1-1 94 0,0 0-117 15,0-1 92-15,-3 1-107 0,1 0 98 0,-3-3-111 16,0 1 108-16,-1-2-117 0,0 0 103 0,-1-1-105 16,0 0 103-16,-2-2-97 0,-1 1 94 15,-10-4-96-15,19 3 101 0,-19-3-95 0,18 0 96 16,-18 0-104-16,19-5 103 0,-7-1-108 16,2-3-27-16,-2 0 46 0,4-2-27 0,-1 0 37 15,1-2-32-15,0 1 44 0,1-1-42 16,0 1 10-16,-1 0 7 0,2 0 8 0,-2 2-6 15,0 1 3-15,1 2 0 0,-1 1 1 0,1 1 3 16,0 0 2-16,0 3 1 0,1 1 11 0,1 1-4 16,-1 1-1-16,2 3 3 0,3 0 6 15,-3 0 28-15,3 3-37 0,-2 1 34 16,0-1-39-16,0 0 35 0,1 1-39 0,-2 1 39 16,1-1-34-16,1-1 33 0,-4 1-38 0,2-2 37 15,-1 0 102-15,-3-1-125 0,1-1 100 16,0 1-118-16,0-3 102 0,-2 0-105 0,1-1 103 15,-3-1-115-15,1-1-26 0,3-1 49 16,0 0-25-16,0-3 33 0,1-1-27 0,3-2 43 16,-4 1-42-16,4-2 44 0,-3-2-41 0,4-1 38 15,-4 0-37-15,2 4 38 0,0-5-41 16,-1 2 35-16,1 1-34 0,0 1 36 16,-1 0-35-16,0 2 31 0,-2 0-34 0,0 5 41 15,3-1-29-15,-3 1-4 0,2 4 3 0,1-2 7 16,0 4 0-16,3 0 4 0,-1 3 5 15,2-1 29-15,-1 2-39 0,2 1 35 0,2 0-34 16,0 1 31-16,-2 2-32 0,2-3 34 0,-5 1-31 16,1-2 31-16,2 0 92 0,-2-2-117 15,0 0 98-15,0 0-115 0,2-2 102 0,-5-2-109 16,2-1 102-16,-1-1-107 0,0-1-30 16,3-2 55-16,2-1-33 0,-3-2 40 0,2-1-30 15,2-4 31-15,0 0-40 0,-3-1 14 0,1-2 33 16,2 1-38-16,-4 1 35 0,1-2-36 15,-4 3 29-15,-1 1-30 0,1 0 35 0,-2 2-37 16,0 2 39-16,-3 1-36 0,3 2 39 0,0 1-36 16,-2 3 44-16,1 1-35 0,4 1 33 15,0 3-17-15,0-1 0 0,2 3 30 16,-2 1-34-16,2 1 35 0,-2-1-30 0,2 0 32 16,-1 1-33-16,-2-1 46 0,3 0 96 0,-2-1-157 15,1-1 126-15,-5 1-110 0,2-4 99 16,-2 3-115-16,-1-4 94 0,4 0-103 0,-2-2-26 15,1-2 49-15,-2 1-32 0,2-3 41 16,0-1-36-16,-1 0 39 0,3-3-36 0,-1 0 35 16,0-2-31-16,0 0 42 0,0 0-45 0,-1 0 36 15,-1-1-37-15,-1 0 39 0,0 2-43 16,-2 1 34-16,1 1-38 0,-3 0 41 16,3 1-30-16,-3 4 36 0,0 1-41 0,1 1 48 15,2 2-35-15,2 2 2 0,0 2 3 0,2 2 43 16,0 1-40-16,1 0 37 0,-3 1-35 15,2 1 41-15,0-2 97 0,2 1-111 0,-3 1 91 16,0-1-112-16,2-1 97 0,-1-1-111 0,-2 1 99 16,2-3-106-16,-5 0 98 0,2 0-111 15,-2-3 106-15,3-1-107 0,-1-1 104 0,-2-3-119 16,5-1 90-16,0-4-113 0,3-5-29 16,4-1 54-16,-2-4-29 0,6-3 46 0,-2 0-36 15,1-1 30-15,-5 3-40 0,-2 2 33 0,0 1 93 16,-2 3-135-16,-2 0 112 0,0 3-121 15,-4 0 122-15,1 2-118 0,-1 3 123 16,-1 0-123-16,-3 1 127 0,-11 2-118 0,21 0-4 16,-21 0 40-16,23 2-16 0,-23-2-4 0,19 3-41 15,-7 1-5-15,-3-1-63 0,2 0 0 16,0 1-61-16,-2 0 5 0,0 0-67 0,1-1-1 16,-2 3 81-16,3 0-185 0,-1 1-49 15,0 2-91-15,-3-1-612 0,1-2-771 0</inkml:trace>
  <inkml:trace contextRef="#ctx0" brushRef="#br0" timeOffset="115531.58">7741 16646 218 0,'0'0'450'0,"0"0"-36"0,0 0-25 16,0 0-25-16,0 0-28 0,0 0 109 0,0 0-208 16,0 0-24-16,0 0-10 0,0 0 3 15,0 0-9-15,0 0-13 0,0 0-11 0,0 0-14 16,0 0-5-16,0 0-25 0,0 0-3 16,13-4-7-16,-13 4 7 0,0 0 6 0,17 1 3 15,-17-1-6-15,18 6 3 0,-2-1-7 16,-2 2-7-16,3 0-6 0,1 4-4 0,1-3 5 15,2 4-10-15,-2 0-6 0,5 1 3 0,-1 1-5 16,-1 2-11-16,0-2-10 0,1-1-4 16,-5 0-8-16,2-1-11 0,-3 0-6 0,0 0 0 15,1 0-14-15,-4-3 0 0,0 0-7 0,-2-2-1 16,0 0-6-16,1-1 11 0,-4-2-9 0,-9-4 11 16,18 6-3-16,-18-6 10 0,15 2-16 15,-15-2 0-15,19-5-3 0,-6-1 1 0,-1 0-5 16,1-2-5-16,3-4 1 0,-1 0-2 15,-1-1 6-15,4-1-12 0,-2-1-6 0,-1 0 0 16,4-2-10-16,-2 2 5 0,-1 1 1 16,1 0-4-16,0 3-1 0,-3 0-1 0,3 3-4 15,-4-1 3-15,1 5 9 0,1 1-1 16,-1 2-3-16,-1 1 4 0,0 1 4 0,4 2-4 16,1 1 2-16,-3 4 10 0,6 1 1 0,-3-1 6 15,0 3 2-15,2 0 8 0,-2 1 1 16,0 1 4-16,-1 1-2 0,0-1 1 0,0 0-1 15,-1 0 3-15,-1 1-12 0,-1-3 18 16,0 1-21-16,0-1 6 0,-4-2-11 0,4-1-27 16,-3 0 34-16,0-1 2 0,-1-1-6 0,-3-2 7 15,-7-4-8-15,15 4 12 0,-15-4-9 0,16 4 9 16,-16-4-12-16,17-1 6 0,-17 1 2 16,17-5-11-16,-17 5-3 0,22-11-2 0,-11 5-4 15,3-4-6-15,-3 2-2 0,2-1 8 16,1-3-11-16,1-1 3 0,1 1-1 0,0 0 3 31,-2-1-5-31,3 1 2 0,1-1 0 0,0 2 1 16,0 0 2-16,3 2-1 0,-4 0-1 15,4 2 3-15,-3 2 4 0,-1 0-4 0,2 2-3 16,-2 2 3-16,2 0 3 0,1 1-2 16,-2 1 1-16,2 0 3 0,-3 2 6 0,6 0-7 15,-4 1 0-15,2-1-1 0,0 1 5 0,0 0 4 16,0 0 0-16,2 1-3 0,-3-2 6 15,-2 0 0-15,2 0-1 0,-1-1-1 0,0 0 6 16,-2-2 1-16,2 2-1 0,0-4-3 16,-1 1 2-16,-1 0-1 0,2-4-3 0,-2 1 3 15,4-4-2-15,-1 1 3 0,0-2 2 0,0-1-11 16,1-2 4-16,1-1-4 0,-2 1 6 16,1 0-12-16,-2 1 5 0,0 0-8 0,1 1-2 15,-3 0 3-15,2 1 1 0,-1 0-6 16,-2 3 7-16,-1 2-8 0,3-1 8 0,0 5-3 15,0 0 14-15,1 1-15 0,-1 3 9 16,5 1-10-16,-1 2 12 0,-1 0-7 0,2 3 15 16,0-1-23-16,3 3 15 0,-6-3-12 0,3 1 10 15,0 0-6-15,-1 0-1 0,-2 1 2 16,1-2 2-16,1 0 2 0,-2-1-1 0,0 0 1 16,0-1 3-16,-4-3-5 0,3 1 4 15,-3-1 2-15,4-2 0 0,0-2-8 0,-3 0 6 16,3-2-5-16,-2-2 11 0,4-1-19 15,-1-1 4-15,-1-2-13 0,1 0 5 0,-1-2-12 16,-1 1 8-16,2-3-3 0,-1 2 2 0,0 0-8 16,-1 1 14-16,2 0-12 0,-2 0 18 15,1 1-12-15,1 2 6 0,-4 1 5 0,2 0 2 16,-2 3-6-16,3-1 11 0,-1 3-1 16,1 1 16-16,0 1 4 0,-1 1 3 0,4 2-1 15,0 0 4-15,-1 1-11 0,0 1 11 0,0 1-3 16,-1-1-1-16,3 2-8 0,-3-2 11 15,0 1-16-15,2 0 9 0,-5 0-5 0,4-2 2 16,-3 0-9-16,-2-2 11 0,1 0-9 16,0 1 5-16,0-3-6 0,1 0-1 0,-1 0-4 15,1-2-2-15,0 0-5 0,0-2 8 16,0 0-7-16,0 0-8 0,0-1-11 0,-1 0 2 16,1 0-1-16,0 0 1 0,-2 0-17 0,1 0 33 15,-2 2-11-15,2-2 5 0,-4 1 0 16,2 2 8-16,1-1-5 0,-1 2 0 0,2 0 7 15,0 3 10-15,-1-2 2 0,2 2 1 16,0 0 3-16,3 2-5 0,-2 1-3 0,1-1 3 16,0 1 2-16,0 0 9 0,0-1-9 0,0 1 1 15,-1-3 4-15,1 1-8 0,-1 0 8 16,-2-2-4-16,2-1 1 0,-1-1-1 0,0-1-1 16,1 0 4-16,0-1 9 0,1-4-14 15,2 0-3-15,0 0-15 0,-1-2 7 0,2-1-8 16,1 0 9-16,-1-1-12 0,-2 1 5 0,2 0-8 15,-1-1 8-15,0 3-10 0,-1-2 9 16,0 4-9-16,0 0 14 0,-2 1-8 0,1 1 19 16,2 1-13-16,0 1 15 0,-2 1-7 15,4 1 18-15,0 2-12 0,-1-1 15 0,1 1-8 16,-1 1 6-16,1 0-1 0,1-2 7 16,-1 1-8-16,0 0 11 0,-1 0-7 0,0-2 1 15,0-1-5-15,-1 1 7 0,-1-3-12 0,1 0 10 16,-1-1-13-16,3 0 5 0,-5-1-13 15,4 0 17-15,-1-1-20 0,-4 1 7 0,1-2-13 16,-1 2 6-16,0 0-7 0,1 1 6 16,0 0-11-16,-1 0 14 0,1 2-2 0,0 0 5 15,-2 0-10-15,4 2 16 0,-3-1-18 0,2 1 9 16,0-1-2-16,1 2 3 0,0 1-5 16,0-1 5-16,0-1-6 0,-1 0 20 15,0 1-21-15,3-2 8 0,-2 2-8 0,-2 0 10 16,1-2-8-16,0 2 7 0,-1-1-7 0,0-1 10 15,1-1-5-15,0 0 10 0,0 0-11 16,1-1 12-16,2-3-11 0,1 0 5 0,0-3-13 0,3-1 15 16,0-1-13-16,-1-2 7 0,-1 0-4 15,0 0 5-15,0-1-13 0,-1 1 7 0,-3 0-12 16,-1 2 13-16,0 1-16 0,0 0 7 0,-3 4-10 16,1 1 17-16,-1 1 4 0,-1 2 20 15,1 3-2-15,-1 0 14 0,1 3-11 16,-2 0 3-16,4 1-13 0,-1 2 5 0,-1-1-9 15,0 2 10-15,0-2-6 0,0 0 11 0,-2 0-13 16,-2-1 1-16,0-1-5 0,1 0 7 16,-3 1-8-16,2-1 12 0,-3-2-12 0,-1-1 5 15,1 2-6-15,-1-3 1 0,2 0 0 16,-1 1 7-16,5-2-6 0,1 0 6 0,-3-2-11 16,7 1 10-16,0-3-12 0,4 0 8 0,-1-2-12 15,3 0 12-15,4-4-17 0,1 2 8 16,0-2-6-16,1-1 13 0,6-2-12 0,-6 2 9 15,0 1-11-15,0 0 7 0,-1 0-8 16,0 3 15-16,-4 1-20 0,-2 0 15 0,1 2-10 16,-2 1 11-16,-3 1-7 0,2 1 9 15,-3 0-10-15,1 0 8 0,1 2-5 0,-1-2 11 16,-2 1-5-16,3 0 5 0,-2 1-4 0,-1-2 6 16,2 0-7-16,-2 0 9 0,1-1-6 15,-2-1 4-15,0 1-9 0,0-1 0 0,-1-1-1 16,0 1 0-16,-3 0 0 0,2-1 0 15,-3 0 0-15,1 0 0 0,-1 2 0 0,-2-1 0 16,1 1-11-16,-1-1 1 0,2 2 2 0,-1 0 7 16,7 2-6-16,-1 1 15 0,1 0-8 15,3 2 15-15,0 1-1 0,2 1-14 16,-1 1 0-16,1-1 0 0,-1 2 0 0,-1-3 0 16,1 1 0-16,0 1 0 0,-2-2 0 0,1 0 0 15,0-1 0-15,-3-2 0 0,0 0 0 16,0 0 0-16,0-2 0 0,-2 0 0 0,3-2 0 15,-2 0 0-15,-1-2 0 0,1 0 0 16,0-1 0-16,3-2 0 0,0 0 0 0,1-1 0 16,-1 0 0-16,1-1 0 0,1 0 0 0,0 1 0 15,-1 1 0-15,2-1 0 0,0 2 0 16,-1 0 0-16,2 1 0 0,-2 1 0 0,2 1 0 16,-1 1 0-16,-1 1 0 0,2 1 0 15,0 2 0-15,-1 3 0 0,2-1 0 0,2 3 0 16,1 0 0-16,-1 0 0 0,1 2 0 15,-1-2 0-15,0 2 0 0,0-2 0 0,-1 0 0 16,-3 0 0-16,-1-1 0 0,0-1 0 0,-1-2 0 16,1 1 0-16,-5-1 0 0,2-1 0 15,0-3 0-15,-1 1 0 0,1-2 0 0,0 0 0 16,2-3 0-16,-1 1 0 0,2-1 0 16,-1 0 0-16,-2-1-35 0,2 0-8 0,-1 0-7 0,-3 2 14 15,0-1-7-15,2 0 15 0,-2 2-4 16,1 1 16-16,0 0-3 0,-2 1 8 0,0 1-3 15,1 0 19-15,0 2 2 0,0 1 18 16,-1 1-2-16,2 2 17 0,1 0-1 0,-2 1 8 16,1 2-10-16,-2-1 6 0,2 1-9 0,0-1-7 15,-2 1-27-15,2-1 0 0,-2 0 0 16,0 1 0-16,0-1 0 0,-2-3 0 0,2 1 0 16,-3-1 0-16,1-1 0 0,1-1 0 0,1-1 0 15,-1 0 0-15,0-1 0 0,2-1-52 0,-1-2-26 16,2-1-4-16,0-1 2 0,3 0 4 15,0-2 6-15,2 0-5 0,-1-1 10 0,-2 2-17 16,3 0 13-16,-1 0 0 0,-1 1 23 0,-1 2 2 16,1 0 18-16,2 3 12 0,2 0 31 15,0 1 25-15,6 2 34 0,0 1 13 0,1 2 10 16,6 1 5-16,1 2-8 0,-1 1 0 16,1 0-18-16,0 0 2 0,1-1-24 0,-1 1-4 15,1-1-14-15,-3-1-33 0,-6-1-5 0,0-2 0 16,-1-1-2-16,-5 0-92 0,-3-2-76 0,1-1-80 15,-7-1-6-15,0 1-303 0,-5-2-234 16,-13-1-1120-16,18 0-1640 16</inkml:trace>
  <inkml:trace contextRef="#ctx0" brushRef="#br1" timeOffset="122084.63">12424 15430 460 0,'-17'-3'413'0,"17"3"-78"16,-13-4-46-16,13 4-19 0,-14-1-29 15,14 1-13-15,-14-4-19 0,14 4-13 0,-19 0-22 0,19 0-18 0,-19-3-17 16,19 3-9-16,-18 0-7 0,18 0-7 0,-22 3-10 16,12-1-8-16,-5 3-7 0,0 3-18 0,-2 2 1 15,0 1-3-15,-2 3 3 0,-2 2-6 16,1 4 3-16,-2-1 3 0,1 1 11 16,-3 3-2-16,-1 2 20 0,4-5-4 0,0 2-8 15,1-1-11-15,-1 5-4 0,0 2-11 0,1 2-4 16,1 0 3-16,3 6-28 0,-1-3 36 15,4 4-42-15,-1 1 22 0,3 2-6 16,3 1-10-16,0-1 0 0,3-5-9 0,2-1 0 16,3 0 4-16,1-1 3 0,2 0 13 0,2-1 7 15,3 0-2-15,1-1 4 0,4 2 1 0,4 1-6 16,0 0-2-16,4-2-1 0,1 0-3 16,3-1-5-16,-1-2 6 0,3-2-2 0,2-1 13 15,1-1-6-15,2-2 2 0,1-3 7 16,6-2-4-16,-1-2-1 0,2-3-3 0,2-2 5 15,3-1-13-15,-1-4 7 0,1-2 7 16,-3-2 0-16,1-2-10 0,7-2-6 0,0-2 2 16,2-2-7-16,-1-1 3 0,0-4-8 0,-1 1-4 15,-1-3-4-15,0-1 5 0,-4 0-4 16,1-4-4-16,-5-2 0 0,0-1-2 0,-1-4 9 16,4-4-14-16,-8 2 0 0,-1-1-1 15,-1 0-2-15,-2 0-1 0,-2-1 3 0,-1 2 99 16,-3-1-116-16,-1 2 105 0,-3 1-119 0,-4 3-26 15,-2-2 47-15,-1 3-28 0,-2-2 41 16,-1-1-31-16,-4 3 38 0,0-2-36 0,-2 0 38 16,-3-2-34-16,-2 0 35 0,-1-3 85 15,-2 1-111-15,-2-4 98 0,-2-1-116 0,-3 0 102 16,0 1-110-16,-2-4 97 0,-1 4-106 16,0 5 105-16,-1-3-105 0,0 3-28 0,-1 2 55 15,-2 1-27-15,0 1 48 0,-3 1-36 0,0 3 49 16,-3 0-35-16,-1 2 33 0,-1 0-31 15,-3 2 36-15,-1 1-43 0,-2 1 40 0,0 1-39 16,-2-1 35-16,0 1-40 0,-2 1 36 16,2 1-55-16,-1 0 32 0,1 2 7 0,0-1 0 15,0 2-2-15,4 2-1 0,-1 1 6 0,-1 0 25 16,0 2-43-16,0 0 41 0,0 2-43 16,-1 0 39-16,0 0-41 0,-4 1 42 15,1 2-46-15,-2 2 37 0,0 1-30 0,-6 0 30 16,1 1-43-16,1 2 39 0,-2-1-33 0,1 1 32 15,1 1-37-15,-1 0 34 0,3 1-60 16,4-4 25-16,3 0-62 0,0-1-19 0,5 0-65 16,3 0-31-16,2-1 46 0,2-1-188 15,2-1-73-15,3 2-89 0,2 0-80 0,0 0-28 16,4 2-59-16,3 0-505 0,5-8-791 0</inkml:trace>
  <inkml:trace contextRef="#ctx0" brushRef="#br1" timeOffset="123056.74">14594 15737 524 0,'0'0'458'16,"-8"-8"-56"-16,8 8-56 0,-9-8-24 15,9 8-6-15,-10-9-32 0,10 9-19 16,-11-7-31-16,11 7-25 0,-15-7-20 0,15 7-23 15,-17-7-12-15,17 7-19 16,-19-4-16-16,19 4-6 0,-23-1-4 0,23 1-18 0,-28 4-7 16,13 0-5-16,-3 4 5 0,0 1-6 0,-2 3 4 31,-1 2-12-31,1 1-2 0,-1 4-3 0,0-1 2 0,3 2 0 0,-1 2-1 0,2 1 4 16,0 0 4-16,3 2 4 0,2 4 5 0,1 6-1 15,3-3-7-15,0 7 1 0,5 4-7 0,0 1-5 16,3-5-10-16,3 9-9 0,3-3 4 15,2 0 4-15,2-3 1 0,4-1-4 0,1-4 6 16,3-2-3-16,2-3 3 0,4-2 4 16,4-2 9-16,4-4 1 0,3-1-5 0,4-4-6 15,3 0-3-15,2-3 1 0,3-2-7 0,0-2 0 16,1-2-1-16,1-1-2 0,1-3-1 16,-1-3-5-16,-6-2-1 0,5-2 8 15,-1-3-9-15,0-4-3 0,-3-2 1 0,1-4 0 16,-3-2-6-16,-1-2 2 0,-4-2-2 0,2-4-8 15,-4-1 0-15,-2 0 1 0,-2-2-2 16,-3-2-7-16,0 3 3 0,-3-3 1 0,-3 2 1 16,-5 4-4-16,-1-2 15 0,-3 3-5 15,-5 1 0-15,0 0 7 0,-3 1-3 0,-3 0 94 16,-2-1-117-16,-3-3 99 0,-3-5-122 0,-3-1 106 16,-5-7-114-16,0 2 107 0,-5-2-110 31,0 1 109-31,-1-1-105 0,-2 3 48 0,0 0-25 15,0 3 0-15,-3 2 0 0,0 4 0 16,0 1 0-16,-3 2 0 0,2 5 0 0,-2 2 0 16,-5 0 0-16,2 4 0 0,-2 0 0 0,-1 4 0 15,-3 0 0-15,1 1 0 0,-1 1 0 16,0-1 0-16,0 2 0 0,-1 1 0 0,2 0 0 16,1-1 0-16,-1 2 0 0,5 1 0 15,-2 1 0-15,-3 1 0 0,-1 1 0 0,1 2 0 16,0 0 0-16,0 2 0 0,1 2 0 0,-3 2 0 15,-2 1 0-15,4 3-41 0,0 0-290 16,1 1-62-16,1 0-67 0,1 2-35 16,1 1-52-16,0 0-19 0,0 1-27 0,-1 1-169 15,1-3-503-15,-2 0-872 0</inkml:trace>
  <inkml:trace contextRef="#ctx0" brushRef="#br1" timeOffset="126099.83">6885 14477 141 0,'0'0'549'0,"0"0"-111"15,-3-11-43-15,3 11-57 0,0 0-23 0,-6-8-31 16,6 8-20-16,0 0-34 0,-6-11 21 16,6 11-30-16,0 0-3 0,-7-8-15 15,7 8-21-15,0 0-29 0,-9-6-30 0,9 6-24 16,0 0-11-16,0 0 0 0,-13-3-4 0,13 3 2 15,0 0-2-15,-14 4-12 0,14-4 3 16,-11 7 4-16,11-7 1 0,-11 12-3 0,1-1 3 16,3 0-2-16,-1 3-1 0,0 5-8 15,1 2 25-15,-1 2-36 0,0 6 30 0,1 1-34 16,0 2 26-16,2 2-24 0,-2-1 21 0,2 1-34 16,0-1 28-16,1 0-25 0,1 0 14 15,0 0-19-15,1-1 15 0,2-4-20 0,0 0-3 16,0-1-5-16,2 1-2 0,2 3 2 15,2 1 5-15,0-2-1 0,3 3 7 0,0 4-3 16,3-1-1-16,1 0-7 0,1-2 1 0,2-1 27 16,-1 0-21-16,2-3 17 0,2 0-28 15,0-1 26-15,1-3-33 0,1 1 33 0,2-2-39 16,0-1 30-16,-2-5-32 0,5 4 36 0,3-2-39 16,-4-2 34-16,2-1-34 0,3 1 32 15,-3-4-28-15,1-1 38 0,5 2-47 16,-4-2 41-16,6 0-39 0,-5-2 33 0,0-1-36 15,2 0 34-15,-1-1-36 0,0 2 34 0,3-3-36 16,0-2 41-16,0 2-43 0,1-1 41 16,1-1-40-16,2-1 39 0,1-1-40 0,-1-1 36 15,0 0-38-15,3-1 38 0,-1-2-41 16,2-1 43-16,7-2-38 0,0-1 41 0,0-2-32 16,1 0 46-16,-1-3-41 0,3-1 36 0,0 1-40 15,2-3 39-15,8-1-39 0,1-1 31 16,0-1 86-16,-2 0-118 0,2-1 97 0,-2 1-118 15,1-1 107-15,-1-2-116 0,0 3-21 16,-4-3 43-16,-7 4-40 0,2-1 43 0,-4-1-27 16,5 2 37-16,5-5-31 0,-8 4 37 15,8-4-35-15,0 1 37 0,-2-1-32 0,1 0 37 16,-1-3-32-16,-9 4 31 0,7-4-32 0,-6 3 36 16,-2 1-34-16,0-1 6 0,-2-1 2 15,-2 2 4-15,2-2 0 0,-2 2-1 0,-4-1 0 16,1 2 3-16,-2 0 4 0,-2 2 23 15,-2-3-36-15,-4 4 33 0,-2 0-31 16,0-1 31-16,-2 1-33 0,-4-1 36 0,3 0-35 0,-4 2 37 16,-4 1-32-16,0-3 36 0,-3 2-30 15,1-1 29-15,-4 2-23 0,-1-2 0 16,-1 1-13-16,-2-3 0 0,-1 1 0 0,-1 0 0 16,-2-3 0-16,-2 3 0 0,0 2 0 0,-2-5 0 15,-2 2 0-15,-1-2 0 0,-1 0 0 16,-4-1 0-16,0-1 0 0,-3 2 0 0,-2-3 0 15,-3-1 0-15,-1 1 0 0,-2 1 0 16,-3-1 0-16,-2 0 0 0,-2-2 0 0,-4 2 0 16,1 1 0-16,-4 0 0 0,0 0 0 0,-2 2 0 15,-3 1 0-15,-3 1 0 0,1 1 0 16,-2 1 0-16,-2 1 0 0,-4 0 0 0,3 2 0 16,-5 0 0-16,0 1 0 0,-3 1 0 15,-3 1 0-15,1 1-4 0,-12-1-3 0,-3 0 8 16,2 2-2-16,-4-1-6 0,-1 2 4 0,4 0-1 15,-2 1 5-15,10 1-6 0,0-1 3 0,-3 3 4 16,1 0-11-16,0 2 5 0,-9 0-1 16,-1 1 5-16,4 2-5 0,-1-1 1 15,11 2 3-15,3-1-1 0,-2 2 1 0,3-2 0 16,3 0 1-16,3 1 6 0,-1 0 2 0,4-1 4 16,10-1 3-16,0 0 4 0,2-2-18 15,6 0-1-15,0 1 0 0,5-1 0 0,-2-1 0 16,5-1 0-16,4 1 0 0,-1 2 0 15,4-3 0-15,1 0 0 0,14 0 0 0,-23 1 0 16,23-1 0-16,-23 0 0 0,23 0 0 0,-21 0 0 16,21 0 0-16,-24 0 0 0,24 0 0 15,-24-1 0-15,5 1 0 0,-1 0 0 16,-1 0 0-16,-1 1 0 0,-5 0 0 0,-1 1 0 16,-2 1 0-16,-5 0 0 0,-2 2 0 0,1 0 0 15,-9 1 0-15,0 1 0 0,0 0 0 16,0 1 0-16,-2 1 0 0,2-3 0 0,-4 2 0 15,3-3 0-15,-1 1 0 0,7 0 0 0,2-5 0 16,0 2 0-16,3-3-3 0,4 1-3 16,2 1 4-16,1-4-2 0,2 1-2 0,3 1-23 15,1-2-27-15,1 1-40 0,2 0-38 16,0 1-52-16,4-3-95 0,15 3-147 0,-22 0-179 16,22 0-155-16,-14 4-215 0,14-4-488 0,-7 6-1083 15</inkml:trace>
  <inkml:trace contextRef="#ctx0" brushRef="#br1" timeOffset="92841.53">797 6505 79 0,'0'0'379'0,"0"0"-90"0,0 0-64 16,-12 2-43-16,12-2-25 0,0 0-18 0,0 0 0 15,0 0-5-15,0 0 2 0,0 0 2 16,0 0 23-16,0 0 10 0,0 0 1 0,0 0 8 16,-11-4 0-16,11 4 0 0,0 0-12 0,0 0 19 15,0 0-50-15,0 0 24 0,0 0-53 16,0 0 25-16,0 0-32 0,0 0 28 0,0 0-21 16,0 0 22-16,0 0-23 0,0 0 30 15,0 0-14-15,0 0 33 0,0 0-23 0,0 0 22 16,0 0-33-16,0 0 18 0,-11-2-39 0,11 2 18 15,0 0-26-15,0 0 22 0,0 0-30 16,0 0 19-16,0 0-30 0,0 0 19 0,0 0-21 16,0 0 18-16,0 0-23 0,-10 3-1 15,10-3 0-15,0 0 1 0,0 0 11 0,0 0 1 16,0 0-4-16,-11 5-7 0,11-5-6 0,0 0-4 16,0 0-12-16,0 0 3 0,0 0 3 15,-11 1-5-15,11-1-3 0,0 0-2 0,0 0-2 16,0 0-16-16,0 0-7 0,0 0-2 15,0 0-12-15,0 0-1 0,0 0-4 0,0 0 5 16,0 0-8-16,0 0 8 0,0 0 9 0,0 0 1 16,9 4 6-16,-9-4 14 0,19 0 14 15,-19 0 25-15,25 0-3 0,-7-1 10 0,3-1 18 16,0 1 6-16,4 0 2 0,2-2-51 16,3 0-54-16,4-3 0 0,1 1 0 0,2-1 0 15,-2-1 0-15,1 0 0 0,-2 1 0 0,-1-1 0 16,-2 1 0-16,-4 0 0 0,-3-1 0 15,-1 2 0-15,-2-1 0 0,-4 1 0 0,-2 1 0 16,0 1 0-16,-4 0 0 0,-11 3 0 0,19-4 0 16,-19 4 0-16,12-3 0 0,-12 3 0 15,0 0 0-15,13-3 0 0,-13 3 0 0,0 0 0 16,0 0-131-16,0 0-181 0,0 0-110 16,0 0-74-16,0 0-121 0,0 0-177 0,0 0-919 15,0 0-1392-15</inkml:trace>
  <inkml:trace contextRef="#ctx0" brushRef="#br1" timeOffset="93063.03">1505 6041 630 0,'0'0'646'0,"9"-9"-67"15,-9 9-91-15,10-7-63 0,-10 7-85 0,0 0-18 16,9-6-52-16,-9 6-10 0,0 0-56 15,0 0-4-15,0 0-64 0,0 0-25 0,0 0-19 16,5 8-22-16,-5-8-38 0,-5 13-68 0,1-6-89 16,-2 5-69-16,-2 0-78 0,1 1 39 15,-1-1-250-15,0 1-1 0,-2-3-450 0,1 3-509 16</inkml:trace>
  <inkml:trace contextRef="#ctx0" brushRef="#br1" timeOffset="93250.51">1391 6191 304 0,'0'0'622'15,"9"-7"-104"-15,-9 7-29 0,12-10-64 0,-4 5-50 16,6-3-14-16,-2 1 22 0,4 1 1 16,-1-2-9-16,4 0-43 0,-1-1-41 0,3 3-26 15,0-2-31-15,0 1-26 0,1 0-30 0,0 0-30 16,-1 0-29-16,1 1-24 0,-1 1-19 16,-3 0-12-16,0 0-19 0,-1 1-43 0,-3 1-71 15,-1-2-73-15,-2 4-68 0,-11 1-56 0,17-4-69 16,-17 4-82-16,0 0-169 0,15 2-210 15,-15-2-289-15,0 0-701 0</inkml:trace>
  <inkml:trace contextRef="#ctx0" brushRef="#br1" timeOffset="93516.1">1662 6144 1389 0,'0'0'594'0,"0"0"-100"15,-11 6-87-15,11-6-25 0,-5 7 2 16,5-7 0-16,-6 13-17 0,6-13-23 0,-4 21-10 15,2-6-17-15,0 4-13 0,0 4-10 16,1 1-17-16,-2 4-21 0,0 3-15 0,0 1-13 16,-1 1-19-16,-1 0-19 0,2-1-20 0,-1 0-23 15,-1 1-21-15,1-2-27 0,0-2-10 16,0-4-23-16,0 0-2 0,-1-1-29 0,2-2-35 16,0-4 0-16,1-1 0 0,-1 0 0 0,2-5 0 15,1-12-49-15,-3 19-107 0,3-19-56 16,0 13-65-16,0-13-85 0,0 0-109 0,4 8-145 15,-4-8-313-15,0 0-691 0,7-6-1278 16</inkml:trace>
  <inkml:trace contextRef="#ctx0" brushRef="#br1" timeOffset="93892.14">1933 6315 648 0,'0'0'815'0,"-13"-4"-170"16,13 4-18-16,-10-4-72 0,10 4-11 0,0 0-70 15,-11-3-42-15,11 3-70 0,0 0-33 16,0 0-65-16,-12-5-45 0,12 5-26 0,0 0 7 15,0 0-14-15,0 0 4 0,0 0 3 16,7-11-8-16,-7 11-7 0,12-7-9 0,-12 7-6 16,18-9-25-16,-5 2-8 0,-1 2-23 0,4-2-20 15,-2 1-14-15,0 0-15 0,2-1-31 16,0 1-27-16,0 0 0 0,-1 0 0 0,0 0 0 16,0 0 0-16,-1-1 0 0,1 2 0 15,-4-1-40-15,3 2-117 0,-3 0-57 0,-11 4-63 16,15-6-43-16,-15 6-49 0,12-5-81 15,-12 5-83-15,10-6-63 0,-10 6-89 0,0 0-117 16,0 0-377-16,0 0-789 0</inkml:trace>
  <inkml:trace contextRef="#ctx0" brushRef="#br1" timeOffset="94181.42">2158 6111 601 0,'0'0'655'16,"-9"-11"-101"-16,9 11-63 0,-7-9-55 0,7 9-5 15,-8-10-51-15,8 10 4 0,-6-7-52 0,6 7-51 0,0 0-47 16,-7-9-35-16,7 9-33 0,0 0-20 0,0 0 13 15,0 0 36-15,0 0-12 0,0 0 10 0,0 0 1 16,0 0-7-16,-6 13-4 0,6-13-4 16,3 25-7-16,-2-8 6 0,0 5-5 0,0 6-2 15,0 6-18-15,-1 2-12 0,1 3-20 16,-2 0-18-16,1 6-23 0,-1 1-11 0,1-8-13 16,-2-1-45-16,2-2-11 0,-1-1 0 0,0-6 0 15,1 0 0-15,-1-3 0 0,0-2 0 16,0-4 0-16,0-2 0 0,1-1 0 15,-1-5 0-15,1-11-131 0,0 18-67 0,0-18 36 16,-1 13-243-16,1-13-101 0,0 0-103 0,0 0-119 16,0 0-145-16,0 0-581 0,-8-15-1070 0</inkml:trace>
  <inkml:trace contextRef="#ctx0" brushRef="#br1" timeOffset="94368.92">2024 6372 1024 0,'-5'-17'649'0,"3"3"-99"0,-1 2-52 16,3 12-68-16,-5-16 39 0,5 16-19 0,0 0 3 15,-4-8-70-15,4 8 2 0,0 0-46 16,-7 8 2-16,7-8-66 0,-5 14-36 0,1-5-32 16,-1 3-34-16,-1 1-31 0,0 1-26 15,0 2-22-15,-1-3-22 0,-1 2-36 0,0 1-68 16,1-3-72-16,-2 4-70 0,0-4-46 16,1 0-97-16,1-1-56 0,2-5-120 0,5-7-148 15,-9 11-933-15,9-11-1222 0</inkml:trace>
  <inkml:trace contextRef="#ctx0" brushRef="#br1" timeOffset="94556.49">1993 6304 713 0,'13'-6'662'0,"-1"2"-72"0,-1 1-14 16,-11 3-92-16,21-1 6 0,-21 1-60 16,23 7 40-16,-8-1-78 0,-1 1-31 0,3 2-67 15,-3 2-35-15,2 1-23 0,-2 0-60 16,-2-2-17-16,-1 1-51 0,0-1-5 0,1 0-35 15,-3-1-1-15,0 0-75 0,-2-2-26 0,1 1-80 16,-8-8-18-16,10 8-84 0,-10-8-50 16,7 6-123-16,-7-6-96 0,0 0-159 0,0 0-739 15,12 4-983-15</inkml:trace>
  <inkml:trace contextRef="#ctx0" brushRef="#br1" timeOffset="94791.3">2212 6128 935 0,'0'0'688'0,"0"0"-45"0,4-14-79 16,-4 14-40-16,0 0-37 0,9-10-38 0,-9 10-52 15,11-6-45-15,-11 6-33 0,16-6-8 16,-6 3-28-16,5-1-35 0,2 0-45 0,0 1-34 16,1-3-32-16,0 1-26 0,1 1-24 15,1 1-6-15,-2-1-15 0,1 0-23 0,-2-1-13 16,1 1-52-16,-3 0-77 0,1 1-63 0,-4 1-59 15,0-1-47-15,-12 3-51 0,17-5-98 16,-17 5-102-16,12-3-159 0,-12 3-728 0,0 0-1009 16</inkml:trace>
  <inkml:trace contextRef="#ctx0" brushRef="#br1" timeOffset="94963.74">2408 5927 1051 0,'0'0'713'0,"-13"-5"-163"0,13 5-75 16,0 0-81-16,-14-2 1 0,14 2-39 15,0 0 18-15,-7 5-79 0,7-5-13 0,-4 9-70 16,4-9-9 0,-2 11-62-16,2-11-26 0,-1 16-17 0,1-16-18 0,-1 21-25 0,1-21-47 15,0 22-82-15,0-22-83 0,0 24-66 0,0-24-119 16,2 19-105-16,-2-19-211 0,2 18-571 16,-2-18-837-16</inkml:trace>
  <inkml:trace contextRef="#ctx0" brushRef="#br1" timeOffset="95152.07">2470 5972 931 0,'0'0'675'0,"0"0"-102"15,8-7-11-15,-8 7-66 0,0 0-2 0,0 0-66 16,0 0-42-16,0 0-42 0,1 13-50 16,-1-13-51-16,-6 14-42 0,3-5-37 0,-3 4-36 15,-1 0-27-15,1 1-34 0,-4 2-66 0,1 1-45 16,0 0-99-16,-1-1-29 0,0 0-100 15,0 0-48-15,-1-1 10 0,0 0-282 16,3-2-752-16,-2-2-946 0</inkml:trace>
  <inkml:trace contextRef="#ctx0" brushRef="#br1" timeOffset="95388.33">2276 6242 462 0,'0'0'598'0,"0"0"-74"16,0 0-57-16,0 0-56 0,8-7-10 0,-8 7-67 15,0 0 23-15,0 0-48 0,15 0 4 16,-15 0-38-16,0 0 10 0,12 10-28 0,-12-10 21 16,11 14-4-16,-6-4 21 0,1 5-53 15,-2-2-21-15,-1 4-38 0,1-2-20 0,-2 3-27 16,0-1-24-16,-1 1-21 0,0 0-17 16,0 0-16-16,-1 0-6 0,-1 0-13 0,0 0-18 15,-1-1-34-15,0-1-49 0,0 0-37 0,0-5-36 16,0 0-57-16,2-11-71 0,-2 16-59 15,2-16-130-15,0 0-102 0,-2 10-190 0,2-10-653 16,0 0-1001-16</inkml:trace>
  <inkml:trace contextRef="#ctx0" brushRef="#br1" timeOffset="95732.45">2311 6228 683 0,'0'0'658'0,"2"-15"-84"16,-2 15-44-16,4-10-77 0,-4 10-43 0,6-10-33 15,-6 10-39-15,8-7-32 0,-8 7-50 0,11-11-44 16,-11 11-25-16,16-9-17 0,-8 3-28 16,4 0-25-16,0-1-23 0,1 1-21 0,1 0-11 15,-1 0-17-15,0 0-11 0,1 1-6 16,-2 2-8-16,-1-1-7 0,-11 4 0 0,18-2 4 16,-18 2 21-16,14-2 32 0,-14 2 36 0,13 4 25 15,-13-4 7-15,10 12 2 0,-4-3 9 16,-2 3 0-16,0 3-8 0,-1-1-6 0,-3 4-18 15,2 0-10-15,-1 1-12 0,-1 0-10 16,0 1-14-16,0-1-14 0,-1 2-14 0,-1-1-5 16,2-2-11-16,-1 0-13 0,0-1-46 15,0-2-41-15,0-1-41 0,1-14-50 0,-1 20-47 16,1-20-61-16,-2 17-35 0,2-17-84 0,-2 11-25 16,2-11-55-16,0 0-36 0,-3 10-92 15,3-10-19-15,0 0-472 0,0 0-707 0</inkml:trace>
  <inkml:trace contextRef="#ctx0" brushRef="#br1" timeOffset="95920.17">2424 6354 160 0,'-12'-7'740'15,"12"7"-172"-15,0 0-83 0,-10-5-68 0,10 5-26 16,0 0-57-16,0 0-1 0,0 0-55 16,0 0-19-16,0 0-65 0,0 0-8 0,0 0-63 15,0 0-3-15,0 0-44 0,0 0 8 0,11-3-41 16,-11 3 13-16,0 0-40 0,15-4-10 15,-15 4-69-15,11-3-21 0,-11 3-64 0,13-6-29 16,-13 6-70-16,11-4-69 0,-11 4-134 16,10-4-117-16,-10 4-319 0,0 0-444 0</inkml:trace>
  <inkml:trace contextRef="#ctx0" brushRef="#br1" timeOffset="96092.36">2359 6486 741 0,'-9'8'709'0,"4"1"-143"0,5-9-1 15,-8 11-85-15,8-11-19 0,0 0-66 16,2 12-9-16,-2-12-93 0,0 0-24 0,10 3-77 16,-10-3-9-16,12-1-66 0,-12 1 6 0,16-6-51 15,-16 6 10-15,22-11-58 0,-10 5-24 16,2-1-93-16,-1 1-53 0,-1-1-103 0,0 1-52 16,-2 0-121-16,-10 6-206 0,15-6-575 15,-15 6-812-15</inkml:trace>
  <inkml:trace contextRef="#ctx0" brushRef="#br1" timeOffset="96327.56">2250 6714 456 0,'-7'8'750'0,"7"-8"-99"16,-6 12-40-16,6-12-75 0,0 0-51 15,0 0-51-15,6 8-46 0,-6-8-56 0,0 0-39 16,19-3-36-16,-19 3-24 0,22-7-5 0,-6 0-34 15,2-1-34-15,1 0-29 0,2-1-26 16,-1 0-21-16,2-2-27 0,-1 1-17 0,-1 0-81 16,-1 0-43-16,0 1-105 0,-4 2-38 15,0-1-87-15,-3 1-21 0,-1 4 67 0,-2-3-224 16,-9 6-120-16,13-6-606 0,-13 6-826 0</inkml:trace>
  <inkml:trace contextRef="#ctx0" brushRef="#br1" timeOffset="96499.42">2531 6585 514 0,'0'0'678'16,"-15"3"-98"-16,15-3-93 0,-9 3-35 0,9-3-86 16,-11 7 12-16,11-7-34 0,-11 12-39 15,4-1-29-15,-3 2-33 0,2 0-20 0,-2 4-12 16,0 1-19-16,-1 0-28 0,0 2-31 16,0-1-24-16,0 1-24 0,1-1-28 0,-1 0-65 15,1-3-78-15,1 1-72 0,0-3-80 0,3-2-83 16,0-1-127-16,0-3-244 0,6-8-520 0,-9 9-821 15</inkml:trace>
  <inkml:trace contextRef="#ctx0" brushRef="#br1" timeOffset="96718.14">2398 6697 530 0,'20'0'747'15,"-20"0"-71"-15,20 6-27 0,-6 0-27 0,-1-1-51 16,2 3-53-16,-1 1-63 0,3 1-32 15,-2-1-48-15,2 2-47 0,-1-1-54 0,-2-2-38 16,-2 1-46-16,0 0-37 0,0-2-32 0,-3-1-16 16,-2 0-18-16,-7-6 3 0,14 8-15 15,-14-8-23-15,9 6-79 0,-9-6-91 0,0 0-102 16,0 0-105-16,0 0-123 0,0 0-145 16,0 0-304-16,0 0-578 0,-6-7-1098 0</inkml:trace>
  <inkml:trace contextRef="#ctx0" brushRef="#br1" timeOffset="97110.88">2807 6354 1384 0,'0'0'731'16,"0"0"-90"-16,0 0-112 0,-11-2-12 15,11 2-44-15,0 0-3 0,0 0-37 0,0 0 4 16,10-10-75-16,-10 10-30 0,16-6-37 15,-6 4-25-15,5-4-24 0,-1 1-29 0,3 0-29 16,-1 1-36-16,1-1-29 0,-1-1-24 16,2 1-17-16,0-1-15 0,2 0-15 0,1 1-10 15,-1-2-9-15,-3 0-17 0,0 3-16 0,0-2-57 16,-2 2-62-16,0-2-41 0,-2 1-44 16,-1 2-41-16,-12 3-43 0,17-5-39 0,-17 5-80 15,13-5-91-15,-13 5-81 0,0 0-159 0,9-4-713 16,-9 4-1066-16</inkml:trace>
  <inkml:trace contextRef="#ctx0" brushRef="#br1" timeOffset="97377.01">2994 6078 494 0,'0'0'645'0,"-9"-10"-119"16,9 10-71-16,0 0-14 0,-8-5-60 0,8 5 6 15,0 0-7-15,0 0-15 0,-4 9-24 16,4-9-34-16,1 14-21 0,-1-14-25 0,3 27-7 15,-1-8 12-15,2 6-13 16,0 8-7-16,1 8-29 0,-1 2-27 0,1 2-22 0,-2 2-32 16,0-2 4-16,-1 1-20 0,0-2-19 0,0-6-21 15,-1-1-16-15,0-2-6 0,0 0-7 16,-1-8-15-16,1-1-3 0,-1-2-14 0,1-4-24 16,-1-2-33-16,0-3-39 0,0-3 79 15,0-12-232-15,0 16-81 0,0-16-96 0,0 0-107 16,0 0-122-16,0 0-165 0,0 0-685 0,0 0-1111 15</inkml:trace>
  <inkml:trace contextRef="#ctx0" brushRef="#br1" timeOffset="97556.07">2992 6492 1432 0,'-2'-18'731'0,"0"4"-90"0,1 2-15 16,1 12-94-16,-3-18-37 0,3 18-93 0,-3-10-32 16,3 10-49-16,0 0 1 0,0 0-40 0,-15 8-32 0,9-1-24 15,-2 5-29-15,-1 0-20 0,-1 3-34 16,-1 3-32-16,2-1-20 0,-2 0-16 0,0 0-20 15,0 1-45-15,-1-1-52 0,1-3-48 0,3 0-71 16,-1-3-70-16,1 0-98 0,2-3-126 16,6-8-113-16,-9 11-162 0,9-11-132 0,0 0-409 15,0 0-878-15</inkml:trace>
  <inkml:trace contextRef="#ctx0" brushRef="#br1" timeOffset="97771.92">2893 6494 431 0,'12'-4'652'0,"0"0"-39"0,-12 4-68 15,23 0-14 1,-23 0-36-16,27 3 54 0,-11 2-47 0,2 0-51 0,-1 5-58 16,2-3-41-16,-1 2-38 0,0 0-40 0,-1 1-42 15,0 0-53-15,0 0-30 0,-4-2-27 16,0 0-23-16,0-2-24 0,-4 0-8 0,0-1-13 16,-9-5-28-16,14 8-22 0,-14-8-41 15,11 5-50-15,-11-5-61 0,0 0-60 0,11 3-62 16,-11-3-52-16,0 0-107 0,6-7-83 0,-6 7-230 15,0 0-642-15,3-18-985 0</inkml:trace>
  <inkml:trace contextRef="#ctx0" brushRef="#br1" timeOffset="98125.59">3438 6075 1015 0,'7'-9'795'0,"-7"9"-110"15,0 0-61-15,0 0-56 0,0 0-74 16,0 0-69-16,0 0-63 0,-6 12-50 16,-2-2-50-16,-2 1-49 0,-2 4-45 0,-1-1-31 15,0 0-29-15,0 1-36 0,-1 0-26 0,2-2-75 16,0-2-17-16,2-1-68 0,0 0 9 16,0-2-39-16,2-1 17 0,1-2-24 0,7-5 26 15,-12 10-15-15,12-10 38 0,-7 6-4 16,7-6 41-16,0 0 2 0,-8 7 56 0,8-7 1 15,0 0 59-15,0 0 4 0,-4 8 72 0,4-8-1 16,0 0 39-16,3 18-20 0,-3-18 15 16,4 26-22-16,-1-3 43 0,0 2-19 0,1 7-21 15,-2-1-23-15,2 1-22 16,-1 0-20-16,-2 1-13 0,1-5-11 16,0 0-32-16,-2 0-51 0,2-3-71 0,-2 0-64 15,0-5-83-15,0-1-111 0,1-1-116 0,-2-5-222 16,1-13-826-16,0 20-1153 0</inkml:trace>
  <inkml:trace contextRef="#ctx0" brushRef="#br1" timeOffset="98426.48">3255 6595 1119 0,'0'0'680'0,"4"-13"-4"0,-4 13-91 15,6-12-29-15,-6 12-90 0,9-13-23 0,0 2-82 16,0 0-25-16,4-2-34 0,3 0-38 15,0-3-26-15,5 0-67 0,1-1-15 0,0 1-50 16,0 1-4-16,0 1-47 0,-2 2 14 16,-1 1-41-16,0 0 8 0,-4 3-34 0,-1 2 14 15,-1 0-30-15,-1 4 26 0,-12 2-9 0,15 0 35 16,-15 0 0-16,10 8 48 0,-10-8-24 16,4 21 25-16,-5-3 5 0,-4 4 7 0,0 3 10 15,-2 1 2-15,-3 4-12 0,0-3-12 0,-1 2-18 16,1-4-9-16,-1 1-21 0,1-7-1 0,3 0-43 15,-2-1-54-15,1-5-74 0,1 0-71 16,0-1-92-16,1-3-91 0,0-1-5 0,6-8-274 16,-8 7-311-16,8-7-534 0,0 0-1140 15</inkml:trace>
  <inkml:trace contextRef="#ctx0" brushRef="#br1" timeOffset="98645.36">3330 6516 1473 0,'0'0'715'0,"3"-12"-1"15,-3 12-72-15,0 0-43 0,13-1-29 0,-13 1-34 16,19 11-39-16,-3-1-36 0,0 4-43 0,3 2-36 16,3 3-52-16,-1 0-20 0,6 6-43 15,0-3-28-15,0 0-201 0,-4-4-38 0,0 1 0 16,-3-1 0-16,0 0 0 0,-4-5 0 0,-1-1 0 16,-3-3 0-16,-1 1 0 0,-2-3 0 15,-2-1 0-15,-7-6 0 0,8 6 0 0,-8-6 0 16,0 0 0-16,0 0-412 0,0 0-202 15,0 0-152-15,-7-15-380 0,0 2-515 0,-1-2-1330 16</inkml:trace>
  <inkml:trace contextRef="#ctx0" brushRef="#br1" timeOffset="99021.68">3841 6157 760 0,'-5'-10'835'0,"5"10"-164"16,0 0-95-16,-4-11-61 0,4 11-69 0,0 0-48 15,0 0-53-15,0 0-42 0,0 0-30 16,0 0-36-16,0 0-35 0,13 0-37 0,-13 0-34 16,6 8-25-16,-6-8-20 0,11 12-7 0,-11-12-83 15,10 13-39-15,-4-6-97 0,-1 1-42 16,1-2-106-16,1 1-47 0,-7-7 36 0,11 12-266 15,-11-12-196-15,14 8-337 0,-14-8-714 16</inkml:trace>
  <inkml:trace contextRef="#ctx0" brushRef="#br1" timeOffset="99209.16">4074 6141 916 0,'0'0'682'15,"0"0"-100"-15,10-6-68 0,-10 6-62 0,0 0-39 16,0 0-18-16,0 0-22 0,0 0-46 0,10-4-49 15,-10 4-47-15,0 0-44 0,0 0-35 16,0 0-38-16,0 0-47 0,-5 11-59 0,5-11-55 16,-4 9-35-16,4-9-73 0,-9 9-28 15,9-9-83-15,-11 12-46 0,2-3-58 0,-2 1-119 16,-1 0-182-16,-2 0-304 0,-3 1-565 16</inkml:trace>
  <inkml:trace contextRef="#ctx0" brushRef="#br1" timeOffset="99443.51">3742 6373 531 0,'0'0'719'0,"0"0"-90"0,0 0-68 16,0 0-42-16,0 0-69 0,13-1 7 15,-13 1-67-15,15-5-15 0,-15 5-65 16,19-6 11-16,-3 2-42 0,0 1-12 0,2-3-60 16,0 2-16-16,4 0-54 0,0-1-23 0,-2-1-23 15,2 2-16-15,-2-2-17 0,-2 2-13 16,1-1-9-16,-1 0-15 0,-2 0-24 0,1 2-41 15,-3-2-26-15,-1 2-35 0,-2 0-36 16,-11 3-22-16,16-4-23 0,-16 4-28 0,13-3-43 16,-13 3-73-16,0 0-94 0,12-2-166 0,-12 2-182 15,0 0-317-15,0 0-705 0</inkml:trace>
  <inkml:trace contextRef="#ctx0" brushRef="#br1" timeOffset="99727.73">4013 6029 760 0,'0'0'710'16,"-4"-12"-156"-16,4 12-44 0,0 0-117 0,-5-10-28 15,5 10-42-15,0 0 34 0,0 0-33 0,0 0-28 16,0 0-22-16,0 0 2 0,3 15-5 16,-1-3-7-16,-1 2-12 0,5 5-16 0,-3 5-19 15,1 2-10 1,0 6-18-16,0 3-16 0,-2 0-21 0,0 0-8 0,-1 1-10 0,1-1-22 15,-1-1-20-15,0-7-15 0,-1 1-14 0,1-2-13 16,-1-2-16-16,1-4-5 0,0-1-27 16,-1-3-44-16,0-3-33 0,0-13-38 0,1 21-40 15,-1-21-64-15,1 14-76 0,-1-14-79 16,0 0-84-16,0 0-57 0,0 0-68 0,0 0-127 16,0 0-664-16,3-10-972 0</inkml:trace>
  <inkml:trace contextRef="#ctx0" brushRef="#br1" timeOffset="99884.07">4040 6359 1060 0,'-1'-12'722'0,"1"12"-96"16,-2-16-65-16,2 16-81 0,0 0-29 0,-5-11-63 16,5 11-13-16,0 0-60 0,0 0-9 15,-11 11-49-15,7-2 0 0,-3 4-45 0,-1 0-5 16,-1 5-53-16,-1 1-23 0,1 0-24 0,-2 1-20 16,0 2-14-16,-1-1-18 0,1-2-30 15,0 0-60-15,0-2-84 0,2-1-94 16,-1-3-93-16,3-1-119 0,1-4-138 0,6-8-282 15,-7 11-536-15,7-11-980 0</inkml:trace>
  <inkml:trace contextRef="#ctx0" brushRef="#br1" timeOffset="100087.21">3979 6406 732 0,'11'-5'699'0,"0"3"-64"0,-11 2-7 15,21 3-75-15,-11 1-1 0,3 1-74 0,1 5-28 16,0 1-76-16,2 2-46 0,-3 1-53 15,2-1-48-15,-2 1-41 0,1 1-36 16,-2-2-32-16,0 1-28 0,-1-3-24 0,-2 0-46 16,-1-1-78-16,0-3-61 0,-2-1-49 0,-6-6-73 15,8 12-89-15,-8-12-73 0,5 7-108 16,-5-7-183-16,0 0-582 0,-3 12-884 0</inkml:trace>
  <inkml:trace contextRef="#ctx0" brushRef="#br1" timeOffset="100400.2">3851 6697 1477 0,'-9'3'647'0,"9"-3"-100"0,-15 7-55 0,15-7-45 15,-8 6-44-15,8-6-35 0,0 0-56 16,0 0-32-16,0 0-31 0,0 0-38 0,3 9-39 16,-3-9-27-16,0 0-34 0,19-3-19 15,-10 0-18-15,7 0-15 0,0-3-12 0,1-1-13 16,3 1-18-16,1-2-29 0,0 1-36 0,-1 0-20 15,-2 1-6-15,-1 1 2 0,-2 1 9 16,-2 1 13-16,-13 3 29 0,20-1 46 0,-20 1 45 16,14 1 26-16,-14-1 20 0,9 9 19 15,-9-9 17-15,4 16-13 0,-4-16-18 0,-3 26-8 16,0-10-10-16,-4 4-10 0,0-1-22 0,-2 0-5 16,0 2-11-16,-2-1-11 0,1-2-10 15,0 0-16 1,-2-2-40-16,4-2-65 0,-1-3-79 0,1 1-93 0,1-4-105 0,7-8-121 15,-10 10-123-15,10-10-268 0,0 0-498 0,0 0-975 16</inkml:trace>
  <inkml:trace contextRef="#ctx0" brushRef="#br1" timeOffset="100603.61">4070 6729 1156 0,'11'-4'737'0,"-1"1"-15"0,-10 3-27 15,21-2-53-15,-21 2-61 0,20 5-69 16,-6 0-57-16,0 1-8 0,4 5-31 0,-2-1-24 15,1 2-44-15,-1 3-45 0,1-3-31 0,-2 2-34 16,1-2-48-16,-3 1-105 0,1 0-85 16,-3-2 0-16,0-3 0 0,-2 0 0 0,-2-2 0 15,-7-6 0-15,12 10 0 0,-12-10 0 0,7 6-14 16,-7-6-203-16,0 0-283 0,0 0-148 16,0 0-154-16,8-6-1092 0,-8 6-1621 0</inkml:trace>
  <inkml:trace contextRef="#ctx0" brushRef="#br1" timeOffset="100947.93">4491 6116 1786 0,'0'0'854'0,"-17"-5"-116"16,17 5-40-16,-10-1-64 0,10 1-81 16,0 0-57-16,0 0-76 0,0 0-55 0,0 0-63 15,0 0-42-15,0 0-26 0,0 0-15 16,0 0 13-16,9-6-29 0,-9 6-10 0,17 0-189 16,-17 0-4-16,24-1 0 0,-8-2 0 15,2 3 0-15,0-2 0 0,1 1 0 0,1 0 0 16,-1-1 0-16,0 1 0 0,-1 0 0 0,1 0 0 31,2 1 0-31,-4-2 0 0,-1 2 0 0,-2 0 0 0,-14 0 0 0,23 0 0 0,-23 0 0 16,20 1-343-16,-20-1-213 0,18 4-127 15,-18-4-240-15,13 9-871 0,-13-9-1497 0</inkml:trace>
  <inkml:trace contextRef="#ctx0" brushRef="#br1" timeOffset="101229.27">4399 6321 1577 0,'0'0'751'0,"0"0"-83"0,0 0-95 16,0 0-39-16,0 0-106 0,0 0-64 16,0 0-45-16,0 0 2 0,0 0-9 0,7 9-23 15,-7-9-24-15,4 9-19 0,-4-9-13 16,9 11-13-16,-9-11-11 0,8 16-18 0,-4-8-19 15,0 6-16-15,1-2-24 0,-1 3-19 0,2 1-24 16,-3 0-60-16,1 1-29 0,-1 1 0 16,1 0 0-16,-2 1 0 0,0-2 0 0,0 1 0 15,0 0 0-15,-1-1 0 0,1-3-69 16,-2-3-141-16,0-11-70 0,4 21-80 0,-4-21-83 16,3 16-103-16,-3-16-129 0,3 13-278 0,-3-13-524 15,0 0-1100-15</inkml:trace>
  <inkml:trace contextRef="#ctx0" brushRef="#br1" timeOffset="101588.8">4480 6531 766 0,'0'0'703'0,"3"-14"-110"0,-3 14-22 16,5-10-87-16,-5 10-20 0,8-10-53 0,-8 10-1 16,11-9-79-16,-11 9-8 0,14-8-62 15,-14 8 4-15,19-7-51 0,-19 7-16 0,20-4-53 16,-8 2-8-16,-12 2-50 0,23-1 4 15,-23 1-37-15,23 0 11 0,-12 1-40 0,-11-1 1 16,21 5-38-16,-13 1-11 0,0 0-45 16,-2 1 0-16,-2 1-36 0,-1 2 20 0,-3-10-41 15,1 20 23-15,-4-6-22 0,-1 2 22 0,-2-2 23 16,-4 3 17-16,1-1 16 0,0-3 30 16,-2 0 44-16,3-3 37 0,0 1 26 0,1-3 4 15,1-1-12-15,6-7-16 0,-8 11-16 16,8-11-12-16,0 0-4 0,-4 9-2 0,4-9-4 15,0 0-7-15,0 0-7 0,0 0-1 16,15-4-9-16,-15 4-7 0,13-7-26 0,-13 7-2 16,15-10-59-16,-4 4-4 0,0-2-42 0,2 1-15 15,-1-1-53-15,0 2-32 0,1-3-84 16,-1 2-58-16,0 0-129 0,1 0-241 0,-2-1-302 16,1 0-668-16</inkml:trace>
  <inkml:trace contextRef="#ctx0" brushRef="#br1" timeOffset="101904.82">4901 6340 864 0,'0'-13'768'0,"0"13"-202"0,0 0-82 0,0 0-86 16,0 0-3-16,0 0-38 0,0 0 16 0,0 0-41 15,0 0 1-15,0 12-55 0,0-12 0 16,0 28-21-16,0-7 3 0,0 2-3 15,0 4-22-15,-1-1-5 0,0 2-4 0,0 1-1 16,-1-2-10-16,0 6 1 0,-1-1-14 0,0-2-3 16,1-2-24-16,-1-2-107 0,0-2-68 15,-2 0 0-15,1-2 0 0,0-1 0 0,1-3 0 16,-1-2 0-16,0-2 0 0,0 0 0 16,1-3 0-16,-1-1 0 0,4-10 0 0,-6 15 0 15,6-15 0-15,-8 12 0 0,8-12 0 0,-9 8 0 16,9-8 0-16,-16 4 0 0,16-4 0 15,-22 1 0-15,22-1-300 0,-32 0-231 0,12-1-129 16,-3 1-194-16,-5-4-991 0,-1 1-1555 16</inkml:trace>
  <inkml:trace contextRef="#ctx0" brushRef="#br1" timeOffset="103455.43">580 7385 246 0,'0'0'451'0,"0"0"-68"0,0 0-41 0,0 0-46 16,0 0-29-16,0 0-28 0,0 0-26 15,0 0-28-15,0 0-19 0,0 0-18 16,2-10-18-16,-2 10-10 0,0 0-13 0,0 0-6 16,0 0-21-16,0 0 21 0,0 0-30 0,6-8 20 15,-6 8-37-15,0 0 24 0,0 0-39 0,0 0 35 16,0 0-45-16,0 0 31 0,7-6-37 15,-7 6 32-15,0 0-36 0,0 0 37 0,0 0-26 16,0 0 24-16,0 0-31 0,0 0 29 0,0 0-34 16,11-4 28-16,-11 4-31 0,0 0 28 15,0 0-26-15,0 0 30 0,0 0-28 0,0 0 40 16,0 0-13-16,8 6 40 0,-8-6-13 16,0 0 29-16,2 11-22 0,-2-11 34 0,0 12-25 15,0-12 1-15,-2 17-1 0,2-17-2 0,-2 25-6 16,-1-9-5-16,1 3-2 0,-1 0-2 15,0 3-7-15,-2 2-10 0,1 2-4 0,0 3-1 16,-2 1 17-16,2 2-17 0,0-6 37 16,0-1-21-16,1 1 14 0,-1-4-31 0,1-3 10 15,3 0-28-15,0 1 16 0,-1-4-23 0,1-1 16 16,0-2-24-16,0-13 21 0,0 19-24 16,0-19 21-16,1 17-24 0,-1-17 17 0,3 15-20 15,-3-15 26-15,0 0-26 0,7 9 17 16,-7-9-42-16,0 0-18 0,11-4-56 0,-11 4-14 15,12-10-60-15,-3-1-10 0,-2 0-66 0,1-1-19 16,1-2-72-16,1-2-22 0,-1 1 3 0,-1-1-11 16,1 1 5-16,-2 1 32 0,0 0 83 15,-1 1 37-15,0 1 78 0,0 2 49 16,-3 2 65-16,-3 8 47 0,7-14 38 0,-7 14 35 16,6-11 35-16,-6 11 22 0,5-8 17 0,-5 8 21 15,0 0 7-15,11-7-2 0,-11 7-5 0,0 0-14 16,0 0-15-16,13 3-23 0,-13-3-20 15,8 5-15-15,-8-5-18 0,9 10-20 0,-9-10-16 16,9 14-14-16,-9-14-4 0,11 13-10 16,-11-13-32-16,10 13-52 0,-10-13-32 0,10 12-75 15,-10-12-41-15,8 11-79 0,-8-11-50 0,7 8-81 16,-7-8-99-16,9 5-105 0,-9-5-314 16,0 0-501-16</inkml:trace>
  <inkml:trace contextRef="#ctx0" brushRef="#br1" timeOffset="103674.16">941 7508 244 0,'0'0'799'0,"7"-7"-124"0,-7 7-82 16,0 0-70-16,0 0-34 0,4 9-29 0,-4-9-27 16,1 12-26-16,-1-12-36 0,-1 23-32 0,-1-7-35 15,-1 4-38-15,0 2-35 0,-1 1-35 16,0 1-32-16,-2 3-23 0,2-1-22 0,-1-1-29 15,0-2-18-15,0 0-31 0,-2-1-54 0,3 0-58 16,0-7-63-16,0 1-65 0,2-2-44 16,-1-3-150-16,3-11-101 0,-4 14-207 0,4-14-793 15,0 0-1120-15</inkml:trace>
  <inkml:trace contextRef="#ctx0" brushRef="#br1" timeOffset="103893.28">907 7691 442 0,'0'0'605'0,"0"0"-86"16,14 1-46-16,-14-1 52 0,13 11-18 0,-2-3-14 16,0 6-15-16,3 1-75 0,-2 1-32 0,1 2-70 15,1-1-24-15,-1 1-65 0,0-1-19 0,0 1-49 16,0-1-13-16,-1 1-43 0,-1-3-1 16,0 0-36-16,-1-3 3 0,-2-1-67 0,1 0-34 15,-3-3-79-15,0-2-22 0,-6-6-71 16,10 12-28-16,-10-12-84 0,8 6-52 0,-8-6-133 15,0 0-272-15,0 0-318 0,16-3-723 0</inkml:trace>
  <inkml:trace contextRef="#ctx0" brushRef="#br1" timeOffset="104190.96">1372 7616 1593 0,'0'0'743'16,"0"0"-178"-16,0 0-98 0,0 0-79 0,10-5-47 16,-10 5-29-16,11-5-20 0,-11 5-26 0,15-6-28 15,-15 6-37-15,17-4-23 0,-17 4-22 16,18-4-5-16,-18 4-13 0,20-4-21 0,-10 1-24 15,1 1-18-15,1 0-17 0,-1-1-14 16,0 1-37-16,5 0-50 0,-4-1-64 0,1-1-60 16,-2 1-66-16,-1 0-75 0,4-1-71 0,-4 0-110 15,0 0-167-15,-10 4-622 0,16-8-884 0</inkml:trace>
  <inkml:trace contextRef="#ctx0" brushRef="#br1" timeOffset="104458.91">1579 7411 733 0,'0'0'635'0,"0"0"-130"16,-9-7-60-16,9 7-115 0,0 0-18 0,0 0-64 15,0 0 3-15,-10 3-3 0,10-3-12 16,0 0-17-16,-3 15-6 0,3-15-3 0,1 20 5 16,-1-9 0-16,1 8 0 0,0 1-7 0,0 4-11 15,-1 2-5-15,0 1-15 0,1 3-7 16,-2 2-14-16,1 3-18 0,0-2-13 0,-1 0-14 15,0-4-23-15,0-1-17 0,0 0-11 0,1-2-16 16,-1-4-7-16,1-2-5 0,-1-1-8 16,1-2-30-16,-1-3-41 0,1-14-43 0,0 21-54 15,0-21-31-15,0 16-116 0,0-16-81 0,0 0-121 16,0 0-151-16,0 0-159 0,0 0-459 16,0 0-870-16</inkml:trace>
  <inkml:trace contextRef="#ctx0" brushRef="#br1" timeOffset="104662.2">1538 7667 1189 0,'0'0'733'0,"-2"-17"-84"16,2 17-75-16,0 0-74 0,-3-12-53 15,3 12-33-15,0 0-37 0,0 0-30 0,0 0-36 16,-11 9-32-16,11-9-30 0,-8 10-35 16,8-10-36-16,-9 21-32 0,3-8-33 0,0 0-18 15,-2 1-18-15,1 1-15 0,1 1-20 0,-2 2-44 16,-1-1-61-16,1-1-41 0,1 0-74 15,0-1-17-15,-1-3-77 0,1 1-39 0,2-3-102 16,0-2-91-16,5-8-192 0,-8 10-656 16,8-10-953-16</inkml:trace>
  <inkml:trace contextRef="#ctx0" brushRef="#br1" timeOffset="104881.5">1423 7667 786 0,'0'0'645'15,"16"-1"6"-15,-16 1-41 0,18 5-66 0,-18-5-61 16,21 10-42-16,-7-3-44 0,-1 1-37 16,-1 0-38-16,2 1-51 0,-1 0-49 0,0 1-40 15,0-1-36-15,0 0-28 0,-2 0-21 16,-1-1-20-16,1 0-16 0,-3-1-19 0,-1-3-53 16,-7-4-57-16,11 10-58 0,-11-10-57 0,10 7-63 15,-10-7-75-15,0 0-57 0,11 4-98 16,-11-4-228-16,0 0-540 0,9-7-853 0</inkml:trace>
  <inkml:trace contextRef="#ctx0" brushRef="#br1" timeOffset="105071.58">1772 7400 572 0,'3'-17'706'0,"1"5"-75"16,-2 1-96-16,-2 11-51 0,5-16-65 15,-5 16 15-15,4-10-41 0,-4 10-8 0,0 0-69 16,0 0-20-16,0 0-55 0,0 0-18 15,0 0-57-15,10 7-17 0,-10-7-41 0,-3 15-29 16,3-15-53-16,-4 22-86 0,1-9-76 0,-1 1-89 16,0 0-88-16,0-1-70 0,0 2-80 15,0-2-101-15,-1-4-158 0,5-9-307 0,-6 16-638 16</inkml:trace>
  <inkml:trace contextRef="#ctx0" brushRef="#br1" timeOffset="105493.42">1759 7500 502 0,'0'0'607'16,"11"-3"-84"-16,-11 3-68 0,10-6-39 0,-10 6-92 16,12-5-30-16,-12 5-23 0,16-3-20 15,-16 3 1-15,17-4-25 0,-17 4 16 0,23-4-49 16,-7 1 13-16,-2 0-47 0,4 1 5 16,-2 1-41-16,1-2 8 0,0 1-48 0,-2 1 14 15,-2 1-30-15,-13 0 30 0,24-3-31 0,-24 3 2 16,23 0 1-16,-23 0 6 0,19 2 7 15,-19-2 11-15,19 2 2 0,-19-2 5 0,15 6 5 16,-15-6 4-16,15 11-2 0,-15-11-7 16,11 12 3-16,-7-5-8 0,3 6 7 0,-3 1 123 15,0 0-143-15,-1 4 0 0,-1 1 2 0,-1 2 8 16,-1 1-1-16,-1 2 2 0,-1 2-1 16,-1 0-2-16,-1 8 1 0,-2-4-12 0,-1 1-80 15,1-1 0-15,-1 1 0 0,-1-2 0 16,0-1 0-16,1-6 0 0,1 0 0 0,1-1 0 15,-2 0 0-15,1-5 0 0,1-1 0 0,1-3 0 16,0 1 0-16,1-4 0 0,3-9 0 0,-7 16 0 16,7-16 0-16,-5 12 0 0,5-12 0 15,-7 8 0-15,7-8 0 0,-9 5 0 16,9-5-66-16,0 0-183 0,-16 0-61 0,16 0-35 16,-15-6-94-16,8-1-28 0,-3-1-78 0,-1-4-24 15,-1-3-39-15,0 0-53 0,0-4 41 0,-2-4-413 16,1-1-645-16</inkml:trace>
  <inkml:trace contextRef="#ctx0" brushRef="#br1" timeOffset="106042.38">1792 7788 1392 0,'-6'-16'468'0,"1"3"-42"0,1 1-50 16,0 3-27-16,4 9-31 0,-5-13-42 15,5 13-26-15,-6-14-24 0,6 14-12 0,0 0-7 16,-6-8-1-16,6 8-5 0,0 0-6 16,0 0-2-16,0 0-17 0,-9 8-13 0,9-8-11 15,-3 18-4-15,0-3-8 0,0 2-11 0,-2 1-7 16,3 2-15-16,-3-2-15 0,3 0-14 15,-1 0-15-15,1-2-13 0,1-1-10 0,-1-2-11 16,1-3-11-16,1-10-7 0,-2 21-14 16,2-21-5-16,0 11-12 0,0-11-8 0,0 0 4 15,3 12-37-15,-3-12-4 0,0 0-53 0,0 0 0 16,12-2-53-16,-12 2 4 0,7-6-42 16,-7 6 34-16,14-11-21 0,-5 3 11 0,3-3-45 15,-1 1 13-15,2-2-28 0,1-1 20 16,-1 0-6-16,0 2 23 0,1-2 20 0,-2 3 10 15,-2-2 38-15,0 3 15 0,-2-1 44 0,1 3 24 16,-3-1 57-16,-6 8 32 0,9-11 47 16,-9 11 15-16,6-11 31 0,-6 11-11 0,5-9 12 15,-5 9 14 1,0 0 7-16,4-11 8 0,-4 11 15 0,0 0 3 0,0 0 10 0,2-14 1 16,-2 14 0-16,0 0-3 0,0 0-10 0,0 0-11 15,-1-11-5-15,1 11-35 0,0 0-19 0,0 0-6 16,0 0 6-16,0 0 17 0,0 0 13 15,0 0 10-15,0 0 3 0,5 10 17 16,-5-10 7-16,4 13 7 0,-4-13 0 0,4 19-7 16,1-5-3-16,-1 1-11 0,1 0-3 0,-1 2-14 15,0-2-66-15,0 3-71 0,2-2 0 0,-2-1 0 16,1 0 0-16,1-1 0 0,-3 0 0 16,1-3 0-16,-4-11 0 0,4 17 0 0,-4-17 0 15,5 15 0-15,-5-15 0 0,4 10 0 16,-4-10 0-16,0 0 0 0,6 12-77 0,-6-12-220 15,0 0-55-15,0 0-108 0,0 0-39 0,0 0-93 16,0 0-101-16,0 0-959 0,-8-10-1316 16</inkml:trace>
  <inkml:trace contextRef="#ctx0" brushRef="#br1" timeOffset="106482.73">2310 7588 1062 0,'0'0'811'0,"-4"-14"-126"0,4 14-84 15,-3-11-78-15,3 11-85 0,0 0-83 16,-3-9-61-1,3 9-44-15,0 0-20 0,0 0-14 0,0 0-15 16,0 0-26-16,5-7-33 0,-5 7-23 16,0 0-23-16,0 0-18 0,11 3-16 0,-11-3-34 15,0 0-53-15,11 6-54 0,-11-6-49 16,0 0-49-16,10 7-48 0,-10-7-55 0,7 6-51 16,-7-6-32-16,5 9-60 0,-5-9-114 0,4 8-164 15,-4-8-268-15,3 10-558 0</inkml:trace>
  <inkml:trace contextRef="#ctx0" brushRef="#br1" timeOffset="107177.26">2254 7738 1192 0,'0'0'712'0,"-9"6"-117"0,9-6-75 16,0 0-103-16,-8 5-52 0,8-5-71 0,0 0 10 15,0 0-54-15,0 0-9 0,0 0-64 16,0 0-4-16,0 0-60 0,0 0-21 0,0 0-20 15,13-5-11-15,-13 5-12 0,14-6-12 0,-14 6-6 16,16-9-6-16,-7 5-9 0,1 0-26 16,-1-1-31-16,-1 0-34 0,-8 5-32 0,19-5-27 15,-19 5-8-15,14-3 3 0,-14 3 15 16,0 0 26-16,15 0 13 0,-15 0 16 0,0 0 14 16,6 8 9-16,-6-8 8 0,0 0 42 0,1 18 6 15,-1-18 45-15,-2 15-12 0,2-15 32 16,-2 19-29-16,2-19 11 0,-2 19-31 0,2-19 16 15,-2 20-31-15,2-20 20 0,1 19-30 16,-1-19 22-16,1 19-29 0,-1-19 25 0,3 18-26 16,-3-18 19-16,4 17-29 0,-4-17 18 0,4 17-31 15,-4-17 14-15,3 14-25 0,-3-14 26 16,2 11-18-16,-2-11 26 0,3 12-19 0,-3-12 31 16,0 14-26-16,0-14 27 0,-2 14-20 15,2-14 25-15,-3 15-20 0,3-15 24 0,-5 14-22 16,5-14 30-16,-5 14-27 0,5-14 24 0,-7 11-21 15,7-11 24-15,-7 8-20 0,7-8 29 16,-10 6-25-16,10-6 26 0,-10 4-22 0,10-4 20 16,-12 2-22-16,12-2 38 0,-15 0-1 15,15 0 29-15,-16-2-21 0,16 2 33 0,-18-1-14 16,18 1 39-16,-17-2-22 0,17 2 33 0,-14-1-20 16,14 1 23-16,-11-1-30 0,11 1 7 0,0 0-31 15,-16 0-1-15,16 0-41 0,0 0-1 16,0 0-27-16,-13 0 20 0,13 0-17 15,0 0 26-15,0 0-9 0,0 0 30 0,0 0-19 16,2 12 22-16,-2-12-23 0,11 11 16 0,-3-7-21 16,4 6 9-16,1-3 6 0,5 3 30 0,0 0 1 15,2-1-5-15,2 0 63 0,8 1 45 16,2-2 30-16,3 0-29 0,2-2-33 0,2-2-28 16,2-1-24-16,-1-1-17 0,1 0-14 0,0-1-10 15,-2-2-50-15,-1 1-1 0,0-2 0 16,-7 0-109-16,-1 0-55 0,-1 0-49 0,-3 0-46 15,-5-1-43-15,-1 1-24 0,-2 0 9 16,-1-1-31-16,-4-1 13 0,-3 1-31 0,-10 3-19 16,16-6-62-16,-16 6-99 0,9-10-39 0,-9 10-505 15,4-9-708-15</inkml:trace>
  <inkml:trace contextRef="#ctx0" brushRef="#br1" timeOffset="107579.5">2524 7402 1524 0,'0'0'789'0,"0"0"-137"0,0 0-54 0,0 0-77 16,0 0-84-16,0 0-80 0,0 0-57 16,0 0-52-16,0 0-41 0,0 0-29 0,0 0-18 15,-5 8-24-15,5-8-13 0,0 0-31 16,2 14-6-16,-2-14-18 0,1 10-8 0,-1-10-22 15,-1 16-51-15,1-16-37 0,-2 18-50 16,-1-8-26-16,3-10 97 0,-4 19-178 0,4-19-7 16,-5 18-6-16,5-18-2 0,-6 17 2 0,6-17 22 15,-3 13 26-15,3-13 26 0,-3 12 26 16,3-12 23-16,0 0 19 0,-3 12 16 0,3-12 24 16,0 0 31-16,0 0 27 0,1 12 16 15,-1-12 4-15,0 0-4 0,0 0-6 0,12 1-6 16,-12-1-2-16,12-4-7 0,-12 4-12 0,15-4 7 15,-15 4-1-15,17-7-4 0,-8 3-3 0,2 1 1 16,2-1-3-16,0 0 1 0,1-1 2 16,-2 0-4-16,0 2-31 0,-2 0-50 15,-10 3-75-15,18-5-98 0,-18 5-115 0,14-2-233 16,-14 2-341-16,0 0-525 0</inkml:trace>
  <inkml:trace contextRef="#ctx0" brushRef="#br1" timeOffset="107813.84">2454 7796 859 0,'0'0'657'0,"-4"8"-70"16,4-8-89-16,0 0-45 0,0 0-93 0,4 7-41 16,-4-7-24-16,0 0-25 0,12-1-38 15,-12 1-27-15,17-6 10 0,-8 4-23 0,6-5-24 16,0 0-29-16,4-2-29 0,0 0-31 0,-1-1-8 15,4 0-17-15,-3 0-41 0,1-1-52 16,-2 0-59-16,0 1-53 0,0 1-55 0,-4 1-48 16,-2-1-45-16,0 2-64 0,-3 3-151 15,-1-1-177-15,-8 5-297 0,10-9-584 0</inkml:trace>
  <inkml:trace contextRef="#ctx0" brushRef="#br1" timeOffset="108112.19">2648 7457 907 0,'0'0'617'16,"-9"-13"-49"-16,9 13-84 0,-5-10-42 15,5 10-48-15,0 0-39 0,-8-10-34 0,8 10-34 16,0 0-45-16,0 0-14 0,0 0-4 0,0 0 19 16,0 0 9-16,-9 8-5 0,9-8-4 0,-1 18-12 15,3-2-13-15,-2 1-11 0,1 4 5 16,1 4-9-16,1 6 7 0,0 2-10 15,0 3-22-15,1-1-20 0,-2 2-20 0,1-2-22 16,-2-1-50-16,2-1-66 0,-1-4 0 0,0-3 0 16,0 0 0-16,0-3 0 0,0-2 0 0,-1-5 0 15,1 0 0-15,-1-2 0 0,1-3-195 16,-2-11-50-16,4 16-58 0,-4-16-67 0,1 12-74 16,-1-12-66-16,0 0-64 0,0 0-33 15,0 0-120-15,0 0-610 0,0 0-941 0</inkml:trace>
  <inkml:trace contextRef="#ctx0" brushRef="#br1" timeOffset="108364.58">2657 7841 446 0,'0'0'625'0,"7"-13"-100"15,-7 13-71-15,7-10-53 0,-7 10-59 0,11-11-11 16,-11 11-22-16,15-10-32 0,-6 5-36 0,0 1-39 16,2 1-28-16,-11 3-30 0,20-4-17 15,-20 4-3-15,23 0-9 0,-12 1 6 0,4 3 18 16,-1 2-21-16,-1 1 30 0,-1 0-30 0,-2 3 28 15,0-2-13-15,-3 3 33 0,-1-3-10 16,-3 2-1-16,-3-10-5 0,5 16-14 0,-5-16-15 16,-5 16-10-16,5-16-19 0,-8 21-7 0,0-11-14 15,-3-1-16-15,-1 0-11 0,-1 0-9 0,-1-2-5 16,1-1-4-16,-2 1-29 0,2-2-35 16,-2-2-60-16,4-2-66 0,11-1-63 0,-21 3-79 15,21-3-116-15,-16-3-119 0,16 3-229 16,-13-9-698-16,13 9-1087 0</inkml:trace>
  <inkml:trace contextRef="#ctx0" brushRef="#br1" timeOffset="108650.46">3004 7724 1487 0,'0'0'770'15,"14"-2"-87"-15,-14 2-24 0,15-4-61 0,-15 4-81 16,16-5-70-16,-6 3-36 0,1-2-33 16,3 1-37-1,-1 0-64-15,2-1-37 0,0 0-50 0,-2 2-25 0,-1-1-41 0,-1 1-12 16,1 0-37-16,0 0-2 0,-12 2-23 0,21-4-18 16,-21 4-62-16,18-3-38 0,-18 3-37 0,14-1-30 15,-14 1-38-15,14-3-37 0,-14 3-45 16,0 0-57-16,12 0-73 0,-12 0-61 0,0 0-76 15,0 0-120-15,0 0-740 0,0 0-981 16</inkml:trace>
  <inkml:trace contextRef="#ctx0" brushRef="#br1" timeOffset="109104.4">3557 7391 817 0,'0'0'790'0,"0"0"-93"16,0-12-73-16,0 12-87 0,0 0-61 0,0 0-41 15,0 0-55-15,0 0-35 0,0 0-37 16,0 0-34-16,0 0-40 0,0 0-35 0,0 0-27 15,0 0-31-15,-13 4-30 0,13-4-27 16,-11 19-16-16,2-8-9 0,-2 5-20 0,-1 1-9 16,-3 3-27-16,-1 2-16 0,-1 0 99 0,0 0-175 15,-1 0-22-15,2-1-25 0,-1-2-28 16,4-2-36-16,-1 0-47 0,1-3-38 0,3-3-53 16,1 0-72-16,1-1-111 0,8-10-218 15,-10 10-408-15,10-10-761 0</inkml:trace>
  <inkml:trace contextRef="#ctx0" brushRef="#br1" timeOffset="110090.62">3556 7474 500 0,'10'-7'743'16,"-2"1"-88"-16,-8 6-75 0,15-8-74 0,-15 8-34 16,9-4-19-16,-9 4-23 0,0 0-57 15,0 0-27-15,8 5-42 0,-8-5-40 0,0 0-38 16,-3 17-39-16,-1-9-34 0,-2 4-35 15,-1 1-15-15,-2 0-24 0,-1 4-19 0,-1-2 3 16,-1 0-7-16,3-1-11 0,0-3-6 0,-1 0-10 16,1 0-9-16,4-4-12 0,5-7-20 15,-11 13-23-15,11-13-7 0,-6 9 0 0,6-9-5 16,0 0 11-16,0 0 3 0,0 0-4 0,0 0-6 16,0 0-6-16,19-2-3 0,-19 2 11 0,15-9 6 15,-6 5 5-15,0-2 8 0,3 0 1 16,0 0 2-16,-3 2 4 0,0-2-3 0,-9 6-2 15,17-6-19-15,-17 6 1 0,13-6 5 16,-13 6 9-16,0 0 11 0,14-2 9 0,-14 2 4 16,0 0 4-16,7 10 2 0,-7-10-2 0,-1 13 2 15,-1-3 1-15,-4 3 0 0,-2 5 1 16,-3-1 1-16,0 1 0 0,-5 4 3 0,0 0 9 16,-1-1 7-16,1 0 6 0,-1-3-1 15,4-1-12-15,-2-2 1 0,6-5-10 0,0 1-19 16,1-3-24-16,8-8-20 0,-9 11 1 0,9-11 10 15,0 0 6-15,0 0-4 0,0 0-18 16,0 0-2-16,13-3-53 0,-5-2 19 0,3-4-6 16,1 0 8-16,2 1 5 0,1-3-5 15,1 1-4-15,-3 0 7 0,2 1-3 0,-2 0 1 16,0 2 7-16,-2 0-2 0,-2 2 0 0,-9 5 18 16,15-7 27-16,-15 7 27 0,10-4 22 15,-10 4 22-15,0 0 11 0,0 0 18 0,0 0 15 31,13 2 38-31,-13-2-18 0,0 0 30 0,0 0-13 0,0 0 14 0,0 0-42 0,0 0-14 16,1 12-14-16,-1-12 13 0,0 0-36 0,0 0-6 16,-5 10 16-16,5-10-30 0,0 0 25 15,-3 13-25-15,3-13 33 0,-2 10-9 0,2-10 32 16,-3 12-13-16,3-12 49 0,-3 18-17 16,3-18 7-16,-2 21 3 0,1-10-1 0,0 4 3 15,0 1-11-15,1 2 3 0,-1 0-1 0,0 1 3 16,1 1-1-16,0-1 1 0,-1 2 4 15,0-1-1-15,1-1 1 0,0 0-3 0,0-1 0 16,0-1-5-16,0-3-5 0,0-1-3 0,0-13-2 16,-1 21 0-16,1-21-11 0,0 17-70 15,0-17 0-15,0 14 0 0,0-14 0 0,-1 11 0 16,1-11 0-16,0 0 0 0,0 14 0 0,0-14 0 16,0 0 0-16,0 0 0 0,-3 13 0 15,3-13 0-15,0 0 0 0,0 0 0 0,0 0 0 16,0 0-199-16,-16-1-52 0,16 1-45 0,-9-9-52 15,4 2-74-15,-5-4-47 0,0-3-12 32,-1-1 44-32,-2-3 29 0,0 1 60 0,1-2 31 0,-2-4 58 0,3 5 44 0,-2 1 57 15,3 0 41-15,1 0 73 0,-1 4 61 0,2 1 93 16,1 2 46-16,1 1 40 0,0 2 7 0,6 7-2 16,-9-12-15-16,9 12-1 0,-7-5 2 15,7 5 3-15,0 0 7 0,0 0-4 0,-12 4-5 16,12-4-3-16,-5 8-37 0,5-8-13 31,-7 14-23-31,7-14-22 0,-5 16-18 0,2-6-9 16,0 0-15-16,1 0-11 0,0 1-16 0,-1-1-37 15,1 1-44-15,2-11-54 0,-3 18-75 16,3-18-77-16,-2 15-73 0,2-15-45 0,0 0-44 16,0 14-79-16,0-14-213 0,0 0-380 15,0 0-718-15</inkml:trace>
  <inkml:trace contextRef="#ctx0" brushRef="#br1" timeOffset="110309.5">3532 7877 244 0,'14'-5'772'0,"-1"3"-140"0,0 2-54 0,1 2-5 16,2 0-72-16,2 3-10 0,-1 0-48 0,2 4-7 16,0 0-36-16,-2 0-20 0,2 1-25 15,-4-2-35-15,0 1-34 0,-2-1-63 0,-2-1-4 16,-2 0-30-16,0-2-29 0,-9-5-27 0,14 7-16 15,-14-7-20-15,10 7-59 0,-10-7-76 16,0 0-67-16,9 7-77 0,-9-7-83 0,0 0-56 16,0 0-99-16,0 0-68 0,0 0 21 0,0 0-317 15,0 0-651-15,-3-11-1046 0</inkml:trace>
  <inkml:trace contextRef="#ctx0" brushRef="#br1" timeOffset="110997.93">3931 7563 894 0,'0'0'764'0,"-17"-6"-104"0,17 6-62 16,-11-3-42-16,11 3-58 0,0 0-61 0,-13-4-66 16,13 4-50-16,0 0-45 0,0 0-47 15,-10-3-30-15,10 3-2 0,0 0-1 0,0 0-2 16,0 0-12-16,0 0-16 0,0 0-18 15,0 0-24-15,16 0-6 0,-16 0-20 0,0 0-8 16,18-2-25-16,-18 2-2 0,14-1-23 0,-14 1 2 16,14 0-22-16,-14 0 9 0,14 0-15 15,-14 0 4-15,13 1-12 0,-13-1 1 0,12 2-17 16,-12-2 7-16,10 5-15 0,-10-5 14 16,7 7-11-16,-7-7 11 0,3 10-10 0,-3-10 14 15,0 16-9-15,0-16 8 0,-6 22 0 0,1-9 2 16,-3 2 4-16,0 2-3 0,-2-1 3 15,-1 1-3-15,1-1 6 0,0-1-1 0,-2 0 0 16,3-2 3-16,2-1-2 0,-2-1 0 16,1 0-1-16,2-4-5 0,6-7-11 0,-9 14-2 15,9-14-15-15,-6 8-13 0,6-8-3 0,0 0 4 16,0 0 2-16,0 0 5 0,0 0-5 16,0 0-12-16,0 0-7 0,12 0-7 0,-12 0-1 15,14-8-1-15,-14 8-1 0,14-10 4 0,-5 6 4 16,-1 0-2-16,-8 4 2 0,15-9 1 15,-15 9 0-15,14-6 7 0,-14 6 13 0,13-3 14 16,-13 3 28-16,10 3 22 0,-10-3 12 0,9 8 3 16,-9-8 1-16,6 15 5 0,-6-15 2 15,2 21 6-15,-3-9 3 0,0 2-6 0,-2 4-4 16,-2 0-10-16,1-2-3 0,-1 0-4 0,0 1-13 16,-1-2 6-16,0 1-40 0,-2-2-48 15,1-1-71-15,1 1-78 0,-1-3-94 0,0-2-117 16,7-9-103-16,-10 11-163 0,10-11-839 15,0 0-1158-15</inkml:trace>
  <inkml:trace contextRef="#ctx0" brushRef="#br1" timeOffset="111185.88">3859 7932 1364 0,'-2'-13'806'16,"2"13"-157"-16,0 0-60 0,-1-10-115 16,1 10-58-16,0 0-31 0,0 0-6 0,0 0-25 15,0 0-41-15,0 0-45 0,0 0-43 0,13 2-42 16,-13-2-38-16,8 6-32 0,-8-6-28 15,8 5-21-15,-8-5-58 0,11 6-62 0,-11-6-66 16,9 3-63-16,-9-3-46 0,11 1-97 16,-11-1-36-16,0 0-73 0,17-1-61 0,-17 1-178 15,14-6-561-15,-14 6-846 0</inkml:trace>
  <inkml:trace contextRef="#ctx0" brushRef="#br1" timeOffset="111711.7">4081 7779 1090 0,'6'-9'665'16,"-6"9"-46"-16,9-12-66 0,-9 12-36 0,6-8-41 0,-6 8-50 0,0 0-43 15,0 0-21 1,9-6-6-16,-9 6-23 0,0 0-29 0,6 10 110 0,-6-10-173 0,4 15-12 16,-4-15-23-16,3 19-22 0,-2-8-27 0,0 0-27 15,-1-11-23-15,2 21-21 0,-2-21-16 0,2 19-15 16,-2-19-11-16,2 15-9 0,-2-15-11 16,0 13-27-16,0-13-28 0,2 10-35 0,-2-10-39 15,0 0-26-15,3 11-26 0,-3-11-33 0,0 0-27 16,0 0-29-16,0 0-25 0,9-8-29 15,-9 8-26-15,6-13-29 0,-6 13-7 0,6-18 3 16,-2 3 19-16,-1-1 40 0,2 0 49 16,-1-2 44-16,0-3 43 0,0-2 33 0,0 0 26 15,1-2 23-15,0 0 25 0,1 0 36 0,-1 0 45 16,1 0 13-16,1 3 29 0,-2 0-9 16,2 4 14-16,-2 2 10 0,0 1 14 0,0 2 18 15,-2 4-19-15,-3 9 39 0,6-14 7 16,-6 14 11-16,0 0-1 0,8-8 0 0,-8 8 7 15,0 0 1-15,0 0 1 0,6 12 3 0,-6-12-3 16,5 23-1-16,-3-7 7 0,2 5 6 0,0 5 7 16,0 6 11-16,3 3-1 0,-2 6-4 15,1 2-4-15,-3 1 1 0,1 0-7 0,1-2-1 16,-2-6-6-16,1-1-7 0,-2-1-10 16,-1-6-16-16,1 0 2 0,-2-3-79 0,1-5-57 15,-1 0 0-15,1-3 0 0,-1 0 0 0,-2 0 0 16,0-5 0-16,1-1 0 0,1-11 0 15,-4 18 0-15,4-18 0 0,-9 16 0 0,9-16 0 16,-10 14 0-16,10-14 0 0,-14 8 0 16,14-8 0-16,-17 5 0 0,17-5 0 0,-23 0-281 15,7-3-212-15,-3 0-122 0,-2-2-100 0,-2 0-231 16,-1-2-681-16,-1 2-1286 0</inkml:trace>
  <inkml:trace contextRef="#ctx0" brushRef="#br1" timeOffset="112762.51">558 8632 444 0,'0'0'771'0,"0"0"-185"15,0 0-25-15,-15 0-93 0,15 0-23 16,0 0-61-16,0 0-2 0,0 0-53 0,-14 0-2 16,14 0-47-16,0 0 3 0,0 0-39 0,0 0 0 15,0 0-42-15,-14 0-20 0,14 0-3 16,0 0-22-16,0 0-10 0,0 0-12 0,0 0-7 16,0 0-6-16,-12 2-7 0,12-2-10 15,0 0-1-15,0 0-15 0,0 0-9 0,0 0-14 16,0 0-3-16,0 0-7 0,0 0-10 0,0 0-4 15,0 0 0-15,-11 3 3 0,11-3-6 0,0 0 7 16,0 0-12-16,0 0-3 0,0 0-2 16,0 0-6-16,0 0 3 0,0 0-4 0,0 0-7 15,0 0 1-15,0 0-4 0,0 0-5 16,0 0-5-16,0 0-3 0,0 0-7 0,0 0 4 16,0 0-5-16,0 0-1 0,0 0 1 0,0 0 2 15,0 0 1-15,0 0 3 0,0 0 2 16,0 0 0-16,11-2 3 0,-11 2-2 0,0 0 0 15,18-3-3-15,-18 3-1 0,18-3 0 16,-18 3-2-16,18-3 2 0,-18 3-4 0,20-2-8 16,-9-1 5-16,-11 3-5 0,21-5-4 0,-21 5-1 15,21-5 7-15,-21 5-6 0,19-5 5 16,-19 5 4-16,15-5 1 0,-15 5 7 0,14-2 4 16,-14 2 5-16,0 0 3 0,14 0 1 0,-14 0-1 15,0 0-2-15,3 12-2 0,-3-12-3 16,-3 23 4-16,-3-7-3 0,0 0-1 0,-1 3 0 31,-2 1-1-31,0 0 0 0,-2 4 3 0,-2 1-4 0,-1-2 2 0,0 2 1 0,-1 0-3 0,-1-1 1 16,0-1-1-16,0 1 1 0,-1-1 0 15,2-2-2-15,-2-1-10 0,3 1-2 0,0-4-27 16,2-1-34-16,0-1-38 0,3-3 103 0,0-1-180 31,2-2-34-31,0 1-39 0,1-4-36 16,6-6-32-16,-6 11-22 0,6-11-22 0,0 0-9 15,0 0-39-15,0 0-94 0,0 0-214 16,0 0-415-16,0 0-758 0</inkml:trace>
  <inkml:trace contextRef="#ctx0" brushRef="#br1" timeOffset="112965.8">578 8938 428 0,'8'-6'637'0,"-8"6"-94"0,12-4-69 15,-12 4-29-15,0 0-107 0,14 4-17 16,-14-4-29-16,10 14-24 0,-2-3 8 0,-3 3 14 15,2 4-25-15,-1 1-32 0,1 1-35 16,0 1-29-16,-2-1-25 0,1 0-24 0,-1-1-22 16,0-1-20-16,-1-1-16 0,1-3-10 0,-2 1-19 15,1-2-38-15,-1-4-58 0,-3-9-61 16,4 17-58-16,-4-17-60 0,6 13-31 0,-6-13-37 16,0 0-104-16,7 6-157 0,-7-6-550 15,0 0-737-15</inkml:trace>
  <inkml:trace contextRef="#ctx0" brushRef="#br1" timeOffset="113138.36">810 9094 614 0,'9'-13'598'16,"-9"13"-125"-16,7-7-40 0,-7 7-41 15,0 0-50-15,0 0-19 0,0 0-15 0,14 2 31 16,-14-2-6-16,10 13-35 0,-5-5-50 0,1 3-35 16,0 2-27-16,0-1-35 0,0 1-28 0,0-1-26 15,-1 1-22-15,-1-2-25 0,1 0-51 16,-1-3-45-16,-4-8-98 0,7 15-52 0,-7-15-95 15,5 9-51-15,-5-9-120 0,0 0-220 16,9 7-390-16,-9-7-687 0</inkml:trace>
  <inkml:trace contextRef="#ctx0" brushRef="#br1" timeOffset="113451.05">1086 8768 429 0,'4'-13'738'16,"-4"13"-144"-16,0 0-106 0,4-11-28 0,-4 11-64 16,0 0-12-16,0 0-48 0,0 0 8 15,0 0-49-15,6 7-2 0,-6-7-59 0,2 11 5 16,-2-11-27-16,2 18 10 0,-1-5-32 0,0 4-18 16,0 4-15-16,1 2-2 0,-1 5-3 15,0 0-12-15,0 5-3 0,0 2-9 0,1 1-11 16,-2 0-12-16,0 0-16 0,2-1-18 15,-4-2-7-15,4-4-13 0,-2-2-10 0,0 0-1 16,-2-3-10-16,2-4-23 0,0-2-35 0,0-2-48 16,0-3-57-16,0-13-49 0,0 21-106 15,0-21-75-15,0 0-142 0,-1 12-121 0,1-12-248 16,0 0-536-16,0 0-1014 0</inkml:trace>
  <inkml:trace contextRef="#ctx0" brushRef="#br1" timeOffset="113858.67">1171 8884 548 0,'6'-13'704'0,"-6"13"-114"0,8-10-70 0,-8 10-22 16,9-8-76-16,-9 8-13 0,12-10-80 0,0 3-10 16,-1-1-82-16,1 0-17 0,3 0-66 15,-1-1-7-15,3 0-52 0,-2 2 2 0,1-2-42 16,-1 2 11-16,0 1-42 0,-1 0 20 0,0 1-32 15,-2 1 22-15,-1 1-21 0,-11 3 46 16,19-3-10-16,-19 3 46 0,16 0-8 0,-16 0 37 16,14 5-8-16,-14-5 21 0,16 8-12 15,-11 0 6-15,4 3 5 0,-2 3-8 0,2 3 1 16,-2 2-4-16,0 4 6 0,0 3 0 0,2 3-14 16,-2 3 23-16,-2 0-14 0,-1 1 8 15,1 1 2-15,-2 0-12 0,1-3-7 0,0 1-60 16,-1-7-57-16,-1 1 0 0,0-2 0 0,0-1 0 15,-1-3 0-15,0-2 0 0,1 1 0 0,-1-3 0 16,-1-1 0-16,0-4 0 0,0-11 0 16,0 21 0-16,0-21 0 0,0 19 0 15,0-19 0-15,0 16 0 0,0-16 0 0,-3 14 0 16,3-14 0-16,-2 11 0 0,2-11 0 0,-5 8 0 16,5-8-161-16,0 0-180 0,-11 6-69 0,11-6-126 15,-12-6-84-15,4 1-66 0,-4-2-1033 16,-2-6-1398-16</inkml:trace>
  <inkml:trace contextRef="#ctx0" brushRef="#br1" timeOffset="114210.8">1038 9017 997 0,'0'0'663'0,"-13"-9"-137"0,13 9-63 15,0 0-49-15,-8-5-31 0,8 5-28 0,0 0-29 16,0 0-36-16,0 0-50 0,6-7-38 0,-6 7-36 15,12-6-7-15,-12 6-56 0,16-8 4 16,-3 2-52-16,1-1 14 0,1 1-59 0,0-1-35 0,1 0-85 16,0 1-29-16,0-3-81 0,-1 1-18 0,0 3-56 15,-2-2-38-15,-1 1-55 0,-1 2-29 0,-11 4 17 16,15-5 67-16,-15 5 234 0,11-4-13 0,-11 4 138 16,0 0 95-16,0 0 53 0,11 1 29 15,-11-1-4-15,0 0 47 0,5 11-19 0,-5-11 22 16,2 12-41-16,-2-12-19 0,2 17-36 15,-2-17-29-15,3 20-20 0,-2-8-20 0,0 2-12 16,1 3-13-16,0 0-13 0,-1-1-8 0,0 1-21 16,-1-1-48-16,0-2-46 0,0 0-54 15,0-1-36-15,-1-1-33 0,1-1-67 0,0-11-60 16,-1 21-124-16,1-21-90 0,-2 17-341 16,2-17-439-16</inkml:trace>
  <inkml:trace contextRef="#ctx0" brushRef="#br1" timeOffset="114508.02">1279 9042 616 0,'0'0'543'0,"0"0"-90"16,0 0-54-16,15-1-74 0,-15 1-70 0,0 0-45 15,17 0-17-15,-17 0-41 0,13 1-28 0,-13-1-23 16,16 2-17-16,-16-2-10 0,16 5 6 15,-16-5-1-15,17 7 7 0,-17-7 14 0,13 9 29 16,-13-9 18-16,12 13 17 0,-12-13 3 16,7 15 10-16,-7-15-3 0,2 17-12 0,-2-17-20 15,-2 18-20-15,0-8-19 0,-3 2-25 0,-2 0 16 16,0 0-46-16,-2-1 14 0,-1-1-43 0,1 1-1 16,-2-3-63-16,-1 2-22 0,1-3-59 15,0 0-2-15,1-2-62 0,1-2-15 16,9-3-58-16,-17 3-47 0,17-3-147 0,-14-2-214 15,14 2-334-15,-13-6-607 0</inkml:trace>
  <inkml:trace contextRef="#ctx0" brushRef="#br1" timeOffset="114985.32">1834 8751 38 0,'0'0'763'16,"0"0"-165"-16,0 0-94 0,0 0-25 0,0 0-98 16,0 0 2-16,0 0-44 0,0 0 15 15,0 0-43-15,0 0 10 0,0 0-60 0,0 0 2 16,-9 12-54-16,9-12-22 0,-7 15-20 15,0-3-23-15,1 1-12 0,-2 0-17 0,-1 1-10 16,2 0-21-16,-2 2-15 0,-1-1-11 0,0-2-13 16,2 2-14-16,-1-2-52 0,0 0-27 15,0 1-20-15,1-3-30 0,-1 0-38 0,4-2-49 16,0-2-59-16,5-7-57 0,-8 12-28 16,8-12-5-16,0 0-9 0,-8 10-9 0,8-10-21 15,0 0-26-15,0 0-52 0,0 0-388 0,0 0-380 16</inkml:trace>
  <inkml:trace contextRef="#ctx0" brushRef="#br1" timeOffset="115157.2">1717 8981 651 0,'0'0'415'16,"0"0"-78"-16,13 0 2 0,-13 0-7 0,0 0-6 15,13 6-44-15,-13-6-22 0,9 10-13 0,-9-10 2 16,8 13-6-16,-4-5-3 0,3 5 13 16,-3 0-9-16,0 1-27 0,1 2-25 0,-2-2-18 15,1 1-17-15,-2 0-23 0,1-1-21 16,0 0-20-16,-2-3-18 0,-1-11-13 0,2 21-19 15,-2-21-48-15,2 17-70 0,-2-17-82 0,2 14-111 16,-2-14-88-16,0 0-118 0,2 12-279 0,-2-12-372 16,0 0-739-16</inkml:trace>
  <inkml:trace contextRef="#ctx0" brushRef="#br1" timeOffset="115548.41">1807 8987 86 0,'4'-8'707'0,"-4"8"-159"16,0 0-82-16,8-10-43 0,-8 10-106 0,6-6-46 15,-6 6-66-15,12-9 2 0,-5 4-39 0,3-2 4 16,2-2-62-16,0 1 8 0,2 1-60 16,-1-2 20-16,0 1-50 0,1 1 23 0,-1 1-53 15,0 0 29-15,-4 0-38 0,2 4 40 16,-11 2-13-16,15-3 71 0,-15 3 19 0,12 1 56 15,-12-1 7-15,13 9 52 0,-13-9-12 0,9 13 11 16,-6-4-6-16,3 2 2 0,-2 3-5 16,1 1 0-16,-1 0-5 0,0 2-21 0,-1 1-14 15,0 3-12-15,0 2-5 0,-1-4-13 0,2 3-14 16,-2-3-10-16,-1 2-12 0,1-3-16 16,-1 0-6-16,2-1-26 0,-2-1-8 0,1-3-11 15,-1-2-9-15,-1-11-7 0,1 18-31 16,-1-18-28-16,1 16-40 0,-1-16-30 0,2 12-43 15,-2-12-43-15,0 0-60 0,0 12-59 0,0-12-35 16,0 0-92-16,0 0-1 0,0 0-5 16,0 0-45-16,0 0-74 0,-14-1-688 0,14 1-862 15</inkml:trace>
  <inkml:trace contextRef="#ctx0" brushRef="#br1" timeOffset="116426.34">1870 9122 945 0,'-10'-5'622'0,"0"1"-109"16,10 4-57-16,-16-6-48 0,16 6-47 0,-10-6-56 15,10 6-57-15,0 0-58 0,-11-4-47 16,11 4-27-16,0 0-23 0,0 0-14 0,0 0-12 16,-3-9-13-16,3 9-14 0,6-7-20 0,-6 7-3 15,14-10-16-15,-7 4-11 0,4-1-18 0,1 0-30 16,0 2-2-16,-1 1 7 0,0 0-10 16,-11 4-7-16,18-4-4 0,-18 4 2 0,17 1 10 15,-17-1 15-15,12 3 15 0,-12-3 9 16,9 11 29-16,-9-11 38 0,7 12 33 0,-7-12 29 15,1 14 15-15,-1-14 15 0,-2 17 20 0,2-17 6 16,-5 16 4-16,5-16 8 0,-5 17 0 16,5-17-12-16,-6 13-26 0,6-13-23 0,-3 11-30 15,3-11-41-15,0 0-58 0,-4 7-46 16,4-7-33-16,0 0-31 0,0 0-40 0,4-10-42 16,-4 10-38-16,10-20-14 0,-1 7-2 0,0-4-22 15,-1 0 27-15,3-2 31 0,-2 1 25 16,2-2 19-16,0 1 20 0,-1-1 26 0,-1 1 26 15,0 1 23-15,1-2 38 0,-1 4 46 16,-1 1 33-16,0 2 27 0,-1 1 14 0,-2 3 14 16,-1-1 15-16,-4 10 10 0,8-11 13 0,-8 11-9 15,0 0 12-15,8-8-30 0,-8 8 29 0,0 0-36 16,0 0 41-16,0 0-18 0,1 13 23 16,-1-13-27-16,-3 11 11 0,3-11-31 0,-5 13 13 15,5-13-35-15,-5 14 19 0,5-14-39 0,-5 12 9 16,5-12-37-16,-3 9 5 0,3-9-34 15,0 0 19-15,0 0-26 0,0 0 25 0,2 11-26 16,-2-11 11-16,0 0-31 0,11-5 28 0,-11 5-19 16,14-9 25-16,-6 4-39 0,3-2 15 15,1 0-22-15,-1-1 25 0,2 0-35 0,-2-1 28 16,0 2-25-16,2 0 39 0,-2-1-29 16,1 2 43-16,-2 1-29 0,-1 0 39 0,-9 5-14 15,17-6 36-15,-17 6-5 0,16-1 47 0,-16 1-6 16,15 1 38-16,-15-1 0 0,14 6 48 15,-6 1-9-15,1 3 17 0,-2 1 7 0,0 4 0 16,-2-1 2-16,1 3 10 0,-2 0 7 16,0 4 16-16,-1 2-13 0,0-1 2 0,-2 3-14 15,1-2 2-15,-1 2-7 0,0-4-9 0,-1-1-14 16,0 0-7-16,1-1-15 0,-1-2-16 16,0 0-12-16,-1-4-9 0,1-1-13 0,0-12-12 15,-1 21-61-15,1-21-1 0,-2 17 0 16,2-17-16-16,-4 14-132 0,4-14-79 0,-6 9-72 15,6-9-64-15,-9 7-50 0,9-7-19 0,-10 2 3 16,10-2-11-16,-13-1 45 0,13 1 36 16,-17-6 51-16,8 4 24 0,-4-6 71 0,0 1 66 15,1-1 92-15,-1 1 78 0,0 0 73 0,1-1 77 16,3 3 43-16,2-1 27 0,7 6 2 16,-14-8-8-16,14 8-27 0,-11-7-22 0,11 7-9 15,-6-6 0-15,6 6-5 0,0 0-13 0,-5-9-20 16,5 9-25-16,0 0-21 0,0 0-22 15,2-14-16-15,-2 14-33 0,6-6-68 0,-6 6-66 16,11-10-101-16,-11 10-99 0,19-12-111 16,-7 5-161-16,1 0-945 0,1-3-1160 0</inkml:trace>
  <inkml:trace contextRef="#ctx0" brushRef="#br1" timeOffset="116770.63">2756 8600 1493 0,'-15'-7'803'0,"15"7"-174"15,-10-6-68-15,10 6-80 0,0 0-73 0,-12-6-78 16,12 6-38-16,0 0-44 0,0 0-27 16,-8-5-17-16,8 5-19 0,0 0-16 0,0 0-17 15,0 0-20-15,0 0-20 0,0 0-20 16,0 13-15-16,0-13-12 0,0 0-12 0,5 12-12 16,-5-12-9-16,3 10-10 0,-3-10-20 0,5 9-41 15,-5-9-49-15,4 9-49 0,-4-9-41 16,5 11-35-16,-5-11-84 0,4 10-40 0,-4-10-74 15,3 10-89-15,-3-10-202 0,4 10-529 16,-4-10-839-16</inkml:trace>
  <inkml:trace contextRef="#ctx0" brushRef="#br1" timeOffset="117225.82">2870 8582 776 0,'0'0'676'0,"0"0"-50"0,11-4-72 0,-11 4-14 15,0 0-53-15,0 0 15 0,12 4-67 0,-12-4-30 16,0 0-35-16,9 9-42 0,-9-9-40 16,7 6-44-16,-7-6-43 0,5 8-38 0,-5-8-26 15,5 8-30-15,-5-8-13 0,3 11-11 16,-3-11-25-16,2 10-14 0,-2-10-28 0,0 0-44 16,-2 17-43-16,2-17-33 0,-3 17-37 0,3-17-37 15,-9 14-2-15,1-3-49 0,-1-3-4 16,-1 3-37-16,-3-4 14 0,2 0-22 0,-4 2 39 15,2-1-35-15,-2-1 10 0,-1-1 20 0,0 1 76 16,-1 0 54-16,1-1 55 0,1 0 29 16,-2 0 61-16,3-1 21 0,-1-1 57 0,1 2 50 15,3-2 43-15,0-1 33 0,11-3 18 0,-17 6-9 16,17-6-34-16,-14 4-38 0,14-4-24 16,-9 4-3-16,9-4 9 0,0 0 10 0,0 0-1 15,0 0-5-15,0 0-9 0,0 0-7 16,0 0-14-16,11 2-12 0,-11-2-9 0,20-5-14 15,-6 2-10-15,3-2-8 0,1-1 2 0,2 0-13 16,1 1-9-16,1-2-7 0,-1 0-15 0,0 1-6 16,1 1-11-16,-5 0-32 0,0 0-34 15,-2 0-35-15,1 0-36 0,-4 3-38 0,-12 2-36 16,19-6-29-16,-19 6-13 0,13-4-81 16,-13 4-42-16,0 0-88 0,12-4-81 0,-12 4-209 15,0 0-563-15,0 0-903 0</inkml:trace>
  <inkml:trace contextRef="#ctx0" brushRef="#br1" timeOffset="117585.88">2765 8546 683 0,'0'0'686'0,"-7"-9"-144"0,7 9-75 16,0 0-79-16,-7-8-46 0,7 8-47 0,0 0-38 15,0 0-34-15,-6-7-12 0,6 7 14 16,0 0-5-16,0 0-6 0,0 0-9 0,0 0-14 15,0 0-7-15,1 14-4 0,-1-14-5 0,3 15-2 16,-3-15 8-16,5 25 16 0,-4-6-6 16,1 0-9-16,0 5-11 0,-1 1 1 0,0 1-7 15,1 2-1-15,-2-1-19 0,2 3-8 16,-2-3-15-16,1 2-25 0,0-2-7 0,0-2-22 16,-1 0-6-16,1 0-19 0,-1-4 0 0,0 1-12 15,0-3 2-15,0 0-17 0,0-1 4 16,-1-2-20-16,1-1 0 0,0-3-28 0,0-12-30 15,0 19-36-15,0-19-42 0,-1 16-18 0,1-16-27 16,0 0-29-16,0 16-30 0,0-16-29 0,0 0-37 16,0 0-34-16,0 0-47 0,0 0-19 15,0 0-25-15,0 0-23 0,-2-13-61 0,2 13-48 16,-2-18-504-16,2 6-684 0</inkml:trace>
  <inkml:trace contextRef="#ctx0" brushRef="#br1" timeOffset="117757.73">2754 8894 1094 0,'0'-12'526'0,"0"12"8"0,-2-18-56 15,2 18-2-15,-2-13-75 0,2 13-23 0,0 0-51 16,-5-6 23-16,5 6-37 0,0 0-11 16,-10 4-23-16,10-4-25 0,-9 7-25 0,9-7-31 15,-12 13-32-15,4-2-34 0,0-1-25 0,-1 1-21 16,1 0-17-16,0-1-13 0,0 1-16 16,-1 0-43-16,1 0-51 0,1-1-61 0,0 0-69 15,0-2-75-15,2 0-79 0,5-8-97 16,-10 10-124-16,10-10-140 0,-8 6-616 0,8-6-918 15</inkml:trace>
  <inkml:trace contextRef="#ctx0" brushRef="#br1" timeOffset="118249.41">2707 8875 680 0,'0'0'540'0,"24"0"-101"0,-24 0-52 15,20 3-24-15,-20-3-68 0,20 7 4 16,-7-2-58-16,-2 1-7 0,0 1 1 0,-2 0-2 15,-2 1-5-15,-2-1-8 0,-1 0-24 16,0 4-12-16,-4-11-16 0,3 19-22 0,-3-19-17 16,-1 22-15-16,-2-6-12 0,-1 1-14 0,-3 1-7 15,-1 1-7-15,-2 1-10 0,0-2-6 16,-1 0-11-16,-2-2-9 0,1 2-4 0,-2-3-8 16,0 0-17-16,-1-1-4 0,0-1-2 15,-1-1-2-15,2-1-1 0,1-3 4 0,1 0 3 16,1-2 7-16,0-1 8 0,3 1-1 0,8-6-11 15,-13 6-14-15,13-6-8 0,0 0-3 0,-13 2 4 16,13-2-3-16,0 0-23 0,0 0-31 16,3-15-15-16,1 8-8 0,5-4 6 0,0 0 8 15,3-2 11-15,2-1 5 0,1 2-4 16,2-1-22-16,-1 1-12 0,1 1 7 0,1 0 16 16,-1 2 14-1,0 1 13-15,-2 3 4 0,0-1 20 0,-3 3 13 16,-12 3 19-16,20-3 25 0,-20 3 19 0,12 6 27 15,-12-6 27-15,9 9 13 0,-9-9 13 16,3 16 3-16,-3-16 1 0,-3 19-4 0,0-4-10 16,-3 0-13-16,-2 3-11 0,-1-3-11 0,-2 2-7 15,0-1-12-15,-1 0-14 0,-1 0-11 16,1-2-9-16,-1-1-21 0,2-1-26 0,-1-2-59 16,2 0-32-16,-1-2-16 0,2-1-37 15,9-7-54-15,-13 8-61 0,13-8-42 0,0 0-30 16,-13 2-48-16,13-2-71 0,0 0-101 0,-7-7-491 15,7 7-672-15</inkml:trace>
  <inkml:trace contextRef="#ctx0" brushRef="#br1" timeOffset="118484.75">2835 9163 224 0,'0'0'525'0,"18"1"-74"15,-18-1-32-15,14 5-59 0,-14-5-37 16,11 9-60-16,-11-9-15 0,9 13-16 15,-9-13-10-15,6 16 0 0,-6-16 8 0,3 19 18 16,0-7-34-16,-2-1 19 0,-1 1-40 0,0 1 15 16,0-2-48-16,0 1 15 0,-1-1-55 0,-2 5 6 15,2-2-49-15,-2 1 10 0,0-1-44 16,-1-2 0-16,0 2-65 0,-2-2-9 0,1-2-58 16,1 0-11-16,0-3-66 0,4-7-12 0,-7 15-68 15,7-15-47-15,-7 10-93 0,7-10-167 16,-7 8-569-16,7-8-737 0</inkml:trace>
  <inkml:trace contextRef="#ctx0" brushRef="#br1" timeOffset="118844.33">3137 9326 826 0,'0'0'648'0,"0"0"-51"0,9 5-74 15,-9-5-44-15,0 0-23 0,0 0-16 16,8 5-11-16,-8-5-33 0,0 0-25 15,0 0-28-15,9 7-35 0,-9-7-26 0,0 0-43 16,6 6-38-16,-6-6-29 0,0 0-29 0,0 0-23 16,7 8-24-16,-7-8-21 0,0 0-11 0,0 0-22 15,7 8-34-15,-7-8-35 0,0 0-63 16,0 0-65-16,0 0-73 0,6 9-85 0,-6-9-109 16,0 0-106-16,0 0-220 0,0 0-758 15,0 0-1134-15</inkml:trace>
  <inkml:trace contextRef="#ctx0" brushRef="#br1" timeOffset="119282.3">3360 8634 573 0,'0'0'806'15,"0"0"-198"-15,0 0-55 0,0 0-67 0,-4-9-42 16,4 9-44-16,0 0-36 0,0 0-45 0,0 0-36 16,0 0-38-16,14-1-42 0,-14 1-39 15,0 0-30-15,11 2-27 0,-11-2-25 0,0 0-38 16,14 5-59-16,-14-5-54 0,11 3-59 0,-11-3-43 15,10 4-46-15,-10-4-32 0,10 5-40 16,-10-5-42-16,9 6-133 0,-9-6-152 0,7 5-403 16,-7-5-627-16</inkml:trace>
  <inkml:trace contextRef="#ctx0" brushRef="#br1" timeOffset="119579.63">3364 8729 836 0,'-10'3'652'0,"10"-3"-128"0,0 0-84 15,0 0-59-15,-8 6-28 0,8-6-18 0,0 0-3 16,-2 12-10-16,2-12-18 0,0 0-19 16,0 20-13-16,0-20-21 0,2 21-16 0,0-5-16 15,0 2-10-15,1 0-13 0,-1 5-6 0,1 1-11 16,0-1-19-16,0 2-25 0,-1-1-25 15,2-2-12-15,-2 0-28 0,0-3-6 0,-2 0-21 16,2-1-12-16,-1-4-40 0,1 1-44 16,-2-5-60-16,0-10-56 0,2 19-71 0,-2-19-86 15,0 12-103-15,0-12-64 0,0 0-124 0,2 12-220 16,-2-12-406-16,0 0-853 0</inkml:trace>
  <inkml:trace contextRef="#ctx0" brushRef="#br1" timeOffset="120377.65">3341 8937 631 0,'0'0'712'15,"0"0"-142"-15,-4-11-64 0,4 11-79 0,0 0-38 16,0 0-27-16,0 0-17 0,-2-10-10 16,2 10-29-16,0 0-18 0,0 0-15 0,0 0-22 15,7-10-13-15,-7 10-8 0,0 0-14 0,9-7-7 16,-9 7-15-16,11-6-15 0,-11 6-13 15,17-7-22-15,-6 2-14 0,3-2-12 0,0 1-6 16,2-1 16-16,2-3-5 0,2 3-19 16,-1-1-19-16,2 0-17 0,0 1-15 0,0-1-7 15,-1 2-9-15,-3 2-6 0,0-2-7 0,0 3-2 16,-2 0-5-16,0 0-5 0,-4 2 0 16,-11 1-7-16,19-2-3 0,-19 2-7 0,13 2-15 15,-13-2-31-15,12 5-40 0,-12-5-43 0,5 9-34 16,-5-9-47-16,1 12-41 0,-1-12-29 15,-3 18-27-15,1-8-4 0,-3-1-1 0,0 4 12 16,-2-1 13-16,1 0 29 0,-1 0 41 16,-2-1 18-16,1 0 30 0,-1 0 36 0,1 0 31 15,-2-1 38-15,2 0 40 0,0-1 32 0,0 0 20 16,2-2 13-16,1 1 9 0,5-8 18 16,-13 18 12-16,7-7-5 0,0 1 140 0,1 1-144 15,0-1 5-15,-1 1 1 0,1 2 1 16,0 0 2-16,0 0 4 0,1 2-7 0,0-1-5 15,1 1-6-15,-1 0-3 0,1 0-7 0,1 0-9 16,-3 0-5-16,3 0 21 0,0-1-32 16,1 1 2-16,1-1 29 0,-1-2-28 0,0-2 30 15,1-12-22-15,2 20 22 0,-2-20 20 16,3 18 14-16,-3-18 14 0,9 13 10 0,-9-13 2 16,12 12-6-16,-12-12-8 0,18 6-9 0,-8-4 3 15,1 0 7-15,1 0 0 0,1-1-7 0,1-2 2 16,4 0-11-16,0-2-7 0,-1 2-5 15,2 0-7-15,-3-2-9 0,1 0-14 0,0 0-7 16,-4 1-6-16,-1 1-7 0,-12 1-5 16,21-5-2-16,-21 5-6 0,17-3 1 0,-17 3-2 15,13-3-10-15,-13 3-16 0,11-1-23 0,-11 1-34 16,0 0-22-16,13-5-23 0,-13 5-18 16,0 0-16-16,6-8-14 0,-6 8-12 0,0 0-15 15,0-18-6-15,0 18-8 0,-4-18-11 16,-1 4 22-16,0-1 26 0,-2 0 25 0,2 0 32 15,-2-3 18-15,0 2 21 0,-1 2 19 0,1 2 47 16,1 0 65-16,0 3 52 0,1 1 32 16,5 8 10-16,-11-10 1 0,11 10 7 0,-10-5-3 15,10 5 4-15,0 0-15 0,-17 2-9 0,17-2-24 16,-13 9-12-16,3-2-24 0,-1 2-15 16,1 1-30-16,-1 2-65 0,-4 0-71 0,4 2-72 15,-4-1-83-15,3 1-101 0,-2 0-116 16,2 0-177-16,-1 0-934 0,-2-2-1233 0</inkml:trace>
  <inkml:trace contextRef="#ctx0" brushRef="#br1" timeOffset="121020.33">511 9620 743 0,'0'0'864'16,"0"0"-220"-16,-11-5-117 0,11 5-101 0,0 0-11 16,0 0-40-16,0 0 10 0,0 0-75 0,0 0-7 15,0 0-48-15,0 0-28 0,5 11-55 0,-5-11-12 16,9 7-49-16,-9-7-2 0,12 7-40 16,-12-7-1-16,14 9-29 0,-14-9-7 15,14 7-69-15,-14-7-16 0,15 6-83 0,-15-6-38 16,12 6-96-16,-12-6-34 0,11 7-73 0,-11-7-95 15,10 8-284-15,-10-8-391 0,5 10-760 0</inkml:trace>
  <inkml:trace contextRef="#ctx0" brushRef="#br1" timeOffset="121395.54">232 9834 375 0,'-12'-2'618'0,"12"2"-102"0,0 0-76 0,-10-4-29 15,10 4-87-15,0 0-24 0,0 0-16 16,0 0-10-16,0 0-24 0,-7-6-14 0,7 6-5 16,0 0-6-16,0 0 1 0,0 0 11 0,0 0-5 15,0 0-7-15,9 7 5 0,-9-7 4 16,8 11-17-16,-4-4-14 0,3 5-21 0,-1 3-11 15,1-1-7-15,0 5-13 0,-1 2-18 16,1 0-14-16,-1 4 3 0,0 2 3 0,-1 3 17 16,-1 1-38-16,-1-6 10 0,1 1-37 0,-2-1 2 15,0-1-38-15,-1-2 14 0,1-2-33 0,-2-2 23 16,0 0-33-16,0-3 18 0,0-2-43 16,0-13-22-16,0 20-41 0,0-20-40 15,1 17-40-15,-1-17-52 0,1 11-40 0,-1-11-87 16,0 0-32-16,0 0-69 0,0 0-32 0,0 0-60 15,0 0-62-15,0 0-130 0,4-9-504 0,-4 9-831 16</inkml:trace>
  <inkml:trace contextRef="#ctx0" brushRef="#br1" timeOffset="122083.59">306 10081 752 0,'0'0'638'0,"4"-13"-39"0,-4 13-59 0,6-13-44 15,-6 13-13-15,9-11-35 0,-9 11-31 16,10-10-50-16,-10 10-37 0,12-9-46 0,-12 9-35 15,17-8-24-15,-4 3 31 0,3-2-10 16,4-1-34-16,1 1-26 0,1-1-32 0,1 0-31 16,1-1-13-16,1 1-26 0,-1 1-16 0,-1 0-19 15,-2 1-5-15,-2 1-12 0,-1-1-6 16,-3 4-18-16,-1 2-8 0,-14 0-12 0,20 0-9 16,-20 0-12-16,15 8-18 0,-15-8-8 15,8 12-17-15,-8-12-14 0,3 16-15 0,-3-16-15 16,-3 21-4-16,-1-7 17 0,-3 2-12 0,-3 1 40 15,-1 0-15-15,-2 1 37 0,-3 1-12 16,0 0 36-16,-2 0-19 0,0-1 36 0,1-3-19 16,1 0 35-16,0-2-20 0,1-1 44 0,4-2-9 15,-1-1 22-15,2-2-24 0,3 0 15 16,7-7-34-16,-12 11 24 0,12-11-27 0,-8 6 30 16,8-6-21-16,0 0 29 0,0 0-22 15,0 0 26-15,0 0-25 0,0 0 20 0,0 0-21 16,0 0 18-16,0 0-21 0,11-9 15 15,-11 9-19-15,13-8 24 0,-13 8-26 0,17-10 20 16,-7 2-23-16,1 1 19 0,1 0-18 0,-1 0 22 16,0-1-19-16,1 1 17 0,-2 0-20 15,-1 1 16-15,-1 1-16 0,-8 5 26 0,13-9-17 16,-13 9 22-16,9-7-4 0,-9 7 35 0,9-5-13 16,-9 5 4-16,0 0-5 0,0 0-10 15,0 0 24-15,0 0-25 0,10 7 33 0,-10-7-29 16,1 11 32-16,-1-11-36 0,0 18 39 0,0-18-37 15,-1 21 0-15,1-10 3 0,-1 1-2 16,0 4 0-16,0 1-8 0,-2-1-7 0,2 1-8 16,-1 1-5-16,0 0-6 0,0 1-26 0,-1 0-26 15,0-1-19-15,1-1-10 0,1 1-39 16,-1 0-20-16,2-5-15 0,-1-1-8 0,1-12 0 16,0 20 0-16,0-20 9 0,2 15 18 15,-2-15 23-15,3 11 21 0,-3-11 45 0,0 0-14 16,9 8 37-16,-9-8-18 0,0 0 33 0,0 0-16 15,15 2 43-15,-15-2-15 0,0 0 35 16,15-4-24-16,-15 4 27 0,12-6-34 0,-12 6 24 16,15-8-28-16,-15 8 20 0,14-11-75 15,-6 6-50-15,2-4-120 0,-1 0-89 0,0-1-25 16,-2 4-361-16,0-3-587 0,-2 2-890 0</inkml:trace>
  <inkml:trace contextRef="#ctx0" brushRef="#br1" timeOffset="122303.62">626 10326 1111 0,'0'0'800'0,"-18"6"-196"0,18-6-55 15,-16 9-54-15,6-1-1 0,1 0-67 0,-1 4-22 16,1 0-49-16,0 0-17 0,0 4-62 0,-1 0-35 16,1 2-32-16,-1-1-36 0,-1 2-27 15,1 1-28-15,0-1-15 0,-1 0-18 0,1 0-22 16,1-1-14-16,-1 1-22 0,1-3-41 0,1-1-54 15,0-2-48-15,1 1-20 0,0-3-67 16,2-1-20-16,0-1-90 0,5-9-43 0,-8 11-75 16,8-11-56-16,0 0-135 0,-9 7-107 0,9-7-331 15,0 0-676-15</inkml:trace>
  <inkml:trace contextRef="#ctx0" brushRef="#br1" timeOffset="122709.8">365 10550 293 0,'6'-7'730'0,"2"1"-119"15,2 3-94-15,-10 3-34 0,21-3-74 16,-21 3 3-16,31 3 17 0,-10 2 30 0,3 2-70 16,0 1-26-16,4 2-30 0,-1 1-24 15,2 1-26-15,0-2-20 0,-1 1-39 0,-1-1-13 16,1-2-19-16,-4 0-11 0,-1-1-25 0,-1-1-19 16,-3-2-25-16,0-1-19 0,-2 0-21 15,-2-3-7-15,-2 2-20 0,-13-2-29 0,21-2-33 16,-10-1-52-16,2-2-43 0,-1-1-51 15,-2-3-56-15,-1 0-61 0,0-3-58 0,-3-1-32 16,1-1-76-16,-2-3 8 0,-1-3 12 0,2-1 14 16,-3-2 11-16,0 0 6 0,-1 0 46 15,-1-1 69-15,0 1 69 0,-1 1 100 0,0 1 117 16,0 1 76-16,-1 0 58 0,0 3 58 16,0-1 10-16,0 4 55 0,1 2-4 0,0 12 33 15,-1-19-44-15,1 19 11 0,-1-17-45 0,1 17 2 16,0-13-59-16,0 13 10 0,0 0-30 0,0-13 14 15,0 13-26-15,0 0 19 0,0 0-26 16,0 0 7-16,0 0-41 0,11 1 5 16,-11-1-36-16,5 9 0 0,-5-9-69 0,5 10-30 15,-5-10-77-15,7 13-35 0,-7-13-101 0,5 10-52 16,-5-10 46-16,6 7-222 0,-6-7-110 0,0 0-761 16,8 5-959-16</inkml:trace>
  <inkml:trace contextRef="#ctx0" brushRef="#br1" timeOffset="122928.65">1090 10131 197 0,'0'0'845'15,"0"0"-127"-15,0 0-90 0,0 0-38 0,2 14-55 16,-2-14-6-16,-2 16-71 0,2-16-26 0,-3 24-58 16,0-8-15-16,1 1-55 0,-2 1-30 15,0 3-76-15,-1-2-33 0,0 4-37 0,-2-3-21 16,0 2-29-16,0-1-43 0,-1-1-58 15,0-1-56-15,-1 1-38 0,0-3-41 0,0 1-74 16,-1-3-80-16,1-2-54 0,0-2-35 0,-1-1-111 16,1 0-209-16,1-4-554 0,8-6-882 15</inkml:trace>
  <inkml:trace contextRef="#ctx0" brushRef="#br1" timeOffset="123163.09">795 10361 899 0,'0'0'636'15,"2"-15"-1"-15,-2 15-82 0,7-9-24 0,-7 9-63 16,12-5-14-16,-12 5-42 0,16 0 26 16,-4 2-43-16,4 2-28 0,1 2-41 0,2 1-30 15,0 3-32-15,2 0-16 0,-2 1-28 0,1-1-24 16,-2 2-31-16,1-2-35 0,-1 1-19 16,-3 1-20-16,2-2-21 0,-4-1-8 0,-2-1-13 15,2 0-13-15,-3-1-12 0,-1-2-20 16,0-1-44-16,-9-4-49 0,13 9-49 0,-13-9-38 15,13 4-46-15,-13-4-54 0,10 3-37 0,-10-3-88 16,0 0-73-16,14-3 2 0,-14 3-331 0,10-7-658 16,-10 7-1081-16</inkml:trace>
  <inkml:trace contextRef="#ctx0" brushRef="#br1" timeOffset="123742.08">1330 9897 1853 0,'0'0'867'0,"0"0"-206"16,0 0-118-16,0 0-92 0,0 0-76 16,0 0-11-16,17 0-17 0,-17 0-24 0,0 0-47 15,12-1-34-15,-12 1-52 0,0 0-30 16,15 1-31-16,-15-1-23 0,0 0-18 0,14 3-15 15,-14-3-15-15,12 3-7 0,-12-3-10 0,10 6 1 16,-10-6-5-16,10 9-2 0,-10-9-5 16,10 13-2-16,-10-13-3 0,6 15-4 0,-3-5 2 15,-3-10 2-15,3 19 1 0,-2-7-1 16,-1 0-15-16,0 4 29 0,-1 1 1 0,0 1 3 16,-1-1-3-16,0-1 27 0,-1 1-40 0,2 0 24 15,-1-2-36-15,0 2 24 0,0-3-35 16,0 1 19-16,1-4-32 0,0 1 28 0,1-12-35 15,1 21 35-15,-1-21-38 0,2 22 32 16,-1-10-31-16,4 2 6 0,-1 0-1 0,1 1 3 16,0 0 6-16,1 2 0 0,3 1 3 0,-1 1 3 15,0-2-1-15,1 2 5 0,1 1 9 16,0-2 14-16,-1-1 8 0,3 2-1 0,-2-1 17 16,0-1-13-16,0-1 15 0,0-1-5 0,-1-2-41 15,0 1-9-15,-1-3 0 0,0 0 0 0,-1-4 0 16,-1 0 0-16,-6-7 0 0,8 12 0 15,-8-12 0-15,7 11 0 0,-7-11 0 0,4 7 0 16,-4-7 0-16,0 0 0 0,2 12 0 16,-2-12 0-16,0 0 0 0,-6 8 0 0,6-8 0 15,-10 5 0-15,10-5 0 0,-17 4 0 0,17-4 0 16,-28 3 0-16,11 0 0 0,-3-1 0 16,-2 2 0-16,-1-1-349 0,-3-1-130 0,1 2-92 15,0-2-96-15,1 2-190 0,3-4-809 16,0 1-1335-16</inkml:trace>
  <inkml:trace contextRef="#ctx0" brushRef="#br1" timeOffset="124152.8">1719 10304 1261 0,'0'0'793'0,"-12"3"-120"0,12-3-53 0,0 0-109 0,-13 2-48 0,13-2-77 16,0 0 2-16,0 0-25 0,0 0-26 0,0 0-23 16,0 0-32-1,0 0-30-15,6-8-30 0,-6 8-25 0,14-4-33 0,-14 4-29 0,16-5-16 0,-16 5-31 32,17-6-16-32,-8 2-16 0,1 1-9 0,1-1-12 15,-1 1-15-15,5-1-22 0,-4 0-49 16,0 2-59-16,-1-2-62 0,-10 4-42 0,19-5-84 15,-19 5-42-15,18-4-86 0,-18 4-50 0,14-6 36 16,-14 6-313-16,15-8-682 0,-15 8-1045 0</inkml:trace>
  <inkml:trace contextRef="#ctx0" brushRef="#br1" timeOffset="124481">2073 9962 1109 0,'0'0'642'0,"9"-12"-68"15,-9 12-83-15,6-9-65 0,-6 9-57 0,0 0-40 16,6-9-45-16,-6 9-48 0,0 0-40 16,0 0-35-16,0 0-41 0,0 0-49 0,0 0-57 15,0 0-50-15,2 11-28 0,-2-11-8 16,-2 10 3-16,2-10 17 0,-4 10 28 0,4-10-5 16,-5 12 60-16,5-12 10 0,-5 14 57 0,5-14-1 15,-6 10 37-15,6-10-35 0,-3 9 16 16,3-9-34-16,0 0 35 0,-1 12-15 0,1-12 42 15,0 0-4-15,7 10 1 0,-7-10-3 0,9 3-7 16,-9-3-16-16,13 1-12 0,-13-1-11 16,20-2-17-16,-9-1-13 0,3 0-9 0,0-2-9 15,2 1-14-15,-2-1-40 0,2 0-52 16,-3-1-54-16,1 2-51 0,-2 1-49 0,-3-1-70 16,-9 4-79-16,19-4-41 0,-19 4-62 0,14-4-137 15,-14 4-704-15,0 0-912 0</inkml:trace>
  <inkml:trace contextRef="#ctx0" brushRef="#br1" timeOffset="124734.99">2252 10037 1242 0,'0'0'604'16,"-7"14"1"-16,7-14-68 0,-3 21 4 15,1-5-59-15,1 3 0 0,1 0-58 0,-1 4 3 16,2 2-54-16,0 0-33 0,1 0-39 0,0 2-42 15,-1-2-34-15,1 2-19 0,-1-1-29 0,1-1-22 16,-1 0-26-16,0-1-18 0,0-3-20 16,0-1-16-16,0-1-16 0,0 0-22 15,0-1 1-15,-1-1-13 0,1-4-13 0,0-2-33 16,-1-11-52-16,3 18-60 0,-3-18 50 0,2 16-224 0,-2-16-79 16,2 10-80-16,-2-10-81 0,0 0-130 0,7 8-222 15,-7-8-488-15,0 0-990 0</inkml:trace>
  <inkml:trace contextRef="#ctx0" brushRef="#br1" timeOffset="125158.8">2547 10001 813 0,'-7'-8'840'0,"0"2"-160"0,7 6-103 0,-9-11-54 16,9 11-58-16,-6-8-54 0,6 8-66 15,0 0-53-15,-7-8-39 0,7 8-27 0,0 0-21 16,0 0-10-16,0 0-27 0,0 0-11 0,0 0-24 16,0 0-17-16,0 0-30 0,0 0-9 0,0 0-21 15,0 0-8-15,0 0-27 0,0 0-54 16,7 6-61-16,-7-6-64 0,0 0-61 0,7 9-56 15,-7-9-72-15,6 6-38 0,-6-6-60 0,7 7-94 16,-7-7-194-16,7 5-347 0,-7-5-698 16</inkml:trace>
  <inkml:trace contextRef="#ctx0" brushRef="#br1" timeOffset="125611.96">2650 9919 436 0,'0'0'775'0,"0"0"-135"15,8-4-43-15,-8 4-66 0,0 0-46 16,0 0-39-16,0 0-28 0,0 0-38 0,14 3-30 16,-14-3-29-16,0 0-28 0,0 0-31 0,6 6-26 15,-6-6-49-15,0 0-22 0,0 0-45 16,0 0-20-16,1 13-28 0,-1-13-42 0,0 0-45 16,-4 12-48-16,4-12-50 0,-6 9-37 15,6-9-42-15,-7 13-48 0,7-13-36 0,-13 13-27 16,5-4-15-16,-1 1-5 0,-1 0 3 0,-1 1-26 15,0-2 3-15,-2 2-11 0,1-1 26 16,-2-1 48-16,2 2 93 0,-2-3 117 0,0 2 112 16,1-2 55-16,-1-1 42 0,2 2 33 15,0-3 82-15,1 0 24 0,3-2 44 0,8-4-15 16,-14 8 5-16,14-8-59 0,-12 7-4 0,12-7-52 16,0 0 22-16,-9 6 0 0,9-6 6 15,0 0-6-15,0 0-17 0,0 0-22 0,0 0-18 16,11-2-12-16,-11 2-29 0,14-5 15 15,-4 2-15-15,4-3-18 0,1 1-17 0,0-2-16 16,2 1-15-16,-3-1-12 0,3 0-7 0,-2 1-16 16,1-2-14-16,-2 1-5 0,1 1-26 0,-2 0-50 15,1 1-43-15,-3 0-32 0,-11 5-30 16,15-7-27-16,-15 7-26 0,13-5-44 16,-13 5-65-16,0 0-82 0,10-6-82 0,-10 6-129 15,0 0-158-15,0 0-353 0,0 0-761 0</inkml:trace>
  <inkml:trace contextRef="#ctx0" brushRef="#br1" timeOffset="126084.24">2546 9885 282 0,'0'0'695'16,"-6"-6"-166"-16,6 6-79 0,0 0-54 15,0 0-54-15,0 0-22 0,0 0-15 0,0 0-24 16,0 0 114-16,0 0-177 0,3 9-2 15,-3-9 0-15,5 12-6 0,-5-12-5 0,6 18 6 16,-2-4 13-16,0 3 21 0,1 5 8 0,0 0-16 16,-1 3-29-16,0 6-26 0,-1-1-21 0,0 1-20 15,0 2-18-15,-1-2-6 0,-1-4-16 0,0 3-13 16,-1-4-11-16,0-1-14 0,0 0-12 16,0-4-9-16,-1-2-11 0,1-1-15 0,-1-1-36 15,0-5-42-15,1-12-27 0,0 21-43 16,0-21-51-16,0 14-70 0,0-14-69 0,0 0-74 15,0 0-62-15,0 0-26 0,0 0-17 0,0 0-46 16,0 0-13-16,-2-11 26 0,2 11 86 16,-2-21 154-16,0 6 192 0,0 1 166 0,-2-3 95 15,3 3 21-15,-1 2 37 0,0 0 25 0,2 12 73 16,-3-18 43-16,3 18 13 0,-4-14-6 16,4 14-36-16,-3-10-52 0,3 10-54 0,0 0-44 15,-9-8-35-15,9 8-28 0,0 0-25 16,-15 8 0-16,15-8-35 0,-17 14-12 0,8-5-8 15,-2 2 15-15,1 0-35 0,-1 1-9 0,0-2-10 16,1 2-20-16,1 0-39 0,-1-3-55 16,2 1-60-16,1-3-63 0,7-7-63 0,-10 11-31 15,10-11-29-15,-10 4-78 0,10-4-67 16,0 0-99-16,0 0-334 0,-8-4-516 0</inkml:trace>
  <inkml:trace contextRef="#ctx0" brushRef="#br1" timeOffset="126522.11">2493 10236 425 0,'12'-11'501'0,"0"3"-95"0,0-2-53 16,1 4-49-16,1-1-28 0,0 0-43 16,-3 4-4-16,0 1-23 0,-11 2 28 0,18-1-48 15,-18 1 13-15,15 3 29 0,-15-3-46 0,13 11 13 16,-13-11-37-16,6 17 8 0,-5-7-35 16,-1-10 13-16,-2 29-32 0,-2-11 24 15,-1 1-21-15,-2 2 5 0,-2 1 3 0,0-2-2 16,-3 4 2-16,0 0-6 0,-1-2-5 0,-1 0-6 15,0-2-2-15,1-2-9 0,1-2-4 0,1-1-9 16,1-3-16-16,1-2-16 0,2-1-27 16,1-3-47-16,6-6-37 0,-8 8-24 0,8-8-16 15,0 0-20-15,0 0-22 0,0 0-24 0,0 0-12 16,0 0 12-16,5-14 21 0,-5 14 26 16,14-17 25-16,-5 7 18 0,3 0 14 0,-2 0 35 15,1-1-4-15,2 2 52 0,-3 1-20 16,2-1 41-16,0 1-9 0,-2 3 35 0,-10 5-20 15,16-6 33-15,-16 6-17 0,0 0 32 0,16 0-32 16,-16 0 26-16,7 9-29 0,-7-9 1 16,5 13 2-16,-5-13 7 0,0 20-1 0,0-9-3 15,-3 3 0-15,0 3-5 0,-2-3-9 16,0 1-7-16,0 0-14 0,0-3-1 0,-2 1-21 16,2-3-41-16,1-1-52 0,4-9-51 0,-8 12-54 15,8-12-41-15,-6 8-45 0,6-8-30 16,0 0-24-16,0 0-47 0,0 0-82 0,-12-2-100 15,12 2-427-15,0 0-581 0</inkml:trace>
  <inkml:trace contextRef="#ctx0" brushRef="#br1" timeOffset="126725.21">2594 10520 500 0,'7'-7'555'0,"-7"7"-83"16,12-7-48-16,-12 7 5 0,13-5-66 0,-13 5 10 16,15 0 96-16,-15 0 2 0,21 5-47 15,-8-1-54-15,1 1-18 0,1 1 4 0,-1-1-8 16,2 2-27-16,-2 0-17 0,1 0-40 0,0 1-23 15,-2-1-46-15,0 0-22 0,0-1-39 0,-3-1-20 16,-2 0-31-16,-8-5-10 0,15 7-30 16,-15-7-27-16,11 5-49 0,-11-5-39 15,9 4-41-15,-9-4-39 0,0 0-52 0,13 2-73 16,-13-2-88-16,0 0-83 0,8-6-85 0,-8 6-128 16,7-10-258-16,-7 10-376 0,6-15-899 0</inkml:trace>
  <inkml:trace contextRef="#ctx0" brushRef="#br1" timeOffset="127261.29">3096 10065 979 0,'0'0'744'16,"1"-12"-65"-16,-1 12-73 0,0 0-38 0,1-10-41 16,-1 10-62-16,0 0-62 0,0 0-54 15,0 0-65-15,0 0-54 0,-2-11-37 0,2 11-35 16,0 0-30-16,-10 6-30 0,10-6-16 15,-10 12-15-15,2-1-18 0,-2-1-9 0,2 3-7 16,-5 2-4-16,0-1-8 0,1 2-7 0,-3-1-5 16,3-1-5-16,0 0-7 0,0-3-24 15,2 0-26-15,1-2-16 0,0-2-69 0,9-7-20 16,-11 10-62-16,11-10 22 0,0 0-17 0,0 0 26 16,0 0-30-16,0 0 35 0,0 0-24 15,-1-11 56-15,1 11-5 0,9-13 49 0,-9 13-1 16,11-14 40-16,-5 8-3 0,-6 6 64 15,11-11-18-15,-11 11 47 0,12-8 39 0,-12 8 43 16,0 0-7-16,15 2 52 0,-15-2-3 0,10 12 37 16,-3 0-16-16,-2 4 28 0,-1 1-29 0,0 4 26 15,-1 1-28-15,-1 1-6 0,0 2-7 16,-1-1-19-16,0-4-22 0,-2 1-21 16,1-1-17-16,-1-3-17 0,1 0-22 0,-1-3-82 15,0-3-83-15,1-11-102 0,-1 19-115 0,1-19-98 16,-1 11-174-16,1-11-890 0,0 0-1140 0</inkml:trace>
  <inkml:trace contextRef="#ctx0" brushRef="#br1" timeOffset="127625.24">3058 10250 822 0,'5'-10'674'15,"-1"2"-119"-15,0 0-12 0,1-1-51 0,0 1-87 16,1-2-30-16,3 0-77 0,-2-1-51 15,1 3-52-15,0-1-33 0,1 0-30 0,-2 2-23 16,0 1-14-16,-7 6-4 0,13-12 3 0,-13 12 1 16,12-7 3-16,-12 7 7 0,12-6 5 15,-12 6-3-15,10-3 5 0,-10 3 11 0,0 0 13 16,16 2 18-16,-16-2 5 0,10 7-4 16,-10-7 7-16,11 13-1 0,-5-1 0 0,0 2 4 15,2 5 7-15,-1 4 2 0,-2 0-2 0,1 5-4 16,0 1-11-16,-2-3-101 0,1-1-56 15,-1 0 0-15,0-1 0 0,-1-2 0 0,-1-2 0 16,0-4 0-16,0 0 0 0,1-3 0 16,-2-3 0-16,-1-10 0 0,2 17 0 0,-2-17 0 15,0 0 0-15,0 13 0 0,0-13 0 0,0 0 0 16,0 0-327-16,0 0-89 0,-13-1-60 16,13 1-30-16,-11-9-49 0,4 3-25 0,-3-2-33 15,0 0-63-15,-1-3 17 0,1 2-396 0,-2-2-672 31</inkml:trace>
  <inkml:trace contextRef="#ctx0" brushRef="#br1" timeOffset="127917.96">3011 10343 1505 0,'0'0'563'0,"0"0"-4"0,-10 3-62 16,10-3 0-16,0 0-69 0,0 0-25 0,0 0-97 15,0 0-35-15,0 0-83 0,0 0-11 0,0 0-54 16,0 0 7-16,0 0-39 0,0 0 3 0,0 0-37 16,11-3 11-16,-11 3-40 0,10-5 12 15,-10 5-50-15,14-4 7 0,-14 4-52 0,14-4 8 16,-14 4-52-16,13-4-9 0,-13 4-56 15,0 0 31-15,16 0-23 0,-16 0 40 0,9 6-25 16,-9-6 42-16,8 9-17 0,-8-9 50 0,5 14-13 16,-5-14 44-16,1 19-15 0,-1-19 40 15,-2 20-2-15,0-10 21 0,0 1 44 0,0-1 27 16,2-10 11-16,-5 18-8 0,5-18-16 16,-3 14-17-16,3-14-8 0,0 0-7 0,0 12 0 15,0-12-3-15,0 0 0 0,0 0-12 0,0 0 3 16,12-4-61-16,-12 4-16 0,13-16-48 15,-5 4-27-15,4-4-105 0,-1-2-123 0,1-2-203 16,1-4-603-16,0-1-777 0</inkml:trace>
  <inkml:trace contextRef="#ctx0" brushRef="#br1" timeOffset="128439.19">3358 10037 902 0,'5'-9'832'0,"-5"9"-139"0,10-11-105 31,-10 11-65-31,0 0-75 0,7-6-56 0,-7 6-61 15,0 0-40-15,0 0-41 0,3 10-31 0,-3-10-38 16,-1 14-32-16,1-14-26 0,-2 20-25 0,1-9-20 16,-1-1-16-16,-1 1-20 0,3-11-21 15,0 20-19-15,0-20-25 0,0 17-23 0,0-17-13 16,0 13 0-16,0-13 2 0,5 8 2 0,-5-8 8 16,0 0 8-16,11 4 5 0,-11-4 7 15,10-3 7-15,-10 3 2 0,15-6 0 0,-15 6 3 16,17-8 4-16,-17 8 1 0,14-7 4 15,-14 7 0-15,16-7 0 0,-16 7 3 0,15-7 13 16,-15 7 26-16,10-4 29 0,-10 4 21 0,0 0 23 16,18 2 21-16,-18-2 20 0,12 12 24 15,-3 0 16-15,-2 4 5 0,2 3 12 0,-2 1 3 16,1 4-1-16,-2-1-6 0,0 1-3 16,-1 2-16-16,-1-1-19 0,0-1-163 0,1 1-2 15,-3-2 0-15,1 0 0 0,-1-4 0 0,-1-3 0 16,-1 1 0-16,0-4 0 0,0-13 0 0,-1 22 0 15,1-22 0-15,-5 16 0 0,5-16 0 16,-8 14 0-16,8-14-41 0,-11 10-398 0,11-10-79 16,-15 6-66-16,15-6-18 0,-17 0 1 15,17 0 35-15,-20-5 3 0,7-2 25 0,1 1 70 16,-1-2 135-16,2-1 206 0,-1 1 222 0,3 0 103 16,1 0 98-16,2 3 63 0,6 5 55 15,-10-12 10-15,10 12-9 0,-5-12-29 0,5 12-28 16,0 0-32-16,-1-13-30 0,1 13-44 15,4-9-38-15,-4 9-39 0,7-12-32 0,-7 12-34 16,12-13-48-16,-5 3-79 0,2-1-87 0,2 1-113 16,-2 0-90-16,1-1-150 0,1 2-120 15,-2-1-253-15,1 3-696 0,-1 0-1161 0</inkml:trace>
  <inkml:trace contextRef="#ctx0" brushRef="#br1" timeOffset="129167">376 10956 366 0,'0'0'711'0,"0"0"-122"0,0 0-67 15,15 0-62-15,-15 0-35 0,10 1 42 0,-10-1-14 16,18 5-69-16,-18-5-45 0,19 6-87 0,-8-3-18 16,-11-3-65-16,20 5-8 0,-10-2-55 0,1 0 9 15,-11-3-56-15,20 5 2 0,-20-5-80 16,20 5-26-16,-20-5-82 0,19 5-29 0,-19-5-47 15,15 4-43-15,-15-4 63 0,15 7-219 0,-15-7-166 16,9 10-670-16,-9-10-847 0</inkml:trace>
  <inkml:trace contextRef="#ctx0" brushRef="#br1" timeOffset="129511">246 11169 142 0,'0'0'725'0,"0"0"-169"16,0 0-75-16,0 0-30 0,0 0-61 16,0 0-39-16,0 0-26 0,0 0-19 0,0 0-10 15,0 0 2-15,0 0-48 0,0 0 19 16,3 15-27-16,-3-15 6 0,6 12-28 0,-6-12 10 15,9 16-25-15,-6-3 16 0,2 2-44 0,-1 1-18 16,-1 0-14-16,1 5-12 0,0 1-20 16,-1 0-19-16,0 1-19 0,-2-3-13 0,1-1-13 15,-1 0-12-15,0 0-10 0,0-3-25 16,-1 0-37-16,1-2-35 0,-1-14-68 0,1 20-26 16,-1-20-83-16,0 15-25 0,0-15-77 0,0 0-10 15,-1 13 88-15,1-13-173 0,0 0-37 16,0 0-120-16,0 0-612 0,0 0-821 0</inkml:trace>
  <inkml:trace contextRef="#ctx0" brushRef="#br1" timeOffset="130657.4">266 11387 497 0,'2'-11'576'0,"-2"11"-85"0,3-9-47 16,-3 9-32-1,5-9-79-15,-5 9 23 0,10-11-6 16,-2 7 33-16,1-4-35 0,2 1-9 0,3-1-67 15,0 0 19-15,2 0-40 0,3 1 5 0,1-1-44 16,1 0-9-16,-2 0-48 0,2 3-9 16,0-2-54-16,-4 1 4 0,0 1-40 0,0 1-8 15,-1-1-12-15,-2 1 14 0,-1 0-44 16,-13 4 6-16,18-4-30 0,-18 4 15 0,14-3-16 16,-14 3 10-16,0 0-38 0,13 2 7 0,-13-2-40 15,0 0 14-15,1 11-30 0,-1-11 14 16,-7 12-35-16,7-12 11 0,-10 18-41 0,1-7 12 15,0-1-34-15,0 1-2 0,-3 2 26 0,1-3 27 16,0 0 23-16,0 0 28 0,1-1 18 16,1 0 30-16,1-3-18 0,8-6 30 0,-12 10-26 15,12-10 18-15,-10 9-37 0,10-9-9 16,0 0 7-16,-10 7 11 0,10-7 6 0,0 0 11 16,0 0 1-16,0 0 9 0,0 0 23 0,0 0-22 15,0 0 23-15,0 0-24 0,0 0 28 16,14-2-28-16,-14 2 23 0,0 0-37 0,11-5 3 15,-11 5-61-15,0 0 6 0,0 0-1 0,15 0 35 16,-15 0-11-16,0 0 21 0,5 10-21 16,-5-10 29-16,-1 12-11 0,1-12 26 0,-6 17-6 15,0-3 38-15,1 2-6 0,-4 0 44 0,1 1 21 16,-3 0 14-16,1 0 11 0,1 0-10 16,-3-1-16-16,0-1-17 0,2-1-10 0,0-2 17 15,1-1 4-15,1-1-5 0,2-2-13 16,6-8-17-16,-13 11-23 0,13-11-13 0,-5 7-8 15,5-7 0-15,0 0 1 0,0 0 5 0,0 0-3 16,0 0-1-16,0 0 2 0,0 0-2 16,0 0 5-16,0 0 1 0,18-1 0 0,-18 1-3 15,16-6 5-15,-5 2 1 0,4-1 24 16,1 2 15-16,2 0-14 0,1 0 19 0,0 1-32 16,0 0 33-16,1 2-16 0,-1 0 33 0,0 2-23 15,-2 0 33-15,0 1-23 0,-2 3 45 16,-1 2 1-16,-1 0 48 0,-1 4-12 0,-3 0 29 15,-1 1-14-15,-2 1 37 0,0 2-16 16,-3-1 28-16,-1 2-41 0,-1 0-3 0,-2 1-5 16,-1-2-15-16,0 1-10 0,-4-2 17 0,2 0-58 15,-2 1 12-15,0-3-47 0,-1 0 24 16,-2-2-48-16,0 1 11 0,1-3-45 0,0-2 7 16,0-1-64-16,8-6-27 0,-15 9-13 0,15-9-38 15,-16 3 14-15,16-3-34 0,-16-1 13 0,16 1 81 16,-17-7-139-16,10 1-12 0,-3-2-1 15,0-1 21-15,3-2 23 0,-1 0 7 16,1-2 6-16,0 0 13 0,2-1 11 0,0 0 5 16,2-1 35-16,1 3 18 0,0 0 14 0,2 12 14 15,-2-19 14-15,2 19 4 0,0-17 7 0,0 17 17 16,-1-11 17-16,1 11 24 0,0 0 20 16,-3-10 17-16,3 10 16 0,0 0 12 0,0 0 13 15,-5 6-4-15,5-6-7 0,-11 18 21 16,4-7 17-16,-1 4 6 0,-2-1 102 0,-1 3-148 15,2-1-45-15,-3 1 18 0,1-2-34 0,1 2 24 16,-1-4-33-16,3-1 19 0,0-2-34 16,2-2 10-16,6-8-79 0,-10 14-22 0,10-14-44 15,-7 6 25-15,7-6-27 0,0 0-35 16,0 0-45-16,0 0-42 0,2-13-26 0,-2 13-44 16,8-21-44-16,0 9-18 0,-1-1 3 0,1-2 40 15,1-1 59-15,2 0 55 0,-1-1 50 16,1 2 63-16,0 0 49 0,0 0 35 0,-1 5 44 15,0 0 55-15,-1 0 44 0,-1 4 43 16,-8 6-2-16,13-7-6 0,-13 7 14 0,0 0 22 16,12 4 37-16,-12-4 24 0,5 14-1 0,-5-14 16 15,2 19 14-15,-3-7-17 0,0 4-22 16,-2 0-40-16,0 2 14 0,-1-2-54 0,-1 0 16 16,1-1-50-16,-1 0 5 0,0-3-47 15,1-1 10-15,4-11-70 0,-6 15-27 0,6-15-95 16,-4 11-45-16,4-11-64 0,0 0-43 0,0 0-42 15,0 0-36-15,0 0-83 0,0 0-83 16,0 0-121-16,0-19-260 0,4 9-442 0</inkml:trace>
  <inkml:trace contextRef="#ctx0" brushRef="#br1" timeOffset="131045.43">638 11545 106 0,'10'-11'602'0,"-2"5"-71"16,-8 6-59-16,13-10-4 0,-13 10-77 0,0 0-27 15,13 0-1-15,-13 0 12 0,0 0-31 0,8 8 20 16,-8-8-71-16,0 0 3 0,3 17-51 16,-3-17 4-16,-1 13-36 0,1-13-3 0,-2 16-43 15,2-16-8-15,-3 17-37 0,3-17 1 16,-5 15-40-16,5-15 16 0,-5 15-39 0,5-15 10 16,-6 13-34-16,6-13 44 0,-7 12-23 0,7-12 39 15,-5 9-38-15,5-9-14 0,-6 8-5 16,6-8 21-16,0 0-50 0,-4 8-2 0,4-8 4 15,0 0 15-15,0 0 9 0,0 0 9 16,5 9 10-16,-5-9 7 0,0 0 3 0,13 3-6 16,-13-3 18-16,15 3 16 0,-15-3 3 0,20 7 3 15,-6-2 1-15,2 0-3 0,0 2-86 16,1 0-11-16,-2-1 0 0,2 1 0 0,-3 1 0 16,2-1 0-16,-2 0 0 0,1-1 0 15,-2 0 0-15,0 0 0 0,-3-2 0 0,-1 0 0 16,-9-4 0-16,15 8 0 0,-15-8 0 0,13 5 0 15,-13-5 0-15,11 3 0 0,-11-3 0 0,0 0-85 16,11 3-184-16,-11-3-46 0,0 0-117 16,9-5-88-16,-9 5-1 0,3-9-376 0,-3 9-734 15,5-17-1289-15</inkml:trace>
  <inkml:trace contextRef="#ctx0" brushRef="#br1" timeOffset="131279.92">1077 11191 1836 0,'0'0'793'15,"0"0"-136"-15,0 0-123 0,0 0-39 16,0 0-103-16,0 0-5 0,8 6-48 0,-8-6-1 16,0 0-67-16,9 7-18 0,-9-7-81 0,7 5-6 15,-7-5-64-15,0 0 5 0,10 8-74 16,-10-8-48-16,6 5-86 0,-6-5-34 0,7 8-97 15,-7-8-54-15,5 7-119 0,-5-7-79 16,4 9-155-16,-4-9-815 0,0 0-1069 0</inkml:trace>
  <inkml:trace contextRef="#ctx0" brushRef="#br1" timeOffset="131456.21">971 11394 1374 0,'0'0'660'0,"0"0"-67"0,0 0-50 15,0 0-53-15,0 0-59 0,6 7-61 16,-6-7-49-16,0 0-41 0,13-1-28 0,-13 1-36 16,18-6-40-16,-5 1-32 0,2-2-45 0,0 0-42 15,4-2-110-15,-2 0-66 0,2-2-123 16,1 2-67-16,-3-2-5 0,-1 4-325 0,-2 0-737 16,1 1-977-16</inkml:trace>
  <inkml:trace contextRef="#ctx0" brushRef="#br1" timeOffset="131925.75">1229 11301 670 0,'-8'7'609'15,"8"-7"-90"-15,-10 9-62 0,10-9-29 16,-7 8-62-16,7-8-21 0,-8 14-25 0,8-14-7 16,-8 16-22-16,4-7-41 0,-1 3-35 15,0 2-8-15,1 0-62 0,-1 1 2 0,1 2-58 16,-1 0 12-16,-2 2-48 0,2 0 11 0,-2-1-61 15,1 1-14-15,0-1-67 0,-1-2-1 16,2-2-13-16,0 0-1 0,0-1-6 0,1-2-9 16,1-3-15-16,3-8-15 0,-6 15-26 0,6-15 41 15,-3 8 27-15,3-8 26 0,0 0 17 16,0 0 22-16,0 0 22 0,0 0 13 0,0 0-17 16,0 0 50-16,12-8-28 0,-12 8 32 15,11-15-38-15,-3 5 27 0,1 1-34 0,0-1 24 16,1-1-16-16,1 0 28 0,-1 2-29 0,0-2-4 15,2 4 11-15,-1 0 12 0,-2 2 13 16,1 1 18-16,-10 4 34 0,15-3-19 0,-15 3 44 16,14 1-3-16,-14-1 51 0,13 7-12 15,-13-7 42-15,11 11-16 0,-11-11 27 0,8 17-15 16,-7-7 23-16,1 1-30 0,-2-11 20 0,-2 26-48 16,-1-9-7-16,-2-1 13 0,-1 1-48 15,0-3 16-15,0 3-37 0,-1-3 6 0,-2 0-45 16,2-3 22-16,0 0-61 0,1-2 2 15,6-9-83-15,-10 13-34 0,10-13-88 0,-7 7-44 16,7-7-104-16,0 0-52 0,0 0-82 0,-11-7-80 16,11 7-142-16,-3-14-726 0,1 4-1028 0</inkml:trace>
  <inkml:trace contextRef="#ctx0" brushRef="#br1" timeOffset="132348.07">1308 11174 285 0,'7'-13'835'0,"-1"2"-200"16,-1 2-22-16,-5 9-76 0,7-13-46 0,-7 13-86 16,7-9-19-16,-7 9-79 0,0 0-16 0,0 0-64 15,0 0-7-15,0 0-63 0,0 0-4 16,9 7-57-16,-9-7 5 0,-2 11-47 0,2-11 15 16,-3 13-46-16,3-13 21 0,-2 11-42 15,2-11 14-15,-2 10-44 0,2-10 26 0,0 0-29 16,0 13 30-16,0-13-30 0,0 0 32 0,0 0-22 15,5 10 34-15,-5-10-26 0,0 0 34 16,0 0-29-16,13 1 31 0,-13-1-34 0,12-2 32 16,-12 2-35-16,11-6 35 0,-11 6-33 15,14-11 29-15,-5 7-37 0,1-4 16 0,-1 0-30 16,2-1 34-16,-1 2-28 0,0 0 31 0,-2 2-26 16,-8 5 35-16,14-10-10 0,-14 10 60 15,11-6-2-15,-11 6 47 0,0 0 5 0,12-2 50 16,-12 2-18-16,0 0 32 0,6 8-42 15,-6-8-9-15,1 10-10 0,-1-10-5 0,-1 15-21 16,-2-5-17-16,0 4-11 0,-2 0-15 0,-1 1-8 16,0 1-14-16,-1 3-24 0,-2-1-45 15,-2 1-52-15,2 2-56 0,-3-3-55 0,0 4-46 16,1-3-15-16,-1 0-62 0,1-2-20 16,0-1-72-16,3-2-71 0,-1-3-169 0,1-2-652 15,8-9-918-15</inkml:trace>
  <inkml:trace contextRef="#ctx0" brushRef="#br1" timeOffset="132569.13">1455 11301 345 0,'9'-6'642'0,"-2"0"-101"16,0 0-31-16,-7 6-72 0,11-11-32 0,-11 11-61 16,15-10-10-16,-15 10-55 0,13-11-9 0,-13 11-61 15,15-9-15-15,-15 9-56 0,13-10-5 16,-13 10-42-16,12-6 4 0,-12 6-39 0,0 0 13 15,13-4-36 1,-13 4-8-16,0 0-57 0,7 7-14 0,-7-7-68 0,0 0-26 0,-1 17-62 16,1-17-27-16,-5 18-53 0,-1-6-26 0,0 2-57 15,-4 3-28-15,-1 0-41 0,0 2-398 16,-3 2-369-16</inkml:trace>
  <inkml:trace contextRef="#ctx0" brushRef="#br1" timeOffset="132725.36">1408 11500 1297 0,'-12'15'549'0,"2"-2"-63"0,2-1-117 0,0-2-22 16,1-2-41-16,2-1-25 0,5-7-11 0,-6 10-12 15,6-10-39-15,0 0 10 0,0 0-36 0,0 0 2 16,0 0-59-16,0 0 1 0,0 0-49 16,18-3 5-16,-11-3-42 0,3-2 14 15,2 0-38-15,-1-2-11 0,1 1-41 0,0-1-51 16,0 1-56-16,-1-2-51 0,1 3-60 0,-1-2-46 16,1-1-55-16,-3 4-98 0,-2 0-143 0,0-1-442 15,-7 8-638-15</inkml:trace>
  <inkml:trace contextRef="#ctx0" brushRef="#br1" timeOffset="132944.08">1547 11372 141 0,'0'0'788'0,"0"0"-191"0,0 0-114 16,0 0-59-16,-7 7-34 0,7-7-27 0,0 0-11 16,-5 14-5-16,5-14-4 0,-2 15-31 15,0-4-28-15,0 4-5 0,-1 4-50 0,1 2-6 16,-3 2-47-16,1 2-3 0,1 0-49 0,-1 4 3 15,-1 1-41-15,-1-2 6 0,1-3-45 16,-2-1 2-16,1-2-56 0,1-1-24 0,-1-1-86 16,0-4-39-16,0-2-96 0,2-1-41 15,-1-5-61-15,5-8-87 0,-8 13-140 0,8-13-750 16,0 0-934-16</inkml:trace>
  <inkml:trace contextRef="#ctx0" brushRef="#br1" timeOffset="133336.89">1488 11583 573 0,'10'-7'535'0,"-10"7"-54"0,0 0-54 15,10-5-18-15,-10 5-75 0,0 0-9 0,0 0 9 16,14-2-43-16,-14 2 7 0,0 0-28 16,12 1 8-16,-12-1-39 0,0 0 12 0,13 5-36 15,-13-5 10-15,9 4-25 0,-9-4-4 16,8 6 0-16,-8-6-8 0,8 6-13 0,-8-6-11 15,7 6-18-15,-7-6-5 0,8 8-3 0,-8-8 3 16,8 9 0-16,-8-9 4 0,7 8-7 16,-7-8-6-16,9 12-3 0,-9-12-2 0,9 11-3 15,-9-11-39-15,8 12-85 0,-8-12 0 16,8 11 0-16,-8-11 0 0,7 12 0 0,-7-12 0 16,8 10 0-16,-8-10 0 0,6 9 0 0,-6-9 0 15,5 9 0-15,-5-9 0 0,6 7 0 16,-6-7 0-16,5 7 0 0,-5-7 0 0,7 9 0 15,-7-9 0-15,6 8 0 0,-6-8 0 16,6 7 0-16,-6-7 0 0,6 7 0 0,-6-7 0 16,6 6 0-16,-6-6 0 0,7 8 0 0,-7-8-31 15,9 5-372-15,-9-5-134 0,10 4-86 16,-10-4-41-16,12 4-1207 0,-12-4-1590 0</inkml:trace>
  <inkml:trace contextRef="#ctx0" brushRef="#br1" timeOffset="133481.42">1979 11796 2502 0,'0'0'1055'0,"5"10"-115"0,-5-10-151 16,0 0-85-16,8 9-134 0,-8-9-105 15,0 0-75-15,6 7-70 0,-6-7-61 0,0 0-62 16,0 0-197-16,0 0 0 0,0 0 0 0,0 0 0 16,0 0 0-16,0 0-244 0,0 0-308 0,0 0-270 31,8 4-1247-31,-8-4-1834 0</inkml:trace>
  <inkml:trace contextRef="#ctx0" brushRef="#br1" timeOffset="139052.05">9952 2944 393 0,'0'0'459'15,"-7"-13"-51"-15,7 13-51 0,-6-11-46 16,6 11-30-16,-3-9 123 0,3 9-171 0,-6-9 14 15,6 9 8-15,-7-8-16 0,7 8-1 0,-9-9-2 16,9 9-6-16,-9-9-20 0,9 9-28 16,-12-7-24-16,12 7-13 0,-15-7-6 15,15 7-9-15,-18-5-10 0,18 5-4 0,-20-5-8 16,20 5-6-16,-22 0-14 0,7 0-4 0,-2 2-3 16,-1 1-9-16,-4 1-8 0,-1 2 1 15,0 0-7-15,0 3 1 0,-4 1-5 0,-1 2-7 16,1 3-21-16,-4 4 22 0,-1 3 114 15,1 2-128-15,-1 5 12 0,-7 6-1 0,4 3 5 16,-1 3 2-16,0 3 3 0,3 1 5 0,-1 3 4 16,3 0 101-16,1 1-125 0,5 1-38 15,-2-1 47-15,5 1-39 0,2 1 9 0,5-6 33 16,3 1-35-16,0 3 38 0,4 2-39 0,3 1 39 16,3 1-41-16,4 0 36 0,2 0-38 15,3-1 33-15,9 4-39 0,2 1 33 16,4-7-24-16,8-2 5 0,5-6 9 0,6 0 8 15,8-4-3-15,5-2 0 0,9-3-1 0,2-2-3 16,5-1 10-16,4-5 2 0,2 0 3 16,-1-3 4-16,3-4-4 0,1-2-2 0,4-2-9 15,2-6-34-15,3-4 0 0,2-5 0 16,4-5 0-16,0-5 0 0,3-4 0 0,22-9 0 16,0-3 0-16,0-5 0 0,2-1 0 0,-3-5 0 15,-3-3 0-15,-4-2 0 0,-3-3 0 16,-2-1 0-16,-5-3 0 0,-2 0 0 0,-5-3 0 15,-5 2 0-15,-5 0 0 0,-6-1 0 16,-18 8 0-16,-4-1 0 0,-5-3 0 0,-7-1 0 16,-6-2 0-16,-6 0 0 0,-9-2 0 15,-8 7 0-15,-7 1 0 0,-7 1 0 0,-6 1 0 16,-10 1 0-16,-11-4 0 0,-8 5 0 0,-11 2 0 16,-7 4 0-16,-6 4 0 0,-9 2 0 15,-6 1 0-15,-7 4 0 0,-7 1 0 0,-23-2-24 16,-3 4-9-16,-2-1 4 0,-2 4 9 15,-3 2-3-15,-4 2-4 0,-2 4 8 0,-3 3 1 16,17 4 2-16,-20 5 4 0,-2 4 1 0,-2 6 1 16,1 4 103-16,-4 6-117 0,6 4 5 15,4 5 5-15,0 4 101 0,7 2-117 16,6 5 16-16,2 0-1 0,5 3 7 0,8-1 2 16,5-1 0-16,8 2 5 0,17-9 98 0,6 1-111 15,4-2-30-15,5-2 39 0,4-2-27 16,7-2 33-16,9-4-23 0,3-3 32 0,4-1-28 15,6-5 18-15,5-3-83 0,4-2-62 0,0-1-139 16,4-2-89-16,3-2-125 0,7-6-107 16,-12 8-331-16,12-8-660 0,0 0-1248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33:11.10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16659 13440 10 0,'0'0'564'0,"0"0"-132"0,-2-11-57 16,2 11-59-16,0 0-26 0,0 0-12 16,-2-11-13-16,2 11 18 0,0 0 33 0,0 0-10 15,-5-12-24-15,5 12-20 0,0 0-29 16,0 0-27-16,0 0-32 0,-4-9-19 0,4 9-21 16,0 0-15-16,0 0-13 0,0 0-4 0,0 0-4 15,0 0 0-15,-6-10-2 0,6 10 96 16,0 0-130-16,0 0 100 0,0 0-114 0,0 0 98 15,0 0-122-15,0 0 102 0,0 0-126 16,0 0 109-16,0 0-113 0,0 0-2 0,0 0 65 16,6-8-29-16,-6 8 25 0,0 0-15 15,0 0 19-15,13 2-14 0,-13-2 31 0,0 0-17 16,16 2 38-16,-16-2-33 0,13 0 33 0,-13 0-37 16,17-2 26-16,-17 2-40 0,19-1 33 15,-19 1-44-15,21-3 24 0,-21 3-48 0,19 0 32 16,-19 0-42-16,22-3 32 0,-22 3-37 15,22 0 36-15,-22 0-40 0,22 0 36 0,-22 0-35 16,23 0 39-16,-23 0-38 0,26 0 10 0,-11 0 45 16,2-1-42-16,1 0 37 0,-1 1-38 15,2-1 36-15,-1 0-38 0,-2 0 32 16,0 0-27-16,-4-1 21 0,1 2-39 0,-13 0 35 16,23-1-47-16,-23 1 49 0,23-1-39 0,-23 1 36 0,20 0-43 15,-20 0 39-15,19 0-35 0,-19 0 34 16,20 0-37-16,-20 0 38 0,19 1-32 0,-19-1 37 15,22 0-41-15,-22 0 38 0,25 0-35 16,-25 0 37-16,23-1-39 0,-23 1 37 0,23 0-36 16,-23 0 35-16,24 0-38 0,-24 0 38 0,22-2-41 15,-22 2 37-15,22 0-35 0,-22 0 35 16,20 0-38-16,-20 0 40 0,24 0-36 16,-24 0 33-16,23 0-32 0,-23 0 34 0,25 0-35 15,-25 0 37-15,25 0-31 0,-6-1 32 0,1 1-32 16,-2-2 44-16,3 1-30 0,0-2 33 15,-1 1-37-15,2 1 33 0,-1-1-27 0,0-1 20 16,0 2-34-16,0-2 31 0,-2 1-25 16,2 1 22-16,-1 0-37 0,-2 1 34 0,1-3-29 15,-1 3 30-15,-1-2-34 0,1 1 31 0,-1 1-28 16,1-1 31-16,0 0-29 0,1 0 26 16,0 0-27-16,-1 0 31 0,2 0-31 0,1-1 30 15,-1 0-32-15,1 1 35 0,1-1-32 16,-1-2 29-16,1 3-31 0,0 0 40 0,-2-1-43 15,2 0 33-15,0 0-20 0,-3 1 16 16,2-1-32-16,-1 2 35 0,-1-2-32 0,1 2 31 16,-1-1-30-16,-1 1 27 0,1 0-23 0,-3-1 27 15,4 1-34-15,0-1 35 0,-2-1-29 16,2 1 29-16,-2 1-28 0,2 0 28 0,0-1-55 16,-1 1 59-16,0-1-32 0,1 1 25 0,-3 0-23 15,4 0 23-15,-3 1-26 0,1-1 29 0,0 0-29 16,-1 1 34-16,1-1-36 0,-2 1 29 15,3 1-30-15,-1 0 30 0,-2-2-28 0,2 1 29 16,-1-1-28-16,2 1 29 0,0-1-28 16,0 1 28-16,0-1-31 0,1 0 33 0,0 0-30 15,1 1 26-15,0-1-27 0,0 1 24 0,-1 0-23 16,1-1 22-16,0 0-18 0,-1 1 14 16,1 0-12-16,1 0 10 0,-2 0-5 0,2 1 0 15,-1-2 0-15,1 1 0 0,0 0 0 16,0-1 0-16,4 0 0 0,-3 0 0 0,0 0 0 15,2 0 0-15,2 0 0 0,-1 0 0 16,1-1 0-16,0 0 0 0,1-1 0 0,0 1 0 16,0 1 0-16,0-2 0 0,0 2 0 0,1-1 0 15,0 1 0-15,1 0 0 0,-1 0 0 16,2 0 0-16,-1 0 0 0,0-1 0 0,0 0 0 16,1 0 0-16,0 1 0 0,4-2 0 15,-4 2 0-15,-1-1 0 0,0-1 0 0,0 0 0 16,-1 1 0-16,0 0 0 0,1 0 0 0,-3 0 0 15,0 0 0-15,0 1 0 0,-1 0 0 16,-4 0 0-16,0-2 0 0,1 2 0 16,0 2 0-16,-2-2 0 0,0 0 0 0,2 0 0 15,-1 1 0-15,0-1 0 0,-1 0 0 0,2 1 0 16,0-1 0-16,-2 0 0 0,1 1 0 16,1-1 0-16,-1 0 0 0,-2 0 0 0,3 0 0 15,-2 1 0-15,1-1 0 0,-3 0 0 16,2 0 0-16,-2 1 0 0,0 0 0 0,0 1 0 15,1-1 0-15,-2 0 0 0,2 0 0 0,-3 0 0 16,2 0 0-16,0 1 0 0,-1-2 0 16,3 1 0-16,-3 0 0 0,0 0 0 0,1 0 0 15,1 1 0-15,-3-2 0 0,2 1 0 16,-3 0 0-16,4-1 0 0,-3 0 0 0,2 2 0 16,-1-1 0-16,1 0 0 0,0 0 0 15,0-1 0-15,1 1 0 0,0-1 0 0,-1 0 0 16,1 2 0-16,-1-1 0 0,0 0 0 0,1 0 0 15,-1-1 0-15,0 1 0 0,1 1 0 16,0-1 0-16,2 1 0 0,-2-2 0 0,2 0 0 16,0 1 0-16,4-1 0 0,0 0 0 15,0 0 0-15,3 0 0 0,-3 0 0 0,-1 0 0 16,1 0 0-16,0 0 0 0,0 1 0 0,0 0 0 16,-4-1 0-16,-1 1 0 0,1 1 0 15,1-2 0-15,-1 0 0 0,0 1 0 0,1 0 0 16,3 1 0-16,-2-2 0 0,2 1 0 15,0 0 0-15,-3 0 0 0,3 0 0 0,0-1 0 16,0 0 0-16,0 2 0 0,-2-1 0 16,-2-1 0-16,-1 2 0 0,2-2 0 0,-3 1 0 15,-2 1 0-15,2 1 0 0,0-2 0 0,-2 0 0 16,-1 1 0-16,-2 0 0 0,2-1 0 0,0 0 0 16,-2 2 0-16,2-1 0 0,-3-1 0 15,2 3 0-15,-2-3 0 0,-1 1 0 0,-1 0 0 16,-2 0 0-16,3-1 0 0,-3 0 0 15,0 1 0-15,-11-2 0 0,22 2 0 0,-22-2 0 16,21 2 0-16,-21-2 0 0,18 4 0 0,-18-4 0 16,15 2 0-16,-15-2 0 0,17 2 0 15,-17-2 0-15,13 2 0 0,-13-2 0 16,12 1 0-16,-12-1 0 0,14 1 0 0,-14-1 0 16,14 2 0-16,-14-2 0 0,16 3 0 0,-16-3 0 15,17 1 0-15,-17-1 0 0,17 1 0 16,-17-1 0-16,13 1 0 0,-13-1 0 0,14 0 0 15,-14 0 0-15,13 3 0 0,-13-3 0 16,0 0 0-16,18 0 0 0,-18 0 0 0,0 0 0 16,15 1 0-16,-15-1 0 0,0 0 0 0,12 1 0 15,-12-1 0-15,0 0 0 0,0 0 0 16,15 0 0-16,-15 0 0 0,0 0 0 0,0 0 0 16,0 0 0-16,12 2 0 0,-12-2 0 15,0 0 0-15,0 0 0 0,0 0 0 0,0 0 0 16,0 0 0-16,13 0 0 0,-13 0 0 15,0 0 0-15,0 0 0 0,0 0 0 0,0 0 0 16,0 0 0-16,0 0 0 0,0 0 0 0,0 0 0 16,0 0 0-16,0 0 0 0,0 0 0 15,0 0 0-15,0 0-97 0,0 0-427 0,0 0-92 16,0 0-98-16,0 0-186 0,-13 7-788 16,1-5-1363-16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33:13.97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5107 14407 537 0,'0'0'514'0,"-12"2"-84"15,12-2-54-15,0 0-42 0,-16 3-44 16,16-3-44-16,0 0-19 0,-13 3-33 0,13-3 29 16,0 0-41-16,-13 3 27 0,13-3-28 0,0 0 12 15,0 0-36-15,-11 1 9 0,11-1-49 0,0 0 5 16,0 0-48-16,0 0 5 0,0 0-36 16,0 0 30-16,0 0-22 0,0 0 42 15,0 0-16-15,0 0 30 0,0 0-30 0,0 0 39 16,0 0-17-16,0 0 29 0,12 5-34 0,-12-5 21 15,15 2-16-15,-15-2 18 0,21 0-21 16,-21 0 10-16,25-4-23 0,-7 3 17 0,0-1-30 16,2-1 16-16,-1 2-33 0,0 0 23 0,1-1-43 15,1-1 22-15,-2 2-35 0,0-2 23 16,0 1-32-16,1 1 24 0,-1 0-30 0,-1-1 31 16,1 2-38-16,-2-2 35 0,0 1-33 15,0 1 30-15,-4-2-31 0,0 1 30 0,0 1-34 16,1-2 32-16,3 2-36 0,-2-1 38 0,-1 0-39 15,3 1 28-15,0-3-26 0,0 1 42 16,1 1-28-16,1-2 29 0,-1 1-35 0,1 1 4 16,-1-2 2-16,1 1-4 0,0 1-1 15,0-2 4-15,1 1-5 0,1 1 0 0,-1 0-3 16,2-1 4-16,0 1-1 0,4-2 7 0,-1 1 30 16,2-1-32-16,1 0 31 0,2-1-37 15,2-1 33-15,2 3-35 0,0-4 41 16,2 0-35-16,-2 1 36 0,1 1-68 0,-1-2 62 15,1 2-38-15,-2-2 39 0,0 1-45 0,-5 2 35 16,1-1-40-16,-1 1 42 0,-2 0-43 16,1 1 35-16,-3-1-34 0,2 1 39 0,-5 0-39 15,0 1 39-15,0-1-42 0,-1 0 40 16,2 1-33-16,-2-2 35 0,1 2-43 0,0 0 39 16,0-2-36-16,2 2 40 0,0-2-39 0,-1-1 39 15,-2 3-33-15,1-1 30 0,1-1-33 16,0 2 32-16,-2-1-36 0,0 1 37 0,-1-2-35 15,2 2 36-15,-2-1-39 0,-1 2 37 0,1-2-36 16,0 2 33-16,-1 0-33 0,1-1 38 16,-2 0-39-16,3 1 37 0,-1 0-35 15,1 0 43-15,1 0-43 0,0-1 43 0,0 0-27 16,2 0 44-16,4-1-39 0,0 1 38 0,-1-2-35 16,2 1 33-16,2-1-31 0,-1 0 35 15,4-1-43-15,0 0 42 0,2-1-42 0,0-1 31 16,0 2-35-16,1-2 31 0,-2 2-33 15,1-2 29-15,0 1-34 0,0 1 37 0,0 0-44 16,0-1 39-16,-3 3-31 0,-3-2 25 0,0 2-34 16,0 0 32-16,-1 0-33 0,0 1 36 15,-1 0-36-15,2-1 36 0,-2 0-35 16,1 1 36-16,-1 0-36 0,0 1 35 0,0 0-33 16,0-2 29-16,-5 2-28 0,2-1 39 0,1 1-42 15,-2 0 34-15,-2-1-34 0,2 1 34 16,0 0-32-16,-3 0 27 0,3 0-29 0,-1-1 32 15,-2 2-24-15,0-1 25 0,1 0-33 0,-2 0 32 16,2 1-34-16,-1-1 38 0,-2 0-37 16,3 0 32-16,-1 1-33 0,-1-1 33 0,2 0 100 15,0 2-122-15,0-2 102 0,0 0-120 0,-1 0 70 16,2 0-44-16,-1 0 0 0,1 0 0 16,3 0 0-16,-3 0 0 0,-1 0 0 0,2-2 0 15,1 2 0-15,-2 0 0 0,0 0 0 16,4 0-13-16,-3-1-40 0,0 1 40 0,4-1-24 15,-4 1 32-15,2-1-23 0,-3 1 38 0,5-1-28 16,0 0 25-16,-2-1-27 0,2 1 34 16,-2 0-33-16,2 0 31 0,-5 1-32 0,3 0 34 15,-3 0-28-15,1 0 24 0,1 0-27 16,-2 0 33-16,1 0 96 0,-2 0-122 0,1 0 82 16,0 0-77-16,1 1 10 0,-3-1-5 15,2 2 0-15,-1-2 0 0,1 1 0 0,-2 1 0 16,3-2 0-16,-2 1 0 0,0-1 0 0,0 0 0 15,2 1 0-15,-2-1 0 0,0 0 0 16,1 0 0-16,-2 0 0 0,1 0 0 0,-1 0 0 16,0 1 0-16,0-1 0 0,1 0 0 15,-1 1-42-15,0 1 26 0,0-2-23 0,-2 1 41 16,2-1-29-16,-2 1 27 0,4 1-27 16,-1-2 36-16,2 1-33 0,-1-1 37 0,1 2 94 15,-1-2-119-15,5 0 68 0,1 1-56 0,-3-1 0 16,3 0 0-16,-1 0 0 0,0 0 0 15,0 2 0-15,2-2 0 0,-2 0 0 0,2 1 0 16,-1 0 0-16,0 0 0 0,0-1 0 16,2 0 0-16,0 0 0 0,0 1 0 0,0-1 0 15,1 0 0-15,-1 0 0 0,1 1 0 0,0-1 0 16,-1 0 0-16,-2 0-36 0,4 1 23 16,-1-1-23-16,0 0 43 0,-1 2 71 15,0-2-86-15,1 1 16 0,2-1-8 0,-3 0 0 16,2 0 0-16,-1 1 0 0,2-1 0 0,-1 0 0 15,1 0 0-15,-1 0 0 0,0 0 0 16,-1 0 0-16,-2 1 0 0,2-1 0 0,-1 0 0 16,-1 1 0-16,-1 2 0 0,-1-3 0 15,1 0 0-15,-3 1 0 0,2 0 0 0,-1 1 0 16,-1 1 0-16,1-2 0 0,0 0 0 0,0 1-28 16,0 0 13-16,1-1 58 0,1 1-43 15,-1 0 0-15,0-1 0 0,1 0 0 0,1-1 0 16,0 2 0-16,-1-1 0 0,1-1 0 15,-1 0 0-15,1 2 0 0,0-2 0 0,0 1 0 16,-1 0 0-16,0 1 0 0,-3-1 0 16,2 0 0-16,-1 0 0 0,0 0 0 0,-3 0 0 15,-2 2 0-15,1-2 0 0,-1 0 0 0,0 2 0 16,-1-1 0-16,1-1 0 0,-2 1 0 16,1-1 0-16,-1 1 0 0,0 0 0 0,0-2 0 15,-1 3 0-15,0-2 0 0,0 0 0 16,-3 0 0-16,0 0 0 0,-3-1-25 0,0 1 14 15,1 0-29-15,-13-1 36 0,23 2-29 0,-23-2 41 16,21 0-30-16,-21 0 31 0,19 3-33 16,-19-3 38-16,21 0-15 0,-21 0 36 0,22 1 59 15,-22-1-94-15,25 1 0 0,-7 0 0 16,1-1 0-16,2 0 0 0,0 0 0 0,1 0 0 16,0-1 0-16,5-1 0 0,-1 2 0 15,0-2 0-15,0 1 0 0,-1 0 0 0,-2-1 0 16,0 1 0-16,-3 0 0 0,0 0 0 0,0 1 0 15,-6 0 0-15,0-1 0 0,-14 1 0 16,23 0 0-16,-23 0 0 0,22 1 0 0,-22-1 0 16,21 2 0-16,-21-2 0 0,21 3 0 15,-21-3 0-15,21 4 0 0,-9-1 0 0,-12-3 0 16,19 4 0-16,-19-4 0 0,19 6 0 0,-19-6 0 16,16 3 0-16,-16-3 0 0,14 3 0 15,-14-3 0-15,10 3 0 0,-10-3 0 16,0 0 0-16,13 1 0 0,-13-1 0 0,0 0 0 15,11 4 0-15,-11-4 0 0,0 0 0 0,0 0 0 16,11 3 0-16,-11-3 0 0,0 0 0 16,0 0 0-16,0 0 0 0,0 0-128 0,0 0-131 15,0 0 68-15,11 2-183 0,-11-2-67 16,0 0-62-16,0 0-74 0,0 0-108 0,0 0-206 16,0 0-421-16,0 0-917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33:17.56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7028 11050 334 0,'0'0'510'15,"0"0"-75"-15,-15 0-74 0,15 0-71 0,0 0-58 16,0 0-43-16,0 0-33 0,-15 0-18 16,15 0 7-16,0 0 9 0,0 0 2 0,0 0 35 15,0 0-25-15,-11-1 27 0,11 1-43 0,0 0 19 16,0 0-36-16,0 0 15 0,0 0-37 15,0 0 17-15,0 0-40 0,0 0 26 16,-13-1-17-16,13 1 30 0,0 0-20 0,0 0 25 16,0 0-39-16,0 0 22 0,0 0-43 0,11-4 18 15,-11 4-37-15,0 0 28 0,13-1-29 16,-13 1 27-16,0 0-34 0,15-1 18 0,-15 1-29 16,13-1 25-16,-13 1-27 0,15-1 32 0,-15 1-17 15,19 0 24-15,-19 0-22 0,22-1 14 16,-10-1-18-16,1 2 16 0,3-2-17 0,1 1 14 15,-4-1-25-15,1 1 13 0,-3 0-23 16,3 0 14-16,-1 0-23 0,1 1 19 0,-1-2-22 16,0 2 17-16,-13 0-19 0,25-1 26 0,-11 1-17 0,-1-1 21 15,2 1-28-15,-2 0 29 0,-1 0-24 16,3 0-3-16,-2 0 4 0,1 0 1 16,3-2 3-16,3 2-6 0,-5-1 6 0,4 1-3 15,-1 0-1-15,1 0-1 0,1 0 0 0,2 0 5 16,-3-1 2-16,4 1-8 0,0 1-1 15,-2-2 5-15,1 1-11 0,2 1 5 0,-3-1-4 16,0 0-3-16,2 0 7 0,-3 0-3 16,0 0 2-16,1 0-7 0,-2 0 5 0,0 0 0 15,1-1-5-15,-2 1 9 0,3-1-5 0,-1 1 1 16,-1 0-3-16,2 0 0 0,-1 0-2 16,0 1-3-16,0 0-8 0,0-1 11 0,1 1 1 15,0-1-1-15,1 0 0 0,0 2 7 16,-2-2 5-16,3-2 4 0,-4 2-2 0,2 0-1 15,2-1 0-15,-4 1-1 0,0-1-2 16,1 0-3-16,-4 1-4 0,4-1-1 0,-5 1-1 16,-1 0 2-16,-1 0-5 0,0 0 3 0,0 0-1 15,2 0-3-15,3 1-2 0,1 0 1 16,0 0 1-16,-1-1 4 0,1 1-20 0,2-1 21 16,-2 2-2-16,3-2 4 0,-2-2-1 15,5 1 6-15,2 0 36 0,0-1-36 0,0 1 33 16,3-2-43-16,1 1 38 0,2-3-36 15,-3 4 20-15,5-2-30 0,-5 1 32 0,1 0-38 16,-2-1 5-16,7 0-1 0,-6 1 4 0,1 0 0 16,-2 0 2-16,3 0 6 0,-1 0-4 15,3 0-1-15,1-1 0 0,-1 1-1 0,3 0 0 32,-6 0 8-32,1 1-9 0,-1 0 1 0,2 0 31 0,-1 1-35 0,4-1 28 0,-1 1-30 15,-1 0 28-15,-2 0-37 0,3 0 36 0,1-1-37 16,-1 1 36-16,-2 0-34 0,3-1 34 15,0 1-32-15,0-1 1 0,1 1 4 16,-5-1 2-16,0 1 1 0,6-2 4 0,-6 2-1 16,5-1 0-16,-5 1-1 0,4-1 0 0,-2 1 34 15,-1 0-37-15,6 0 29 0,-3 1-36 16,1 0 33-16,0-1-36 0,1 2 42 0,-1-2-43 16,0 1 29-16,-1 0-28 0,0 0 32 15,0 0-34-15,-5 0 34 0,2 1-32 0,-4-1 34 16,4 1-38-16,-2-1 33 0,0 2-31 0,0-1 36 15,-2 0-36-15,1 0 34 16,0 1-33-16,1-1 5 0,-2-1 30 0,3 2-32 16,3-2 31-16,2 1-35 0,-2 1 35 0,-3-3-33 15,4 1 33-15,1 0-38 0,-1 1 37 16,1-2-35-16,-1 3 36 0,-1-2-35 0,1 1 29 16,-6 0-29-16,6-1 40 0,-5 2-38 0,4 0 35 15,-5-2-38-15,5 2 32 0,-5-1-30 16,1 0 28-16,-2 0-28 0,1 0 39 0,1 0-41 15,-1 0 6-15,1 0 3 0,0-1 2 16,5 1 28 0,-5-1-33-16,2 0 33 0,4 1-31 0,-1-2 24 0,0 1-30 0,1 1 34 15,1-1-33-15,0 0 35 0,0 1-38 0,-1-1 39 16,1 1-41-16,1 0 39 0,-1 0-36 16,0 0 36-16,-2 0-37 0,4 1 34 0,-3-2-31 15,0 1 34-15,0-1-23 0,1 0-12 0,1 1 36 16,0-1-35-16,2 0 33 0,1 0-33 15,0 0 33-15,2-1-36 0,7 0 41 0,0 0-38 16,0 1 31-16,1-1-32 0,0 0 36 0,-2 2-37 16,1-2 34-16,-9 1-35 0,8 1 34 15,-8-1-34-15,1 1 31 0,-3-1-27 16,5 1 33-16,-4 1-37 0,5 0 37 0,-4-1-36 16,-1 0 31-16,0 0-32 0,1 0 35 0,-1 0-35 15,2 0 40-15,-1 0-40 0,-1 0 34 16,0-1-32-16,-1 1 34 0,-1 0-36 0,0-1 37 15,0 1-37-15,-2-1 38 0,-1 0-38 16,-5 1 35-16,0-1-36 0,0 2 36 0,-1-2-34 16,0 1 1-16,0 1 5 0,-1-1 11 0,0 1 19 15,0 0-28-15,-1-1 28 0,1 1-33 16,-1 0 28-16,-1 0-26 0,0 0 28 0,0 0-32 16,0 0 33-16,0 0-30 0,1 0 32 15,0 0-33-15,1-1 32 0,1 0-33 0,1-1 35 16,0 1-57-16,1-1 63 0,1-1-34 15,0 0 34 1,3 0-32-16,-3 0 33 0,0 0-37 0,-1 0 29 16,-1-1-24-16,0 1-2 0,-1 0-2 15,-1 0 6-15,0 0-3 0,-1 0 33 0,-1 0-35 16,-3 0 30-16,-2 1-27 0,1-1 26 0,0 0-28 16,-2 0 32-16,-1 0-35 0,-1 2 32 15,-1-2-26-15,0 0 21 0,-2 0-29 0,-2 1 36 16,-14-1-31-16,26 0 30 0,-14 1-22 0,-12-1 32 15,26 1-24-15,-26-1 26 0,26 0-27 16,-26 0 20-16,26 0-25 0,-14 1 14 16,1-1-17-16,-13 0 0 0,23 1 0 0,-23-1 0 15,23 1 0-15,-23-1 0 0,23 0 0 0,-23 0 0 16,25 0 0-16,-25 0 0 0,22 0 0 16,-22 0 0-16,24-1 0 0,-24 1 0 0,22-1 0 15,-22 1 0-15,19 0 0 0,-19 0 0 16,17-1 0-16,-17 1 0 0,12 0 0 0,-12 0 0 15,0 0 0-15,15-1 0 0,-15 1 0 0,0 0-269 16,0 0-133-16,0 0-149 0,0 0-85 16,0 0-196-16,0 0-906 0,0 0-1424 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33:19.02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22610 7244 178 0,'14'2'217'0,"-3"1"-62"0,-2-1-63 16,-9-2-112-16,21 3-177 0,-21-3 58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33:19.73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23206 7328 456 0,'0'0'412'0,"0"0"-49"0,-12 4-71 16,12-4-19-16,0 0-8 0,-11 2-7 0,11-2-16 16,0 0-4-16,-14 2 7 0,14-2-4 0,0 0 16 15,-15 2-3-15,15-2-5 0,0 0-3 16,-16 0-8-16,16 0-10 0,0 0 84 0,-13-2-136 16,13 2-49-16,0 0 30 0,-13 0-42 0,13 0 13 15,0 0-37-15,-16-1 9 0,16 1-26 16,0 0 33-16,-19 1-32 0,19-1 28 0,0 0-14 15,-17 0 26-15,17 0-24 0,0 0 19 16,-16 2-34-16,16-2 30 0,0 0-38 0,0 0-4 16,-13 1-2-16,13-1-3 0,0 0-4 0,0 0-5 15,0 0-15-15,-13 0-6 0,13 0-9 16,0 0-9-16,0 0 3 0,0 0-1 16,0 0-3-1,0 0 15-15,0 0 20 0,11 8 15 0,-11-8 31 16,27 4-34-16,-8-2 31 0,2-1-41 15,4 1 31-15,2-1-32 0,0 0 24 0,-1 1-28 16,1-1 16-16,0 1-27 0,0-2 23 16,0 2-54-16,0-1 0 0,2-1 0 0,-2 1 0 15,1 0 0-15,-2 0 0 0,3 1 0 0,-2-2 0 16,0 1 0-16,0-1 0 0,-4 2 0 16,-1-2 0-16,0 1 0 0,-3 0 0 0,0 1 0 15,-2-2 0-15,-4 0 0 0,-13 0 0 16,23 0 0-16,-23 0 0 0,20 1 0 0,-20-1 0 15,15 0 0-15,-15 0 0 0,14 1 0 0,-14-1 0 16,0 0 0-16,17 1 0 0,-17-1 0 16,0 0 0-16,15 1 0 0,-15-1 0 15,0 0 0-15,0 0 0 0,12 0 0 0,-12 0-47 16,0 0-209-16,0 0-66 0,0 0-105 0,0 0-59 16,0 0 29-16,0 0-281 0,-8 10-987 15,8-10-1407-15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33:21.30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5270 8260 352 0,'0'0'583'0,"0"0"-74"0,-5-7-37 15,5 7-46-15,0 0-59 0,0 0-31 16,-6-6-34-16,6 6-33 0,0 0-17 0,0 0-10 15,0 0-6-15,-9-3-26 0,9 3-26 16,0 0-20-16,0 0-14 0,0 0-9 0,0 0-10 16,0 0-10-16,0 0-6 0,0 0 16 0,0 0 17 15,0 0-11-15,0 0-15 0,7-6-3 16,-7 6-3-16,12 0-13 0,-12 0-8 16,19 2 10-16,-19-2-10 0,26 1 10 0,-7-1-5 15,2 0-1-15,1 0-9 0,6-1 3 0,-1-1-21 16,2 1 7-16,1-2-26 0,5 1 5 15,-4-1-15-15,-2 2-1 0,2-2-9 0,-2 0 8 16,0 3-18-16,0-2 1 0,-1 1-15 0,-1 1-10 16,2 0 11-16,-1 1 12 0,0 1-8 15,1-2 15-15,1 3-3 0,5-2 12 0,0 2-10 16,3-2 7-16,-2 1-13 0,2 0 3 0,1-1 0 16,-2 2 3-16,0-2-11 0,1 1 10 15,-2 0-17-15,1 0 21 0,-5 0-17 0,-1 0 5 16,0-2-6-16,0 1 11 0,0 0-13 0,-1 1 6 15,-1-1-7-15,0 1-10 0,1-2 0 16,-1 1 0-16,1-1 0 0,0 0 0 0,0-1 0 16,0 1 0-16,1-2 0 0,-1 1 0 15,0-1 0-15,-1 0 0 0,0 2 0 0,0-3 0 16,-1 1 0-16,-1 1 0 0,-1-1 0 0,0-1 0 16,-3 3 0-16,-3-3 0 0,1 2 0 15,1-1 0-15,-4 2 0 0,4-2 0 0,-4 1 0 16,2 0 0-16,-2-1 0 0,3 1 0 15,-4 0 0-15,1-1 0 0,0 2 0 0,1-2 0 16,0 2 0-16,-1-1 0 0,0 0 0 16,0 1 0-16,-3 0 0 0,0 0 0 0,-1 0 0 15,-1 0 0-15,2 0 0 0,-2 0 0 0,1 0 0 16,4 0 0-16,2 0 0 0,-1 0 0 16,0 0 0-16,1 0 0 0,-1-1 0 0,1 0 0 15,3 0 0-15,-2-1 0 0,0 2 0 16,2-2 0-16,-2 1 0 0,3-2 0 0,-2 1 0 15,1 0 0-15,-3 0 0 0,2 0 0 16,-1 0 0-16,-2 0 0 0,0 0 0 0,1 0 0 16,-3 1 0-16,2 0 0 0,-4 0 0 15,-1 1 0-15,-1-2 0 0,-2 2 0 0,3-1 0 16,-14 1 0-16,24-2 0 0,-24 2 0 0,21-1 0 16,-21 1 0-1,21-1 0-15,-21 1 0 0,20-3 0 0,-20 3 0 0,15-2 0 16,-15 2 0-16,0 0 0 0,16 0 0 15,-16 0 0-15,0 0 0 0,13-1 0 0,-13 1 0 16,0 0 0-16,0 0 0 0,16-1-533 0,-16 1-343 16,0 0-1260-16,11-3-1909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1006 903,'-105'-18,"53"53,0 0,0 17,-1 0,19 17,16 1,1-18,17 35,0-35,35 35,-18-35,18 0,-18 0,35-18,18 19,-18-36,35 18,-35-35,1 0,-1 0,0-18,17 1,-16 17,16-35,-17 18,1-1,34-34,-18 0,1 0,-18-17,-17 17,-18-18,1 18,-18-17,0-1,-18 1,-17-1,-17 1,-17 0,-1 16,0 19,18 16,-35 1,0 34,35-17,0 18,-18 16,18-16,0 17,-18-1,18 1,0 0,-35 17,17 0,18 0,17 0,18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33:22.96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11924 7153 141 0,'0'0'686'0,"-11"-6"-100"0,11 6-81 0,-10-3-39 16,10 3-48-16,0 0-36 0,-12-4-49 15,12 4-42-15,0 0-46 0,-9-5-28 0,9 5-24 16,0 0-19-16,0 0-16 0,-11-6-17 16,11 6-1-16,0 0-2 0,0 0 5 0,0 0 1 15,-9-4 4-15,9 4-3 0,0 0-11 0,0 0-14 16,0 0-18-16,0 0-17 0,-8-4-2 16,8 4-10-16,0 0-14 0,0 0-6 0,0 0-7 15,0 0 2-15,0 0-3 0,0 0-4 16,0 0-6-16,0 0-2 0,0 0 7 0,-8-6-7 15,8 6 1-15,0 0-5 0,0 0-6 0,0 0-2 16,0 0-1-16,0 0-6 0,0 0 4 16,11-4-6-16,-11 4-3 0,0 0 8 0,17 2-3 15,-17-2 5-15,19 1-1 0,-19-1 2 16,21 4 4-16,-21-4-5 0,27 4 14 0,-11-2-11 16,2 0 6-16,0 0 8 0,1-1 1 15,2 1 5-15,1-1-5 0,-1 1 5 0,2-1-4 16,3 0-4-16,0-1-4 0,0 2-2 0,0-2-1 15,2 0-4-15,-2 2-2 0,1-4 2 16,1 2 0-16,-1 0 9 0,1 0 4 0,0-2-2 16,-1 2-6-16,1-1 0 0,0 0-3 15,-1-2-12-15,0 3 7 0,1-2-13 0,-2 1 12 16,2 1-15-16,-1 0 13 0,0-2-3 0,0 1-3 16,0 1-1-16,0 0-1 0,1 0-4 15,1 0 8-15,-1 0-5 0,2-1-1 16,0 1 7-16,1-2-5 0,0 1 0 0,1-1 3 15,0 0 2-15,-1 1 2 0,-1-1-11 0,0 1 2 16,0-1 5-16,-1 2-7 0,0-1-2 16,-1 0 0-16,0 1 4 0,-2 0-5 0,-2 0 3 15,1 0-2-15,1 0 3 0,2 0-8 16,1-2 20-16,1 1-5 0,6-2 13 0,0 0-21 16,0 0-5-16,1-2 0 0,0 4 0 0,-1-4 0 15,-2 3 0-15,-5 0 0 0,1 1 0 16,-3-2 0-16,-2 2 0 0,-2-1 0 0,0 2 0 15,-1-1 0-15,-2 1 0 0,2 0 0 0,-2 0 0 16,0 0 0-16,0 0 0 0,1 0 0 16,-2 0 0-16,1 0 0 0,0 0 0 0,-1 0 0 15,0 0 0-15,-1 0 0 0,0 0 0 16,1 0 0-16,-1 1 0 0,-2-1 0 0,-2 0 0 16,1 0 0-16,-2 2 0 0,0-2 0 15,1 1 0-15,-1-1 0 0,2 0 0 0,-2 0 0 16,1 0 0-16,-2 0 0 0,-12 0 0 0,24 0 0 15,-24 0 0-15,23 1 0 0,-23-1 0 16,17 0 0-16,-17 0 0 0,15 0-112 0,-15 0-156 16,12 2-127-16,-12-2-129 0,11 3-118 15,-11-3-276-15,8 8-768 0,-8-8-1359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33:24.17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15344 7297 297 0,'0'0'460'16,"-10"-3"-74"-16,10 3-36 0,-12-3-15 0,12 3-14 16,-15-3-28-16,15 3 18 0,-18-5-21 0,18 5 38 15,-19-3-29-15,19 3 17 0,-19-4-22 16,19 4 0-16,-17-4-53 0,17 4 8 0,-15-4-39 16,15 4 15-16,-11-3-34 0,11 3-15 15,-10-4-7-15,10 4-10 0,0 0-11 0,-13-3-14 16,13 3-16-16,0 0-23 0,-9-4-13 0,9 4-15 15,0 0-18-15,0 0-5 0,0 0-6 16,0 0 8-16,0 0 20 0,4-8-3 16,-4 8 9-16,19-5-2 0,-2 0 129 0,5 1-130 15,3 0 16-15,6-2 0 0,3 0 8 0,8-3 1 16,3 1-6-16,1-3-9 0,4 2-6 16,-1-1-33-16,1 0-40 0,-1 1 0 0,-1 0 0 15,1 0 0-15,-3 3 0 0,0-2 0 16,-1 1 0-16,1 2 0 0,-2-1 0 0,-5 2 0 15,2 0 0-15,-1 1 0 0,5-1 0 0,1 1 0 16,-5-1 0-16,5 0 0 0,0-1 0 16,-1 1 0-16,-5 0 0 0,6-1 0 0,-7 2 0 15,1-1 0-15,-2 0 0 0,2 0 0 16,-2 1 0-16,0 0 0 0,0-1 0 0,-1 1 0 16,0 1 0-16,-1-2 0 0,-1 1 0 0,2 2 0 15,-2-1 0-15,2-1 0 0,-3 1 0 0,1 1 0 16,1 0 0-16,-6-2 0 0,1 1 0 15,0 1 0-15,-2-1 0 0,0 1 0 0,-1 0 0 16,0 1 0-16,-3-2 0 0,1 2 0 16,-2-1 0-16,-3-1 0 0,0 2 0 0,0-1 0 15,0 1 0-15,-2 0 0 0,0-1 0 16,-1 1 0-16,0 0 0 0,-3 0 0 0,0 0 0 16,-15 0 0-16,25 0 0 0,-25 0 0 0,24-1 0 15,-24 1 0-15,24 0 0 0,-24 0 0 16,21 0 0-16,-21 0 0 0,23 0 0 0,-23 0 0 31,24-2 0-31,-24 2 0 0,25 0 0 0,-7 0 0 16,1 0 0-16,-1-1 0 0,1 1 0 15,2 0 0-15,-2 0 0 0,0 0 0 0,-4 0 0 16,0 0 0-16,-15 0 0 0,24 0 0 16,-24 0 0-16,19 0 0 0,-19 0 0 0,15-2 0 15,-15 2 0-15,0 0 0 0,17 0 0 16,-17 0 0-16,0 0 0 0,0 0-237 0,0 0-261 15,0 0-59-15,0 0-57 0,-10 10-129 0,-4-5-257 16,-3 1-443-16,-6 0-1055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32:11.58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19045 4392 316 0,'0'0'701'0,"0"0"-183"0,0 0-119 0,0 0-58 15,13 1-71-15,-13-1-52 0,0 0-37 0,0 0 19 16,0 0 22-16,0 0 7 0,13 2-11 15,-13-2 17-15,0 0-3 0,0 0-21 0,17 1-5 16,-17-1-14-16,0 0-16 0,15 2-18 0,-15-2-5 16,13 0-10-16,-13 0-10 0,0 0-9 15,18 1-6-15,-18-1 0 0,0 0-9 16,18 1 100-16,-18-1-148 0,0 0 118 0,14 1-132 16,-14-1 111-16,0 0-129 0,16 0 110 0,-16 0-130 15,0 0 112-15,17 0-120 0,-17 0 127 16,0 0-116-16,16-1-20 0,-16 1 45 0,0 0-42 15,18-2 37-15,-18 2-31 0,12 0 45 0,-12 0-46 16,11-2 48-16,-11 2-43 0,14-1 35 16,-14 1-39-16,15-3 39 0,-15 3-39 0,21-2 35 15,-21 2-33-15,21-4 31 0,-9 4-37 16,-1-1 39-16,7-2-32 0,-1 2 23 0,-1-2-34 16,2 2 42-16,1-2-35 0,1 2 37 15,2-2 95-15,2 1-120 0,2 0 97 0,1-1-142 16,2 0 136-16,4 0-116 0,1-1 104 15,1 1-112-15,2-1 102 0,0 1-109 0,-1 1 1 16,0-1 11-16,0 1 10 0,2 0-10 0,-2-1 108 16,0 0-115-16,0 1 7 0,0-1 105 15,-2 1-109-15,1 1 67 0,0-2-47 0,0 1 0 16,0-2 0-16,-5 3 0 0,1 0 0 16,0-2 0-16,-1 1 0 0,1 0 0 0,-1-1 0 15,0 2 0-15,-1-1-12 0,2 1 0 16,-3-1 2-16,1 1 3 0,-3 1 1 0,3 0 4 15,-6 0-4-15,1 0-4 0,-1 0 9 0,-1 0-2 16,1 0 5-16,-3 0 0 0,1 0 1 16,1 1 2-16,0 0 1 0,0-1-4 0,-1 1 1 15,0-1 4-15,1-1 0 0,-2 2-3 16,3-1-2-16,-1 0-7 0,-2 0 15 0,1 0-9 16,1 1 0-16,0-1 2 0,-3 2 13 0,3-1-16 15,0 1 0-15,-2-1 0 0,3 0 0 16,-3 1 0-16,2 0 0 0,3 1 0 15,-2-2 0-15,2 1 0 0,0 0 0 0,1 0 0 16,1-2 0-16,2 2 0 0,-2 0 0 0,3-2 0 16,-1 2 0-16,0 0 0 0,-1-1 0 15,2 1 0-15,0-1 0 0,-1 2 0 0,0-1 0 16,-2-1 0-16,0 0 0 0,1 2 0 16,0 0 0-16,-1-1 0 0,0 0 0 0,0 0 0 15,0 1 0-15,-2-1 0 0,1-1 0 0,-1 2 0 16,2-3 0-16,0 2 0 0,-2-1 0 15,2 0 0-15,-3-1 0 0,-1 2 0 0,1-1 0 16,-3 1 0-16,1-1 0 0,-2-1 0 16,1 3 0-16,-1-2 0 0,0-1 0 0,-1 3 0 15,0-1 0-15,-1 0 0 0,0 1 0 16,2 0 0-16,-1-1 0 0,0 1 0 0,2-1 0 16,1 0 0-16,0 1 0 0,3-1 0 0,0 1 0 15,0 0 0-15,2 0 0 0,-3-1 0 16,1-1 0-16,2 2 0 0,-1-2 0 0,0 2 0 15,-1-2 0-15,-1 2 0 0,1-1 0 16,0 1 0-16,1 0 0 0,0-1 0 0,-1-1 0 16,1 1 0-16,0 0 0 0,2-2 0 0,1 2 0 15,-2-2 0-15,4 0 0 0,-1 0 0 16,1 0 0-16,2 0 0 0,-1-2 0 0,0 2 0 16,-1-1 0-16,1 0 0 0,-1 1 0 0,0-2 0 15,-1 2 0-15,-1 0 0 0,2 0 0 16,-3-1 0-16,1-1 0 0,-3 2 0 15,1-1 0-15,-2 1 0 0,-1-2 0 0,2 2 0 16,0-2 0-16,-5 1 0 0,1-1 0 0,1 1 0 16,-1-2 0-16,-2 3 0 0,2-2 0 15,-3 1 0-15,2-2 0 0,-2 2 0 0,1 0 0 16,-2-1 0-16,0 1 0 0,-1-1 0 16,0 1 0-16,1-1 0 0,-2-1 0 0,0 3 0 15,1-3 0-15,0 1 0 0,-1 1 0 0,1-2 0 16,-4 2 0-16,1-1 0 0,-3 1 0 15,2 0 0-15,-1-1 0 0,0 0 0 0,-12 2 0 16,23-2 0-16,-23 2 0 0,21-2 0 0,-21 2 0 16,18-3 0-16,-18 3 0 0,18-2 0 15,-18 2 0-15,18-2 0 0,-18 2 0 16,18-2 0-16,-18 2 0 0,18-4 0 0,-18 4 0 16,19-3 0-16,-19 3 0 0,19-1 0 0,-19 1 0 15,19-4 0-15,-19 4 0 0,19-2 0 16,-19 2 0-16,20-2 0 0,-20 2 0 0,19-3 0 15,-19 3 0-15,22-4 0 0,-22 4 0 16,22-2 0-16,-11 0 0 0,0 1 0 0,1-2 0 16,1 2 0-16,-1 0 0 0,-12 1 0 0,23-3 0 15,-11 1 0-15,-12 2 0 0,20-3 0 16,-20 3 0-16,19-3 0 0,-19 3 0 16,16-2 0-16,-16 2 0 0,13-1 0 0,-13 1 0 15,11-1 0-15,-11 1 0 0,0 0 0 0,16-2 0 16,-16 2 0-16,0 0 0 0,13-2 0 15,-13 2 0-15,0 0 0 0,0 0 0 0,14-2 0 16,-14 2 0-16,0 0 0 0,0 0-89 0,0 0-150 16,13-2-122-16,-13 2-146 0,0 0-205 15,0 0-390-15,0 0-538 0,8-6-1300 0</inkml:trace>
  <inkml:trace contextRef="#ctx0" brushRef="#br0" timeOffset="5180.92">8913 1213 95 0,'-6'-7'543'0,"6"7"-261"16,0 0 112-16,0 0-182 0,0 0 133 16,0 0-142-16,8-8-9 0,-8 8-3 0,0 0-31 15,0 0 3-15,8-6-27 0,-8 6 6 0,0 0-26 16,0 0 20-16,9-4-40 0,-9 4 44 15,0 0-48-15,0 0 42 0,0 0-31 0,0 0 33 16,14 0-40-16,-14 0 26 0,0 0-38 16,7 6 29-16,-7-6-35 0,0 0 42 0,8 7-40 15,-8-7 18-15,0 0 7 0,7 9 9 0,-7-9 8 16,4 10 4-16,-4-10 20 0,6 15 7 16,-5-4-1-16,4 5 8 0,-3 1-3 15,-2 3-2-15,2 4 0 0,-2 2-9 0,-2 2 0 16,0 6 3-16,0 0-20 0,-2 0-6 0,-2 1-18 15,0 0-3-15,3 1-22 0,-3-1-2 16,-1-2-24-16,1 0 2 0,-1 0-11 0,0-1 4 16,0-3-13-16,1-1 0 0,-2-5-13 15,2-2-2-15,1-2-2 0,-1-1 5 0,2-4-9 16,-1 0-36-16,2-4-24 0,3-10-68 0,-6 15-84 16,6-15-85-16,0 0 30 0,0 0-214 15,0 0 73-15,-9-8-204 0,9 8-63 0,2-27-112 16,0 9-487-16,-2-2-868 0</inkml:trace>
  <inkml:trace contextRef="#ctx0" brushRef="#br0" timeOffset="5494.15">8989 1155 489 0,'8'-6'575'0,"-8"6"-78"0,16-8-15 16,-16 8-95-16,16-2-20 0,-16 2-58 0,22 2 18 15,-11-2-78-15,5 5 8 0,0-1-60 0,0 1-23 16,-1 0-15-16,1 1-3 0,-3 1 1 16,1 0 13-16,-5 1 22 0,2 0 18 0,-4 2-11 15,0-2-13-15,-3 1-19 0,-4-9-15 16,2 18-17-16,-2-18 107 0,-2 20-180 0,-2-7 130 16,-3 0-173-16,0 0-4 0,-2 0-2 15,-2 2-12-15,-1 1 11 0,-1-2-2 0,-3-1 3 16,3 1-10-16,-2-1 2 0,1-1 1 0,-1-1-16 15,1-2-25-15,1-1-30 0,0 0-32 16,1-1-31-16,1-1 88 0,-1-1-203 0,3 0 94 16,9-5-193-16,-16 4 92 0,16-4-191 0,-11 2-26 15,11-2-48-15,0 0-69 0,0 0-483 16,-13-4-685-16</inkml:trace>
  <inkml:trace contextRef="#ctx0" brushRef="#br0" timeOffset="6135.24">9583 1316 370 0,'0'0'724'15,"0"0"-105"-15,0 0-53 0,14 0-109 0,-14 0-78 16,0 0-45-16,0 0-41 0,9-4-27 16,-9 4-34-16,0 0-31 0,2-10-14 0,-2 10-9 15,0 0-18-15,0-13-25 0,0 13-13 16,-2-12-4-16,2 12-2 0,-4-14-3 0,4 14-11 16,-7-15-5-16,7 15 0 0,-9-14-14 15,9 14-12-15,-11-13-14 0,11 13-9 0,-13-10-19 16,13 10-13-16,-14-9-7 0,14 9-2 15,-16-3-13-15,16 3-2 0,-20 2-2 0,20-2 3 16,-25 7 4-16,12 1 6 0,-1 1 5 0,1 2 9 16,-4 3 9-16,7 1 4 0,-3 2 8 15,1 0-2-15,3 3 0 0,0-1 1 0,2 1-2 16,-2 0-6-16,5 0-9 0,0-2-2 16,3-1-13-16,-1-1-4 0,2-2 25 0,0-3-25 15,0-11 3-15,5 18-4 0,-5-18 9 16,8 12-4-16,-8-12-5 0,14 4-21 0,-14-4-18 15,16-3-15-15,-2-2 117 0,-1-3-151 0,-3 0 134 16,5-1-148-16,-2-2 1 0,1-2 2 16,-4 0 10-16,3-1 10 0,-1 0 12 0,-5 0 14 15,2 5 8-15,0-2 15 0,-4 1 15 16,1 3 4-16,-6 7 6 0,7-13 2 0,-7 13-1 16,8-8-9-16,-8 8-4 0,0 0 5 15,0 0 8-15,10-3 10 0,-10 3 6 0,0 0 2 16,5 9 0-16,-5-9-1 0,2 9-6 0,-2-9 1 15,4 12 128-15,-4-12-156 0,4 15 133 16,-4-15-153-16,5 16 130 0,-5-16-184 0,5 16 108 16,-5-16-180-16,4 15-21 0,-4-15-34 15,7 13-39-15,-7-13 90 0,4 12-186 0,-4-12-31 16,7 11-45-16,-7-11-32 0,7 7-47 0,-7-7-373 16,0 0-444-16</inkml:trace>
  <inkml:trace contextRef="#ctx0" brushRef="#br0" timeOffset="6551.99">9730 1316 57 0,'4'-11'613'15,"-4"11"-128"-15,0 0-48 0,4-9-56 0,-4 9-12 16,0 0-73-16,0 0 9 0,0 0-58 16,0 0-16-16,16 2-16 0,-16-2-16 0,0 0-10 15,7 10-6-15,-7-10-10 0,5 11-8 0,-5-11 2 16,2 12-4-16,-2-12 1 0,1 14-7 15,-1-14 119-15,-1 18-164 0,1-18 133 16,-3 17-172-16,3-17 150 0,-2 16-182 0,2-16 149 16,-4 15-145-16,4-15 28 0,-2 9 13 0,2-9 21 15,0 0-1-15,-2 13 5 0,2-13 10 16,0 0-21-16,-3 11-3 0,3-11-23 0,0 0-3 16,0 0-25-16,0 0-2 0,0 0-21 15,0 0-2-15,0 0-15 0,0 0 16 0,0 0-22 16,-3-11 15-16,3 11 109 0,5-13-148 0,-5 13 128 15,3-13-147-15,-3 13 130 0,6-15-144 16,-6 15 10-16,7-16 6 0,-7 16 4 0,9-16 3 16,-9 16-19-16,7-14-32 0,-7 14-29 0,9-13-23 15,-9 13-14-15,8-13-25 0,-8 13-22 16,8-11-36-16,-8 11 15 0,8-9-83 0,-8 9 1 16,5-8-62-16,-5 8-24 0,8-7 76 15,-8 7-229-15,8-7-105 0,-8 7-396 0,9-4-657 16</inkml:trace>
  <inkml:trace contextRef="#ctx0" brushRef="#br0" timeOffset="7177.3">10217 1316 497 0,'0'0'768'0,"0"0"-102"16,0 0-82-16,0 0-82 0,0 0-54 0,0 0-41 16,0 0-55-16,0 0-61 0,0 0-47 0,0 0-40 15,0 0-31-15,6-8-25 0,-6 8-21 16,0 0-19-16,-3-10-6 0,3 10-10 0,-5-9-8 16,5 9-1-16,-4-12-4 0,4 12 3 15,-11-12 3-15,11 12 2 0,-10-13-8 0,10 13-12 16,-11-8-10-16,11 8-7 0,-14-9-13 0,14 9-9 15,-13-5-10-15,13 5-7 0,-16 0-8 16,16 0-5-16,-15 5-1 0,5-1 1 0,-1 5 3 16,0 0 6-16,0 0 7 0,0 2 21 15,2 1-29-15,-1 1 132 0,2 1-156 0,-1 0 11 16,4 0-10-16,-2 0 11 0,3-1-4 16,-1 1 2-16,3-3-1 0,2-11 119 0,-2 20-146 15,2-20 3-15,-2 17 0 0,2-17 135 0,2 12-153 16,-2-12 11-16,0 0 4 0,8 10 13 15,-8-10-2-15,0 0-3 0,14 0-7 0,-14 0 115 16,12-5-172-16,-12 5 123 0,15-11-162 16,-6 3-9-16,0-3-5 0,3 0-4 0,-3-2-4 15,2 1 8-15,-2-1 7 0,0 0 9 16,1 1 51-16,-3 0-21 0,1-1 49 0,0 5-18 16,-3-3 51-16,1 5-24 0,-6 6 62 0,7-10-25 15,-7 10 40-15,0 0-39 0,7-9 48 16,-7 9-26-16,0 0 27 0,0 0 16 0,0 0 11 15,3 14 3-15,-3-14-3 0,0 12 4 16,0-12-3-16,0 14-10 0,0-14 121 0,2 18-166 16,-2-18 125-16,2 17-155 0,-2-17 5 0,6 18 4 15,-6-18 112-15,6 14-196 0,1-6 100 16,-7-8-189-16,8 12 107 0,-8-12-185 16,13 10-26-16,-13-10-47 0,18 7-53 0,-18-7-93 15,18 5-131-15,-18-5-512 0,25-1-730 0</inkml:trace>
  <inkml:trace contextRef="#ctx0" brushRef="#br0" timeOffset="8006.92">10428 1245 265 0,'0'0'539'0,"0"0"43"0,0 0-237 0,0 0 93 31,-9-6-192-31,9 6-35 0,0 0 16 16,0 0-34-16,0 0 40 0,0 0-36 0,0 0 40 15,9 7-42-15,-9-7 24 0,5 11-44 0,-5-11 30 16,6 14-51-16,-6-14-15 0,4 19-7 16,-4-19-10-16,3 21 1 0,-3-21-2 15,0 22-5-15,0-22-6 0,0 22 123 0,0-22-164 16,-2 20-4-16,2-20-2 0,-3 19-10 0,3-19 126 15,-2 14-156-15,2-14 127 0,-2 12-155 16,2-12 136-16,0 0-156 0,-2 13 127 0,2-13-161 16,0 0 126-16,0 0-160 0,0 0-6 0,0 0-10 15,9-6-17-15,-9 6-11 0,10-14-12 16,-4 2-6-16,3 0 32 0,-1 0-30 0,2-2 52 16,-1 2-26-16,2-3 42 0,0 2-22 15,-2 2 42-15,0-1-31 0,3 1 38 0,-2 3-28 16,-3 1 38-16,1 2-29 0,-8 5 39 0,15-8-31 15,-15 8 55-15,0 0-19 0,15 1 41 16,-15-1-13-16,11 9 48 0,-11-9-33 16,7 16 12-16,-7-16 26 0,4 20 30 0,-4-20 29 15,1 21 16-15,-1-8 28 0,0-2 4 0,0-11-15 16,0 22-23-16,0-22-19 0,0 20-10 16,0-20-8-16,0 14-2 0,0-14-7 0,2 12-7 15,-2-12-9-15,0 0-3 0,2 11-9 16,-2-11 128-16,0 0-163 0,0 0-4 0,10-4-5 15,-10 4-20-15,9-8-14 0,-6 0-15 0,6-3-10 16,-1-1-8-16,1-2 31 0,1-2-43 16,2 0 47-16,-1 0-37 0,0 0 44 0,-1 1-39 15,1 3 48-15,-1 0-46 0,-4 2 37 16,5 1-48-16,-4 3 51 0,-7 6-27 0,11-8 75 16,-11 8-15-16,0 0 70 0,15-3-27 15,-15 3 43-15,7 6-27 0,-7-6 9 0,6 10-4 16,-6-10-4-16,4 16-4 0,-4-16-1 0,4 19-7 15,-4-19 6-15,2 21-7 0,-2-21-3 16,0 20 115-16,0-20-181 0,2 22 88 0,-2-22-198 16,0 20-37-16,0-20-45 0,0 15-29 15,0-15-25-15,0 12-23 0,0-12-27 0,0 0-48 16,0 17-42-16,0-17-79 0,0 0-65 0,0 0-471 16,0 0-619-16</inkml:trace>
  <inkml:trace contextRef="#ctx0" brushRef="#br0" timeOffset="8445.1">10900 1394 364 0,'0'0'578'0,"12"-3"-49"16,-12 3-81-16,11-3-23 0,-11 3-37 0,10-2-23 15,-10 2-20-15,11-3-26 0,-11 3-9 16,14-3-33-16,-14 3-29 0,16-4-27 0,-16 4-19 16,18-5-18-16,-18 5-22 0,19-6-18 0,-11 3-23 15,5-2-20-15,1-1-14 0,-3-1-14 16,3 1-14-16,-5 1-10 0,0-1-8 0,-9 6-16 15,14-10-19-15,-14 10-12 0,11-10 20 16,-11 10-40-16,7-9 25 0,-7 9-37 0,4-10 40 16,-4 10-41-16,0 0 38 0,-3-14-32 15,3 14 40-15,-4-12-40 0,4 12 40 0,-9-13-37 16,9 13 36-16,-11-11-38 0,11 11 38 0,-14-11-41 16,14 11 40-16,-13-7-40 0,13 7 42 15,-17-4-37-15,17 4 45 0,-16 3-27 0,16-3 52 16,-19 7-16-16,11 0 20 0,-3 2 23 15,2 3 11-15,1 1 17 0,2 1-4 0,-1 0 4 16,2 1 132-16,2 0-154 0,1 1 14 16,2-2 11-16,0 0 2 0,2 0 10 0,1 2-10 15,1-2-3-15,1 0-16 0,2-3 2 16,1 0-18-16,-1-2-7 0,1-1-11 0,2-3 5 16,-2 0-17-16,0-1-8 0,-8-4-44 0,20 5-28 15,-20-5-44-15,21 2-45 0,-21-2 91 16,21-1-195-16,-9-2 72 0,-1 1-205 0,4-3-66 15,1 0-68-15,-1 0-88 0,-2-2-130 0,2 0-644 16,0 0-967-16</inkml:trace>
  <inkml:trace contextRef="#ctx0" brushRef="#br0" timeOffset="8960.95">11350 1171 235 0,'-1'-11'837'0,"1"11"-232"0,0 0-18 0,0 0-102 16,3-9-5-16,-3 9-66 0,0 0 24 0,11-6-79 16,-11 6-19-16,10-6-89 0,-10 6-13 15,15-6-76-15,-15 6-2 0,14-4-63 0,-14 4 3 16,16-5-101-16,-16 5-22 0,15-4-101 16,-15 4-23-16,13-4 58 0,-13 4-171 0,13-3 78 15,-13 3-147-15,11-2 5 0,-11 2 10 16,10-4 9-16,-10 4 30 0,8-5 33 0,-8 5 41 15,8-6 42-15,-8 6 56 0,0 0 61 0,8-7 66 16,-8 7 54-16,0 0 48 0,4-10 39 16,-4 10 32-16,0 0 117 0,2-10-117 0,-2 10 122 15,0 0-121-15,-2-11 102 0,2 11-114 16,0 0-45-16,-4-10 32 0,4 10-66 0,0 0 16 16,0 0-71-16,0 0 41 0,0 0-44 0,-13 2 66 15,13-2-22-15,-6 12 41 0,3-3-26 16,-1 5 34-16,-1 2-32 0,-1 3 5 0,1 2 3 15,-1 4 56-15,1 4 130 0,0 0-160 16,-1-1-18-16,0-2 4 0,3-2-19 0,-1-2-4 16,2-2-18-16,2-1-5 0,-3-1 103 15,2-3-154-15,0 0 117 0,0-5-148 0,1-10 103 16,-1 20-108-16,1-20 6 0,-1 14-3 0,1-14 0 16,0 14 0-16,0-14 0 0,0 0-41 15,0 14-68-15,0-14-30 0,0 0 76 0,5 8-193 16,-5-8-49-16,0 0-42 0,14 1-58 15,-14-1-64-15,14-5-48 0,-5 1-67 0,1-1-57 16,2-2-99-16,0 2-380 0,1-3-734 0</inkml:trace>
  <inkml:trace contextRef="#ctx0" brushRef="#br0" timeOffset="9399.94">11625 1396 63 0,'0'0'804'0,"0"0"-141"0,11-5-92 0,-11 5-63 15,0 0-62-15,10-4-41 0,-10 4-34 16,0 0-28-16,0 0-32 0,14-4-8 0,-14 4-14 15,0 0-49-15,15-3-47 0,-15 3-34 16,14-3-27-16,-14 3-21 0,15-4-24 0,-15 4-19 16,18-7-8-16,-9 4-10 0,4-3-15 0,-1 0-30 15,-1-1-16-15,1 1-12 0,-4-1-14 16,0 1-10-16,-8 6-3 0,13-12 24 0,-13 12-49 16,10-13 32-16,-10 13-47 0,7-14 44 15,-7 14-40-15,4-16 58 0,-4 16-39 0,1-13 57 16,-1 13-30-16,-3-15 62 0,3 15-34 15,-5-15 60-15,5 15-20 0,-8-13 50 0,8 13-21 16,-11-9 31-16,11 9-24 0,-12-6 37 0,12 6-27 16,-13-1 33-16,13 1-36 0,-18 3 30 15,10 1-28-15,-5 4 9 0,1 0-4 0,-1 1 1 16,4 3-1-16,-1 0 0 0,2 1 8 16,0 2 132-16,2-2-151 0,2 2-2 0,1 0 5 15,0 1-4-15,3-2 13 0,0-2-30 0,2 0 4 16,1 3-16-16,0-1 8 0,1-1 113 15,0 0-153-15,0-1-9 0,2-1 11 16,0 1 123-16,0-2-148 0,2 1 125 0,0-1-140 16,-1-2-11-16,0-2-11 0,1 1-30 0,-8-7-10 15,14 9 87-15,-14-9-210 0,17 5 93 16,-17-5-202-16,20-1-57 0,-20 1-71 0,25-7-73 16,-11 1-88-16,2-1-72 0,1-1-708 0,-3-2-999 15</inkml:trace>
  <inkml:trace contextRef="#ctx0" brushRef="#br0" timeOffset="9836.16">12030 1196 480 0,'0'0'542'0,"2"-13"-67"16,-2 13 79-16,1-10-198 0,-1 10-75 0,0 0 15 0,0 0-39 0,3-10 27 16,-3 10-50-16,0 0 27 0,0 0-57 15,0 0 17 1,0 0-60-16,0 0 42 0,9 4-49 0,-9-4 31 15,3 10-42-15,-3-10 37 0,2 18-23 0,-2-18 22 16,1 24-2-16,-2-9 0 0,1 3-9 16,-1 0-12-16,0-1-14 0,0-1-22 15,-1 0-2-15,0-3-22 0,1-1 1 0,1-12-16 0,-3 19 4 0,3-19-5 16,-2 15 14-16,2-15-9 0,-4 13-1 0,4-13-15 16,-1 10-3-16,1-10-21 0,0 0 1 0,-3 10-12 15,3-10-3-15,0 0-16 0,0 0 9 16,0 0-15-16,0 0 3 0,0 0 121 0,0 0-151 15,0 0 125-15,-1-12-138 0,1 12 8 16,0 0 4-16,4-13 5 0,-4 13 1 0,5-12 2 16,-5 12-5-16,6-12 3 0,-6 12 3 0,7-12-2 15,-7 12 5-15,9-12 3 0,-9 12 5 0,12-13 2 16,-12 13-1-16,11-12 0 0,-11 12 4 0,11-11-5 16,-11 11-1-16,10-8-6 0,-10 8-26 15,10-10-57 1,-10 10-70-16,8-7-65 0,-8 7-74 0,8-6-52 15,-8 6-137-15,8-6-88 0,-8 6-32 16,8-4-1024-16,-8 4-1292 0</inkml:trace>
  <inkml:trace contextRef="#ctx0" brushRef="#br0" timeOffset="10255.68">12282 1034 223 0,'0'0'790'0,"0"0"-31"0,-9-7-206 16,9 7 9-16,0 0-187 0,0 0 48 0,-9-6-176 15,9 6 69-15,0 0-145 0,0 0-52 0,0 0 76 31,0 0-53-31,0 0 33 0,0 0-68 0,0 0 23 0,0 0-64 0,0 0 25 0,0 0-51 16,0 0 31-16,10 6-86 0,-10-6-19 0,0 0 7 16,0 0-213-16,10 6 13 0,-10-6-248 15,0 0-185-15,5 7-563 0,-5-7-830 16</inkml:trace>
  <inkml:trace contextRef="#ctx0" brushRef="#br0" timeOffset="10694.56">12284 1174 359 0,'0'0'394'31,"0"0"-43"-31,4 8-45 0,-4-8 98 0,0 0-181 16,0 0 101-16,0 0-182 0,0 0 113 0,7 6-163 15,-7-6 124-15,0 0-148 0,0 0 133 16,0 0-134-16,8 7-7 0,-8-7 47 0,0 0-27 16,0 0 55-16,6 9-17 0,-6-9 47 0,0 0-19 15,3 10 40-15,-3-10-43 0,0 0 43 16,1 16-41-16,-1-16 43 0,-1 15-37 15,1-15 11-15,-2 20 2 0,1-4 21 0,-1 1 5 16,0-1 116-16,0 2-171 0,-2 0 116 0,2-1-152 16,0 1 124-16,-1-1-133 0,0 0-26 15,1-3 4-15,0 2 113 0,0-3-163 0,0-4 125 16,2-9-153-16,-3 18-17 0,3-18-27 16,-2 13 86-16,2-13-189 0,-2 11-26 0,2-11-41 15,0 0-29-15,-2 13-43 0,2-13-41 0,0 0-29 16,0 0-15-16,0 0-21 0,0 0-31 15,0 0-38-15,6-7-70 0,-6 7-516 0,7-11-673 16</inkml:trace>
  <inkml:trace contextRef="#ctx0" brushRef="#br0" timeOffset="11196.13">12428 1263 418 0,'0'0'537'0,"0"0"26"0,5-8-224 15,-5 8 101-15,0 0-191 0,9-5-27 16,-9 5 27-16,0 0-46 0,13-1 33 0,-13 1-39 16,0 0 24-16,15-1-47 0,-15 1 53 0,12 1-46 15,-12-1 27-15,15 1-73 0,-15-1 13 16,13 0-66-16,-13 0 25 0,15 2-61 0,-15-2 27 16,12 1-56-16,-12-1 36 0,13 4-53 0,-13-4 38 15,10 2-46-15,-10-2 41 0,10 4-43 16,-10-4 39-16,0 0-38 0,13 6 40 15,-13-6-36-15,0 0 43 0,9 7-36 0,-9-7 11 16,0 0 3-16,5 9 9 0,-5-9-3 0,0 0-4 16,-2 14-3-16,2-14-1 0,-5 14 1 15,0-7 2-15,-1 4 9 0,-3 0 12 0,0 1 2 16,1-1 14-16,-2 1 3 0,1 0 4 16,1-2-3-16,0 0-3 0,-1 0-5 0,2-2 0 15,7-8 4-15,-11 12-7 0,11-12 9 0,-11 12 4 16,11-12-3-16,-8 11 3 0,8-11 0 15,-6 7-10-15,6-7-8 0,0 0-8 0,-7 9 112 16,7-9-152-16,0 0 11 0,-4 10 141 0,4-10-142 16,0 0 135-16,0 0-143 0,2 11 141 15,-2-11-137-15,0 0 3 0,0 0 20 16,11 5-2-16,-11-5 3 0,0 0-11 0,13-3 5 16,-13 3-54-16,13-5-43 0,-13 5 87 0,13-4-196 15,-13 4 82-15,15-4-198 0,-15 4-51 16,13-5-60-16,-13 5-21 0,16-6-46 0,-16 6-61 15,14-4-138-15,-14 4-474 0,15-4-769 16</inkml:trace>
  <inkml:trace contextRef="#ctx0" brushRef="#br0" timeOffset="11699.12">12719 1401 235 0,'0'0'633'0,"0"0"-112"0,11-3-45 16,-11 3-61-16,0 0-28 0,12-4-18 15,-12 4-31-15,9-3-25 0,-9 3-25 0,16-4-25 16,-16 4-30-16,16-7-34 0,-16 7-33 0,19-5-33 16,-10 1-23-16,1 2-21 0,-10 2-22 15,19-6-7-15,-19 6-11 0,16-5-14 0,-16 5-24 16,14-5-14-16,-14 5 23 0,10-4-67 16,-10 4 16-16,11-5-54 0,-11 5 33 0,7-7-34 15,-7 7 44-15,7-8-27 0,-7 8 50 0,5-8-24 16,-5 8 43-16,0 0-33 0,3-13 47 15,-3 13-22-15,0 0 53 0,-1-14-36 0,1 14 38 16,-5-8-45-16,5 8 37 0,-7-9-41 16,7 9 35-16,-11-8-39 0,11 8 40 0,-14-7-41 15,14 7 36-15,-12-4-41 0,12 4 32 0,-13-1-22 16,13 1 50-16,-13 1-30 0,13-1 59 16,-15 3-25-16,15-3 22 0,-14 8 36 0,14-8 15 15,-13 11 21-15,6-4 12 0,0 2 2 16,1 3 6-16,0-1-3 0,2 1 4 0,-1 1 0 15,2 0-8-15,1-1-21 0,1-1 2 0,1-11-15 16,-1 21-2-16,1-21-26 0,0 20 4 16,0-20-15-16,4 19 7 0,-4-19-13 0,6 17 6 15,-6-17-8-15,7 16-6 0,-7-16-25 16,9 13-47-16,-9-13 0 0,12 9 0 0,-12-9 0 16,15 7 0-16,-15-7 0 0,16 5 0 15,-16-5-16-15,19-1-184 0,-19 1 29 0,21-4-247 16,-7-2-83-16,1 2-87 0,-1-2-84 0,2-1-103 15,-1-1-52-15,0 1-445 0,2-1-878 16</inkml:trace>
  <inkml:trace contextRef="#ctx0" brushRef="#br0" timeOffset="12466.26">13293 1358 115 0,'0'0'740'15,"0"0"-106"-15,0 0-111 0,0 0 0 16,0 0-102-16,-11-6 12 0,11 6-66 0,0 0 12 15,0 0-77-15,-9-6-30 0,9 6-15 0,0 0-12 16,-8-5-23-16,8 5-20 0,0 0-23 16,-10-8-20-16,10 8-14 0,-9-5-12 0,9 5-26 15,-8-5-19-15,8 5-16 0,-10-3-10 16,10 3-16-16,-12-4-16 0,12 4 2 0,-11-3-9 16,11 3-1-16,-11-3-1 0,11 3-6 15,-12-2 1-15,12 2-6 0,-12-1-3 0,12 1-8 16,0 0-4-16,-16 2 1 0,16-2 4 0,-10 8 4 15,10-8 15-15,-11 14 2 0,6-6 3 16,0 5 126-16,1 0-146 0,2 2 132 0,0-1-137 16,1-2 125-16,0-1-131 0,1 1 122 15,0-12-134-15,0 21 135 0,0-21-132 0,1 19 140 16,-1-19-143-16,2 15 139 0,-2-15-143 0,3 12 142 16,-3-12-134-16,4 10 132 0,-4-10-138 15,7 6 133-15,-7-6-144 0,0 0 130 16,14 3-154-16,-14-3-20 0,12-1-20 0,-12 1-30 15,16-5-41-15,-16 5 104 0,19-10-186 0,-7 2-28 16,0 0-28-16,2-2-16 0,0-4-32 16,0 1-2-16,0-3 55 0,-1-1-8 0,3-4 65 15,-4-2 145-15,2-1-95 0,-4 0 151 0,-1 3-107 16,0-1 159-16,-3 2-92 0,0 0 148 16,-1 2-87-16,-2 3-6 0,0-1 81 0,1 4 123 15,-2 4-124-15,-2 8 95 0,3-17-129 16,-3 17 97-16,2-11-112 0,-2 11-19 0,0 0 78 15,0 0-8-15,0 0 84 0,0 0-16 0,-3 9 58 16,3-9-16-16,-5 21 56 0,1-3-18 16,1 0-2-16,1 3 10 0,-1 3-9 15,2-1-4-15,-1 0-9 0,2-1-3 0,1-1 106 16,0-1-171-16,1-1 109 0,0 0-158 0,0-2 117 16,1-1-150-16,2-2 105 0,0-2-144 15,-1-1 0-15,-4-11 0 0,9 14 0 0,-9-14 0 16,12 6 0-16,-12-6-29 0,12 3-119 15,-12-3-66-15,13-1 60 0,-13 1-232 0,20-5 45 16,-11 1-230-16,4-2-77 0,1 1-102 0,0-1-818 16,-1-1-1213-16</inkml:trace>
  <inkml:trace contextRef="#ctx0" brushRef="#br0" timeOffset="13170">14398 1363 896 0,'0'0'763'0,"0"0"-90"15,0 0-103-15,0 0-73 0,-8-8-52 16,8 8-38-16,0 0-42 0,-5-9-30 0,5 9-20 16,0 0-30-16,-6-8-21 0,6 8-35 0,0 0-25 15,-8-11-26-15,8 11-23 0,-7-8-25 16,7 8-18-16,-10-11-16 0,10 11-9 0,-11-10-12 15,11 10-6-15,-13-11-4 0,13 11-1 0,-13-10-5 16,13 10-8-16,-14-10-11 0,14 10-3 16,-15-6-6-16,15 6-9 0,-15-3-8 15,15 3 3-15,-17 2-12 0,17-2 0 0,-18 7-34 16,7 2 45-16,0 0-1 0,0 2 121 0,2 1-147 16,1 1-2-16,0 2 14 0,-1 1-4 15,3 1 15-15,1-1-3 0,1 1 14 0,1 1-8 16,1 1 17-16,2 0 119 0,0-1-152 0,1 1 135 15,1-1-145-15,0-1 130 0,2-1-148 16,1 1 94-16,-1-3-65 0,1-2 0 0,0-1 0 16,0-3 0-16,-5-8-4 0,11 12-127 15,-11-12-46-15,13 7 74 0,-13-7-203 0,18 0-60 16,-18 0-54-16,22-8-41 0,-8 1-34 16,1-3-12-16,1-1 1 0,0-3-23 0,0 0-68 15,2-5-527-15,-1-4-740 0</inkml:trace>
  <inkml:trace contextRef="#ctx0" brushRef="#br0" timeOffset="13435.72">14518 1226 45 0,'4'-13'835'0,"0"2"-309"0,-4 11 63 0,5-14-190 15,-5 14-91-15,0 0 12 0,3-12-55 16,-3 12 27-16,0 0-36 0,0 0 48 0,0 0-44 16,-3 12 24-16,3-12-39 0,-4 17-5 0,1-2 8 15,0 0-18-15,-2 2-7 0,3 2-10 16,-2 4 6-16,0-2-23 0,0 2 2 15,0-2-26-15,0 2-5 0,1-3-29 0,-1-1-3 16,1 1-26-16,0-3-14 0,1 1-21 0,-1-3-6 16,1-1-19-16,0-2-4 0,0-2-15 15,2-10-6-15,-2 17-34 0,2-17-19 0,-2 13-40 16,2-13-32-16,-1 10 88 0,1-10-173 0,0 0 68 16,-2 15-194-16,2-15-42 0,0 0-36 15,0 0-54-15,-1 12-32 0,1-12-27 0,0 0-61 16,0 0-145-16,0 0-393 0,0 0-718 15</inkml:trace>
  <inkml:trace contextRef="#ctx0" brushRef="#br0" timeOffset="14988.57">14849 1467 338 0,'0'0'730'0,"0"0"-114"16,4-10-54-16,-4 10-86 0,0 0-56 16,0 0-39-16,-1-15-35 0,1 15-49 0,-4-9-49 15,4 9-55-15,-6-13-31 0,6 13-17 16,-10-12-14-16,10 12-3 0,-10-12-7 0,10 12-4 16,-11-8-13-16,11 8-9 0,-12-9-12 0,12 9-8 15,-14-5-7-15,14 5 9 0,-16-1-14 16,16 1-5-16,-18 2-5 0,18-2-1 15,-20 4-2-15,10 0-8 0,-1 1-2 0,-2 1 147 16,2 1-169-16,2 3 143 0,-2 0-155 0,2 2 139 16,1 1-151-16,2 0 142 0,-2 1-148 15,4 1 143-15,0-2-167 0,1-1 143 0,3-12-148 16,0 20 145-16,0-20-148 0,1 16 139 16,-1-16-144-16,4 14 157 0,-4-14-169 0,6 8 138 15,-6-8-174-15,11 5-9 0,-11-5-16 0,0 0-13 16,19-2-10-16,-19 2-1 0,17-5-9 15,-9 0 2-15,0-1 9 0,4-1 7 0,-2-2 8 16,0 0 9-16,1 0 5 0,-1-1 11 16,-2 1 16-16,1-1 14 0,-3 2 15 0,0-1 15 15,-6 9 13-15,9-12 19 0,-9 12 21 16,8-10 7-16,-8 10 2 0,6-8-4 0,-6 8-4 16,0 0-8-16,7-7 11 0,-7 7 8 0,0 0 10 15,0 0 14-15,0 0 12 0,0 0-1 16,6 8 3-16,-6-8-4 0,0 0 2 0,3 13-4 15,-3-13-3-15,3 9 2 0,-3-9-7 16,5 10-5-16,-5-10-7 0,4 8-2 0,-4-8-2 16,4 7-1-16,-4-7-4 0,6 9 7 15,-6-9-12-15,6 8-7 0,-6-8-5 0,0 0-9 16,13 6-20-16,-13-6-26 0,11 2-25 16,-11-2-23-16,0 0-15 0,22-1-17 0,-22 1-17 15,16-4-1-15,-16 4 2 0,19-6 14 0,-19 6 4 16,16-8 11-16,-6 2 4 0,1-1 6 0,-1 0 20 15,-1-1 10-15,2-1 21 0,-3 0 35 16,1-1 30-16,-1 2 21 0,-2-2 32 0,-1 2 12 16,-1 1-2-16,-4 7 37 0,10-15-45 0,-10 15 32 15,7-15-41-15,-7 15 27 0,5-14-43 16,-5 14 32-16,4-12-53 0,-4 12 35 0,4-11-50 16,-4 11 34-16,3-9-45 0,-3 9 46 0,0 0-41 15,5-13 47-15,-5 13-36 0,0 0 36 16,0 0-32-16,2-10 41 0,-2 10-44 0,0 0 40 15,0 0-37-15,0 0 9 0,0 0 6 16,0 0 9-16,0 0 6 0,0 0 0 0,-2 12 23 16,2-12-16-16,0 0-6 0,-3 15 6 0,3-15 1 15,-1 12-2-15,1-12-2 0,1 13 0 16,-1-13 131-16,3 17-142 0,-3-17 118 16,4 19-139-16,-1-8 13 0,0-3 125 0,0 2-159 15,0-1 5-15,1 0 3 0,0 0 16 0,-4-9-21 16,8 17 5-16,-8-17 4 0,10 15-5 15,-5-9 4-15,-5-6-1 0,10 15 2 0,-10-15 8 16,12 10-9-16,-12-10 123 0,11 11-152 16,-11-11 12-16,8 8 14 0,-8-8 135 0,7 6-134 15,-7-6 178-15,0 0-130 0,6 11 155 0,-6-11-147 16,0 0 114-16,0 0-156 0,2 12 119 16,-2-12-161-16,0 0 133 0,-5 11-143 0,5-11 130 15,-8 8-149 1,8-8 139-16,-8 10-138 0,8-10 134 0,-8 8-135 0,8-8 128 0,-8 7-136 15,8-7 132-15,0 0-144 0,-12 6 128 16,12-6-152-16,0 0 126 0,-9 5-140 0,9-5 123 16,0 0-135-16,0 0 124 0,0 0-141 0,-5-8 137 15,5 8-137-15,3-10 142 0,-3 10-137 16,6-17 141-16,-1 5-145 0,2-2 152 0,0 0-144 16,2-4 141-16,0 0-149 0,3-3 13 15,-1-1 13-15,1-2 16 0,2 2 19 0,-2-2 11 16,2 1 15-16,-2 2 6 0,1 3 14 0,-2-1 31 15,0 2-27-15,0 1 38 0,-3 3-12 16,-1 2 38-16,0-1-21 0,0 4 44 0,-2 0-28 16,-5 8 1-16,8-11 7 0,-8 11 4 15,5-10-7-15,-5 10-8 0,0 0-5 0,6-8-7 16,-6 8-9-16,0 0-3 0,0 0-2 16,0 0-1-16,0 0 3 0,0 0 9 0,0 0 3 15,-1 15 10-15,1-15 1 0,-3 12 5 0,3-12 5 16,-2 12 12-16,2-12-8 0,-3 16 10 15,3-16 114-15,-2 15-140 0,2-15-14 0,-2 16 15 16,2-16-6-16,-1 17 18 0,1-17-6 16,0 16 11-16,0-16-10 0,0 18 8 0,0-18-4 15,1 18 5-15,-1-18-9 0,3 20 13 16,-3-20-16-16,2 18 9 0,-2-18-14 0,4 19 11 16,-4-19-19-16,4 20 18 0,-2-11-22 0,-2-9 11 15,6 17 121-15,-6-17-148 0,5 15 127 16,-5-15-148-16,5 16 134 0,-5-16-132 0,5 14 52 15,-5-14-30-15,5 15 0 0,-5-15 0 16,5 15 0-16,-5-15 0 0,7 14 0 0,-7-14 0 16,4 15 0-16,-4-15 0 0,4 13 0 0,-4-13 0 15,3 10 0-15,-3-10 0 0,1 11 0 16,-1-11 0-16,0 0 0 0,2 15 0 16,-2-15 0-16,-2 14 0 0,2-14 0 0,-5 18 0 15,0-6 0-15,-2 2 0 0,-1 0 0 0,-2 3 0 16,-2-1 0-16,-4 4 0 0,-3 0 0 15,-5 3 0-15,-4 1 0 0,-5 0 0 0,-5-1 0 16,-8 4-140-16,-5-2-381 0,-4 0-114 0,-1-1-124 16,0-2-280-16,0-1-575 0,-1-1-1268 15</inkml:trace>
  <inkml:trace contextRef="#ctx0" brushRef="#br0" timeOffset="19777.11">11647 7635 304 0,'0'0'803'0,"8"-7"-169"0,-8 7 70 16,0 0-216-16,0 0-37 0,7-6-49 0,-7 6-36 15,0 0-29-15,0 0-34 0,0 0 98 16,0 0-170-16,7-7-23 0,-7 7 11 0,0 0-11 16,0 0 0-16,0 0-26 0,0 0-6 15,14 1-13-15,-14-1 3 0,0 0-11 0,17 2 0 16,-17-2-23-16,14 4-5 0,-14-4-20 0,21 2 3 15,-21-2-23-15,23 2 9 0,-7 0-22 16,2 0 0-16,0 0-14 0,-1 0 0 16,3 2-60-16,-1-2 0 0,1 2 0 0,3-1 0 15,1 2 0-15,0-3 0 0,0 1 0 0,2 0 0 16,0 0 0-16,0 0 0 0,3 0 0 16,-3-1 0-16,3 1 0 0,-1-2 0 0,1 1 0 15,-1-1 0-15,-1 2 0 0,0-2 0 16,-2-1 0-16,-1 2 0 0,-2-2 0 0,1 0 0 15,-1 0 0-15,-1 0 0 0,3 0 0 0,-2 0 0 16,1-2 0-16,-2 4 0 0,2-4 0 16,0 2 0-16,-2 0 0 0,2 0 0 0,0 0 0 15,-1-1 0-15,-1 1 0 0,0-2 0 16,1 1 0-16,-1 0 0 0,1-1 0 0,0 1 0 16,0 1 0-16,-2-3 0 0,1 1 0 15,0 1 0-15,-3 0 0 0,1-2 0 0,-1 2 0 16,0 1 0-16,0-3 0 0,-1 2 0 0,1-1 0 15,-2 2 0-15,2-1 0 0,0 0 0 16,2-1 0-16,1 1 0 0,4-2 0 0,0 1 0 16,2-1 0-16,2 0 0 0,0 0 0 15,5-1 0-15,0 0 0 0,-1 0 0 0,0 0 0 16,1 0 0-16,-6 1 0 0,1 1 0 0,0 0 0 16,0-1 0-16,0 1 0 0,-1 1 0 15,1-1 0-15,1 0 0 0,0 0 0 16,6 0 0-16,0-2 0 0,4 2 0 0,4-3 0 15,2 0 0-15,-1-2 0 0,1 0 0 0,-1 1 0 16,-1-1 0-16,0 0 0 0,-1 1 0 16,-8 0 0-16,0 0 0 0,-2 1 0 0,-6 1 0 15,-1 0 0-15,-2 1 0 0,-4 0 0 0,-2 1 0 16,-3 0 0-16,-2 0 0 0,-1 1 0 16,-12 1 0-16,19-3 0 0,-19 3 0 0,17-3 0 15,-17 3 0-15,12 0 0 0,-12 0 0 16,13-3 0-16,-13 3 0 0,0 0 0 0,14-2 0 15,-14 2 0-15,0 0 0 0,12-1 0 0,-12 1 0 16,0 0 0-16,0 0 0 0,14-3 0 16,-14 3 0-16,0 0 0 0,0 0 0 15,0 0 0-15,0 0 0 0,13-2 0 0,-13 2 0 16,0 0 0-16,0 0-41 0,0 0-428 0,0 0-92 16,0 0-83-16,0 0-130 0,0 0-264 15,0 0-442-15,0 0-1103 0</inkml:trace>
  <inkml:trace contextRef="#ctx0" brushRef="#br0" timeOffset="20926.88">15338 7799 953 0,'-12'-3'648'16,"0"-1"-82"-16,2 1-70 0,10 3-52 15,-18-4-52-15,18 4-49 0,-11-3-42 0,11 3-33 16,-10-2-33-16,10 2-17 0,0 0-22 16,-13-5-11-16,13 5-13 0,0 0-11 0,-9-3 1 15,9 3 10-15,0 0 7 0,0 0 4 0,0 0-5 16,0 0 0-16,9-4-12 0,-9 4 4 16,18 0 117-16,-18 0-155 0,30 1-13 0,-9 0-3 15,-1 1-7-15,5 0-8 0,1 1-4 16,2-1 0-16,1 1-10 0,2-1-7 0,2 2-80 31,5-3 0-31,-1 1 0 0,3-1 0 0,0 0 0 16,0-1 0-16,3-1 0 0,-2 0 0 15,0-1 0-15,1 1 0 0,-1 1 0 0,-1-2 0 16,1 1 0-16,-2 1 0 0,-1-1 0 16,1 1 0-16,-2 0 0 0,1 0 0 0,-1 1 0 15,-5-1 0-15,0 0 0 0,0 0 0 0,0 0 0 0,0 0 0 16,-1 0 0-16,0 0 0 0,-1-1 0 0,-2 1 0 15,1 0 0-15,-1 0 0 0,-3 0 0 0,-3 0 0 16,2 0 0-16,-2 0 0 0,0 0 0 16,-1 0 0-16,-1 0 0 0,1 0 0 15,-2 0 0-15,1 1 0 0,1-2 0 0,-4 2 0 16,3-1 0-16,-2 0 0 0,2 0 0 0,-3 0 0 16,0 0 0-16,0 0 0 0,-3 0 0 15,0 0 0-15,-1 0 0 0,1 0 0 0,0 0 0 16,-1 0 0-16,0-1 0 0,4 1 0 15,2-2 0-15,-4 2 0 0,3 0 0 0,-2-1 0 0,-2 1 0 16,-14 0 0-16,27-1 0 0,-15 0 0 0,2 1 0 16,-1-1 0-16,1 0 0 0,2-1 0 15,1 1 0-15,-2-1 0 16,2 2 0-16,-2-3 0 0,2 1 0 0,-2 0 0 16,0 0 0-16,-3-1 0 0,-12 3 0 15,22-3 0-15,-22 3 0 0,20-3 0 0,-20 3 0 16,21-4 0-16,-21 4 0 0,19-5 0 0,-19 5 0 15,19-4 0-15,-19 4 0 16,19-5 0-16,-19 5 0 0,19-6 0 0,-9 4 0 0,0-2 0 16,0 2 0-16,-10 2 0 0,18-7 0 15,-18 7 0-15,17-5 0 0,-17 5 0 0,13-6 0 16,-13 6 0-16,12-3 0 0,-12 3 0 16,0 0 0-16,12-5 0 0,-12 5 0 0,0 0 0 0,10-5 0 0,-10 5-310 15,0 0-330-15,7-9-119 0,-7 9-369 0,0 0-564 16,0 0-1369-16</inkml:trace>
  <inkml:trace contextRef="#ctx0" brushRef="#br0" timeOffset="22222.93">23814 6981 456 0,'0'0'610'0,"-10"-7"-132"0,10 7-65 0,-10-5-67 16,10 5-44-16,-11-5-43 0,11 5 6 16,-14-5-53-16,14 5 23 0,-17-5-26 0,7 1 33 15,0 1-33-15,-6-2 27 0,2 1-44 16,-4-2 14-16,3 2-42 0,-3-1 16 0,-1 1-43 15,2 0-8-15,-6-2-13 0,3 1-10 16,-4 1-10-16,0 0 0 0,0-1-12 0,-3 2-9 16,3 1-5-16,-1 0-2 0,-2 0-3 0,4 2-3 15,1 0-3-15,-3 3-5 0,0-2-2 16,-1 3-5-16,1 2-2 0,-2 1 0 0,0 1 3 16,-3 3-1-16,4 2 9 0,-3 0-1 0,0 6 0 15,0 2-4-15,-1 2 4 0,3 4-4 16,2 2 10-16,0 1 1 0,2 4 1 15,4 2-3-15,0 0-1 0,2 2-4 0,1 0-2 16,3 0-6-16,1-2 4 0,3 2-16 0,1-5 10 16,3 0-6-16,1 1 8 0,1 0-6 15,6-2 1-15,1 2 2 0,1-3-4 0,6 6-2 16,3-2 12-16,3 0-15 0,3-3-2 16,3-1-4-16,3-2 10 0,4-1-11 0,1-3 4 15,6-2-7-15,-1-3-25 0,4-2 0 0,-1-3 0 16,5-2 0-16,-4-2 0 0,5-4 0 15,-9-2 0-15,2-3 0 0,-2-2 0 0,2 0 0 16,-1-3 0-16,1-3 0 0,-2-1 0 0,4-2 0 16,1-2 0-16,-4 0 0 0,0-2 0 0,-1-1 0 15,-4-1 0-15,4 0 0 0,-8 1 0 0,-1 0 0 16,0-2 0-16,-3 0 0 0,0-2 0 16,-5 0 0-16,3-2 0 0,-4-1 0 0,0-1 0 15,-1 0 0-15,-2-3 0 0,1 1 0 16,-4 0 0-16,0-1 0 0,-2 1 0 0,1 0 0 15,-3 1 0-15,0 2 0 0,-1 0 0 0,-3 0 0 16,1 3 0-16,-3-1 0 0,0 1 0 16,-2-1 0-16,-1 0 0 0,-2 1 0 0,-2-4 0 15,-1 1 0-15,-3 1 0 0,-3-3 0 0,-2-1 0 16,-3 2 0-16,-4 1 0 0,2 0 0 16,-5 2 0-16,-3-1 0 0,-4 1 0 0,6 4 0 15,-2 1 0-15,1 1 0 0,1 1 0 16,-4 1-94-16,3 1-91 0,-2 0-61 0,3 5-55 15,-1-2-122-15,0 4-79 0,-1 1-133 16,-2 2-236-16,-2 2-692 0,-2 1-1207 0</inkml:trace>
  <inkml:trace contextRef="#ctx0" brushRef="#br0" timeOffset="24500.81">5479 7681 185 0,'0'0'581'0,"-17"3"-92"15,17-3-78-15,-15 4-56 0,15-4-37 0,-16 5-49 16,16-5-26-16,-17 8-23 0,9-3-10 31,-2-1-14-31,-1 2-13 0,-1 2-20 0,0-1-14 16,0 3-7-16,0 0-8 0,0 4 1 0,0 1-15 15,-1 2-4-15,1 0-8 0,4 2-8 0,-2 1-4 16,2 1-9-16,1-1-11 0,1 0-10 16,0 0-7-16,3-3 1 0,-1 1-6 0,2-1 2 15,0 1-7-15,2-1-1 0,-1-2 8 16,1 2-3-16,1-1-1 0,1 1 4 0,0 1-5 15,0-2 14-15,2 0-10 0,-1 2-9 0,4-3 15 16,-2 1-7-16,2 2 7 0,1-3-6 16,2-1 8-16,1 3 4 0,0-3-10 0,3-1 6 15,0 1-7-15,1-3 2 0,1 2-11 16,1-1 2-16,0-1-10 0,1-1 13 0,0 0-17 16,0-1 7-16,1 0-6 0,-1 0 5 15,1 0-3-15,1-2 0 0,-1 0 1 0,1 2 10 16,-1-3-12-16,2 0 11 0,2 1-8 0,-1-2 0 15,0 0 0-15,1 0-3 0,0-1-6 16,1-1-2-16,0-1-9 0,0 1-8 0,2-1 2 16,1 0 1-16,0 0-5 0,-1 0 1 15,0 2 4-15,1-3-9 0,-1 0 5 0,3 2-7 16,0-1 4-16,0-1-5 0,-1 1 5 0,2-1-5 16,0 1 5-16,0-1-7 0,1-1 15 15,0 0-13-15,2-1 10 0,3-1-17 16,0-1 10-16,1 2-7 0,1-4 13 0,-1 1-11 15,1-1 3-15,6-2-1 0,1 1 1 0,-3-1-8 16,2 0 8-16,-1-1 4 0,0 0-8 16,-1 0 1-16,0 0 2 0,0 1-3 0,-5 0 11 15,-2 0-7-15,1 0 7 0,-1-1-3 16,0 1 1-16,0-1-9 0,-1 0 7 0,1 0-10 16,-4-1 10-16,3 2-5 0,-1-2 3 0,-1 1-12 15,-1 1 20-15,-2-1-18 0,3 1 11 16,-3-1-12-16,0 2 12 0,-3 1-12 0,-1-2 7 15,0 2-27-15,-2-1 39 0,3 1-4 16,-2-1-1-16,1 0-6 0,-1 2 3 0,-2-2 0 16,2 0-3-16,0 1 5 0,-2-1-6 15,-2 0 0-15,3 0 4 0,-1-1-5 0,0 2 3 16,-1-2-1-16,-2 1 2 0,3-2-3 0,0 2 2 16,-2-2 1-16,0 0 1 0,-1 1 0 15,0-2 6-15,-1 0-8 0,-1 1-1 0,-2 2 3 16,-2-2 4-16,1 0 4 0,-3 1-2 15,1-1 5-15,-2 1-1 0,-2 0 1 0,1 2-2 16,-4-2-1-16,1 0 3 0,-6 7-10 16,10-15 2-16,-7 6-1 0,1 1 1 0,1-2-2 15,-3 0 4-15,1-1-6 0,-3 0 3 0,0 11 0 16,0-23-1-16,-2 9 3 0,0-3-2 0,-4 2-8 0,0 0 1 16,-3-2-2-16,-2 0 0 0,-3 0-14 15,-1-2 13-15,-6 0-10 0,1 3 21 0,-1-2-29 16,-3 2 19-16,-5-4-10 0,-3 3 11 15,1-2-11-15,-2 4 10 0,-1-3-11 0,-1 3 13 16,-2-1-12-16,-1 1 7 0,0 3-2 0,-1-1 0 16,-4-1-1-16,1 4-1 0,-4-2 3 15,2 2 3-15,-2 2-4 0,0 0 0 0,-1-1-1 16,2 2 1-16,0 0-1 0,0 0 7 16,1 2 0-16,3 2-7 0,4-3 0 0,-7 1 0 15,4 1 6-15,1 1 0 0,-2 0-1 16,0 0-3-16,1 2-3 0,0-3 4 0,0 4 1 15,-1-2 0-15,1 1-4 0,0-1 4 0,-1 0-1 16,0 2-1-16,1 2 1 0,-1-2 0 16,1 0 2-16,1 0-3 0,-1 2 1 0,0-1 1 15,2 1 0-15,0-1-6 0,0 2 7 16,1 1-6-16,1-1 5 0,1 0-8 0,0 1 10 16,0 1-10-16,2 1 12 0,1-2-9 0,4 0 9 15,3 1-11-15,0-1 11 0,4 0-9 16,3 0-1-16,0-2-38 0,2 0-22 15,3 1-47-15,2 0-39 0,11-3-54 0,-18 4-45 16,18-4-21-16,-15 5-22 0,15-5-17 0,-15 9-22 16,9-4 124-16,0 3-161 0,-2 2-6 15,1 0-59-15,1 2-99 0,1-2-544 0,2 1-699 16</inkml:trace>
  <inkml:trace contextRef="#ctx0" brushRef="#br0" timeOffset="33376.65">7048 11637 580 0,'0'0'482'16,"-9"-8"-73"-16,9 8-58 0,-10-7-35 0,10 7-49 16,-8-4-42-16,8 4-21 0,-9-6-15 15,9 6 3-15,-10-6-8 0,10 6-4 0,-10-6-4 16,10 6 7-16,-7-7-1 0,7 7-6 15,-9-4-14-15,9 4-14 0,0 0-15 0,-12-7-16 16,12 7-15-16,0 0-16 0,-8-7-6 0,8 7-4 16,0 0-4-16,0 0-1 0,-9-5-10 15,9 5-6-15,0 0-6 0,0 0-5 0,0 0 2 16,0 0 12-16,0 0 17 0,0 0 6 0,0 0 3 16,4-11 7-16,-4 11 9 0,10-4-8 15,-10 4-3-15,19-4-16 0,-19 4-3 0,21-1-8 16,-21 1-2-16,24-1-7 0,-10 1 8 15,3 1-12-15,4-1 8 0,-4 1-8 0,4-1 0 16,0 0-4-16,1 2 1 0,0-2-10 16,-1 0 1-16,2 0-8 0,-2 0 2 0,2 0-13 15,0 0 10-15,0 0-8 0,0-2 1 16,0 2-1-16,-2 0-8 0,2 0-4 0,-2 0 2 16,1 0-2-16,1 0-2 0,-3 0 2 0,2 0-4 15,-1 2 3-15,-1-2-9 0,-1 1 8 16,3 1-5-16,-3-1 6 0,2 1-7 0,-1 0 10 15,-2-1-12-15,2 1 4 0,1 0 0 16,-3 0 2-16,2-1-6 0,-1 1 8 0,2-1-9 16,0 0 11-16,0 0-12 0,2-1 10 15,0 0-5-15,-1-1 2 0,4 0-2 0,-1 1 1 16,1-1 4-16,1 0 1 0,2 0-4 0,-4 0 4 16,2 1-7-16,0-2 3 0,-1 1 4 15,-1 0 2-15,4 1-13 0,-4 0 11 0,2-2-4 16,0 2 5-16,0-1-10 0,-3-1 7 15,4 1-1-15,-1 0 0 0,1-1 1 0,2 0 11 16,-3 0-15-16,2 1 9 0,0-2-5 0,-1 2 5 16,3-1-10-16,-2 1 6 0,-4 0-4 15,5 0 1-15,-2 0-5 0,1 1 7 16,-4 0-8-16,0 0 11 0,-2 0-13 0,0 1 12 16,-2 1-7-16,2-2 0 0,-1 1 1 0,-2 0 1 15,0 1 2-15,-2-2-2 0,2 2-8 16,-2 0 10-16,0-2-10 0,1 2 19 0,-2 1-18 15,-3-2-2-15,1 1 6 0,-3-1 2 16,-1 1-5-16,3-2 4 0,-1 2-2 0,-2 0 5 16,1 0-6-16,-1-1 8 0,-11-1-9 0,24 3 6 15,-13-1-10-15,3 0 15 0,-3 0-14 16,6 0 14-16,0-1-9 0,3 1 6 0,-2-2-7 16,1 1 7-16,1 1-7 0,2-1 5 0,-2-1-4 15,3 0 11-15,-2 0-8 0,2 2 1 16,0-2-3-16,0 0 4 0,1 0-2 15,-2 1-4-15,7-1 6 0,-2 0-3 0,-1 0 0 16,1 0 2-16,2 0-4 0,-2 0 3 0,1 0 4 16,-1 0 0-16,3 0-6 0,-1-1 0 15,-2 1 2-15,2 0-10 0,0 0 12 0,0 0-5 16,-1 0 1-16,1-2 0 0,-2 2 7 16,2 0-10-16,0-1 6 0,-2 0-10 0,2 0 14 15,0 0-4-15,1 0-1 0,-1-1 9 0,-2 0-10 16,2 0 1-16,0 1-3 0,0-2 3 15,-2 3-1-15,1-1 0 0,-1-1-2 0,-1 1 2 16,0 1-1-16,0-2 1 0,-2 1 6 0,2 0-6 16,0-1 2-16,-1 1 1 0,2-1-3 15,0 0 6-15,-1-1 4 0,4 0-3 16,-3 0-6-16,2 1-2 0,0-1 9 0,0-1-10 16,-1-1 8-16,5 0-3 0,-4 1 6 0,4 0-9 15,-1-2 10-15,-2 3-7 0,3-1 7 16,-1-1-4-16,2 2 8 0,0-2-10 0,-2 0 12 15,2 2-8-15,0-2 11 0,0-1-17 16,-1 2 11-16,1 0-10 0,-1 1 7 0,-4-1-11 16,4 1 12-16,-4-2-15 0,-2 3 13 0,2-2-11 15,-2 1 10-15,1 2-13 0,-2-2 11 16,2 0-5-16,-1 1 9 0,-1 0-9 0,-1 0 14 16,1-1-10-16,0 1 7 0,0 1-14 0,-4-2 17 15,2 2-17-15,-1 0 12 0,-2-1-12 16,2 2 8-16,-1-2 3 0,0 1-3 15,1 0-11-15,0-1 14 0,-1 1-8 0,4-1 14 16,-1 1 0-16,1-1 2 0,0-1-16 0,-1 3 14 16,1-2-2-16,0 1-2 0,-1-2-3 15,0 2 0-15,-3-1 1 0,0 1-5 0,1 1-14 16,-1-1 16-16,-1 0-1 0,0 0 1 16,1 0-1-16,-1-1-3 0,1 2 9 0,0 0-8 15,0-1 1-15,-2 0-9 0,2 0 13 0,0 0-10 16,-1 0 14-16,1 1-13 0,0-1 11 15,-2 1-11-15,3 0 11 0,-1-1-11 16,-1 0 7-16,0 1 2 0,0 0 4 0,0 0-4 0,-1-1-6 16,1 1-2-16,-1 1 5 0,-1-1-5 15,1 1 2-15,-1 0 0 0,1-1 1 16,0 0 0-16,-2 0-2 0,2 0 2 0,-1 1 1 16,-2-1-2-16,0 0 1 0,0 0-2 0,-1 1 4 15,-3-1-5-15,1 1-1 0,-14-1 2 16,24 0-2-16,-24 0 1 0,25 1-1 0,-25-1 3 15,24 1 0-15,-24-1-1 0,22 1-4 16,-22-1 3-16,22 2 2 0,-22-2-1 0,25 0 5 16,-12 1-1-16,-13-1 5 0,25 0-6 0,-10 0 10 15,4 0 3-15,-1-1 1 0,1 1 1 0,-1-2-2 16,1 2-2-16,1-1-9 0,-2 0 7 16,1 0-8-16,-1-1 7 0,0 2-11 15,1-1 12-15,-2 0-12 0,1 0 5 0,-3 0-8 16,0 1 13-16,-2 0-11 0,1 0 4 0,-2-2-3 15,2 2-4-15,0 0 5 0,-1 0 3 16,1 0-3-16,-1 0-2 0,1-1 0 0,4 1 0 16,-1 0 0-16,1 0 0 0,-1 0 0 0,-2 0 0 15,3 0 0-15,1 1 0 0,-1-1 0 16,1 0 0-16,-1 0 0 0,0 0 0 0,0 0 0 16,-2 0 0-16,-1 2 0 0,3-2 0 15,0 0 0-15,-1 1 0 0,1 0 0 0,0 0 0 16,0-1 0-16,1 1 0 0,-2-1 0 0,2 1 0 15,-1 0 0-15,1 1 0 0,2-1 0 16,-1-1 0-16,1 2 0 0,0-1 0 16,0 0 0-16,2 0 0 0,4 0 0 0,1-1 0 15,0 1 0-15,0 0 0 0,1 0 0 0,1-1 0 16,0 1 0-16,2-1 0 0,-1 1 0 16,1-1 0-16,0 0 0 0,0 1 0 0,1-1 0 15,0 0 0-15,-2-1 0 0,0 1 0 0,-1-1 0 16,0 1 0-16,-2 0 0 0,-1 0 0 15,-4 0 0-15,0-1 0 0,-1 1 0 0,-2 0 0 16,-2 1 0-16,-2-1 0 0,-2 0 0 16,-14 0 0-16,23 0 0 0,-23 0 0 0,21 0 0 15,-21 0 0-15,19 0 0 0,-19 0 0 0,18 0 0 16,-18 0 0-16,15 2 0 0,-15-2 0 16,15 1 0-16,-15-1 0 0,15 0 0 15,-15 0 0-15,17 1 0 0,-17-1 0 0,18 2 0 16,-18-2 0-16,21 3 0 0,-21-3 0 0,23 5 0 15,-7-2 0-15,2-1 0 0,-1 1 0 16,2 0 0-16,1 0 0 0,-1 0 0 0,5 2 0 16,-1-2 0-16,2 0 0 0,-2 1 0 15,3 0 0-15,-1 0 0 0,1 0 0 0,-1-1 0 16,1 1 0-16,-1 2 0 0,0-3 0 0,0 1 0 16,-1-1 0-16,0 1 0 0,-4-1 0 15,1 1 0-15,-3-2 0 0,1 0 0 0,-2 0 0 16,-4 0 0-16,-1-1 0 0,-12-1 0 15,20 3 0-15,-20-3 0 0,16 2 0 0,-16-2 0 16,11 3 0-16,-11-3 0 0,0 0 0 16,12 2-197-16,-12-2-267 0,0 0-97 0,0 0-93 15,-10 18-264-15,-2-8-789 0,-6 2-1382 0</inkml:trace>
  <inkml:trace contextRef="#ctx0" brushRef="#br0" timeOffset="38930.83">16645 13906 344 0,'0'0'534'0,"0"0"-83"0,0 0-52 16,0 0-35-16,0 0-40 0,-1 10-39 16,1-10-30-16,0 0-29 0,0 0-21 0,0 0-23 15,0 0-10-15,0 0-21 0,0 0-9 0,0 0-22 16,0 0-6-16,0 0-2 0,0 0-1 15,0 0 5-15,0 0 5 0,-1 13 7 0,1-13 11 16,0 0 4-16,0 0-4 0,0 0-6 16,0 0-8-16,0 0-10 0,0 0-11 0,0 0-10 15,0 0-11-15,0 0 103 0,0 0-138 16,0 0 111-16,0 0-129 0,0 0 111 0,0 0-121 16,0 0 118-16,0 0-125 0,0 0 122 0,0 0-127 15,0 0 116-15,0 0-123 0,0 0-10 16,0 0 29-16,0 0-21 0,0 0 30 0,0 0-25 15,0 0 31-15,0 0-30 0,0 0 32 16,0 0-29-16,0 0 30 0,0 0-32 0,0 0 27 16,0 0-28-16,0 0 28 0,0 0-35 0,0 0 33 15,0 0-35-15,0 0 35 0,0 0-32 16,0 0 43-16,0 0-36 0,0 0 40 16,0 0-37-16,0 0 34 0,0 0-40 0,13-1 33 15,-13 1-37-15,0 0 38 0,0 0-41 0,13-1 37 16,-13 1-39-16,0 0 39 0,13 0-40 15,-13 0 39-15,0 0-45 0,14 0 44 0,-14 0-40 16,0 0 41-16,16 0-45 0,-16 0 42 16,0 0-36-16,16-1 44 0,-16 1-48 0,0 0 45 15,18-1-37-15,-18 1 39 0,13-1-46 0,-13 1 44 16,13 0-39-16,-13 0 32 0,13-1-41 16,-13 1 40-16,15-1-37 0,-15 1 38 0,14 0-43 15,-14 0 43-15,15 0-41 0,-15 0 37 0,16-2-32 16,-16 2 41-16,20-1-41 0,-20 1 34 15,18-3-33-15,-18 3 36 0,20-1-32 16,-20 1 31-16,21-1-33 0,-21 1 35 0,21-3-35 16,-21 3 31-16,23-2-34 0,-23 2 35 0,24 0-36 15,-24 0 35-15,24-1-35 0,-24 1 33 16,24-1-34-16,-24 1 39 0,24-1-37 0,-24 1 33 16,26-1-33-16,-26 1 33 0,24 0-35 15,-24 0 37-15,25 0-35 0,-25 0 35 0,23 0-35 16,-23 0 32-16,23 0-34 0,-23 0 30 0,23 0-30 15,-23 0 34-15,23 0-35 0,-23 0 29 16,22 0-29-16,-22 0 33 0,22 1-25 0,-22-1 26 16,21 0-32-16,-21 0 33 0,22-1-27 15,-22 1 30-15,23 0-25 0,-23 0 22 0,22 0-30 16,-22 0 32-16,22-1-31 0,-22 1 27 16,22-1-31-16,-22 1 32 0,20 0-31 0,-20 0 20 15,23 0-11-15,-23 0 0 0,22 0 0 0,-22 0 0 16,22 0 0-16,-22 0 0 0,23-1 0 15,-23 1 0-15,23 0 0 0,-23 0 0 0,22 0 0 16,-22 0 0-16,24 0 0 0,-11-2 0 16,-13 2 0-16,23 0 0 0,-23 0 0 0,23 0 0 15,-23 0 0-15,25-2 0 0,-25 2 0 0,23-1 0 16,-23 1 0-16,21 0 0 0,-21 0 0 16,23 0 0-16,-23 0 0 0,25 0 0 0,-13 0 0 15,2-1 0-15,3 1 0 0,1-1 0 16,1 0 0-16,2 0 0 0,-1-1 0 0,0 1 0 15,2 0 0-15,-1-1 0 0,1 1 0 16,-1 0 0-16,1 0 0 0,0 0 0 0,0 1 0 16,0 0 0-16,0 0 0 0,0 0 0 0,-1 0 0 15,1 0 0-15,-1 0 0 0,0 1 0 16,0 0 0-16,1 0 0 0,-2-1 0 0,1 1 0 16,0-1 0-16,-2 2 0 0,1-2 0 15,1 0 0-15,-3 1 0 0,3 0 0 0,-2-1 0 16,0 0 0-16,0 2 0 0,0-2 0 0,1 0 0 15,-1 1 0-15,0-1 0 0,1 0 0 16,-1 0 0-16,0 1 0 0,0 0 0 0,0-1 0 16,0 1 0-16,0-1 0 0,-1 1 0 15,1 1 0-15,0-2 0 0,0 2 0 0,1-2 0 16,-2 0 0-16,3 0 0 0,-2 0 0 16,1 0 0-16,1 0 0 0,-1 0 0 0,-1 0 0 15,2 0 0-15,-2 0 0 0,1 0 0 0,0 0 0 16,-1 0 0-16,0 0 0 0,1 1 0 15,-2 0 0-15,1 0 0 0,-1-1 0 0,0 1 0 16,1 0 0-16,-2 0 0 0,1 0 0 16,-3-1 0-16,0 0 0 0,3 2 0 0,-2-2 0 15,-2 1 0-15,0-1 0 0,-1 0 0 16,1 2 0-16,2-2 0 0,1 0 0 0,-2 1 0 16,-1-1 0-16,-1 0 0 0,2 0 0 15,3 0 0-15,1 0 0 0,-1 0 0 0,0 1 0 16,1-1 0-16,-2 0 0 0,0 0 0 0,1 0 0 15,0 0 0-15,-2 0 0 0,3 0 0 16,0 0 0-16,-1 0 0 0,1 0 0 0,-2 0 0 16,4 0 0-16,-1 0 0 0,-1 0 0 15,1-1 0-15,0 1 0 0,-2-1 0 0,2 1 0 16,-1 0 0-16,0 0 0 0,0 0 0 16,-4 0 0-16,1 0 0 0,-2 0 0 0,0 0 0 15,4 0 0-15,0 0 0 0,-2 0 0 0,-1 0 0 16,3 1 0-16,-2-1 0 0,-1 0 0 15,-1 0 0-15,0 1 0 0,3-1 0 0,-1 0 0 16,-1 2 0-16,-2-2 0 0,1 1 0 16,0-1 0-16,0 1 0 0,3-1 0 0,1 2 0 15,-2-2 0-15,1 0 0 0,-2 0 0 0,0 0 0 16,3 0 0-16,0 1 0 0,3 0 0 16,-4-1 0-16,3 0 0 0,-2 1 0 15,2-1 0-15,1 0 0 0,-1 1 0 0,0 0 0 16,2-1 0-16,-2 0 0 0,2 0 0 0,0 0 0 15,0 1 0-15,-2 0 0 0,3-1 0 16,-1 1 0-16,-2-1 0 0,4 0 0 0,0 0 0 16,-1 0 0-16,3 0 0 0,1-1 0 15,2-1 0-15,-1 2 0 0,1 0 0 0,2 0 0 16,-1-1 0-16,1 0 0 0,0 0 0 0,5-1 0 16,-5 2 0-16,1 0 0 0,1-1 0 15,-2 0 0-15,1 0 0 0,1 1 0 0,0-1 0 16,3-1 0-16,-4 2 0 0,1-1 0 0,-2 1 0 15,3 0 0-15,-3 0 0 0,0 0 0 16,1 0 0-16,-1 0 0 0,1 0 0 16,-3 0 0-16,0 0 0 0,-1 0 0 0,1 0 0 15,-2 1 0-15,-5-1 0 0,3 0 0 0,-2 0 0 16,1 0 0-16,-2 0 0 0,1 0 0 16,-1 0 0-16,1 0 0 0,-1-1 0 0,1 1 0 15,2-1 0-15,0-1 0 0,2 1 0 16,-3-1 0-16,2 1 0 0,-3-2 0 0,-2 2 0 15,-1 0 0-15,2 0 0 0,-1-1 0 0,0 0 0 16,0 1 0-16,-1 1 0 0,-2-1 0 16,2 0 0-16,-1 0 0 0,0 1 0 0,0 0 0 15,-2-1 0-15,4 1 0 0,-3 0 0 0,0 0 0 16,2-2 0-16,-3 2 0 0,2 0 0 16,1 0 0-16,-2 0 0 0,-2 0 0 15,3 0 0-15,-2 0 0 0,-4 0 0 16,3 0 0-16,-4 0 0 0,3 0 0 0,-2 0 0 15,1 0 0-15,-1 0 0 0,1 0 0 0,-1 2 0 16,0-2 0-16,3 0 0 0,-3 0 0 16,0 0 0-16,0 0 0 0,1 1 0 15,-1-1 0-15,0 0 0 0,1 0 0 0,-1 0 0 16,1 0 0-16,3 0 0 0,1 0 0 0,-4 0 0 16,-1 0 0-16,1 0 0 0,4 1 0 15,0-2 0-15,0 2 0 0,2-1 0 0,-5 0 0 16,4 0 0-16,0 0 0 0,-2 0 0 0,1 0 0 15,1-1 0-15,-3 1 0 0,-2 0 0 16,2 0 0-16,-3 0 0 0,1 0 0 0,-1 0 0 16,0 0 0-16,1 0 0 0,-1 0 0 15,-13 0 0-15,25 0 0 0,-25 0 0 0,23 0 0 16,-23 0 0-16,19-1 0 0,-19 1 0 16,16-2 0-16,-16 2 0 0,12 0 0 0,-12 0 0 15,0 0 0-15,16 0 0 0,-16 0 0 16,0 0 0-16,0 0 0 0,17 0 0 0,-17 0 0 15,0 0 0-15,0 0 0 0,0 0-97 0,0 0-249 16,0 0-9-16,-11-11-1 0,0 9 15 16,-11 1 3-16,-6 1-5 0,-10 0 0 0,-15 2-9 15,-6 3 3-15,-17 1 13 0,-11 4 24 16,-8 0 5-16,-3 2 45 0,-19 5 44 0,-3 0 38 16,-1 0 22-16,0 0 15 0,-1-1 4 15,3-1-3-15,0 0-34 0,20-4-70 0,-4-1-184 16,-18-1-173-16,-3 2-115 0</inkml:trace>
  <inkml:trace contextRef="#ctx0" brushRef="#br0" timeOffset="39357.24">9952 14890 15 0,'-38'6'164'16,"4"0"-113"-16,-2 0-131 0,1-1 28 15</inkml:trace>
  <inkml:trace contextRef="#ctx0" brushRef="#br0" timeOffset="43351.92">5026 14791 461 0,'0'0'515'0,"-9"-5"-71"16,9 5-38-16,0 0-25 0,0 0-46 16,0 0-48-16,-9-3-43 0,9 3-35 0,0 0-26 15,0 0-18-15,0 0-24 0,0 0-10 16,0 0-11-16,0 0 0 0,-10-4-1 0,10 4 2 0,0 0 3 15,0 0 8-15,0 0 11 0,0 0 0 16,0 0-10-16,0 0-6 0,0 0 12 0,0 0 1 16,0 0-14-16,0 0-18 0,0 0 1 15,11 4 108-15,-11-4-137 0,0 0 115 0,0 0-138 16,12 0 113-16,-12 0-127 0,0 0-16 0,0 0 23 16,0 0-18-16,18 0 26 0,-18 0-26 15,0 0 26-15,14 0-33 0,-14 0 19 0,0 0-25 16,18-2 31-16,-18 2-40 0,13 0 3 15,-13 0 0-15,15 0 37 0,-15 0-21 0,17-2 28 16,-17 2-39-16,19 0 40 0,-19 0-36 0,19-2 33 16,-19 2-39-16,24-1 39 0,-24 1-37 15,23-3 43-15,-11 2-36 0,5-3 39 0,-2 2-44 16,1 0 41-16,-1-3-45 0,1 3 36 16,-2-1-45-16,2 0 38 0,-1-1-43 0,-1 3 38 15,2-2-42-15,1 0 43 0,1 2-24 0,0-3 30 16,1 1-25-16,3 0 27 0,2-4-29 15,1 3 32-15,0 0-29 0,1-2 22 0,1 0-27 16,3-3 24 0,0 1-30-16,-2 0 23 0,1 0-35 0,0 0 0 0,-3 1 0 0,0 0 0 15,-1 1 0-15,0 4 0 0,-2-4 0 0,0 2 0 16,0 0 0-16,-4 1 0 0,3-1 0 16,-2 4 0-16,-1-3 0 0,1 2 0 0,0-3 0 15,-1 2 0-15,0 1 0 0,1-2 0 0,-1 3 0 16,0-2 0-16,-1 0 0 0,1-1 0 15,1 2 0-15,-2 0 0 0,1-3 0 0,0 3 0 16,-1 0 0-16,-1-2 0 0,1 2 0 16,0-1 0-16,-1 0 0 0,0 1 0 0,1 0 0 15,-4-1 0-15,0 2 0 0,-1-2 0 16,0 1 0-16,0 0 0 0,4 0 0 0,-2 0 0 16,2 0 0-16,-2-1 0 0,-1 0 0 0,3 2 0 15,-1-1 0-15,2 0 0 0,-2-1 0 16,0 1 0-16,0-1 0 0,0 1 0 0,2 1 0 15,-1 0 0-15,-1-2 0 0,1 1 0 16,-1-1 0-16,-2 2 0 0,0-1 0 0,-1 1 0 16,0 0 0-16,1-1 0 0,-1 1 0 0,0 0 0 15,0 0 0-15,-13 0 0 0,26 0 0 16,-13 0 0-16,-13 0 0 0,25 0 0 16,-11 0 0-16,-1 0 0 0,1 0 0 0,-1 0 0 15,0 0 0-15,6 1 0 0,-3-1 0 0,-3 0 0 16,1 0 0-16,0 0 0 0,-1 0 0 15,1 1 0-15,-1-1 0 0,0 0 0 0,-13 0 0 16,24 3 0-16,-24-3 0 0,23 0 0 0,-23 0 0 16,22 2 0-16,-22-2 0 0,19 0 0 15,-19 0 0-15,20 1 0 0,-20-1 0 0,19 2 0 16,-19-2 0-16,17 1 0 0,-17-1 0 16,16 2 0-16,-16-2 0 0,17 1 0 0,-17-1 0 15,17 1 0-15,-17-1 0 0,14 2 0 0,-14-2 0 16,15 2 0-16,-15-2 0 0,12 1 0 15,-12-1 0-15,13 2 0 0,-13-2 0 16,11 1 0-16,-11-1 0 0,12 3 0 0,-12-3 0 16,12 2 0-16,-12-2 0 0,11 2 0 0,-11-2 0 15,14 2 0-15,-14-2 0 0,11 2 0 16,-11-2 0-16,15 4 0 0,-15-4 0 0,16 4 0 16,-16-4 0-16,15 3 0 0,-15-3 0 15,17 4 0-15,-17-4 0 0,18 4 0 0,-18-4 0 16,16 4 0-16,-16-4 0 0,20 6 0 0,-20-6 0 15,17 4 0-15,-17-4 0 0,21 4 0 16,-21-4 0-16,20 4 0 0,-20-4 0 0,20 4 0 16,-8-1 0-16,-1-2 0 0,-1 2 0 15,3-1 0-15,-2-1 0 0,5 2 0 0,-3 0 0 16,0-2 0-16,-1-1 0 0,-1 2 0 16,2 1 0-16,-2-1 0 0,2-2 0 0,0 0 0 15,-1 1 0-15,2 2 0 0,-1-3 0 0,-1 0 0 16,1 1 0-16,-2 1 0 0,3-1 0 15,-1 1 0-15,4-1 0 0,-3 0 0 0,0-1 0 16,-2 2 0-16,2-1 0 0,3 1 0 16,-1-1 0-16,0 0 0 0,2 0 0 0,-3 1 0 15,-1-2 0 1,4 1 0-16,-2-1 0 0,-3 2 0 0,1-2 0 0,-1 1 0 0,0-1 0 16,1 1 0-16,-1-1 0 0,1 2 0 0,3-2 0 15,-2 0 0-15,0 1 0 0,-2-1 0 0,0 1 0 16,6 1 0-16,-2-2 0 0,0 2 0 15,-2-1 0-15,1-1 0 0,-3 0 0 16,5 1 0-16,-2-1 0 0,2 0 0 0,0 0 0 16,-3 2 0-16,-1-2 0 0,6 0 0 0,-3 2 0 15,1-2 0-15,2 1 0 0,0-1 0 16,-3 1 0-16,2-1 0 0,0 0 0 0,0 1 0 16,1-1 0-16,-3 0 0 0,2 0 0 15,-2 1 0-15,2-1 0 0,1 0 0 0,-2 0 0 16,0 1 0-16,-3-1 0 0,4 2 0 0,-2-2 0 15,1 0 0-15,1 0 0 0,-4 2 0 16,1-2 0-16,-3 1 0 0,1 0 0 0,-1-1 0 16,0 1 0-16,4 0 0 0,-2-1 0 15,1 1 0-15,-16-1 0 0,25 0 0 0,-25 0 0 16,27 1 0-16,-27-1 0 0,24 0 0 16,-24 0 0-16,23 0 0 0,-23 0 0 0,25 1 0 15,-25-1 0-15,24 0 0 0,-24 0 0 0,22 1 0 16,-22-1 0-16,23 0 0 0,-23 0 0 15,25 2 0-15,-25-2 0 0,22 0 0 0,-22 0 0 16,20 0 0-16,-20 0 0 0,23-2 0 16,-23 2 0-16,23 0 0 0,-23 0 0 0,24-1 0 15,-24 1 0-15,22 0 0 0,-22 0 0 0,23-1 0 16,-23 1 0-16,25-1 0 0,-25 1 0 16,27-1 0-16,-27 1 0 0,25-1 0 15,-14 0 0-15,-11 1 0 0,25-1 0 0,-25 1 0 16,25-1 0-16,-25 1 0 0,23-2 0 0,-11 2 0 15,1 0 0-15,1 0 0 0,0-2 0 16,0 1 0-16,3 1 0 0,1-1 0 0,0 0 0 16,0 1 0-16,-1-1 0 0,0 1 0 15,1-1 0-15,-4 1 0 0,0-2 0 0,0 2 0 16,-3 0 0-16,-11 0 0 0,27 0 0 0,-27 0 0 16,25 0 0-16,-25 0 0 0,25 0 0 15,-12-2 0-15,-13 2 0 0,25 0 0 0,-12 0 0 16,1 0 0-16,-3 0 0 0,3 0 0 15,-14 0 0-15,24 0 0 0,-24 0 0 0,25 0 0 16,-25 0 0-16,25 0 0 0,-25 0 0 16,24 0 0-16,-24 0 0 0,23 2 0 0,-23-2 0 15,22 0 0-15,-22 0 0 0,23 2 0 0,-23-2 0 16,22 1 0-16,-22-1 0 0,23 0 0 16,-23 0 0-16,22 1 0 0,-22-1 0 0,23 0 0 15,-23 0 0-15,22 0 0 0,-22 0 0 16,19 1 0-16,-19-1 0 0,23 0 0 0,-23 0 0 15,22 0 0-15,-22 0 0 0,19 0 0 16,-19 0 0-16,21 0 0 0,-21 0 0 0,20 1 0 16,-20-1 0-16,20 0 0 0,-20 0 0 15,20 0 0-15,-20 0 0 0,23-1 0 0,-23 1 0 16,20 0 0-16,-20 0 0 0,22 0 0 0,-22 0 0 16,23-1 0-16,-23 1 0 0,25-1 0 15,-25 1 0-15,22-1 0 0,-22 1 0 0,22 0 0 16,-22 0 0-16,23-2 0 0,-23 2 0 15,24 0 0-15,-24 0 0 0,22 0 0 0,-22 0 0 16,21-2 0-16,-21 2 0 0,25 0 0 0,-25 0 0 16,23 0 0-16,-23 0 0 0,24 0 0 15,-24 0 0-15,24 0 0 0,-24 0 0 0,24 0 0 16,-24 0 0-16,24 0 0 0,-24 0 0 16,22 0 0-16,-22 0 0 0,23 0 0 0,-23 0 0 15,22 0 0-15,-22 0 0 0,21 2 0 16,-21-2 0-16,20 0 0 0,-20 0 0 0,20 0 0 15,-20 0 0-15,21 2 0 0,-21-2 0 0,20 1 0 16,-20-1 0-16,19 1 0 0,-19-1 0 16,19 0 0-16,-19 0 0 0,20 1 0 0,-20-1 0 15,18 1 0-15,-18-1 0 0,18 1 0 0,-18-1 0 16,16 2 0-16,-16-2 0 0,15 0 0 16,-15 0 0-16,16 0 0 0,-16 0 0 15,14 0 0-15,-14 0 0 0,16 2 0 0,-16-2 0 16,14 0 0-16,-14 0 0 0,14 0 0 0,-14 0 0 15,15 1 0-15,-15-1 0 0,15 1 0 16,-15-1 0-16,15 0 0 0,-15 0 0 0,16 1 0 16,-16-1 0-16,15 1 0 0,-15-1 0 15,19 0 0 1,-19 0 0-16,20 0 0 0,-20 0 0 16,20 0 0-16,-20 0 0 0,21 0 0 0,-21 0 0 15,22 0 0-15,-22 0 0 0,22-1 0 16,-22 1 0-16,24 0 0 0,-11-1 0 0,0 2 0 15,0-2 0-15,5 1 0 0,0-1 0 0,0 0 0 16,0 1 0-16,0-2 0 0,1 2 0 16,-1 0 0-16,-1-3 0 0,1 2 0 0,2 1 0 15,-1-1 0-15,-2 0 0 0,2 1 0 0,-2-1 0 16,1-1 0-16,2 2 0 0,-3 0 0 16,-1 0 0-16,-1-2 0 0,-1 2 0 15,4 0 0-15,-1 0 0 0,-2 0 0 0,3 0 0 16,1 0 0-16,-3 0 0 0,-1 0 0 0,-1 0 0 15,-1 0 0-15,6 0 0 0,-2 0 0 16,-3 0 0-16,5 0 0 0,-3 0 0 0,-1 0 0 16,-2 0 0-16,1 0 0 0,0 0 0 15,-1 0 0-15,6 0 0 0,-1 0 0 0,-2 0 0 16,0 0 0-16,2 0 0 0,-1 0 0 0,-1 0 0 16,4 0 0-16,-1 0 0 0,-2 0 0 15,2-1 0-15,-1 1 0 0,0-1 0 16,-1 1 0-16,2-2 0 0,1 2 0 0,-2-1 0 15,1 0 0-15,-1 0 0 0,0 0 0 0,1 1 0 16,-1-2 0-16,2 1 0 0,-2 0 0 16,1-1 0-16,0 2 0 0,-2-1 0 0,4-2 0 15,-2 2 0-15,0 0 0 0,0 0 0 0,0-1 0 16,1 0 0-16,1 1 0 0,-1 0 0 16,1-1 0-16,0-1 0 0,-1 2 0 0,1-1 0 15,1 0 0-15,0 2 0 0,-1-2 0 16,1-1 0-16,-1 1 0 0,2 2 0 0,-2-1 0 15,2-2 0-15,-2 1 0 0,1 1 0 0,-1 0 0 16,0 1 0-16,0-2 0 0,0 1 0 16,-1-1 0-16,0 1 0 0,-1 0 0 0,1-1 0 15,-1 1 0-15,0 1 0 0,-1 0 0 16,0-2 0-16,-1 0 0 0,1 2 0 0,-2-1 0 16,-3-1 0-16,0 2 0 0,-13 0 0 15,25 0 0-15,-12-1 0 0,-13 1 0 0,23 0 0 16,-23 0 0-16,23-3 0 0,-23 3 0 0,21 0 0 15,-21 0 0-15,22 0 0 0,-22 0 0 16,19 0 0-16,-19 0 0 0,19 0 0 0,-19 0 0 16,17 0 0-16,-17 0 0 0,16 0 0 0,-16 0 0 15,17 0 0-15,-17 0 0 0,20 0 0 16,-20 0 0-16,19 0 0 0,-19 0 0 0,16 0 0 16,-16 0 0-16,18 0 0 0,-18 0 0 15,18 0 0-15,-18 0 0 0,16 0 0 0,-16 0 0 16,18 0 0-16,-18 0 0 0,16 0 0 15,-16 0 0-15,15-2 0 0,-15 2 0 0,14 0 0 16,-14 0 0-16,0 0 0 0,16 0-247 16,-16 0-150-16,0 0-181 0,10 5-103 0,-10-5-299 15,0 0-698-15,-2 12-1351 0</inkml:trace>
  <inkml:trace contextRef="#ctx0" brushRef="#br1" timeOffset="49535.21">16726 13539 249 0,'0'0'310'0,"0"0"-81"0,0 0-76 0,-5 8-95 16,5-8-119-16,0 0-232 0,0 0 249 0</inkml:trace>
  <inkml:trace contextRef="#ctx0" brushRef="#br1" timeOffset="50574.84">16693 13566 91 0,'0'0'527'15,"3"-13"-121"-15,-3 13-47 0,0 0-44 0,0 0-15 16,0 0-21-16,2-12-31 0,-2 12-20 0,0 0 0 16,0 0-18-16,0 0-15 0,0 0-17 0,0 0-15 15,0 0-10-15,1-10-15 0,-1 10-11 16,0 0-1 0,0 0-1-16,0 0-8 0,0 0 1 0,0 0 7 0,0 0 4 0,0 0 3 15,0 0 6-15,0 0 3 0,0 0-9 0,0 0 99 16,2-11-130-16,-2 11 106 0,0 0-135 0,0 0 110 15,0 0-133-15,0 0-18 0,0 0 22 16,0 0-10-16,0 0 19 0,12-4-11 16,-12 4 28-16,0 0-22 0,0 0 24 0,14 2-25 15,-14-2 32-15,0 0-29 0,15 0 23 0,-15 0-27 16,12 0 26-16,-12 0-38 0,13 0 33 16,-13 0-36-16,13-2 34 0,-13 2-38 0,14-1 30 31,-14 1-49-31,15-1 37 0,-15 1-40 0,14 0 26 15,-14 0-41-15,16 0 33 0,-16 0-37 0,20 0 33 16,-20 0-37-16,19 1 42 0,-19-1-41 16,22 1 3-16,-22-1 38 0,23 3-22 0,-12-2 32 15,1 0-32-15,2-1 36 0,-1 1-33 16,5-1 37-16,-2 0-32 0,3 0 28 0,0 1-31 16,-1-2 26-16,1 1-36 0,-2 0 28 0,2 0-38 15,0 0 34-15,-1 0-38 0,0 0 31 16,0 0-25-16,2 1 24 0,-1 0-30 0,0 0 34 15,2-1-29-15,0 1 27 0,-1-1-25 16,1 1 32-16,1-2-24 0,-1 0 0 0,2-1-7 16,-1 1 0-16,3 0 0 0,-1-2 0 15,-2 1 0-15,-1 1 0 0,0 0 0 0,1-2 0 16,-2 1 0-16,-1 1 0 0,-1 0 0 0,1-2 0 16,-3 2 0-16,0 0 0 0,-4 1 0 15,-12 0 0-15,23-1 0 0,-23 1 0 0,20-1 0 16,-20 1 0-16,20-1 0 0,-20 1 0 0,18 0 0 15,-18 0 0-15,18-1 0 0,-18 1 0 16,19-1 0-16,-19 1 0 0,20 0 0 0,-20 0 0 0,18-1 0 16,-18 1 0-16,21-2 0 0,-21 2 0 15,20-1 0-15,-20 1 0 0,20-2 0 0,-20 2 0 16,22 0 0-16,-22 0 0 0,19-1 0 16,-19 1 0-16,21-1 0 0,-21 1 0 0,20-3 0 15,-20 3 0-15,19-1 0 0,-19 1 0 16,17-1 0-16,-17 1 0 0,14-1 0 0,-14 1 0 15,14 0 0-15,-14 0 0 0,0 0 0 0,16-1 0 16,-16 1 0-16,0 0 0 0,14-1 0 16,-14 1 0-16,0 0 0 0,0 0 0 0,14-1 0 15,-14 1 0-15,0 0 0 0,0 0 0 0,0 0 0 16,14 0 0-16,-14 0 0 0,0 0 0 16,0 0 0-16,0 0 0 0,0 0 0 15,0 0 0-15,11-2 0 0,-11 2-15 0,0 0-201 16,0 0-69-16,0 0-141 0,0 0-105 0,0 0-10 15,0 0-318-15,0 0-823 0,0 0-1353 16</inkml:trace>
  <inkml:trace contextRef="#ctx0" brushRef="#br0" timeOffset="92437.81">14849 9841 80 0,'0'0'569'0,"0"0"-108"0,0 0-56 15,-11-3-14-15,11 3-36 0,0 0-50 16,0 0-34-16,0 0-43 0,0 0 12 0,-11-1-12 15,11 1-17-15,0 0-18 0,0 0-7 0,0 0-3 16,0 0-5-16,0 0-8 0,-12 3-9 16,12-3-3-16,0 0-4 0,-8 9-2 0,8-9-9 15,-6 7-1-15,6-7-10 0,-9 7 0 16,9-7-15-16,-9 11-8 0,9-11-19 0,-9 8-4 16,9-8-14-16,-12 12-11 0,6-5-8 0,-1 3-12 15,-1 0-7-15,-1 0-4 0,1 2-3 16,0-1-3-16,0 3 0 0,0-1-2 0,-1 0 0 15,2 2-3-15,0 2-1 0,-2 0 4 16,2 1 2-16,0 2-6 0,0 0 6 0,2 1 1 16,-2 0 1-16,4 0-5 0,-1 1 5 15,2-1 1-15,-1 2-1 0,1-3 5 0,1 0-5 16,0 0-2-16,0 0-1 0,0-1-1 0,0 1 1 16,1-1 1-16,-1-2-4 0,1 1-2 15,-1-2-8-15,1-3 12 0,0 1-9 0,1-3 0 16,-1 0-2-16,0-11 4 0,2 22-7 15,0-11 1-15,0 0-2 0,1-2 1 0,-1 1-1 16,-2-10-5-16,5 18-1 0,-1-10 6 0,-4-8 0 16,7 18 8-16,-7-18 7 0,8 15 9 15,-3-8 2-15,-5-7-10 0,10 15 7 16,-5-9-6-16,5 4 35 0,-1-1-7 0,2 1 10 16,1-1-15-16,0 1 5 0,4 2-9 0,-1-2 5 15,2 2-1-15,0 0 0 0,2 0-3 16,2 0 3-16,0 1 1 0,4 0-29 0,-1-1 29 15,1-2-9-15,1 2 1 0,-1-2-36 0,2 1-4 16,0-3 0-16,-2 0 0 0,-1 0 0 16,1 0 0-16,-1-3 0 0,1 1 0 0,0 1 0 15,0-2 0-15,0-1 0 0,-1 1 0 16,0 1 0-16,0-3 0 0,0 1 0 0,-1-1 0 16,2 0 0-16,0 0 0 0,0 0 0 15,2-2 0-15,1 0 0 0,1 0 0 0,1 0 0 16,1-1 0-16,2-1 0 0,4 1 0 0,-1-1 0 15,1 0 0-15,0 0 0 0,1 0 0 16,-2-1 0-16,1 0 0 0,-1 0 0 0,1-1 0 16,1 1 0-16,-1-1 0 0,0-1 0 15,0 1 0-15,0 0 0 0,0-2 0 0,0 1 0 16,-1 1 0-16,-2-2 0 0,1 2 0 0,-1-1 0 16,0 0 0-16,0 1 0 0,-5 0 0 15,1 0 0-15,0 0 0 0,0 1 0 0,-1 0 0 16,1-2 0-16,-2 3 0 0,0-2 0 15,0-1 0-15,-1 3 0 0,-2-1 0 0,1-1 0 16,-5 2 0-16,1-1 0 0,-1 0 0 16,-1 0 0-16,-1 2 0 0,1-2 0 0,-1-1 0 15,0 3 0-15,-2-1 0 0,1 0 0 16,-3-1 0-16,-1 2 0 0,-1 0 0 0,0 0 0 16,-13 0 0-16,25-2 0 0,-25 2 0 0,24 0 0 15,-24 0 0-15,26 0 0 0,-26 0 0 16,25 0 0-16,-13 0 0 0,-12 0 0 0,25 0 0 15,-12-1 0-15,-13 1 0 0,24 0 0 16,-10-1 0-16,-14 1 0 0,25 0 0 0,-14 0 0 16,2-2 0-16,1 2 0 0,-2-1 0 15,-12 1 0-15,26-1 0 0,-26 1 0 0,23-2 0 16,-23 2 0-16,19 0 0 0,-19 0 0 0,18-3-66 16,-18 3-147-16,14-1-82 0,-14 1-98 15,0 0-78-15,10-5-86 0,-10 5-82 0,0 0-110 16,0 0-776-16,-9-6-1157 0</inkml:trace>
  <inkml:trace contextRef="#ctx0" brushRef="#br0" timeOffset="93297.91">15169 9819 453 0,'0'0'460'15,"-18"-3"-77"-15,18 3-37 0,-19-4-40 0,19 4-7 16,-19-2-41-16,19 2-11 0,-20-3-11 16,20 3-12-16,-19-4-7 0,19 4 24 0,-20-2-7 15,20 2-1-15,-16-2-1 0,16 2-19 0,-13-3-10 16,13 3-16-16,0 0-16 0,-17-3-25 15,17 3-21-15,0 0-23 0,-11-3-22 0,11 3-4 16,0 0 7-16,0 0 15 0,0 0 19 0,0 0 7 16,7-8 1-16,-7 8-5 0,25-6-1 15,-6 4-1-15,5-4-7 0,2 1 2 16,8-1-4-16,5 0 4 0,7 0 1 0,5-1-2 16,3 1-13-16,2 0-3 0,3 0-7 0,2 2-14 15,1 0-4-15,10-1 1 0,-10 3-12 16,0-2-4-16,1 2-12 0,11-3 7 0,0 2-6 15,-11 0-6-15,0 1-6 0,0-2-4 16,0 4-7-16,-3-1-2 0,-1 1-2 0,-4 0-6 16,-1 1-3-16,-3 4-6 0,-3-2-3 0,-1 1 0 15,-3 1 0-15,-5 0 0 0,-3 1 0 16,-2-1 0-16,0 1 0 0,-1 1 0 16,-1-2 0-16,-5 0 0 0,-1 2 0 0,1-2 0 15,-4 1 0-15,2 0 0 0,-3 0 0 0,1 0 0 16,-3-1 0-16,-1 0 0 0,0 0 0 15,-2-1 0-15,1 2 0 0,-2-1 0 0,1 1 0 16,-1-1 0-16,2 1 0 0,-2 1 0 0,2-1 0 16,1 2 0-16,-1 0 0 0,1 1 0 15,0 0 0-15,1-1 0 0,-2 3 0 0,0-2 0 16,-1 1 0-16,-2-2 0 0,-1 0 0 16,-1 2 0-16,0-2 0 0,-1 2 0 0,-1-1 0 15,0 3 0-15,-2 0 0 0,0 5 0 0,-1 1 0 16,-1 1 0-16,-2 3 0 0,-1 2 0 15,-2 2 0-15,-1 2 0 0,-2 0 0 16,0 6 0-16,-2-2 0 0,-1 1 0 0,-2 0 0 16,-1 0 0-16,2-1 0 0,-3-1 0 0,1-2 0 15,0-1 0-15,-2-2 0 0,2-2 0 16,1-3 0-16,0-1 0 0,0-4 0 0,2-1 0 16,-1-1 0-16,2-4-100 0,0 0-239 15,3-10-87-15,-4 16-119 0,4-16-111 0,-2 11-248 16,2-11-748-16,0 0-1316 0</inkml:trace>
  <inkml:trace contextRef="#ctx0" brushRef="#br0" timeOffset="94393.25">18005 9954 515 0,'0'0'658'0,"-5"-10"-135"0,5 10-65 15,-6-7-56-15,6 7-27 0,0 0-25 0,-4-9-11 16,4 9-12-1,0 0-5-15,0 0-32 0,-6-9-20 0,6 9-36 0,0 0-27 0,0 0-40 16,0 0-23-16,-5-7-7 0,5 7 11 0,0 0-6 16,0 0 15-16,-5 12-12 0,5-12-5 15,-3 17-14-15,1-7 3 0,-3 7-10 0,2 0-1 16,1 2-14-16,-2 3 3 0,-1 2-5 0,1 0-6 16,-1 2-1-16,-2 3-11 0,2-1-7 15,0 2-14-15,1-5-7 0,-1 0-14 16,1 1-1-16,0-1-6 0,-1 0-1 0,2-1-12 15,-1 1 5-15,0-4-15 0,3-1 7 0,-2-2-6 16,1 0 10-16,1-1-9 0,-1-1 7 16,2-3-9-16,0-1 6 0,0-12 3 0,0 22-2 15,0-22 6-15,1 21 1 0,-1-21-5 16,3 19-1-16,-3-19-20 0,2 17 0 0,-2-17 0 16,3 18 0-16,-3-18 0 0,2 15 0 0,-2-15 0 15,4 15 0-15,-4-15 0 0,4 13 0 16,-4-13 0-16,7 14 0 0,-7-14 0 0,8 13 0 15,-1-6 0-15,2 0 0 0,3 2 0 16,-1-2 0-16,4 0 0 0,0-1 0 0,2 1 0 16,0 0 0-16,2-2 0 0,4 3 0 15,0-2 0-15,2 1 0 0,0-1 0 0,6 1 0 16,1 1 0-16,2-2 0 0,1-2 0 0,3 1 0 16,1-1 0-16,2-1 0 0,7 0 0 15,1-1 0-15,1 0 0 0,2-2 0 0,-2 2 0 16,2-1 0-16,0 0 0 0,-2-1 0 15,0 2 0-15,-2 1 0 0,1-2 0 0,-8 1 0 16,1 1 0-16,-1-3 0 0,-1 2 0 0,0-2 0 16,0 0 0-16,-1 0 0 0,-1-2 0 15,2-1 0-15,-1 0 0 0,0 0 0 0,-2 0 0 16,0 0 0-16,-2 0 0 0,-5 1 0 16,-1 0 0-16,-1 1 0 0,-1-1 0 0,-1 1 0 15,-2-1 0-15,-2 2 0 0,-1-1 0 16,0 0 0-16,-1 2 0 0,-1-1 0 0,-3-1 0 15,-2 1 0-15,-14 0 0 0,22 0 0 0,-22 0 0 16,18-1 0-16,-18 1 0 0,14 0 0 16,-14 0 0-16,0 0-36 0,17-3-198 0,-17 3-224 15,0 0-54-15,0 0-67 0,7-8-82 16,-7 8-135-16,-8-8-761 0,-2 3-1200 0</inkml:trace>
  <inkml:trace contextRef="#ctx0" brushRef="#br0" timeOffset="95473.79">17851 10078 326 0,'-11'-4'702'0,"11"4"-145"15,0 0-70-15,-9-5-66 0,9 5-41 16,0 0-38-16,0 0-35 0,-8-4-28 0,8 4-27 16,0 0-24-16,0 0-34 0,0 0-1 0,0 0 14 15,0 0 8-15,0 0-8 0,0 0-16 16,0 0 4-16,0 0-14 0,12-3-11 0,-12 3-2 16,16 1-6-16,-16-1-12 0,20 2 3 15,-6-1-13-15,4-1 2 0,3 0-30 0,2-1 7 16,4 0-22-16,2 0 2 0,1 0-9 15,1-1-11-15,5-1-5 0,0 2-10 0,-1-1 7 16,4-1 10-16,0 1 3 0,9-3-18 0,0 0 1 16,0 0-14-16,4 0-2 0,0 0-17 15,-1-1-33-15,3 0-1 0,0 0 0 0,-1 0 0 32,0 1 0-32,0 0 0 0,0 0 0 0,-3-1 0 0,1 2 0 0,-1 0 0 0,-4-1 0 15,2 1 0-15,-9 1 0 0,0 0 0 16,1 0 0-16,-2 0 0 0,-1 2 0 0,0-2 0 15,-1 1 0-15,-5 1 0 0,0-1 0 16,-2 1 0-16,1-1 0 0,-2 2 0 0,-1 0 0 16,0-1 0-16,-3 2 0 0,-2-1 0 0,2 0 0 15,-1 1 0-15,0 0 0 0,-1-1 0 16,1 2 0-16,-1-1 0 0,0-1 0 0,-1 1 0 16,0-1 0-16,0 1 0 0,-2 0 0 0,0-1 0 15,-3 3 0-15,0-3 0 0,-3 0 0 16,-13 0 0-16,21 1 0 0,-21-1 0 15,20 1 0-15,-20-1 0 0,17 3 0 0,-17-3 0 16,17 3 0-16,-17-3 0 0,15 5 0 0,-15-5 0 16,16 5 0-16,-16-5 0 0,13 4 0 15,-13-4 0-15,11 5 0 0,-11-5 0 0,9 5 0 16,-9-5 0-16,8 6 0 0,-8-6 0 16,8 8 0-16,-8-8 0 0,9 11 0 0,-9-11 0 15,5 13 0-15,-5-13 0 0,5 15 0 0,-5-15 0 16,6 17 0-16,-6-17 0 0,4 19 0 15,-4-19 0-15,2 20 0 0,-2-20 0 0,1 22 0 16,-2-9 0-16,0 4 0 0,0 0 0 16,-3 2 0-16,1 3 0 0,0 0 0 0,0 0 0 15,-3 2 0-15,1 0 0 0,0-2 0 16,0 1 0-16,-1 2 0 0,2-2 0 0,-1-1 0 16,0 1 0-16,-1-2 0 0,1 2 0 0,-1-1 0 15,2-2 0-15,-2 1 0 0,-1-2 0 16,3 1 0-16,0-3 0 0,0 1 0 0,0-1 0 15,0-1 0-15,1 0 0 0,-2-1 0 16,0 0 0-16,2 1 0 0,0-3 0 0,0-1 0 16,0-1 0-16,3-11 0 0,-4 17 0 0,4-17 0 15,-4 15 0-15,4-15 0 0,-3 12 0 16,3-12 0-16,-3 10 0 0,3-10 0 0,0 0 0 31,-5 11 0-31,5-11 0 0,0 0 0 0,-4 11 0 0,4-11 0 0,0 0 0 0,-7 7 0 16,7-7 0-16,0 0-280 0,-13 6-50 15,13-6-36-15,-14 1-41 0,14-1-29 0,-16-1-39 16,16 1-14-16,-22-3-25 0,8 3-82 0,-1-3-769 16,-4 2-967-16</inkml:trace>
  <inkml:trace contextRef="#ctx0" brushRef="#br0" timeOffset="95817.75">19468 10818 1280 0,'-13'-3'702'0,"13"3"-163"0,0 0-84 15,0 0-28-15,-13-3-20 0,13 3-15 0,0 0-28 16,0 0-12-16,0 0-1 0,0 0 4 0,15 0-26 16,-15 0-10-16,17 0-27 0,-4-3 1 15,5 1-38-15,3 0-11 0,4 0-46 16,2-1-11-16,1-1-25 0,5 1-12 0,0-1-27 16,-5-1-108-16,6 2-15 0,-5 0 0 0,-1 0 0 15,0-1 0-15,-3 1 0 0,3-1 0 16,-4 1 0-16,0-1 0 0,-2 2 0 0,-3-2 0 15,1 2 0-15,-3 0 0 0,1 0 0 0,-5 0 0 16,-13 2 0-16,23-3 0 0,-23 3 0 16,17-2 0-16,-17 2 0 0,14-1 0 0,-14 1 0 15,0 0 0-15,17-3 0 0,-17 3 0 16,0 0 0-16,13-2 0 0,-13 2 0 0,0 0 0 16,0 0 0-16,15-3 0 0,-15 3 0 0,0 0 0 15,0 0-323-15,0 0-255 0,0 0-95 16,0 0-98-16,0 0-181 0,0 0-599 15,10-3-1191-15</inkml:trace>
  <inkml:trace contextRef="#ctx0" brushRef="#br0" timeOffset="95974.18">20145 10703 1474 0,'0'0'1173'0,"0"0"-249"16,0 0-133-16,0 0-146 0,0 0-94 16,6-4-115-16,-6 4-73 0,0 0-89 0,0 0-43 15,0 0-59-15,0 0-26 0,0 0-49 0,0 0-40 16,0 0-67-16,0 0-75 0,0 0-108 15,0 0-96-15,0 0-138 0,0 0-157 0,0 0-223 16,0 0-758-16,0 0-1208 0</inkml:trace>
  <inkml:trace contextRef="#ctx0" brushRef="#br0" timeOffset="103705.85">9675 12978 223 0,'0'0'531'0,"0"0"-107"0,0 0-61 15,-4-10-66-15,4 10-22 0,0 0-29 16,0 0-14-16,0 0 2 0,-2-10-16 15,2 10-20-15,0 0-13 0,0 0-13 0,0 0-30 16,0 0 7-16,0 0-27 0,-4-11-19 16,4 11-8-16,0 0-10 0,0 0 1 0,0 0 26 15,0 0 13-15,0 0-2 0,0 0-11 0,0 0-6 16,2 14-7-16,-2-14-2 0,0 11-3 16,0-11-2-16,0 17 1 0,0-17-2 0,0 20 3 15,0-20 5-15,0 24 0 0,0-7 14 0,-2 2-27 16,2 5 7-16,-1 1-33 0,-1 2 18 15,-2 6-30-15,0-1 18 0,-2 1-25 0,0 1 17 16,1-2-14-16,-1 0 13 0,0 2-3 0,-2-2 8 16,4 0-5-16,-1 0-3 0,1-2-7 15,0-3-3-15,1-1-5 0,1 0-6 16,0 0-1-16,-1-1-7 0,-1-2 2 0,4 1-10 16,-1 0 4-16,-1-4-1 0,2-1 0 0,0 2-1 15,0-2 8-15,-2-1-11 0,2-1 12 16,0 0-13-16,0-3-1 0,0-2 7 0,0-12-3 15,0 23 2-15,0-23 1 0,0 20-7 0,0-20-3 16,2 18 1-16,-2-18 1 0,3 19-4 16,-3-19 2-16,4 17 35 0,-4-17-40 0,5 17 29 15,-5-17-37-15,7 17 36 0,-7-17-42 16,4 15 31-16,-4-15-72 0,7 14-27 0,-7-14 10 16,6 13-84-16,-6-13-12 0,7 9-60 15,-7-9 4-15,9 12-49 0,-9-12-15 0,13 8-41 16,-13-8-47-16,19 5-19 0,-19-5-51 15,25 3-169-15,-12-3-619 0,5-1-835 0</inkml:trace>
  <inkml:trace contextRef="#ctx0" brushRef="#br0" timeOffset="104489.22">9673 13111 372 0,'-6'-8'756'0,"6"8"-200"16,-9-10-99-16,9 10-78 0,-6-7-67 0,6 7 10 15,0 0-3-15,0 0 10 0,0 0-7 16,2-10-4-16,-2 10-27 0,0 0-16 0,17-4-29 15,-17 4-12-15,20-1-11 0,-8-1-8 0,6 1-11 16,3-1-8-16,2 2-19 0,5-1-8 16,0 0-17-16,2-1-3 0,5 1-10 0,2-2 1 15,1 0-22-15,2 0 8 0,5-2-13 16,3 1-10-16,0-2-15 0,2 0-7 0,0 0-14 16,-1 1-6-1,0-1-7-15,0 2-7 0,-1 1-7 0,2-1-4 0,-4 1-31 0,3 0-5 16,-9 2 0-16,1-2 0 0,0 1 0 15,0 0 0-15,-1-1 0 0,1 0 0 0,1 1 0 16,-3-1 0-16,1 0 0 0,-1 0 0 0,-2 0 0 16,-1 0 0-16,-4 3 0 0,-2-1 0 15,0 0 0-15,-2 1 0 0,1 0 0 0,-2 0 0 16,0 1 0-16,-2 0 0 0,-3-1 0 0,0 3 0 16,1-1 0-16,-2-1 0 0,0 0 0 15,0 1 0-15,0 0 0 0,-2-1 0 0,0 2 0 16,0-1 0-16,-3-1 0 0,2 2 0 15,0 0 0-15,-2 0 0 0,0 0 0 0,2 0 0 16,-3 1 0-16,1 0 0 0,1 0 0 0,-2 0 0 16,0 2 0-16,1-2 0 0,-2 0 0 15,1 0 0-15,-4 0 0 0,-2 0 0 16,2-1 0-16,-11-3 0 0,17 8 0 0,-17-8 0 16,16 8 0-16,-8-3 0 0,2 2 0 0,-1 1 0 15,-2 2 0-15,2 2 0 0,-2 0 0 16,0 0 0-16,0 1 0 0,-1 1 0 0,1 1 0 15,-2 0 0-15,0 1 0 0,0 1 0 16,-1 0 0-16,0 2 0 0,-2-1 0 0,1 3 0 16,-2 3 0-16,0 2 0 0,-1-1 0 0,-2 3 0 15,0 4 0-15,-1 0 0 0,-1-1 0 16,0 1 0-16,0 0 0 0,-2 0 0 0,1-1 0 16,0 0 0-16,0-1 0 0,0-5 0 15,1-1 0-15,-2-1 0 0,1-1 0 0,0-2 0 31,1-2 0-31,-1 0 0 0,0-4 0 0,-1 3 0 0,0-4-188 0,0 0-171 0,-1-1 9 16,-1 0-200-16,-1-4-82 0,-1 3-102 0,0-4-148 16,-3 0-546-16,0 0-1039 0</inkml:trace>
  <inkml:trace contextRef="#ctx0" brushRef="#br0" timeOffset="105200.35">9717 13946 126 0,'-20'-5'678'0,"6"3"-124"16,0-3-73-16,-1 1-5 0,1 1-78 15,14 3 25-15,-18-5-57 0,18 5-4 0,-16-3-56 16,16 3-15-16,-11-4-64 0,11 4-2 0,-12-4-60 16,12 4 3-16,0 0-42 0,-10-4 34 15,10 4-9-15,0 0 13 0,0 0 12 0,0 0-2 16,4-12 8-16,-4 12-23 0,18-6-8 15,-3 1-4-15,6-1-4 0,4 0-1 0,2 0-3 16,6 1-6-16,0-1-9 0,4 0-6 0,1 1-13 16,0 0-4-16,7-1-8 0,0 1 2 15,3-1 1-15,-2 3-30 0,6 0-66 16,-2 2 0-16,1 0 0 0,1 1 0 0,2 1 0 16,-3 0 0-16,-1 2 0 0,2 0 0 0,-1 2 0 15,-2-2 0-15,1 1 0 0,-3-1 0 16,1 0 0-16,-8 0 0 0,0 0 0 0,3-2 0 15,-1 0 0-15,-1 1 0 0,1 0 0 16,-3-1 0-16,0 1 0 0,-2 1 0 0,1-1 0 16,-3 2 0-16,-1-2 0 0,-6 0 0 0,3 1 0 15,-3-1 0-15,0 2 0 0,-1-3 0 16,-2 4 0-16,0-3 0 0,0 2 0 0,-2-3 0 16,-3 3 0-16,1-2 0 0,-1 0 0 15,-1 2 0-15,-1-1 0 0,0 1 0 0,2-1 0 16,-2 1 0-16,-1 1 0 0,1-2 0 15,-2 0 0-15,0 1 0 0,0-1 0 0,0 2 0 16,-3-3 0-16,0 0 0 0,-13-2 0 0,21 4 0 16,-21-4 0-16,22 4 0 0,-22-4 0 15,22 1 0-15,-22-1 0 0,21 2 0 0,-21-2 0 16,17 3 0-16,-17-3 0 0,14 1 0 16,-14-1 0-16,0 0 0 0,16 1 0 0,-16-1 0 15,0 0 0-15,14 0 0 0,-14 0 0 0,0 0 0 16,0 0 0-16,13 2 0 0,-13-2-202 15,0 0-272-15,0 0-137 0,0 0-61 16,0 0-158-16,0 0-878 0,-12 4-1385 0</inkml:trace>
  <inkml:trace contextRef="#ctx0" brushRef="#br0" timeOffset="105364.91">11607 13944 1908 0,'0'0'944'15,"0"0"-96"-15,0 0-275 0,0 0-17 16,0 0-227-16,0 0 42 0,0 0-182 0,0 0 74 15,0 0-162-15,0 0 90 0,0 0-145 0,0 0 87 16,0 0-202-16,0 0-109 0,0 0-143 16,0 0-158-16,0 0-309 0,0 0-678 0,0 0-1084 0</inkml:trace>
  <inkml:trace contextRef="#ctx0" brushRef="#br0" timeOffset="106485.4">7008 16348 519 0,'0'0'759'0,"-9"6"-94"0,9-6-43 15,0 0-56-15,-9 7-45 0,9-7-36 16,0 0-56-16,0 0-48 0,-9 6-34 0,9-6-34 15,0 0-41-15,0 0-44 0,0 0 1 0,0 0 11 16,0 0 4-16,0 0 0 0,0 0-4 16,13 0-21-16,-3-5-29 0,4-1-16 0,5-2-39 15,-1-2 34-15,4 1-169 0,0-2 0 0,3 1 0 16,1-1 0-16,-2 1 0 0,0 3 0 16,-1 0 0-16,-2 0 0 0,0 0 0 0,-5 3 0 15,2 0 0-15,-5 0 0 0,-1 0 0 0,-4 1 0 16,-8 3 0-16,16-5 0 0,-16 5 0 15,11-4 0-15,-11 4-301 0,0 0-130 0,13-4-60 16,-13 4-31-16,0 0-34 0,0 0-17 16,6-9-30-16,-6 9-55 0,0 0-625 0,-7-6-889 15</inkml:trace>
  <inkml:trace contextRef="#ctx0" brushRef="#br0" timeOffset="106748.36">7257 16099 419 0,'0'0'668'16,"-11"-11"-103"-16,11 11-54 0,-6-7-71 0,6 7-65 15,0 0-40-15,-6-5-42 0,6 5-20 16,0 0-2-16,0 0 11 0,0 0-6 0,-7 10 1 16,7-10 3-16,-1 20-11 0,0-1-12 0,1 5-30 15,-1 4-4-15,0 6-15 0,0 4-9 16,-2 9-16-16,-1 0-14 0,1 3-12 0,1-1-20 16,-1 1-21-16,-1-3-12 0,1-1-29 15,0-2-8-15,0-6-17 0,1-1-12 16,0-4 3-16,0 1-19 0,0-7 6 0,1-2-10 15,0-5-13-15,0-1-31 0,1 0-35 0,-1-4-34 16,1-2-23-16,0-13-46 0,-1 20-26 16,1-20 84-16,-1 11-231 0,1-11 54 0,0 0-240 15,0 0 68-15,0 0-269 0,3-13-791 16,-3 13-1145-16</inkml:trace>
  <inkml:trace contextRef="#ctx0" brushRef="#br0" timeOffset="106951.46">7148 16508 378 0,'-2'-21'650'15,"0"5"-72"-15,1 1-29 0,0 5-47 0,1 10-23 16,-2-15-46-16,2 15 14 0,0 0-11 16,-8-6-37-16,8 6-15 0,-12 10-31 0,7 0-26 15,-5 4-30-15,-2 2-39 0,1 2-36 0,-2 4-36 16,-2 0-36-16,3 2-22 0,-1-1-35 16,0-1-18-16,2 2 79 0,0-5-141 0,2 0-56 15,0-1-63-15,2-4-62 0,-1-2-64 16,5-1-74-16,-1-1-63 0,4-10-71 0,-5 10-7 15,5-10-38-15,0 0-110 0,0 0-201 0,0 0-299 16,0 0-713-16</inkml:trace>
  <inkml:trace contextRef="#ctx0" brushRef="#br0" timeOffset="107159.91">7008 16543 495 0,'5'-10'779'0,"1"3"-258"16,1 1-4-16,-7 6-58 0,15-5-20 0,-15 5-12 15,19 2-12-15,-4 2-11 0,1 2-25 16,2 3-24-16,2 1-17 0,-1 0-32 0,2 2-42 15,-2 0-35-15,1 0-53 0,-1 0-27 0,0-2-30 16,0 1-17-16,-2 0-15 0,0-2-20 16,-4 0-11-16,0-2-13 0,-1 0-32 0,-2-2-48 15,-2 1-44-15,-8-6-44 0,13 5-42 16,-13-5-38-16,12 6-48 0,-12-6-73 0,0 0-84 16,13 0 50-16,-13 0-293 0,0 0-783 0,11-11-1047 15</inkml:trace>
  <inkml:trace contextRef="#ctx0" brushRef="#br0" timeOffset="107437.68">7333 16204 903 0,'-5'-9'922'0,"5"9"-199"15,0 0-132-15,-3-9-59 0,3 9-34 0,0 0-38 16,0 0-37-16,6-9-25 0,-6 9 75 0,13-4-153 15,-13 4-76-15,21-8 30 0,-4 4-48 16,1-2 10-16,4 0-55 0,3 0-7 0,1 0-59 16,2-2-10-16,2 0-28 0,-1 1 13 15,-5-1-43-15,1 3 10 0,-2-1-39 0,-1-1 2 16,-4 3-64-16,-1 0-8 0,-3 1-67 0,-1-1 16 16,-3 1-56-16,-10 3-39 0,17-5 28 15,-17 5-217-15,10-6-97 0,-10 6-84 0,0 0-93 16,6-7-110-16,-6 7-625 0,0 0-998 0</inkml:trace>
  <inkml:trace contextRef="#ctx0" brushRef="#br0" timeOffset="107625.8">7544 16004 548 0,'0'0'709'0,"-13"-2"-141"0,13 2-52 0,0 0-86 16,-14-2-55-16,14 2-33 0,0 0-17 15,-8 5-18-15,8-5 85 0,-3 8-158 0,3-8-18 16,-2 14-24-16,2-14-26 0,-2 19-38 0,2-19-6 15,0 21-22-15,0-21-17 0,2 24-17 16,-2-13-13-16,0 2-12 0,2-3-13 0,-2-10-43 16,0 22-61-16,0-22-54 0,2 19-55 15,-2-19-57-15,2 17-67 0,-2-17-109 0,3 15-153 16,-3-15-691-16,0 0-870 0</inkml:trace>
  <inkml:trace contextRef="#ctx0" brushRef="#br0" timeOffset="108063.78">7647 16027 778 0,'0'0'693'0,"0"0"-70"0,0 0-75 15,0 0-33-15,0 0-72 0,0 0-11 0,7 7 62 16,-7-7-186-16,-7 15-49 0,2-2-51 16,-1 2-39-16,-3 1-36 0,-1 3-50 0,0 0-67 15,-1 5-78-15,-3 0-63 0,3 1-34 0,-2-2-12 16,-1 0-14-16,3-3-19 0,0-2 123 15,1 0-173-15,0-1 120 0,1-3-188 0,2-2-9 16,0 0-9-16,-1-2 18 0,0-2 43 0,8-8 47 16,-9 10 48-16,9-10 42 0,-9 7 57 15,9-7 58-15,0 0 60 0,-8 6 57 16,8-6 33-16,0 0 12 0,0 0 25 0,0 0 160 16,-9 4-164-16,9-4 17 0,0 0 11 0,0 0-1 15,0 0-8-15,0 0-8 0,0 0-2 0,0 0 1 16,0 0 8-16,0 0 4 0,0 0 5 15,17 3-8-15,-17-3 5 0,7 7-7 16,-7-7 2-16,8 13-12 0,-3-5-2 0,1 5 8 16,-2 2 1-16,2 1-11 0,-3 2-10 0,0 1-12 15,0-1-22-15,0 1-22 0,0-1-13 16,-1 1-18-16,-1-2-10 0,0 0 97 0,-1 0-136 16,1-4 78-16,-1-1-177 0,0-12-46 0,0 20-50 15,0-20-67-15,-1 17-53 0,1-17-103 16,-1 12-92-16,1-12-152 0,0 0-220 0,0 0-369 15,0 0-846-15</inkml:trace>
  <inkml:trace contextRef="#ctx0" brushRef="#br0" timeOffset="108392.08">7431 16449 2 0,'0'0'799'0,"6"-12"-203"16,-6 12-68-16,6-8-46 0,-6 8-89 0,9-12-60 15,-3 4-45-15,5-1-19 0,1-1-18 0,1-1-45 16,3-2-34-16,-1 1-35 0,4 1-21 16,-2-1-10-16,-1 3-11 0,-1-1-9 0,0 4-2 15,-1 1 12-15,-3 0 30 0,-11 5 26 16,18-3 20-16,-18 3 9 0,17 5-3 0,-10 1-3 16,3 2 4-16,-2 6 2 0,-1 1-16 0,-1 3-14 15,2 2-11-15,-4 0-11 0,0 2-8 16,1 0-17-16,-3 2-20 0,-1-5-15 15,1 0-7-15,-2 0-14 0,0 0-7 0,0-2-12 16,0-1-17-16,0 0-31 0,-1-4-49 0,1-12-46 16,-1 21-35-16,1-21-36 0,-1 18-54 0,1-18-61 15,0 15-101-15,0-15-94 0,0 0-109 16,-4 13-197-16,4-13-518 0,0 0-924 16</inkml:trace>
  <inkml:trace contextRef="#ctx0" brushRef="#br0" timeOffset="108568.59">7497 16556 440 0,'0'0'725'0,"0"0"-174"0,0 0-58 0,-13-2-70 15,13 2-57-15,0 0-46 0,0 0-30 0,0 0-48 16,0 0-38-16,0 0-40 0,0 0-24 16,10-5-39-16,-10 5-51 0,12-2-71 0,-12 2-84 15,14-4-72-15,-14 4-73 0,16-5 89 0,-16 5-221 16,16-1-66-16,-16 1-482 0,15-1-504 15</inkml:trace>
  <inkml:trace contextRef="#ctx0" brushRef="#br0" timeOffset="108959.58">7560 16642 631 0,'-7'8'590'0,"3"0"-85"0,4-8-41 0,-7 13-58 15,7-13-47-15,-5 10-37 0,5-10-23 16,0 0-38-16,-2 12-29 0,2-12-23 15,0 0-24-15,7 9-30 0,-7-9-23 0,0 0-26 16,16 4-15-16,-16-4-17 0,13 0-15 0,-13 0-14 16,15 0-1-16,-15 0-11 0,16 0-18 0,-16 0-11 15,14 0-36-15,-14 0-40 0,0 0-7 16,18 0 3-16,-18 0 1 0,0 0-14 0,11 7-7 16,-11-7-2-16,0 0-2 0,0 13-7 15,0-13 5-15,-5 12 6 0,-1-4 16 0,-1 2 17 16,-4 1 11-16,0-2 19 0,-3 2 27 0,-1 1 31 15,-1 1 15-15,-2-1 146 0,1 0-130 16,0 1 183-16,1-2-107 0,3-2 155 0,2-1-150 16,-1 0 118-16,3-2-176 0,9-6 135 15,-11 9-142-15,11-9 30 0,0 0 28 0,-6 8 7 16,6-8 2-16,0 0-8 0,0 0-9 0,17-4-12 16,-17 4-15-16,21-11-14 0,-8 5-18 0,2 0-14 15,0-2-4-15,7 1-8 0,-3-3-6 16,1 3-3-16,4 0-22 0,-4-2-56 0,2 1-67 15,-1 0-76-15,-2 1-76 0,-2 1-87 16,1 0-85-16,-5 0 41 0,0 1-254 0,-1-1-83 16,-12 6-451-16,15-7-799 0</inkml:trace>
  <inkml:trace contextRef="#ctx0" brushRef="#br0" timeOffset="109162.67">7724 16740 868 0,'0'0'609'0,"-14"3"-57"16,14-3-32-16,-11 9-48 0,11-9-25 0,-10 16-12 15,5-4-11-15,-3 1-44 0,2 3-19 0,0 2-23 16,-1 0-26-16,0 3-36 0,-3-1-58 16,2 0-29-16,-1 1-41 0,-2 0-31 0,0-1-20 15,2-2-11-15,-1 0-22 0,-1-2-38 16,1 0 71-16,0-4-212 0,1-1 84 0,1-1-188 16,1-2-72-16,0-1-88 0,7-7-79 0,-11 6-94 15,11-6-74-15,0 0-168 0,-12-4-324 0,12 4-734 16</inkml:trace>
  <inkml:trace contextRef="#ctx0" brushRef="#br0" timeOffset="109350.29">7521 16904 415 0,'8'-6'626'15,"-8"6"-67"-15,13-11-33 0,-13 11-36 0,16-4-21 16,-16 4-15-16,20-2-17 0,-4 5-1 16,2 0-35-16,4 5-3 0,-1 1-15 0,5 4-54 15,-2 0-37-15,2 2-42 0,0 1-44 0,-2-1-47 16,-3 1-21-16,0-2-32 0,-3-1-8 15,-1-1-35-15,-2 0-21 0,-3-1-71 0,1-3-60 16,-3 0 63-16,-2-2-219 0,-8-6-50 0,15 10-44 16,-15-10-81-16,11 6-89 0,-11-6-142 15,0 0-832-15,11-2-1107 0</inkml:trace>
  <inkml:trace contextRef="#ctx0" brushRef="#br0" timeOffset="109777.99">7979 16546 937 0,'0'0'802'0,"-11"-3"-73"0,11 3-97 0,0 0-82 16,-10-4-90-16,10 4-64 0,0 0-5 0,0 0 9 15,0 0-17-15,0 0-43 0,2-10-30 16,-2 10-44-16,13-7-16 0,-4 3-29 0,5-2-24 15,1 0-39-15,1 1-28 0,1 0-20 16,4-3-24-16,-5 3-16 0,0-1-14 0,2 2-16 16,-2-2 1-16,1 0-11 0,-1 1-22 0,0 0-31 15,-3 0-45-15,1 1-48 0,-3-1-55 0,0 1-66 16,-2 0-68-16,0-1-87 0,-2 1-117 16,1-1-159-16,-8 5-215 0,13-11-584 0,-13 11-1086 15</inkml:trace>
  <inkml:trace contextRef="#ctx0" brushRef="#br0" timeOffset="110106.16">8174 16249 492 0,'0'0'581'16,"0"0"-97"-16,-10-6-50 0,10 6-46 16,0 0-46-16,0 0-12 0,0 0-30 0,-9-5-11 15,9 5-1-15,0 0-13 0,0 0-16 0,-4 11-9 16,4-11-4-16,-2 12-13 0,2-12-1 15,0 16 0-15,2-5-9 0,-2 6-6 0,2 1-2 16,0 4-22-16,0 3-3 0,3 6-4 16,-3 1-23-16,2 3-12 0,-2-1-20 0,0 1-17 15,2 1-10-15,-2 0-17 0,0-2-11 0,0 0-11 16,-2-6-16-16,1 0 1 0,-1-3-16 16,2-2 1-16,-2-2-14 0,1 0 3 0,0-5-4 15,-1-1 3-15,0-2-13 0,0-13-5 16,0 20-38-16,0-20-27 0,2 15-64 0,-2-15-58 15,0 0-81-15,-3 10-91 0,3-10 32 0,0 0-227 16,0 0 79-16,-3-14-216 0,3 14-54 16,-3-22-1-16,1 4-359 0,0 0-716 0</inkml:trace>
  <inkml:trace contextRef="#ctx0" brushRef="#br0" timeOffset="110262.52">8153 16630 754 0,'-2'-10'609'0,"2"10"-49"0,-2-15-21 15,2 15-67-15,0 0-45 0,-4-11-37 0,4 11-26 16,0 0-25-16,0 0-32 0,-11 8-39 15,11-8-28-15,-8 13-35 0,1-2-39 0,1 0-33 16,-3 1-24-16,2 1-24 0,0-1 0 16,0 0-70-16,-1 0-66 0,1 0-70 0,2-2-66 15,-1-1-45-15,6-9-63 0,-8 12-54 0,8-12 70 16,-6 7-302-16,6-7-150 0,0 0-281 0,0 0-616 16</inkml:trace>
  <inkml:trace contextRef="#ctx0" brushRef="#br0" timeOffset="110466.45">8095 16596 557 0,'8'-5'611'0,"-8"5"-61"0,16-6-5 0,-16 6-44 16,20-1-15-16,-20 1-37 0,25 6-33 15,-9-2-43-15,-1 3-46 0,-1 1 0 0,4 1-33 16,0 0-48-16,-3 1-43 0,0-2-41 16,-2 1-33-16,1-2-20 0,-4 0-27 0,3 1-15 15,-3-3-15-15,-3 1-19 0,-7-6-43 0,12 8-52 16,-12-8-45-16,11 5-45 0,-11-5-61 15,0 0-81-15,12 2-87 0,-12-2-92 0,0 0-76 16,7-7-129-16,-7 7-450 0,8-14-743 0</inkml:trace>
  <inkml:trace contextRef="#ctx0" brushRef="#br0" timeOffset="110824.07">8534 16309 632 0,'5'-9'639'0,"-5"9"-65"16,7-14-29-16,-7 14-64 0,3-9-36 15,-3 9-23-15,0 0-28 0,0 0-45 0,0 0-53 16,0 0-44-16,-3 13-36 0,-2-4-42 16,-2 3-34-16,0 1-25 0,-1 2-28 0,-2 1-30 15,4-3-43-15,-3 0-31 0,1 1-35 0,-3-3-15 16,6 0-19-16,0-2-11 0,-1-2-17 16,6-7-13-16,-7 10-8 0,7-10 12 0,0 0 15 15,-8 9 22-15,8-9 10 0,0 0 15 16,0 0 18-16,0 0 17 0,0 0 17 0,-4 9 22 15,4-9 29-15,0 0 41 0,0 0 17 16,2 13-3-16,-2-13-2 0,5 17 1 0,-3-7-5 16,3 6 30-16,-3 2-2 0,1 1-14 15,-1 0-10-15,0 3-17 0,0 1-11 0,0-3-14 16,0 0-9-16,-1 1-10 0,-1-2-5 0,4-1-34 16,-4 0-40-16,0-3-58 0,1-1-40 15,-1-14-38-15,0 22-34 0,0-22-41 0,0 16-33 16,0-16 98-16,0 0-246 0,3 14-65 15,-3-14-25-15,0 0-10 0,0 0-266 0,0 0-329 16</inkml:trace>
  <inkml:trace contextRef="#ctx0" brushRef="#br0" timeOffset="111091.97">8478 16789 1100 0,'0'0'366'15,"0"-13"-14"-15,0 13 0 0,2-14-11 0,-2 14 13 16,6-17 0-16,-4 8-9 0,4-4-10 0,-1-2-25 16,1 2-22-16,2-1-31 0,0 0-25 15,1-2-45-15,2 1-25 0,1 0-33 0,-1-1-23 16,3 0-23-16,-1 1-14 0,1 1-16 15,-1 1-12-15,-2 2-13 0,1 1-6 0,-1 1-22 16,0 1 0-16,-2 3-7 0,0 0 3 0,-9 5 21 16,13-3 21-16,-13 3 16 0,12 2 11 0,-12-2 23 15,8 10 16-15,-8-10 5 0,5 17 10 16,-3-6-8-16,-2 1-5 0,0 3-5 16,-2 3-3-16,-1 2-12 0,-1 2-14 0,-2-1-10 15,1 2-8-15,-4-3-11 0,2 4-24 0,-2-4-46 16,1 1-56-16,-2-2-46 0,1-2-46 0,1-3-34 15,0 0 63-15,0-3-254 0,3-2 29 16,-2-2-287-16,7-7-158 0,-8 8-512 0,8-8-930 16</inkml:trace>
  <inkml:trace contextRef="#ctx0" brushRef="#br0" timeOffset="111310.95">8480 16645 542 0,'0'0'791'16,"8"-5"-91"-16,-8 5 6 0,13 0-47 0,-1 3-56 15,2 1-54-15,3 3-41 0,3 1-20 0,2 1-34 16,3 3-32-16,2 1-62 0,-2 2-33 16,2-2-45-16,-1 2-47 0,-1 0-34 0,0-1-34 15,0-1-26-15,-3 1-85 0,-2-3-56 16,-1 0 0-16,-6-4 0 0,2 0 0 0,-3-1 0 16,-3 0 0-16,-1-1 0 0,-8-5 0 0,14 7 0 15,-14-7 0-15,0 0-111 0,11 3-215 0,-11-3-104 16,0 0-119-16,0 0-110 0,-2-12-207 15,2 12-794-15,-11-19-1329 0</inkml:trace>
  <inkml:trace contextRef="#ctx0" brushRef="#br0" timeOffset="111683.6">9049 16280 964 0,'-9'-8'835'15,"9"8"-133"-15,-10-5-118 0,10 5-77 16,0 0-87-16,-6-6-63 0,6 6-49 0,0 0-22 16,0 0-19-16,0 0-23 0,0 0-29 0,0 0-29 15,0 0-29-15,0 0-30 0,0 0-27 16,6 10-18-16,-6-10-15 0,0 0-35 0,10 10-43 16,-10-10-46-16,7 10-55 0,-7-10-47 15,7 11-46-15,-7-11-46 0,8 10-52 0,-8-10-34 16,10 10 77-16,-10-10-223 0,8 5-159 0,-8-5-493 15,0 0-749-15</inkml:trace>
  <inkml:trace contextRef="#ctx0" brushRef="#br0" timeOffset="111886.08">9240 16192 413 0,'0'0'885'0,"9"-6"-186"0,-9 6-85 0,0 0-55 15,0 0-56-15,0 0-44 0,0 0-47 0,9 5-51 16,-9-5-26-16,0 0-38 0,2 11-38 0,-2-11-40 15,0 0-41-15,0 15-31 0,0-15-36 16,-2 12-22-16,2-12-39 0,-2 11-49 0,2-11-66 16,-4 12-67-16,4-12-77 0,-7 13-83 15,7-13-91-15,-7 14-79 0,2-7 14 16,-3 1-343-16,-4 2-408 0,1 0-810 0</inkml:trace>
  <inkml:trace contextRef="#ctx0" brushRef="#br0" timeOffset="112100.88">8948 16431 719 0,'-11'3'792'0,"11"-3"-164"16,-13 5-116-16,13-5-72 0,0 0-24 0,-9 7-8 16,9-7-5-16,0 0-43 0,0 0-26 15,0 0-24-15,8 6-27 0,-8-6-25 0,13-1-23 16,-13 1-34-16,21-3-18 0,-3-2-21 0,-2 2-26 16,6-3-16-16,-2 1-26 0,3-1-15 0,-1-2-13 0,1 1-13 15,-3-1-14 1,2 1-12-16,-1-1-20 0,-2 0-61 15,-4 2-56-15,0 0-31 0,-1 1-37 0,-3 1-36 16,-11 4-27-16,18-7-52 0,-18 7-46 0,13-6-63 16,-13 6-58-16,0 0-79 0,9-6-111 15,-9 6-493-15,0 0-757 0</inkml:trace>
  <inkml:trace contextRef="#ctx0" brushRef="#br0" timeOffset="112351.28">9168 16213 341 0,'0'0'704'0,"-12"-9"-154"16,12 9-66-16,-6-6-63 0,6 6-81 0,0 0-41 16,0 0-22-16,0 0-11 0,0 0 11 15,0 0-15-15,-9 7-25 0,9-7-19 0,2 15-5 16,0 0-5-16,1 2 5 0,-1 4 0 16,2 4 6-16,-2 1-12 0,2 1-12 0,0 5-22 15,0 0-33-15,-2-1-30 0,-1-4-14 0,1 1-20 16,0-2-15-16,-2-1-9 0,2-1-38 15,-2-4-39-15,0-1-33 0,0-3-38 0,0 1-38 16,0-6-28-16,0-11-54 0,0 20-93 16,0-20-105-16,-2 13-128 0,2-13-188 0,0 0-595 15,0 0-929-15</inkml:trace>
  <inkml:trace contextRef="#ctx0" brushRef="#br0" timeOffset="112526.84">9150 16459 329 0,'-5'-16'961'0,"5"16"-210"15,-8-7-88-15,8 7-60 0,0 0-54 0,-14 5-58 16,14-5-63-16,-15 15-36 0,3-3-41 16,2 3-53-16,-2 1-51 0,0 2-46 0,-1-1-46 15,2 1-25-15,-1-1-35 0,1 0-50 0,1-1-72 16,0-3-77-16,1-2-67 0,1 1-67 0,0-2-68 16,4-2-97-16,4-8-118 0,-9 11-210 0,9-11-597 15,0 0-931-15</inkml:trace>
  <inkml:trace contextRef="#ctx0" brushRef="#br0" timeOffset="112714.36">9056 16495 138 0,'16'-8'894'0,"-3"2"-329"15,3 4-23-15,2-1-51 0,-2 1-66 16,1 2-31-16,2 2-23 0,1 1-16 0,-3 2-41 16,4 1-45-16,-2 2-43 0,0 0-36 15,-3-2-37-15,-2 3-25 0,0 0-25 0,-2-2-33 16,-1 3-43-16,1-3-48 0,-5 1-52 0,1-2-60 15,-8-6-84-15,9 12-90 0,-9-12 9 16,7 12-346-16,-7-12-607 0,0 0-859 0</inkml:trace>
  <inkml:trace contextRef="#ctx0" brushRef="#br0" timeOffset="112999.21">9078 16752 786 0,'-10'6'813'0,"-2"-2"-164"16,12-4-81-16,-13 6-55 0,13-6-71 15,-13 5-73-15,13-5-36 0,0 0-32 0,-6 4-19 16,6-4-16-16,0 0-21 0,0 0-36 0,0 0-34 16,14-4-29-16,-14 4-29 0,20-11-20 15,-6 5-1-15,0 0-34 0,3-2-12 0,1-1-6 16,-1 0-6-16,1 1-7 0,-3 0-10 0,0 2-5 16,-1 0-6-16,-4 0-5 0,-10 6-7 0,17-6 6 15,-17 6 7-15,0 0 1 0,17 2-2 16,-17-2 4-16,5 7-5 0,-5-7-2 0,3 15 4 15,-6-4 13-15,-1 4-21 0,-1 1 1 0,-2 2-33 16,-1 2-38-16,-4 0-56 0,-1 2 81 16,-1-1-196-16,1-3-73 0,2-1-78 0,-1-1-97 15,0-1-163-15,4-5-767 0,-1-1-1024 0</inkml:trace>
  <inkml:trace contextRef="#ctx0" brushRef="#br0" timeOffset="113218.28">9197 16762 613 0,'0'0'754'0,"20"0"-70"16,-8 2-12-16,1 2-47 0,1 0-52 0,3 0-48 15,0 3-51-15,2 0-15 0,2 1-37 16,1 0-47-16,-4 1-50 0,3-1-48 0,-1 0-49 16,-3 1-44-16,0-3-21 0,-4 0-40 15,1 0-18-15,-4-2-26 0,-1 0-10 0,-9-4-53 16,14 5-43-16,-14-5-79 0,9 3-66 0,-9-3-58 15,0 0-79-15,0 0-85 0,0 0 18 0,0 0-304 16,0 0-149-16,7-6-638 0,-7 6-1087 16</inkml:trace>
  <inkml:trace contextRef="#ctx0" brushRef="#br0" timeOffset="113722.75">9818 16334 555 0,'0'0'677'0,"-3"-10"-96"0,3 10-35 16,0 0-88-16,0 0-65 0,-4-9-38 15,4 9-28-15,-10 5-51 0,4 1-42 0,-3 5-50 16,-2 1-30-16,-3 4 103 0,1 0-177 0,-3 5-26 16,1 0-7-16,-2-1-16 0,2-1-25 15,-1-1-23-15,5-2-26 0,-1-2-42 0,3-3-49 0,1-1 59 16,1-2-216-16,7-8 117 0,-9 9-191 15,9-9-16-15,0 0 15 0,0 0 37 0,0 0 51 16,0 0 61-16,0 0 66 0,4-12 60 16,-4 12 78-16,8-9 93 0,-8 9 62 0,6-8 48 15,-6 8 32-15,0 0 27 0,11-5 28 0,-11 5 144 16,0 0-174-16,14 9 137 0,-8-2-176 16,1 6-4-16,0 0-4 0,0 3-9 0,0 2-11 15,-1 1-22-15,-2 1-18 0,1-2-22 16,-1 0-21-16,-2-2-20 0,2 2-9 0,-2 0-37 15,0-4-61-15,-2-1 51 0,0-13-235 0,2 20 38 16,-2-20-272-16,2 15-211 0,-2-15-796 0,0 0-1072 16</inkml:trace>
  <inkml:trace contextRef="#ctx0" brushRef="#br0" timeOffset="114098.67">9742 16572 549 0,'0'0'771'0,"4"-10"-19"0,-4 10-215 16,0 0 101-16,6-11-223 0,-6 11 76 16,7-8-207-16,-7 8-30 0,10-12-11 0,-10 12-41 15,13-10-36-15,-3 1-38 0,-1 2-20 0,3 0-26 16,-1 0-14-16,0 2-18 0,-1-1-11 16,-10 6-13-16,17-6-6 0,-17 6-7 0,16-2-7 15,-16 2 14-15,13-1 17 0,-13 1 16 16,14 4 17-16,-14-4 14 0,11 8 12 0,-11-8 20 15,11 15 11-15,-4-3-3 0,-2 2 6 0,1 0 0 16,-2 3 13-16,3 4 6 0,-1 2-4 16,-2 1-7-1,2-1-12-15,-2 2-7 0,1 0-16 0,-1 0-10 0,-1-3-9 0,2 0-7 0,-1-1-18 16,-1-3-4-16,-1-3-18 0,0 0-3 16,0-3-34-16,-2-12 0 0,2 19 0 0,-2-19 0 15,2 14 0-15,-2-14-109 0,0 0-73 0,2 13-65 16,-2-13 57-16,0 0-227 0,0 0 72 15,-6 7-222-15,6-7-57 0,0 0-42 0,-11-6-94 16,11 6-533-16,-14-8-897 0</inkml:trace>
  <inkml:trace contextRef="#ctx0" brushRef="#br0" timeOffset="114958.76">9748 16736 651 0,'0'0'745'0,"-16"-7"-146"15,16 7-83-15,-9-6-92 0,9 6-86 0,0 0-65 16,-7-6-52-16,7 6-35 0,0 0-5 15,0 0 104-15,3-11-181 0,-3 11 111 0,9-6-173 16,-9 6 120-16,13-8-183 0,-13 8 122 16,18-8-175-16,-8 4 118 0,1 0-161 0,-1 1 126 15,-1 0-158-15,3 0 99 0,-12 3-175 0,19-2-9 16,-19 2 5-16,17 2 34 0,-17-2 39 16,11 9 29-16,-11-9 47 0,4 14 203 0,-4-14-115 15,0 21 197-15,-3-8-103 0,-1 3 184 0,-2 0-123 16,2 1 155-16,-3-3-130 0,-1 3 137 15,2-3-152-15,1-1 122 0,-1-1-178 0,2-1 118 16,1-3-173-16,3-8 115 0,-7 12-172 0,7-12 116 16,-2 10-157-16,2-10 124 0,0 0-152 15,0 0-3-15,0 0-12 0,12-7-23 0,-12 7-2 16,13-17-11-16,-3 5-3 0,2-5-16 0,-1-1-16 16,5-3 120-16,-2-3-171 0,2-3 148 15,-1-6-161-15,5 0 141 0,-4-2-134 0,4-1 164 16,-3 0-131-16,0 1 33 0,3 0 20 0,-5 2 31 15,4 3 26-15,-6 4 40 0,1 3 51 16,-3 4 44-16,-2 1 29 0,2 2 26 0,-4 4 16 16,1 1 19-16,-3 3 39 0,-5 8 13 15,8-11-1-15,-8 11-15 0,0 0-15 0,0 0-9 16,0 0-18-16,6 7-25 0,-6-7-24 0,-6 21-20 16,-2-7-20-16,1 4-16 0,-3-1-8 15,0 1-8-15,2-2-11 0,1-2-7 0,0-1-4 16,-2-2-13-16,6-1-22 0,-3-2-12 15,6-8-21-15,-5 13-21 0,5-13-5 0,-4 8 5 16,4-8 13-16,0 0 22 0,0 0 5 16,0 0 9-16,0 0-1 0,16-3 4 0,-9-2 2 15,4-4-4-15,-1 1-8 0,2-3-6 0,0 2 1 16,-2-1 7-16,2 1-3 0,1 0 7 16,-1 1 0-16,-1 0 6 0,0 1-2 0,1 3 7 15,-12 4 13-15,15-5 39 0,-15 5 33 16,18 3 31-16,-7 4 33 0,-2 3 18 0,3 5 23 15,-3 3 14-15,-1 3-5 0,2 2 11 0,-3 1-6 16,-2 4-6-16,0-3 3 0,0 0-13 16,-3 1-8-16,1-1-14 0,-1 0-15 0,-2 0-13 15,0-3-31-15,0-1-89 0,-2-1 0 16,-1-1 0-16,2-1 0 0,-3 0 0 0,0-2 0 16,1-1 0-16,-1-1 0 0,-2-2 0 0,2 1 0 15,-2-3 0-15,0-2 0 0,2-1 0 0,4-7 0 16,-11 11-6-16,11-11-241 0,-15 4-58 15,15-4-41-15,-15-1-9 0,15 1 7 0,-22-8-5 16,9 1 16-16,-2-2 40 0,0 0 55 16,-1-3 48-16,2 4 53 0,1-1 49 0,2 1 53 15,0 1 54-15,2 1 43 0,2 0 51 0,7 6 39 16,-11-10 44-16,11 10 29 0,-4-9 2 16,4 9-4-16,0 0-26 0,2-17-15 0,-2 17-36 15,8-15-20-15,-3 8-23 0,4-4-22 16,1 1-56-16,0 0-88 0,3 0-103 0,-1 1 4 15,3 1-286-15,2-1 22 0,-2 3-357 0,6-1-745 16,-3 1-1169-16</inkml:trace>
  <inkml:trace contextRef="#ctx0" brushRef="#br0" timeOffset="115288.8">10687 16209 1178 0,'0'0'814'0,"-10"-11"-196"0,10 11-138 0,-6-5-56 15,6 5-59-15,0 0-16 0,0 0-20 16,0 0-18-16,0 0-27 0,0 0-37 0,0 0-40 16,0 0-37-16,13 0-33 0,-13 0-26 15,0 0-19-15,15 4-34 0,-15-4-51 0,0 0-77 16,13 4-66-16,-13-4-55 0,0 0-55 0,13 3-53 16,-13-3-57-16,0 0 73 0,11 2-251 15,-11-2-166-15,0 0-349 0,0 0-667 0</inkml:trace>
  <inkml:trace contextRef="#ctx0" brushRef="#br0" timeOffset="115570.18">10538 16308 238 0,'0'0'650'0,"0"0"-138"16,0 0-78-16,0 0 107 0,-13 2-216 15,13-2-5-15,0 0-5 0,0 0 121 0,0 0-161 16,5 14 136-16,-5-14-167 0,6 14 0 0,-2-1 13 16,1 1-2-16,2 1 0 0,-2 3 5 15,1 1 2-15,0 1-39 0,-1 1-25 16,2 1-24-16,-2-1-22 0,-1 1-26 0,0-1-22 16,-1-3-19-16,0 1-23 0,0-1-15 0,-1-2-36 15,-2 0-57-15,4-3-64 0,-4-1-64 16,0-12-67-16,2 18-89 0,-2-18-91 0,2 15 7 15,-2-15-328-15,0 0-823 0,0 12-1207 16</inkml:trace>
  <inkml:trace contextRef="#ctx0" brushRef="#br0" timeOffset="115913.89">10560 16500 681 0,'0'0'660'16,"0"0"106"-16,-1-13-220 0,1 13 99 0,0 0-191 15,3-11-20-15,-3 11-29 0,0 0-30 0,9-9-27 16,-9 9-27-16,12-8-22 0,-12 8-31 16,17-7-19-16,-3 2-19 0,2 0-25 15,1 0-17-15,0 1-20 0,5-2-14 0,-1 2-18 16,3-2-21-16,-3 1-11 0,1-1-20 0,1 1-14 16,-2-1-8-16,0-1-10 0,0 0-7 15,0 2-8-15,-2 0-6 0,-3-1-13 0,1 2 3 16,-1-1-13-16,-3 0 0 0,-1 3-4 0,-12 2-4 15,18-1 0-15,-18 1 0 0,16 4 0 16,-16-4 0-16,11 11 0 0,-5-3 0 0,-2 1 0 16,-4-9 0-16,3 19 0 0,-3-19 0 15,2 20 0-15,-2-20 0 0,0 21 0 0,-2-10-72 16,0-1-86-16,-2 3-48 0,-1 0-63 0,-1-1-54 16,0 1-49-16,-2-1 50 0,-1-2-247 15,1 1-89-15,-2-2-90 0,1-1-680 16,0-2-1037-16</inkml:trace>
  <inkml:trace contextRef="#ctx0" brushRef="#br0" timeOffset="116101.5">10745 16509 828 0,'-8'-4'845'0,"8"4"-25"0,-14-7-287 0,14 7 48 16,0 0-216-16,-11-5 101 0,11 5-184 16,0 0-7-16,0 0-11 0,0 0-27 0,0 0-28 15,6 11-28-15,-6-11-25 0,10 8-27 0,-10-8-31 16,13 12-15-16,-7-6-24 0,-6-6-32 15,11 12-57-15,-11-12-65 0,12 12-68 16,-12-12 56-16,10 12-227 0,-10-12 52 0,8 11-277 16,-8-11-206-16,5 10-535 0,-5-10-902 0</inkml:trace>
  <inkml:trace contextRef="#ctx0" brushRef="#br0" timeOffset="116292.51">10701 16642 785 0,'0'0'754'15,"0"0"17"-15,0 0-263 0,-4 12 92 0,4-12-218 16,0 0-34-16,6 9-43 0,-6-9-43 16,6 7-40-16,-6-7-43 0,7 7-35 0,-7-7-44 15,9 7-1-15,-9-7-21 0,11 9-28 0,-11-9-79 16,8 5-85-16,-8-5 82 0,7 6-193 0,-7-6 91 16,0 0-189-16,8 8 90 0,-8-8-268 15,0 0-113-15,6 9-441 0,-6-9-671 0</inkml:trace>
  <inkml:trace contextRef="#ctx0" brushRef="#br0" timeOffset="116526.92">10582 16811 1085 0,'0'0'711'0,"-11"4"45"0,11-4-256 16,0 0-33-16,0 0-11 0,0 0-22 0,0 0-41 15,0 0-15-15,0 0-19 0,15 3-32 0,-15-3-25 16,22-4-26-16,-6 1-22 0,2-2-26 0,5 0-25 15,1-2-24-15,1 0-37 0,1 0-23 16,1-1-23-16,1-2-16 0,-5 3-11 16,-1 0-30-16,-1 0-48 0,-2 0-55 0,-2 2-52 15,-3-1-51-15,-1 3-36 0,-3 0-26 0,-10 3-44 16,17-6-53-16,-17 6-80 0,12-5-93 0,-12 5 35 16,0 0-244-16,10-5-687 0,-10 5-998 15</inkml:trace>
  <inkml:trace contextRef="#ctx0" brushRef="#br0" timeOffset="116714.95">10951 16615 590 0,'0'0'966'16,"-7"-9"-342"-16,7 9 64 0,0 0-218 15,-9-2 92-15,9 2-206 0,0 0-52 0,-13 6 6 16,13-6-21-16,-14 16-19 0,6-5-28 16,0 3-34-16,-2 3-27 0,0 2-16 0,-1 6-11 15,-2-1-25-15,0 0-3 0,2 0-37 0,-3 1-14 16,1-1 100-16,-1-1-205 0,0 0 74 0,-1-1-239 15,1 0-77-15,0-5-80 0,3-1-54 16,-1-3-66-16,1-2-105 0,1 0-178 0,1-6-494 16,9-5-859-16</inkml:trace>
  <inkml:trace contextRef="#ctx0" brushRef="#br0" timeOffset="116933.95">10728 16743 969 0,'0'0'646'0,"27"3"-27"0,-12 3-25 0,2 2-23 0,2 3-39 16,-1 1-35-16,5 3-47 0,-1 2-24 16,0 1-17-16,-1-2-53 0,-1 2-33 0,0-1-56 15,0-1-45-15,-3-3-45 0,-3 0-20 16,0-2-31-16,-2 0-16 0,-1-3-26 0,-3-1 12 16,-8-7-45-16,12 10-40 0,-12-10-55 0,9 7-54 15,-9-7 47-15,0 0-232 0,0 0 26 16,0 0-232-16,0 0-96 0,0 0-147 0,0 0-204 15,-12-10-402-15,5-1-941 0</inkml:trace>
  <inkml:trace contextRef="#ctx0" brushRef="#br0" timeOffset="117357.29">11319 16387 37 0,'0'0'806'15,"3"-10"-9"-15,-3 10-212 0,0 0 92 0,0 0-200 16,0 0-40-16,0 0-33 0,0 0-55 16,-3 13-43-16,-1-4-54 0,-3 3-38 0,-1 2-45 15,-1 3-30-15,-2 1-33 0,0 1-20 0,0 0-19 16,-1-1-18-16,1 0-38 0,0-1-38 15,-2 0-66-15,6-4-43 0,0-1-60 16,-3-1-68-16,6-4 81 0,4-7-220 0,-7 12-65 16,7-12-69-16,0 0-53 0,0 0-371 0,0 0-548 15</inkml:trace>
  <inkml:trace contextRef="#ctx0" brushRef="#br0" timeOffset="117514.52">11199 16604 561 0,'10'-7'433'16,"-10"7"-4"-16,0 0-6 0,10-4 11 15,-10 4 129-15,0 0-164 0,10 6 118 0,-10-6-181 16,8 13-24-16,-6-3-27 0,4 4-29 0,-2 1-19 15,-1 2-26-15,1 1-25 0,-1 0-24 0,-2 2-31 16,1-1-22-16,-1 0-21 0,-1 0 113 16,0-2-173-16,0-3 95 0,0 0-199 0,0-14 70 15,0 22-229-15,0-22-86 0,3 17-111 0,-3-17-239 16,-3 11-814-16,3-11-1112 0</inkml:trace>
  <inkml:trace contextRef="#ctx0" brushRef="#br0" timeOffset="118017.99">11329 16590 870 0,'0'0'782'0,"10"-11"-1"0,-10 11-209 16,12-10 122-16,-12 10-216 0,13-8-79 16,-5 3-68-16,1 1-55 0,1 1-45 0,0-1-44 0,0 1-34 15,4-2-30-15,-1 2-25 0,-1 0-17 16,-3 2-20-16,-9 1-11 0,23-3-13 0,-23 3-3 15,19-1-3-15,-19 1 23 0,15 1 36 16,-15-1 37-16,10 4 23 0,-10-4-8 0,9 9-9 16,-9-9-9-16,0 14-24 0,0-14-18 0,-7 22-12 15,0-7-10-15,-3 2-15 0,-4 1-9 16,0 2-5-16,-3-1-10 0,1 0-16 0,0-4-15 16,1 1-15-16,-1-2-14 0,2-1-7 15,2-3 4-15,0 0 3 0,3-2-4 0,1-1-16 16,8-7-21-16,-13 10-8 0,13-10 7 0,-7 6 11 15,7-6 11-15,0 0 10 0,0 0 9 16,0 0 5-16,0 0 0 0,0 0-7 0,11-10-7 16,-11 10-7-16,14-10-4 0,-6 5 2 0,3-2 0 15,2 0 12-15,0 0 7 0,2 0 7 16,-1 0-1-16,1 1 4 0,0 0 0 0,1 2-1 16,-2-1 2-16,-1 4 4 0,-13 1 5 0,20-2 0 15,-20 2 29-15,17 3 10 0,-17-3 19 16,12 10-8-16,-12-10 1 0,6 14 9 0,-6-14-2 15,2 18-4-15,-4-7-3 0,0 3-10 16,-2 0 122-16,-2-1-183 0,-1 1 90 0,-2-1-187 16,1-1-37-16,-1-1-41 0,0 0-65 15,-1-2-67-15,1-2-71 0,2-1-77 0,-2-2-100 16,9-4-106-16,-13 5-285 0,13-5-581 0</inkml:trace>
  <inkml:trace contextRef="#ctx0" brushRef="#br0" timeOffset="118158.74">11415 16842 15 0,'0'0'929'15,"0"0"-377"1,0 0-62-16,3-12-36 0,-3 12-53 0,0 0-57 0,0 0-41 0,0 0-22 16,10-4 104-16,-10 4-200 0,0 0 90 0,12 4-183 15,-12-4 112-15,0 0-165 0,14 4 104 0,-14-4-200 16,10 3 80-16,-10-3-218 0,12 2 74 16,-12-2-212-16,14-2-71 0,-14 2-100 0,18-4-590 15,-9 0-712-15</inkml:trace>
  <inkml:trace contextRef="#ctx0" brushRef="#br0" timeOffset="118363.88">11722 16600 893 0,'0'0'767'0,"0"0"6"0,6 6-244 16,-6-6 80-16,2 12-221 0,-2-12-36 16,1 19-39-16,-1-19-39 0,0 21-29 0,0-21-37 15,-1 22-49-15,1-10-26 0,0-12-17 0,-1 21-38 16,1-21-30-16,-1 18-52 0,1-18-37 15,-1 16 87-15,1-16-211 0,0 0 90 0,1 15-208 16,-1-15 83-16,0 0-204 0,0 0 120 0,0 0-207 16,0 0-54-16,10-3-82 0,-10 3-257 15,8-16-443-15</inkml:trace>
  <inkml:trace contextRef="#ctx0" brushRef="#br0" timeOffset="118631.07">11829 16380 521 0,'0'0'564'0,"4"-17"104"0,-4 17-228 15,0 0-42-15,9-4-35 0,-9 4-36 0,0 0-24 16,8 13 126-16,-5-4-180 0,2 8-12 16,0 2-2-16,-1 5-10 0,3 5 2 0,-2 2 7 15,1 4 9-15,0 6 11 0,-1 3-1 16,1 0 0 0,-2 1-21-16,-1-1 9 0,0-7-21 0,-2-2-3 0,2-1-27 0,-2-7-10 0,0 0-30 15,-1-3-13-15,1-4-21 0,-1-2-31 0,-1-1-85 16,-1-4 0-16,0 0 0 0,-2-2 0 15,0-3 0-15,0 2 0 0,-3-4 0 0,7-6 0 16,-15 9 0-16,4-5-206 0,-1-3 35 16,-5 1-213-16,-3-4-58 0,-5-1-60 0,0-4-76 15,-5-2-87-15,-2-2-143 0,-5-4-602 0,0-4-1014 16</inkml:trace>
  <inkml:trace contextRef="#ctx0" brushRef="#br0" timeOffset="119259.26">12264 16343 803 0,'0'0'825'16,"0"0"-232"-16,0 0 63 0,-1 16-201 16,1-16 90-16,-8 20-211 0,1-6 96 0,-4 2-182 15,0 4-20-15,-3 5-24 0,-2-2-42 16,0 2-29-16,-1 0-27 0,2-1-19 0,-1-3-20 15,5-4-43-15,-1-1-67 0,3-3-62 16,1-2-65-16,2-2-50 0,6-9-37 0,-8 12-42 16,8-12 108-16,0 0-179 0,0 0-27 0,0 0 28 15,0 0 38-15,13-7 55 0,-7 1 56 16,0-1 79-16,2 0 71 0,0 2 77 0,-1-1 77 16,-7 6 39-16,12-8 18 0,-12 8 24 15,13-6 24-15,-13 6 157 0,0 0-165 0,14 3 149 16,-14-3-155-16,8 11 132 0,-8-11-180 0,8 18-3 15,-6-2 12-15,0 1 9 0,-1 1-1 16,-1 3 120-16,0 0-169 0,-2 2 122 0,1 0-163 16,-1-2 119-16,1-2-165 0,-1-2-2 15,1 0-11-15,-2-4-44 0,3-1-57 0,0-12-71 16,-2 19-84-16,2-19-83 0,1 12-100 0,-1-12-174 16,0 0-638-16,0 0-865 0</inkml:trace>
  <inkml:trace contextRef="#ctx0" brushRef="#br0" timeOffset="119479.06">12558 16440 435 0,'8'-9'825'16,"-1"2"-9"-16,-7 7-262 0,0 0 78 0,0 0-211 16,8 7-31-16,-8-7-32 0,-10 24-45 15,2-6-22-15,-3 7-25 0,-3 0-27 0,0 1-32 16,-3 5-39-16,-1-1-32 0,0 0-24 0,3-5-24 15,-1-3-26-15,2 0-45 0,1-5-47 0,2 0 60 16,0-2-229-16,3-3 49 0,1-2-242 16,1-3 33-16,6-7-273 0,-11 9-136 0,11-9-439 15,0 0-815-15</inkml:trace>
  <inkml:trace contextRef="#ctx0" brushRef="#br0" timeOffset="119847.54">12420 16530 316 0,'6'-15'593'0,"0"5"-87"0,-2 0-41 15,-4 10 128-15,10-12-189 0,-10 12 122 0,10-4-164 16,-10 4 124-16,0 0-197 0,10 7 105 16,-10-7-175-16,6 16-19 0,-3-1-16 0,-2 1-19 15,0 2-14-15,-3 3-4 0,2 3-13 16,0 3-17-16,-2-2-15 0,0 3-14 0,1-2-9 16,-1 2 3-16,2-2-4 0,1-1-16 0,0 0-5 15,1-2 120-15,1-1-165 0,1-5 129 0,2 1-145 16,0-3 20-16,1-3 22 0,0 1 10 15,4-2 5-15,0-2 6 0,1-1 6 0,1-2-16 16,0-1 18-16,1-2-13 0,-1-2 0 0,-1 0-6 16,2-1-2-16,4-2-7 0,0 1 14 15,1-3-5-15,-1 1 10 0,-1-2 5 0,3-2 15 0,0 1 4 0,-2-3-34 16,-3 2-48-16,1 0 0 0,-3 0 0 0,1-1 0 16,-2 2 0-16,-2-2 0 0,-1 2 0 15,-9 6 0-15,13-11 0 0,-13 11 0 0,5-15 0 16,-5 15 0-16,1-21 0 0,-4 5 0 15,-3-6 0-15,-4-7 0 0,-5-11 0 0,-10-14-214 16,-4-4-743-16,-4-12-1255 0,-12-22-1995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5:12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4969 3328 131 0,'0'0'489'0,"0"0"-78"15,-14-1-33-15,14 1-52 0,0 0-29 0,-14-2-11 16,14 2-17-16,0 0-13 0,-15-2-4 15,15 2-5-15,0 0-13 0,-12-3-19 0,12 3-20 16,0 0-10-16,-12-3-11 0,12 3-14 0,0 0-16 16,0 0-5-16,-12-3-13 0,12 3-9 15,0 0-10-15,0 0-5 0,0 0-4 16,-11-3-10-16,11 3-4 0,0 0 5 0,0 0-9 16,0 0-7-16,0 0-10 0,-10-4-6 0,10 4-1 15,0 0-7-15,0 0-3 0,0 0-2 16,0 0-4-16,0 0-7 0,0 0 2 0,0 0-8 15,0 0-13-15,0 0-2 0,0 0 6 16,0 0 1-16,0 0 1 0,0 0 3 0,0 0 10 16,0 0 2-16,0 0 13 0,12-5 4 0,-12 5 112 15,0 0-131-15,18 0 108 0,-18 0-125 16,17 0 114-16,-17 0-137 0,18-2 120 16,-18 2-124-16,21-1-3 0,-21 1 25 0,24-1-16 15,-24 1 28-15,24 0-26 0,-24 0 27 0,23 0-21 16,-10 0 32-16,-13 0-23 0,25 0 24 15,-12 0 99-15,0 0-117 0,1 0-30 0,-1 0 35 16,5 1-28-16,-2 0 34 0,3 0-37 0,-1 0 42 16,0 0 94-16,-1 0-116 0,0 1 96 15,1-1-112-15,-1 1 102 0,0 0-109 0,-1 0 102 16,1-1-108-16,0 1 108 0,-3 1-108 16,3-2 76-16,-4 0-73 0,5 1 103 0,-5 1-111 15,-1-2 99-15,1 1-108 0,-1-1 110 0,0 1-112 16,0 1 99-16,-1-1-105 0,6 0 119 15,-2 0-110-15,-1 1 70 0,2-1-47 0,-2 0 14 16,-2 0-7-16,1 0 0 0,-2 0 0 16,1-1 0-16,4 1 0 0,0 1 0 0,-3-1 0 15,4 0 0-15,-1 0 0 0,-2 1 0 16,-1-2 0-16,3 2 0 0,0-1 0 0,-1 0 0 16,1 1 0-16,-2-1 0 0,2 1 0 0,0 0 0 15,0-2 0-15,0 2 0 0,1 0 0 16,-1-2 0-16,1 2 0 0,-2-1 0 0,3 0 0 15,0 0 0-15,-3 0 0 0,1 0 0 16,-3-1 0-16,1-1 0 0,-1 2 0 0,-1-1 0 16,7-1 0-16,-4 0 0 0,-1 1 0 0,-1-1 0 15,1 0 0-15,-1 1 0 0,5-1 0 16,-2 0 0-16,3 0 0 0,-2-1 0 16,-1 1 0-16,4 0 0 0,-3-1 0 0,2 1 0 15,-2-2 0-15,2 1 0 0,-4-2 0 0,2 3 0 16,0-3 0-16,-1 2 0 0,0 0 0 15,-4 0 0-15,1-1 0 0,-1 1 0 0,1-1 0 16,0 1 0-16,-2 0 0 0,2 1 0 16,-1-2 0-16,0 1 0 0,-12 1 0 0,25-2 0 15,-13 2 0-15,1-1 0 0,0 1 0 16,2 0 0-16,-2 0 0 0,1 0 0 0,3-1 0 16,0 1 0-16,1-1 0 0,-1 1 0 0,-4-1 0 15,2 1 0-15,-2 0 0 0,1 0 0 16,-1 0 0-16,2 0 0 0,-2 0 0 0,0 0 0 15,1 0 0-15,0 0 0 0,0 0 0 16,-1 1 0-16,5-1 0 0,-1 2 0 0,2-2 0 16,-3 1 0-16,2-1 0 0,-2 2 0 0,1-1 0 15,1-1 0-15,-1 2 0 0,1-2 0 16,-2 1 0-16,-1-1 0 0,-1 0 0 16,0 0 0-16,0 0 0 0,4 0 0 0,-2 0 0 15,-1 0 0-15,3-1 0 0,0 1 0 0,1 0 0 16,-4-2 0-16,4 2 0 0,-3-1 0 15,3 1 0-15,-4 0 0 0,0 0 0 0,-2-2 0 16,2 2 0-16,-15 0 0 0,26-1 0 16,-26 1 0-16,24 0 0 0,-11 0 0 0,-13 0 0 15,22 0 0-15,-22 0 0 0,23-1 0 0,-23 1 0 16,18 0 0-16,-18 0 0 0,14 0 0 16,-14 0 0-16,0 0 0 0,18 0 0 15,-18 0 0-15,0 0 0 0,15 0 0 0,-15 0 0 16,0 0 0-16,0 0-91 0,16 1-451 0,-16-1-171 15,0 0-227-15,11 1-923 0,-11-1-1578 16</inkml:trace>
  <inkml:trace contextRef="#ctx0" brushRef="#br0" timeOffset="12747.99">8815 3262 245 0,'0'0'429'0,"-11"4"-56"0,11-4-23 0,-10 4-33 16,10-4-2-16,0 0-14 0,-13 3-30 15,13-3-14-15,0 0-1 0,-13 4-10 0,13-4-17 16,0 0-16-16,0 0-24 0,-13 3-16 15,13-3-16-15,0 0-21 0,0 0-24 0,0 0-14 16,-11 2-17-16,11-2-14 0,0 0-16 16,0 0-5-16,0 0-3 15,0 0 6-15,0 0 41 0,0 0 30 0,0 0 12 16,0 0-2-16,0 0 0 0,8 9-15 0,-8-9 0 16,12 3-3-16,-12-3-4 0,15 2-4 15,-15-2-10-15,21 2 2 0,-21-2-1 0,23 3-20 0,-10-3 0 16,-2 1-3-16,7 0-3 0,0 0-4 0,0 2-11 15,2-3-4-15,-2 2-1 16,2-1 8-16,0 1 108 0,2-1-119 16,1 0 105-16,2-1-125 0,0 2 102 0,2-2-114 15,-1 0 100-15,1 0-110 0,0-2 103 0,0 1-109 16,0 1 105-16,-4-2-115 0,-1 1 111 0,-1 0-106 16,1-1 99-16,-1 2-107 0,-2-1 7 15,2-1 5-15,-4 2 5 0,2-1 2 0,-1 0-1 16,-3 1-19-16,1 0 32 0,2 0 6 15,-2 0-1-15,3 0 0 0,0 0 5 0,1 0 1 16,-2 0 0-16,2 0-2 0,-2 0-25 16,4-1 0-16,-1 1 0 0,-3-1 0 0,1 0 0 15,3 1 0-15,-3-1 0 0,2 1 0 16,-1 0 0-16,-2 0 0 0,0 0 0 0,0 0 0 16,2 0 0-16,-1 0 0 0,-2-2 0 0,1 2 0 15,0-1 0-15,0 1 0 0,1-1 0 16,-4 1 0-16,1 0 0 0,-3-2 0 0,0 2 0 15,6 0 0-15,-1-1 0 0,-1 1 0 0,1 0 0 16,-3 0 0-16,2 0 0 0,2 0 0 16,-3 0 0-16,-2-1 0 0,-14 1 0 15,27 0 0-15,-27 0 0 0,24-1 0 0,-24 1 0 16,22-1 0-16,-22 1 0 0,19-1 0 0,-19 1 0 16,16-2 0-16,-16 2 0 0,13 0 0 15,-13 0 0-15,0 0 0 0,17-1 0 0,-17 1 0 16,0 0 0-16,0 0 0 0,16 0-324 0,-16 0-201 15,0 0-155-15,0 0-222 0,14 3-916 16,-14-3-1523-16</inkml:trace>
  <inkml:trace contextRef="#ctx0" brushRef="#br0" timeOffset="13925.62">11257 3332 56 0,'0'0'763'16,"-12"-3"-192"-16,12 3-62 0,-9-3-27 0,9 3-70 15,0 0-35-15,-11-6-36 0,11 6-26 16,0 0-11-16,-9-4-17 0,9 4-42 0,0 0-21 16,0 0-14-16,-8-6-5 0,8 6-5 0,0 0-9 15,0 0-6-15,0 0-21 0,6-9-8 16,-6 9-12-16,0 0-7 0,12-5 1 16,-12 5 3-16,15-2-1 0,-15 2-12 0,20-4-2 15,-8 2-3-15,4 0-13 0,2 1-7 0,0 0-9 16,1-1-6-16,0 2-7 0,2-1-5 15,-1 0-4-15,2 1-7 0,0 1-5 0,0-1-5 16,0 1 2-16,2-1-6 0,-1 2-46 16,3-2-5-16,1 1 0 0,-2-1 0 0,2 2 0 15,-1-1 0-15,1-1 0 0,-1 0 0 0,2 1 0 16,-2 0 0-16,-4 0 0 0,1-1 0 16,1 1 0-16,2 1 0 0,-4-2 0 0,0 1 0 15,1-1 0-15,-2 1 0 0,2-1 0 16,-1 2 0-16,0-2 0 0,0 0 0 0,0 1 0 15,1 0 0-15,1 0 0 0,-2-1 0 16,2 0 0-16,0 1 0 0,2-1 0 0,1 0 0 16,-1 0 0-16,1 0 0 0,0 0 0 0,0 0 0 15,0 0 0-15,0-1 0 0,0 0 0 16,0-1 0-16,-1 2 0 0,1-3 0 0,-1 2 0 16,1-1 0-16,1 0 0 0,-2 0 0 15,1 0 0-15,0 1 0 0,-1 0 0 0,1-1 0 16,1 1 0-16,-2 0 0 0,3 0 0 0,-2 1 0 15,2-1 0-15,1 0 0 0,1 0 0 16,-1-1 0-16,5 1 0 0,0-2 0 0,-4 2 0 16,1-1 0-16,3 0 0 0,0 0 0 0,-1-1 0 15,2 0 0-15,-7-1 0 0,5 2 0 16,-5-1 0-16,-1 0 0 0,0 2 0 0,1-2 0 16,0 1 0-16,-1 1 0 0,0-1 0 15,0 0 0-15,0 2 0 0,0-2 0 0,1 1 0 16,-1-1 0-16,0 0 0 0,-1 1 0 15,1 0 0-15,1-1 0 0,-2 2 0 0,0-2 0 16,-4 2 0-16,-2-1 0 0,1 0 0 0,-2 1 0 16,-1 0 0-16,0 0 0 0,-2 0 0 15,-3 0 0-15,0 0 0 0,-14 0 0 0,24 0 0 16,-24 0 0-16,23 0 0 0,-23 0 0 16,23 1 0-16,-23-1 0 0,20 0 0 0,-20 0 0 15,19 0 0-15,-19 0 0 0,15 1 0 0,-15-1 0 16,13 0 0-16,-13 0 0 0,0 0 0 15,15 2 0-15,-15-2 0 0,0 0 0 0,0 0 0 16,16 0 0-16,-16 0 0 0,0 0 0 16,0 0 0-16,0 0-122 0,0 0-312 0,0 0-115 15,0 0-103-15,-8 13-179 0,-2-8-175 16,-1 0-453-16,-3 1-1078 0</inkml:trace>
  <inkml:trace contextRef="#ctx0" brushRef="#br0" timeOffset="17832.4">18862 15766 478 0,'0'0'453'0,"-15"2"-26"16,15-2-43-16,-13 0-22 0,13 0-35 0,0 0-31 15,-17 3-17-15,17-3 7 0,0 0-19 0,-16 2-18 16,16-2-29-16,0 0-28 0,-13 1-24 16,13-1-25-16,0 0-14 0,0 0-11 0,-13 1-13 15,13-1-16-15,0 0-6 0,0 0 35 16,0 0 37-16,0 0 13 0,0 0 14 0,0 0-6 15,0 0-14-15,5 9 9 0,-5-9 4 16,14 3 0-16,-14-3 92 0,21 6-122 0,-3-3-3 16,-1 0-5-16,3 0-16 0,4 0-11 0,-1 0-7 15,3 1-2-15,-2 0-15 0,2-1-15 16,0 1 6-16,2 0-6 0,-3-1-8 0,3 0 0 16,-2 1-12-16,0-1-5 0,0-1-46 15,1 1 0-15,-1 0 0 0,-2 0 0 0,-3 0 0 16,1-2 0-16,-2 0 0 0,-1 1 0 15,0 0 0-15,-1-1 0 0,-3 1 0 0,-3-2 0 16,-12 0 0-16,20 4 0 0,-20-4 0 16,16 1 0-16,-16-1 0 0,13 2 0 0,-13-2 0 15,0 0 0-15,15 3-117 0,-15-3-253 0,0 0-91 16,0 0-72-16,16-2-77 0,-16 2-123 16,0 0-156-16,3-9-534 0,-3 9-1031 0</inkml:trace>
  <inkml:trace contextRef="#ctx0" brushRef="#br0" timeOffset="20760.7">8021 5334 620 0,'0'0'544'0,"0"0"-105"0,0 0-27 15,0 0-69-15,0 0-62 0,0 0-33 0,0 0-23 16,0 0-14-16,0 0 3 0,0 0-9 16,0 0-15-16,0 0-13 0,0 0-27 0,0 0-24 15,0 0-23-15,0 0-11 0,0 0-5 0,6 5-6 16,-6-5-4-16,0 0-8 0,0 0 0 15,0 0-6-15,0 0 1 0,0 0 9 0,0 0 14 16,0 0 8-16,0 0 17 0,0 0 10 0,11 3 1 16,-11-3 2-16,0 0-8 0,0 0-15 15,16 3-17-15,-16-3-12 0,0 0-1 16,14 2-11-16,-14-2 1 0,13 1 5 0,-13-1-5 16,13 1 1-16,-13-1 0 0,14 1-3 0,-14-1-1 15,18 1-3-15,-18-1-8 0,20 0-2 16,-20 0 1-16,22-2-8 0,-22 2-2 0,21-1 2 15,-21 1-8-15,22-1-5 0,-10 0-4 16,0-1 3-16,1 0-6 0,2 1 11 0,3-1-8 16,0-1 6-16,-1 1-8 0,0-1 6 0,2 0-11 15,0 1 6-15,1-1-10 0,-2 2 6 16,2-3-10-16,0 2 16 0,1 0-7 0,1-1-4 16,-1 1 2-16,-2 0 2 0,4 0-2 15,2 0-5-15,0-1 6 0,-1 1 1 0,1 0-3 16,2 0 5-16,0 0-6 0,0 1 1 15,0 0-2-15,-1 0-1 0,1-2 7 0,2 3 2 16,-2-2-4-16,3 2-2 0,-4-3 0 0,4 1-2 31,-3 1 1-31,2-1-1 0,-2 0 5 16,0 1-6-16,-3 0-1 0,3-2-1 0,0 1-1 16,-2 2 4-16,2-2-1 0,-2 1-5 15,-3-2-1-15,5 3-3 0,-4 0-1 0,2 0-1 16,-3-1 4-16,2 1-2 0,-1 1 1 0,0-1 2 15,-1 0-2-15,5 2-2 0,-5-1 0 16,3 0-2-16,-2 0 3 0,-1 0 1 16,1-1 1-16,-1 2 0 0,-2-1 3 0,3 0-4 15,-1 0-1-15,-1 0-1 0,1 0 3 0,-2 0-2 16,3 1 2-16,-2-1-2 0,0 0 1 16,0 0 1-16,-2 0 0 0,4 2-3 0,-2-2 3 15,-2 0 1-15,4 2 1 0,-1-1 2 0,-2-1 4 0,3 2-1 0,2-1 1 0,-2-1 5 16,4-1 5-16,-3 2 2 0,3-1-2 0,0 0-1 15,0 0-1-15,0-1-3 0,2 0 1 32,-1-1-4-32,1 0 1 0,0 0 5 0,0 0-8 15,1 0 0-15,-1 1 1 0,-1-1-3 0,3 0 2 16,-1 0-11-16,0 0 8 0,0 0-1 16,0 0 1-16,0 0-5 0,0 0 3 15,0 0-3-15,-1 0-3 0,0-1 0 0,0 1 0 16,1 0 0-16,0-1 0 0,-2 1 0 0,3-1 0 15,-2 1 0-15,0 0 0 0,-1-1 0 16,1 0 0-16,1 2 0 0,0-1 0 0,-2-1 0 16,1 2 0-16,-1-2 0 0,1 1 0 0,-1 1 0 15,0 0 0-15,-2-1 0 0,0 1 0 16,0 0 0-16,-3 0 0 0,1 0 0 0,0 0 0 16,-1 0 0-16,-1 0 0 0,1 0 0 15,0 0 0-15,-1 0 0 0,-2 0 0 0,3 1 0 16,-2-1 0-16,-1 0 0 0,-1 0 0 0,3 0 0 15,-2 1 0-15,0-1 0 0,0 1 0 16,-1-1 0-16,0 0 0 0,-1-1 0 16,1 1 0-16,0 0 0 0,0 0 0 0,-1-1 0 15,-1 1 0-15,-1 0 0 0,-2 0 0 0,1 0 0 16,3 0 0-16,-3-1 0 0,-1 1 0 16,-14 0 0-16,23-1 0 0,-23 1 0 0,19-1 0 15,-19 1 0-15,14 0 0 0,-14 0 0 16,0 0 0-16,18 0-117 0,-18 0-91 0,0 0-76 15,0 0-75-15,0 0-72 0,0 0-60 0,0 0-70 16,0 0-136-16,-14 8-899 0,-1-3-1250 16</inkml:trace>
  <inkml:trace contextRef="#ctx0" brushRef="#br0" timeOffset="22391.41">4284 5967 382 0,'0'0'502'0,"0"0"-86"16,0 0-63-16,0 0-33 0,0 0-39 15,0 0-30-15,0 0-16 0,0 0-4 0,0 0-19 16,0 0-8-16,0 0-2 0,-2 11 9 15,2-11 2-15,0 0-2 0,0 0-12 0,0 0-23 16,0 0-16-16,0 0-24 0,0 0-20 0,0 0-21 16,0 0-21-16,0 0-18 0,0 0-11 15,0 0 0-15,0 0 11 0,0 0 12 16,0 0-2-16,12 3-1 0,-12-3 1 0,0 0 8 16,18-1-10-16,-18 1 3 0,21-1 12 0,-21 1 9 15,25-1-9-15,-8 0-7 0,2-1-2 16,0 0-7-16,1 0-4 0,2 0-9 0,-1 0-3 15,4 1-6-15,0-1-7 0,1 1-2 16,0-1-4-16,1 2-3 0,0-1-6 0,-2 1 5 16,3-1 11-16,0 1-7 0,0-2 5 0,0 2 1 15,1-3-6-15,-1 2 3 0,1-1-6 16,0-1-2-16,1 2 11 0,0-1-14 0,0-1-4 16,0 0 1-16,0 0-1 0,1 2 4 15,-1 0-13-15,1-2 4 0,-3 1 5 0,4 1-11 16,-3 0 3-16,1-1-1 0,1 1-1 15,-2 0-3-15,1 1 4 0,0-1 4 0,0 1-4 16,-1 0-1-16,1 0 2 0,0 1-3 0,-1-1 8 16,0 0-5-16,0 1-1 0,-1 0-7 15,0-1 13-15,0 1-11 0,-1 0 5 0,-1 0-1 16,1-1 3-16,0 1-3 0,1 1-2 0,-1-1 2 16,1 1 5-16,0-1-8 0,0 2 2 15,1 0 0-15,-1-2 0 0,1 2 3 0,-1-1 0 16,1 1 2-16,1 0-4 0,0-1 7 0,-1 0 0 15,1 1 2-15,-2-2 3 0,3 2-6 16,-1-1 1-16,-1 0-1 0,0 0 1 0,0 0-2 16,-1 1 3-16,1 0-3 0,-2-2-2 15,2 1 5-15,-3 1-2 0,1-1-10 0,0 0 10 16,1 1-5-16,-1-2 4 0,1 3-7 16,-1-3 8-16,0 2-11 0,2 0 14 0,0-2-8 15,-3 1 9-15,4-1 2 0,-1 1 1 0,2-1-1 16,-3 0-4-16,2-1 2 0,-1 0 1 15,1 2-1-15,0-1-8 0,1 0 2 0,0 0 3 16,-2 0-3-16,1 1-2 0,1-1 4 16,-2 1-5-16,0-1 4 0,0 1-7 0,1 1-3 15,-2-3 7-15,0 1-12 0,0 2 14 0,-1-1-10 16,1-2 9-16,1 1-9 0,-2 0 17 16,2 1-16-16,0-2 16 0,1 1-17 15,-1-1 11-15,0 1-8 0,1 0 12 0,1 0-8 0,-1 0 10 16,0 0-1-16,2 0-3 0,-2 1 8 15,3-2-12-15,-4 1-6 0,3-1 11 0,-1 1-4 16,-2 1-5-16,1-1 2 0,-1 0-8 0,-1-1 10 16,3 1-11-16,-2-1 13 0,0 1-11 15,-3 0 6-15,3-1-9 0,-2 1 8 16,0 1-8-16,-1-2 16 0,1 1-16 0,0-1 16 16,-1 0-20-16,0 0 14 0,2 1-10 0,-1-1 10 15,0 2-11-15,0-2 9 0,0 1-5 16,2-1 8-16,-2 1-12 0,2 0 11 0,1-1-13 15,-4 0 11-15,5 1-9 0,-1-1 13 16,-1 0-7-16,0 0 13 0,2 1-21 0,-1-1 10 16,-1 0-9-16,2 0 10 0,-3 1-12 0,3-1 13 15,-2 1-11-15,0 0 11 0,1 0-10 16,-1-1 10-16,0 0-8 0,0 0 6 0,1 0-6 16,1 1 8-16,-2-1-10 0,1 0 12 15,-1 2-10-15,2-2 8 0,-1 1-9 0,-1 0 9 16,2 0-9-16,1-1 10 0,-1 1-11 15,0 1 17-15,1-2-17 0,-1 1 10 0,1-1-8 16,-1 0 10-16,1 2-12 0,1-2 11 0,-1 0-9 16,-1 0 9-16,0 0-9 0,1 0 13 15,-3 0-10-15,3 1 11 0,-3-1-7 0,0 1 11 16,2-1-12-16,-3 3 6 0,1-3-2 16,0 2 6-16,-1-1-8 0,0-1 10 0,-3 2-6 15,2-1-7-15,-5 1-3 0,-3-2 0 16,0 1 0-16,-6 0 0 0,1 0 0 0,-14-1 0 15,21 2-106-15,-21-2-97 0,17 1-21 16,-17-1-330-16,17 6-230 0,-17-6-1206 0,10 5-1739 16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5:54.09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12180 7792 624 0,'0'0'506'0,"0"0"-79"16,-12-3-37-16,12 3-28 0,0 0-53 15,0 0-23-15,-13-3-9 0,13 3 10 16,0 0 2-16,0 0-8 0,-12-2-21 0,12 2-25 16,0 0-16-16,0 0-13 0,0 0-15 0,-10-2-12 15,10 2-15-15,0 0-8 0,0 0-2 16,0 0 1-16,0 0-14 0,0 0-1 0,-11-2-14 15,11 2-14-15,0 0-13 0,0 0-9 16,0 0-9-16,0 0-13 0,0 0-8 0,0 0 8 16,0 0-9-16,0 0 3 0,0 0 4 0,0 0-1 15,0 0 7-15,0 0-9 0,0 0-6 16,0 0-2-16,10-5-6 0,-10 5-12 0,0 0 0 16,0 0-2-16,17 0-3 0,-17 0-2 0,0 0 1 15,16 2 10-15,-16-2-3 0,16 0-3 16,-16 0 1-16,18 2-5 0,-18-2-2 15,23 1 5-15,-23-1-10 0,24 2-2 0,-24-2 2 16,26 0 1-16,-12 0 7 0,5 0 2 0,-1 0-4 16,1 0-4-16,-1 2-7 0,1-2-1 15,1 0-17-15,-2 0-1 0,1 0 0 0,0 1 0 16,-1-1 0-16,1 0 0 0,-1 1 0 0,4-1 0 16,-2 0 0-16,-1 0 0 0,2 0 0 15,2-1 0-15,-3 1 0 0,2-1 0 0,0-1 0 16,0 2 0-16,-1 0 0 0,1-1 0 15,0 1 0-15,-1 0 0 0,0-1 0 0,0 1 0 16,-1 0 0-16,1 1 0 0,0-1 0 0,0 1 0 16,1-1 0-16,1 0 0 0,1 2 0 15,2-1 0-15,3-1 0 0,0 0 0 16,1 0 0-16,2 0 0 0,-1 0 0 0,1 0 0 16,0 0 0-16,1 0 0 0,1-1 0 0,2-1 0 15,1 2 0-15,0-1 0 0,2 0 0 16,0 0 0-16,1-1 0 0,0 2 0 0,0-2 0 15,1 1 0-15,1 1 0 0,1-2 0 0,0 0 0 0,7 1 0 32,-1 0 0-32,1 0 0 0,-8 1 0 15,2-1 0-15,-1 1 0 0,1-1 0 0,-2-1 0 16,1 2 0-16,0 0 0 0,-1-2 0 0,0 2 0 16,1 0 0-16,-2 0 0 0,2 0 0 15,-4 2 0-15,1-2 0 0,0 3 0 16,-2-1 0-16,2 0 0 0,-3 2 0 0,1-1 0 0,0 1 0 15,-1-1 0-15,-1 1 0 0,1 1 0 16,-1-1 0-16,2-1 0 0,-3 1 0 16,1-1 0-16,0 1 0 0,-1 2 0 0,1-4 0 15,0 3 0-15,-2-1 0 0,0 0 0 0,-1 0 0 16,1 0 0-16,-5-1 0 0,0 1 0 16,-1 0 0-16,2-1 0 0,-1-1 0 0,0 2 0 15,0-1 0-15,0 0 0 0,1 0 0 16,6 0 0-16,-2-1 0 0,1 0 0 0,-4 0 0 15,-1-1 0-15,3 0 0 0,-2-1 0 0,0 2 0 16,0-2 0-16,0 0 0 0,0 2 0 16,-1-1 0-16,1-1 0 0,0 1 0 15,1-1 0-15,0 2 0 0,5-2 0 0,1 0 0 16,1-2 0-16,0 1 0 0,1 0 0 0,1 1 0 16,1-2 0-16,-1 0 0 0,3 1 0 15,3 0 0-15,-4-1 0 0,-1 0 0 0,6 0 0 16,-6 0 0-16,-1 1 0 0,1 0 0 0,0-1 0 15,0 1 0-15,7-1 0 0,0 0 0 16,-7 1 0-16,0-1 0 0,7 0 0 0,0 1 0 16,-1-1 0-16,-6 2 0 0,8-3 0 15,-8 2 0-15,0-1 0 0,1 1 0 0,-2-1 0 16,2 1 0-16,-3 1 0 0,2 0 0 0,-3 0 0 16,1 0 0-16,0-2 0 0,0 2 0 15,0 0 0-15,-1-1 0 0,1 1 0 16,0 0 0-16,0 0 0 0,1 0 0 0,1-2 0 15,0 0 0-15,1 2 0 0,0 0 0 0,-2 0 0 0,4-1 0 16,-3-1 0-16,1 1 0 0,0 1 0 16,-2 0 0-16,1-1 0 0,-1 1 0 15,0-2 0-15,1 2 0 0,-2 0 0 0,0 0 0 0,2-1 0 16,-3 1 0-16,2 0 0 0,-1 1 0 16,-1 1 0-16,0-1 0 0,1-1 0 15,0 1 0-15,-1 1 0 0,1-1 0 0,0-1 0 16,0 2 0-16,1 0 0 0,0-2 0 0,1 0 0 15,1 0 0-15,6-1 0 0,1 0 0 16,1-1 0-16,0 1 0 0,1-2 0 0,1 3 0 16,1-4 0-16,-1 2 0 0,1 1 0 15,0-2 0-15,0 2 0 0,-1-1 0 0,0 1 0 16,-1 0 0-16,-2-2 0 0,1 2 0 0,-2-2 0 16,-2 0 0-16,2 2 0 0,0-2 0 15,-8 3 0-15,0-1 0 0,1-2 0 16,-1 3 0-16,-1-3 0 0,-1 2 0 0,-1 0 0 15,-3 0 0-15,-3 0 0 0,-1 1 0 0,-2 0 0 16,1 0 0-16,-3 0 0 0,1 0 0 16,-5 0 0-16,0 0 0 0,0 0 0 0,0 1 0 15,-2-1 0-15,-1 1 0 0,1-1 0 16,-5 0 0-16,1 1 0 0,-3-1 0 0,0 1 0 16,-14-1 0-16,22 0 0 0,-22 0 0 0,21 1 0 15,-21-1 0-15,22 2 0 0,-22-2 0 16,18 0 0-16,-18 0 0 0,22 1 0 0,-22-1 0 15,20 3 0-15,-20-3 0 0,22 0 0 0,-22 0 0 16,23 3 0-16,-23-3 0 0,23 1 0 16,-10 1 0-16,-1-1 0 0,0 0 0 15,7 1 0-15,-3-1 0 0,4 1 0 0,-3 0 0 16,2-2 0-16,3 1 0 0,-2 1 0 0,0-1 0 16,1-1 0-16,-1 2 0 0,2-2 0 15,-3 1 0-15,-2-1 0 0,-1 1 0 0,-3-1 0 16,-13 0 0-16,23 2 0 0,-23-2 0 15,17 0 0-15,-17 0 0 0,14 0 0 0,-14 0 0 16,0 0 0-16,19 0 0 0,-19 0 0 0,0 0 0 16,13 0 0-16,-13 0 0 0,0 0 0 15,0 0 0-15,0 0-99 0,0 0-505 0,0 0-164 16,0 0-389-16,0 0-600 0,-30 4-1448 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5:58.91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4346 9975 495 0,'0'0'616'16,"0"0"-106"-16,-9-6-61 0,9 6-48 0,0 0 99 15,0 0-202-15,-6-7-27 0,6 7-24 16,0 0-21-16,0 0 115 0,0 0-185 0,-7-5 120 16,7 5-161-16,0 0-7 0,0 0 8 15,0 0 0-15,0 0 14 0,0 0-5 0,0 0 16 16,0 0-4-16,0 0 1 0,4-10-21 16,-4 10-7-16,0 0-22 0,0 0 1 0,13-3-7 15,-13 3-4-15,0 0-14 0,12-1 6 0,-12 1-8 16,0 0-1-16,17-1-11 0,-17 1 5 15,12-1-15-15,-12 1 11 0,15-1-10 0,-15 1-4 16,13 0-5-16,-13 0 1 0,20 0-8 0,-20 0 10 16,20 0-9-16,-20 0-8 0,19 0 1 15,-19 0 6-15,20 0-4 0,-20 0 5 0,21 1-9 16,-21-1 8-16,19 0-10 0,-19 0 9 16,22 0 1-16,-22 0 0 0,23 1-3 0,-23-1 16 15,23-1-9-15,-9 1 16 0,-1 0-13 16,2 0 1-16,3-1-12 0,1 1 9 0,-3 0-13 15,-1 0 9-15,4 0-12 0,-4 0 9 16,-1 1-13-16,0-1 15 0,-1 1-15 0,1 0 10 16,3-1-9-16,-1 1 7 0,-2-1-4 0,-14 0 14 15,27 1-11-15,-9 0 15 0,-3-1-12 16,5 0 4-16,-1 0 1 0,-1-1-2 0,1 0 2 16,-1 1 2-16,3-1-11 0,-2 1 16 0,0 0-19 15,1 0 10-15,0-1-9 0,-2 1-2 16,1 1-6-16,-1-1 5 0,2 0-4 15,-1 0-7-15,-1 0 0 0,2 0 0 0,-2 0 0 16,2 0 0-16,0 0 0 0,-1 0 0 0,2-1 0 16,0 0 0-16,0 0 0 0,1 1 0 15,0 0 0-15,0 0 0 0,0-1 0 0,0 1 0 16,-1 0 0-16,1 1 0 0,0-1 0 16,0 1 0-16,-2 0 0 0,1-1 0 0,0 1 0 15,0-1 0-15,-1 0 0 0,1 1 0 0,-2-1 0 16,1 0 0-16,1 0 0 0,-1 0 0 15,1 1 0-15,2-1 0 0,-2 0 0 0,1 0 0 16,1 0 0-16,-1 0 0 0,0 1 0 16,3 0 0-16,-2-1 0 0,3 2 0 0,0-1 0 15,1 0 0-15,-2-1 0 0,1 3 0 0,0-1 0 16,0-1 0-16,0 1 0 0,0-1 0 0,-1 1 0 16,2-1 0-16,-1 1 0 0,1 0 0 15,-1-1 0-15,1-1 0 0,0 1 0 16,-2-1 0-16,0 0 0 0,1-1 0 0,-1 1 0 15,1 0 0-15,-3 0 0 0,1 0 0 0,4 0 0 16,-2 0 0-16,1 1 0 0,-1 0 0 16,1 0 0-16,-2 0 0 0,2 1 0 0,-1-1 0 15,0 0 0-15,0-1 0 0,0 0 0 16,2 2 0-16,-1-2 0 0,1 0 0 0,0 0 0 16,-1 0 0-16,1 0 0 0,0-2 0 0,-1 2 0 15,2 0 0-15,-3-1 0 0,-1 1 0 16,0-1 0-16,-3 1 0 0,1 0 0 0,-1 1 0 15,1-1 0-15,-1 1 0 0,0-1 0 16,-1 2 0-16,0-1 0 0,1 0 0 0,-2 0 0 16,1 0 0-16,1-1 0 0,-3 2 0 15,3-1 0-15,2 0 0 0,-3 0 0 0,1-1 0 16,1 0 0-16,1 0 0 0,1 0 0 0,-4 0 0 16,3 0 0-16,3-1 0 0,-3 1 0 15,3-1 0-15,-5 0 0 0,3 1 0 0,0 0 0 16,-2 0 0-16,2-1 0 0,1 1 0 0,-3 0 0 15,4-1 0-15,-3 1 0 0,3 0 0 0,-1 0 0 16,1 0 0-16,1 0 0 0,-1-1 0 16,0 1 0-16,0-2 0 0,2 2 0 0,-2-1 0 15,1-1 0-15,1 1 0 0,-1 0 0 16,1-1 0-16,0 0 0 0,1 0 0 0,1 1 0 16,-2-2 0-16,3 1 0 0,-1 1 0 0,3-1 0 15,-3 0 0-15,1 1 0 0,4-1 0 16,0 1 0-16,0-1 0 0,-2 1 0 15,3-2 0-15,-1 1 0 0,1 0 0 0,-3 0 0 16,2-1 0-16,1 2 0 0,-1-3 0 0,-3 2 0 16,5-1 0-16,-3 0 0 0,0 0 0 15,0 0 0-15,2 0 0 0,-3 0 0 0,2 0 0 16,1-1 0-16,-2 2 0 0,1-1 0 16,-2 2 0-16,2 0 0 0,-5-1 0 0,5 1 0 15,-5 0 0-15,6 0 0 0,-1 0 0 0,0-1 0 16,-4 1 0-16,5-1 0 0,-1 1 0 15,1-2 0-15,-2 2 0 0,1-1 0 0,-4 1 0 16,3-1 0-16,3 0 0 0,-2 0 0 16,1 2 0-16,0-3 0 0,0 1 0 0,-2 1 0 15,0 1 0-15,3-2 0 0,-4 1 0 16,-1 1 0-16,-1 0 0 0,1 0 0 0,1 0 0 16,2 0 0-16,-3 1 0 0,-1 0 0 0,1 0 0 15,3-1 0-15,-5 1 0 0,6 1 0 16,-1-1 0-16,-5 1 0 0,2-2 0 0,3 1 0 15,-3 0 0-15,4 2 0 0,0-2 0 16,-6 1 0-16,5 0 0 0,-3-2 0 0,4 3 0 16,-2-2 0-16,2 0 0 0,-1 3 0 0,2-3 0 15,-2 1 0-15,-1-1 0 0,2 2 0 16,-1-2 0-16,0 2 0 0,-1-1 0 16,0-1 0-16,1 2 0 0,-1-1 0 0,-1 0 0 15,-2 0 0-15,-2 0 0 0,2-2 0 0,5 3 0 16,-2-2 0-16,2 1 0 0,-1-2 0 15,0 1 0-15,0-1 0 0,3 1 0 0,-2-1 0 16,0 0 0-16,1 0 0 0,1 0 0 16,-1 2 0-16,1-1 0 0,-1-1 0 0,1 0 0 15,-1 1 0-15,0 0 0 0,0-1 0 0,1 1 0 16,-2-1 0-16,1 0 0 0,-1 0 0 16,0 1 0-16,1 0 0 0,0-2 0 0,0 1 0 15,1-1 0-15,1 1 0 0,1-1 0 16,0 0 0-16,1 0 0 0,-1-2 0 0,8 2 0 15,-1 0 0-15,1-1 0 0,-6 0 0 16,7 0 0-16,-8 2 0 0,6-3 0 0,-5 1 0 16,-2 1 0-16,3 0 0 0,4-2 0 0,-4 2 0 15,5 0 0-15,1-1 0 0,-1 1 0 16,-7-1 0-16,9 1 0 0,-2 0 0 0,2-2 0 16,-2 2 0-16,2-1 0 0,-1 1 0 15,-1-2 0-15,0 2 0 0,-6 0 0 0,0-1 0 16,-2 1 0-16,2-1 0 0,-1 2 0 0,1-1 0 15,0 0 0-15,-1 0 0 0,1 0 0 16,6-1 0-16,-7 2 0 0,8-1 0 0,-7 0 0 16,6-1 0-16,-6 1 0 0,0 1 0 15,0-2 0-15,0 2 0 0,-1-1 0 0,-1 1 0 16,1-1 0-16,-3 0 0 0,2 0 0 16,-2 1 0-16,0 0 0 0,0 0 0 0,1-1 0 15,1 1 0-15,-2-1 0 0,1 2 0 0,0-2 0 16,2 1 0-16,-1 0 0 0,1 0 0 15,1 0 0-15,0-1 0 0,-1 1 0 0,3 0 0 16,0 0 0-16,-2 0 0 0,1 0 0 16,0 0 0-16,-1 0 0 0,1 0 0 0,0 0 0 15,0 0 0-15,0 0 0 0,7 1 0 0,-1-1 0 16,0 0 0-16,1 0 0 0,-1 0 0 16,1 0 0-16,-7 0 0 0,1 0 0 0,5 0 0 15,-1 0 0-15,-6 1 0 0,1 0 0 16,-2-1 0-16,-1 0 0 0,2 0 0 0,-1 0 0 15,0 1 0-15,-1-1 0 0,1 0 0 16,0 1 0-16,0-1 0 0,-1 1 0 0,3-1 0 16,-3 0 0-16,1 0 0 0,1 0 0 0,-2 1 0 15,2 0 0-15,-2-1 0 0,-2 1 0 16,0-1 0-16,1 0 0 0,-2 1 0 0,-1-1 0 16,-4 2 0-16,0-2 0 0,0 0 0 15,-1 0 0-15,1 0 0 0,6 0 0 0,-3 0 0 16,1 0 0-16,1 0 0 0,-1 0 0 15,0 0 0-15,0-2 0 0,-3 2 0 0,-2 0 0 16,1 0 0-16,0 0 0 0,0 0 0 16,-1 0 0-16,0 2 0 0,-1-2 0 0,-1 0 0 15,1 0 0-15,-1 0 0 0,-2 0 0 0,0 0 0 16,0 1 0-16,0-1 0 0,-1 0 0 16,-1 1 0-16,-4-1 0 0,1 2 0 0,0-1 0 15,-1 0 0-15,-1 0 0 0,2 0 0 16,-2 0 0-16,0 1 0 0,0 0 0 0,0-1 0 15,-1 1 0-15,0 1 0 0,0-2 0 16,0 1 0-16,1-1 0 0,-1 1 0 0,0 0 0 16,-1-2 0-16,1 3 0 0,-1-2 0 0,0 0 0 15,1 0 0-15,-3 1 0 0,3 0 0 16,-3-1 0-16,1 0 0 0,-1 0 0 0,1 0 0 16,0 2 0-16,-2-3 0 0,0 1 0 15,0 0 0-15,1 0 0 0,-1 0 0 0,-1 1 0 16,-2-2 0-16,4 2 0 0,-3-2 0 0,-1 3 0 15,-13-3 0-15,22 2 0 0,-22-2 0 16,22 1 0-16,-22-1 0 0,22 2 0 0,-22-2 0 16,19 3 0-16,-19-3 0 0,21 1 0 15,-21-1 0-15,22 4 0 0,-22-4 0 0,22 2 0 16,-10 0 0-16,-1 1 0 0,2-2 0 16,-1 0 0-16,0 1 0 0,0 0 0 0,0 0 0 15,0-1 0-15,0 0 0 0,-12-1 0 0,22 3 0 16,-22-3 0-16,21 5 0 0,-21-5 0 15,21 2 0-15,-21-2 0 0,21 5 0 0,-21-5 0 16,17 2 0-16,-17-2 0 0,17 3 0 16,-17-3 0-16,14 2 0 0,-14-2 0 0,12 1 0 15,-12-1 0-15,11 4 0 0,-11-4 0 0,0 0 0 16,13 2 0-16,-13-2 0 0,0 0 0 16,13 2 0-16,-13-2 0 0,0 0 0 15,11 3 0-15,-11-3 0 0,0 0 0 0,12 3 0 16,-12-3 0-16,0 0 0 0,10 3 0 0,-10-3 0 15,0 0 0-15,0 0 0 0,12 2 0 16,-12-2 0-16,0 0 0 0,0 0 0 0,12 3 0 16,-12-3 0-16,0 0 0 0,0 0 0 15,0 0 0-15,0 0 0 0,11 3 0 0,-11-3 0 16,0 0 0-16,0 0 0 0,0 0 0 0,0 0 0 16,0 0 0-16,0 0 0 0,0 0 0 15,0 0 0-15,0 0-179 0,0 0-100 0,0 0-55 16,0 0-58-16,0 0-72 0,0 0-89 0,0 0-164 15,-21 1-951-15,6 2-1336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6:02.80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7642 12075 83 0,'-8'-7'549'16,"8"7"-161"-16,0 0-40 0,0 0-63 0,-10-4-5 15,10 4-12-15,0 0-9 0,0 0-2 16,-13-2 2-16,13 2 13 0,0 0 22 0,0 0 6 15,-15-3-4-15,15 3-13 0,0 0-15 16,-11-2-2-16,11 2-10 0,0 0-24 0,0 0-26 16,-13-4-27-16,13 4-18 0,0 0-19 15,0 0-8-15,0 0-16 0,-10-2-8 0,10 2-1 16,0 0-2-16,0 0-1 0,0 0-1 0,0 0-2 16,0 0-3-16,-12-3-8 0,12 3 3 15,0 0-16-15,0 0 5 0,0 0-24 0,0 0 6 16,0 0-24-16,0 0 4 0,0 0-18 15,0 0 9-15,0 0-5 0,0 0 18 0,0 0 1 16,0 0 9-16,0 0-12 0,0 0 2 0,12 2-12 16,-12-2 4-1,10 2-9-15,-10-2 2 0,18 1-35 0,-18-1 0 0,19 3 0 16,-19-3 0-16,23 3 0 0,-12-1 0 0,7 1 0 16,-3-1 0-16,2 0 0 0,0 1 0 0,1 0 0 15,1 0 0-15,-2-2 0 0,2 2 0 16,0-2 0-16,0 1 0 0,1-1 0 0,-1 0 0 15,2 0 0-15,-1-1 0 0,0 0 0 0,1 0 0 16,-1 0 0-16,0 0 0 0,1 0 0 16,0 0 0-16,-1 0 0 0,1 0 0 0,0-2 0 15,-1 1 0-15,2 1 0 0,-2-1 0 16,0-1 0-16,1 1 0 0,-1-1 0 0,0 2 0 16,0-2 0-16,-1 1 0 0,1-2 0 0,0 3 0 15,0-2 0-15,0 1 0 0,0-2 0 16,1 2 0-16,-1 0 0 0,0-1 0 15,0 0 0-15,1 1 0 0,1 0 0 0,-1-1 0 16,0-1 0-16,2 2 0 0,2-1 0 0,2 0 0 16,-3 1 0-16,1-1 0 0,2-2 0 15,0 3 0-15,2-2 0 0,-2 0 0 0,3 2 0 16,-1-3 0-16,0 1 0 0,0-1 0 0,1 3 0 16,-4-2 0-16,3 0 0 0,0 0 0 15,-2 0 0-15,0 1 0 0,-2-1 0 0,2 0 0 16,-2 2 0-16,-1-2 0 15,1 2 0-15,0-2 0 0,2 0 0 16,-2 0 0-16,2 1 0 0,-3 0 0 0,3-2 0 16,0 1 0-16,0 0 0 0,0 1 0 0,-2-1 0 15,2 1 0-15,-3 1 0 0,-1 0 0 16,-2 1 0-16,2-2 0 0,-2 2 0 0,2 0 0 16,0 0 0-16,-2 0 0 0,2 0 0 15,0 0 0-15,4-1 0 0,0 0 0 0,-1 0 0 16,1 0 0-16,0 0 0 0,0-1 0 0,0 0 0 15,0 0 0-15,-2-1 0 0,-1 2 0 16,-1 0 0-16,0-1 0 0,-1 1 0 16,-2-1 0-16,2 2 0 0,-1-1 0 0,-1 0 0 15,3 1 0-15,-4-2 0 0,4 1 0 0,3-1 0 16,-1 0 0-16,0-1 0 0,1 0 0 16,-1 2 0-16,1-2 0 0,0 0 0 0,-1 0 0 15,1 1 0-15,-2-2 0 0,-4 2 0 16,1 0 0-16,1 0 0 0,-2 1 0 0,-2-1 0 15,2 1 0-15,-4-1 0 0,0 1 0 0,-3 1 0 16,0 0 0-16,-13 0 0 0,25 0 0 16,-25 0 0-16,25 0 0 0,-25 0 0 0,23 1 0 15,-23-1 0-15,22 1 0 0,-22-1 0 0,20 2 0 16,-20-2 0-16,20 0 0 0,-20 0 0 16,18 2 0-16,-18-2 0 0,20 3 0 15,-20-3 0-15,19 2 0 0,-19-2 0 0,20 2 0 16,-20-2 0-16,18 2 0 0,-18-2 0 0,20 2 0 15,-20-2 0-15,18 2 0 0,-18-2 0 16,19 0 0-16,-19 0 0 0,15 2 0 0,-15-2 0 16,15 1 0-16,-15-1 0 0,15 1 0 15,-15-1 0-15,14 1 0 0,-14-1 0 0,12 0 0 16,-12 0 0-16,14 1 0 0,-14-1 0 0,0 0 0 16,15 0 0-16,-15 0 0 0,0 0 0 15,13 0 0-15,-13 0 0 0,0 0 0 0,0 0 0 16,14 1 0-16,-14-1 0 0,0 0 0 15,0 0 0-15,0 0 0 0,0 0-150 0,0 0-475 16,0 0-125-16,0 0-348 0,-3 11-661 16,3-11-1449-16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6:06.89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9538 13562 286 0,'-4'7'366'15,"4"-7"103"-15,0 0-202 0,0 0-31 16,-7 7 8-16,7-7-1 0,0 0-13 15,0 0 0-15,0 0-8 0,-5 7 19 0,5-7-22 16,0 0 8-16,0 0 32 0,0 0-42 0,0 0 1 16,0 0-46-16,-8 6-7 0,8-6-40 15,0 0-2-15,0 0 3 0,-4 8-3 0,4-8-1 16,0 0 6-16,0 0 3 0,-5 9 8 16,5-9 8-16,0 0 8 0,0 0 1 0,0 0 0 15,-2 8-10-15,2-8-10 0,0 0-9 0,0 0-7 16,0 0-22-16,0 0-12 0,0 0-7 15,0 0-1-15,0 0 14 0,0 0 2 0,0 12 12 16,0-12-3-16,0 0-3 0,13 4-10 16,-13-4-13-16,14 3 8 0,-14-3-3 0,20 3 0 15,-8-2-3-15,1-1-10 0,7 2-6 16,-2-2-6-16,0 1-57 0,3-1 0 0,-2 1 0 16,1-1 0-16,-2 2 0 0,3 0 0 0,-3 0 0 15,2 0 0-15,-2-1 0 0,3 1 0 16,-4 1 0-16,1 0 0 0,0-1 0 0,0 0 0 31,0 0 0-31,0-1 0 0,0 2 0 0,1-2 0 16,-2 1 0-16,1-1 0 0,0-1 0 15,-3 3 0-15,4-1 0 0,-1-1 0 0,-1 1 0 16,2 0 0-16,-2-1 0 0,1 0 0 16,3 1 0-16,-2-1 0 0,0-1 0 0,3 2 0 15,-2-2 0-15,2 0 0 0,-1 0 0 16,-1-2 0-16,3 2 0 0,-3-1 0 0,0 1 0 15,1-1 0-15,-1 0 0 0,-5 0 0 0,2 1 0 16,-5 0 0-16,-12 0 0 0,21-1 0 16,-21 1 0-16,17-2 0 0,-17 2 0 0,14-1 0 15,-14 1 0-15,0 0 0 0,17-1 0 16,-17 1 0-16,0 0 0 0,14-1 0 0,-14 1 0 16,0 0 0-16,0 0 0 0,14-1-77 15,-14 1-374-15,0 0-82 0,0 0-72 0,0 0-108 16,0 0-196-16,0 0-645 0,0 0-1194 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6:07.45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9624 13659 936 0,'-13'2'711'0,"13"-2"-112"0,0 0-98 0,0 0-60 16,0 0-52-16,0 0-51 0,-14 0-26 0,14 0-26 15,0 0-22-15,0 0-19 0,0 0-18 16,0 0 13-16,0 0 1 0,0 0-4 0,0 0-2 16,0 0-16-16,14-2 106 0,-14 2-166 15,18 0-5-15,-18 0-10 0,27 1-3 0,-8-1-6 16,0 1-4-16,4-1-6 0,0 0-6 0,5 1-12 15,1-1-2-15,2 0-15 0,1 0-55 16,1 0-35-16,6-1 0 0,1 2 0 16,0-1 0-16,1 0 0 0,-2 0 0 0,1 2 0 15,-1-2 0-15,1 1 0 0,-3-1 0 0,-1 1 0 16,-5-1 0-16,-1 2 0 0,-3-2 0 16,0 1 0-16,-4-1 0 0,-2 1 0 0,0-1 0 15,-6 0 0-15,-1 0 0 0,-14 0 0 0,25 0 0 16,-25 0 0-16,18 0 0 0,-18 0 0 15,16 0 0-15,-16 0 0 0,15 0 0 0,-15 0 0 16,0 0 0-16,17-1 0 0,-17 1-253 16,0 0-109-16,14 0-67 0,-14 0-141 0,0 0-67 15,0 0-80-15,0 0-137 0,0 0-535 0,0 0-990 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6:07.84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9716 13594 967 0,'-19'2'784'15,"5"-2"-115"-15,0 1-114 0,14-1-74 0,-19 1-58 16,19-1-59-16,-15 1-59 0,15-1-27 0,0 0-18 15,-18 0 6-15,18 0 32 0,0 0 14 16,0 0-5-16,0 0-41 0,12-8-24 16,3 4-26-16,5 0-7 0,5-2-35 0,5-1-18 15,3 1-12-15,3 0-11 0,6-2-3 0,4 2-6 16,2-1-18-16,4 0-84 0,0 0-22 16,0 2 0-16,2 1 0 0,0-2 0 0,-2 2 0 15,-1 2 0-15,-4-2 0 0,-8 2 0 16,-2 0 0-16,-6 1 0 0,-3-1 0 0,-3 2 0 15,-2 0 0-15,-4-1 0 0,-1 1 0 0,-4-1 0 16,0 1 0-16,-14 0 0 0,19-2 0 16,-19 2 0-16,17-1 0 0,-17 1 0 0,13 0-125 15,-13 0-233-15,0 0-62 0,0 0-107 0,12 3-36 16,-12-3 36-16,0 0-246 0,-13 7-779 16,1-3-1193-16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172 253,'-18'-68,"18"17,53 102,-18 0,-18 0,18 17,0-18,0 1,35-17,-17-85,0 0,-18 1,17-1,1 34,-1 34,-17 34,1-1,-1 1,17 0,1 0,17-34,-18-51,1-17,-18 0,18 0,-1 1,1-1,-1 68,1 17,0 16,-18 1,0 0,0 0,17-51,1-51,0 0,-1 0,1 1,-1 33,1 0,-1 51,-16 16,-1 1,0 0,17 0,1-34,-1-51,-17-34,1 17,-1 1,17-1,-17 0,18 51,-1 17,1 17,-18 17,18-18,-1-33,1 0,17-16,-18-18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6:08.15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9901 13565 857 0,'-17'3'686'0,"4"0"-91"16,1-1-75-16,12-2-80 0,-17 4-55 0,17-4 5 16,0 0 38-16,0 0-9 0,0 0-15 15,0 0-9-15,0 0-30 0,13 0-29 16,6-2-41-16,3-1-32 0,4 2-27 0,3-2-36 15,7 0-14-15,3-1-20 0,6 1-16 0,4-1-20 16,-1 0-18-16,1 0-18 0,0-1-12 16,1 1-25-16,-1 1-57 0,-10 1 0 0,-2-1 0 15,-1 1 0-15,-6 1 0 0,-4-2 0 0,-3 2 0 16,-2 1 0-16,-6-1 0 0,2 0 0 16,-17 1 0-16,21-1 0 0,-21 1-124 0,14 2-118 15,-14-2-96-15,0 0-37 0,0 0-84 0,-6 9-8 16,6-9-37-16,-24 9-8 0,2-4-13 15,-1 0-51-15,-4-1-126 0,-6 1-347 0,-5-3-668 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6:08.37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9964 13554 688 0,'-41'-1'606'16,"0"2"-91"-16,5 0-47 0,3 1-46 16,6-1-21-16,0 0-31 0,6-1-49 15,4 2-46-15,1-2-1 0,16 0 41 0,-16 3 34 16,16-3 10-16,0 0 18 0,0 0-18 0,14 4-25 15,6-4-38-15,9-2-27 0,1 2-34 16,10-1-23-16,2 0-28 0,10-1-24 0,2 0-29 16,0 1-25-16,0 0-16 0,1 0-15 15,0-1-75-15,-3 0 0 0,-1 1 0 0,-8 1 0 16,-1-2 0-16,-4 2 0 0,-6-1 0 0,-3 1 0 16,-2 1-175-16,-4-1-168 0,-1 2-58 15,-4 0-135-15,-1 3-114 0,-7 2-369 0,-2 2-586 16,1 1-1256-16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6:15.4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930 10657 766 0,'0'0'624'16,"0"0"-120"-16,0 0-49 0,0 0-75 15,3-8-40-15,-3 8-16 0,0 0-11 0,0 0-16 16,0 0-13-16,0 0-24 0,10-6-20 16,-10 6-23-16,0 0-19 0,0 0-19 0,0 0-19 15,13-2-16-15,-13 2-12 0,0 0-15 16,0 0-5-16,14 3-3 0,-14-3-9 0,0 0-11 16,11 5-4-16,-11-5-2 0,9 2-6 0,-9-2-1 15,0 0-7-15,12 8-8 0,-12-8 0 0,0 0 1 16,10 6-1-16,-10-6 0 0,0 0-9 15,11 6 7-15,-11-6-1 0,0 0 9 16,11 5-9-16,-11-5 5 0,0 0-2 0,9 4-1 16,-9-4-1-16,0 0-5 0,0 0 1 0,14 2 1 15,-14-2-5-15,0 0-6 0,14-2-5 0,-14 2-5 16,0 0 122-16,14-5-158 0,-14 5 3 16,14-5-3-16,-14 5 4 0,14-7-5 0,-14 7 2 15,14-6 1-15,-14 6 0 0,14-6-3 16,-14 6 0-16,13-5 1 0,-13 5-4 0,10-3 2 15,-10 3 6-15,10-5-6 0,-10 5 1 16,0 0 4-16,14-5-7 0,-14 5 6 0,0 0-3 16,9-4 0-16,-9 4 6 0,0 0-6 0,0 0 0 15,13-3 1-15,-13 3-2 0,0 0 1 16,0 0 2-16,0 0-3 0,11-4 1 0,-11 4 2 16,0 0-2-16,0 0 2 0,0 0-2 15,0 0 5-15,0 0-2 0,10-3-1 0,-10 3 2 16,0 0-2-16,0 0 2 0,0 0-5 0,0 0 2 15,0 0 8-15,0 0-4 0,8-4 4 16,-8 4-8-16,0 0-4 0,0 0-9 0,0 0-2 16,0 0-15-16,0 0-4 0,0 0-4 15,0 0-5-15,0 0-5 0,0 0-11 0,0 0-8 16,0 0-21-16,0 0-22 0,0 0-23 0,0 0-15 16,0 0-15-16,0 0-8 0,0 0-2 15,0 0 3-15,0 0 7 0,0 0 1 0,0 0 10 16,0 0 17-16,0 0 19 0,0 0 23 15,0 0 12-15,0 0 10 0,0 0 2 0,0 0-4 16,0 0-9-16,0 0-19 0,0 0-22 16,0 0-49-16,0 0-32 0,0 0-55 0,0 0-55 15,0 0-93-15,0 0-156 0,0 0-428 0,0 0-588 16</inkml:trace>
  <inkml:trace contextRef="#ctx0" brushRef="#br0" timeOffset="594.19">768 11051 777 0,'0'0'688'16,"-9"8"-138"-16,9-8-20 0,-9 6-74 0,9-6-9 15,0 0-54-15,-9 8 17 0,9-8-59 0,0 0-11 16,0 0-61-16,-8 6 16 0,8-6-12 15,0 0-10-15,0 0-23 0,0 0-34 0,12-4-21 16,-12 4-31-16,17-6-23 0,-8 2-18 16,6-1-24-16,-2 1-19 0,3-2-13 0,-1 1-11 15,1 0-10-15,0-1-8 0,1 0-5 0,0 0-10 16,3-1-4-16,-2-1-30 0,2 2-57 16,-4-1-34-16,0 2-28 0,-2-2-47 15,-2 3 19-15,-1 0-28 0,0 0 41 0,-11 4-9 16,14-5 52-16,-14 5-9 0,12-3 48 0,-12 3-14 15,0 0 39-15,11-5-22 0,-11 5 39 16,0 0-23-16,0 0 53 0,0 0-2 0,8 9 44 16,-8-9-13-16,-4 15 34 0,-1-2-16 15,-3 7 19-15,-2 0-22 0,-1 5 14 0,-5 8-21 16,0-1 0-16,-1 3 9 0,-1-1 0 0,0 1 5 16,1-1-9-16,0-1-8 0,-1 0-5 15,1 0-6-15,1-1-5 0,2-7-9 0,2 0-9 16,1-6-44-16,2 0-45 0,2-5-66 15,-2-1-56-15,4 0-102 0,0-5-38 0,5-8-60 16,-4 10-47-16,4-10-86 0,0 0-214 0,0 0-392 16,8-17-756-16</inkml:trace>
  <inkml:trace contextRef="#ctx0" brushRef="#br0" timeOffset="984.79">1007 11226 130 0,'9'-8'767'0,"-1"2"-129"0,-8 6-68 16,13-4-10-16,-13 4-62 0,0 0-7 15,11 8-46-15,-11-8-15 0,4 16-73 0,-4-16-30 16,-1 21-29-16,-1-3-33 0,-1-2-34 16,0 3-31-16,-2-3-37 0,3 3-32 0,0-2-27 15,-2 0-21-15,1 0-20 0,1-3-12 0,1-1-16 16,0-1-4-16,1-12-6 0,0 19-8 16,0-19-3-16,4 15-2 0,-4-15 4 0,8 11-1 15,-8-11 0-15,12 11 3 0,-12-11 6 0,16 6 9 16,-16-6 14-16,17 4 6 0,-17-4 11 15,20 4 20-15,-20-4 7 0,19 2 20 0,-19-2 4 16,23 3 2-16,-23-3 11 0,23 0 5 16,-23 0 1-16,23-1-77 0,-11-1-57 0,-1 2 0 15,1-3 0-15,-1 1 0 0,-11 2 0 0,21-4 0 16,-21 4 0-16,16-2 0 0,-16 2 0 16,15-3 0-16,-15 3 0 0,11-2 0 0,-11 2 0 15,0 0 0-15,14-3 0 0,-14 3 0 16,0 0 0-16,9-6 0 0,-9 6 0 0,0 0 0 15,5-10 0-15,-5 10 0 0,2-15-280 0,-2 15-180 16,0-23-79-16,1 2-60 0,-1-1 1 16,-1-3-328-16,1-5-593 0,0-4-1150 15</inkml:trace>
  <inkml:trace contextRef="#ctx0" brushRef="#br0" timeOffset="1141.55">1358 10868 1200 0,'3'-15'799'0,"-1"5"-141"16,-2 10-85-16,2-18-59 0,-2 18-46 15,5-10-61-15,-5 10-45 0,0 0-32 0,6-9-39 16,-6 9-43-16,0 0-44 0,0 0-38 0,12 3-33 16,-12-3-22-16,7 6-39 0,-7-6-47 15,8 9-64-15,-8-9-144 0,9 10-51 0,-9-10-87 16,9 11-54-16,-9-11 30 0,11 11-283 0,-11-11-783 16,9 8-1013-16</inkml:trace>
  <inkml:trace contextRef="#ctx0" brushRef="#br0" timeOffset="1344.89">1571 10774 903 0,'0'0'813'0,"0"0"-110"15,12-2-75-15,-12 2-40 0,0 0-42 0,0 0-58 16,10 7-64-16,-10-7-46 0,0 0-44 16,7 10-48-16,-7-10-45 0,4 10-48 0,-4-10-29 15,4 11-33-15,-4-11-30 0,1 11-37 0,-1-11-83 16,2 13-85-16,-2-13-87 0,1 13-58 15,-1-13-104-15,-2 14-66 0,2-14 13 0,-6 17-304 16,2-9-730-16,-1-1-1053 0</inkml:trace>
  <inkml:trace contextRef="#ctx0" brushRef="#br0" timeOffset="1579.8">1295 11019 1298 0,'0'0'860'0,"-14"3"-191"16,14-3-30-16,0 0-38 0,0 0-23 0,0 0-66 15,0 0-33-15,0 0-36 0,0 0-51 0,0 0-41 16,17-4-34-16,-5 0-37 0,3 0-38 16,3 0-40-16,-1-1-35 0,4-2-31 0,1 2-111 15,-2-2-25-15,3 3 0 0,-1-5 0 16,-1 4 0-16,1-2 0 0,-1 0 0 0,0 1 0 16,-4-1 0-16,0 2 0 0,-3-1 0 0,1 2 0 15,-5 0-169-15,-1 1-77 0,-9 3-70 16,14-7-65-16,-14 7-69 0,10-5-70 0,-10 5-60 15,0 0-45-15,7-9-181 0,-7 9-492 0,0 0-901 16</inkml:trace>
  <inkml:trace contextRef="#ctx0" brushRef="#br0" timeOffset="1861.25">1527 10697 880 0,'-5'-8'659'15,"5"8"-73"-15,-7-14-47 0,7 14-49 16,-5-8-53-16,5 8-62 0,0 0-70 15,-6-11-68-15,6 11-52 0,0 0-7 0,0 0 16 16,0 0 28-16,0 0 9 0,0 0 9 0,0 0-11 16,2 20-10-16,0-9-1 0,1 5-9 15,0 2-9-15,0 4-8 0,2-1-15 0,-3 6-2 16,1 3-4-16,-1 3-20 0,0 2-20 16,-2-2-23-16,1 0-18 0,0 1-18 0,-1-5-14 15,0-1-25-15,0-1-33 0,-1 0 0 0,0-2 0 16,1-1 0-16,0-4 0 0,0-2 0 15,-1-2 0-15,1-2 0 0,0-14-98 0,0 20-37 16,0-20-52-16,0 14-90 0,0-14-93 0,0 0-110 16,0 0-100-16,0 0-116 0,0 0-159 15,0 0-579-15,0 0-1044 0</inkml:trace>
  <inkml:trace contextRef="#ctx0" brushRef="#br0" timeOffset="2048.73">1527 10994 867 0,'0'0'844'16,"-3"-18"-111"-16,3 18-125 0,-5-8-18 15,5 8-76-15,0 0-28 0,0 0-64 0,-14 6 1 16,14-6-66-16,-13 16-37 0,5-5-39 16,0 2-35-16,-2 2-31 0,-1 2-8 0,1-1-67 15,-1 0-25-15,0 2-21 0,1-2-20 0,-1 1-43 16,-1-1-58-16,2-1-81 0,1-2-92 16,0-1-90-16,1-1-65 0,3-2-147 15,-1-2-185-15,6-7-1020 0,-9 6-1383 0</inkml:trace>
  <inkml:trace contextRef="#ctx0" brushRef="#br0" timeOffset="2504.81">1424 11072 657 0,'10'-3'688'16,"-10"3"-42"-16,22 0-44 0,-22 0-16 0,22 4-90 16,-7-1-24-16,-1 3-83 0,1 2-18 15,-1-2-88-15,0 2-50 0,1 2-24 0,-3-3-58 16,1 3-10-16,-2-2-38 0,-3 2-15 0,2-1-18 15,-2 1-30-15,-3-3-44 0,-5-7-55 0,6 18-63 16,-6-18-58-16,1 17-41 0,-1-17-43 0,-5 18-23 16,-1-4-6-16,-2-3 16 0,-3 1 12 15,-1 1 53-15,-2-2 35 0,-3 1 53 16,-2-1 44-16,-1 0 61 0,-1 0 49 0,0 0 99 16,0 0 72-16,1-2 19 0,1 1 36 0,1-3 29 15,3 1 21-15,2-2-12 0,2-2-31 0,2 0-44 16,9-4-36-16,-14 7-38 0,14-7-25 15,0 0-20-15,-12 3-13 0,12-3-16 16,0 0-14-16,0 0-8 0,10-13-10 0,-3 8-8 16,4-4-9-16,5-3-1 0,-1 1-6 0,3 0-7 15,-1 0 5-15,1 0 0 0,1 0-4 16,-3 1-2-16,0 3-4 0,-2-1-5 0,0 2-3 16,-1 1 0-16,-3 2-1 0,-10 3 11 15,16-2 8-15,-16 2 3 0,11 4 19 0,-11-4-3 16,7 10 8-16,-7-10 2 0,3 16-6 0,-3-16-3 15,-3 19 4-15,0-5-8 0,-1 0 1 16,-3-1 119-16,1 1-156 0,-1 0-35 0,-2 0-51 16,2-3-72-16,-2 1-62 0,0 0-64 15,1-3-81-15,1-2-83 0,7-7-74 0,-12 9-150 16,12-9-737-16,0 0-1023 0</inkml:trace>
  <inkml:trace contextRef="#ctx0" brushRef="#br0" timeOffset="2692.79">1499 11406 785 0,'0'0'607'0,"11"-6"-33"0,-11 6-9 0,0 0-40 16,18-1-26-16,-18 1-40 0,16 5-9 0,-7 0-32 16,2 2-40-16,1 0-49 0,0 3-44 15,1-2-40-15,0 1-38 0,-1 1-42 0,0 0-33 16,-1-2-22-16,1 3-22 0,-1-4-23 0,-1 0-32 16,-2-2-66-16,-8-5-67 0,13 9-69 15,-13-9-55-15,13 5-70 0,-13-5-103 0,0 0-75 16,15 0-127-16,-15 0-215 0,11-7-388 15,-11 7-812-15</inkml:trace>
  <inkml:trace contextRef="#ctx0" brushRef="#br0" timeOffset="3036.78">1850 10850 598 0,'0'0'748'0,"2"-18"-159"15,-2 18-71-15,2-11-80 0,-2 11-65 0,0 0-37 16,2-10-11-16,-2 10-5 0,0 0-25 0,0 0-29 16,7-8-25-16,-7 8-21 0,0 0-12 15,0 0-13-15,0 0-2 0,11 3-24 0,-11-3 3 16,0 0 1-16,8 12-2 0,-8-12 10 16,7 15 3-16,-2-1-14 0,-1 1-10 0,0 1-10 15,-1 5-5-15,0-1 15 0,0 4-35 0,-1 1-5 16,-1-1-11-16,1 2-8 0,-1-2-63 15,-1-1-38-15,0-2 0 0,0-1 0 0,-1-1 0 16,1-1 0-16,0-2 0 0,-1-2 0 16,0-2 0-16,1-12 0 0,-1 18 0 0,1-18 0 15,-1 15 0-15,1-15 0 0,0 0-232 0,-3 12-144 16,3-12-110-16,0 0-72 0,0 0-135 16,0 0-254-16,-3-18-606 0,3 18-1192 15</inkml:trace>
  <inkml:trace contextRef="#ctx0" brushRef="#br0" timeOffset="3366.16">1941 10789 1092 0,'0'0'820'0,"3"-13"-160"0,-3 13-96 0,0 0-60 16,2-11-60-16,-2 11-56 0,0 0-52 0,5-8-42 16,-5 8-29-16,0 0-34 0,12-8-14 15,-12 8-24-15,16-6-27 0,-4 0-33 0,1 0-23 16,2 1-24-16,-2 1-17 0,2 0-12 15,-3-1-13-15,-2 3-8 0,-10 2-11 0,19-4-7 16,-19 4 0-16,16-2 3 0,-16 2 15 0,15 1 24 16,-15-1 26-16,13 7 4 0,-13-7 21 15,13 15 10-15,-7-4 0 0,-1 3 5 0,-1 1 4 16,0 2-11-16,0 1-8 0,-2 1-9 0,-2 1-9 16,1-1-12-16,0-1-68 0,-1 2-13 15,0-3 0-15,0 0 0 0,0 0 0 0,-1-3 0 16,0-2 0-16,1-12 0 0,0 21 0 0,0-21 0 15,-1 18-164-15,1-18-60 0,-1 13-63 16,1-13-93-16,-3 11-44 0,3-11-105 0,0 0-74 16,-3 8-134-16,3-8-799 0,0 0-1170 15</inkml:trace>
  <inkml:trace contextRef="#ctx0" brushRef="#br0" timeOffset="3945.43">1979 10907 1023 0,'0'0'812'0,"-12"-7"-137"0,12 7-70 15,-8-4-96-15,8 4-39 0,0 0-106 0,-9-6-24 16,9 6-65-16,0 0-5 0,0 0-51 16,0 0-15-16,0 0-50 0,0 0-10 0,9-8-45 15,-9 8-1-15,11-4-38 0,-11 4-2 16,16-3-60-16,-16 3-14 0,16-4-65 0,-16 4-6 16,16-3-63-16,-16 3-11 0,12-2-57 0,-12 2 0 15,0 0-34-15,15-2 48 0,-15 2-25 16,0 0 27-16,8 5 6 0,-8-5 32 0,0 0 30 15,-3 12 27-15,3-12 25 0,-11 13 37 16,4-3 57-16,-2 0 52 0,-2 1 6 0,1 0 66 16,0-1 13-16,0 1 39 0,1-1-19 0,1-2 14 15,1 0-38-15,7-8 15 0,-11 12-37 16,11-12 22-16,-6 11-39 0,6-11 28 0,0 0-29 16,0 0 15-16,0 13-31 0,0-13 4 0,0 0-30 15,13 6 7-15,-13-6-33 0,11 1 10 16,-11-1-26-16,13 0 12 0,-13 0-56 0,15 0-13 15,-15 0-91-15,13-1-42 0,-13 1-88 16,0 0-22-16,17 0-46 0,-17 0 0 0,0 0-4 16,12 3-6-16,-12-3 8 0,0 0 26 0,2 11 38 15,-2-11 28-15,-5 10 39 0,0-2 41 16,-4 2 41-16,-3-1 34 0,-1 5 30 0,-3-1 26 16,-1 2 34-16,-4 0 57 0,0 2 52 15,1-2 34-15,-1 0 40 0,4-2 77 0,1-1 8 16,4-3 25-16,-1-1 18 0,2 0 1 15,4-2-37-15,7-6-14 0,-12 9 29 0,12-9 32 16,0 0-13-16,0 0-24 0,0 0-42 0,0 0-38 16,14 4-31-16,-14-4-27 0,25-6-29 0,-5-2-24 15,3 1-17-15,0-2-18 0,0 2-15 16,4-5-28-16,-4 5-55 0,0-4-70 16,-2 2-60-16,0 1-94 0,-2 0-42 0,-3 1-93 15,0 1-57-15,-3 1 60 0,-1 0-205 0,-12 5-133 16,14-6-573-16,-14 6-899 0</inkml:trace>
  <inkml:trace contextRef="#ctx0" brushRef="#br0" timeOffset="4111.14">2133 11107 1340 0,'0'0'604'0,"0"0"-35"15,0 0-96-15,0 0-19 0,-12 5-71 0,12-5-7 16,0 0-52-16,-9 11 2 0,9-11-46 16,-7 16 2-16,2-7-39 0,3 5 11 0,-2 2-43 15,0 0-22-15,1 2-40 0,-1 1-22 16,1-1-27-16,0 4-14 0,-2-1-24 0,3 1-60 15,-2-4-79-15,1 0-97 0,0 1-105 0,0-1-110 16,1 1-148 0,-2-3-269-16,1 1-646 0,0-5-1067 0</inkml:trace>
  <inkml:trace contextRef="#ctx0" brushRef="#br0" timeOffset="4267.41">2148 11408 1521 0,'0'0'765'16,"0"0"-146"-16,0 0-37 0,0 0-47 0,12-5-67 15,-12 5-38-15,0 0-23 0,14-5-32 16,-14 5-59-16,10-6-57 0,-10 6-54 0,10-10-30 16,-10 10-48-16,13-10-54 0,-13 10-90 15,11-12-89-15,-11 12-92 0,12-13-53 0,-12 13-119 16,11-10-71-16,-11 10-66 0,6-9-1066 0,-6 9-1220 16</inkml:trace>
  <inkml:trace contextRef="#ctx0" brushRef="#br0" timeOffset="4470.85">1964 11251 1048 0,'-15'2'764'0,"2"1"-148"15,2 0-42-15,0 2-62 0,2-1-24 0,-2 3-34 16,-1 1-47-16,1 2-37 0,0 1-38 16,-3 3-51-16,2 0-49 0,1 1-35 0,0 0-43 15,0 1-29-15,0-1-26 0,2-1-59 16,1-1-67-16,-2 0-64 0,3 0-59 0,-1-2-46 15,2 0-56-15,-2-3-71 0,8-8-67 0,-9 14-132 16,9-14-173-16,-8 8-585 0,8-8-886 16</inkml:trace>
  <inkml:trace contextRef="#ctx0" brushRef="#br0" timeOffset="4674.39">1737 11428 1195 0,'0'0'641'15,"13"-3"-20"-15,-13 3-34 0,19 1-15 0,-19-1-17 16,28 5-34-16,-9-2-31 0,6 3-25 15,1 1 93-15,3 1-201 0,2 1-31 16,0-1-30-16,-1 1-38 0,-1 0-35 0,-1-2-28 16,-4 1-38-16,-1-1-30 0,-2-1-80 0,-4-2-47 15,-1 2 0-15,-2-3 0 0,-1 0 0 0,-13-3 0 16,17 5 0-16,-17-5 0 0,13 1 0 16,-13-1-257-16,0 0-122 0,9-3-130 15,-9 3-143-15,0 0-308 0,-1-13-758 0,1 13-1397 16</inkml:trace>
  <inkml:trace contextRef="#ctx0" brushRef="#br0" timeOffset="5096.76">2520 10757 1364 0,'0'0'763'0,"0"0"-108"0,-7-8-90 0,7 8-46 15,0 0-25-15,0 0-40 0,0 0-28 16,0 0-27-16,0 0-55 0,0 0-43 16,13 1-65-16,-13-1-42 0,12 5-41 0,-12-5-24 15,13 6-21-15,-13-6-22 0,15 5-46 0,-15-5-79 16,16 8-83-16,-16-8-57 0,13 4-78 15,-13-4-90-15,13 6-100 0,-13-6-103 0,9 10-209 16,-9-10-680-16,5 7-1051 0</inkml:trace>
  <inkml:trace contextRef="#ctx0" brushRef="#br0" timeOffset="5362.61">2443 10837 687 0,'0'0'761'0,"-13"0"-106"0,13 0-49 16,0 0-38-16,-12-2-50 0,12 2-78 16,0 0-75-16,0 0-69 0,0 0-42 0,-14 1 6 15,14-1 4-15,0 0-3 0,0 0-7 16,-2 15-19-16,2-15-11 0,3 17-11 0,0-3-8 16,-1 3-14-16,1 1-17 0,1 4-13 0,-2 1-17 15,2-1-24-15,-2 1-19 0,1 1-21 16,-1-2-12-16,0-2-17 0,-1 0-16 0,0-3-35 15,1 1 0-15,-1-3 0 0,-1-2-104 0,0-13-60 16,1 20 57-16,-1-20-249 0,0 17-106 16,0-17-127-16,0 0-137 0,0 12-1068 15,0-12-1494-15</inkml:trace>
  <inkml:trace contextRef="#ctx0" brushRef="#br0" timeOffset="6082.72">2396 10957 1021 0,'0'0'880'16,"0"0"-167"-16,1-13-40 0,-1 13 28 0,5-7-53 16,-5 7-75-16,13-11-51 0,-5 7-55 15,3-3-55-15,5 1-53 0,0 0-44 0,5-1-44 16,1 0-52-16,1 2-30 0,1-1-38 0,0 3-74 16,0-1-77-16,-1 1 0 0,-2 0 0 15,0 2 0-15,-3-1 0 0,0 1 0 0,-4 0 0 16,-1 0 0-16,-13 1 0 0,18 0 0 15,-18 0 0-15,15 3 0 0,-15-3 0 0,9 5 0 16,-9-5 0-16,4 8-156 0,-4-8-72 0,-3 14-36 16,-2-6-25-16,-2 2 17 0,-1 2-39 15,-4 0 19-15,-1 1-14 0,-3 0 44 0,1 1 23 16,-3-1 55-16,1 0 17 0,-2 0 52 16,0-1 15-16,2 0 95 0,-1-2 51 0,4-1 98 15,1 0 26-15,1-3 45 0,3 0-24 0,1-2-14 16,8-4-8-16,-13 9-2 0,13-9 0 15,-7 6 11-15,7-6-11 0,0 0-4 0,0 0-10 16,0 0-13-16,0 0-21 0,0 0-13 0,0 0-24 16,13-3-15-16,-13 3-13 0,16-9-9 15,-4 1-10-15,2 2-8 0,-1-2-2 0,1 0-6 16,1 1-2-16,-1 0 3 0,1-2-26 16,-1 3-17-16,0-1-6 0,-3 0-35 0,1 2-9 15,-12 5-4-15,15-7-5 0,-15 7 11 0,12-6 13 16,-12 6 10-16,0 0 8 0,12-6 2 15,-12 6 9-15,0 0 2 0,0 0 13 16,0 0 0-16,0 0 14 0,0 0 26 0,0 0 8 16,-5 12 9-16,5-12-1 0,-10 11 3 0,10-11-4 15,-11 19 1-15,5-6-2 0,-1 1 5 16,0 0 5-16,2 1 2 0,-1 2 1 0,0 2-5 16,2-3-2-16,-1 3-14 0,0-2-2 15,1 2-8-15,1-2-4 0,-1 0 0 0,1 1-3 16,0-2-15-16,1 0-10 0,0 1-38 0,-1-2-31 15,3-2-39-15,0-13-39 0,-2 21 105 16,2-21-165-16,2 16 7 0,-2-16 6 0,2 10 18 16,-2-10 22-16,5 7 26 0,-5-7 24 15,0 0 25-15,0 0 16 0,15 0 14 0,-15 0 14 16,12-6 22-16,-12 6 24 0,12-10 19 0,-5 3 5 16,4-1-1-16,-2-1-5 0,-1-1 17 15,4 3-28-15,-2-2 17 0,-1 0-47 0,-1 2-13 16,1 1-72-16,-9 6-41 0,13-11-100 15,-13 11-64-15,12-9-124 0,-12 9-203 0,9-7-672 16,-9 7-915-16</inkml:trace>
  <inkml:trace contextRef="#ctx0" brushRef="#br0" timeOffset="6285.83">2635 11157 1302 0,'0'0'710'0,"-22"2"-131"0,22-2-59 16,-18 9-27-16,10-5-25 0,-1 6-34 0,0 1-31 15,0 2-16-15,0 1-37 0,-1 3-28 0,0 0-35 16,0 1-39-16,1 3-35 0,-2-2-20 16,2 1-42-16,0 1-14 0,-1-2-31 0,1 0-24 15,0-1-33-15,2-4-60 0,0 0-50 16,0-1-79-16,2-2-70 0,1-1-75 0,4-10-75 16,-7 13-144-16,7-13-148 0,-6 8-252 0,6-8-464 15,0 0-970-15</inkml:trace>
  <inkml:trace contextRef="#ctx0" brushRef="#br0" timeOffset="6504.69">2390 11371 831 0,'0'0'776'0,"9"-6"-80"0,-9 6-48 15,13-1-21-15,-13 1-39 0,20 3-41 16,-2 2-48-16,2 2-19 0,1 3-57 0,6 1-44 16,1 3-51-16,4 3-34 0,3 1-40 15,-3 1-40-15,1-2-33 0,0-1-35 0,-4-1-27 16,-1-2-21-16,-1 1-35 0,-1-4-63 0,-5-1 0 15,-1-2 0-15,-2 0 0 0,-3-1 0 16,0-1 0-16,-4-3-131 0,-11-2-65 0,19 1-68 16,-19-1-78-16,13-6-93 0,-7 0-113 0,0-1-133 15,0-4-230-15,-2-3-575 0,0-4-1110 16</inkml:trace>
  <inkml:trace contextRef="#ctx0" brushRef="#br0" timeOffset="6693.48">2993 11168 1492 0,'1'-18'766'0,"-1"5"-63"0,0 1-84 15,0 12-46-15,0-18-111 0,0 18-52 16,0-11-66-16,0 11 5 0,0 0-41 0,0 0-19 16,0 0-32-16,0 0-30 0,0 0-25 15,0 0-29-15,0 0-28 0,10 7-29 0,-10-7-23 16,3 15-18-16,-3-15-11 0,3 16-27 16,-3-16-48-16,3 16-50 0,-3-16-51 0,2 12-78 15,-2-12-71-15,3 10-62 0,-3-10-23 0,0 0-102 16,4 12-60-16,-4-12-94 0,0 0-194 15,0 0-483-15,0 0-887 0</inkml:trace>
  <inkml:trace contextRef="#ctx0" brushRef="#br0" timeOffset="6880.96">3065 11073 680 0,'4'-12'726'0,"-4"12"-61"16,0 0-86-16,6-8-18 0,-6 8-53 16,0 0 5-16,0 0-53 0,5 9 7 0,-5-9-45 15,1 17-41-15,-1-17-36 0,0 24-38 16,-1-7-39-16,-1 3-40 0,0-1-33 0,-2 2-29 15,-1 0-33-15,0 0-23 0,-2 1-22 0,1-2-27 16,-1-1-47-16,-2-1-80 0,-2 0-76 16,0 0 19-16,0-4-246 0,-3 0-96 0,2-3-115 15,-1-2-190-15,0-1-925 0,3-5-1371 16</inkml:trace>
  <inkml:trace contextRef="#ctx0" brushRef="#br0" timeOffset="7084.07">2842 11265 1546 0,'11'3'739'0,"-3"2"-48"0,1 2 0 0,4 0-31 16,0 1-74-16,3 0-48 0,0 1-49 16,-1 1-50-16,0-1-54 0,3 0-41 0,0 2-56 15,1 0-32-15,0 2-49 0,-1-2-26 16,1 0-46-16,-2 1-119 0,0-1-16 0,-1-1 0 16,-2-1 0-16,-3-2 0 0,0-2 0 0,-3 0 0 15,-8-5 0-15,13 6-187 0,-13-6 4 16,0 0-254-16,0 0-94 0,0 0-106 15,13-3-215-15,-13 3-843 0,-2-9-1373 0</inkml:trace>
  <inkml:trace contextRef="#ctx0" brushRef="#br0" timeOffset="7441.39">3336 10928 1015 0,'0'0'759'16,"0"0"-66"-16,0 0-67 0,0 0-47 0,0 0-50 16,0 0-76-16,0 0-70 0,0 0-58 15,0 0-60-15,15 4-49 0,-15-4-39 16,8 10-34-16,-8-10-29 0,8 9-55 0,-8-9-68 16,9 11-87-16,-9-11-75 0,7 9-75 0,-7-9-72 15,7 7-48-15,-7-7-81 0,7 4-252 16,-7-4-559-16,0 0-867 0</inkml:trace>
  <inkml:trace contextRef="#ctx0" brushRef="#br0" timeOffset="7615.8">3597 10860 1582 0,'0'0'701'0,"-6"14"-96"16,6-14-35-16,-5 13-8 0,5-13-77 0,-4 16-43 15,4-16-34-15,-6 16-42 0,6-16-48 16,-5 16-59-16,5-16-64 0,-5 16-31 0,5-16-35 15,-7 16-66-15,7-16-88 0,-8 15-86 16,3-7-85-16,0 1-51 0,0-2-112 0,-1 1-45 16,-4 2-101-16,0-2-110 0,0 0-162 0,-3 0-354 15,0 0-747-15</inkml:trace>
  <inkml:trace contextRef="#ctx0" brushRef="#br0" timeOffset="7819.83">3242 11135 1381 0,'0'0'780'0,"0"0"-77"0,-11 2-54 0,11-2-27 15,0 0-59-15,0 0-64 0,0 0-52 16,12-5-45-16,-12 5-37 0,18-4-48 0,-2-2-39 16,0 3-42-16,3 0-31 0,-1-1-28 0,5-1-33 15,-2 1-27-15,3 0-23 0,0 1-18 16,-2-1-18-16,1-1-37 0,-5 0-49 16,0 1-51-16,-2 1-47 0,1-1-55 0,-5 1-57 15,-1 0-55-15,-11 3-58 16,17-6-101-16,-17 6-77 0,15-6-20 0,-15 6-315 0,8-5-549 15,-8 5-1017-15</inkml:trace>
  <inkml:trace contextRef="#ctx0" brushRef="#br0" timeOffset="8022.94">3514 10862 878 0,'0'0'708'0,"-7"-13"-82"16,7 13-69-16,-3-9-67 0,3 9-60 0,0 0-35 15,0 0-15-15,0 0-4 0,0 0-10 16,-7 13-19-16,7-13-16 0,0 23-22 0,1-4-26 15,-1 5-13-15,0 2-12 0,1 3-32 0,-1 0-30 16,0 4-33-16,0-4-28 0,0 0-32 16,0-2-11-16,0 1-24 0,0-5-42 0,0-2-43 15,0-2-67-15,1-3-85 0,-1-3 20 0,1-3-259 16,-1-10-172-16,1 17-149 0,-1-17-1125 16,0 0-1568-16</inkml:trace>
  <inkml:trace contextRef="#ctx0" brushRef="#br0" timeOffset="8179.17">3483 11110 1217 0,'-7'-12'849'0,"7"12"-113"16,0 0-103-16,-13 1-35 0,13-1-47 15,-10 10-62-15,5-1-46 0,-2 3-51 0,-1 1-39 16,-1 3-65-16,0 1-55 0,-1 0-40 0,2-3-48 16,-1 1-89-16,0 0-105 0,1-1-12 15,-1-1-282-15,1 1-127 0,0-3-175 0,1-1-1126 16,0-3-1465-16</inkml:trace>
  <inkml:trace contextRef="#ctx0" brushRef="#br0" timeOffset="8366.62">3442 11122 1162 0,'13'-1'754'0,"3"1"-23"0,-3 2-82 15,3 3-17-15,0-1-80 0,1 4-66 0,-1-1-57 16,3 3-54-16,-1 0-54 0,-3-1-67 15,-2 1-54-15,0-2-36 0,-2 1-38 0,1 0-48 16,-3-1-63-16,-2 0-79 0,-2-2-89 16,-5-6-99-16,8 12-133 0,-8-12-119 0,0 0-176 15,0 13-870-15,0-13-1189 0</inkml:trace>
  <inkml:trace contextRef="#ctx0" brushRef="#br0" timeOffset="8663.95">3188 11392 1870 0,'0'0'822'0,"0"0"-144"16,0 0-78-16,0 0-99 0,0 0-106 16,0 0-55-16,0 0-36 0,13-2-19 0,-13 2-56 15,12-3-40-15,-12 3-41 0,19-5-26 16,-5-1-28-16,1 0-23 0,6-2-9 0,0 0-15 16,2-1-26-16,-1 1-38 0,4-1-28 15,-5 3-18-15,1 2-9 0,-3 0-5 0,-3 1 18 16,-3 2 18-16,-13 1 27 0,16 4 33 0,-16-4 38 15,10 10 24-15,-10-10 13 0,0 17 1 0,-3-3 12 16,-1 0-8-16,-5 4 4 0,-2 3-16 16,-3 1-11-16,0 1-10 0,-3-1-16 0,2 0-16 15,-3-1-55-15,2-2-67 0,2-3-75 16,2 0-83-16,0-4-62 0,2-3-171 0,3 1-213 16,0-5-1003-16,7-5-1370 0</inkml:trace>
  <inkml:trace contextRef="#ctx0" brushRef="#br0" timeOffset="8854">3519 11401 1736 0,'10'11'908'15,"3"-3"-51"-15,3 0-46 0,-1 1-98 0,0 1-94 0,1-1-75 16,0 0-79-16,-2-1-68 0,1 2-58 16,-2-3-52-16,0 3-48 0,2-1-36 0,0 0-130 15,0-1-73-15,-2 1 0 0,-1-1 0 16,0-1 0-16,-3-2 0 0,-9-5 0 0,15 9 0 15,-15-9 0-15,10 5-160 0,-10-5-212 0,0 0-140 32,0 0-122-32,0 0-214 0,0 0-940 0,11-2-1488 0</inkml:trace>
  <inkml:trace contextRef="#ctx0" brushRef="#br0" timeOffset="9393.86">4016 11041 768 0,'0'0'777'15,"0"0"-59"-15,0 0-110 0,2-12-31 16,-2 12-97-16,0 0-25 0,0 0-97 0,-8 8-19 16,8-8-72-16,-8 12-30 0,-1 1-65 15,-1-1-18-15,-1 4-52 0,-2 1 4 0,-2 6-34 16,-2-2-16-16,-1 0-10 0,-1 2-8 15,2-3-4-15,0 0-7 0,3-4-10 0,1-2-45 16,3-3-63-16,1-1-69 16,2-2-82-16,7-8-82 0,-9 9-59 0,9-9-53 0,0 0-4 15,0 0-32-15,0 0 85 0,12-10 70 0,-5 6 88 16,0-3 106 0,5 0 123-16,-4 1 76 0,0 2 61 0,-8 4 109 0,15-7 44 0,-15 7 44 15,13-2 21-15,-13 2-6 0,12 6-4 0,-12-6-1 16,12 13-22-16,-5 1-24 15,-2 1-35-15,0 4-15 16,-1 4-36-16,1-1-27 0,-2 3-23 0,0-2-31 16,-2 0-23-16,1-3-23 0,0-1-17 0,-1 0-30 15,0-2-77-15,0-5-107 0,0-1-119 0,-1-11-122 16,3 17-170-16,-3-17-314 0,0 0-746 16,4 10-1272-16</inkml:trace>
  <inkml:trace contextRef="#ctx0" brushRef="#br0" timeOffset="9753.49">3968 11269 1688 0,'0'0'787'0,"0"0"-149"15,0 0-49-15,6-8-36 0,-6 8-81 0,9-10-60 16,-9 10-43-16,11-8-54 0,-11 8-58 16,11-8-42-16,-11 8-48 0,13-6-32 0,-13 6-31 15,11-5-5-15,-11 5-32 0,15-5-13 16,-15 5-14-16,17-3 0 0,-17 3-10 0,18-2-4 15,-18 2-3-15,16-2-9 0,-16 2-6 0,16 0 5 16,-16 0 11-16,13 2 20 0,-13-2 13 16,16 3 17-16,-16-3 28 0,13 9 16 0,-8-2 5 15,2 6-8-15,-2 1 2 0,0 2-6 16,-1 2-2-16,-2 4-27 0,0 2-82 0,0 1 0 16,-1 0 0-16,-1 2 0 0,1-3 0 0,0 1 0 15,-1-4 0-15,1-1 0 0,-1-2 0 16,1 0 0-16,-1-2 0 0,1-3 0 15,-1 0 0-15,0-13 0 0,-1 19 0 0,1-19 0 16,0 15 0-16,0-15-85 0,0 0-300 0,-1 14-78 16,1-14-81-16,0 0-64 0,0 0-61 15,0 0-60-15,0 0-94 0,-13 0-402 0,13 0-834 16</inkml:trace>
  <inkml:trace contextRef="#ctx0" brushRef="#br0" timeOffset="10491.01">4005 11504 1280 0,'-8'-7'682'0,"8"7"-86"15,-12-7-65-15,12 7-51 0,-7-6-76 0,7 6-68 16,0 0-58-16,-6-8-19 0,6 8-28 0,0 0-39 16,4-9-36-16,-4 9-28 0,9-9-25 0,-9 9-19 15,14-11-18-15,-7 7-12 0,1-2-24 16,2 2-18-16,-1-1-20 0,1 2-18 0,-10 3-24 16,19-4 3-16,-19 4 4 0,16 1 7 15,-16-1 139-15,13 10-148 0,-13-10 12 0,6 15 13 16,-6-15 38-16,0 21 48 0,-2-7 44 0,-1 0 37 15,-2 0 27-15,1 0 15 0,-1-4-6 16,0 0-21-16,5-10-11 0,-7 14-30 0,7-14-30 16,-5 8-55-16,5-8-54 0,0 0-68 15,0 0-46-15,0 0-57 0,5-19-51 0,2 5-53 16,3-5 91-16,3-6-175 0,1-2-29 0,3-5 27 16,0-2 24-16,1-1 1 0,-1-1 55 15,0 1 39-15,0 1 69 0,-2 1 63 16,-1 6 67-16,-2 3 97 0,-2 5 80 0,-1 1 102 15,-2 4 30-15,-1 2 46 0,-1 2 3 0,-5 10-13 16,8-12 10-16,-8 12 9 0,0 0 0 16,0 0-18-16,0 0-16 0,0 0-26 0,0 16-33 15,0-16-20-15,-5 18-22 0,2-8-22 0,-1-1-29 16,4-9-23-16,-5 17-14 0,5-17-24 16,-3 15-19-16,3-15-18 0,0 0-19 0,1 17-18 15,-1-17-10-15,0 0 101 0,14 3-149 16,-14-3-12-16,14-3-1 0,-3-1 13 0,3-1 18 15,1 0-2-15,-1 0 12 0,0 0 2 0,1 2 20 16,-4-2-11-16,0 4 1 0,-11 1 9 16,21 0 14-16,-21 0 22 0,23 6 18 15,-11 2 33-15,1 2 15 0,-1 3 10 0,-1 3 19 16,1 3 21-16,-3 3 26 0,1 4 6 0,-2 4 16 16,0 0 118-16,-2 1-186 0,-2 0-105 15,-2 2 0-15,0-6 0 0,-1 1 0 0,-2-2 0 16,0-1 0-16,1-5 0 0,-1-1 0 15,-1-2 0-15,-1-1 0 0,0-3 0 0,0-4 0 16,3-9 0-16,-9 15 0 0,9-15 0 0,-12 8-98 16,12-8-277-16,-14 2-38 0,14-2-24 15,-18-6 3-15,4-1 8 0,-3-4 54 0,1-1 81 16,-1 0 82-16,1-3 94 0,-1 3 75 16,2-1 68-16,1 0 69 0,1 2 70 0,2 1 50 15,1 2 26-15,1 0-2 0,2 1-20 0,7 7-28 16,-12-11-9-16,12 11-11 0,-5-8-20 15,5 8-20-15,0 0-22 0,-4-12-12 0,4 12-39 16,0 0-84-16,9-12-106 0,-9 12-13 0,18-15-289 16,-4 8-146-16,1 0-270 0,5-4-781 15,5 1-1287-15</inkml:trace>
  <inkml:trace contextRef="#ctx0" brushRef="#br0" timeOffset="10819.75">4914 11067 1124 0,'0'0'766'16,"-7"-10"-123"-16,7 10-92 0,0 0-41 16,-4-10-33-16,4 10-27 0,0 0-28 0,0 0-22 15,0 0-45-15,0 0-45 0,0 0-54 16,6 8 69-16,-6-8-186 0,5 7-28 0,-5-7-20 16,4 10-23-16,-4-10-41 0,5 9-70 15,-5-9-77-15,5 11-80 0,-5-11-86 0,6 8-89 16,-6-8-75-16,7 7-112 0,-7-7-183 0,0 0-602 15,11 7-949-15</inkml:trace>
  <inkml:trace contextRef="#ctx0" brushRef="#br0" timeOffset="11012.37">5071 11066 1129 0,'0'0'670'0,"0"0"-58"16,0 0-50-16,11 2-43 0,-11-2-39 15,0 0-33-15,0 0-49 0,6 8-39 0,-6-8-40 16,0 0-38-16,2 11-37 0,-2-11-33 15,0 0-38-15,-1 16-36 0,1-16-19 0,-2 12-29 0,2-12-64 16,-5 13-71-16,5-13-86 0,-9 15-81 16,9-15-89-16,-9 12-94 0,2-6-94 0,-3 1-136 15,1-1-195-15,-2-2-357 0,-1 2-790 0</inkml:trace>
  <inkml:trace contextRef="#ctx0" brushRef="#br0" timeOffset="11215.48">4700 11262 1722 0,'0'0'813'0,"0"0"-155"0,0 0-64 15,10-4-38-15,-10 4-62 0,17-5-26 0,-7 2-44 16,1 0-43-16,1-1-44 0,-1 1-46 16,1-1-36-16,4 0-41 0,-1 0-31 0,3 0-28 15,1 0-29-15,-1 0-23 0,1 0-14 16,0 0-22-16,0 1-12 0,0-1-16 0,-1 0-12 16,-1 1-31-16,-2 1-38 0,-1-1-47 15,-3 1-49-15,-11 2-50 0,18-5-44 0,-18 5-52 16,14-4-93-16,-14 4-87 0,11-3-57 0,-11 3-109 15,0 0-152-15,6-6-584 0,-6 6-967 16</inkml:trace>
  <inkml:trace contextRef="#ctx0" brushRef="#br0" timeOffset="11997.58">4983 10949 717 0,'0'0'703'0,"-4"-15"-141"15,4 15-72-15,0 0-46 0,-5-10-28 0,5 10-11 16,0 0-7-16,0 0-5 0,-2 10-27 15,2-10-11-15,0 19-17 0,1-2-20 0,0 2-21 16,0 4-19-16,1 4 5 0,0 3-2 16,0 2-30-16,0 2-39 0,0 0-23 0,0 0-51 15,0-2-1-15,-1-3-32 0,1-2-13 0,0 0-69 16,-2-1-23-16,1-2 0 0,-1-5 0 16,0 0 0-16,2-3 0 0,-2-1-154 0,0-5-47 15,0-10-71-15,1 18-88 0,-1-18-68 16,0 0-49-16,1 11-34 0,-1-11-7 0,0 0 5 15,0 0 28-15,0 0 30 0,3-15 56 0,-3 15 75 16,-3-18 122-16,1 8 164 0,0-1 108 16,-1 1 77-16,1-1 26 0,-2 3 47 0,4 8 42 15,-6-17 17-15,6 17-5 0,-8-12-15 16,8 12-16-16,-10-6-11 0,10 6-8 0,-13 1-6 16,13-1 7-16,-22 9-19 0,9-1-1 0,-2 0 5 15,-1 4-22-15,-1-1-14 0,0 0-31 16,0 1-16-16,2-2-30 0,2 0-15 15,0-2-8-15,2-1-25 0,3-1-53 0,8-6-65 16,-13 8-58-16,13-8-47 0,0 0-51 0,0 0-29 16,0 0-29-16,0 0-4 0,-1-11 19 15,8 3 16-15,2-2 35 0,3-1 37 0,1-2 35 16,1 1 26-16,3-1 36 0,-2 1 54 0,2 1 54 31,-1 0 19-31,-2 2 13 0,-1 1 13 0,1 2 26 0,-3 1 28 0,0 0 20 0,-11 5 23 16,15-2 21-16,-15 2 7 0,9 7-7 15,-9-7-23-15,3 12-5 0,-3-12-8 0,-4 25-11 16,0-7 117-16,-3 2-165 0,-3 5-10 0,-3 0-4 16,1 0-9-16,-3-2-11 0,2 0-10 15,2-5-11-15,0 0-9 0,1-2-7 0,2-2-18 16,1-3-33-16,0-1-32 0,7-10-38 16,-7 13-8-16,7-13 1 0,0 0 8 0,0 0-10 15,0 0-16-15,0 0-9 0,0 0-2 16,15-9 2-16,-5 1 8 0,0-2 7 0,0-1 18 15,2 1 20-15,0-2 13 0,0 2 19 16,1 0 13-16,-2 1 14 0,2 0-3 0,-2 3 16 16,-1 0 9-16,0 3 39 0,-10 3 22 0,13-3 21 15,-13 3 135-15,8 4-141 0,-8-4-2 16,6 11-1-16,-6-11 5 0,-1 20 10 0,-3-5-3 16,-1 5-1-16,-2 0 1 0,-2 0-4 0,-4 4-6 15,1-2-9-15,1-3-18 0,-2-1-11 16,2-2-4-16,-1-1-11 0,3-4-26 0,2 0-38 15,0-2-59-15,7-9-84 0,-11 10-109 16,11-10-62-16,0 0-96 0,0 0-82 0,0 0-217 16,-7-9-573-16,7 9-927 0</inkml:trace>
  <inkml:trace contextRef="#ctx0" brushRef="#br0" timeOffset="12217.25">5036 11528 752 0,'10'-5'609'15,"-10"5"-71"-15,18-2 147 0,-18 2-207 16,14 3-13-16,-14-3-10 0,16 9-16 0,-5 1-22 16,-2 0-23-16,2 2-18 0,-1 1-27 0,-1-1-31 15,1 3-24-15,2 0-26 0,-3-2-21 16,-1 0-22-16,2 0-19 0,-3 0-18 0,1-1-23 16,-2 0-26-16,2-1-25 0,-3-1-44 15,-1-2-70-15,-4-8 0 0,9 14 0 0,-9-14 0 16,9 14 0-16,-9-14 0 0,7 12 0 0,-7-12-42 15,6 8-255-15,-6-8-150 0,6 8-141 16,-6-8-183-16,8 6-1135 0,-8-6-1633 0</inkml:trace>
  <inkml:trace contextRef="#ctx0" brushRef="#br0" timeOffset="12373.61">5576 11803 2018 0,'0'0'938'0,"0"0"-209"0,0 0-144 0,0 0-123 15,0 0-94-15,0 0-68 0,0 0-64 16,0 0-49-16,0 0-67 0,0 0-80 0,0 0-97 16,0 0-101-16,0 0-163 0,0 0-139 15,0 0-289-15,-12 0-596 0,12 0-947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0:45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10015 2313 447 0,'0'0'808'15,"0"0"-305"-15,-7-6-11 0,7 6-43 16,0 0-50-16,-6-7-41 0,6 7-17 0,0 0 1 16,-7-6 4-16,7 6-16 0,0 0-20 0,0 0-35 15,-7-7-31-15,7 7-36 0,0 0-24 16,0 0-29-16,0 0-24 0,-7-8-19 0,7 8-23 16,0 0-17-16,0 0-1 0,0 0 30 15,0 0 21-15,0 0 5 0,8-5-10 0,-8 5-7 16,19-3-14-16,-19 3-1 0,23-2-9 0,-6 0-5 15,1 1-10-15,1-1-5 0,-1 1-11 16,0 0-12-16,2 0-6 0,0-1-8 16,0 1-3-16,-2 0-6 0,2 1-4 0,-1-2 0 15,-4 1 1-15,-2 1-10 0,-13 0 1 0,23-2-26 16,-23 2-41-16,23-1-38 0,-23 1-52 16,18-3-54-16,-18 3-66 0,13-2-77 0,-13 2-96 15,11-2-89-15,-11 2 65 0,0 0-227 16,13-6-41-1,-13 6-531-15,0 0-874 0</inkml:trace>
  <inkml:trace contextRef="#ctx0" brushRef="#br0" timeOffset="252.44">10253 2081 397 0,'0'0'459'0,"0"0"-10"0,0 0-25 0,0 0-33 15,0 0-30-15,-11 8 129 0,11-8-174 16,-5 16 14-16,-2-2 10 0,0 5-10 0,-3 2-1 15,-3 6-17-15,1 7-13 0,-6 3-23 0,-3 1-20 16,1 3-33-16,-9 6-30 0,2 2-37 16,-5-4-27-16,1 2-28 0,-2-1-20 0,1-3-14 15,-1-1-12-15,-1-3-15 0,7-7-17 16,0-1 70-16,0-5-164 0,5-1 83 0,2-4-171 16,3-6-29-16,4-2-56 0,3-1-81 0,0-5-96 31,10-7-59-31,-14 6-44 0,14-6-57 0,0 0-134 0,-6-12-293 0,6 12-607 0</inkml:trace>
  <inkml:trace contextRef="#ctx0" brushRef="#br0" timeOffset="1036.47">9815 2557 38 0,'13'-16'602'0,"1"2"-120"0,-3 4-41 0,0 1-23 16,1 3 121-16,-12 6-182 0,15 0 113 0,-15 0-171 15,14 10 129-15,-8 2-170 0,-3 3-31 16,-1 3 11-16,0 4-13 0,-2 3-18 0,0 0-34 15,-4 0-28-15,2 1-36 0,-3 0-18 16,1-1-24-16,-1 0-46 0,-2-1-55 0,2-2-59 16,-1 0-59-16,2-2-46 0,1-4-42 0,0-1-31 15,-1-3-21-15,4-12 18 0,-2 16 30 16,2-16 54-16,0 0 33 0,0 11 37 0,0-11 24 16,0 0 53-16,0 0 44 0,0 0 42 15,16-4 34-15,-16 4 21 0,13-9 41 0,-1 2 14 16,1-1 21-16,1-1 20 0,3-2 6 15,2-1 4-15,1 0 21 0,2-3-10 0,5 2-14 16,-2 0-16-16,2-2-23 0,1 2-24 0,-3 0-24 16,1-1-20-16,-1 3-23 0,-5 1-8 15,1 0-13-15,-4 2-16 0,-2 1-56 0,-1 1-44 16,-3 0-39-16,-1 2 81 0,-10 4-216 0,12-5 79 16,-12 5-186-16,0 0 134 0,7-5-134 15,-7 5 23-15,0 0 14 0,0 0 31 16,0 0 38-16,-6-9 32 0,6 9 48 0,-11-11 55 15,3 5 71-15,0-4 25 0,-1 0 40 0,0-1 8 16,1 1 45-16,0 1 159 0,1 1-156 16,1 0-1-16,6 8-12 0,-10-11 113 0,10 11-171 15,-6-7-7-15,6 7 19 0,0 0 27 16,0 0 34-16,-11 6 5 0,11-6 23 0,-3 18 30 16,0-2 24-16,-4 5 2 0,6 3 12 0,-3 1 6 15,1 2 9-15,-1 3 2 0,0 0-3 16,1-3 108-16,-1-2-145 0,1 0 94 0,3-3-146 15,-2-2 93-15,2-2-124 0,0 0 100 16,2-2-124-16,-2-3-20 0,3-2 32 0,-3-11-28 16,4 17 60-16,-4-17 97 0,7 12-117 15,-7-12 91-15,7 6-127 0,-7-6-34 0,0 0 23 16,16-3 82-16,-16 3-153 0,17-13 51 0,-5 2-180 16,-1-2-67-16,1-5-69 0,1 0-64 15,0-5 63-15,1-2-191 0,-1-1 120 0,1-1-145 16,-1-1 24-16,0-6 33 0,3 2 44 0,-3-1 58 15,4 0 62-15,-5 5 52 0,1 1 62 16,-3 3 75-16,-1 4 82 0,0 1 73 0,-2 2 55 16,0 2 47-16,-1 3 19 0,-2 2 2 15,2 1 140-15,-6 9-147 0,4-13 155 0,-4 13-138 16,0 0 150-16,0 0-157 0,0 0 133 0,0 0-154 16,4 9 136-16,-4-9-171 0,-4 17 118 15,4-17-173-15,-4 18 115 0,0-8-169 16,4-10 130-16,-4 18-160 0,4-18 89 0,-6 16-227 15,6-16 58-15,-1 11-179 0,1-11 113 0,0 0-180 16,5 11-14-16,-5-11-48 0,0 0-43 16,14-1-56-16,-14 1-59 0,18-6-272 0,-6-1-389 15</inkml:trace>
  <inkml:trace contextRef="#ctx0" brushRef="#br0" timeOffset="1214.25">10642 2477 585 0,'0'0'527'0,"13"-8"-43"0,-13 8-34 15,0 0-33-15,9-3 100 0,-9 3-193 0,0 0-6 16,-1 13-24-16,-3-4-49 0,-3 6-35 15,-5 3 92-15,-3 6-149 0,-1 1 131 0,-5 3-164 16,-2 1-15-16,3-3-15 0,-2 1-25 0,4-5-5 16,0-3-13-16,2-2-4 0,3-3-21 0,3-2-53 15,1-2-83-15,3-2-59 0,6-8-42 16,-6 6-39-16,6-6 98 0,0 0-226 0,8-6-82 16,-2 0-21-16,6-3-38 0,-1-1-377 0,2-1-464 15</inkml:trace>
  <inkml:trace contextRef="#ctx0" brushRef="#br0" timeOffset="1376.82">10567 2682 742 0,'0'0'391'15,"14"-5"16"-15,-14 5 11 0,7 6 12 16,-7-6 157-16,4 13-142 16,-4-13-16-16,-2 27-21 0,0-9-39 0,-2 2-26 0,-1 1-39 0,-2 0-35 15,0 0-33-15,2 0-46 0,-3-2-39 0,3 0-23 16,-2-3-30-16,3-1-20 0,-1-2-32 0,1-3-65 16,4-10-80-16,-5 15-93 0,5-15-110 15,0 0-95-15,-3 11-107 0,3-11-137 0,0 0-146 16,0 0-317-16,4-17-719 0</inkml:trace>
  <inkml:trace contextRef="#ctx0" brushRef="#br0" timeOffset="1736.28">10717 2304 1047 0,'3'-10'955'0,"-3"10"-266"15,6-16-97-15,-6 16-85 0,5-9-99 16,-5 9-81-16,0 0-83 0,5-12-39 0,-5 12 4 15,0 0 0-15,9-8-16 0,-9 8-22 0,13-5-21 16,-13 5-18-16,18-5-26 0,-18 5-6 16,21-4-10-16,-21 4-15 0,18-3-18 0,-18 3-20 15,19-4 3-15,-19 4-10 0,16-2-5 16,-16 2-7-16,14-1-3 0,-14 1-4 0,11-2-3 16,-11 2-2-16,0 0-2 0,18 0-2 0,-18 0-2 15,0 0 6-15,15 4 16 0,-15-4 55 16,11 11 27-16,-6-3 4 0,0 4-2 0,-1 4-5 15,0 0-4-15,-1 1-10 0,0 2-13 0,-2 0-5 16,4 1-16-16,-5-1 3 0,1 0-19 16,0-1-2-16,-1 1-14 0,0-2-6 15,0-3-24-15,0 0-49 0,-1-3-49 0,1-11-62 16,-1 21-50-16,1-21-65 0,-5 19-53 0,5-19 55 16,-2 16-224-16,2-16 102 0,-5 11-211 15,5-11-35-15,-6 7-90 0,6-7-304 0,0 0-661 16</inkml:trace>
  <inkml:trace contextRef="#ctx0" brushRef="#br0" timeOffset="2111.83">10778 2501 85 0,'-11'-5'738'16,"-1"3"-173"-16,12 2-40 0,-16-6-36 15,16 6-95-15,-13-3-71 0,13 3-52 0,0 0-23 16,-9-5-5-16,9 5-7 0,0 0-19 16,0 0 95-16,0 0-177 0,8-10 112 0,-8 10-175 15,15-7 116-15,-6 4-164 0,0 0 122 16,1-2-158-16,3 1 135 0,0 0-160 0,-3 0 130 15,-10 4-189-15,18-4 124 0,-18 4-187 0,17-4 67 16,-17 4-199-16,0 0 131 0,15 6-147 16,-15-6 1-16,4 8 6 0,-4-8 52 0,-1 14 58 15,-3-5 37-15,-2 4 59 0,-2 1 84 16,-3 3 75-16,-1-1 59 0,-2 0 202 0,-1 1-117 16,0-1 169-16,1 0-156 0,1-3 117 0,2-1-179 15,3-2 107-15,0-2-171 0,3-1 120 16,5-7-143-16,-8 11 33 0,8-11 2 15,0 0-1-15,0 0-15 0,6 8-13 0,-6-8-18 16,13-5-15-16,-3 2-9 0,3-3 3 0,3 1-27 16,-2-3-52-16,2 0-43 0,-2 1 77 15,1-1-198-15,-2 2 94 0,0-2-193 0,-2 3 114 16,-2 1-161-16,-9 4-7 0,12-8 6 16,-12 8-33-16,9-5-8 0,-9 5-2 0,0 0-8 15,0 0-78-15,4-8-277 0,-4 8-268 0</inkml:trace>
  <inkml:trace contextRef="#ctx0" brushRef="#br0" timeOffset="2476.63">10774 2421 468 0,'-10'-12'530'16,"1"2"-60"-16,1 2-59 0,3 2-45 15,5 6-78-15,-10-11 82 0,10 11-192 16,-8-4 141-16,8 4-148 0,0 0 151 0,-10 6-139 16,10-6 154-16,-7 23-137 0,2-2 160 0,-2 4-145 31,3 7 15-31,-1 10 6 0,-1 0 1 15,2 4 16-15,-1-1-7 0,-1 1 86 0,2-3-127 16,0 1 78-16,-1-3-142 0,3-5-30 0,-1-4-16 16,0-5-18-16,3-2-18 0,-2-4-12 15,2-3-15-15,0-1-6 0,0-4-15 0,0-13-28 16,2 17-1-16,-2-17-21 0,8 8-37 16,-8-8 58-16,14-4-178 0,0-4-41 0,1-1-49 15,7-8-46-15,-1-1-47 0,4-5-31 16,-1-3 13-16,0-1 173 0,2-1-108 0,-3 0 57 15,1-1 58-15,-3 1 30 0,1 2 57 0,-5 3 52 16,-1 4 59-16,-4 5 208 0,-3 2-85 16,2 0 178-16,-5 5-128 0,-6 7 145 0,7-11-166 0,-7 11-10 15,0 0-6-15,0 0-16 0,0 0-13 16,-7 12-21-16,-1-1-12 0,-3-1-38 0,-3 5-85 16,0-1-108-16,-6 4-76 0,1-2-67 0,-1-1-110 15,1-1-134-15,3-3-655 0,-4-1-827 16</inkml:trace>
  <inkml:trace contextRef="#ctx0" brushRef="#br0" timeOffset="2695.36">10685 2814 485 0,'0'0'814'0,"-9"-6"-314"0,9 6 110 15,0 0-195-15,0 0 130 0,0 0-164 0,0 0 11 16,0 0 23-16,0 0-2 0,23 9 0 16,-9 0-10-16,4 2-20 0,4 3-36 0,1 0 70 15,0 1-160-15,2 1-53 0,-2-1-9 0,-1 1 70 16,-2-1-154-16,-2-1 83 0,0-1-162 15,-3-3-32-15,-3-1 0 0,0 1 0 0,-2-3 0 16,-1 0 0-16,-2-2 0 0,-7-5 0 0,11 7 0 16,-11-7 0-16,0 0-189 0,0 0 27 15,0 0-190-15,13-3-65 0,-13 3-82 16,1-14-102-16,-1 14-187 0,0-30-852 0,0 10-1302 16</inkml:trace>
  <inkml:trace contextRef="#ctx0" brushRef="#br0" timeOffset="3054.82">11174 2288 1398 0,'6'-18'790'16,"-1"4"-103"-16,-3 2 64 0,4 3-238 0,-6 9 65 15,4-14-222-15,-4 14-15 0,0 0-50 16,0 0-22-16,0 0-24 0,0 0-30 0,-14 11-26 16,8-4-32-16,-2 3-30 0,2-1-23 15,-2 0-22-15,2-2-24 0,6-7-13 0,-7 14-21 16,7-14-6-16,-6 10-16 0,6-10 0 15,0 0-4-15,0 0-7 0,4 12-2 0,-4-12-8 16,0 0-18-16,21-2-12 0,-10-1-8 0,4-1-9 16,-1-1 6-16,3 1-5 0,-1 0 0 15,-1-2 8-15,-1 1-1 0,2 2 11 0,-4 0 2 16,-12 3 6-16,18-5 7 0,-18 5 5 16,13-2 6-16,-13 2 10 0,0 0 24 0,13 5-1 15,-13-5 4-15,2 9 8 0,-2-9 12 0,-3 18 6 16,-2-3 9-16,-2 3-2 0,-3 1 0 15,-4 4-13-15,-2 0-3 0,0 2-9 16,-6 2-34-16,1 0-68 0,-3-4-89 0,5 0 20 16,0-5-267-16,3-3 26 0,1-3-306 0,2-2-136 15,2-4-476-15,0-3-909 0</inkml:trace>
  <inkml:trace contextRef="#ctx0" brushRef="#br0" timeOffset="3715.52">11029 2498 1147 0,'0'0'726'0,"-3"-10"36"0,3 10-251 0,0 0 80 15,-2-11-193-15,2 11-19 0,0 0-17 16,3-10-25-16,-3 10-29 0,8-9-32 0,-8 9-21 16,15-10-46-16,-4 3-35 0,3-2-37 0,4 1-30 15,1-1-10-15,2 1-33 0,0-3 2 0,2 3-25 16,-1 0-15-16,3-1-15 0,-3 3-29 16,0-1-32-16,-3 3-20 0,-2 1-2 0,0 0 0 15,-4 3-1-15,-13 0 7 0,19 1 16 16,-19-1 12-16,11 9 10 0,-11-9 138 0,3 19-150 15,-5-2 141-15,-5 2-130 0,-2 7 37 16,-5 0 22-16,-5 5 19 0,0 0 19 0,-3 0 3 16,-1-1 6-16,2-4 0 0,1-2-11 0,5-5-11 15,0-2-7-15,2-1-9 0,2-4-12 16,3-1-23-16,1-3-38 0,7-8-14 0,-8 11 3 16,8-11 1-16,0 0-5 0,0 0-11 15,0 0-19-15,13-3-14 0,-2-3 3 0,1-2 11 16,2 0 134-16,1 0-142 0,1-2 145 0,2 0-140 15,-1 1 144-15,2 0-142 0,-1 0 139 16,-2 3-143-16,0-1 146 0,-2 4-136 0,0 0 156 16,-3 2-136-16,-11 1 33 0,21 6 16 0,-10 0 28 15,-2 2 13-15,0 4 12 0,-3 1-1 16,-3 2 10-16,-2 1 11 0,-1 2 13 16,-2 0-6-16,-3 1 6 0,-3 2-4 0,-2-1 95 15,-2 3-131-15,-4 0-37 0,0-2 29 0,-4-1 93 16,1-1-135-16,0-2 62 0,3-5-163 15,0 1 65-15,2-4-156 0,1-1-29 0,1-4-34 16,12-4-20-16,-17 2-6 0,17-2 48 16,-16-6 44-16,16 6 40 0,-10-14 47 0,5 3 63 15,0 0 82-15,1 1 53 0,4 10 42 0,-7-16 28 16,7 16 13-16,-5-13-1 0,5 13-8 16,-4-12-1-16,4 12 2 0,0 0 17 0,5-12 5 15,-5 12 6-15,13-6 3 0,-13 6-15 16,19-5-25-16,-6 4-19 0,-1 0-23 0,0 1-23 15,2-1-10-15,-1 1-13 0,1 1-15 16,-2-1-12-16,1 0-27 0,-13 0-11 0,22 1-6 16,-22-1-84-16,22 2-53 0,-22-2-47 0,18 2-52 15,-18-2-53-15,14 1-69 0,-14-1-85 16,18-2-102-16,-18 2 10 0,19-4-169 0,-4-1-102 16,-1-1-384-16,1-1-805 0</inkml:trace>
  <inkml:trace contextRef="#ctx0" brushRef="#br0" timeOffset="4043.72">11722 2438 1066 0,'0'0'688'16,"-3"-10"50"-16,3 10-269 0,0 0 47 15,-5-9-241-15,5 9 92 0,0 0-191 0,0 0 109 16,0 0-182-16,0 0 111 0,7-7-168 0,-7 7 122 15,0 0-162-15,10 2 83 0,-10-2-222 16,8 5 80-16,-8-5-190 0,10 6 86 0,-10-6-231 16,7 8-125-16,-7-8-161 0,6 12-280 15,-6-12-536-15</inkml:trace>
  <inkml:trace contextRef="#ctx0" brushRef="#br0" timeOffset="4374.57">11638 2623 191 0,'-10'8'746'0,"1"-1"-108"0,9-7 90 0,-12 8-261 15,12-8 70-15,-9 6-220 0,9-6 87 0,0 0-212 16,-9 7 115-16,9-7-169 0,0 0 119 0,0 0-169 16,0 0 121-1,0 0-169-15,0 0 121 0,0 0-162 0,15-2 128 0,-15 2-156 0,15-5 135 16,-15 5-152-16,18-4 133 0,-18 4-147 16,18-4 138-16,-18 4-151 0,15-3 143 0,-15 3-143 15,12 3 147-15,-12-3-141 0,12 10 150 0,-9 0-139 16,-1 0 36-16,0 6 36 0,-2 2 37 15,-2 1 48-15,-2 4 40 0,0 1 30 0,-2 0 15 16,-1-1 100-16,0 5-135 0,2-6 96 16,-1 1-137-16,3-6 72 0,-2-1-140 0,2-1 95 15,1-3-126-15,2-12 101 0,-2 19-112 16,2-19 112-16,2 12-116 0,-2-12 99 0,0 0-137 16,10 5 55-16,-10-5-170 0,13-6 61 0,-3-2-171 15,1-1-58-15,1-6-71 0,3-1-87 16,0-6-81-16,0-1 36 0,2-9-282 0,-1 0-493 15,-2-1-907-15</inkml:trace>
  <inkml:trace contextRef="#ctx0" brushRef="#br0" timeOffset="4720.14">11882 2441 413 0,'2'-20'680'0,"1"4"-97"0,-1 1-26 0,0 2-69 16,-1 3-40-16,-1 10-51 0,2-17-43 16,-2 17-50-16,2-15-58 0,-2 15-55 0,2-9-37 15,-2 9-28-15,0 0-19 0,6-13-18 16,-6 13-11-16,8-7-14 0,-8 7-2 0,11-8-19 15,-11 8-7-15,15-6-10 0,-15 6 0 0,15-6-12 16,-15 6 0-16,16-5-13 0,-16 5 1 16,12-4-6-16,-12 4 4 0,12-1-5 15,-12 1 6-15,0 0-5 0,13-2 12 0,-13 2 6 16,0 0 34 0,9 3 21-16,-9-3 22 0,0 0 15 0,4 11 10 0,-4-11 5 0,1 11-7 15,-1-11 14-15,0 22 9 0,-2-5-10 0,1 3 5 16,-1 5-8-16,-1 0-12 0,0 3-9 0,0-1-13 15,1-2-14-15,-2 1-15 0,2-1-10 16,-1-1-10-16,1-2-7 0,-1-3-7 0,1-2-20 16,0 0-53-16,1-3-56 0,-1-3-46 15,2-11-40-15,-3 19-57 0,3-19-68 0,-4 16-66 16,4-16-55-16,-6 9-53 0,6-9 23 0,0 0-288 16,0 0-468-16,-13 0-829 0</inkml:trace>
  <inkml:trace contextRef="#ctx0" brushRef="#br0" timeOffset="5132.07">11858 2561 978 0,'-6'-10'674'0,"0"0"100"16,1 3-242-16,5 7 58 0,-8-13-237 16,8 13 71-16,-4-8-190 0,4 8 139 0,0 0-143 15,2-12-17-15,-2 12-11 0,9-5-20 16,-9 5-11-16,15-6 1 0,-5 4-25 0,2 0-23 16,4 0-13-16,3 0-18 0,0 2-17 0,1-3-16 15,2 2 3-15,0 0-10 0,0 0-17 16,0 1-15-16,-2-1 2 0,1 1-13 0,-3 0-10 15,-2 0-24-15,-2 1-11 0,-14-1 1 16,21 1-22-16,-21-1 1 0,15 4-4 0,-15-4 7 16,8 7-6-16,-8-7-5 0,0 0-7 15,-3 18-13-15,-2-10-8 0,-4 2-5 0,-6 4 15 16,1-1-1-16,-4 0 6 0,-3 2-2 0,-2 0 12 31,-3-1 8-31,1 1 5 0,-1-3 9 0,2 1 12 16,1-4 7-16,2 0 14 0,2-1 4 15,3 0 31-15,2-2 33 0,2-2 5 0,2-1-14 16,10-3-10-16,-14 6-3 0,14-6 7 16,0 0 6-16,0 0 3 0,0 0 6 0,0 0-11 15,0 0 1-15,0 0 5 0,11-9-5 0,-11 9-7 16,24-9-6-16,-10 3-5 0,3 0 7 16,2-1-23-16,2 0-4 0,1-1-27 15,-3 1 74-15,4-2-200 0,-2 2 88 0,-2 0-192 16,0-1 96-16,-3 2-202 0,-1 0 102 0,-3 2-194 0,-12 4-59 15,16-4-77-15,-16 4-561 0,0 0-757 16</inkml:trace>
  <inkml:trace contextRef="#ctx0" brushRef="#br0" timeOffset="5319.97">12066 2644 884 0,'-9'5'584'16,"1"2"-60"-16,0 0-9 0,0 0-80 0,2 4-34 16,-1 0-47-16,0 2-35 0,1 2-17 15,1 1-31-15,1 0-30 0,0 6-21 16,-1-2-13-16,2 2-7 0,0 0 83 0,1-3-147 15,1 1-33-15,0-1-22 0,0-1-16 0,1 0-10 16,-1-2-25-16,0-1-62 0,1-15-79 16,0 22-75-16,0-22-61 0,0 17-39 0,0-17-51 15,0 11-49-15,0-11-53 0,0 0-48 0,0 0-28 16,0 0 13-16,0 0-344 0,0 0-389 16</inkml:trace>
  <inkml:trace contextRef="#ctx0" brushRef="#br0" timeOffset="5567.17">11964 2975 443 0,'-1'-15'438'0,"1"15"-55"0,3-15-39 0,-3 15 139 15,6-16-195-15,0 8-32 0,1 0-38 16,4-3 2-16,0 3-9 0,1-1-40 0,2 1-20 16,0 1-27-16,0 0-15 0,1 1 3 0,1 1-3 15,-1 2-7-15,1-1 1 0,-3 3-12 0,1 1-2 16,-14 0-8-16,22 4 9 0,-11-2 5 0,-2 1 14 16,0 1 13-16,-1 2 32 0,-8-6 14 15,9 13 19-15,-9-13 6 0,5 15-7 0,-5-15-17 16,-2 15-12-16,2-15 98 0,-8 14-168 15,1-7 96-15,-2 2-144 0,-2-1 95 0,-3-1-151 16,1-1 69-16,-3 0-174 0,1 0-37 16,-3-4-48-16,0 1-49 0,1-1-50 0,1-2-31 15,2-1-47-15,2-1-68 0,2-1-127 0,1-1-715 16,1-1-898 0</inkml:trace>
  <inkml:trace contextRef="#ctx0" brushRef="#br0" timeOffset="5953.61">12550 2336 517 0,'-8'-8'926'0,"3"1"-132"0,5 7-135 15,-9-10-98-15,9 10-110 0,-6-7-84 16,6 7-73-16,0 0-42 0,-5-8-39 0,5 8-20 15,0 0-26-15,0 0-23 0,0 0-25 0,0 0-17 16,0 0-22-16,0 0-11 0,12 6-13 16,-12-6-33-16,7 8-67 0,-7-8-58 0,8 10 50 15,-8-10-240-15,9 12 45 0,-9-12-271 16,7 13-134 0,-7-13-640-16,3 13-895 0</inkml:trace>
  <inkml:trace contextRef="#ctx0" brushRef="#br0" timeOffset="6157.16">12413 2461 49 0,'0'0'862'0,"0"0"-205"15,-12 3 37-15,12-3-279 0,0 0 104 0,0 0-191 16,0 0 120-16,0 0-186 0,0 0 95 0,0 0-182 16,0 0 101-16,0 0-177 0,18-1 115 15,-18 1-173-15,19-3 125 0,-19 3-160 0,21-4 128 16,-11 0-163-16,0 3 90 0,2-2-172 15,-12 3-74-15,19-4-59 0,-19 4 85 0,19-5-208 16,-19 5-91-16,12-1-120 0,-12 1-561 16,0 0-753-16</inkml:trace>
  <inkml:trace contextRef="#ctx0" brushRef="#br0" timeOffset="6336.11">12400 2562 260 0,'0'0'586'0,"-13"8"-85"16,13-8-54-16,0 0-36 15,0 0-35-15,0 0 83 16,0 0-195-16,0 0 116 0,11 6-190 0,-11-6 116 0,15-5-182 16,-15 5 108-16,20-5-178 0,-6 1 128 0,1-1-158 15,0 1 131-15,0 0-160 0,-1 0 129 16,-1 1-160-16,-2 0 72 0,-1 1-251 0,-10 2 69 16,18-4-238-16,-18 4-110 0,11-1-101 0,-11 1-415 15,0 0-615-15</inkml:trace>
  <inkml:trace contextRef="#ctx0" brushRef="#br0" timeOffset="6523.77">12403 2689 390 0,'-8'6'568'0,"8"-6"-54"0,-11 9-39 0,11-9 103 16,0 0-202-16,0 0 104 0,0 0-201 16,0 0 104-16,10 7-189 0,-10-7 102 0,16-4-165 15,-1-1 133-15,0-1-162 0,2 1 114 0,2-3-172 16,1 1 122-16,0 0-163 0,-1-1 105 15,1-1-217-15,-1 2 46 0,-1 0-253 0,-1 0 38 16,-2 2-298-16,0-1-211 0,-5 3-287 16,-10 3-689-16</inkml:trace>
  <inkml:trace contextRef="#ctx0" brushRef="#br0" timeOffset="6728.38">12566 2677 423 0,'-8'11'585'0,"1"0"-56"0,-1 2-48 0,2 1-38 15,1 1-43-15,1 1-4 0,0 2-18 0,2 1 14 16,0 0-27-16,1 1-45 0,1 1-47 16,0-1-47-16,0 1-44 0,2-2-37 0,-1 1-29 15,0-2-25-15,0 0-58 0,1-2-64 16,-1-3-70-16,0-2-53 0,-1-11-50 0,2 17-81 16,-2-17-71-16,0 0-55 0,0 15-56 15,0-15-63-15,0 0-54 0,0 0-253 0,0 0-380 16</inkml:trace>
  <inkml:trace contextRef="#ctx0" brushRef="#br0" timeOffset="6982.47">12489 2923 281 0,'0'0'504'0,"3"-12"91"0,-3 12-217 15,6-11 21-15,-6 11-24 0,12-11-25 0,0 4-32 16,1 0 1-16,2 1-13 0,-1-3-34 0,3 3-34 16,-1 1-52-16,3 0-33 0,-2 1-29 15,0 1-24-15,-1 1-23 0,0 1-9 0,-3 0-4 16,-13 1 2-16,23 3-1 0,-23-3 3 0,19 6 9 15,-11-2 30-15,-8-4 21 0,10 12 22 0,-10-12 5 16,4 15 9-16,-4-15 104 0,-2 18-143 16,-4-6 106-16,-1 1-130 0,-2-1 87 0,-3 4-135 15,1-4 92-15,-3 1-134 0,2-3 95 16,0 0-163-16,-1-1-50 0,1 0-56 0,0-3-89 16,3 0-104-16,9-6-139 0,-13 2-144 0,13-2-185 15,0 0-582-15,-11-4-1009 0</inkml:trace>
  <inkml:trace contextRef="#ctx0" brushRef="#br0" timeOffset="7189.62">12866 2591 835 0,'7'-8'846'0,"-7"8"10"0,11-6-220 0,-11 6-34 0,10 5-41 15,-10-5-78-15,7 14-60 0,-3 1-57 0,-2 1-45 16,1 1-38-16,-1 2-49 0,1-2-44 0,0-1-39 15,-1 2-19-15,0-1-25 0,0-2-29 0,0-1-42 16,-2-3 35-16,0-11-196 0,3 18-46 16,-3-18-45-16,1 15-74 0,-1-15-103 0,0 0-86 15,0 0-99-15,0 0-94 0,0 0-690 16,0 0-962-16</inkml:trace>
  <inkml:trace contextRef="#ctx0" brushRef="#br0" timeOffset="7622.11">12964 2635 514 0,'5'-9'731'0,"0"0"-65"0,2 2 85 0,-7 7-238 16,9-12 73-16,-9 12-212 0,11-10 97 0,-11 10-185 16,15-9 106-16,-15 9-151 0,18-5-12 15,-18 5-28 1,22-4-29-16,-11 3-15 0,-11 1-21 0,24 0-18 0,-24 0-22 0,25 0-12 0,-25 0-21 31,22 0-9-31,-22 0-14 0,20 1 6 0,-20-1-27 0,18 1 3 0,-18-1-7 0,14 2-7 16,-14-2-5-16,12 3-22 0,-12-3-20 31,9 3-27-31,-9-3-28 0,5 9-29 0,-5-9 95 16,-1 11-187-16,1-11 99 0,-10 20-175 0,1-7 140 15,-4 1-140-15,-2 0 23 0,-5 2 42 0,-1 0 44 16,1-1 53-16,-3 1 51 0,2-1 74 16,2-5 75-16,2 1 59 0,1-1 32 0,2-2 14 15,3-2-20-15,1 0-19 0,3 0-28 16,7-6-6-16,-11 7 1 0,11-7 8 0,0 0 6 15,0 0 2-15,0 0-1 0,0 0-16 0,4 8-18 16,-4-8-20-16,19-5-11 0,-6 1-11 16,2-1-13-16,0-1-53 0,2 1-47 0,-2-1-45 15,1 1-28-15,-2 0 105 0,1-1-180 16,-2 1 109-16,-3 1-147 0,0-1 157 0,-10 5-148 16,14-7 111-16,-14 7-177 0,10-7 5 15,-10 7 4-15,7-7 9 0,-7 7 5 0,0 0 8 16,3-9 6-16,-3 9-1 0,0 0-17 0,-4-15-19 0,4 15-37 15,-6-15-248-15,6 15-112 0</inkml:trace>
  <inkml:trace contextRef="#ctx0" brushRef="#br0" timeOffset="7897.46">13103 2450 444 0,'-2'-17'478'0,"2"4"-48"16,0 13-57-16,-3-19-40 0,3 19-42 16,-1-14-38-16,1 14 135 0,0 0-162 0,0 0 132 15,0 0-156-15,0 0 161 0,0 0-135 0,1 9 128 16,0 9-143-16,-1 2 14 0,0 7 22 15,2 7 5-15,-4 0 11 0,2 4 11 0,-1 8-3 16,1-2-6-16,-3 1 92 0,3 2-133 0,-3-2 87 16,0-1-147-1,1-6 109-15,0-2-170 0,0-2-105 0,0 1 0 16,-1-8 0-16,2 0 0 0,0-4 0 16,0-4 0-16,-1-1 0 0,1-3 0 0,-2-2 0 15,2-2 0-15,1-11 0 0,-1 17 0 0,1-17 0 16,-1 12 0-16,1-12-167 0,0 0-259 15,0 0-99-15,0 0-104 0,0 0-124 16,0 0-169-16,0 0-591 0,0 0-1142 0</inkml:trace>
  <inkml:trace contextRef="#ctx0" brushRef="#br0" timeOffset="8038.07">13327 3026 836 0,'0'0'850'16,"7"6"-112"-16,-7-6-69 0,2 12-52 0,-2-12-77 15,-1 13-104-15,1-13-87 0,-9 22-79 16,1-5-122-16,-4 0-182 0,-1 2-230 16,-5 1-295-16,-2 1-900 0,1-2-1077 0</inkml:trace>
  <inkml:trace contextRef="#ctx0" brushRef="#br0" timeOffset="9781.23">14151 2350 91 0,'0'0'665'0,"0"0"-131"0,0 0-83 16,-11-4-48-16,11 4-47 0,0 0 105 0,0 0-160 16,0 0 141-16,-6 8-159 0,6-8 136 15,0 0-189-15,-4 12 123 0,4-12-155 0,-6 11 117 16,6-11-175-16,-8 14-14 0,3-6-20 0,-3 2-20 16,-1 2-18-16,-5 3-14 0,-1 0-22 15,-5 4-35-15,0 0-41 0,-7 5-38 0,0-2-18 16,-1 1-32-16,0-2-25 0,4-2-20 15,1-3-19-15,5-3-32 0,0-1-58 0,4-3 36 16,1-3-298-16,3-2-685 0,10-4-844 16</inkml:trace>
  <inkml:trace contextRef="#ctx0" brushRef="#br0" timeOffset="10032.62">14032 2296 378 0,'17'3'738'0,"1"2"107"16,4 3-247-16,-1 1 62 0,5 4-200 16,0 3-31-16,3 3-25 0,0 1-60 0,-1 1-27 15,-1 1-42-15,-2 0-29 0,1 1-29 0,-1 1-31 16,-4-5-39-16,-1 2-27 0,-1-1-18 16,0-2-25-16,-2 1-24 0,-2-4-1 15,-2 0-36-15,-3-4-31 0,1 1-34 0,-2-3-36 16,-2 0-31-16,0-2-33 0,-7-7-68 0,9 11-67 15,-9-11 38-15,4 7-247 0,-4-7-104 16,0 0-156 0,0 0-395-16,-8 9-763 0</inkml:trace>
  <inkml:trace contextRef="#ctx0" brushRef="#br0" timeOffset="10220.54">14184 2712 120 0,'-17'1'1015'0,"4"-1"-377"0,13 0 64 0,-22 0-247 16,22 0 70-16,-16 0-222 0,16 0 89 15,0 0-186-15,-16 0 119 0,16 0-157 0,0 0 3 16,0 0 2-16,0 0-7 0,0 0-19 16,0 0-29-16,0 0-19 0,9-4-21 0,-9 4-14 15,15-2-39-15,-15 2-60 0,17-4 71 0,-17 4-226 16,19-2 68-16,-19 2-236 0,16-2 63 16,-16 2-232-16,14 0-89 0,-14 0-575 0,10 3-800 15</inkml:trace>
  <inkml:trace contextRef="#ctx0" brushRef="#br0" timeOffset="10690.26">14057 2835 219 0,'-13'7'684'15,"3"-1"-102"-15,10-6-59 0,-15 9-60 16,15-9-93-16,-10 6-54 0,10-6-50 0,0 0-35 16,-10 6-26-16,10-6-19 15,0 0-23-15,0 0-25 0,0 0-32 0,0 0-17 16,0 0-24-16,16 0-17 0,-16 0-16 15,0 0-9-15,17 1-6 16,-17-1 3-16,13 5-4 0,-13-5 10 16,14 11 3-16,-7-1 6 0,-1 2 5 0,-1 3 0 0,0 1-1 0,-2 1 14 15,0 0 9-15,-2 2 15 0,1-1 13 16,-2 0 3-16,0-1-3 16,1 0-3-16,-1-3-10 0,0-2-6 0,0-12-19 0,1 19 1 0,-1-19-7 15,0 14-11-15,0-14-6 0,3 11 0 16,-3-11-9-16,0 0-33 0,0 0-54 0,17-3-51 15,-7-5-39-15,1-2-10 0,3-3-8 0,0-2 2 16,-1-1 8-16,2 0 23 0,-2 0 26 16,2 0 24-16,-2 1 16 0,0 1 16 0,-3 3 13 15,-1 1 44-15,0 1 43 0,-3 1 31 16,-6 8 16-16,11-8 37 16,-11 8 31-16,0 0 18 0,13-3 1 15,-13 3-1-15,6 5-12 0,-6-5 9 0,7 14 109 16,-3-5-153-16,-2 1-13 0,3 3-11 15,-1 2-13-15,0-1-14 0,-1 0-16 0,0-3-16 16,-1 1-2-16,-2-12-9 0,5 18-25 16,-5-18-50-16,4 15-41 0,-4-15-44 0,3 10-53 15,-3-10-84-15,0 0-85 0,0 0-102 0,6 6-145 16,-6-6-226-16,0 0-351 0,7-11-786 16</inkml:trace>
  <inkml:trace contextRef="#ctx0" brushRef="#br0" timeOffset="10881.03">14560 2588 559 0,'5'-12'874'15,"-5"12"-28"-15,7-14-252 0,-7 14 111 0,0 0-232 0,9-5 68 16,-9 5-227-16,0 0-45 0,7 6-40 16,-7-6-46-16,4 11-29 0,-4-11-27 0,4 16-30 15,-4-16-54-15,3 17-69 0,-3-17-62 0,3 16-66 16,-3-16 43-16,2 15-245 0,-2-15 53 15,2 12-245-15,-2-12-138 0,0 0-489 0,4 12-785 16</inkml:trace>
  <inkml:trace contextRef="#ctx0" brushRef="#br0" timeOffset="11100.33">14735 2514 697 0,'0'0'755'0,"0"0"87"0,0 0-236 16,0 0 95-16,0 0-198 0,3 12-41 0,-3-12-37 15,-6 25-2-15,3-7-17 0,-2 3-47 0,-2 3-35 16,-1 4-55-16,-3 1-34 0,1 1-42 16,-4 2-35-16,0-4 67 0,1-1-140 15,-1 1-48-15,-1-3 0 0,0 1-77 0,1-3-20 16,-1-1 39-16,1-2-196 0,0-4-69 0,0-1-73 16,3-3-65-16,-1-2-76 0,2-3-58 15,0-1-70-15,1-2-107 0,9-4-499 0,-15 2-845 16</inkml:trace>
  <inkml:trace contextRef="#ctx0" brushRef="#br0" timeOffset="11588.12">14385 2916 383 0,'0'0'622'16,"0"-16"-67"-16,0 16-5 0,6-15-38 0,-1 6-20 15,2-3-27-15,2 0-13 0,1 1-48 16,4-1-60-16,0-1-53 0,3 1-39 0,0 0-49 16,2-1-39-16,4-2-26 0,2 2-34 0,0 0-17 15,2-1-17-15,1 2-14 0,0 0-17 16,1 1-6-16,-2 1-9 0,-3 2 123 0,-3 2-160 15,1-1 126-15,-3 3-155 0,-4 1 135 16,0 0-136-16,-15 3 44 0,19-2 8 0,-19 2 39 16,18 3 28-16,-18-3 24 0,12 13 28 0,-4-2-5 15,-2 3 5-15,-2 2-4 0,0 4 4 16,0 2-11-16,-1 2 4 0,-2 1 91 16,0-2-126-16,0 4 104 0,-1-2-130 0,-1 0-15 15,1-2-45-15,-2 0 0 0,0-3 0 0,1-1 0 16,0-2 0-16,-2 0 0 0,2-3 0 15,0-1 0-15,-1-2 0 0,2-11 0 0,-1 16 0 16,1-16 0-16,-3 13 0 16,3-13 0-16,-3 9 0 0,3-9 0 0,0 0 0 0,-11 7 0 15,11-7-60-15,0 0-216 0,-17-2-6 0,7-3 5 16,-2-2 16-16,-1 1 39 0,-2-3 45 16,-1 0 39-16,-1-1 26 0,1 1 36 0,0 2 55 15,3-1 60-15,-1 1 55 0,2 0 40 0,1 3 110 16,3-1-137-16,8 5 85 0,-12-9-143 15,12 9 104-15,-10-7-130 0,10 7 89 16,0 0-107-16,-3-14-11 0,3 14 1 0,4-9-3 16,-4 9-5-16,9-11-43 0,-9 11-51 0,11-12-44 15,-11 12-41-15,16-9-47 0,-9 4-56 16,2 0-62-16,4-1-57 0,-1 0-47 0,-1 0 75 16,1 0-263-16,0 1-650 0,2-3-903 0</inkml:trace>
  <inkml:trace contextRef="#ctx0" brushRef="#br0" timeOffset="12199.44">15202 2399 594 0,'6'-11'872'0,"-2"4"-29"16,-4 7-271-16,7-12-54 0,-7 12-61 0,4-8-57 15,-4 8-35-15,0 0-34 0,0 0-37 0,8-7-42 16,-8 7-38-16,0 0-36 0,0 0-39 15,0 0-21-15,0 0-22 0,-2 16-27 0,2-16-42 16,-7 13-41-16,7-13-34 0,-6 15 99 16,6-15-164-16,-8 15 129 0,8-15-142 0,-7 14 150 15,7-14-130-15,-9 14 152 0,9-14-130 16,-7 10 151-16,7-10-120 0,-4 9 161 0,4-9-128 16,0 0 150-16,-5 10-151 0,5-10 133 0,0 0-143 15,0 0 141-15,0 0-141 16,0 0 135-16,2 12-146 0,-2-12 11 0,0 0 1 0,0 0 13 15,16 0 6-15,-16 0 3 0,12-2 4 16,-12 2-1-16,14-3 6 0,-14 3-4 0,20-7 3 16,-11 4-3-16,2-1-6 0,-1 1-2 0,0 0 3 15,1 0 122-15,-11 3-151 0,18-4 126 16,-18 4-147-16,15-2 143 0,-15 2-127 16,11 3 25-16,-11-3 13 0,8 9 10 0,-8-9 8 15,2 18 13-15,-2-7 5 0,-4 7 5 0,0 2 4 16,-2 4 8-16,-2 2 1 0,-3 3-6 15,1-2 4-15,-6 6 6 0,2 0 16 0,-1-2 8 16,-1 1 96-16,3-6-122 0,-1 0-29 0,2-2 36 16,2-4 100-16,3-1-132 0,2-2 97 15,-1-3-110-15,3 1 116 0,1-4-118 0,2-11 101 16,2 20-101-16,-2-20 97 0,8 15-114 16,-1-9 104-16,0 0-118 0,7-1 100 0,-2-2-112 15,3 0 113-15,1-1-122 0,2-1 97 0,-1 0-104 16,2-1 91-16,-1-2-116 0,-1 0 100 15,2 0-109-15,-2 0 70 0,0-2-95 0,-1 0 82 16,0 0-150-16,-2-1-17 0,0 3-10 0,-14 2-24 16,18-6-11-16,-18 6-27 0,15-5-47 15,-15 5-49-15,10-2-54 0,-10 2-63 16,0 0-74-16,0 0-127 0,0 0-535 0,0 0-822 16</inkml:trace>
  <inkml:trace contextRef="#ctx0" brushRef="#br0" timeOffset="12730.77">15234 2721 366 0,'-6'-8'721'0,"6"8"-157"0,-8-13-41 16,8 13 79-16,0-12-220 0,0 12 110 0,7-13-173 16,-7 13 132-16,12-17-185 0,-2 7 95 15,2 0-194-15,2-2 95 0,3-1-182 0,-1 1 110 16,2 0-167-16,0 0 120 0,0 4-161 15,0-3 120-15,-4 5-175 0,0-1 125 0,0 2-155 16,-4 1 141-16,-10 4-140 16,18-4 20-16,-18 4 45 0,0 0 24 0,16 2 164 0,-16-2-112 15,7 10 166-15,-7-10-132 0,4 16 15 0,-4-16 21 16,0 28-1-16,0-9 7 0,0 3 6 16,-1 3 4-16,0 3 6 0,0 5 5 0,0 1-35 15,-2 3 36-15,3 0 99 0,-2 1-125 0,1-1-2 16,0 0-7-16,0-1-12 0,1-2-6 15,-1-6-19-15,1-2-12 0,-1-2-27 16,1-4-26-16,-2-2 0 0,2-1 0 0,-1-4 0 16,0-2 0-16,1-11-4 0,-5 16-108 0,5-16-43 15,-9 13-60-15,9-13-41 0,-15 4-37 16,15-4-23-16,-19-1 2 0,4-2 2 0,-3-3 3 16,-3-3 39-16,-5-3 35 0,-1-1 46 0,-2-3 45 15,-3 0 66-15,4 1 80 0,2 3 69 16,2-1 48-16,2 3 49 0,5 1 37 0,3 1 8 15,0 1-26-15,3 0-33 0,4 1-8 16,7 6 1-16,-7-12 2 0,7 12-10 0,1-12 94 16,-1 12-135-16,9-14-13 0,1 5-3 0,3-2-16 15,2 0-13-15,3-1-11 0,3-3-9 16,2 2-36-16,2-2-63 0,0 1-88 16,0-1-85-16,-1 1 29 0,0 1-249 0,0-1 28 15,-6 3-298-15,1 1-883 0,-3 0-1265 0</inkml:trace>
  <inkml:trace contextRef="#ctx0" brushRef="#br0" timeOffset="12934.34">15417 2698 699 0,'-6'-7'763'15,"6"7"2"-15,-10-10-239 0,10 10 106 0,-7-8-232 16,7 8 65-16,0 0-234 0,-7-4 92 16,7 4-165-16,0 0 3 0,-5 10 4 0,5-10-2 15,-4 20 3-15,3-4 5 0,-1 2-2 16,1 1-12-16,0 2-21 0,-1 1-22 0,0 0 86 15,-1 2-149-15,1-5 99 0,0 1-135 16,0-2-31-16,0 0-49 0,0-2-76 0,0-2-81 16,1-3-78-16,1-11-86 0,-2 16-88 0,2-16-144 15,0 0-830-15,1 15-1061 0</inkml:trace>
  <inkml:trace contextRef="#ctx0" brushRef="#br0" timeOffset="13265.45">15717 2533 926 0,'7'-8'899'15,"-7"8"-147"-15,9-12-96 0,-9 12 70 0,6-8-244 16,-6 8 43-16,0 0-227 0,0 0 80 16,0 0-214-16,0 0 110 0,0 0-187 0,-4 15 113 15,0-8-176-15,-2 5 125 0,0-1-172 0,-2 0 125 16,1-1-157-16,0 0 139 0,2-2-145 15,5-8 139-15,-9 12-147 0,9-12 134 16,-6 9-151-16,6-9 153 0,0 0-134 0,-2 11 150 16,2-11-137-16,0 0 142 0,8 6-142 0,-8-6 141 15,0 0-147-15,15 5 143 0,-15-5-147 16,15 0 138-16,-15 0-134 0,17 0 136 0,-17 0-142 16,20-1 145-16,-20 1-190 0,19-4 107 15,-19 4-191-15,21-2 112 0,-21 2-182 0,19-5-37 16,-19 5-54-16,18-4-41 0,-18 4-54 0,16-3-111 15,-16 3-187-15,11-2-284 0,-11 2-645 0</inkml:trace>
  <inkml:trace contextRef="#ctx0" brushRef="#br0" timeOffset="13484.31">15826 2621 407 0,'0'0'845'0,"-9"5"-163"16,9-5-67-16,-10 9-61 0,10-9 85 0,-7 16-205 15,3-3-40-15,0 2-14 0,0 2 22 16,1 6 0-16,-3-1-24 0,3 1-35 0,0 1 55 15,-1 1-141-15,1 0 71 16,-1 1-144-16,-1 4 85 0,1-1-144 0,-2 0 30 0,2-4-155 16,0 0 0-16,0 0 0 0,1-3 0 15,0-2 0-15,0-3 0 0,2-1 0 0,-1-3 0 16,1-2 0-16,1-11 0 0,-1 16-147 0,1-16-56 16,0 0-60-16,2 15-81 0,-2-15-98 15,0 0-121-15,0 0-130 0,0 0-239 0,14-3-530 16,-14 3-1079-16</inkml:trace>
  <inkml:trace contextRef="#ctx0" brushRef="#br0" timeOffset="13803.14">16215 2594 793 0,'-7'-10'804'0,"7"10"20"0,-8-13-255 16,8 13 109-16,-5-8-232 0,5 8 65 0,0 0-207 15,-5-11-22-15,5 11-30 0,0 0-32 16,0 0-37-16,0 0-29 0,0 0-25 15,0 0-32-15,0 0-45 0,0 0-65 0,0 0-73 16,0 0 47-16,6 11-237 0,-6-11 45 0,0 0-259 16,5 11-135-16,-5-11-816 0,0 0-1055 15</inkml:trace>
  <inkml:trace contextRef="#ctx0" brushRef="#br0" timeOffset="13985.09">16380 2487 198 0,'0'0'918'0,"0"0"-193"16,0 0-81 0,0 0-58-16,0 0-60 0,0 0-61 0,3 8 70 0,-3-8-206 0,0 0 66 15,-3 13-208-15,3-13 93 0,-5 13-187 16,5-13 74-16,-7 16-226 0,1-8 54 0,1 3-231 16,-2-1 64-16,0-1-231 15,0 0-39-15,-2 1-78 0,0-2-113 16,-1 2-488-16,-1-2-735 0</inkml:trace>
  <inkml:trace contextRef="#ctx0" brushRef="#br0" timeOffset="14174.21">16044 2717 621 0,'0'0'673'0,"-13"4"-87"16,13-4 108-16,0 0-205 0,0 0 104 16,0 0-194-16,0 0-40 0,0 0-45 0,0 0-45 0,13 2-36 15,-13-2-23-15,22-4-23 0,-5 0-23 16,1 1-31-16,2-1-17 0,3-2-28 15,1 2-20-15,0-2-26 0,1 0 74 0,-2 1-217 0,1-2 62 16,-1 2-226 0,-1-1-50-16,-6 0-52 0,1-1-45 0,-2 2-52 0,-1-1-96 0,-4 2-105 0,-10 4-325 15,14-8-585-15</inkml:trace>
  <inkml:trace contextRef="#ctx0" brushRef="#br0" timeOffset="14464.78">16321 2421 390 0,'0'0'614'0,"-5"-11"-89"0,5 11-78 15,0 0-64-15,-7-8-53 0,7 8 138 0,0 0-176 16,0 0 129-16,0 0-164 0,-4 6 123 0,4-6-183 16,-1 16 144-16,-1-5-151 0,2 6 31 15,0 6 13-15,0 3 7 0,-1 7 7 0,0 2-22 16,0 1-12-16,-1 1-14 0,0-2-7 15,-2 1 63-15,0-3-133 0,0 0 75 0,1-1-131 16,-1-6 78-16,1-3-123 0,-1-1 85 16,1-6-142-16,1 1 63 0,0-4-142 0,0-3 65 15,2-10-184-15,-1 15-73 0,1-15-70 0,0 0-69 16,0 0-66-16,0 0-32 0,0 0-33 0,0 0-41 16,0 0-2-16,3-13 128 0,-3 13-462 0,3-19-536 15</inkml:trace>
  <inkml:trace contextRef="#ctx0" brushRef="#br0" timeOffset="14647.15">16270 2850 1473 0,'0'-12'272'0,"0"12"28"0,-2-18 29 15,2 18-26-15,-5-12 120 0,5 12-181 0,-7-6 117 16,7 6-164-16,0 0-3 0,-18 0 10 16,18 0-13-16,-16 6-19 0,6-1-2 0,-3 1 16 15,2-1-8-15,-2 2-11 0,3-2-27 16,1-1-25-16,9-4-23 0,-15 8-20 0,15-8-19 16,-11 5-38-16,11-5-60 0,-9 4-52 0,9-4-20 15,0 0-33-15,0 0-39 0,0 0-70 16,0 0-61-1,8-6 57-15,0 0-214 0,5-1-8 0,1 0 6 0,5-4-18 16,0 2-267-16,1-1-282 0</inkml:trace>
  <inkml:trace contextRef="#ctx0" brushRef="#br0" timeOffset="14943.76">16368 2764 425 0,'0'0'490'16,"4"13"-88"-16,-4-13-59 0,-5 18-21 0,-4-5-12 16,-1 5-33-16,-5 2 5 0,-1 3-5 15,-2-1 3-15,-4 3 11 0,-1 1 13 16,0-1 0-16,2-4-7 0,1-1-10 15,2-2-24-15,3-3-48 0,1-2-47 0,3-2-69 0,3-2-108 16,0-1-52-16,8-8-24 0,0 0-50 16,0 0-63-16,0 0-93 0,0 0-82 0,11-6-58 15,0-4 3-15,3 1 41 0,2-3 67 16,2 0 55-16,0 0 79 0,1 0 93 0,-1 1 98 16,0 1 54-16,0 1 169 0,-4 1-143 0,-1 3 73 15,-3 2 57-15,-10 3 42 0,14-3-13 16,-14 3-11-16,0 0-2 0,9 7-7 0,-9-7-32 15,-2 15-30-15,-3-3-19 0,0 2-8 16,-4 4-18-16,-1 0-6 0,-2 1-1 0,-2 1-7 16,-1 1-13-16,-1-2-14 0,2-2-19 15,0-3-44-15,0 1-90 0,4-7-134 0,0 1-144 16,1-3-140-16,9-6-187 0,-11 4-515 16,11-4-807-16</inkml:trace>
  <inkml:trace contextRef="#ctx0" brushRef="#br0" timeOffset="15150.58">16356 3024 367 0,'11'3'851'0,"0"5"-99"0,1 2-17 15,3 3-46-15,0 4-48 0,3 2-61 16,-2 2-46-16,2 1-39 0,-1-1-42 0,-1 1-59 16,0 0-47-16,-1-1-58 0,-5-5-49 0,2 1-40 15,-3-3-40-15,-1-2-28 0,0-2-35 16,-3-1-41-16,-5-9-53 0,8 12-86 0,-8-12-110 15,0 0-145-15,0 0-162 0,0 0-167 16,0 0-300-16,0 0-699 0,0 0-1334 0</inkml:trace>
  <inkml:trace contextRef="#ctx0" brushRef="#br0" timeOffset="17315.95">16857 2627 113 0,'11'-4'511'0,"-11"4"-90"0,0 0-57 0,12-2-34 16,-12 2-25-16,0 0-16 0,14-2-29 15,-14 2-27-15,0 0 117 0,15 0-181 0,-15 0 129 16,0 0-170-16,15-2 135 0,-15 2-164 16,0 0 144-16,12 3-138 0,-12-3 149 0,0 0-156 15,7 9 123-15,-7-9-167 0,-2 15-11 0,0-5-5 0,-3 5-6 0,-2-1-2 16,-2 4-5-16,-2 0-7 0,1-1-2 0,-1 1 2 15,-1-2-7-15,1 2 6 0,-1-2-8 16,0 0 1-16,1-3 1 0,1-1 5 0,2-1-2 16,1-3-6-16,1-1 1 0,6-7-3 15,-10 12-17-15,10-12-14 0,-6 8-1 0,6-8 6 16,0 0 6-16,0 0 0 0,0 0 7 0,0 0-2 16,17 1 0-16,-17-1 3 0,17-6-3 15,-2 1 7-15,-1 0-5 0,2-1 7 0,-1 0 9 16,3 0 39-16,-2 0-34 0,4-1 2 15,-3 1-6-15,1 1 3 0,-2-2-5 0,1 3-13 16,-3 0 80-16,-1 0-210 0,-13 4 102 0,19-4-167 16,-19 4-25-16,0 0-12 0,12 3 134 15,-12-3-152-15,0 0 33 0,-3 15 19 16,-2-6 9-16,-4 1 11 0,0 1 35 0,-3 3 27 16,-4 1 32-16,2-1 30 0,-6 3 46 0,-1 1 34 15,2-2 43-15,-2 1 27 0,0 0 22 16,1-1 38-16,0 0 51 0,3-3 29 0,1-1 36 15,3-3 7-15,1 1-36 0,4-4-34 16,1 0-35-16,7-6 1 0,-10 7 4 0,10-7-7 16,0 0-22-1,0 0-21-15,0 0-20 0,14 2-9 16,-14-2-14-16,23-7-18 0,-8 1-11 0,2 1-5 16,3-1 96-16,1-1-135 0,1 0 107 0,0 1-132 15,1-1-4-15,0 1-15 0,-1 2-39 16,-3 0-19-16,-1 0-35 0,-2 2-29 0,-2-1-16 15,-2 1 0-15,-12 2 14 0,19-1 15 16,-19 1-3-16,13-2 14 0,-13 2-2 0,0 0-9 16,14-1-40-16,-14 1-33 0,0 0-62 0,0 0-54 15,8-6-41-15,-8 6-49 0,0 0-98 16,0 0-264-16,-1-17-304 0</inkml:trace>
  <inkml:trace contextRef="#ctx0" brushRef="#br0" timeOffset="17712.21">17033 2786 556 0,'-6'-12'636'15,"1"1"-100"-15,0 2 87 0,5 9-251 0,-8-14 54 16,8 14-221-16,-5-9 128 0,5 9-165 0,0 0 139 16,0 0-155-16,0 0-10 0,0 0 6 15,-5 14 1-15,5-14 3 0,0 22-2 0,0-4 6 16,0 4 14-16,-1 3 0 0,-1 6-7 16,-2 2-13-16,-1 2-10 0,-3 4-18 0,1 0-17 0,-1 0-20 15,0-2-24-15,-2-5-11 0,2-1-40 0,0-2-46 16,0-2-51-16,0-4-57 0,0-2-53 15,1 0-47-15,-1-4-51 0,0-4-34 16,1 0-35-16,-1-2-2 0,1-4 11 0,-1 0 55 16,0-3 54-16,8-4 74 0,-16 5 91 0,16-5 82 15,-17 3 76-15,17-3 71 0,-14 2 54 16,14-2 38-16,0 0 18 0,-18 0-10 0,18 0-18 16,0 0 11-16,0 0 14 0,0 0 10 0,0 0-3 15,0 0 3-15,0 0 2 0,5-9-15 16,-5 9 89-16,20-3-133 0,-20 3 89 0,26-1-134 15,-8 1 79-15,1 0-143 0,2 0 80 16,-1 0-127-16,1 0-13 0,1 1-13 0,-2-1 87 16,1 2-113-16,-1-2-29 0,-2 1-58 15,-2-1-50-15,-3 0-49 0,-13 0-46 0,24-1-34 16,-24 1-41-16,19-2-47 0,-19 2-44 0,18-3-59 16,-18 3-38-16,16-7-51 0,-16 7-131 15,11-9-594-15,-11 9-877 0</inkml:trace>
  <inkml:trace contextRef="#ctx0" brushRef="#br0" timeOffset="17915.7">17244 2899 507 0,'0'0'827'16,"12"-11"-130"-16,-12 11-51 0,14-10-37 0,-5 6-44 15,0 0-67-15,5-1-80 0,1-1-52 16,2 0-65-16,2 1-52 0,1-2-52 0,1 1-33 15,0 0-33-15,0 0-74 0,-2 2-76 0,-2-1 46 16,1 1-241-16,-1 1 54 0,-1-2-243 16,-3 4 56-16,-2-1-278 0,-11 2-179 0,17-3-353 15,-17 3-772-15</inkml:trace>
  <inkml:trace contextRef="#ctx0" brushRef="#br0" timeOffset="18310.09">17543 2792 536 0,'-11'4'785'15,"0"2"-324"-15,1 2-36 0,-1 1-46 0,1-1-46 16,-1 5-30-16,-3 1-18 0,1 3-6 0,-3 4-12 16,0 2-21-16,-3 6-25 0,1 0-20 15,-1 2-7-15,-1 0 1 0,2 0 1 0,2-5-6 16,2-2-15-16,0-1-12 0,4-5-26 16,1-2-20-16,0-3-12 0,2-1-21 0,3-3-13 15,4-9 1-15,-5 12-3 0,5-12-13 0,0 0-17 16,0 0-36-16,12-5-39 0,-1-2-19 15,1-4-23-15,2 0-12 0,3-1-17 0,1-3-12 16,-1 2 1-16,4-1-5 0,-3 0-6 0,0 2 2 16,0 1 5-16,-3 0 9 0,-2 4-1 0,-2 0 6 15,0 3 19-15,-11 4 35 0,15-2 39 16,-15 2 43-16,7 6 31 0,-7-6 21 0,2 13 25 16,-2-13 13-16,-3 25 15 0,-1-9 13 0,-2 2 4 15,-3 1 3-15,1-2-24 0,-1 1-14 16,-1-3-22-16,2-2-13 0,1-1-13 0,0-2-15 15,0-2-38-15,7-8-58 0,-11 10-61 16,11-10-72-16,0 0-68 0,0 0-50 0,-9-9-69 16,9 9-54-16,0-17-52 0,3 1-82 15,1-5-110-15,0-2-332 0,1-2-591 0</inkml:trace>
  <inkml:trace contextRef="#ctx0" brushRef="#br0" timeOffset="18671.79">17472 2779 396 0,'9'-40'617'0,"-3"8"-101"0,0 4-101 16,-1 7-57-16,-1 5-20 0,3 5 32 15,-7 11-12-15,10-8-4 0,-10 8 17 0,13 12 112 16,-3 4-174-16,1 7-7 0,4 10-7 0,-1 5 4 16,0 5 9-16,2 2 71 0,-4 1-145 15,5 10 74-15,-5-8-132 0,-1 0-13 0,1-2-18 16,-2-2-16-16,0-3 82 0,-2-8-137 0,-1-4 81 16,-2-7-132-16,2-1 82 0,-3-6-105 15,1-2 0-15,-1-5 0 0,-4-8 0 16,9 6-5-16,-9-6-141 0,12-9 51 0,-5-3-158 15,2-6-7-15,-2-1 0 0,2-3 1 0,-1-4 8 16,-1-1 21-16,0-1 22 0,-1 3 33 16,0 2 37-16,-1 0 29 0,-2 6 38 0,-1 1 56 15,1 1 50-15,-1 3 26 0,-2 12 17 16,1-16 19-16,-1 16 22 0,0 0 9 0,-4-12 12 16,4 12-1-16,0 0 98 0,-13 5-141 0,13-5 98 15,-17 14-125-15,6-3 98 0,-1 3-126 16,-3 1 1-16,-3 4 3 0,1-2 2 0,1-1-14 15,1-2-2-15,0-1-18 0,1-1-48 0,3-3-76 16,-2-2-101-16,3-3-113 0,10-4-110 16,-17-1-127-16,17 1-132 0,-10-10-185 15,7 1-479-15,1-7-958 0</inkml:trace>
  <inkml:trace contextRef="#ctx0" brushRef="#br0" timeOffset="18813">17654 2650 1278 0,'3'-21'606'0,"1"5"-90"0,-2 1-75 0,1 4-37 15,-3 11-51-15,4-18-28 0,-4 18-44 16,4-10-48-16,-4 10-53 0,0 0-49 0,9-5-5 16,-9 5-336-16,0 0-175 0,13 6-251 15,-13-6-507-15,13 9-756 0</inkml:trace>
  <inkml:trace contextRef="#ctx0" brushRef="#br0" timeOffset="19190.84">18113 2652 785 0,'-4'-8'700'0,"4"8"86"0,-7-15-245 16,7 15 78-16,-4-10-211 0,4 10 93 15,0 0-204-15,-4-8 9 0,4 8 10 0,0 0-3 16,0 0-31 0,0 0-21-16,3 16-10 0,-3-16-38 0,3 27-9 0,-3-10-20 0,0 3-10 15,0 0-11-15,-1 5-4 0,-1-1-17 0,1-1 80 16,-2 1-143-16,0 0 85 0,-1-3-128 0,1-2 49 15,-1-1-85-15,2-2 0 0,-1-2-30 16,1-2-148-16,2-12-10 0,-3 17 35 0,3-17-234 16,-3 12-109-16,3-12-107 0,0 0-98 15,0 0-131 1,0 0-636-16,0 0-1086 0</inkml:trace>
  <inkml:trace contextRef="#ctx0" brushRef="#br0" timeOffset="20025.72">18118 2713 289 0,'5'-9'739'0,"-5"9"-122"0,11-10-26 16,-11 10-63-16,12-9-42 0,-12 9-31 0,16-6 110 15,-16 6-211-15,21-5 91 0,-10 4-189 16,2-1-29-16,6 2-30 0,0 0-31 0,0 0-30 16,1 0-26-16,-2 2-28 0,1-1-23 15,-2 1-44-15,-3 1-50 0,-4 0-27 0,-10-3 106 16,16 7-173-16,-16-7 119 0,6 13-147 0,-6-13 146 15,-2 18-127-15,-4-6 24 0,-5 2 26 16,-1 3 20-16,-7 2 19 0,-2 0 48 0,-2-1 56 16,-4 2 43-16,2-2 31 0,2-2 21 0,0-1 9 15,4-5 106-15,4 2-152 0,1-3 88 16,3-2-149-16,2-1 88 0,9-6-145 16,-13 7 111-16,13-7-133 0,0 0-26 0,0 0-31 15,0 0-30-15,0 0-22 0,17-3-23 0,-3-1 5 16,2-1-3-16,-1 1-9 0,1 1-25 15,-1 0-27-15,0 0-16 0,-4 2-26 0,-11 1-9 16,19 0 16-16,-19 0 34 0,10 6 28 16,-10-6 44-16,0 0 38 0,1 14 57 0,-5-5 42 15,-3 2 44-15,-5 5 35 0,-3-2 34 0,-3 5 39 16,-1 0 48-16,-2 0 25 0,-1-1 12 16,3 0-8-16,-2 0-9 0,5-5-30 0,2 0-35 15,3-2-35-15,1-2-32 0,1 0-23 16,2-1-9-16,7-8-7 0,-6 8-5 0,6-8-42 15,0 0-71-15,0 0-61 0,18-1-32 16,-2-5-29-16,3-1-13 0,4-2-25 0,4-1-13 16,0 1-19-16,-2 1-7 0,-1 0 11 0,1 3 28 15,-2 1 40-15,-4 1 39 0,-2 0 49 16,-2 3 97-16,-4 2 86 0,-11-2 68 0,16 7 64 16,-9-1 46-16,-2 3 22 0,-1 5 10 15,-3 2 3-15,-2 2-4 0,-1 6-1 0,-3-2-14 16,-1 2-15-16,-3 2-25 0,0-1-23 15,-1 0-21-15,1-3-23 0,0-3-13 0,0-1-26 0,-1-2-10 0,3-2-13 16,-1-2-18 0,0-2 0-16,1-2 55 0,7-8-169 0,-12 9-42 15,12-9-33-15,0 0-34 0,-16-3-41 16,16 3-29-16,-11-12-27 0,5 2-12 0,1-5 11 0,0 1 9 0,1-5 12 16,-1-4 9-16,2 0 36 0,-1-2 26 0,2-2 27 15,-1 1 28-15,2 1 23 0,0 0 31 0,0 4 41 16,1 2 39-16,-1 0 25 0,1 6 20 15,0 1 10-15,0 12 20 0,0-18 31 16,0 18 39-16,0 0 16 0,0 0 3 0,0 0 2 16,0 0 9-16,0 0 2 0,0 0-1 15,-6 14 3-15,3-3-12 0,-2 3-2 16,0 2-12-16,-1-1-19 0,-3 3-17 0,-1 1-25 16,1 1-19-16,-2-2-19 0,-1 0-17 0,0-1 85 15,0-2-150-15,-1-1 68 0,2-3-155 16,2 0 56-16,-1-3-158 0,1-1 50 0,2-1-188 15,7-6-100-15,-13 4-106 0,13-4-111 16,0 0-191-16,-10-6-754 0,10 6-1224 0</inkml:trace>
  <inkml:trace contextRef="#ctx0" brushRef="#br0" timeOffset="20395.11">18571 3057 662 0,'0'0'744'0,"0"0"-148"0,-10-4-61 0,10 4-54 16,0 0-43-16,0 0-28 0,8-8-18 15,-8 8-30-15,12-6-29 0,-12 6-21 0,18-7 69 16,-8 4-174-16,1 1 68 0,3-2-170 0,0 0 96 16,-3 2-154-16,0-1 97 0,-11 3-142 15,21-4 73-15,-21 4-165 0,20-3-37 0,-20 3-33 16,18-3-43-16,-18 3-28 0,14-2-22 15,-14 2-28-15,12-1-32 0,-12 1-13 0,0 0-10 16,17-3-67-16,-17 3-95 0,9-4-590 16,-9 4-704-16</inkml:trace>
  <inkml:trace contextRef="#ctx0" brushRef="#br0" timeOffset="20679.95">19007 2663 303 0,'0'0'724'15,"10"-10"-119"-15,-10 10-26 0,0 0-90 0,0 0-63 16,0 0-50-16,7 8 115 0,-7-8-205 16,-5 13 77-16,3-5-191 0,-5 5-33 15,0-1-15-15,1 2-24 0,-1-3-11 0,-1 2-19 16,2-1-10-16,1-3-19 0,0 0-12 0,5-9-9 16,-6 13 8-16,6-13-7 0,-2 12 5 15,2-12 0-15,2 11 4 0,-2-11-3 0,9 10 5 16,-9-10-3-16,18 8-3 0,-5-4-7 15,4-2 2-15,-1 1-8 0,2-2-21 0,2-1-53 16,0-1-52-16,0 0-59 0,-1-1-37 0,1-1 67 16,-2 0-210-16,-1 1-73 0,-3 0-147 15,-3 0-601-15,-11 2-783 0</inkml:trace>
  <inkml:trace contextRef="#ctx0" brushRef="#br0" timeOffset="20930.09">19159 2807 636 0,'0'0'724'0,"0"0"-162"0,-15 1-28 0,15-1-43 16,-8 8-30-16,8-8-23 0,-7 16 0 0,3-3-11 15,1 5-19-15,-1 6 100 16,-1 5-168-16,1 3 80 0,-3 9-141 0,0 1-8 16,1 1-7-16,0 0-26 0,0-1-27 0,-2-1 87 0,3-7-159 15,0-2-35-15,1-3-104 0,0-4 0 16,1-4 0-16,0-3 0 0,0-4 0 15,0 1 0-15,1-4 0 0,2-11 0 0,-4 17 0 16,4-17 0-16,0 0 0 0,-3 10 0 0,3-10-114 16,0 0-367-16,0 0-94 0,1-14-105 15,-1 14-153-15,7-24-908 0,0 6-1425 0</inkml:trace>
  <inkml:trace contextRef="#ctx0" brushRef="#br0" timeOffset="21228.57">19627 2759 913 0,'-8'-8'912'0,"2"2"-280"16,6 6 63-16,-9-12-233 0,9 12 48 0,-6-7-234 16,6 7-57-16,0 0-30 0,0 0-24 15,0 0-23-15,0 0-28 0,0 0-18 0,0 0-25 16,0 0-29-16,6 8-67 0,-6-8-58 0,8 14-67 16,-8-14-62-16,7 13 86 0,-7-13-223 15,7 13 52-15,-7-13-271 0,10 11-570 0,-10-11-751 16</inkml:trace>
  <inkml:trace contextRef="#ctx0" brushRef="#br0" timeOffset="21588.4">19785 2732 543 0,'0'0'660'0,"12"1"-80"16,-12-1 119-16,0 0-250 0,0 0 91 15,0 0-201-15,3 12 96 0,-3-12-205 16,0 0-44-16,-6 11-33 0,6-11-35 0,-9 8-32 15,9-8-58-15,-13 12-46 0,6-7-58 0,-3 2-36 16,-2 0-37-16,-1 0-27 0,0-1-8 16,-1 1-7-16,-1-1 11 0,1 0 20 0,-3-1 160 15,2 1-142-15,-2-2 172 0,0 2-122 16,0-1 66-16,1 0 57 0,-1 0 67 0,2 1 71 16,1-4 55-16,2 2 37 0,12-4-27 0,-18 4 4 15,18-4-24-15,-11 3-2 0,11-3-1 16,0 0-1-16,0 0-17 0,0 0-16 0,0 0-11 15,0 0-19-15,0 0-11 0,20 0-1 16,-9-3-19-16,4 1-18 16,3 0-17-16,2 0-14 0,-1 0-11 0,2 0-10 0,0 0-21 15,-1-1-54-15,1 1-53 0,-2-1-49 0,-1 1-57 16,0 0-53-16,-5 0-70 0,0 0-62 0,-13 2 86 16,20-5-220-16,-20 5-75 0,16-5-144 15,-16 5-422-15,10-7-761 0</inkml:trace>
  <inkml:trace contextRef="#ctx0" brushRef="#br0" timeOffset="21807.12">19760 2698 887 0,'-4'-9'626'0,"4"9"-82"0,-7-12 72 15,7 12-246-15,0 0 102 0,-4-8-161 16,4 8 163-16,0 0-171 0,0 0-16 0,-3 13-9 16,3-13-5-16,-1 20-4 0,0-1-6 0,0 4-3 15,-1 3 67-15,-1 6-130 0,0 3 79 16,-1-1-141-16,0 1-26 0,0-2-23 0,0 1-5 15,0-3-26-15,2-3-19 0,1-4-57 0,-2-4-75 16,2-2-73-16,0-4-73 0,0-1-75 16,1-13-85-16,-2 18-89 0,2-18-56 0,0 0-58 15,0 0-128-15,0 0-501 0,0 0-843 16</inkml:trace>
  <inkml:trace contextRef="#ctx0" brushRef="#br0" timeOffset="22332.94">19674 3041 1124 0,'-4'-11'659'0,"4"11"-54"0,-7-15-74 16,7 15-41-16,-9-9-30 0,9 9-41 15,-10-4-49-15,10 4-32 0,-12 0-27 0,12 0 91 16,-18 6-164-16,6 0-24 0,-1 1-34 0,0 1-36 16,0 1-26-16,1-1-19 0,1 0-18 15,0 0-20-15,2-1-16 0,1-3-11 0,8-4-28 16,-13 9-40-16,13-9-50 0,-9 5-41 16,9-5-32-16,0 0-27 0,0 0-42 0,0 0-49 15,0 0-22-15,6-9-20 0,-6 9 15 0,20-11 23 16,-5 4 33-1,0-1 29-15,4 0 34 0,2-1 34 0,1 0 25 16,0 2 34-16,0-2 28 0,0 1 24 0,-1 2 13 16,-5 1 28-16,2 2 28 0,-5 1 43 15,-13 2 27-15,21 2 0 0,-21-2-5 0,13 8-14 16,-13-8-7-16,4 18-12 0,-6-1 7 0,-5 2 30 16,-2 6 30-16,-6 1 17 0,-2 5 21 15,-4-2 6-15,-2 1 11 0,-1-1 0 0,0-1 4 16,-1-3-7-16,1 0-25 0,4-6-28 15,2-2-26-15,3-5-12 0,3-1-64 0,2-2-89 16,10-9-81-16,-11 7-49 0,11-7-43 16,0 0-30-16,0 0-33 0,8-10-17 0,3 1 22 15,0 0 9-15,5-2 185 0,1-2-126 0,2 2 184 16,0-1-126-16,0 2 188 0,0 1-125 16,0 0 176-16,-5 3-139 0,-1 1 209 0,-2 2-97 15,-11 3 67-15,16-2 34 0,-16 2 21 16,8 7 14-16,-8-7-3 0,2 12-1 0,-4-1 1 15,-3 3 7-15,0 2 5 0,-4 4-1 0,0-1-3 16,-5 3-10-16,0-2-12 0,1-2-16 16,-1-1-27-16,0-2-23 0,2 0-21 15,1-4-29-15,0-1-55 0,3-3-78 0,8-7-96 16,-13 8-89-16,13-8-89 0,0 0-60 0,0 0-83 16,0 0-194-16,-7-8-524 0,7 8-829 15</inkml:trace>
  <inkml:trace contextRef="#ctx0" brushRef="#br0" timeOffset="22521.16">19782 3302 728 0,'11'3'678'0,"-2"2"-50"0,1 4-19 15,1-1-22-15,-1 7-14 0,1 2-29 0,1 1-58 16,-1 1-20-16,2 5-34 0,-1-2 58 0,-2-1-159 16,1-2 55-16,-2 1-155 0,1-3 62 15,-1-1-157-15,-2-2 74 0,0 0-137 0,-2-6 53 16,-1 2-170-16,-4-10-94 0,7 12-74 15,-7-12-37-15,0 0-290 0,4 11-174 0,-4-11-354 16,0 0-530-16,0 0-1250 0</inkml:trace>
  <inkml:trace contextRef="#ctx0" brushRef="#br0" timeOffset="24705.41">20389 3437 270 0,'0'0'671'0,"0"-14"-164"0,0 14-76 16,0 0-28-16,0 0-63 0,0 0-26 15,7-8-23-15,-7 8-23 0,0 0-2 16,0 0 8-16,0 0 6 0,12 3-18 0,-12-3-3 15,0 0-11-15,4 11-22 0,-4-11-18 0,0 0-34 16,-2 16-27-16,2-16-25 0,-6 14-24 16,6-14-22-16,-9 14-43 0,4-7-55 0,5-7-55 15,-10 13-62-15,10-13-60 0,-9 9-75 16,9-9-89-16,-7 7-85 0,7-7-131 0,0 0-708 16,0 0-892-16</inkml:trace>
  <inkml:trace contextRef="#ctx0" brushRef="#br0" timeOffset="24924.27">20605 2844 716 0,'7'-6'647'0,"-7"6"-104"0,14-5-32 15,-14 5-60-15,13 0-44 0,-13 0-55 0,14 5-55 16,-14-5-56-16,13 6-42 0,-13-6-47 15,17 8-25-15,-17-8-27 0,14 10-55 0,-7-5-96 16,-7-5-99-16,16 10-95 0,-10-4-145 0,0 2-201 16,-6-8-456-16,11 11-666 0</inkml:trace>
  <inkml:trace contextRef="#ctx0" brushRef="#br0" timeOffset="25557.45">20674 3060 677 0,'0'0'760'0,"-8"7"-152"0,8-7-89 0,0 0-87 16,-5 7-77-16,5-7-74 0,0 0-52 15,0 0-38-15,0 0-35 0,0 0-29 0,0 0-25 16,4 8-20-16,-4-8-21 0,0 0-26 0,18 0-9 16,-18 0-8-16,13 0-13 0,-13 0-5 15,17 1-3-15,-17-1-1 0,13 5 6 16,-13-5-6-16,11 7 8 0,-11-7-3 0,6 9 4 15,-6-9-2-15,-1 15-3 0,1-15 5 0,-8 16 23 16,3-7 19-16,0 1 22 0,-1 1 9 16,-1 0 4-16,0-2-8 0,4 0-5 0,3-9-12 15,-9 15-4-15,9-15-7 0,-4 15 0 16,4-15-7-16,-4 17-4 0,4-17-9 0,2 16-14 16,-2-16 11-16,2 19 0 0,2-8-7 0,0 2 3 15,1 0-4-15,-1 1-1 0,2 0-5 0,-2-1 2 16,-1 2-3-16,1 0-6 0,0-1-2 15,-2 1-4-15,-2-2-1 0,1-1-4 0,-2 0 2 16,-1-2-10-16,-1 5-2 0,-2-2-10 0,2 0-1 16,-3-3-5-16,-1-2-5 0,2 0-6 0,-2-1 0 15,7-7 5-15,-14 8 12 0,14-8 5 16,-18 7 3-16,18-7 4 0,-18 3 17 0,18-3 12 16,-19-1 13-16,19 1 18 0,-21-5 6 0,8 0 10 15,0-1 15-15,1-1 28 0,0 0 10 16,3 0 6-16,1 0-20 0,1 1-10 0,7 6-3 15,-12-11-6-15,12 11 6 0,-7-10 35 16,7 10 16-16,0 0 132 0,2-10-104 0,-2 10-33 16,11-4 48-16,-11 4 102 0,22 0-131 0,-3 2 101 15,5 1-132-15,2 3 89 0,5-1-208 16,6 4 0-16,4-1 0 0,1 2 0 16,3-1 0-16,-3 1 0 0,-1-1 0 0,-5-2 0 15,-3 0 0-15,-1-1 0 0,-5 0 0 0,-4-2 0 16,-3-1 0-16,-2 0 0 0,-2 0 0 15,-2-1 0-15,-3 0 0 0,-11-2 0 0,20 2 0 16,-20-2-131-16,13-3-212 0,-13 3-59 0,8-6-69 16,-8 6-80-16,9-10-95 0,-9 10-181 15,6-17-701-15,-4 2-1163 0</inkml:trace>
  <inkml:trace contextRef="#ctx0" brushRef="#br0" timeOffset="25734.28">21140 3101 1143 0,'-6'-19'740'0,"3"4"-102"0,2 3-74 15,-1 2-47-15,2 10-61 0,-4-18-91 0,4 18-85 16,-3-14-56-16,3 14-36 0,0 0-22 16,-3-12-23-16,3 12-29 0,0 0-17 0,0 0-13 15,0 0-25-15,0 0-42 0,0 0-61 16,0 0-67-16,0 0-72 0,0 0-49 0,-3 12-62 16,3-12-63-16,-5 8-74 0,5-8-100 0,-7 12-121 15,7-12-276-15,-11 13-503 0</inkml:trace>
  <inkml:trace contextRef="#ctx0" brushRef="#br0" timeOffset="25971.08">21013 3113 727 0,'-10'4'556'16,"10"-4"-68"-16,-12 6-19 0,12-6-37 0,-11 4-36 16,11-4-31-16,0 0-47 0,-9 5-46 15,9-5-62 1,0 0-41-16,0 0-38 0,0 0-17 0,0 0-22 0,0 0-22 0,6-9-15 0,-6 9-21 16,15-7-19-16,-6 4-10 0,4-4-6 0,1 2-3 15,0 0-4-15,-1 3 0 0,-2-2 1 16,-11 4 12-16,24-1 21 0,-24 1 15 0,19 5 25 15,-11-3 26-15,-1 4 28 0,0 5 18 16,-3-1 3-16,-2 3-8 0,-2-1-15 0,-3 6-6 16,-3 4-12-16,-2-1 12 0,-3 2-36 0,-3-1-11 15,0 1-9-15,-1-2-9 0,3-3-12 16,-4-2-30-16,3-2-61 0,-2-1-90 0,3-3-97 16,1-3-171-16,0-1-162 0,11-6-291 15,-17 3-424-15,17-3-893 0</inkml:trace>
  <inkml:trace contextRef="#ctx0" brushRef="#br0" timeOffset="26174.21">20911 3294 887 0,'-1'-15'790'0,"1"15"-155"16,0 0-115-16,2-14-26 0,-2 14-28 0,0 0-23 15,9-8-60-15,-9 8-49 0,14-1-50 0,-14 1-41 16,16 4-39-16,-5 0-30 0,0 3-36 16,3 4-18-1,0-1-16-15,1 3-14 0,-2 1-17 0,-1-1-12 0,1 1-12 0,-4-1-1 16,0-3-16-16,0 0-15 0,0-1-33 0,-3-2-35 15,-6-7-29-15,11 11-35 0,-11-11-41 0,11 6-48 16,-11-6-79-16,0 0-89 0,18-3-144 16,-18 3-280-16,17-10-468 0,-8 0-871 0</inkml:trace>
  <inkml:trace contextRef="#ctx0" brushRef="#br0" timeOffset="26429.26">21398 3026 896 0,'6'-9'769'0,"-6"9"-158"15,6-13-110-15,-6 13-61 0,0 0-57 16,0 0-52-16,0 0-38 0,0 0-36 0,0 0-26 16,-8-4-11-16,8 4-21 0,-9 6-25 15,9-6-21-15,-9 7-23 0,9-7-18 0,-7 7-23 32,7-7-21-32,-6 7-8 0,6-7-8 0,0 0-7 15,-1 12-10-15,1-12 2 0,0 0-5 0,9 9-3 16,-9-9-3-16,13 4-5 0,-13-4-2 0,18 2-7 15,-18-2-14-15,26-2-38 0,-8 0-48 16,-2-2-44-16,2 2-34 0,1-3-35 0,-2 1-42 16,1-1-47-16,-3 1-36 0,1 1-46 15,-3-1-79-15,-13 4-156 0,19-5-424 0,-19 5-644 16</inkml:trace>
  <inkml:trace contextRef="#ctx0" brushRef="#br0" timeOffset="26682.97">21599 3007 179 0,'0'0'738'0,"0"0"-161"15,-13 5-61-15,13-5-28 0,-8 5-45 0,8-5-22 16,-10 11-14-16,10-11-12 0,-7 23-9 16,3-7-12-16,0 6 11 0,-1 3 1 0,-1 6 13 15,-1 3-28-15,0 7-35 0,-3 3 76 16,3-1-154-16,-3 0-42 0,1-1 5 0,1-2-44 16,-2-2-71-16,3-7-106 0,2-2 0 0,-1-6 0 15,2 0 0-15,2-5 0 0,-4-2 0 16,4 0 0-16,0-4 0 0,0-2 0 0,2-10 0 15,-5 17 0-15,5-17 0 0,-1 12 0 16,1-12 0-16,0 0 0 0,0 0-262 0,0 0-130 16,0 0 17-16,0 0-226 0,0 0-123 15,15-4-303-15,-8-7-499 0,1-3-1157 0</inkml:trace>
  <inkml:trace contextRef="#ctx0" brushRef="#br0" timeOffset="26949.01">21907 2910 1717 0,'0'0'962'0,"0"0"-145"0,0 0-62 15,0 0-136-15,0 0-124 0,0 0-104 16,0 0-89-16,0 0-68 0,0 0-50 0,0 0-34 15,0 0-22-15,0 0 76 0,7 9-137 0,-7-9 80 16,7 8-172-16,-7-8 60 0,5 8-183 16,-5-8-43-16,8 9-62 0,-8-9-57 15,8 8-57-15,-8-8-45 0,8 8-51 0,-8-8-85 16,9 6-206-16,-9-6-421 0,10 3-785 0</inkml:trace>
  <inkml:trace contextRef="#ctx0" brushRef="#br0" timeOffset="27145.73">22099 2935 870 0,'0'0'634'16,"0"0"-44"-16,11-3-60 0,-11 3-22 0,0 0-16 15,0 0-21-15,0 0-32 0,11 3-56 0,-11-3-49 16,0 0-43-16,5 11 73 0,-5-11-177 16,0 0-35-16,0 18-33 0,0-18-21 0,0 12-13 15,0-12-15-15,-3 13-16 0,3-13-33 16,-2 12-48-16,2-12-55 0,-5 13-82 15,5-13-74-15,-9 13-82 0,1-7-61 0,-2 3-41 16,-1 0-67-16,-2-1-77 0,-3 0-94 0,-2 1-382 16,-2-2-658-16</inkml:trace>
  <inkml:trace contextRef="#ctx0" brushRef="#br0" timeOffset="27336.35">21861 3127 1225 0,'-17'4'521'0,"4"-2"21"0,2 0-52 0,11-2-21 16,-18 3-45-16,18-3-59 0,0 0-26 15,-11 2-18-15,11-2-21 0,0 0-35 16,0 0-28-16,0 0-41 0,15-2-33 0,-15 2-30 0,21-5-29 15,-4 1 3-15,0 0-14 0,5-1-21 0,0-1-14 16,1 0-6-16,1 0-13 0,1-1-47 16,1 0-61-16,-3 1-56 0,2 1-62 0,-3-2-52 15,-1 3-43-15,-3-1-65 0,-1 1-36 16,-3 0-9-16,0 2-68 0,-14 2-39 0,15-5-17 16,-15 5-426-16,8-2-523 0</inkml:trace>
  <inkml:trace contextRef="#ctx0" brushRef="#br0" timeOffset="27953.07">22094 2883 550 0,'-5'-9'600'0,"1"1"-86"0,4 8 106 0,-5-12-218 0,5 12 107 16,-4-9-209-16,4 9-33 0,0 0-33 0,-6-8-41 16,6 8 9-16,0 0 3 0,0 0 23 15,0 0-2-15,0 0-5 0,-3 15 0 0,3-15 0 16,1 21-3-16,1-3 135 0,-2 5-122 0,0 7 97 15,0 2-127-15,-3 4-14 0,1 1-10 16,0 6-7-16,-3 0-19 0,1-7-18 0,1 0-20 16,-1-2-21-16,2-6-15 0,-1-3-30 15,1 0-47-15,-2-6 0 0,2-3 0 0,-1-1 0 16,0-2 0-16,3-1 0 0,0-12-152 16,-2 13 12-16,2-13-187 0,0 0-55 0,0 0-11 15,0 0-3-15,0 0-33 0,0 0 11 0,0 0 35 16,-2-11 58-16,2 11 199 0,-3-19-107 15,3 7 51-15,-1-5 41 0,-1 3 70 0,-1-1 51 16,1 0 51-16,-2 3 40 0,2 2 25 16,2 10 30-16,-8-16-7 0,8 16 5 0,-8-12-4 15,8 12-4-15,-11-8 4 0,11 8 9 16,-14-2 7-16,14 2 15 0,-14-2 0 0,14 2-2 16,-16 0-10-16,16 0-17 0,-13 2-18 0,13-2-18 15,-13 1-18-15,13-1-15 0,0 0-16 16,-14 0-23-16,14 0-40 0,0 0-15 0,0 0-29 15,-10-4-31 1,10 4-55-16,8-9-57 0,-3 3-66 0,8-3-46 0,-1 1-33 0,6-3-12 16,-1 2 17-16,1 0 34 0,0 2 44 0,2-1 32 15,-1 3 32-15,-4 2 40 0,1-1 59 16,-3 3 79-16,-13 1 77 0,21 1 55 16,-21-1 41-16,11 7 12 0,-11-7 19 0,4 13 25 15,-4-13 5-15,-6 22-1 0,-1-7-7 0,-3 3 7 16,-3 3 0-16,-5 1 9 0,0 1 2 15,-4 4 3-15,-1-2-1 0,-1-1-4 0,2-3 0 16,1-2-16-16,3-2-11 0,0-3-33 16,5-1-27-16,1-3-40 0,1-1-56 0,5-3-69 15,6-6-50-15,-10 9-55 0,10-9-58 0,0 0-77 16,0 0-93-16,14-6 24 0,-3 0-304 16,5-2-723-16,0-1-978 0</inkml:trace>
  <inkml:trace contextRef="#ctx0" brushRef="#br0" timeOffset="28109.3">22072 3398 664 0,'13'3'642'0,"-13"-3"-78"16,4 8-45-16,-4-8-82 0,-2 12-46 0,0-1-34 16,-3 2-23-16,-3 1-26 0,-1 3-31 0,-3 0-33 15,1 1-29-15,-1-1-32 0,-1 0-32 16,0 0-29-16,-1-3-19 0,3-1-53 0,0-1-66 16,2-3-67-16,0-1-91 0,9-8-101 15,-11 10-140-15,11-10-166 0,0 0-688 0,0 0-878 16</inkml:trace>
  <inkml:trace contextRef="#ctx0" brushRef="#br0" timeOffset="28297.28">22089 3511 1154 0,'10'4'744'0,"-2"1"-58"0,3 2-47 16,0 0-40-16,1 2-56 0,-1 0-83 0,1 2-34 15,1-3-17-15,-1 2-79 0,-3-1-13 0,3 0-98 16,-4-1-5-16,1-1-72 0,-4 0 4 15,-5-7-67-15,12 10-12 0,-12-10 18 0,8 7-224 16,-8-7-92-16,8 6-118 0,-8-6-147 16,0 0-211-16,11 4-980 0,-11-4-1362 0</inkml:trace>
  <inkml:trace contextRef="#ctx0" brushRef="#br0" timeOffset="28837.94">22554 3066 651 0,'0'0'572'15,"0"0"-77"-15,3-12-38 0,-3 12-43 16,0 0-35-16,0 0-35 0,0 0-46 0,2-12-37 15,-2 12-39-15,0 0-25 0,0 0 6 0,0 0-11 16,0 0 3-16,0 0-1 0,0 0-7 16,0 0 4-16,0 0-2 0,13 3 4 0,-13-3 2 15,5 15 3-15,-5-15 0 0,3 23 3 0,0-7 0 16,-1 4 0-16,-2 2-9 0,3 6 8 16,-3-1-4-16,-3 6-16 0,3 2-18 0,-2 0-17 15,-1 0-57-15,2 0-88 0,-1-2 0 16,-1 0 0-16,-1-2 0 0,2-6 0 0,-2-1 0 15,2-1 0-15,1-4 0 0,-3-3 0 0,1-1 0 16,3-2 0-16,0-13 0 0,-2 18 0 16,2-18 0-16,-2 13 0 0,2-13 0 15,0 0-24-15,0 0-268 0,0 0-210 0,0 0-91 16,0 0-73-16,4-11-123 0,1-3-132 0,-2-3-479 16,-1-5-1003-16</inkml:trace>
  <inkml:trace contextRef="#ctx0" brushRef="#br0" timeOffset="29563.78">22626 3195 602 0,'1'-11'743'0,"-1"11"-117"0,4-17-72 16,-4 17-83-16,4-13-53 0,-4 13-32 15,4-10-13-15,-4 10-33 0,7-9-43 0,-7 9-39 16,12-11-39-16,-3 7-17 0,3-3-17 16,3 0-29-16,1-1-29 0,1 2-28 0,4-2-17 15,-2 1-15-15,0 1-15 0,3 0-5 0,-4 2-14 16,-1 0-6-16,2 0-7 0,-1 1-5 15,-2 1-13-15,-1 0 1 0,-3 2 0 0,-12 0-1 16,22 2 4-16,-22-2 13 0,21 5 32 16,-11 2 24-16,4 2 24 0,-5 1 34 0,2 5 15 15,-3 4 12-15,0 0 10 0,-2 3-5 0,-1 3-6 16,0 6-5-16,-1 1-12 0,-1 1-7 16,-1 1-9-16,-2 1-86 0,0-2-40 15,-2 2 0-15,2-7 0 0,-3-1 0 0,3-1 0 16,-2-2 0-16,2-3 0 0,-2-2 0 0,2-3 0 15,-2-1 0-15,2-5 0 0,0-10 0 16,-3 19 0-16,3-19 0 0,-2 17 0 0,2-17 0 16,-3 11 0-16,3-11 0 0,-3 8 0 15,3-8-46-15,0 0-226 0,-14 4 52 0,14-4-185 16,-11-6-57-16,4 1-29 0,-5-4-7 0,1-5-1 16,-2-2 135-16,-5-5-165 0,-1-2 6 15,0-4 77-15,-2 0 106 0,-1 0 140 0,3 7 128 16,0 0 83-16,4 4 68 0,0 3 61 0,0-1 34 15,4 4 45-15,0 0 7 0,2 1 12 0,-1 2 2 16,4 1-12-16,6 6-38 0,-9-11-20 16,9 11-32-16,-4-8-3 0,4 8-1 0,0 0 7 15,0-11-13-15,0 11-7 0,8-7-13 16,-8 7-11-16,9-7-7 0,-9 7-11 0,16-9-12 16,-7 6-5-16,0-2-19 0,2 1-3 0,2 0-13 15,1 0-1-15,-5-1-21 0,2 1-42 16,-11 4-68-16,18-5-55 0,-18 5-63 0,14-4-31 15,-14 4-18-15,11-3-2 0,-11 3 130 16,0 0-154-16,0 0 166 0,7 7-126 0,-7-7 47 16,-5 9 49-16,-1-1 37 0,-4 1 48 15,1 2 46-15,-4 3 195 0,-3 1-130 0,-1-1 55 16,1 0 65-16,-1 0 57 0,2-1 47 0,4-3-2 16,0-1-22-16,2-1-41 0,0-1-21 15,9-7-13-15,-10 10 10 0,10-10-6 0,0 0-10 16,0 0-23-16,0 0-22 0,8 10-30 0,-8-10-8 15,17-3-19-15,-2-1-26 0,0 0-44 0,1-1-62 16,0-1-64-16,2 1-67 0,-3 0-47 16,1-2-49-16,-1 2-27 0,-3-1 126 0,-1 2-257 15,-11 4-85-15,13-7-57 0,-13 7-361 16,8-7-556-16</inkml:trace>
  <inkml:trace contextRef="#ctx0" brushRef="#br0" timeOffset="29830.4">22804 3108 95 0,'-5'-10'803'16,"5"10"-232"-16,-2-15-109 0,2 15-3 15,0 0-18-15,0 0-10 0,0 0-17 0,0 0-2 16,0 0-23-16,-6 12-27 0,6 5-11 0,0 3 13 16,0 5-7-16,-1 4-14 0,1 5-31 15,-2 1-20-15,0 1-34 0,0 0-14 0,0 0 74 16,-1-3-157-16,1 0 92 0,0-5-154 0,0-1-99 15,-1-2 0-15,3-6 0 0,-1-1 0 16,0 0 0-16,0-5 0 0,-1-1 0 0,2-12 0 16,0 18 0-16,0-18-83 0,0 14-41 15,0-14-225-15,0 0-100 0,3 11-105 0,-3-11-113 16,0 0-253-16,0 0-677 0,16-5-1250 0</inkml:trace>
  <inkml:trace contextRef="#ctx0" brushRef="#br0" timeOffset="30189.34">23213 3138 1186 0,'0'0'829'0,"-14"-9"-158"0,14 9-88 15,-8-8-57-15,8 8-87 0,0 0-83 16,-6-4-27-16,6 4 0 0,0 0-19 0,0 0-15 15,0 0-37-15,9-9-36 0,-9 9-43 16,14-3-38-16,-14 3-28 0,18-3-17 0,-6 2-18 16,0-2-27-16,-1 1-58 0,6 1-70 0,-4 0-68 15,1-1-69-15,-1 1-67 0,-1-1-50 0,0 1-57 0,-1 1-97 0,-11 0-181 16,21-1-732-16,-21 1-1000 0</inkml:trace>
  <inkml:trace contextRef="#ctx0" brushRef="#br0" timeOffset="30361.58">23309 3123 1366 0,'-6'6'661'0,"-2"0"-121"0,8-6-78 0,-9 14-26 0,9-14-51 0,-6 15-55 0,6-15-54 15,-5 16-51-15,5-16-48 0,-4 18-29 16,4-18-29-16,-2 19-27 0,2-19-60 0,0 17-64 16,0-17 62-16,0 14-222 0,0-14 61 15,2 12-231-15,-2-12-96 0,2 11-138 0,-2-11-501 16,5 7-713-16</inkml:trace>
  <inkml:trace contextRef="#ctx0" brushRef="#br0" timeOffset="30773.5">23489 3182 934 0,'0'0'706'15,"9"-5"-79"-15,-9 5-47 0,0 0-31 0,0 0-36 16,11-1-49-16,-11 1-68 0,0 0-48 15,0 0-47-15,0 0-43 0,0 0-44 0,7 9-47 16,-7-9-33-16,0 0-44 0,-9 9-51 0,9-9-49 16,-10 9-45-16,10-9-39 0,-15 10-19 15,3-3-18-15,-1 0 11 0,-2 1 135 0,-1 1-147 16,0-4 14-16,-2 3 31 0,-2 0 11 16,0-2 20-16,0 2 7 0,0-1 15 0,-1-1 12 15,1 0 32-15,0-1 32 0,4 1 51 0,0-2 37 16,1 0 31-16,2 0-1 0,3-2-18 15,10-2-27-15,-18 5-23 0,18-5-10 16,-9 4 6-16,9-4 13 0,0 0 8 0,0 0 0 16,0 0 6-16,0 0-2 0,0 0 10 0,13 0-9 15,-13 0-8-15,27-5-7 0,-9 1 4 16,0 1-10-16,5-1-10 0,1-1-22 0,0 1-5 16,-1-1-42-16,0 2 33 0,-2-1-21 15,-1 1-25-15,0 0-39 0,-4 1-57 0,2-1-58 16,-4 1-36-16,-14 2-19 0,19-4-27 0,-19 4-57 15,16-4 63-15,-16 4-187 0,11-4 107 0,-11 4-162 16,0 0-9-16,7-7-43 0,-7 7-148 0,0 0-429 16,-2-11-716-16</inkml:trace>
  <inkml:trace contextRef="#ctx0" brushRef="#br0" timeOffset="31047.48">23401 3069 826 0,'-6'-14'591'15,"1"3"-59"-15,-2 0-41 0,4 2-57 0,3 9-26 16,-6-14-38-16,6 14-42 0,-4-12-40 0,4 12-44 15,-3-9-13-15,3 9-5 0,0 0 10 16,0 0-8-16,0 0-16 0,0 0 3 0,1 12-10 16,3 3 8-16,-2 7-4 0,0 5 22 0,0 9-2 15,-1 1-11-15,0 10-13 0,0 2-15 16,-1-1-14-16,-1 2-8 0,1-1 84 0,-2-3-217 16,2-2-35-16,-2-6 0 0,2-3 0 15,0-2 0-15,-2-6 0 0,2-2 0 0,0-4 0 16,0-4 0-16,0 1 0 0,0-5 0 0,0-13 0 15,0 20-17-15,0-20-171 0,0 13-223 16,0-13-85-16,0 0-87 0,0 0-87 0,0 0-97 16,0 0-108-16,6-10-452 0,-6 10-929 15</inkml:trace>
  <inkml:trace contextRef="#ctx0" brushRef="#br0" timeOffset="31204.66">23388 3560 1002 0,'0'-18'545'16,"0"3"-30"-16,-3 1 10 0,3 2 5 15,0 12 14-15,-2-19-14 0,2 19-33 0,-3-14-74 16,3 14-53-16,-6-9-39 0,6 9-24 15,0 0-25-15,-15 2-21 0,5 3-25 0,1 2-20 16,-3 2-30-16,-2 2-27 0,0 1-15 0,-2 1-36 16,1 1-17-16,-1 0 55 0,0 0-205 15,-2-1 10-15,3 2-228 0,-3-3 4 0,4-1-216 16,0-2-129-16,0-2-234 0,3-2-833 0,11-5-1360 16</inkml:trace>
  <inkml:trace contextRef="#ctx0" brushRef="#br0" timeOffset="31423.86">23305 3429 1299 0,'17'7'896'15,"2"3"-46"-15,4 4-33 0,1 1-64 16,-2 2-97-16,1 0-80 0,0 1-67 0,-2-2 29 16,-1 1-200-16,-3-4 54 0,-2 2-184 0,2-3 70 15,-7-3-197-15,1 0-81 0,-1 0 0 16,-1-2 0-16,-3-2 0 0,-6-5 0 0,12 7 0 15,-12-7 0-15,0 0-150 0,10 5-267 0,-10-5-102 16,0 0-93-16,0 0-125 0,3-10-162 16,-3 10-641-16,0-14-1176 0</inkml:trace>
  <inkml:trace contextRef="#ctx0" brushRef="#br0" timeOffset="31799.02">23806 3273 697 0,'0'0'842'16,"0"0"-169"-16,-9-6-106 0,9 6-44 0,0 0-14 16,0 0-25-16,0 0-53 0,0 0-49 0,8-8-38 15,-8 8-51-15,12-2-49 0,-12 2-48 16,18-5-31-16,-7 4-41 0,0-2-26 0,5 0-18 15,0 0-37-15,1 0-29 0,1-1-46 16,-2 1-63-16,3-2-79 0,-2 3 33 0,-1-2-227 16,0 2 19-16,-3-1-321 0,-2 1-877 15,-11 2-1185-15</inkml:trace>
  <inkml:trace contextRef="#ctx0" brushRef="#br0" timeOffset="32315.06">24038 3140 239 0,'0'0'692'0,"-11"-8"-13"0,11 8-268 16,-8-6-31-16,8 6-53 0,0 0-38 0,-8-6-28 16,8 6-38-16,0 0-30 0,0 0-38 15,-9-6-3-15,9 6-16 0,0 0 2 16,0 0 2-16,0 0 14 0,0 0 8 0,0 0 12 16,-10 3 11-16,10-3 12 0,0 0-2 0,-3 17-5 15,3-17-8-15,-3 19 2 0,0-3-3 16,1 1-9-16,0 2 15 0,0 3-4 0,-1 3-3 15,-2-1-20-15,3 2-3 0,-2-1-13 16,0 1-9-16,1 0-23 0,0-1-10 0,-2 0-6 16,2-2-9-16,-2-1 97 0,2-1-131 0,-3 0-33 15,4-5-20-15,0 0 0 0,-2-1 0 16,2-5 0-16,-1 1 0 0,3-11 0 0,-2 17 0 16,2-17 0-16,-3 13 0 0,3-13 0 31,-4 10 0-31,4-10 0 0,0 0 0 0,-3 14 0 15,3-14 0-15,0 0 0 0,0 0 0 16,-9 4 0-16,9-4-224 0,0 0-45 0,-11-5 12 16,11 5 20-16,-14-12 19 0,4 4 34 0,1-2 32 15,-1 1 29-15,-1 0 30 0,0 0 33 16,0 0 38-16,0 1 40 0,0-1 32 0,3 3 21 16,0 0 19-16,8 6-5 0,-11-10-5 15,11 10-18-15,-9-7-17 0,9 7-8 0,-7-8-3 16,7 8-9-16,0 0 7 0,0 0-6 15,-1-11-5-15,1 11 1 0,0 0-10 0,8-10 0 16,-8 10-2-16,11-6 4 0,-11 6-12 0,17-8-2 16,-4 2-48-16,0 0-62 0,2 0-85 15,-1-1 21-15,2 0-262 0,5-2 39 0,0 0-298 16,0-3-902-16,1-1-1250 0</inkml:trace>
  <inkml:trace contextRef="#ctx0" brushRef="#br0" timeOffset="32519.73">24106 3217 574 0,'0'0'770'0,"1"-10"-195"0,-1 10-60 0,0 0 78 15,6-7-190-15,-6 7 107 0,0 0-193 16,15-5-28-16,-15 5-34 0,17-3-36 0,-17 3-29 16,22-2-31-16,-11 1-14 0,7 0-28 15,-2-1-20-15,3 1-23 0,-2 0-22 0,1-1-47 16,0 1-57-16,-5-1 77 0,-1 2-201 0,-12 0 88 15,22-2-216-15,-22 2 71 0,20-2-235 16,-20 2-202-16,12-2-558 0,-12 2-836 0</inkml:trace>
  <inkml:trace contextRef="#ctx0" brushRef="#br0" timeOffset="32707.21">24327 3102 601 0,'-9'-4'658'0,"9"4"1"16,0 0-243-16,-13-3-39 0,13 3-24 15,0 0-25-15,-6 4-13 0,6-4 112 0,-4 11-188 16,4-11 109-16,-6 17-163 0,3-2 8 0,-1 0 10 16,-2 2-18-16,2 1-29 0,0 0-34 15,1-1-19-15,-1 0-26 0,0-2-49 0,1-3 45 16,2 1-253-16,1-13 54 0,-1 16-239 16,1-16 72-16,1 13-254 0,-1-13-210 0,6 7-432 15,-6-7-799-15</inkml:trace>
  <inkml:trace contextRef="#ctx0" brushRef="#br0" timeOffset="33051.44">24390 3213 823 0,'0'0'830'15,"0"0"-263"-15,0 0 74 0,0 0-199 16,0 0 103-16,0 0-214 0,0 0 78 0,-12 3-205 16,3 2 95-16,-3 3-184 0,2 2 105 15,-6 2-171-15,0 0 101 0,-2-1-193 0,0 2 88 16,1-2-195-16,-2 1 96 0,2-1-178 0,0 0 124 15,2-3-138-15,1-2 156 0,1 2-130 16,0-2 37-16,3-2 11 0,1 1 35 0,9-5 31 16,-15 4 39-16,15-4 33 0,-11 4 170 0,11-4-131 15,0 0 166-15,-15 5-140 0,15-5 154 16,0 0-156-16,-10 5 170 0,10-5-99 16,0 0 43-16,-5 9 16 0,5-9 5 0,0 0 17 15,0 18-5-15,0-18-2 0,0 21-8 0,0-4-5 16,0 1-14-16,-1 0-25 0,-1 1-39 15,-1 0-1-15,1 0-15 0,0-1-13 0,-1 0-3 16,-1-3 87-16,1 0-178 0,1-3-54 0,0-1-67 16,2-11-63-16,-3 16-89 0,3-16-96 15,0 12-117-15,0-12-210 0,0 0-613 0,0 0-950 16</inkml:trace>
  <inkml:trace contextRef="#ctx0" brushRef="#br0" timeOffset="33834.42">24094 3542 509 0,'0'0'853'0,"6"-12"-315"0,-6 12 112 0,7-12-214 16,-7 12 113-16,11-11-182 0,-1 2 115 0,0-1-206 15,1 1-44-15,3 0-37 0,1 0 90 16,1-1-184-16,-2 1-19 0,4 1-17 0,-1-1 115 16,-1 1-163-16,-1 1 127 0,0 0-153 15,0 0 9-15,-1 2 12 0,-1-1 1 0,1 2 11 16,-3 0 9-16,-11 4 19 0,20-6 17 0,-20 6 30 15,14-1 12-15,-14 1 26 0,14 3-5 16,-14-3 26-16,11 9 0 0,-11-9 1 0,6 16 8 16,-1-1-8-16,-2 1 1 0,-1 1-5 0,0 4-23 15,-2 3 12-15,2 1-8 0,-2 1-107 16,0 2-29-16,0 0 0 0,0-1 0 0,0 2 0 16,-2-3 0-16,1-1 0 0,0-4 0 15,1-1 0-15,-1-2 0 0,1-1 0 0,-2-3 0 16,2-14 0-16,0 21 0 0,0-21 0 15,-2 16 0-15,2-16 0 0,-5 10 0 0,5-10 0 16,0 0 0-16,-11 6 0 0,11-6-380 0,0 0-51 16,-19-3-20-16,10-1-9 0,-5-3-1 15,-2-2 11-15,-2-3 53 0,-2-3 52 0,-1-1 67 16,-1-2 52-16,2 0 186 0,-1 2-113 16,3 2 208-16,2 1-85 0,0 2 84 0,4 1 75 15,-1 1 54-15,3 2 38 0,1 0 10 16,2 2 2-16,7 5-16 0,-12-10-23 0,12 10-35 15,-9-7-22-15,9 7-15 0,0 0-14 16,-5-11-16-16,5 11-13 0,0 0-27 0,4-12-27 16,-4 12-46-16,7-10-38 0,-7 10-32 0,13-9-10 15,-5 3-17-15,0 1-10 0,2-2 119 16,2 1-171-16,-1 0 136 0,-1 0-136 0,-1 1 160 16,-9 5-128-16,15-8 162 0,-15 8-129 0,14-7 167 15,-14 7-90-15,10-5 185 0,-10 5-116 16,0 0 23-16,10-2 17 0,-10 2 15 15,0 0 23-15,4 10 22 0,-4-10 3 0,0 15 0 16,-1-4 0-16,-1 5-9 0,-2 1-10 0,2-1-13 16,-2 1 100-16,-1 0-146 0,0-1-10 15,0 1-5-15,-3-2-9 0,3 0-11 0,-1-1-31 16,-1-1-25-16,1-2-20 0,-1 0-8 16,0-3-3-16,3 0 6 0,4-8 21 0,-9 13 13 15,9-13 2-15,-8 9 30 0,8-9 26 0,-7 8 28 16,7-8 1-16,0 0-14 0,-5 6 3 15,5-6-8-15,0 0 7 0,0 0 109 0,0 0-135 16,10-2 101-16,-10 2-128 0,19-8 106 16,-5 2-112-16,3 1 96 0,2-1-120 0,0-3 78 15,3 3-168-15,-4-1-40 0,3 0-37 16,-3 2-29-16,-1-1-20 0,-1 0-32 0,-1 2-53 16,-1 0-59-16,-4-1-61 0,-10 5-210 0,16-6-709 15,-16 6-974-15</inkml:trace>
  <inkml:trace contextRef="#ctx0" brushRef="#br0" timeOffset="34994.22">10056 3619 949 0,'0'0'800'0,"0"0"-118"16,2-12-64-16,-2 12-54 0,0 0-76 0,0 0-70 16,17 0-64-16,-17 0 65 0,12 6-166 15,-12-6-63-15,16 6-12 0,-16-6-52 0,16 8-4 16,-8-3-37-16,-1 1-1 0,1-2-35 16,-1 0-12-16,-7-4-95 0,16 11-48 0,-16-11-121 15,12 10-67-15,-12-10-129 0,11 12-138 0,-11-12-225 16,9 13-464-16,-9-13-860 0</inkml:trace>
  <inkml:trace contextRef="#ctx0" brushRef="#br0" timeOffset="35639.21">10083 3779 828 0,'0'0'696'0,"-12"5"-134"15,12-5-50-15,0 0-125 0,-11 4-52 0,11-4-83 16,0 0 19-16,0 0-41 0,0 0 0 0,2 11-61 15,-2-11 0-15,9 8-56 0,-9-8 7 0,16 6-47 16,-16-6 9-16,18 4-41 0,-18-4 15 0,18 4-37 16,-18-4 10-16,17 6-53 0,-17-6 11 15,14 4-1-15,-14-4 4 0,9 4-6 0,-9-4-10 16,0 0-7-16,6 11 6 0,-6-11-2 16,-4 10 9-16,4-10 4 0,-6 12 8 0,6-12 7 15,-10 16 16-15,7-10 22 0,3-6 23 16,-12 13 15-16,12-13 1 0,-9 14-3 0,9-14 5 15,-8 11-6-15,8-11-15 0,-8 10-16 0,8-10-8 16,-5 11-3-16,5-11-6 0,-2 14-1 16,2-14 0-16,-2 16-3 0,2-16-1 0,4 19-6 15,-1-7 1-15,-1-2 4 0,3 2-6 0,-1 0-5 16,-1-2 6-16,-3-10 3 0,4 19 4 16,-4-19-3-16,5 17 4 0,-5-17 106 0,-1 17-133 15,1-17 3-15,-6 17-3 0,3-7 2 16,-3-1 3-16,-3 2-3 0,0-1 5 0,0-1 5 15,-1 0-3-15,-1-1 4 0,1 0 0 16,-2-3 5-16,3-1 0 0,1 0-2 0,8-4 5 16,-19 6 7-16,19-6-6 0,-19 2-2 0,19-2 13 15,-13 1 9-15,13-1 0 0,-13 0 5 16,13 0 102-16,0 0-113 0,-18 0 98 0,18 0-123 16,0 0 127-16,0 0-114 0,-13-2 129 15,13 2-89-15,0 0 22 0,0 0 52 0,0 0-9 16,13-2 42-16,-13 2-38 0,23-2 24 0,-3 1-37 15,4 1 36-15,5 0-13 0,3 0 2 16,9 0-139-16,1 0 0 0,0 0 0 16,2 0 0-16,-1 0 0 0,-1 0 0 0,1-2 0 15,-3 1 0-15,-2 0 0 0,-1-2 0 0,-3 0 0 16,-5-1 0-16,-3 0 0 0,0 0 0 16,-3-1 0-16,-4 3 0 0,-2-2 0 0,-3 2-112 15,-2-1 39-15,-12 3-188 0,18-4 50 16,-18 4-186-16,12-4-58 15,-12 4-73-15,0 0-94 0,9-6-143 0,-9 6-747 0,0 0-1142 0</inkml:trace>
  <inkml:trace contextRef="#ctx0" brushRef="#br0" timeOffset="35862.54">10318 3854 1021 0,'-8'-6'783'0,"8"6"-135"0,-15-7-62 0,15 7-74 15,-7-7-9-15,7 7-79 0,0 0-27 16,0 0-59-16,3-16-14 0,-3 16-53 0,14-8-1 16,-6 4-66-16,4-3-37 0,3 2-1 15,-1 0-62-15,2 0 6 0,-1-1-45 0,2 1 7 16,-1-1-68 0,1 1-27-16,-4 0 55 0,4-1-167 0,-4 0 20 15,-2 2-202-15,-2 1-63 0,2-1-58 16,-11 4-47-16,14-7-64 0,-14 7-112 0,11-6-569 15,-11 6-837-15</inkml:trace>
  <inkml:trace contextRef="#ctx0" brushRef="#br0" timeOffset="36255.76">10517 3648 122 0,'-7'-6'705'0,"7"6"-118"16,-10-10-66-16,10 10-33 0,-5-8-99 0,5 8-64 16,0 0-38-16,0 0-1 0,-10-3 15 15,10 3 14-15,-6 8 0 0,6-8-4 0,-6 16-39 16,4-6 18-16,-2 6-42 0,1 5 8 15,-1 3-51-15,1 6 6 0,-1 1-54 0,-1 5 20 16,0 4-52-16,-1 1 21 0,2-6-62 16,2-1 15-16,-1-3-50 0,-1-5 17 0,2-4-43 15,-1-1 28-15,3-3-52 0,-1-3-4 16,0-2-75-16,1-13-22 0,0 19 48 0,0-19-187 16,0 0-60-16,2 10-42 0,-2-10-56 0,0 0-38 15,8-9-2-15,-8 9 56 0,5-15 61 16,-5 15 55-16,5-23 60 0,-5 9 76 0,0-3 92 15,-2-1 75-15,0 1 89 0,0 1 41 0,-1-1 51 16,-1 3 30-16,-1-1 26 0,3 5-6 16,-1 0 20-16,3 10-49 0,-6-14-22 15,6 14-66-15,-6-6 7 0,6 6-33 0,0 0 10 16,-14 5-24-16,14-5 11 0,-11 11-34 0,2-2 17 16,-1 2-39-16,3 0 20 0,-3 1-45 15,1-2 17-15,-1 1-72 0,0 0-32 0,1-2 54 16,-1 2-174-16,-1-4 32 0,4 0-188 0,7-7-71 15,-14 7-69-15,14-7-72 0,0 0-95 16,-12-2-724-16,12 2-955 0</inkml:trace>
  <inkml:trace contextRef="#ctx0" brushRef="#br0" timeOffset="36458.9">10302 3891 353 0,'11'-4'730'16,"1"1"-72"-16,1 1-38 0,-13 2-49 15,29 2-45-15,-13 2-44 0,2 1-38 0,0 5-44 16,0 0-26-16,0 1 88 0,-2 3-134 0,2 1-28 15,-3-1 1-15,0 1 51 0,-2-1-154 16,0-1 63-16,-2-2-144 0,-2-1 75 0,0-2-134 16,-2-1 94-16,0 0-129 0,-7-7 69 15,10 8-156-15,-10-8 47 0,7 6-199 0,-7-6 49 16,0 0-199-16,0 0-71 0,12-2-71 16,-12 2-60-16,5-10-72 0,-5 10-78 0,1-17-646 15,-1 17-964-15</inkml:trace>
  <inkml:trace contextRef="#ctx0" brushRef="#br0" timeOffset="36599.51">10600 3767 1399 0,'0'-14'690'0,"-1"2"-50"0,1 12-52 16,-2-18-72-16,2 18-80 0,-2-10-92 0,2 10-67 15,0 0-51-15,-1-15-43 0,1 15-33 0,0 0-30 16,0 0-23-16,0 0-67 0,0 0-84 16,0 0-93-16,0 0-98 0,0 0-99 15,0 0-125-15,0 0-208 0,0 0-506 0,0 0-793 16</inkml:trace>
  <inkml:trace contextRef="#ctx0" brushRef="#br0" timeOffset="39051.14">11173 3611 568 0,'0'0'526'0,"0"0"-76"0,0 0-62 16,0 0-49-16,0 0-65 0,0 0-42 0,0 0-26 15,0 0 0-15,0 0-37 0,0 0-4 16,0 0-9-16,0 0-9 0,0 0-9 0,0 0-12 15,0 0-8-15,0 0-1 0,0 0 4 0,0 0 16 16,0 0 11-16,0 0-3 0,0 0-3 16,0 0-6-16,0 0 8 0,0 0-5 0,0 0-14 15,0 0-14-15,-1 12 87 0,1-12-136 16,-9 15-29-16,0-5 30 0,0 3-22 0,-2 2 15 16,-2 1-26-16,-1 1 19 0,-3 2-23 15,0 1 18-15,-1-1 100 0,-1 2-129 0,0-2 108 16,2-1-130-16,-2-1 107 0,3-2-129 0,3-1 113 15,0-1-136-15,1-5-29 0,4 2-39 16,-1-3-48-16,9-7-49 0,-11 8-35 0,11-8-34 16,0 0-32-16,0 0-41 0,0 0-52 15,-6-7-75-15,6 7-69 0,7-12-506 0,-2 3-677 16</inkml:trace>
  <inkml:trace contextRef="#ctx0" brushRef="#br0" timeOffset="39254.42">11000 3777 724 0,'0'0'458'16,"13"-8"-62"-16,-13 8-11 0,0 0-19 0,14-1-56 15,-14 1 13-15,9 5-52 0,-9-5 24 0,10 14-48 16,-6-6 12-16,0 6-18 0,-1 0-18 16,1 3-14-16,-2 2 0 0,-2 0-2 0,0 2 5 15,-1 3 99-15,-1 1-150 0,-1 0 86 0,1 0-158 16,-1-2-37-16,1-2 10 0,0-2-43 16,0-2 6-16,0-4 50 0,2-2-173 15,0-11 63-15,0 16-154 0,0-16-29 0,0 0-45 16,6 10-52-16,-6-10-58 0,0 0-62 0,13-9-102 15,-3-1-156-15,-2-1-313 0,1-5-607 16</inkml:trace>
  <inkml:trace contextRef="#ctx0" brushRef="#br0" timeOffset="40068.42">11338 3643 90 0,'6'-8'685'0,"2"0"-112"0,-8 8-48 0,8-9-11 16,-8 9-61-16,0 0-27 0,0 0-32 15,0 0-45-15,0 0-29 0,0 0-48 0,-2 16-32 16,-3-8-30-16,-1 2-50 0,-3 1 8 16,2 1-48-16,0-2 4 0,-1 1-51 0,2-3 9 15,2 1-45-15,4-9 3 0,-6 10-47 0,6-10 23 16,-4 9-32-16,4-9 34 0,0 0-27 16,0 0 18-16,6 6-37 0,-6-6 6 0,14-3 78 15,-14 3-150-15,18-6-5 0,-3 0 11 16,-1 0-3-16,3 1 23 0,-1-2 15 0,3 0 0 15,-3 1 14-15,1 0 6 0,-1 2-1 0,-1-1-4 16,-3 1-4-16,-12 4 7 0,19-2 4 16,-19 2 7-16,12 5 8 0,-12-5 4 0,7 12 1 15,-7-12 10-15,0 17-3 0,0-6 2 0,-3 3 5 16,-2 1-2-16,0 0 0 0,-1-1 6 16,0 1-3-16,-2-2 2 0,2-1 2 15,0-2-1-15,0 0-12 0,6-10-13 0,-8 12-21 16,8-12-20-16,-8 7-8 0,8-7 4 0,0 0-3 15,0 0 6-15,-9 4 7 0,9-4 8 16,0 0 8-16,0 0 9 0,0 0 4 0,0 0 8 16,0 0 16-16,-9-4 23 0,9 4 22 15,0 0 15-15,0 0 8 0,0 0 8 0,0 0-3 16,0 0-2-16,0 0 14 0,0 0 21 0,-9 6 18 16,9-6 4-16,0 0 7 0,-2 17-1 15,2-17-3-15,0 20 10 0,0-3 14 0,0 2 16 16,0 6 118-16,0 2-122 0,1 0-29 0,-2 1 35 15,1 0-44-15,1-2 31 0,-1 1-46 16,-1-2 20-16,1-3-37 0,0-3 21 16,1 1-36-16,-2-3 18 0,1-2-30 0,0-3 19 15,0-12-24-15,-1 21 14 0,1-21-79 0,-1 17 0 16,1-17 0-16,-2 13 0 0,2-13 0 16,-3 10 0-16,3-10 0 0,-4 8 0 0,4-8 0 15,0 0 0-15,-11 4-176 0,11-4-17 16,-10-4 66-16,10 4-155 0,-12-12 82 0,4 1-146 15,-3-3 11-15,3-2 27 0,-3-2 27 0,1-2 38 16,-3-3 38-16,1 0 37 0,2 0 37 16,1 1 33-16,1 1 46 0,-1 3 45 0,2 2 45 15,2 1 23-15,-1 2 19 0,1 3 19 16,0 1 10-16,5 9 3 0,-6-14 4 0,6 14 107 16,-7-10-116-16,7 10 121 0,0 0-129 15,0 0 106-15,-13-1-130 0,13 1 106 0,-7 9-130 16,7-9 97-16,-8 15-128 0,5-7-23 0,-1 2 26 15,-1-2-28-15,3 2 22 0,-2-2-28 16,4-8 18-16,-6 17 96 0,6-17-172 0,-4 14 65 16,4-14-177-16,0 0-34 0,-1 12-25 15,1-12-38-15,0 0-42 0,0 0-51 0,13-4-62 16,-13 4-49-16,12-10-63 0,-3-1-51 0,1 1-461 16,1-1-673-16</inkml:trace>
  <inkml:trace contextRef="#ctx0" brushRef="#br0" timeOffset="40255.91">11366 3976 484 0,'13'-6'527'15,"-2"3"-67"-15,-1 0-48 0,-10 3-17 0,18 0-18 16,-18 0-20-16,17 7-4 0,-6 3 12 16,-1 1 31-16,-2 1-11 0,2 5-23 0,-4 1-28 15,-1 0-23-15,-1-2 81 0,0 3-165 16,-2-2 81-16,-1 0-161 0,0-1-51 0,-1-1 9 16,0-4-40-16,0-11 12 0,0 21-34 0,0-21 36 15,-1 17-69-15,1-17-33 0,0 11 34 16,0-11-210-16,0 0-85 0,0 0-88 0,0 0-97 15,0 0-109-15,0 0-193 0,0 0-622 16,0 0-995-16</inkml:trace>
  <inkml:trace contextRef="#ctx0" brushRef="#br0" timeOffset="40600.17">11767 3761 395 0,'0'0'921'16,"11"-8"-148"-16,-11 8-72 0,0 0-103 15,0 0-43-15,0 0-107 0,1 11-55 0,-1-11-71 16,-9 21-28-16,2-8 66 0,-2 3-168 16,-1 1 74-16,1-3-167 0,1-2 90 0,1 1-144 15,-1-1 82-15,2-4-174 0,1 0-41 0,5-8-47 16,-7 11-56-16,7-11-33 0,0 0-25 16,0 0 5-16,0 0 14 0,0 0 8 0,0 0 26 15,0 0 29-15,0 0 30 0,0 0 23 0,0 0 26 0,14-2 35 16,-14 2 45-16,0 0 54 0,0 0 36 0,13 5 37 15,-13-5 32-15,5 11 35 16,-2 0 12-16,-1 3-10 16,0 1-22-16,0 2-21 0,-1 1-21 0,0 0-17 0,-1 0-17 0,0-1-16 15,-1 0-16-15,0 0-12 0,1-4-17 0,-2 0-53 16,2-13-70 0,-1 20-63-16,1-20-73 0,-1 15-88 0,1-15-104 15,0 0-129-15,1 14-238 0,-1-14-308 0,0 0-714 16</inkml:trace>
  <inkml:trace contextRef="#ctx0" brushRef="#br0" timeOffset="40874.14">11766 3998 642 0,'5'-7'605'16,"-1"-2"-86"-16,2 2-9 0,0-1-60 0,0 2-37 16,4-2-33-16,1-1-46 0,0 1-55 15,0 1-51-15,1 1-42 0,-2 1-32 0,1 3-21 16,-11 2-21-16,16-4-13 0,-16 4-7 15,15 1-17-15,-15-1 11 0,13 4-5 0,-13-4 0 16,8 10 0-16,-8-10 8 0,4 14 13 16,-4-14 18-16,-2 18 0 0,-2-6 106 0,-1 2-130 15,-2-1 103-15,-2 2-144 0,0-3 104 0,-2 1-134 16,2-3 109-16,-2 1-132 0,1-3 96 16,4-2-174-16,6-6-67 15,-12 8-67-15,12-8-82 0,0 0-86 0,0 0-79 0,-6-10-98 0,6 10-128 16,7-22-639-16,-2 7-926 0</inkml:trace>
  <inkml:trace contextRef="#ctx0" brushRef="#br0" timeOffset="41200.42">12038 3709 854 0,'8'-11'741'0,"-2"2"-60"16,1 2-77-16,-7 7-63 0,7-9-62 0,-7 9-46 16,0 0-63-16,0 0-52 0,0 0-59 15,0 0-51-15,0 0 85 0,0 0-174 16,-4 11-48-16,-2-4 6 0,-2 3-35 0,-1 0 1 15,2 0-60-15,-1 0-2 0,0-3-59 0,2 0-2 16,6-7-51-16,-10 12 11 0,10-12-35 16,-7 7 26-16,7-7 4 0,0 0 16 0,-8 9 16 15,8-9 21-15,0 0 10 0,0 0-13 16,0 0 41 0,-6 6-3-16,6-6 48 0,0 0 13 0,0 0 55 0,0 0 6 0,-1 14 55 15,1-14 108-15,0 14-111 0,0-14 112 0,1 23-125 16,0-5 101-16,0 0-122 0,-1 3 86 15,0-1-143-15,0 2 104 0,-2 2-141 0,1-1 113 16,-1 0-149-16,-1-1 57 0,0-3-176 16,0 0-60-16,1-3-44 0,-3-1-39 0,2-1-48 15,1-4-56-15,2-10-77 0,-4 17-107 0,4-17-155 16,0 0-310-16,-5 11-656 0</inkml:trace>
  <inkml:trace contextRef="#ctx0" brushRef="#br0" timeOffset="41529.64">11987 4070 185 0,'8'-10'768'15,"-1"3"-132"-15,0-3-41 0,0 5-55 16,0-2-51-16,1-3-54 0,1 2-50 0,0-2-60 16,1 2-77-16,1-2-48 0,-2 2-39 0,2-1-34 15,-1 1-30-15,-1 0-38 0,1 0-43 16,-2 2-41 0,-1 0-23-16,-7 6-16 0,13-11-10 0,-13 11 8 0,11-8 12 0,-11 8 9 15,8-6 15-15,-8 6 5 0,8-6 16 0,-8 6 15 16,0 0 22-16,9-7 28 0,-9 7 9 0,0 0 11 15,0 0 29-15,0 0 47 0,0 0 34 16,9 5 32-16,-9-5 24 0,0 17 109 0,2-1-122 16,-2 3 116-16,0 6-111 0,-2 2 98 15,2 2-138-15,0 0-24 0,0 4 9 0,0 1-25 16,0 0-111-16,-1-2-43 0,1-3 0 16,0-3 0-16,-1 1 0 0,1-5 0 0,0-3 0 15,0-1 0-15,0-3 0 0,-1-4 0 0,1-11 0 16,-1 21 0-16,1-21 0 0,0 16 0 15,0-16 0-15,0 0-306 0,-2 15-125 0,2-15-139 16,0 0-91-16,0 0-219 0,0 0-809 16,-6-6-1364-16</inkml:trace>
  <inkml:trace contextRef="#ctx0" brushRef="#br0" timeOffset="41990.19">12420 3732 215 0,'0'0'812'16,"-11"-2"-151"-16,11 2-42 0,0 0-78 16,-12-2-45-16,12 2-48 0,0 0-38 0,0 0 61 15,-13-2-173-15,13 2-52 0,0 0-10 0,0 0-12 16,0 0 35-16,0 0-12 0,0 0 31 15,0 0-64-15,0 0 24 0,16-5-71 0,-16 5 14 32,20-5-52-32,-4 2 5 0,0-1-53 0,1-1 17 0,-1 0-51 15,2 1 15-15,-1 0-40 0,-1-1 24 16,1 1-62-16,-1-1-4 0,1 1-76 0,-2-1 1 16,0 1 57-16,0 0-178 0,0 1 52 0,-4-2-176 15,-11 5-43-15,18-4-44 0,-18 4-73 16,14-5-95-16,-14 5-150 0,9-4-602 0,-9 4-950 15</inkml:trace>
  <inkml:trace contextRef="#ctx0" brushRef="#br0" timeOffset="42209.06">12653 3546 426 0,'0'0'799'0,"-9"-8"-144"0,9 8-76 16,-8-6-76-16,8 6-73 0,0 0-59 15,0 0-36-15,-11-2-7 0,11 2-13 0,0 0-29 16,-7 9-28-16,7-9-30 0,-5 15-20 15,5-15-30-15,-4 20 86 0,-1-5-158 0,3 0-25 16,-1 2-11-16,0 2-24 0,-1 2 10 16,0 0-26-16,0-3-1 0,1-1 61 0,-2 1-177 15,2-1-52-15,-1-1-54 0,1 0-53 16,-1-4-55-16,1 1-61 0,0-3-70 0,0 0-75 16,-1-1-95-16,4-9-88 0,-9 13-283 0,9-13-565 15</inkml:trace>
  <inkml:trace contextRef="#ctx0" brushRef="#br0" timeOffset="42397.05">12452 3893 407 0,'0'0'569'16,"0"0"-65"-16,0 0-41 0,0 0-40 15,0 0-57-15,0 0-41 0,0 0-41 0,0 0-23 16,0 0-30-16,0 0-31 0,0 0-27 0,13-8-18 16,-13 8-30-16,18-7-19 0,-4 2-15 15,-1-1-24-15,3 2-12 0,-2-2-16 0,0 0-59 16,-2 1-17-16,3 0-68 0,-4 1 9 15,-11 4-78-15,17-6-42 0,-17 6-35 0,12-3-44 16,-12 3-77-16,0 0-88 0,0 0-426 0,12 3-445 16</inkml:trace>
  <inkml:trace contextRef="#ctx0" brushRef="#br0" timeOffset="42709.52">12448 3973 458 0,'-10'5'563'0,"1"1"-55"15,9-6-53-15,-14 7-69 0,14-7-74 0,-9 5-38 16,9-5 9-16,0 0 13 0,-8 7-2 16,8-7-14-16,0 0-23 0,0 0-32 0,0 0-6 15,0 0-14-15,12-2-14 0,-12 2-16 16,17-5-18-16,-7 1-7 0,4-1-21 0,2 0-17 16,-1-1-13-16,3 1 89 0,-1 0-122 0,-1 1 82 15,2 1-138-15,-3-2 106 0,3 3-133 16,-4 0 111-16,0 0-125 0,-14 2 115 15,22 0-127-15,-22 0 120 0,21 4-129 0,-12 0 135 16,-9-4-127-16,15 9 120 0,-9-1-124 0,-2-1 116 16,0 3-126-16,-4-10 109 0,3 19-136 15,-3-19-9-15,-1 21-20 0,1-21-13 0,-3 21-31 16,0-12-35-16,0 1-55 0,3-10-74 16,-7 15-70-16,7-15-82 0,-6 11-112 0,6-11-679 15,0 0-872-15</inkml:trace>
  <inkml:trace contextRef="#ctx0" brushRef="#br0" timeOffset="43026.86">12637 4055 1060 0,'0'0'593'16,"-4"-10"-41"-16,4 10-61 0,0 0-77 16,-4-9-63-16,4 9-52 0,0 0-16 0,0 0-11 15,0 0-10-15,0 0-10 0,0 0-21 16,-8 9-18-16,8-9-22 0,-3 12-28 0,3-12-30 16,-5 16-23-16,5-16-21 0,-9 17-24 0,4-6-53 15,0 1-88-15,-3-2-77 0,1 1-68 16,-1 0-52-16,0-2-56 0,-1 1-107 0,-2-1-105 15,0 0-21-15,0-2 117 0,-1 0 100 16,1-1 163-16,2-2 163 0,9-4 106 0,-16 5 64 16,16-5 25-16,-12 6 22 0,12-6 23 15,0 0 8-15,0 0-3 0,0 0-9 0,0 0-8 16,0 0-4-16,0 0-21 0,0 0-17 0,3-12-14 16,-3 12-11-16,15-9-17 0,-4 2-20 15,1 0-22-15,0 0-17 0,2-1-14 0,-2 2-21 16,2-2-50-16,-2 1-47 0,1 1-53 15,-2 0-38-15,-1 1-73 0,-1 0-81 0,-9 5-92 16,13-7-139-16,-13 7-598 0,9-3-753 0</inkml:trace>
  <inkml:trace contextRef="#ctx0" brushRef="#br0" timeOffset="43230.21">12496 4017 49 0,'0'0'831'0,"-14"-1"-213"0,14 1-41 16,0 0-58-16,-6 7-67 0,6-7-37 0,-3 13-8 16,3-13-16-16,-5 18-33 0,0-5-34 0,1 2-30 15,-3 1-43-15,0 3-33 0,0-1 79 16,-2 2-163-16,-1 0 83 0,-2 0-155 0,1 2-51 16,-4 0-50-16,1-1-127 0,-2-1-92 0,4-4-152 15,-2 1-207-15,5-5-946 0,0-2-1208 16</inkml:trace>
  <inkml:trace contextRef="#ctx0" brushRef="#br0" timeOffset="43857.05">12893 3896 174 0,'0'0'424'16,"0"0"-64"-16,0 0-33 0,-1-12-45 0,1 12-29 15,0 0-20-15,0 0-20 0,0 0-29 16,4-11-30-16,-4 11-18 0,0 0-22 0,7-7-16 15,-7 7-19-15,0 0-14 0,9-6-10 16,-9 6 1-16,0 0-4 0,11-5 3 0,-11 5 1 16,0 0 14-16,0 0 19 0,13-1 36 15,-13 1 18-15,0 0 23 0,9 5 30 0,-9-5 30 16,0 0 12-16,6 12 11 0,-6-12 4 16,2 13-5-16,-2-13-4 0,-1 19 103 0,1-8-146 15,0 6 99-15,0 1-139 0,-1 2-21 0,0 2 34 16,0 1-39-16,0 1 29 0,0 0-45 15,-2 0 28-15,1-3-40 0,1-1 7 0,0-2-42 16,0-1 4-16,0-1-35 0,-1-3 17 16,2-13-36-16,-1 20 20 0,1-20-77 0,0 14-8 15,0-14-80-15,0 11-26 0,0-11-87 16,0 0-31-16,0 0 40 0,0 0-192 0,0 0-47 16,0 0-37-16,0 0-37 0,8-6-33 0,-8 6-52 15,4-14-582-15,-4 14-816 0</inkml:trace>
  <inkml:trace contextRef="#ctx0" brushRef="#br0" timeOffset="44487.01">12956 4023 228 0,'0'0'611'16,"1"-16"-86"-16,-1 16-49 0,2-11-28 0,-2 11-55 15,3-10-35-15,-3 10-49 0,10-12-36 0,-3 5-31 16,2-1-13-16,2-1-32 0,2 1-34 0,0-2-35 16,2 2-24-16,0 1-18 0,-1-1-20 15,3 1-13-15,-2 0-14 0,0 1-14 0,1 1-10 16,-2 0-16-16,-2 2-1 0,-1 0-5 15,-11 3-2-15,18-3 7 0,-18 3 18 0,15 1 23 16,-15-1 34-16,13 7 35 0,-13-7 31 0,10 14 13 16,-6-5 10-16,1 3 1 0,-1 3 0 15,0 2-14-15,-1 1 6 0,-1-1 95 0,0 1-140 16,-1 1 101-16,1 0-133 16,-2-1 104-16,0 1-128 0,1-3-28 0,-1-1 23 0,-1-2-33 15,1-13 27-15,0 21-32 0,0-21 33 0,-1 19-39 16,1-19 30-16,-1 14-42 0,1-14-7 15,-1 13 57-15,1-13-180 0,0 0 69 16,-4 12-157-16,4-12-23 0,0 0-29 0,-9 8-24 16,9-8-12-16,0 0 3 0,-15 1 17 0,15-1 33 15,-14-2 45-15,14 2 43 0,-20-7 37 16,6 3 51-16,-1 1 46 0,1-1 53 0,-3 0 6 16,3 1 55-16,-2-2 63 0,4 2 23 0,2 0 2 15,10 3 0-15,-19-5-3 0,19 5-19 16,-15-5-30-16,15 5-27 0,-13-5-24 0,13 5-14 15,-8-6-16-15,8 6-10 0,-5-8-4 16,5 8-6-16,0 0-14 0,-1-15-24 0,1 15-29 16,6-14-30-16,-6 14-20 0,10-15-29 15,0 6-26-15,0 0-19 0,0 0-35 0,-1 1-15 16,4 2-7-16,-3-1-17 0,-1 3 20 16,-9 4 30-16,14-6 45 0,-14 6 33 0,0 0 32 15,12 1 39-15,-12-1 39 0,0 0 41 0,1 13 51 16,-1-13 47-16,-7 20 31 0,0-8 30 31,0 2 14-31,-2 1 32 0,-1 2 2 0,0-1-3 16,-1-1 3-16,3-3-10 0,0 1-36 0,1-3-33 15,1-1-38-15,6-9-41 0,-7 13-14 16,7-13-18-16,0 0-33 0,0 0-48 16,0 0-60-16,10 5-61 0,-10-5-54 0,16-12-61 15,-4 4-54-15,4-5-33 0,0 0-57 0,0-1-57 16,4-5-568-16,0 1-659 0</inkml:trace>
  <inkml:trace contextRef="#ctx0" brushRef="#br0" timeOffset="44705.74">13370 3878 141 0,'6'-10'737'0,"-6"10"-137"0,9-12-70 16,-9 12-65-16,6-8-85 0,-6 8-43 16,0 0-12-16,0 0 7 0,0 0 3 0,8 5-16 15,-8-5-26-15,2 15-27 0,-2-15-7 0,0 27 6 16,0-8 98-16,-1 1-143 0,0 0 85 15,-1 4-127-15,0-1-41 0,-1 1 31 16,-1-1-62-16,2 0 9 0,-1-2-51 0,-1 0 21 16,0-2-50-16,1-5 29 0,-1 3-61 0,1-2 4 15,0-4-74-15,1-1-11 0,2-10 64 16,-4 16-193-16,4-16 31 0,-2 10-198 0,2-10-62 16,0 0-65-16,0 0-109 0,0 0-202 15,0 0-506-15,7-14-922 0</inkml:trace>
  <inkml:trace contextRef="#ctx0" brushRef="#br0" timeOffset="45394.1">13467 3829 152 0,'7'-13'774'0,"-7"13"-138"0,5-9-105 16,-5 9-48-16,0 0-106 0,7-11-24 0,-7 11-67 15,0 0-10-15,8-8-71 0,-8 8-15 0,0 0-59 16,11-7-4-16,-11 7-27 0,9-4 15 15,-9 4-36-15,10-4 13 0,-10 4-37 0,11-2 28 16,-11 2-17-16,0 0 29 0,15 2-21 16,-15-2 32-16,11 4-26 0,-11-4 41 0,11 12-19 15,-11-12 34-15,9 15 106 0,-4-2-125 0,-1 1-10 16,2 0 23-16,-2 3-13 0,1 0 34 16,0 5-21-16,-2 0 33 0,1 3-27 15,-1 1 35-15,2 4-16 0,-2 3 6 0,0-2-35 16,0 1 11-16,-1 0-30 0,-2-3 18 0,2-2-34 15,0-2-91-15,-2 0 0 0,1-4 0 16,-1-2 0-16,2-3 0 0,-2-3 0 0,0-1 0 16,0-12 0-16,1 19 0 0,-1-19 0 15,1 15 0-15,-1-15 0 0,-2 10 0 0,2-10-158 16,0 0-112-16,-6 10-30 0,6-10-66 0,0 0-14 16,-14 0-59-16,14 0-11 0,-12-6-26 15,3 0-11-15,-3-2-41 0,-2-4-46 0,-2-1 53 16,1-4 123-16,-3 0 171 0,-1 0 150 15,3 1 111-15,1 1 83 0,0 3 54 0,2-1 42 16,2 3 33-16,2 2-15 0,0-1-26 16,2 1-23-16,1 1-11 0,6 7-10 0,-6-13-16 15,6 13-18-15,-3-13-16 0,3 13-15 0,3-11-17 16,-3 11-8-16,5-15-2 0,2 7-13 16,-2 1-2-16,3-2-7 0,2 0-5 0,0 1-3 15,0 0-8-15,0 1-4 0,1 1-4 16,-2 0-4-16,-1 2-3 0,2 0-5 0,-10 4-8 15,15-6-22-15,-15 6-23 0,16-3-24 0,-16 3-26 16,0 0-5-16,12 3-2 0,-12-3 5 16,6 9 22-16,-6-9 13 0,1 13 10 15,-1-13 27-15,-3 18 32 0,-1-8 50 0,1 2 47 16,-1 1 42-16,-2 1 35 0,0-2 17 0,1-1 22 16,0-1 78-16,1-1-150 0,4-9 88 15,-6 13-161-15,6-13 94 0,-4 12-149 0,4-12 105 16,0 0-133-16,-2 10 115 0,2-10-140 0,0 0 61 15,0 0-196-15,12-1-96 0,-12 1-115 16,16-12-106-16,-4 3-167 0,2-2-881 0,1-1-1164 16</inkml:trace>
  <inkml:trace contextRef="#ctx0" brushRef="#br0" timeOffset="46017.28">14013 3828 471 0,'0'0'729'0,"0"0"-105"0,5-9-99 16,-5 9-61-16,0 0-55 0,0 0-54 0,0 0-39 15,0 0-31-15,0 0-30 0,0 0-51 0,0 0-34 16,0 0-33-16,-6 12-25 0,6-12-22 16,-13 17-15-16,4-6-10 0,-1 1-17 0,-1 2-7 15,-3 2-2-15,-1-1 10 0,0 0 3 0,2 0-5 16,-2 0-7-16,0-1-8 0,1-1-4 16,3-3-8-16,1-1-18 0,1 0-54 15,2-4-71 1,7-5-70-16,-9 8-46 0,9-8-27 0,0 0-5 0,0 0 4 0,0 0 9 0,5-8 34 15,-5 8 41-15,11-8 38 0,-11 8 45 0,13-9 43 16,-13 9 53-16,10-6 60 0,-10 6 58 16,0 0 63-16,13-2 37 0,-13 2 37 0,6 8 12 15,-6-8-22-15,4 17 3 0,-2 0-6 16,-1 0-9-16,-1 1-17 0,1 2-15 0,-2 1 94 16,1 0-152-16,-1-1-34 0,0 1 0 0,0-1-37 15,0 0 11-15,0-4-37 0,-1 1 7 16,2 0-44-16,-2-5-51 0,2-12-112 0,0 20-73 15,0-20-149-15,0 13-108 0,0-13-224 16,0 0-751-16,0 0-1079 0</inkml:trace>
  <inkml:trace contextRef="#ctx0" brushRef="#br0" timeOffset="46674.14">13937 4030 777 0,'2'-10'641'15,"-2"10"-60"-15,8-16-73 0,-8 16-78 0,10-12-54 16,-2 5-39-16,-2 0-47 0,4-1-50 0,-1 1-48 16,3-2-47-16,-1 1-30 0,1 3-22 15,-1-2-19-15,1 1-18 0,1-1-12 16,-2 3-10-16,-1 0-4 0,1 1-12 0,-11 3-2 16,18-4-1-16,-18 4 14 0,18-2 16 0,-18 2 22 15,17 3 18-15,-17-3 16 0,14 9 21 16,-8-2 10-16,1 2 15 0,-1 4 6 0,-2 1 8 15,-1 2 109-15,0 1-137 0,-2 1 113 16,1 1-130-16,-2 1-31 0,1 0 35 0,-1 0-45 16,1 1 28-16,-1-2-47 0,-1 0 21 0,2-1-42 15,-1 0 26-15,-1-2-47 0,1-3 38 16,0 0-45-16,0-13 34 0,0 20-44 0,0-20 10 16,0 17-31-16,0-17 17 0,0 13-65 15,0-13 6-15,0 0-74 0,-1 16-35 0,1-16 49 16,0 0-172-16,-2 11-41 0,2-11-52 15,0 0-42-15,0 0-23 0,-11 2-15 0,11-2-23 16,-10-3 10-16,10 3 34 0,-16-8 85 0,4 0 90 16,-2 1 92-16,-3-1 73 0,0-2 162 15,-1 0 98-15,0 1 58 0,1-1 9 0,2 2 10 16,2 1-19-16,0-1-5 0,3 0-23 16,1 1-19-16,2 1-29 0,7 6-20 0,-12-10-16 15,12 10-23-15,-6-14-11 0,6 14-11 0,-2-11-13 16,2 11-12-16,3-11-4 0,-3 11-6 15,8-14-3-15,-8 14-5 0,12-13-11 16,-5 7-13-16,4-2-12 0,0 1-1 0,0 1-14 16,0 0-14-16,-2 2-19 0,-9 4-13 0,16-4 4 15,-16 4 20-15,13 2 14 0,-13-2 14 16,10 10 5-16,-10-10 19 0,5 17 26 0,-5-17 18 16,0 28 36-16,-1-11 41 0,-3 1 31 15,-1 2 30-15,-1-2-2 0,1-1-9 0,-1-2-19 16,2 0-19-16,-1-3-11 0,2-2-17 0,3-10-38 15,-3 13-38-15,3-13-43 0,0 0-43 16,0 0-51-16,0 0-70 0,14-8-89 0,-3-4-99 16,1-3-88-16,2-1-71 0,2-6-441 0,1-2-571 15</inkml:trace>
  <inkml:trace contextRef="#ctx0" brushRef="#br0" timeOffset="47238.42">14299 3888 141 0,'10'-17'604'0,"-2"6"-112"0,0-1-65 16,-2 2-34-16,0 3-28 0,-6 7-15 15,6-10-57-15,-6 10 25 0,0 0-50 0,0 0 5 16,0 0-42-16,0 0-5 0,5 9-40 16,-5-9-22-16,-7 21-6 0,2-8-15 0,-3 1-14 31,2-1-19-31,0 0-16 0,0 0-21 0,1-2-21 16,0-3-28-16,5-8-16 0,-5 14-21 15,5-14-31-15,0 0-30 0,0 13-21 16,0-13-28-16,0 0-17 0,0 0 3 0,17 0-6 15,-17 0 1-15,14-4 6 0,-14 4 7 0,17-8 8 16,-8 3 24-16,1 1 15 0,3 0 18 16,-1-2 10-16,0 2 15 0,-3-1 5 0,0 2 11 15,-9 3 12-15,17-7 25 0,-17 7 31 0,16-4 29 16,-16 4 27-16,14 0 29 0,-14 0 19 16,12 4 16-16,-12-4 9 0,17 15 13 0,-11-3 11 15,0 2 3-15,0 3 4 0,-2 1 6 16,0 3 111-16,0 1-130 0,-2 0-26 0,-1 2 23 15,1-4-37-15,-2-1 26 0,1 2-57 0,-1-2 21 16,0 0-44-16,-1-3 10 0,1 2-53 16,0-4 22-16,0-2-42 0,0-12 21 15,-2 21-40-15,2-21 33 0,-1 18-44 0,1-18 18 16,-1 13-80-16,1-13-41 0,-1 11-37 0,1-11-81 16,0 0-24-16,-4 11-65 0,4-11 8 15,0 0-37-15,0 0 52 0,-11 6 21 0,11-6 26 0,0 0 34 0,-14-5 46 0,14 5 42 16,-18-7 47-16,11 4 45 0,-2-2 53 0,-5 0 24 31,2-1 47-31,0 1 53 0,3 1 33 0,0-1 1 16,9 5-15-16,-14-8-18 0,14 8-17 15,-12-9-6-15,12 9 95 0,-8-9-151 0,8 9 97 16,-3-10-141-16,3 10 116 0,0 0-153 0,0-16 102 16,0 16-137-16,7-14 67 0,-7 14-191 15,13-17-73-15,-3 8-88 0,0-2-87 0,2 2-103 16,1-2-178-16,2 1-706 0,1-1-999 15</inkml:trace>
  <inkml:trace contextRef="#ctx0" brushRef="#br0" timeOffset="47523.72">14843 3828 1086 0,'0'0'853'0,"-9"-5"-160"0,9 5-141 16,0 0-75-16,-10-5-108 0,10 5-23 15,0 0 47-15,0 0-164 0,0 0 63 0,0 0-153 16,0 0-32-16,-1 12-18 0,1-12-22 0,0 0-28 15,6 10-61-15,-6-10-75 0,0 0-81 16,7 8-73-16,-7-8-72 0,0 0-82 0,7 8-139 16,-7-8-689-16,0 0-844 0</inkml:trace>
  <inkml:trace contextRef="#ctx0" brushRef="#br0" timeOffset="47930.8">14983 3787 109 0,'0'0'852'15,"0"0"-168"-15,0 0-73 0,0 0-25 0,12 1-59 16,-12-1-74-16,0 0-16 0,6 7 42 16,-6-7-165-16,0 0 77 0,4 9-171 0,-4-9 76 15,0 0-168-15,0 13 89 0,0-13-159 0,0 0 86 16,-2 15-180-16,2-15-50 0,-4 11-52 16,4-11-52-16,-5 12-39 0,5-12-31 15,-10 12-25-15,10-12-20 0,-13 11-17 0,13-11-19 16,-14 10-39-16,6-6-10 0,-2 0-13 0,-3 2 11 15,-1-2 18-15,0 0 57 0,-1-1 123 16,0 1 122-16,-3 0 68 0,3 1 60 0,-2-2 106 16,1 2 129-16,0-1 27 0,4-2 19 15,0 0-12-15,12-2-18 0,-16 4-16 0,16-4 3 16,-10 2 4-16,10-2-7 0,0 0-8 0,0 0-17 16,0 0-29-16,0 0-22 0,0 0 84 15,19-5-156-15,-8 3 95 0,4-1-151 0,1-1 96 16,2 0-141-16,0 2 103 0,-1-2-139 15,3 1 104-15,-1 1-133 0,-2 0 97 0,1-2-169 16,-3 2 64-16,-1 0-170 0,-3 0-41 16,-11 2-40-16,19-3-58 0,-19 3-61 0,16-5-60 15,-16 5-77-15,9-5-158 0,-9 5-492 0,0 0-799 16</inkml:trace>
  <inkml:trace contextRef="#ctx0" brushRef="#br0" timeOffset="48184.76">14966 3728 263 0,'0'0'770'16,"0"0"-139"-16,-4-11-82 0,4 11-79 0,0 0-41 15,0 0-14-15,0 0 0 0,0 0-1 16,0 0-60-16,-4 14-3 0,4-14-56 0,1 26 12 16,0-6-13-16,-1 6 35 0,1 2-57 15,-1 1 20-15,0 4 78 0,-1 2-157 0,1 0 69 16,-1-7-161-16,0-1-45 0,-1-1 9 0,1-1-41 15,0-5-4-15,0-2-81 0,-1-1-19 16,1-1-85-16,0-4-52 0,1-12 10 16,-4 18-228-16,4-18-91 0,-2 10-90 0,2-10-145 0,0 0-171 15,0 0-448-15,0 0-960 0</inkml:trace>
  <inkml:trace contextRef="#ctx0" brushRef="#br0" timeOffset="48749.13">14923 3957 554 0,'0'0'772'0,"-7"-14"-152"15,7 14-54-15,-7-5-57 0,7 5-18 0,0 0-29 16,-16 4-31-16,16-4-44 0,-19 11-26 16,8-3-35-16,-2 0 75 0,1 2-175 15,-2 0 69-15,0 1-169 0,2-1 86 0,0-1-147 16,1 0 91-16,1 0-136 0,0-4 100 0,3 2-156 16,7-7 70-16,-11 8-180 0,11-8-52 0,0 0-7 15,-8 6-22-15,8-6-22 0,0 0-29 16,0 0-24-16,11-10-8 0,-11 10 6 0,17-14 22 15,-5 7 32-15,-1-2 30 0,0 2 33 16,2-2 41-16,-1 2 31 0,1 0 36 0,0 1 55 16,-1 0 37-16,2 1 28 0,-3 0 17 0,1 1 1 15,-12 4 7-15,18-3-8 0,-18 3 0 16,18 0-4-16,-18 0-8 0,15 4-1 0,-15-4-6 16,11 10-5-16,-11-10 0 0,5 16 16 15,-5-16 34-15,-1 22 34 0,-3-6 12 0,-3 4 17 16,-2-1 10-16,-2 5 6 0,-4 1 3 15,-1 0 0-15,-6 3-17 0,-1-1-22 0,2-1 11 16,1-6-39-16,1 0 5 0,4-4-41 0,0-2 11 16,5-3-65-16,1-1-34 0,2-3-71 15,7-7 5-15,-9 8 84 0,9-8-162 0,0 0-52 16,0 0-43-16,12-11-36 0,-1 1-12 16,3-1-17-16,3-3 10 0,3-1 20 0,2 0 48 15,0-2 45-15,1 1 53 0,1 2 47 0,-3-2 50 16,-2 7 37-16,0-2 54 0,-6 5 45 15,0 1 62-15,-2 2 46 0,-11 3 27 16,16-2 22-16,-16 2 22 0,7 8-6 0,-7-8-35 16,4 17-27-16,-4-17-17 0,-4 25-4 0,-1-9-7 15,-2 4-40-15,-1 0 13 0,-3 1-45 16,-2 1 18-16,1 0-45 0,-4-2 20 0,3-3-43 16,-2-2 14-16,3 0-75 0,0-3-45 15,1-3-38-15,2 0-99 0,1-2-54 0,8-7-92 16,-12 4-65-16,12-4-116 0,0 0-151 0,0 0-353 15,0 0-647-15</inkml:trace>
  <inkml:trace contextRef="#ctx0" brushRef="#br0" timeOffset="48936.61">14994 4284 24 0,'11'-2'755'0,"-11"2"-138"16,19 3-37-16,-11 2-26 0,5 1-26 0,-2 5-1 15,1 2-49-15,0 2-10 0,1 0-73 0,-1 1-33 16,-1 0-23-16,0 0-25 0,1 0-30 15,-1-1-29-15,-2-2-45 0,0 0-44 0,-1-1-32 16,-1-1-24-16,-1-4-27 0,-1 0-63 16,-5-7-85-16,8 11-113 0,-8-11-124 0,6 8-134 15,-6-8-139-15,0 0-264 0,0 0-686 0,0 0-1157 16</inkml:trace>
  <inkml:trace contextRef="#ctx0" brushRef="#br0" timeOffset="50468.8">15418 4386 835 0,'0'0'713'16,"-3"17"-132"-16,3-17-58 0,-7 14-75 0,7-14-69 16,-6 15-57-16,6-15-50 0,-7 13-50 15,7-13-50-15,-8 12-47 0,8-12-67 0,-10 10-69 16,10-10-59-16,-10 9-44 0,10-9-56 16,-10 5-78-16,10-5-86 0,-12 3-141 0,12-3-533 15,0 0-611-15</inkml:trace>
  <inkml:trace contextRef="#ctx0" brushRef="#br0" timeOffset="50968.88">15941 3907 423 0,'-4'-9'724'0,"4"9"-161"0,0 0-63 0,-5-10-77 16,5 10-67-16,0 0-48 0,0 0-17 15,0 0 6-15,0 0-1 0,0 0-5 0,0 0-28 16,0 0 88-16,0 0-142 0,0 0 88 16,7 7-133-16,-7-7 103 0,7 11-136 0,-7-11 119 15,7 11-144 1,-7-11-22-16,9 12 20 0,-9-12-34 0,12 10 23 0,-12-10-41 0,15 6 30 15,-15-6-41-15,17 3 17 0,-17-3-37 0,18 0 25 16,-18 0-39-16,21-4 20 0,-10 1-55 16,3 0 0-16,-1-1-49 0,-2-1-5 0,-1 2-39 15,-10 3-7 1,19-6-66-16,-19 6-15 0,14-6-80 0,-14 6-19 0,11-4-65 0,-11 4-93 16,0 0-141-16,0 0-754 0,0 0-962 0</inkml:trace>
  <inkml:trace contextRef="#ctx0" brushRef="#br0" timeOffset="51171.99">15843 4123 733 0,'-9'5'659'0,"9"-5"-54"0,-8 8-71 0,8-8-62 16,0 0-62-16,0 0-49 0,0 0-30 15,9 8-28-15,-9-8-34 0,16-1-36 0,-16 1-36 16,27-5-31-16,-10 1-24 0,3-2-32 15,2-1-24-15,0-1-14 0,5-2-23 0,-1-1-51 16,1 1-77-16,-1-2-72 0,-4 3-69 16,0-1-60-16,0 0-68 0,-3 3-81 0,-3-1-122 15,-1 2-602-15,-3 0-765 0</inkml:trace>
  <inkml:trace contextRef="#ctx0" brushRef="#br0" timeOffset="51406.85">16205 3973 2 0,'0'0'604'0,"-10"-6"-121"0,10 6-54 0,-10-4-36 15,10 4-30-15,0 0-68 0,-12-4-39 16,12 4-34-16,0 0-11 0,0 0 15 0,-13 4 13 16,13-4 10-16,-5 11-2 0,5-11 2 0,-5 19-1 15,1-2 1-15,2 1-3 0,-1 5-35 16,1 2 8-16,-2 6-49 0,0 2 0 0,0 0-21 16,-1 3 1-16,-1-3-31 0,1 1-15 15,1-3-12-15,-1 0-20 0,0-6-13 0,1-2-16 16,1 0-19-16,-1-6-59 0,1-2-60 0,1-3-73 15,2-12-65-15,-2 17-72 0,2-17-77 16,0 0-73-16,0 0-113 0,0 0-239 0,0 0-371 16,14-6-788-16</inkml:trace>
  <inkml:trace contextRef="#ctx0" brushRef="#br0" timeOffset="51579.08">16139 4186 1288 0,'-2'-12'717'0,"2"12"-87"0,-2-14-100 0,2 14-70 16,0 0-56-16,-7-6-26 0,7 6-44 15,-9 8-36-15,9-8-55 0,-15 16 66 0,5-6-163 16,-1 3 81-16,-2 1-155 0,1 0-43 16,-3 2-7-16,1-1-89 0,-2-1-43 0,2 0-74 15,-3 0-5-15,4-3-36 0,-1-3-55 0,5-1-13 16,1-3-80-16,8-4-156 0,-12 2-680 16,12-2-818-16</inkml:trace>
  <inkml:trace contextRef="#ctx0" brushRef="#br0" timeOffset="51767">15999 4185 146 0,'10'-5'729'0,"-1"1"-121"0,-9 4-36 0,20-3-69 16,-20 3-65-16,18 3-48 0,-7 0-54 0,1 2-48 15,1 2-43-15,-1 1-25 0,-2 0-24 16,0 2-21 0,0 0-28-16,-2-1-25 0,0 0 83 0,0-1-150 0,-2-2-39 0,-6-6 20 15,9 9 75-15,-9-9-163 0,8 8-40 0,-8-8-30 16,0 0-36-16,12 3-65 0,-12-3-75 0,9-4-109 15,-9 4-187-15,13-11-531 0,-6 1-741 16</inkml:trace>
  <inkml:trace contextRef="#ctx0" brushRef="#br0" timeOffset="52785.57">16429 3864 820 0,'4'-9'711'0,"-4"9"-87"0,5-12-121 0,-5 12-41 16,0 0-91-16,0 0-15 0,0 0-29 15,0 0-22-15,0 0-32 0,-5 8-28 0,5-8-31 16,-12 14-19-16,4-5-19 0,1 2-25 16,-1-2 83-16,0 0-150 0,2-3 96 0,6-6-146 15,-9 12 92-15,9-12-138 0,-6 8-1 0,6-8 3 16,0 0-5-16,0 0 15 0,0 0 0 16,5 10-10-16,-5-10-13 0,13-1-2 15,-13 1-15-15,19-3-20 0,-9 0-11 0,7-1-4 16,-3 0 5-16,3 0 0 0,-2 1 10 0,2-1 7 15,-2 1 7-15,-2 2 2 0,-13 1-3 16,22-2-1-16,-22 2 10 0,18 3 9 0,-18-3 12 16,11 9 9-16,-11-9-1 0,8 15 5 0,-8-15 2 15,-1 19 2-15,-3-5 2 0,-1 1-4 16,-1 1 2-16,0-1 3 0,-2 1-10 0,-2-3-1 16,1 1-17-16,-1-3-14 0,1 0-22 15,1-1-22-15,1-3-28 0,1-1-13 0,6-6-15 16,-10 8-10-16,10-8 4 0,0 0 18 15,-7 5 19-15,7-5 14 0,0 0 17 0,0 0 14 16,0 0 14-16,0 0 9 0,0 0 6 16,0 0 10-16,0 0 12 0,0 0 7 0,0 0 16 15,0 0 2-15,12-2 9 0,-12 2 14 0,0 0 3 16,0 0 6-16,0 0 5 0,0 0 10 16,0 0 10-16,0 0 4 0,0 0 4 0,9 4 9 15,-9-4 5-15,0 0-2 0,0 0-1 16,4 11 2-16,-4-11 1 0,0 0 7 0,2 12-7 15,-2-12-5-15,2 10-2 0,-2-10-10 16,1 13 3-16,-1-13 3 0,1 14 0 0,-1-14 0 16,1 18 4-16,-1-18 6 0,0 23 112 0,0-6-125 15,0 0-8-15,0 2 41 0,-2 2 4 16,1 1 6-16,-1 1 6 0,0 0 3 0,0-1-7 16,0-2-7-16,0-2-12 0,0-1-7 15,0 1-10-15,-1-2-7 0,1-2-9 0,0-5-9 16,2-9-4-16,-3 18-5 0,3-18-5 0,-2 15-6 15,2-15-30-15,-3 10-48 0,3-10-33 16,0 0-30-16,-5 10-30 0,5-10-40 0,0 0-45 16,0 0-51-16,-11-5-47 0,11 5-30 15,-7-11-4-15,7 11-31 0,-9-20 28 0,4 7 35 16,-2-2 36-16,-2-4 38 0,1-2 37 16,0 2 45-16,0 0 75 0,-2 0 56 0,2 0 58 15,0 3 75-15,1 2 31 0,0 1 39 0,1 4-12 16,2 0-22-16,4 9-18 0,-7-11-9 15,7 11-3-15,0 0 3 0,0 0 14 0,0 0 0 16,0 0 3-16,-11 9-21 0,11-9 25 16,-3 14-32-16,3-14 20 0,-3 18-31 0,3-18 16 15,-4 19-38-15,4-19 5 0,-4 17-34 0,4-17-7 16,-4 17-6-16,4-17-9 0,-2 12-26 16,2-12-8-16,0 0-59 0,0 0-1 15,1 13-54-15,-1-13 0 0,0 0-56 0,14-4-12 16,-6-2-47-16,3-2-13 0,2-1-11 0,3-2 22 15,-1-1 30-15,4 0 23 0,-2-3 22 16,5 0 5-16,0 1 20 0,-3 3 22 0,-1 0 53 16,1 2 40-16,-3 1 58 0,0 3 47 0,-1 2 48 15,-1 2 36-15,-14 1 38 0,21 4 39 32,-9 2 9-32,-1 3 6 0,-2-1 2 0,0 5-33 15,-4-1 20-15,-2 3-33 0,1-1 0 0,-3-1-34 16,-2 1-8-16,-1 1-43 0,-1-1-22 15,-2 1-17-15,0-2-35 0,-2-1-63 0,0 0-75 16,-1-1-31-16,1-3-103 0,-2 0-82 16,2-2-98-16,7-6-72 0,-13 7-147 0,13-7-761 15,0 0-985-15</inkml:trace>
  <inkml:trace contextRef="#ctx0" brushRef="#br0" timeOffset="53200.48">17043 4040 731 0,'-6'-10'775'0,"6"10"-137"0,0 0-99 0,-6-10-85 16,6 10-82-16,0 0-42 0,0 0-40 15,0 0-39-15,0 0-43 0,0 0-32 0,0 0-34 16,0 0-27-16,6 12-25 0,-6-12-18 16,3 8-16-16,-3-8-52 0,7 8-50 0,-7-8-48 0,4 9-48 15,-4-9-36-15,0 0-56 0,7 9-75 16,-7-9-108-16,0 0-126 0,6 7-480 16,-6-7-633-16</inkml:trace>
  <inkml:trace contextRef="#ctx0" brushRef="#br0" timeOffset="53436.05">17165 3913 261 0,'0'0'807'0,"0"0"-146"16,0 0-50-16,0 0-79 0,0 0-46 16,-3 17-32-16,1-6-5 15,-2 3-30-15,0 2-27 0,-3 5 90 0,-1 0-165 0,-2 4-59 0,-1 0 4 16,0 1-67-16,-2-1-6 0,0-1-60 15,-1 1 2-15,1-2-56 0,-2 0-26 0,1-1-34 16,1-4-40-16,1-1-60 0,1-1-95 0,-2-2-64 16,3-3-119-16,0-1-75 0,0-1 16 15,2-3-305-15,8-6-761 0,-13 6-1113 16</inkml:trace>
  <inkml:trace contextRef="#ctx0" brushRef="#br0" timeOffset="53920.99">16886 4211 549 0,'5'-8'672'0,"0"-1"-76"16,0 1-26-16,1 1-71 0,2-2-43 16,2 0-40-16,0-1-42 0,1 0-45 0,3 1-50 15,0-3-51-15,2 1-41 0,1 0-30 16,2 2-31-16,0 1-24 0,-1 0-21 0,2 1-15 16,-3 1-14-16,1 2-13 0,-2-1-8 0,3 2-7 15,-2 0-6-15,-2 0 4 0,-1 2-14 16,-1 0-2-16,-13 1-3 0,21-1-4 15,-21 1 4-15,18 2 11 0,-18-2 11 0,17 4 14 16,-17-4 31-16,15 11 18 0,-7-1 26 0,-2 2 10 16,-1 2 119-16,-1 3-118 0,-3 1-30 15,1 0 39-15,-2 2-38 0,0 0 34 0,-1-1-35 16,0 1 35-16,-1 0-42 0,-1-1 25 16,1 0-33-16,-2-3 14 0,1 1-41 0,0-1-7 15,-1-2-8-15,1 0-7 0,-1-3-7 0,1-3-10 16,3-8-15-16,-6 16-36 0,6-16-33 15,-7 13-38-15,7-13-39 0,-10 10-34 0,10-10-25 16,-11 6-1-16,11-6-34 0,-13 3 39 0,13-3-5 16,-14 0 53-16,14 0 4 0,-18-6 57 15,7 2-4-15,3-1 69 0,-3 1 17 16,0-2 72-16,2 0 6 0,2 1 46 0,-1 0-22 16,8 5 15-16,-12-12-31 0,12 12 14 0,-9-12-33 15,9 12 22-15,-5-11-26 16,5 11 5-16,-1-12 102 0,1 12-143 0,2-10 103 0,-2 10-135 15,9-14 114-15,-9 14-162 0,15-14 68 16,-4 6-175-16,2 0-64 0,4-2-79 0,1 0-127 16,2 0-135-16,1 1-191 0,2-4-667 0,4 2-1043 15</inkml:trace>
  <inkml:trace contextRef="#ctx0" brushRef="#br0" timeOffset="55443.4">17753 4042 8 0,'0'0'780'0,"0"0"-208"0,-3-8-107 15,3 8-53-15,0 0-61 0,0 0-38 16,0 0-32-16,0 0-35 0,0 0-22 0,0 0-16 31,9 11-8-31,-9-11-8 0,6 23-11 0,-3-6-5 0,-2 0 0 0,0 2 14 0,-2 2 117 16,1 3-130-16,-3-1-5 0,0 2 28 0,-2-1-30 15,1-1 22-15,-2 0-27 0,2-7-20 16,0 0-11-16,1 0-16 0,0-6-15 0,1 1-18 16,2-11-18-16,-3 14-30 0,3-14-3 15,0 0-21-15,0 0 0 0,0 0-58 0,0 0-7 16,0 0-43-16,7-10 10 0,-3 1 99 15,1-4-138-15,0-1 102 0,2-3-126 0,-1-2 12 16,0-1 10-16,2-1 11 0,0 0 9 0,0-1 13 16,0-1 9-16,1 2 16 0,1 0 8 15,0 2 10-15,0 2 2 0,-1 4 3 0,0 1 15 16,0 4 14-16,0 2 26 0,-9 6 15 16,14-2 6-16,-14 2 6 0,11 10 12 0,-4 0 17 15,-2 3 4-15,-1 2 17 0,-1 3 138 16,-2 0-106-16,-1 2 4 0,0 1 33 0,-2-2-35 15,0 1 0-15,-1-2-15 0,0 0-11 16,-1-1-9-16,0-2-12 0,1-2-7 0,1-1-3 16,2-12-9-16,-4 16-6 0,4-16-19 0,-2 10-29 15,2-10-13-15,0 0-13 0,0 0-16 16,0 0 12-16,0 0-46 0,9-8 9 0,-9 8 95 16,10-20-141-16,-3 6 112 0,0-4-123 15,1 0 102-15,1-2-115 0,-1 0 21 0,1 0 14 16,1 1 4-16,-2 1 19 0,1 2 4 15,-1 3 0-15,0 1 10 0,-1 2 9 0,-1 1 17 16,-6 9 22-16,11-9 17 0,-11 9 18 0,0 0 18 16,12 3 9-16,-12-3 11 0,6 13 0 15,-4-3 115-15,-1 1-128 0,0 5 121 0,0 0-106 16,-1 2-1-16,0-2 23 0,0 1-42 16,-1 1 21-16,0-1-37 0,-1-3 21 0,1 0-39 15,0-3 25-15,1-11-65 0,-1 18-23 0,1-18-68 16,-2 15-23-16,2-15-80 0,0 0-9 15,1 16-56-15,-1-16 14 0,0 0 17 16,4 7 25-16,-4-7 24 0,0 0 27 0,0 0 36 16,16 0 29-16,-16 0 29 0,11-2 47 0,-11 2 40 15,14-7 62-15,-4 3 52 0,3-2 42 16,1 0 26-16,-1-1 22 0,0 0 9 0,2 0 4 16,-2 0 0-1,1-2-10-15,-1 3-13 0,1-1 81 16,-1-1-158-16,-2 0 95 0,2-1-149 0,-1 1 95 15,-1-1-135-15,0-1 104 0,-1 0-150 16,0 2 87-16,-1-3-155 0,-2 3 6 0,1-3-3 16,-2 2 0-16,-2-1 4 0,-4 10 18 15,5-16 14-15,-5 16 7 0,2-15 13 0,-2 15 16 16,-2-14 13-16,2 14 13 0,-4-17 8 0,4 17 20 16,-7-12 5-16,7 12 8 0,-13-10 1 15,13 10 1-15,-14-7 108 0,14 7-141 0,-19-3 116 16,19 3-128-16,-20 3 118 0,10 0-110 15,-2 2 115-15,-1 4-104 0,0 2 126 0,1 2-110 16,2 2-19-16,0 1 55 0,2 2-27 0,0 2 44 16,3-1-27-16,2-1 35 0,-1 0-41 0,3 0 23 15,0-1-30-15,1-1 19 0,1 0-40 16,2-4 23-16,0-1-28 0,0-1 24 0,3-3-28 16,2-1 18-16,1-1-47 0,2-3 7 15,2-1-65-15,0-2 9 0,5 1-67 0,0-4 11 16,1-1-42-16,-2 0 2 0,2-1 98 15,0-4-137-15,-1 2 4 0,-1-4 5 0,0 0 1 16,0-1-4-16,-1-1 4 0,0-2-3 16,2-2 13-16,-4 2 28 0,1-5 23 0,0 0 25 15,-2 3 23-15,-2 1 17 0,0-2 20 0,-1 2 31 16,0-1 28-16,-2 2 28 0,0 2 18 16,-2 0 20-16,0 1 15 0,-1 2 122 0,-1 2-120 15,0 0 117-15,-4 9-141 0,5-13-18 16,-5 13 20-16,4-9-34 0,-4 9 11 0,0 0-35 15,0 0 11-15,3-8 108 0,-3 8-116 16,0 0 133-16,-5 8-112 0,5-8-14 0,-6 15 36 16,1-2-23-16,-1 2 40 0,0 4-35 0,-2 0 38 15,-1 1-35-15,3 1 31 0,0 0-42 16,-2 0 21-16,2-2-41 0,2-2 25 0,1-1-39 16,-1 0 22-16,3-2-31 0,0-2 24 15,1-12-29-15,1 21 31 0,-1-21-39 0,4 20 31 16,-4-20-45-16,5 17 21 0,-5-17-51 0,7 14 34 15,-7-14-43-15,9 11 9 0,-9-11-36 16,9 5-11-16,-9-5-46 0,0 0-5 0,15-1 65 16,-15 1-162-16,12-6-41 0,-12 6-41 15,13-10-44-15,-13 10-55 0,14-13-60 0,-14 13-129 16,10-12-748-16,-10 12-968 0</inkml:trace>
  <inkml:trace contextRef="#ctx0" brushRef="#br0" timeOffset="55654.54">18509 4070 598 0,'0'0'858'16,"0"0"-139"-16,-11-4-55 0,11 4-29 16,0 0-43-16,0 0-85 0,0 0-81 15,0 0-49-15,5-9 64 0,-5 9-185 0,0 0 65 16,10-3-175-16,-10 3 76 0,12-2-173 0,-12 2 26 15,16-4-228-15,-16 4-115 0,21-6-117 16,-7 2-99-16,2-2-136 0,1 0-956 0,0 0-1223 16</inkml:trace>
  <inkml:trace contextRef="#ctx0" brushRef="#br0" timeOffset="56886.03">19001 4109 112 0,'0'0'838'0,"0"0"-180"15,0 0-74-15,0 0-77 0,0 0-59 16,-14 0-58-16,14 0-50 0,0 0-48 0,-9-5-43 16,9 5-54-16,0 0-39 0,-9-8-31 15,9 8-13-15,-5-7-14 0,5 7-10 0,-7-9 2 16,7 9 8-16,-9-10 18 0,9 10 13 0,-10-11 5 15,10 11 102-15,-13-11-142 0,13 11 116 16,-14-9-146-16,14 9 103 0,-14-9-141 0,14 9 99 16,-15-7-134-16,15 7 104 0,-13-2-130 15,13 2 113-15,-14 5-125 0,14-5 120 0,-17 14-117 16,7-3 111-16,2 1-124 0,0 3 126 16,-1 1-124-16,0 1-5 0,1 1 31 0,1-1-1 15,1-1 32-15,1 0-19 0,-1-3 23 0,3-1-23 16,1-1 24-16,2-11-15 0,-2 18 19 15,2-18-13-15,2 12 18 0,-2-12-23 0,6 9 5 16,-6-9 80-16,11 3-161 0,-11-3 86 16,14-3-142-16,-14 3-17 0,22-9-18 0,-10 1-16 15,0 0-1-15,2-1-1 0,1-3 13 0,-2 0 20 16,0 1 12-16,-2-2 19 0,0 2 26 16,-2 0 21-16,1 0 18 15,-2 2 24-15,-1 1 33 0,-7 8 36 0,10-11 33 0,-10 11 17 0,8-9 4 16,-8 9-12-16,0 0-7 0,8-5 1 15,-8 5 19-15,0 0 10 0,4 8 17 16,-4-8-2-16,3 13-7 0,-3-13 6 0,2 19-5 16,0-9 5-16,1 3 108 0,-1 1-142 0,1-1 99 15,0 2-139-15,2-3 105 0,-2-1-135 16,2-1 117-16,-1-2-133 0,3-2 106 0,-7-6-132 16,11 13 111-16,-11-13-142 0,13 9 92 15,-13-9-134-15,15 4 6 0,-15-4 6 0,15 1-15 16,-15-1 7-16,19-2 11 0,-19 2 22 0,20-6-16 15,-8 0 8-15,0 2 15 0,1-4 9 16,-1 1 0-16,0 0-5 0,-1-2-4 16,-1 0 7-16,1 1 11 0,-2 0 10 0,-2-1 11 0,-1 2 14 15,-6 7 13-15,9-15 12 0,-9 15 18 16,7-16 11-16,-7 16 14 0,4-13 15 16,-4 13 22-16,1-13-11 0,-1 13-2 0,0 0 2 15,-1-15-12-15,1 15-13 0,0 0-10 0,-7-9-5 16,7 9 3-16,0 0 1 0,0 0-3 15,-15 3 10-15,15-3-1 0,-10 9 11 0,10-9 0 16,-10 13 109-16,2-1-127 0,2 0 119 16,0 1-120-16,1 0-20 0,1 0 29 0,1 1-39 15,-2 0 26-15,3-2-30 0,2-2 26 0,0-10-40 16,-1 19 35-16,1-19-35 0,3 17 26 16,-3-17-33-16,7 14 15 0,-7-14-44 0,7 7 4 15,-7-7 86 1,11 3-161-16,-11-3 88 0,14-4-137 0,-14 4-10 0,16-6-28 0,-4-2-14 15,-1 1-23-15,0-3-14 0,2 0 3 16,-1-4-8-16,1 0 13 0,-1 0-19 0,0-1-2 16,0-1 30-16,-2-1 20 0,1 0 35 15,-1-1 43-15,-1 0 39 0,-1 0 41 0,0 1 36 16,-1 1 29-16,-2 1 41 0,0-1 45 0,0 1 21 16,-2 1 9-16,2-1 8 0,-2 5 29 15,-3 10 1-15,4-19 7 0,-4 19-2 16,2-13-19-16,-2 13-26 0,0 0-23 0,3-12-18 15,-3 12 7-15,0 0 27 0,0 0 26 0,0 0 11 16,0 0 7-16,-3 12 119 0,3-12-126 16,-5 19 113-16,3-3-108 0,-3 1-40 0,2 5 54 15,-1 1-40-15,-1 1 36 0,0 2-39 16,0-1 19-16,1 2-47 0,-2-3 13 0,3-1-55 16,-1 0 10-16,2-4-41 0,0-2 11 0,0-1-70 15,0-4-23-15,1 0-91 0,1-12-66 16,0 16-61-16,0-16-119 0,1 13-64 0,-1-13-1 15,3 10-335-15,-3-10-894 0,0 0-1358 16</inkml:trace>
  <inkml:trace contextRef="#ctx0" brushRef="#br0" timeOffset="58263.35">19575 4209 456 0,'0'0'671'0,"0"0"-134"0,0 0-74 0,-6-8-74 16,6 8-62-16,0 0-42 0,-5-9-35 16,5 9-27-16,0 0-30 0,-5-10-6 0,5 10-9 15,-5-9-1-15,5 9 0 0,-6-10 0 16,6 10 4-16,-8-10-3 0,8 10-6 0,-9-10-3 16,9 10-35-16,-10-7-23 0,10 7-13 0,-10-4-16 15,10 4-20-15,0 0-9 0,-16 0-15 16,16 0-7-16,-12 5-10 0,12-5-2 15,-13 11-1-15,8-5-1 0,-2 6 8 0,1 1 1 16,1 0 14-16,0 2 112 0,2 1-138 0,0 0-18 16,2-1 24-16,-1-1-26 0,3 0 23 15,-1-14-23-15,2 21 24 0,1-13-22 0,-3-8 19 16,5 17-25-16,-5-17 10 0,11 11-42 16,-11-11 6-16,12 5-58 0,-12-5-14 0,15-2 66 15,-15 2-164-15,17-6-13 0,-4-1-14 0,-2-1 6 16,0-2-11-16,1 2 23 0,-3-3 27 15,1-2 27-15,0 1 23 0,-3 0 33 0,0-1 39 16,-1-1 47-16,0 2 46 0,-3 1 38 16,1 2 22-16,-4 9 28 0,6-15 17 0,-6 15-5 15,4-11-17-15,-4 11-18 0,0 0-24 0,3-9-6 16,-3 9 19-16,0 0 23 0,0 0 22 16,0 0 7-16,-2 15 2 0,2-15-8 0,-2 16 8 15,2-16 113-15,-3 18-134 0,3-18-22 16,0 19 13-16,0-19-37 0,0 17 15 0,0-17-31 15,1 14 23-15,-1-14-19 0,3 11 16 0,-3-11-38 16,6 9 5-16,-6-9-43 0,9 5-3 16,-9-5 88-16,0 0-152 0,17-1 82 15,-17 1-139-15,17-5-10 0,-9 0-10 0,4-2-7 16,1-1 3-16,-2-1 10 0,1-2 13 0,-1 0 17 16,1-3 11-16,0 0 8 0,-1-1 6 15,-1-1 20-15,0 0 13 0,-3 1 14 0,-1 2 13 16,-1 0 22-16,0 0 27 0,0 3 28 15,-5 10 23-15,4-16 12 0,-4 16 3 0,0 0-14 16,0-14-4-16,0 14 0 0,0 0 5 0,0 0 10 16,-10-6 4-16,10 6 2 0,0 0-3 15,-10 4-7-15,10-4 2 0,-6 6-3 0,6-6-10 16,-6 10-6-16,6-10 1 0,-5 12 96 16,5-12-138-16,-4 14 103 0,4-14-131 0,-1 17 113 15,1-17-126-15,1 19 116 0,-1-19-130 16,5 18 121-16,-1-8-126 0,1 2 120 0,1-1-119 15,0 1 117-15,0-1-112 0,3 0 110 0,-2-2-121 16,-1 0 116-16,0-2-118 0,-6-7 112 16,11 12-122-16,-11-12 116 0,9 10-110 0,-9-10 117 15,7 11-110-15,-7-11 120 0,0 0-110 16,3 13-17-16,-3-13 39 0,-3 12-21 0,3-12 37 16,-7 13-28-16,1-6 48 0,-4 2-33 0,2-2 39 15,-1 0-38-15,0 0 36 0,0-1-54 16,9-6 60-16,-13 8-37 0,13-8 19 15,-14 7-57-15,14-7 17 0,0 0-80 0,-13 3 0 16,13-3 98-16,0 0-147 0,-6-8 88 0,6 8-130 16,5-12-15-16,0 3-13 0,1-4-29 15,4-4-18-15,1 1 5 0,0-2 7 0,3-5 24 16,0 1 37-16,1-1 41 0,0-2 17 16,1 0 41-16,0 0 21 0,-1 0 43 0,0 0 56 15,0 1 17-15,0 2 40 0,0 1 30 0,-4 4 7 16,-1 2 5-16,-1 4 4 0,-1 0 10 15,-1 1 9-15,-1 2-4 0,-6 8-4 0,10-11 1 16,-10 11-2-16,5-6-14 0,-5 6-7 16,0 0-14-16,0 0-7 0,0 0-19 0,0 0-4 15,5 9-6-15,-5-9-2 0,0 13 8 16,0-13-24-16,1 14 0 0,-1-14 2 0,2 21 5 16,0-6 111-16,-1 1-111 0,1 0 100 0,2-1-121 15,0 2 98-15,0-1-126 0,0-1 109 16,0 0-117-16,0 2 98 0,0-3-111 0,0 1-27 15,2 0 52-15,-1-1-29 0,1 1 54 16,-3-1-24-16,4 0 55 0,-1-1-39 0,1 2 44 16,-2-1-20-16,0 0 35 0,0-2-24 0,0 2 30 15,-2-2-10-15,-1-2-50 0,0 2-33 16,-2-12 0-16,-2 22 0 0,0-7 0 0,-2 0 0 16,-3 0 0-16,-1 3 0 0,-6 3 0 0,-2 0 0 15,-4-2 0-15,-2 1 0 0,-4 2-28 16,1-4-237-16,1-2-115 0,-2-3-80 15,4-2-160-15,-3-1-311 0,0-3-809 0,0-1-1426 16</inkml:trace>
  <inkml:trace contextRef="#ctx0" brushRef="#br0" timeOffset="59943.59">20421 4376 803 0,'0'0'676'0,"0"0"-96"0,0 0-58 15,0 0-40-15,0 0-36 0,0 0-42 0,10 6-42 16,-10-6-8-16,0 0-51 0,0 14-2 15,0-14-54-15,-2 14-18 0,2-14-36 0,-4 18-28 16,4-18-25-16,-5 15-30 0,5-15-22 0,-4 16-26 16,4-16-54-16,-4 13-58 0,4-13-62 15,-7 13-104-15,7-13-33 0,-9 12-67 16,9-12-17-16,-10 10-68 0,10-10-60 0,-10 8-147 16,10-8-564-16,-12 5-784 0</inkml:trace>
  <inkml:trace contextRef="#ctx0" brushRef="#br0" timeOffset="60538.62">20962 3948 562 0,'0'0'872'0,"0"0"-204"16,-10-5-89-16,10 5-51 0,0 0-43 15,0 0-45-15,0 0-58 0,0 0-45 0,-11 2-31 16,11-2-42-16,0 0-45 0,0 0-29 16,0 0-18-16,0 0-11 0,0 0-14 0,0 0-21 15,0 0 82-15,0 0-141 0,9 9 98 0,-9-9-131 16,17 1 99-16,-17-1-136 0,23 1 109 15,-11-2-125-15,0 0 109 0,-12 1-134 0,26 0 113 16,-12 0-121-16,-14 0 114 0,20-1-142 16,-20 1 122-16,18 1-126 0,-18-1 125 0,14 0-124 15,-14 0-9-15,0 0-5 0,14 5-3 16,-14-5 11-16,0 0 9 0,-3 10 8 0,3-10-8 16,-11 13-18-16,1-5-9 0,-1 0-14 0,-2 1-7 15,-3 1-7-15,0 1 4 0,-3-1 6 16,0-2 7-16,-1 2 11 0,0-3 2 0,0 1 18 15,2-1 3-15,-4-1 12 0,5-1 11 16,2-1 18-16,-1-1 19 0,3 1 42 0,4-1 28 16,9-3-13-16,-19 4-6 0,19-4-12 0,-15 3-2 15,15-3-2-15,-9 3 31 0,9-3 29 16,0 0 22-16,-8 8 16 0,8-8 3 0,0 0-7 16,1 19-6-16,-1-19-16 0,5 19-9 15,-1-5-12-15,-2 1-5 0,2 0-15 0,-2 2-4 16,4 1-4-16,-4 0-1 0,-2 0 102 15,0 0-142-15,0 0-41 0,0-2-11 0,0-3-87 16,-2 0-41-16,2-13-65 0,0 19-64 0,0-19-74 16,0 14-90-16,0-14-181 0,0 0-515 15,0 15-787-15</inkml:trace>
  <inkml:trace contextRef="#ctx0" brushRef="#br0" timeOffset="60900.89">20818 4288 1161 0,'0'0'835'0,"-2"-9"-159"16,2 9-107-16,0 0-80 0,0 0-85 16,-4-12-70-16,4 12-24 0,0 0-16 0,6-8-24 15,-6 8-23-15,14-9-28 0,-1 1-31 16,0 2-32-16,7-3-24 0,0-1-33 0,1 2-14 16,1-2-23-16,1 2-9 0,0-1-16 0,-1 1-5 15,1 1-9-15,-1 0-8 0,0 1-4 16,-1 1-3-16,-1 1-18 0,-2 1 2 15,2 2-2-15,-5 0-8 0,-1 2 12 0,-3 0 2 16,4 3 4-16,-2 1 3 0,0 3 10 0,-4 2 15 16,-3 2 14-16,1 1 119 0,-5 2-118 15,1 2-16-15,-2 1 40 0,-2 1-28 0,-2 0 41 16,-1 3-34-16,-1 0-2 0,-1 0 7 16,-1-1-8-16,1-1-4 0,-4 0-2 0,1-1-15 15,1-2 3-15,-2-2 1 0,2-2 6 0,-1-1-79 16,1 0-32-16,-2-3-27 15,0-1-64-15,2 0-40 0,-1-4-90 0,9-4-47 0,-15 4-107 16,15-4-56-16,-12-2-68 0,12 2-140 0,-12-7-546 16,6-1-873-16</inkml:trace>
  <inkml:trace contextRef="#ctx0" brushRef="#br0" timeOffset="61105.49">20989 4341 1438 0,'-9'-12'619'16,"4"2"-78"-16,-1 2-67 0,6 8-73 15,-7-10-63-15,7 10-35 0,0 0-21 0,-12-5-25 16,12 5-17-16,0 0-26 0,-4 11-23 0,4-11-18 15,-4 16-18-15,4-16-36 0,-2 23 21 16,0-8-38-16,0 2 17 0,1 0-31 16,-1-1 7-16,-1-1-36 0,2 0 1 0,-1-3-37 15,1-1-9-15,1-11-66 0,-1 18-29 0,1-18-95 16,-1 12-12-16,1-12-69 0,0 0-34 16,0 0-74-16,7 8-71 0,-7-8-101 0,8-5-97 15,-8 5-436-15,11-13-687 0</inkml:trace>
  <inkml:trace contextRef="#ctx0" brushRef="#br0" timeOffset="61338.8">21040 4267 508 0,'7'-19'456'0,"0"0"-79"16,0 4-56-16,-3 2-26 0,2 0-8 0,-1 4 2 15,-5 9 15-15,8-10 29 0,-8 10 5 0,0 0 18 16,8 5 6-16,-8-5-2 0,5 18 1 16,-4-3-10-16,0 4-29 0,-1 1 22 15,0 5-42-15,-1 0-14 0,0 3-6 0,-1 5-16 16,-1 1-17-16,1-2-20 0,-3 2-6 0,2-2-49 15,0 0-8-15,-2-2-118 0,2-3-48 16,1-3 0-16,-2-2 0 0,2-3 0 0,2-1 0 16,-2-1 0-16,-1-4 0 0,2-1 0 15,1-12 0-15,-3 16 0 0,3-16 0 0,0 13 0 16,0-13-102-16,0 0-230 0,0 0-72 0,0 0-136 16,0 0-90-16,0 0-197 0,11-10-866 15,-5-3-1369-15</inkml:trace>
  <inkml:trace contextRef="#ctx0" brushRef="#br0" timeOffset="61747.78">21474 4034 977 0,'-5'-7'839'0,"5"7"-164"0,0 0-91 15,0 0-26-15,0 0-17 0,0 0-55 0,0 0-40 16,0 0-34-16,7-11 74 0,-7 11-159 16,14-3 50-16,-14 3-148 0,21-6 60 0,-6 3-154 15,3 0 70-15,-3 0-135 0,2-2 75 16,0 1-147-16,1-1 51 0,-1 0-162 0,2 1 75 16,-3-1-171-16,-2 1-38 0,4 0-55 0,-5-1-56 15,0 2-40-15,-5 0-46 0,-8 3-43 16,17-5-57-16,-17 5-112 0,11-4-619 15,-11 4-881-15</inkml:trace>
  <inkml:trace contextRef="#ctx0" brushRef="#br0" timeOffset="61935.35">21748 3894 855 0,'-9'-7'680'0,"9"7"-91"16,-8-5-70-16,8 5-48 0,0 0-61 16,-10-5-54-16,10 5-46 0,0 0-38 0,0 0-33 15,-13 5-17-15,13-5-23 0,-7 10-24 0,7-10-22 16,-9 18-16-16,6-5-22 0,-1 2-26 15,0-1-14-15,0 1-17 0,1 0-19 0,-1 1-49 16,-1-1-58-16,0 1-68 0,1 0-84 16,-1-1-78-16,1-1-75 0,-3 1-93 0,1-1-209 15,-2-1-493-15,2-1-780 0</inkml:trace>
  <inkml:trace contextRef="#ctx0" brushRef="#br0" timeOffset="62138.45">21447 4207 417 0,'0'0'763'16,"0"0"-156"-16,0 0-38 0,0 0-65 0,0 0-36 15,0 0-61-15,0 0-26 0,9-9-27 16,-9 9-37-16,23-10-32 0,-8 4-36 16,3 0-46-16,2-2-41 0,1 2-31 0,-1-2-25 15,0 2-53-15,-2 0-58 0,-2 2-74 0,2 0-73 16,-5-1-87-16,-1 2-89 0,-1 0-72 15,-11 3-77-15,16-3-141 0,-16 3-537 0,11-3-767 16</inkml:trace>
  <inkml:trace contextRef="#ctx0" brushRef="#br0" timeOffset="62467.68">21479 4260 1177 0,'-10'5'722'0,"2"-1"-100"0,8-4-79 16,-11 7-50-16,11-7-56 0,0 0-65 0,-12 6-79 16,12-6 14-1,0 0-9-15,0 0-25 0,0 0-24 0,0 0-29 0,16 2-24 0,-8-6-18 16,11 0-38-16,1-4-24 0,1 1-22 0,3 1-16 16,-1-1-18-16,3 0-10 0,-1 2-22 0,0 0 3 15,0 1-7-15,2 0-10 0,-7 1 0 16,2 2-11-16,-3-1 0 0,-2 2-16 0,1 0-14 15,-7 2-5-15,-11-2 0 0,21 4 1 16,-21-4-3-16,15 6-11 0,-15-6-2 0,9 11-9 16,-9-11-2-16,5 11-12 0,-5-11-24 15,-2 12-13-15,2-12-32 0,-8 15-31 0,8-15-23 16,-9 13-43-16,9-13-48 0,-10 12-61 16,10-12-81-16,-14 8-137 0,14-8-712 0,-9 4-882 15</inkml:trace>
  <inkml:trace contextRef="#ctx0" brushRef="#br0" timeOffset="62786.1">21737 4246 1453 0,'0'0'650'0,"0"0"-98"16,-8-10-59-16,8 10-45 0,0 0-52 15,0 0-35-15,0 0-50 0,0 0-38 16,-12 2-34-16,12-2-34 0,-5 7-38 0,5-7-29 16,-9 14-30-16,5-7-17 15,-3 5-19-15,2-2-13 0,-1 2-27 16,-1-1-28-16,0 1-32 0,0 1-22 15,0-1-21-15,1 0-30 0,-3-1-23 0,3 0 6 16,-5-1 11-16,6-1-2 0,0-3 5 0,5-6 11 16,-10 11 31-16,10-11 25 0,-8 9 18 15,8-9 8-15,0 0 9 0,-6 8 17 0,6-8 26 16,0 0 18-16,0 0 1 0,0 0 0 0,0 0 7 16,16-3 4-16,-16 3 6 0,13-3-5 15,-13 3-3-15,18-6-9 0,-18 6-9 0,19-6-10 16,-9 4-3-16,1-2-5 0,-2 2-8 15,3 0-8-15,-4-2-35 0,-8 4-56 0,20-7-61 16,-20 7-74-16,18-5-82 0,-18 5-99 16,14-3-191-16,-14 3-742 0,0 0-927 0</inkml:trace>
  <inkml:trace contextRef="#ctx0" brushRef="#br0" timeOffset="63004.97">21555 4307 814 0,'0'0'719'16,"-15"-5"-152"-16,15 5-79 0,0 0-31 0,-16 1-19 16,16-1-4-16,-7 10 7 0,7-10-47 15,-8 16-16-15,2-4-42 0,2 2-4 0,-1 1-61 16,-1 4-26-16,-1 1-37 0,-1 1-27 16,0 2-25-16,-1 2 4 0,-2 1-63 0,2 1 15 15,-2-2-60-15,1-3-10 0,1-2-98 0,1-1-63 16,-1-2 16-16,1-2-218 0,2-1-102 15,-1-2-174-15,1-1-279 0,0-4-655 0,6-7-1164 16</inkml:trace>
  <inkml:trace contextRef="#ctx0" brushRef="#br0" timeOffset="63647.57">22011 4167 477 0,'0'0'520'0,"0"0"-67"0,7-8-68 0,-7 8-54 15,0 0-54-15,8-5-41 0,-8 5-40 16,0 0-23-16,0 0-14 0,16-2-5 0,-16 2-5 16,0 0 1-16,11 1 2 0,-11-1-3 0,0 0 1 15,12 3 1-15,-12-3 19 0,0 0 14 16,8 4 15-16,-8-4 6 0,0 0-2 0,8 6 0 15,-8-6-11-15,4 7-3 0,-4-7-1 16,4 12-9-16,-4-12 101 0,2 18-125 0,1-6-27 16,-3 0 34-16,-3 5-25 0,3 0 33 0,-2 3-34 15,0-3 22-15,-2 3-40 0,2-2-9 16,-1 5-12-16,-2-4-8 0,4-2-2 0,-1 1-21 16,-3-3-11-16,3 0-11 0,-1-2-18 15,1-3-26-15,2-10 0 0,-5 18 0 0,5-18-13 16,-2 12-98-16,2-12-42 0,0 0-65 15,-2 13-97-15,2-13-63 0,0 0-127 0,0 0-79 16,0 0-157-16,0 0-896 0,9-8-1298 0</inkml:trace>
  <inkml:trace contextRef="#ctx0" brushRef="#br0" timeOffset="64025.23">22118 4245 561 0,'0'0'810'0,"0"0"-153"0,3-11-94 0,-3 11-91 15,0 0-71-15,0 0-37 0,5-11-44 16,-5 11-48-16,0 0-57 0,11-9-35 0,-11 9-37 16,13-8-29-16,-4 4-19 0,4-3-18 0,2 1-21 15,-2 1-13-15,5-3-11 0,-4 2-10 16,4 0-5-16,-1 1-5 0,-1 0-16 16,-1 2-3-16,-1 0-1 0,-14 3 3 0,22 0 10 15,-22 0 29-15,16 4 35 0,-16-4 34 0,13 10 25 16,-13-10 28-16,10 14 11 0,-6-5 0 15,-2 2 5-15,-1 4 3 0,1 2-30 0,-2 0 20 16,0-1-44-16,0 2 19 0,0-1-46 0,-2 2 22 16,1-2-50-16,1 0 29 0,-2 0-54 15,0-3 27-15,2-1-45 0,-2 0-1 0,2-13-7 16,-2 20-3-16,2-20 1 0,-3 16-15 16,3-16-17-16,-3 12-17 0,3-12-19 0,0 0-19 15,0 15-27-15,0-15-60 0,0 0-45 0,-4 9-99 16,4-9-32-16,0 0-61 0,0 0-37 15,-13 1-25-15,13-1-11 0,-12-3-36 16,12 3-27-16,-17-9 12 0,3 3-1 0,1-2-289 16,0 0-343-16</inkml:trace>
  <inkml:trace contextRef="#ctx0" brushRef="#br0" timeOffset="64347.02">22085 4303 1592 0,'0'0'286'0,"-9"-7"12"0,9 7-4 16,0 0-27-16,-6-6-19 0,6 6 6 0,0 0-22 16,0 0-24-16,0 0-27 0,0 0-28 15,0 0-33-15,0 0-17 0,0 0-17 0,0 0-1 16,0 0-15-16,0-11-3 0,0 11-14 0,0 0-13 15,10-3-6-15,-10 3-10 0,0 0-3 0,17-5-6 0,-17 5-7 16,15-2 0-16,-15 2-5 0,20-2-3 0,-20 2-3 16,20 1-19-16,-20-1-16 0,18 3-3 15,-18-3-10-15,13 7-9 0,-13-7 5 0,12 10 11 16,-12-10 4-16,5 15 10 0,-5-15 21 16,-3 17 46-16,1-7 46 0,-4 3 28 0,0 1 16 15,-2-1-11-15,-1 1 47 0,2-2-10 0,-2 2 32 16,0-3-41-16,3 0-3 0,-1-2-55 31,7-9 0-31,-9 13-71 0,9-13-2 0,-5 11-46 16,5-11 6-16,0 0-63 0,0 0-7 15,0 0-73-15,15 1-19 0,-5-6-50 0,1-2-31 16,5-1-10-16,-2-3-35 0,4 0-39 16,2-2-43-16,-3 0-23 0,4-1 14 0,-1-3-19 15,2-1-240-15,-1 1-174 0</inkml:trace>
  <inkml:trace contextRef="#ctx0" brushRef="#br0" timeOffset="64550.63">22473 4192 548 0,'10'-10'524'16,"1"1"-64"-16,-4 2-27 0,-1 1-9 0,-6 6-17 16,11-9-23-16,-11 9-22 0,7-5-17 15,-7 5-13-15,0 0-1 0,0 0-23 0,7 7-22 16,-7-7-35-16,-2 17-15 0,0-2-15 16,-1 3-21-16,-2 3 19 0,1 1-33 0,0 3 22 15,-1 0-52-15,-1-1 34 0,1 0-51 0,-2 0-13 16,1-1 10-16,1-1-58 0,-1-1 11 15,1-4-44-15,0-2 12 0,1-1-68 16,-1-3-10-16,3-1-81 0,2-10-36 0,-6 15-93 16,6-15-49-16,0 0-106 0,-3 10-59 0,3-10 32 15,0 0-281-15,0 0-877 0,0 0-1217 16</inkml:trace>
  <inkml:trace contextRef="#ctx0" brushRef="#br0" timeOffset="65289.03">22613 4116 791 0,'0'0'688'0,"9"-12"-88"15,-9 12-78-15,7-10-72 0,-7 10-82 0,8-6-57 16,-8 6-59-16,9-8-34 0,-9 8-18 16,12-7-31-16,-12 7-29 0,17-6-22 0,-17 6-29 15,19-7-15-15,-19 7-17 0,20-6-6 0,-20 6-16 16,20-3-5-16,-20 3-2 0,18-3 12 15,-18 3 12-15,16-2 17 0,-16 2 9 0,0 0 21 16,18 2 23-16,-18-2 15 0,11 5 6 16,-11-5 0-16,11 10-5 0,-11-10-1 0,7 15-6 15,-2-1 4-15,-1 1 3 0,-2 1 90 16,2 3-116-16,0 3 98 0,-2 2-112 0,0 1-30 16,0 1 47-16,-2 1-23 0,0 2 21 0,0-1-21 15,2 2 2-15,-4-1 18 0,2-1-29 16,2-2-62-16,-2 1-21 0,0-4 0 0,0-2 0 15,0-2 0-15,0-3 0 0,0-1 0 16,0-15 0-16,0 21 0 0,0-21 0 0,0 19 0 16,0-19 0-16,0 13 0 0,0-13 0 0,0 0 0 15,-2 13 0-15,2-13-99 0,0 0-157 16,0 0-24-16,-10 5 67 0,10-5-163 0,0 0-25 16,-10-8-18-16,10 8-14 0,-14-16-2 15,3 5 20-15,2-1 16 0,-2-3 16 0,-3-3-76 16,-1-2 53-16,-4-1 73 0,2 0 183 15,-2 2 146-15,1 0 37 0,-1 0 70 0,2 4 64 16,4 0 54-16,-3 2 27 0,5 3 19 0,-1 0 24 16,4 1 2-16,-1 0-31 0,2 2-31 0,7 7-43 15,-13-9-44-15,13 9-34 0,-7-11-4 0,7 11 6 16,0 0-3-16,0 0-11 0,2-14-14 16,-2 14-15-16,11-6-9 0,-11 6-11 15,16-9-16-15,-7 5-2 0,3 1-16 0,-1 0-9 16,-1 0-30-16,-10 3-30 0,23-3-26 0,-23 3-24 15,19-1-11-15,-19 1 3 0,17 3 14 16,-17-3-1-16,13 6 21 0,-13-6 15 0,8 8 15 16,-8-8 13-16,4 11 25 0,-4-11 43 15,-2 13 28-15,2-13 26 0,-5 18 17 0,-1-6 25 16,-2-1 12-16,2 3 126 0,-3-1-127 0,0-1-11 16,-2 1 23-16,3-2-25 0,0-1 10 15,2-1-52-15,6-9 3 0,-10 14-37 0,10-14 1 16,-4 8-22-16,4-8 12 0,0 0-59 0,0 0-27 15,6 5 52-15,-6-5-193 0,16-5-67 16,-5-2-63-16,6 1-49 0,0-4-56 16,3 1-75-16,-1-2-170 0,5 0-683 0,-1-3-949 15</inkml:trace>
  <inkml:trace contextRef="#ctx0" brushRef="#br0" timeOffset="65943.58">23275 4137 542 0,'0'0'767'0,"0"0"-144"15,0 0-74-15,3-9-59 0,-3 9-58 0,0 0-45 16,0 0-64-16,0 0-6 0,0 0-41 16,0 0-22-16,0 0-36 0,0 0-27 0,-9 7-31 15,9-7-25-15,-14 16-29 0,2-6-11 16,-1 2-8-16,0 1-5 0,-3 2-1 0,1-2-8 16,-2 1-9-1,0-1-9-15,0 0-17 0,3-1-11 0,3-2-32 0,-1-2-53 0,3 0-47 16,1-2-62-16,8-6-54 0,-12 8-38 0,12-8-33 15,0 0-16-15,0 0 6 0,0 0 5 16,0 0 27-16,0 0 43 0,6-10 47 0,-6 10 48 16,9-8 66-16,-9 8 54 0,10-8 56 15,-10 8 43-15,8-7 33 0,-8 7 25 0,0 0 52 32,10-5 51-32,-10 5 11 0,0 0-7 0,9 5-30 15,-9-5-24-15,4 12-18 0,-4-12-17 0,2 19-16 16,-2-19-14-16,2 24-22 0,-2-13 14 15,-2 6-18-15,2-2 14 0,0 2-32 16,-2-4 16-16,2 0-40 0,-2-2 9 0,2-11-38 0,-2 20-3 16,2-20-63-16,0 16-35 0,0-16-81 0,-2 12-35 15,2-12-104-15,0 0-38 0,0 0-73 16,1 13-46-16,-1-13-81 0,0 0-166 0,0 0-457 16,0 0-759-16</inkml:trace>
  <inkml:trace contextRef="#ctx0" brushRef="#br0" timeOffset="66584.67">23179 4338 124 0,'0'0'676'0,"7"-13"-129"0,-7 13-52 0,8-11-28 15,-8 11-65-15,12-13-35 0,-12 13-55 0,13-13-42 16,-6 7-44-16,3-1-30 0,0-1-46 16,-1 1-26-16,1 1-38 0,-1 0-11 0,-9 6-20 15,15-9-9-15,-15 9-14 0,16-7-10 16,-16 7-9-16,13-6 3 0,-13 6 6 0,14-1 36 15,-14 1 22-15,11 2 28 0,-11-2 12 0,10 7 18 16,-10-7 5-16,11 11 11 0,-11-11-4 16,6 15 7-16,-2-7-7 0,0 2-9 0,-4-10-1 15,3 20-7-15,-1-9 100 0,-2 0-127 16,2 1-20-16,-2-1 33 0,0 3-36 0,0 2 42 16,-2-1-54-16,2 0 33 0,-2-3-63 15,2-1 29-15,-1-1-43 0,1-10 18 0,-2 21-38 16,2-21 36-16,-2 16-42 0,2-16 27 0,-2 12-53 15,2-12 5-15,0 0-45 0,-2 16 3 16,2-16-77-16,0 0-16 0,-4 8-68 0,4-8-11 16,0 0-47-16,0 0 16 0,-11 4-24 15,11-4 31-15,0 0 17 0,-14-3 22 0,14 3 20 16,-15-6 26-16,5 2 26 0,-3-4 29 16,1 2 43-16,-1-2 35 0,0-1 32 0,-1 0 35 15,3 1 19-15,-1-2 16 0,1 3 24 16,3 0 8-16,1 0 0 0,-1 1-11 0,8 6-19 15,-11-8-9-15,11 8-13 0,-6-9-6 0,6 9-6 16,0 0-4-16,-6-12-5 0,6 12-7 16,0 0-3-16,4-10 0 0,-4 10-6 0,4-8-5 15,-4 8-14-15,9-7-18 0,-9 7-12 0,14-7-5 16,-14 7 4-16,15-3-5 0,-15 3-10 16,13-1-9-16,-13 1 6 0,17 4 7 15,-17-4 13-15,12 9 10 0,-12-9 11 0,8 15 4 16,-8-15 14-16,4 17 24 0,-4-17 27 0,0 19 24 15,0-19 20-15,-6 20-22 0,4-12 30 16,2-8-22-16,-8 18 29 0,8-18-29 0,-6 14 19 16,6-14-42-16,-5 12 16 0,5-12-59 15,0 0-24-15,-4 11-73 0,4-11-11 0,0 0-30 16,0 0-30-16,9-6-56 0,-9 6-60 0,18-15-66 16,-7 4-86-16,2-1-78 0,3-5-499 15,-3 2-603-15</inkml:trace>
  <inkml:trace contextRef="#ctx0" brushRef="#br0" timeOffset="67121.02">23556 4184 432 0,'11'-10'575'16,"-1"3"-254"-16,-1 1 132 0,-9 6-165 0,12-8 13 15,-12 8-28-15,0 0 0 0,0 0 0 0,14 0-11 16,-14 0-9-16,0 0-8 0,1 11-11 16,-1-11-18-16,-1 10-19 0,1-10-27 0,-2 12-28 15,2-12-30-15,-2 12-28 0,2-12-19 16,0 11-12-16,0-11-27 0,3 11-36 0,-3-11-38 15,6 12-25-15,-6-12-26 0,11 10-11 0,-11-10 1 16,14 8-10-16,-14-8-14 0,15 7 9 16,-15-7 11-16,17 6 13 0,-17-6 18 15,16 6 11-15,-16-6 14 0,15 7 19 0,-15-7 42 16,15 9 42-16,-7-3 36 0,-8-6 27 0,12 12 26 16,-6-1 22-16,1-1 34 0,-1 2 30 15,0 1 16-15,-2 1-12 0,-1 1 24 0,-1-1-26 16,0 3 27-16,-2-1-37 0,2 0 14 15,-2 0-55-15,0-1 22 0,0-2-45 0,0-1 18 0,-2 0-42 16,2-12 26-16,0 22-37 0,0-22 18 0,-2 20-44 16,2-20 14-16,0 17-39 0,0-17 24 15,-2 14-36-15,2-14 12 0,0 13-61 0,0-13-2 16,-2 9 0-16,2-9 0 0,-3 10 0 16,3-10 0-16,-4 8-36 0,4-8-46 0,0 0-57 15,-11 7 19-15,11-7-48 0,0 0 4 0,-16 0 100 16,16 0-131-16,-16-6 125 0,7 3-105 15,-2-4 14-15,-1 1 57 0,-1-2 3 0,1 1 55 16,0 0 11-16,1 0 51 0,-1 2 2 16,3-1 38-16,9 6-15 0,-11-8 20 0,11 8-28 15,-12-11 10-15,12 11-30 0,-4-9 14 0,4 9 107 16,2-11-142-16,-2 11 108 0,7-14-165 16,2 4 72-16,0-2-181 0,2 2-74 15,1-2-70-15,3 1-75 0,1-3-62 0,0 3-86 16,0 0-184-16,1-2-591 0,2 1-920 0</inkml:trace>
  <inkml:trace contextRef="#ctx0" brushRef="#br0" timeOffset="67690.03">24120 4306 586 0,'0'0'742'0,"-11"-3"-117"15,11 3-80-15,0 0-62 0,-11-2-74 16,11 2-69-16,0 0-41 0,0 0-1 0,0 0-10 15,0 0 0-15,0 0-15 0,0 0-20 0,4-11-18 16,-4 11-12-16,11-4-17 0,-11 4-26 16,15-4-18-16,-15 4-22 0,16-5-26 0,-16 5-22 15,19-6-17-15,-19 6-16 0,19-4-8 0,-19 4-12 16,19-6-12-16,-19 6-17 0,21-4-23 0,-21 4-14 16,17-4-6-16,-17 4-17 0,20-5 11 15,-20 5-1-15,16-3 2 0,-16 3 5 0,13-1 0 16,-13 1 4-16,0 0 14 0,14-1 22 0,-14 1 23 15,0 0 15-15,12 8 11 0,-12-8 10 16,4 10 9-16,-4-10 5 0,3 18 0 0,-3-18 3 16,1 23 96-16,-1-7-117 0,0 1-22 15,0 1 43-15,0 0-18 0,0 3 44 0,-1 0-23 16,1 0 33-16,-3-2-30 0,3 1 18 16,0-1-69-16,-1-1-38 0,0 0 0 0,0-3 0 15,0-1 0-15,0-4 0 0,1-10 0 0,-1 19 0 16,1-19 0-16,-3 16 0 0,3-16 0 15,0 0 0-15,-1 15 0 16,1-15 0-16,0 0 0 0,-4 12-109 0,4-12-276 0,0 0-53 16,-9 5-36-16,9-5-31 0,0 0-19 0,-16-2-6 15,16 2-2-15,-18-7-27 0,4 2-45 0,2-1-501 16,-3-1-720-16</inkml:trace>
  <inkml:trace contextRef="#ctx0" brushRef="#br0" timeOffset="67877.75">24057 4511 814 0,'-11'-7'655'0,"3"1"-75"16,-1 1-86-16,9 5-82 0,-11-7-52 15,11 7-51-15,-8-6-25 0,8 6-16 0,0 0-23 16,-9-7-30-16,9 7-24 0,0 0-28 16,0 0-23-16,5-9-21 0,-5 9-24 0,7-5 0 15,-7 5-34-15,15-6-7 0,-15 6-13 16,24-6-7-16,-9 1-9 0,0 1-35 0,1 0-64 16,0 1-62-16,1 0-45 0,-2-1-44 15,0 1-37 1,-4-1-50-16,-11 4-59 0,21-3-85 15,-21 3-115-15,13-3-385 0,-13 3-543 0</inkml:trace>
  <inkml:trace contextRef="#ctx0" brushRef="#br0" timeOffset="68070.11">24035 4520 365 0,'0'0'778'0,"-11"8"-155"0,11-8-73 16,0 0-77-16,-5 8-35 0,5-8-49 0,0 0-39 15,0 0-45-15,0 0-52 0,11 5-46 16,-11-5-41-16,0 0-30 0,20-2-27 0,-20 2-23 16,20-4-45-16,-9 1-61 0,2 0-75 0,2 0-69 0,0-1-67 15,-1-1-58-15,1-1-85 0,-3 4-171 16,-1-4-566-16,1 1-728 0</inkml:trace>
  <inkml:trace contextRef="#ctx0" brushRef="#br0" timeOffset="68274">24211 4379 492 0,'-11'9'659'0,"11"-9"-102"15,-6 12-28-15,6-12-47 0,-9 21-26 0,4-7-21 16,1 2-16-16,-1 0-20 0,0 1-41 16,-1 2-17-16,-3 0-30 0,4 0-34 0,0-3 78 15,0 0-174-15,0-3 72 0,-2 0-154 0,5-2 86 16,2-11-158-16,-6 16 55 0,6-16-201 15,-5 13-99-15,5-13-131 0,0 0-146 0,-2 12-182 16,2-12-919-16,0 0-1246 0</inkml:trace>
  <inkml:trace contextRef="#ctx0" brushRef="#br0" timeOffset="69136.35">24595 4166 554 0,'0'0'880'0,"-5"-12"-196"16,5 12-129-16,0 0-61 0,-6-9-42 0,6 9-39 15,0 0-46-15,0 0-44 0,-4-8-12 0,4 8-25 16,0 0-28-16,0 0-13 16,0 0-56-16,0 0-28 0,0 0-16 0,0 0-31 0,14 1-23 15,-14-1-18-15,0 0-14 0,14 4 1 0,-14-4-23 16,14 2-6-16,-14-2-9 15,14 4-22-15,-14-4-12 0,16 4-23 0,-16-4-8 0,11 5 5 16,-11-5-7-16,11 7-2 0,-11-7 12 0,8 11 11 16,-8-11 9-16,4 14 6 0,-4-14 4 15,-2 15 31-15,2-15-3 0,-5 17 14 16,5-17-2-16,-6 18 2 0,6-18-8 0,-7 17-6 16,7-17-7-16,-5 15 0 0,5-15-28 15,-6 13-5-15,6-13 15 0,0 0-2 0,2 14 0 16,-2-14 4-16,8 11-11 0,-8-11-4 0,12 8-39 15,-1-4-22-15,-2-1-31 0,4 3-21 0,2-1-15 16,-1-1 2-16,1 2 5 0,-1-1 11 16,-2-1 21-16,-2 1 15 0,-10-5 20 0,16 8 23 15,-16-8 52-15,10 11 46 0,-10-11 27 16,5 10 37-16,-5-10 10 0,-2 12-3 0,2-12-10 16,-5 14 97-16,5-14-142 0,-8 14-28 15,1-8 18-15,1 1-18 0,0-1-2 0,-1 0-29 16,7-6 0-16,-14 8-51 0,14-8-13 0,-15 8 53 15,15-8-174-15,-14 4-52 0,14-4-36 16,0 0-33-16,-18-1-27 0,18 1 0 0,-14-5-5 16,14 5 1-16,-8-11 4 0,2 3 27 15,2 1 3-15,-1-5 47 0,-1-2 71 0,0 0 101 16,1-2 219-16,-1 0-101 0,1 0 188 0,-1-2-126 16,1 3 49-16,0 0 39 0,0 2-5 15,2 3-14-15,3 10-42 0,-6-15 1 16,6 15 9-16,0 0 26 0,0 0 18 0,0 0 17 15,-12 6 13-15,12-6 16 0,-4 26 2 0,2-7 10 16,1 7 9-16,1 8 57 0,-2 5-29 16,1 9 45-16,-1 4 98 0,-1 3-147 0,-2 9-34 15,0-8-48-15,0 0-195 0,1-3 0 16,1-5 0-16,0 0 0 0,2-5 0 0,-1-7 0 16,2-7 0-16,-1-3 0 0,0-5 0 0,1-3 0 15,0-2 0-15,0 0 0 0,-2-5 0 16,2-11 0-16,0 18 0 0,0-18-163 0,-2 10-294 15,2-10-167-15,0 0-98 0,0 0-364 0,0 0-541 16,-9-7-1284-16</inkml:trace>
  <inkml:trace contextRef="#ctx0" brushRef="#br0" timeOffset="70444.82">13041 4642 727 0,'0'0'641'16,"0"0"-81"-16,5-7-11 0,-5 7-81 15,0 0 0-15,0 0-50 0,0 0 17 0,11-1-59 16,-11 1 2-16,0 0-52 0,0 0-7 16,10 4-45-16,-10-4 13 0,0 0-63 0,9 9-8 0,-9-9-9 15,4 7 16-15,-4-7-46 0,2 12 4 16,-2-12-51-16,-4 18 2 0,0-4-40 0,-4 1 3 15,0 2-41-15,-2 1 8 0,-2 1-31 16,1-1-11-16,-4 3-59 0,-1-1-1 0,1-1-64 16,0-3-43-16,2-1-54 0,-2-3-85 0,3-1-50 15,0-1-67-15,0-5-18 0,4-1-77 16,8-4-58-16,-15 3-84 0,15-3-172 0,0 0-312 16,-13-7-738-16</inkml:trace>
  <inkml:trace contextRef="#ctx0" brushRef="#br0" timeOffset="70609.17">12873 4842 958 0,'0'0'566'0,"11"-8"13"0,-11 8-69 16,18-10 4-16,-6 5-36 0,2 0 11 0,1 1-70 16,2 0-11-16,1 1-46 0,-1 1-16 15,3-1-67-15,0 3-9 0,1-1-81 0,-1 1-16 16,-1 0-56-16,2 0 6 0,0 0-53 16,-3 0-25-16,1 1-82 0,-4-1-55 0,-1 1-115 15,-2 1-90-15,-12-2-125 0,23 2-123 0,-23-2-216 0,20 4-679 16,-20-4-1053-16</inkml:trace>
  <inkml:trace contextRef="#ctx0" brushRef="#br0" timeOffset="70857.31">13210 4861 586 0,'-11'11'735'0,"11"-11"-98"0,-9 12-54 15,9-12-57-15,-8 17-25 0,3-3-40 0,1 3 36 16,-1 4-50-16,0-1 16 0,-1 5-67 15,0 4-25-15,1 1-42 0,-1 2-35 0,0 1-37 16,-1-1-31-16,1 0-35 0,1-1-31 16,-1 0-20-16,2-6-34 0,0-1-18 0,-1-4-15 15,2-1-14-15,0-2-11 0,0-3-33 0,1-2-27 16,0-2-32-16,2-10-48 0,-3 17-56 16,3-17-52-16,-3 11-73 0,3-11-79 15,0 0-137-15,0 0-104 0,0 0-189 0,0 0-865 16,0 0-1309-16</inkml:trace>
  <inkml:trace contextRef="#ctx0" brushRef="#br0" timeOffset="71189.52">13606 4755 1214 0,'0'0'794'0,"-2"-12"-84"16,2 12-110-16,0 0-51 0,-2-11-121 0,2 11-59 15,0 0-56-15,0 0-2 0,0 0-50 16,0 0-19-16,0 0-61 0,0 0-14 0,0 0-49 15,7 6 1-15,-7-6-38 0,0 0-21 0,4 14-67 16,-4-14-28-16,3 9-85 0,-3-9-40 16,3 10-101-16,-3-10-62 0,3 9 49 15,-3-9-240-15,0 0-194 0,7 10-596 0,-7-10-906 16</inkml:trace>
  <inkml:trace contextRef="#ctx0" brushRef="#br0" timeOffset="71380.48">13767 4717 1127 0,'0'0'704'0,"0"0"-88"0,0 0-44 0,0 0-82 16,0 0-32-16,0 0-60 0,7 6-24 15,-7-6-65-15,0 0-16 0,0 0-69 0,-1 11-12 16,1-11-58-16,0 0-12 0,-2 10-42 16,2-10-18-1,0 0-87-15,-5 12-48 0,5-12-105 0,-5 9-45 16,5-9-60-16,-8 10-70 0,8-10-47 15,-13 11-43-15,5-5-84 0,-2 1-77 0,-2 0-459 16,0-2-659-16</inkml:trace>
  <inkml:trace contextRef="#ctx0" brushRef="#br0" timeOffset="71568.78">13533 4869 503 0,'-12'4'711'16,"12"-4"-104"-16,-18 3-39 0,18-3-49 16,-14 2-42-16,14-2-59 0,0 0-82 0,-11 2-2 15,11-2-46-15,0 0 18 0,0 0-44 0,0 0 10 16,0 0-43-16,0 0 0 0,13-5-34 15,-13 5 16-15,16-3-65 0,-16 3-26 16,18-5-16-16,-6 3-24 0,3 0-10 0,1-1-9 16,0-1-15-16,1 1-14 0,0-2-42 0,1 1-50 15,-2 0-98-15,1-1-46 0,-2 0-99 16,1 1-66-16,-3 0 49 0,-1-1-233 0,-12 5-168 16,17-6-686-16,-17 6-1011 0</inkml:trace>
  <inkml:trace contextRef="#ctx0" brushRef="#br0" timeOffset="72366">13724 4626 235 0,'-4'-11'790'16,"4"11"-131"-16,-3-9-97 0,3 9-63 16,0 0-68-16,0 0-47 0,-6-8-22 0,6 8 23 15,0 0-61-15,0 0 6 0,-5 13-50 0,5-13 0 16,-3 19-41-16,2-2 21 0,0 2-33 15,-1 4 30-15,-1 3-43 0,0 5-15 0,-1 1-23 16,-1-1-27-16,0 1-25 0,1-1-19 16,1-6-20-16,-1 1-15 0,-1-1-13 0,1-3-9 15,-1-1-39-15,2-3-44 0,0-2-33 0,0-2-45 16,1-2-51-16,2-12-45 0,-4 17-42 16,4-17-53-16,-2 13-78 0,2-13-55 0,0 0-14 15,0 0-4-15,0 0-17 0,0 0-56 16,0 0-21-16,0 0 9 0,6-14 84 0,-6 14 158 15,2-16 257-15,-2 16 173 0,-1-17 91 16,1 17 37-16,-2-18 34 0,2 18 1 0,-4-13 33 16,4 13-19-16,-6-11 8 0,6 11-54 0,-9-4-7 15,9 4-57-15,0 0 6 0,-19 1-48 16,19-1 16-16,-19 7-43 0,7 0 17 0,-1-1-35 16,2-1 9-16,-1 3-38 0,0-2 11 15,3 0-39-15,9-6 12 0,-14 8-35 0,14-8 8 16,-12 6-48-16,12-6-14 0,0 0-66 15,-10 5 1-15,10-5-63 0,0 0-10 0,0 0-74 16,8-11-9-16,-1 4-54 0,5-1-5 16,-1-2-7-16,5-1-14 0,0 0 18 0,3 1 33 15,-2-1 44-15,2 2 42 0,-2 0 40 0,0 1 37 16,-2 2 53-16,-1 0 49 0,-3 4 38 16,-11 2 23-16,18 0 15 0,-18 0 18 0,8 4 18 15,-8-4-9-15,1 15-27 0,-1-15-19 16,-4 26 0-16,-3-7 10 0,-1 0 30 0,-5 5 8 15,0-1 26-15,-3 1 24 0,0-2 15 16,0 2 7-16,0-3-1 0,-1 0-16 0,1-3-3 16,1-2-12-16,3-3-7 0,1-2-20 0,2-1-26 15,2-2-35-15,7-8-53 0,-8 8-57 16,8-8-46-16,0 0-49 0,0 0-29 0,0 0-25 16,12-10-9-16,-5 3-2 0,6-1 35 15,0 1 23-15,3-5 42 0,0 2 32 0,1 0 25 16,-1 0 23-16,-1 2 24 0,-1 2 23 0,-1 0 33 15,-3 1 64-15,-10 5 20 0,16-4 55 16,-16 4-10-16,0 0 11 0,11 6-31 0,-11-6-16 16,0 12-2-16,0-12 12 0,-4 23 19 15,-1-7 8-15,0 1 0 0,-2 2-6 0,-1 0-7 16,-1-2-13-16,0 2-25 0,0-2-19 16,1-4-17-16,-1 0-16 0,1 0-49 0,1-3-61 15,1-2-72-15,6-8-60 0,-12 10-146 0,12-10-87 16,0 0-93-16,0 0-249 0,0 0-436 15,-12-4-796-15</inkml:trace>
  <inkml:trace contextRef="#ctx0" brushRef="#br0" timeOffset="72572.5">13749 5229 774 0,'13'6'628'0,"0"1"-50"0,2 4-17 15,-2 0-37-15,2 1-15 0,-2 1-31 0,0 1-36 16,-3-3-50-16,1 2-35 0,-1-2-37 15,-1 0-45-15,-2 0-48 0,0-3-43 0,0 1-35 16,-7-9-25-16,9 11-38 0,-9-11-51 0,7 10-60 16,-7-10-38-16,6 8-90 0,-6-8-60 15,0 0-133-15,9 8-83 0,-9-8-140 0,0 0-220 16,0 0-494-16,0 0-889 0</inkml:trace>
  <inkml:trace contextRef="#ctx0" brushRef="#br0" timeOffset="74806.45">14075 4823 649 0,'0'0'624'15,"0"0"-98"-15,0 0-40 0,0 0-106 0,0 0 3 16,-9 5-32-16,9-5-24 0,0 0-24 0,0 0-48 16,0 0-1-16,0 0-29 0,0 0 28 0,0 0-22 15,0 0 22-15,0 0-32 0,0 0 6 0,11-4-36 16,-11 4 27-16,13-1-33 0,-13 1-18 16,18-1 22-16,-6-1-52 0,0 1 12 15,5-1-56-15,-1 0 22 0,3 0-55 0,-2 0 20 16,2 0-46-16,-2-1-6 0,2 0-4 0,-1 1-7 15,-1-1-28-15,0-2-42 0,-2 3-53 16,1-3-44-16,-4 3-42 0,-2 0-80 0,-10 2-20 16,18-4-74-16,-18 4-84 0,13-4 32 15,-13 4-251-15,12-2-809 0,-12 2-1099 0</inkml:trace>
  <inkml:trace contextRef="#ctx0" brushRef="#br0" timeOffset="75072.17">14287 4685 15 0,'-10'-5'728'0,"10"5"-179"16,0 0-90-16,-12-3-39 0,12 3-61 0,0 0-5 15,0 0-56-15,-9 8 27 0,9-8-45 16,-4 13 7-16,4-13-41 0,-3 26 2 0,1-8-41 16,0 4 15-16,-4 2-36 0,4 6 37 15,-3 3-43-15,0 0 22 0,-1 0-49 0,0 1-9 16,-1-1-15-16,1-3-21 0,0-1-20 15,2-5-22-15,-1 0-11 0,1-4-3 0,1-3-37 16,-1 0-31-16,2-3-41 0,0-2-37 0,2-12-33 16,-3 17-33-16,3-17-43 0,0 0-73 15,2 13-67-15,-2-13-103 0,0 0-135 0,0 0-220 16,17-7-291-16,-10 1-709 0</inkml:trace>
  <inkml:trace contextRef="#ctx0" brushRef="#br0" timeOffset="75337.82">14429 4692 661 0,'5'-10'604'0,"-1"0"-68"0,-4 10-73 15,7-13-45-15,-7 13-16 0,0 0-5 16,0 0 23-16,0 0-42 0,0 0-7 0,9 11-49 16,-9-11 11-16,0 28-53 0,0-9-8 0,-1 7-12 15,0 3-3-15,1 5-16 0,0 2-24 16,-2 0-15-16,1 1-12 0,0 1-10 15,-1-2-17-15,1 1-33 0,-1-3-8 0,1-2-30 16,0-4-12-16,0-3-15 0,1-2-11 0,-2-2-13 16,2-4-15-16,0-3-32 0,0-14-34 15,-1 22-42-15,1-22-45 0,-1 17-51 0,1-17-57 16,0 0-61-16,0 15-83 0,0-15-91 16,0 0-98-16,0 0-129 0,0 0-215 0,0 0-2674 15</inkml:trace>
  <inkml:trace contextRef="#ctx0" brushRef="#br0" timeOffset="75557.91">14264 5034 893 0,'0'0'723'0,"-10"-10"-53"16,10 10-99-16,-6-7-72 0,6 7-99 0,0 0-41 16,0 0-93-16,-5-8-9 0,5 8-41 15,0 0 6-15,0 0-53 0,6-6 4 16,-6 6-52-16,10-4 8 0,-10 4-46 0,15-4 9 15,-15 4-43-15,17-7-6 0,-8 4-72 0,-9 3-22 16,17-7-83-16,-17 7-29 0,18-5-104 16,-18 5-18-16,14-4 70 0,-14 4-221 0,0 0-133 15,13 2-623-15,-13-2-801 0</inkml:trace>
  <inkml:trace contextRef="#ctx0" brushRef="#br0" timeOffset="76038.14">14322 5044 811 0,'-10'9'491'15,"0"1"-60"-15,-1-1-9 0,1 0-41 16,-1-1 16-16,1 1-33 0,2-3-1 0,8-6-56 15,-13 10-12-15,13-10-74 0,-8 8 0 16,8-8-45-16,0 0 14 0,0 0-49 0,-2 9 12 16,2-9-56-16,0 0 12 0,0 0-51 15,19-2 16-15,-19 2-39 0,17-6 17 0,-7 2-43 16,3-1 8-16,-1 0-58 0,0 0-8 16,-2 2-54-16,-10 3 3 0,17-6-46 0,-17 6 13 0,12-3-24 15,-12 3 34 1,0 0-31-16,0 0 48 0,9 7-26 0,-9-7 32 15,-3 10-21-15,3-10 16 0,-9 14 2 0,0-3 32 16,-2-3-2-16,0 4 36 0,-2 0-5 16,-3 0 24-16,1 1 29 0,-2-1 24 0,0 1 13 15,1 0 24-15,-1-1 19 0,1 0 20 16,0-1 24-16,4-2 9 0,1 0-1 0,0-2-20 16,3-1-31-16,8-6-8 0,-11 9-7 15,11-9 5-15,0 0-10 0,0 0-14 0,0 0-10 16,0 0-11-16,0 0-36 0,16 1-20 0,-7-5-16 15,5-2-13-15,-1 0-10 0,2 1-3 16,0-2 5-16,0 1 5 0,0 1 1 16,1-1 11-16,-1 2 3 0,0 1 7 0,-3-1 4 0,-1 2 10 15,-11 2 15-15,15-4 47 0,-15 4 40 16,12 3 22-16,-12-3-13 0,8 6-17 0,-8-6-8 16,3 12-8-16,-3-12-6 0,-2 20-6 15,-1-7-2-15,-2 3-8 0,0-1 21 0,-1 2-34 16,-1 1 25-16,-1-1-39 0,-2 1 27 15,1-2-31-15,-1-1 12 0,0-2-67 0,2 1-38 16,-1-3-95-16,0 0-47 0,2-4-81 0,7-7-64 16,-12 10-104-16,12-10-221 0,0 0-382 15,0 0-692-15</inkml:trace>
  <inkml:trace contextRef="#ctx0" brushRef="#br0" timeOffset="76272.61">14365 5313 723 0,'0'0'714'0,"16"4"-80"0,-16-4-33 0,21 12-36 16,-10-5-31-16,0 5-29 0,5 1-38 0,-2-1-28 15,1 1-44-15,-1 2-44 0,-1-1-41 16,0-1-34-16,-2-1-30 0,-1-2-27 0,-3 0-37 16,0-2-29-16,0 0-18 0,-7-8-20 15,10 10-17-15,-10-10-23 0,8 10-54 0,-8-10-74 16,0 0-71-16,6 8-99 0,-6-8-97 0,0 0-63 15,0 0-129-15,0 0-123 0,0 0-205 16,0 0-641-16,0 0-1105 0</inkml:trace>
  <inkml:trace contextRef="#ctx0" brushRef="#br0" timeOffset="76647.84">14933 4856 713 0,'0'0'695'0,"-5"-15"-135"0,5 15-27 0,-4-11-120 16,4 11 7-16,0 0-14 0,0 0-47 0,0 0-1 16,0 0-74-16,0 0-8 0,8-7-53 15,-8 7-8-15,0 0-62 0,8 5-4 0,-8-5-53 16,0 0 7-16,11 6-53 0,-11-6-31 0,0 0-103 15,11 4-53-15,-11-4-81 0,0 0-72 16,12 4-74-16,-12-4-128 0,0 0-225 16,10 9-453-16,-10-9-782 0</inkml:trace>
  <inkml:trace contextRef="#ctx0" brushRef="#br0" timeOffset="76930.17">14849 4866 750 0,'-9'-3'657'16,"9"3"-119"-16,0 0-52 0,0 0-50 0,0 0-27 15,0 0-25-15,-13 3-10 0,13-3-26 0,0 0-5 16,-3 18-46-16,3-18 6 0,2 21-29 16,-1-4 1-16,-1 2-46 0,0 0 4 0,0 1-65 15,0 2-20-15,-3 2-16 0,1 1-15 16,0-2-24-16,-1 1-24 0,1-3-10 0,0-4-12 15,-1 1-7-15,1-2 89 0,1-4-200 16,0-1-30-16,1-11-40 0,-2 18-49 0,2-18-52 16,-2 12-73-16,2-12-100 0,0 0-45 0,0 0-58 15,2 11-43-15,-2-11-153 0,0 0-417 16,0 0-747-16</inkml:trace>
  <inkml:trace contextRef="#ctx0" brushRef="#br0" timeOffset="77242.75">14803 5093 381 0,'0'0'699'15,"-2"-12"-117"-15,2 12-21 0,0 0-61 16,-2-14-30-16,2 14-33 0,0 0-57 16,-1-13-11-16,1 13-77 0,0 0 15 0,3-12-38 15,-3 12 18-15,7-13-36 0,-7 13 9 0,12-12-43 16,-1 4 21-16,0-2-70 0,4 2 26 16,-1 1-54-16,4-4 22 0,1 1-52 0,1 0 20 15,6-2-56-15,-2 2 12 0,-1 0-43 16,0 0 23-16,-1 3-46 0,-1 0 22 0,-2 2-40 15,-1 1 29-15,-3 1-42 0,1 2 32 0,-16 1-35 16,22 2 7-16,-22-2 37 0,19 8-34 16,-10 1 34-16,-2-1-34 0,-2 1 34 0,-1 0-34 15,-1 0 1-15,-3-9 1 0,2 21-3 0,-2-21-15 16,0 19-24-16,0-19-34 0,-2 19-39 16,-1-9-51-16,-1-1-26 0,-2 3-71 15,0-2-21-15,-1 0-83 0,0-2-44 0,1-1-64 16,6-7-68-16,-14 10-187 0,14-10-572 0,-14 5-908 15</inkml:trace>
  <inkml:trace contextRef="#ctx0" brushRef="#br0" timeOffset="77415.32">14891 4956 1581 0,'0'0'695'0,"0"0"-64"16,0 0-22-16,-13-2-89 0,13 2-55 0,0 0 16 16,0 0-195-16,0 0-85 0,0 0 1 15,0 0-39-15,0 0 11 0,8 10-41 16,-8-10 0-16,10 9-45 0,-10-9-4 0,11 13-29 15,-5-7 5-15,2 0-55 0,-3 2-38 0,1-1-87 16,0 1-47-16,0-1-117 0,-1 1-61 16,0 0-102-16,-1 1-135 0,-4-9-874 0,4 14-1075 15</inkml:trace>
  <inkml:trace contextRef="#ctx0" brushRef="#br0" timeOffset="77604.25">14845 5160 990 0,'0'0'654'15,"0"0"-145"-15,-11 3-42 0,11-3-91 0,0 0 2 16,0 0-58-16,0 0 7 0,0 0-54 16,0 0-7-16,8 6-59 0,-8-6 2 0,0 0-61 15,15 4 1-15,-15-4-53 0,12 1 11 16,-12-1-49-16,14 2 16 0,-14-2-56 0,14 2-33 16,-14-2-88-16,13 1-49 0,-13-1-99 0,13 2-52 15,-13-2-53-15,9 3-148 0,-9-3-740 16,0 0-853-16</inkml:trace>
  <inkml:trace contextRef="#ctx0" brushRef="#br0" timeOffset="77844.16">14751 5293 677 0,'0'0'768'0,"-9"5"-123"0,9-5-53 0,0 0-40 15,0 0-45-15,0 0-38 0,0 0-37 0,9 6-27 16,-9-6-23-16,18-1-34 0,0-2-30 0,1 0-39 15,6-3-14-15,1 0-43 0,5-1-43 16,0-1-35-16,1-2-27 0,-2 2-31 0,-2-2-61 16,1 2-67-16,-4 1-85 0,-3-1-86 15,-1 2-80-15,-5 0-65 0,-1 2-69 0,-1-1-12 16,-4 1-45-16,-10 4-7 0,16-5-85 0,-16 5-120 16,0 0-323-16,10-7-627 0</inkml:trace>
  <inkml:trace contextRef="#ctx0" brushRef="#br0" timeOffset="78033.39">15146 5113 849 0,'0'0'605'0,"-8"-13"-66"16,8 13-46-16,-7-9-3 0,7 9-70 0,0 0-24 16,-6-7-58-16,6 7 26 0,0 0-37 0,0 0 8 15,0 0-50-15,-9 11 4 0,9-11-35 16,-6 16-11-16,1-2-25 0,-2 0-18 16,-1 6-15-16,-1-1 112 0,-3 6-166 0,-1 0-20 15,-3 0-19-15,-1 6-23 0,-3-4-12 0,1 2-27 16,-1-2-43-16,2-5-43 0,2 0-45 15,2-5-41-15,0-2-24 0,5-2-92 0,-1-3-79 16,2-3-143-16,8-7-91 0,-12 8-258 16,12-8-651-16,0 0-1103 0</inkml:trace>
  <inkml:trace contextRef="#ctx0" brushRef="#br0" timeOffset="78252.47">14951 5270 1233 0,'0'0'633'15,"19"-3"23"-15,-8 6-25 0,2 2-31 16,1 4-38-16,3 0-51 0,0 4-39 0,-1 1-35 16,3 2-30-16,-5 1-45 0,2-1-44 0,-2 0-42 15,0 0-43-15,-1-1-39 0,-3-3-35 16,0 0-27-16,-2-2-28 0,1 0-19 0,-3-3-7 0,-6-7-6 0,11 12-36 0,-11-12-36 16,8 10-15-16,-8-10-86 0,0 0-72 15,9 7-91-15,-9-7-78 0,0 0-94 0,0 0-106 16,0 0-126-16,0 0-173 0,5-11-684 0,-5 11-1158 15</inkml:trace>
  <inkml:trace contextRef="#ctx0" brushRef="#br0" timeOffset="78722.53">15531 4763 492 0,'0'0'703'0,"0"0"-118"0,0 0-76 0,0 0-26 16,0 0-53-16,0 0-7 0,0 0-59 0,0 0 8 15,0 0-65-15,0 0 6 0,-2 10-54 16,2-10 6-16,2 16-46 0,1-5 14 0,0 4-16 15,-1 1 21-15,0 2-51 0,1 0-9 0,-2 3 1 16,1 2-7-16,-1 1-15 0,1 0-18 16,-2-4-27-16,1 1-24 0,0-3-9 15,0 0-12-15,-1-1-17 0,1-3-15 0,-1-2-32 16,0-12-49-16,2 19-51 0,-2-19-52 0,1 15-67 16,-1-15-65-16,2 11-74 0,-2-11-75 15,0 0-87-15,4 10-110 0,-4-10-212 0,0 0-527 16,0 0-968-16</inkml:trace>
  <inkml:trace contextRef="#ctx0" brushRef="#br0" timeOffset="79036.35">15610 4826 872 0,'0'0'866'16,"-4"-9"-183"-16,4 9-66 0,0 0-90 15,-4-8-54-15,4 8-122 0,0 0-39 16,0 0-68-16,4-11 4 0,-4 11-63 0,7-7-5 15,-7 7-57-15,16-7 1 0,-16 7-48 0,16-11 9 16,-7 8-45-16,1 0 18 0,4-3-37 16,-1 4 17-16,-2 0-26 0,-11 2 25 0,21-3-16 15,-21 3 25-15,20 3-20 0,-10 0 28 16,-1 0-17-16,2 4 30 0,1 1-14 0,-3 0 30 16,-2 4-12-16,0-1 37 0,1 1-31 0,-4 1 26 15,1 0-34-15,-2 1 27 0,-1-2-44 16,-1 0 27-16,-1-12-45 0,2 22 30 0,-2-22-44 15,-2 21 18-15,2-21-73 0,-1 20-45 16,1-20-97-16,-3 17-48 0,3-17-99 0,-3 14-61 16,3-14 23-16,-3 11-258 0,3-11-227 0,0 0-524 15,-6 10-972-15</inkml:trace>
  <inkml:trace contextRef="#ctx0" brushRef="#br0" timeOffset="79239.46">15646 4973 1165 0,'-16'-6'779'15,"16"6"-125"-15,-13-6-86 0,13 6-98 16,0 0-59-16,-10-4-107 0,10 4-35 16,0 0-56-16,0 0 8 0,0 0-61 0,0 0 1 15,6-9 71-15,-6 9-147 0,9-5 87 0,-9 5-142 16,16-4 76-16,-16 4-182 0,15-5-50 16,-15 5-51-16,17-5-35 0,-17 5-34 0,16-4-50 15,-16 4-58-15,12-2-63 0,-12 2-82 16,0 0-96-16,13 1-345 0,-13-1-521 0</inkml:trace>
  <inkml:trace contextRef="#ctx0" brushRef="#br0" timeOffset="79412.08">15690 4973 666 0,'-9'6'541'16,"0"1"-66"-16,0 0-22 0,-3 1-32 0,4 0-59 15,0-3 7-15,1 0-55 0,7-5-7 0,-13 10-67 16,13-10-2-16,-11 10-49 0,11-10 20 16,-5 9-37-16,5-9 30 0,0 0-41 15,2 11 11-15,-2-11-44 0,0 0 7 0,13 4-46 16,-13-4 13-16,15 1-43 0,-15-1 11 0,20-3-36 15,-20 3 14-15,22-1-58 0,-22 1-43 16,21-3-97-16,-21 3-34 0,19-3-62 0,-19 3-83 16,14-1-78-16,-14 1-112 0,0 0-215 15,10 6-368-15,-10-6-719 0</inkml:trace>
  <inkml:trace contextRef="#ctx0" brushRef="#br0" timeOffset="79865.27">15539 5193 122 0,'-14'6'795'0,"5"-1"-182"0,9-5-100 15,-16 7-75-15,16-7-37 0,-8 5-17 16,8-5-17-16,0 0-30 0,0 0-15 16,0 0-35-16,0 0-20 0,17 0-17 0,-17 0-26 15,20-5-6-15,-5 0-61 0,0 1-6 0,2-1-48 16,-1 0 4-16,0-1-45 0,0 2 10 16,1 0-33-16,-2-1 9 0,-1-1-39 0,-2 2-7 15,-1 1-34-15,-11 3 16 0,16-4-14 16,-16 4 29-16,15-5-22 0,-15 5 38 0,10-3-22 15,-10 3 37-15,0 0-12 0,12-3 28 0,-12 3-12 16,0 0 33-16,0 0-12 0,10 8 27 16,-10-8-10-16,0 0 1 0,2 13 0 15,-2-13-7-15,-2 13-2 0,2-13 3 0,-3 20 5 16,-2-6-2-16,2 1-4 0,-2-1-4 0,0 3-20 16,0 0 9-16,-1 1-7 0,-2 1-7 15,2-3-7-15,0 0-8 0,0-1-12 0,2-2-11 16,0 0-29-16,0-1-24 0,4-12-18 0,-2 16 0 15,2-16 9-15,1 12 10 0,-1-12 8 16,6 8 13-16,-6-8 6 0,9 5 5 0,-9-5 5 16,10 2 5-16,-10-2 3 0,13-1-1 15,-13 1 4-15,16-4 1 0,-16 4 2 0,19-7-3 16,-6 1 1-16,0-1-7 0,0-2-28 0,0 1-26 16,2-1-35-16,-2 0-39 0,1 0-40 15,-2 0-48-15,0-1-48 0,-1 2-64 16,-2-1-58-16,-1 2-133 0,-8 7-199 0,7-12-496 15,-7 12-833-15</inkml:trace>
  <inkml:trace contextRef="#ctx0" brushRef="#br0" timeOffset="80056.8">15654 5201 871 0,'-18'0'761'0,"1"2"-160"0,1-1-94 0,0 4-46 16,2-1-36-16,0 1-36 0,1 2-30 15,2 2-35-15,-1-2-32 0,1 3-31 0,1-1-30 16,1 1-36-16,0 1-38 0,1 0-28 15,-1 3-20-15,0-2-17 0,1 2-25 0,-2 0-18 16,1-1-40-16,2 0-51 0,-1-1-57 0,-1 0-59 16,3-2-59-16,0-1-66 0,6-9-82 15,-9 12-120-15,9-12-233 0,-6 7-519 0,6-7-847 16</inkml:trace>
  <inkml:trace contextRef="#ctx0" brushRef="#br0" timeOffset="80276.46">15394 5307 1295 0,'0'0'745'0,"0"0"-46"0,19 3-34 16,-19-3 0-16,22 9-68 0,-5 0-59 0,1 2-46 15,1 0-49-15,5 2-46 0,0 2-58 0,0-1-40 16,2 1-36-16,-1 0-37 0,1-2-30 16,0 0-32-16,1-1-27 0,-4 0-106 0,0-5-31 15,-1 0 0-15,-2-1 0 0,0-1 0 16,-1-2 0-16,-2 0 0 0,1-2 0 0,-3 1-51 15,-1-3-204-15,-14 1-110 0,25-2-95 0,-9 1-106 16,0-3-102-16,-4 2-262 0,4-3-622 16,-2-1-1191-16</inkml:trace>
  <inkml:trace contextRef="#ctx0" brushRef="#br0" timeOffset="81089.85">16330 5176 701 0,'-5'-9'700'0,"5"9"-121"0,-9-13 2 15,9 13-76-15,-7-9-31 0,7 9-104 16,0 0-22-16,-7-6-42 0,7 6 28 0,0 0-39 16,0 0-15-16,-2 14-22 0,2-14-17 0,0 20-33 15,0-7-24-15,0 5-23 0,-1 0-3 16,1 1-12-16,-2-1-9 0,1 1-9 0,0-2-11 15,-1 1-14-15,1-3-13 0,-1-1-14 16,1-3-4-16,1-11-11 0,-2 19-5 0,2-19-3 16,-2 14-12-16,2-14-31 0,0 0-35 15,-3 12-34-15,3-12-24 0,0 0-23 0,0 0-24 16,4-13-18-16,-4 13 0 0,6-21-3 0,-3 7 0 16,2-2-2-16,0-1 5 0,-1 0 46 15,2-2-17-15,-1-1 47 0,0 4-21 0,0 0 41 16,2 1-19-16,-1 1 38 0,-1 2-28 15,0 2 33-15,1 2-21 0,-6 8 52 0,10-11-8 16,-10 11 50-16,0 0-17 0,14 0 41 0,-14 0-5 16,10 12 15-16,-5-4 12 0,0 5 20 15,-2 4 13-15,-1-2 6 0,0 2 8 0,-2 1 3 16,1-1-3-16,0-1-5 0,-2-2-10 16,1-3-14-16,0-11-20 0,1 21-16 0,-1-21-5 15,0 15-16-15,0-15-15 0,1 12-21 16,-1-12-32-16,0 0-18 0,0 0-24 0,0 0-12 15,0 0-14-15,0 0-5 0,13-5-3 0,-13 5-9 16,8-15-3 0,-2 2 3-16,0-1 7 0,0 1 12 0,1-2 21 0,0 0-15 0,1 0 37 15,-1 1-17-15,1 2 32 0,-1-2-26 16,0 4 28-16,-1 2-21 0,-6 8 37 0,12-11 7 16,-12 11 50-16,0 0-1 0,13-2 46 15,-13 2-8-15,7 6 8 0,-7-6 6 0,6 14 15 16,-6-14 9-16,5 15 4 0,-5-15-8 15,3 19-7-15,-3-19-16 0,2 21-13 0,-2-21-13 16,1 20-14-16,-1-20-14 0,0 19-16 0,0-19-53 16,2 14-63-16,-2-14-62 0,0 12-68 15,0-12-67-15,2 12-33 0,-2-12-82 0,0 0-41 16,2 10-58-16,-2-10-39 0,0 0-66 0,0 0-121 16,0 0-387-16,11 2-728 0</inkml:trace>
  <inkml:trace contextRef="#ctx0" brushRef="#br0" timeOffset="81748.52">16638 5322 911 0,'0'0'614'0,"14"-7"-67"16,-14 7-26-16,13-5-29 0,-13 5-40 16,15-4-33-16,-15 4-23 0,14-6-45 0,-14 6-26 15,15-5-46-15,-15 5-35 0,17-7-37 16,-17 7-43-16,17-9-28 0,-17 9-26 0,16-8-18 16,-7 3-20-16,-9 5-23 0,14-10-21 0,-7 5-30 15,1-2-22-15,-8 7 6 0,11-10-35 16,-11 10 13-16,8-14-34 0,-8 14 38 0,5-15-27 15,-5 15 38-15,3-15-20 0,-3 15 41 16,-1-16-24-16,1 16 37 0,-5-15-22 0,5 15 32 16,-7-14-26-16,7 14 28 0,-10-10-31 15,10 10 32-15,-12-5-20 0,12 5 37 0,0 0-25 16,-20 2 34-16,20-2-17 0,-17 7 29 0,9-1-4 16,1 0 12-16,-3 3 14 0,3 0 15 15,0 3 15-15,2 0 4 0,2 0 8 0,-1 0 12 16,3-1-3-16,1 0-12 0,-1 1-15 15,2-2-7-15,0 2-21 0,3 3-12 0,0-4-4 16,-1 0-14-16,0-3-4 0,-3-8-5 0,9 16-4 16,-9-16-7-16,10 13-6 0,-10-13-6 15,17 6-2-15,-17-6-12 0,21 0-19 0,-9 0-15 16,5-5-37-16,-2 0-32 0,6-2-20 16,-2-1-45-16,0-2-24 0,0 1-44 0,0-3-41 15,0 0-29-15,0-1-41 0,-2 0 8 16,0-3-29-16,-1 2 35 0,0-2 44 0,-3 0 57 15,0-1 48-15,-3 1 47 0,0-1 67 0,-1 0 78 16,-2 3 62-16,-2-1 57 0,0 0 39 16,-2 5 38-16,0 0-5 0,-3 10 53 0,4-18-28 15,-4 18 4-15,2-13-50 0,-2 13-13 0,0 0-49 16,2-12 5-16,-2 12-27 0,0 0 23 16,0 0-24-16,0 0 35 0,0 0-31 0,-7 8 14 15,7-8 5-15,-5 16 8 0,0-2 8 16,1 2 2-16,-2 4-16 0,-2 1-7 0,0 8-13 15,0 0-1-15,0 1-15 0,-1 0-11 0,1-1-14 16,4-5-13-16,0 0-10 0,0-2-6 16,2-3-6-16,2-1-13 0,-2-4-11 0,4-2 0 15,-2-12 0-15,4 19 0 0,-4-19 0 16,8 12 0-16,-8-12-24 0,13 7-51 0,-13-7-36 16,15 0-34-16,-15 0-34 0,18-2-39 15,-8-3-34-15,3-1-53 0,0 0-48 0,-1-2-60 16,0 1-56-16,0-2-93 0,-2 2-155 0,-1-1-672 15,0-1-989-15</inkml:trace>
  <inkml:trace contextRef="#ctx0" brushRef="#br0" timeOffset="81998.5">17046 5145 495 0,'-13'-1'855'16,"13"1"-125"-16,-18-2-113 0,18 2-33 0,-15-1-68 15,15 1-20-15,0 0-98 0,-13-1-5 0,13 1-36 16,0 0-13-16,0 0-30 0,0 0-40 16,0 0-39-16,0 0-36 0,0 0-41 0,12-2-31 15,-12 2-22-15,17-4-23 0,-17 4-37 16,19-5-53-16,-7 3-47 0,-2-1-50 0,4 0-78 16,0-1-21-16,0 0-62 0,1 0-15 0,-1-1-91 15,1 0-30-15,-1 1-83 0,0 0-117 16,-3 1-785-16,-11 3-986 0</inkml:trace>
  <inkml:trace contextRef="#ctx0" brushRef="#br0" timeOffset="83044.77">17514 5201 112 0,'-12'-4'627'16,"12"4"-117"-16,0 0-76 0,0 0-38 0,-7-6-59 15,7 6-53-15,0 0-44 0,0 0-8 0,-8-9-50 16,8 9 3-16,0 0-64 0,-8-9 6 16,8 9-57-16,-6-9 17 0,6 9-18 0,-6-10-11 15,6 10-17-15,-9-12-10 0,9 12-10 0,-9-13-4 16,9 13-2-16,-12-10 3 0,12 10 0 15,-11-10 1-15,11 10-3 0,-11-6 7 0,11 6 17 16,-13-3-1-16,13 3 10 0,-12 1 24 0,12-1-17 16,-17 8 30-16,7 0-13 0,0 3 36 15,-2 2-10-15,1 3 16 0,0 2-5 16,4 0-17-16,0 2-12 0,1 1-8 0,1-2-7 16,2 0 24-16,-1-2-32 0,2-2 25 0,1-2-27 15,1 0 24-15,0-13-23 0,1 19 34 16,-1-19-24-16,3 15 17 0,-3-15-25 0,6 9 14 15,-6-9-35-15,0 0-8 0,14 5-15 16,-14-5-50-16,11-2-44 0,-11 2-35 0,17-9-20 16,-5 2-21-16,0-2-13 0,-1 0 1 0,1-2 15 15,-1 0 38-15,2-2-14 0,-1 2 31 16,-2-1-15-16,0 1 49 0,0-1-15 0,-2 4 45 16,-2-2 8-16,0 3 46 0,-6 7 1 15,10-8 44-15,-10 8-26 0,0 0 29 0,7-7-12 16,-7 7 41-16,0 0-11 0,0 0 33 15,0 0-24-15,2 13-4 0,-2-13-6 0,-1 11 1 16,1-11-3-16,-1 15-5 0,1-15-8 0,0 18 6 16,0-18-35-16,2 17 17 0,-2-17-17 15,3 16-10-15,-3-16-42 0,5 15-2 0,-5-15-56 32,9 12 4-32,-9-12-43 0,11 9 3 0,-11-9-47 0,14 4 5 15,-14-4-45-15,18 1 5 0,-18-1-1 0,21-4-9 16,-10 2 3-16,2-2-18 0,2-2 10 0,-2-1-1 15,1 1 24-15,-1-1 8 0,0-2 39 16,0 0 9-16,-2 0 34 0,1-2 8 0,-2 0 39 16,1 1 44-16,-1-2 23 0,-2 1 9 15,0-1 21-15,-2 0 17 0,1 1 35 0,-3 2 42 16,-4 9-10 0,4-16 50-16,-4 16-23 0,1-11 20 0,-1 11-25 0,0 0 13 0,-4-10-27 15,4 10 34-15,0 0-29 0,-10-4 31 0,10 4-28 16,0 0 22-16,-15 5-30 0,15-5 14 0,-11 9-27 15,11-9-2-15,-12 15 2 0,5-4-2 16,0 2-4-16,2 2-15 0,-2 0-10 0,2 1-14 16,0 0 3-16,2-1-25 0,0 1-6 15,0-1-13-15,2-2-7 0,1-13 1 0,0 20-10 16,0-20-3-16,2 18-8 0,-2-18 0 16,7 12-1-16,-7-12-14 0,11 11-10 0,-11-11-27 15,15 4-44-15,-15-4-42 0,16-2-36 0,-16 2-43 16,22-5-37-16,-7 0-38 0,-1-3-39 15,3 0-38-15,0-3-10 0,0 0-25 0,-1-1 1 16,0-1-44-16,-2 0 1 0,1-1 118 16,-2-1-139-16,-1-1 76 0,-1 0-423 0,-2-1-313 15</inkml:trace>
  <inkml:trace contextRef="#ctx0" brushRef="#br0" timeOffset="83252.78">17952 5157 1490 0,'4'-18'247'0,"0"2"7"0,-2-1 5 0,1 2-5 16,0 2 0-16,-2 1-4 0,-1 12-14 15,3-19-9-15,-3 19-13 0,2-15-5 0,-2 15-6 16,1-11-29-16,-1 11-10 0,0 0 29 0,0 0 4 15,0 0 38-15,0 0-25 0,0 0 30 16,-2 13-14-16,2-13 21 0,-4 25-29 0,2-8-2 16,-2 1-13-16,0 5 6 0,0 2 12 15,0 5-16-15,-1-1-17 0,1 0-14 0,1-3-28 16,-2-1-26 0,3-1-25-16,0-1-21 0,1-4-7 15,2-1-52-15,-1-2-56 0,2 0-67 0,2-4-85 16,-2-2-109-16,-2-10-72 0,7 16-131 0,-7-16-91 15,10 11-89-15,-10-11-1000 0,9 6-1359 16</inkml:trace>
  <inkml:trace contextRef="#ctx0" brushRef="#br0" timeOffset="84794.51">18226 5284 602 0,'0'0'663'16,"0"0"-108"-16,0 0-45 0,0 0-69 15,0 0-49-15,0 0-67 0,0 0-65 0,0 0-54 16,0 0-36-16,4-11-40 0,-4 11-4 15,0 0-50-15,3-9 10 0,-3 9-33 0,0 0 12 16,3-12-34-16,-3 12 16 0,0 0-27 0,0-14 27 16,0 14-21-16,0 0 32 0,-2-15-31 15,2 15 32-15,-4-10-22 0,4 10 20 0,-5-10-22 0,5 10 36 16,-7-9-17-16,7 9 24 0,-9-8-41 16,9 8 19-16,-8-5-40 0,8 5 30 0,0 0-23 15,-14-3 30-15,14 3-23 0,-12 3 32 16,12-3-19-16,-11 5 36 0,11-5-16 0,-12 13 13 15,3-2 18-15,2 1 21 0,0 1 4 0,1 1 2 16,-2 1-16-16,6 0-12 0,-2 1-12 16,2-1-11-16,-1 1-9 0,3-3-10 0,-1-1-12 15,1-12 0-15,-1 21-5 0,1-21 0 16,3 18-4-16,-3-18 1 0,4 14-11 0,-4-14-4 16,6 10-12-16,-6-10-33 0,12 3-39 15,-12-3-27-15,10-1-5 0,-10 1-47 0,17-7 2 16,-6-1-50-16,-1-1-21 0,2 1-14 0,-2-3-5 15,1-1 15-15,0 0 5 0,-2-1 15 16,0 0 59-16,1-1-9 0,-2 1 49 0,0 1-3 16,-1 1 50-16,0 2-16 0,-2 1 60 15,-5 8-8-15,7-13 60 0,-7 13-23 0,0 0 57 16,7-7 5-16,-7 7 52 0,0 0-18 0,0 0 8 16,5 10 4-16,-5-10-5 0,2 11-10 15,-2-11 0-15,4 14 6 0,-4-14 16 16,4 15-31-16,-4-15 12 0,5 18-39 0,-5-18 12 15,5 15-31-15,-5-15 8 0,6 15-38 0,-6-15 25 16,7 12-33-16,-7-12 18 0,8 10-26 16,-8-10 8-16,7 5-34 0,-7-5 9 0,9 5-47 15,-9-5 9-15,0 0-46 0,16-2 15 0,-16 2-40 16,15-5-5-16,-8 0 1 0,2-1 0 16,1-1 10-16,1-3 3 0,0 1 9 0,-1-3 38 15,1 0-9-15,-1 0 35 0,-1-1-14 16,1-3 36-16,-2 1-11 0,-1 2 47 0,0-1-9 15,-1 0 39-15,-2 2-12 0,1 1 38 0,-2 0-17 16,-3 11 37-16,3-14-22 0,-3 14 24 16,2-12-52-16,-2 12 15 0,0 0-35 15,0 0 40-15,-2-10-21 0,2 10 29 0,0 0-21 16,0 0 23-16,-11 10-21 0,11-10 20 0,-6 11-17 16,6-11-6-16,-6 13-9 0,6-13 3 15,-3 17-10-15,3-17-2 0,-4 17-4 0,4-17 5 16,-1 18-4-16,1-18-3 0,1 19 1 15,-1-19 6-15,4 21 5 0,-1-11-2 0,1-1-8 16,0 3-9-16,3 0-4 0,-2-2-2 0,0-2 2 16,-1 2-7-16,-4-10-3 0,9 14-4 15,-9-14 0-15,9 11-1 0,-9-11-1 0,6 11 7 16,-6-11 6-16,6 9 24 0,-6-9 16 0,0 0-3 16,3 13-12-16,-3-13-7 0,-5 12-24 15,5-12 13-15,-11 13-3 0,1-2-9 16,-1-2 3-16,-1 1-5 0,0-2-3 0,1 2 1 15,-2-3 0-15,1 0-5 0,4-1 3 0,-1-1-23 16,9-5-26-16,-11 5-11 0,11-5-70 16,0 0-16-16,0 0-50 0,-10-7 8 0,10 7-53 15,6-15-2-15,-1 4-51 0,3-3-27 16,2-3-4-16,0-1 6 0,2 0 27 0,3-4 37 16,-1 0 18-16,3-1 45 0,-1-1 28 0,1-1 28 15,-1 3 32-15,1-2 48 0,-2 0 40 16,1 2 43-16,-2 1 45 0,-1 3 6 0,-1 2 57 15,-2 1 19-15,-2 5 24 0,-1-1-14 0,-1 2 27 16,-1 1-29-16,-5 8 27 0,8-9-37 16,-8 9 35-16,0 0-19 0,0 0 20 0,0 0-20 15,0 0 20-15,0 0-26 0,-1 13 11 16,1-13-41-16,-8 14-18 0,8-14-15 0,-6 18-19 16,3-10-18-16,0 3-12 0,1-3-21 15,2-8-2-15,-4 20-9 0,4-20 0 0,0 20-9 16,0-20 1-16,0 20-2 0,0-20-1 0,2 19-2 15,0-8 2-15,-2-11 5 0,5 18-1 16,-2-8-6-16,3 2 3 0,1-1 2 0,0 0 3 16,0-1-8-16,1 2 3 0,1-1 1 15,-1-2 7-15,0 1 3 0,0-1 13 0,1-1 10 16,-2-1 18-16,-7-7 1 0,10 13 15 0,-10-13 1 16,10 11 12-16,-10-11-2 0,6 13-9 15,-6-13-23-15,2 16-63 0,-2-16 0 16,-3 19 0-16,-1-7 0 0,-3 3 0 0,-2 1 0 15,-1 2 0-15,-2-2 0 0,-3 2 0 0,-2-1-55 16,-2 1-220-16,0-2-97 0,0-3-170 16,1-1-144-16,-1-2-420 0,1-1-526 0,-1-4-1290 15</inkml:trace>
  <inkml:trace contextRef="#ctx0" brushRef="#br0" timeOffset="85594.01">19212 5011 388 0,'0'0'589'0,"0"0"-103"16,0 0-61-16,1-13-39 0,-1 13-65 0,0 0-24 15,4-12-13-15,-4 12-13 0,5-8-11 0,-5 8-19 16,5-7-21-16,-5 7-18 0,0 0 1 16,7-10 26-16,-7 10-9 0,0 0 43 15,0 0-34-15,6-7 7 0,-6 7-51 0,0 0-10 16,0 0-38-16,-7 9-8 0,7-9-43 0,-14 15 1 16,5-4-40-16,-1-1 21 0,-1 2-39 15,0 0 2-15,-1 1-23 0,0 1 6 0,1-3-30 16,-1 1 7-16,1-1-34 0,2-1 7 15,-2 0-26-15,3-3 10 0,0 2-43 0,8-9-11 16,-11 9-75 0,11-9-8-16,-7 7-66 0,7-7 7 0,0 0-50 0,0 0 32 0,0 0 142 15,0 0-111-15,7-8 50 0,-7 8 22 0,11-10 40 16,-11 10 37-16,12-9 44 0,-12 9 37 0,12-7 64 16,-12 7 41-16,10-4 54 0,-10 4 44 15,0 0 2-15,11 6 44 0,-11-6-14 16,6 15 15-16,-6-15-13 0,5 25-4 0,-3-8-16 15,-1 2-17-15,-1 2-20 0,0 0-15 0,1 4-1 16,-1 0 4-16,-1 0 9 0,0 0-23 16,0-2-25-16,-1-3-26 0,1-1-22 0,-1-2-17 15,2-4-43-15,0-1-47 0,0-12-55 0,-1 19-70 16,1-19-41-16,0 15-93 0,0-15-44 16,0 0-114-16,4 12-66 0,-4-12-136 0,0 0-894 15,0 0-1180-15</inkml:trace>
  <inkml:trace contextRef="#ctx0" brushRef="#br0" timeOffset="86289.08">19214 5226 468 0,'0'0'652'32,"3"-15"-121"-32,-3 15-30 0,4-10-82 0,-4 10-7 15,4-11-70-15,-4 11-16 0,8-12-71 0,-8 12-24 16,8-11-56-16,-8 11-7 0,9-10-52 0,-9 10 3 15,12-9-50-15,-12 9 11 0,11-7-42 0,-11 7 20 16,10-5-34-16,-10 5 19 0,12-4-31 16,-12 4 19-16,12-4-29 0,-12 4 21 0,12-4-29 15,-12 4 25-15,12-3-29 0,-12 3 19 0,10-3-24 16,-10 3 24-16,0 0-32 0,14-1 34 16,-14 1-15-16,0 0 41 0,11 5-8 0,-11-5 50 15,6 10-5-15,-6-10 41 0,5 16-9 16,-5-16 27-16,3 22 18 0,-1-6 11 0,1 1 18 15,-1 2-6-15,0-2 0 0,-1 3-13 16,1-1-3-16,-1 0-7 0,-1 0-12 0,2-1-20 16,-1 1-14-16,0-2-11 0,0-1-7 15,-1-1-12-15,0-5-14 0,0-10-8 0,0 23-12 16,0-23-8-16,0 17-4 0,0-17-7 0,0 13 7 16,0-13 2-16,0 0-8 0,0 16-25 0,0-16-39 15,0 0-55-15,0 0-53 0,-1 12-46 16,1-12-74-16,0 0-30 0,0 0-69 0,0 0-26 15,-10-2-48-15,10 2 17 0,-10-9 17 16,10 9 42-16,-14-15 25 0,4 5 30 0,-1 0 77 16,-1-1 44-16,0 0 93 0,-2-2 56 15,0 3 65-15,1-1 30 0,1 2 33 0,0-1 35 16,1 2 26-16,2 0 22 0,0 1-5 0,9 7-23 16,-12-9-20-16,12 9-21 0,-10-8-25 15,10 8-18-15,-8-8-7 0,8 8-9 0,0 0-11 16,-5-9-2-16,5 9-6 0,0 0-3 15,4-10-6-15,-4 10-4 0,6-7-3 0,-6 7-3 16,9-5 2-16,-9 5-2 0,13-4 1 0,-13 4-4 16,13-2 3-16,-13 2 3 0,13 2 0 15,-13-2 4-15,12 6 2 0,-12-6 0 16,11 13 4-16,-7-4 30 0,-4-9-13 0,1 22 54 16,-3-7 6-16,-1 1 54 0,-1 0-31 0,-3 0 15 15,3-1-49-15,-2-2 13 0,1 0-40 16,0-1 20-16,0-3-40 0,5-9 9 0,-6 13-72 15,6-13-31-15,0 0-84 0,0 0-18 16,0 0-81-16,0 0-11 0,14-13-68 0,-5 2-32 16,3-5-75-16,1 0-108 0,3-3-515 0,0-3-667 15</inkml:trace>
  <inkml:trace contextRef="#ctx0" brushRef="#br0" timeOffset="86841.81">19507 5077 407 0,'11'-18'582'0,"-1"1"-79"0,-2 4-56 16,0 1-35-16,-2 4-24 0,-1 2-36 15,-5 6 11-15,6-10-29 0,-6 10-62 0,0 0-5 16,0 0-57-16,0 0 7 0,0 14-51 0,-4-5 14 16,1 4-39-16,-3 0 22 0,0 1-50 15,-1 0 9-15,2 0-48 0,0-1-16 0,0-1-13 16,0-2-13-16,2-1-9 0,3-9-15 16,-7 14-16-16,7-14-22 0,-4 11-5 0,4-11-6 15,0 0-5-15,0 11-22 0,0-11-24 0,0 0-20 16,0 0-21-16,11 4 21 0,-11-4-26 15,0 0 43-15,15-1-3 0,-15 1 43 0,12-3-32 16,-12 3 39-16,15-4-31 0,-15 4 37 0,15-4-27 16,-15 4 48-16,12-2-30 0,-12 2 60 15,0 0-12-15,16 2 79 0,-16-2 28 16,11 5 44-16,-11-5-2 0,9 13 6 0,-5-5 8 16,1 6 27-16,-1 1 21 0,1 2 14 0,-2 5 1 15,-1 0 2-15,1 2-6 0,-2 2 0 16,1-1-20-16,-2 0 0 0,0 0-19 0,0-2-23 15,-1-2-23-15,1-1-19 0,-1-2-16 16,0-2-18-16,0-1-11 0,0-4-6 0,1-11-4 16,-1 18-8-16,1-18-14 0,-2 15-35 0,2-15-43 15,-3 12-49-15,3-12-59 0,-7 6-48 16,7-6-54-16,-9 3-36 0,9-3-1 0,-13 2-33 0,13-2 36 16,-19-4-19-16,8 2 37 0,-5-3-7 15,1-1 73-15,-3-1 3 0,0-3 64 0,0 1 19 16,0-2 102-16,2 2 21 0,0-2 53 15,3 2 0-15,2-1 46 0,-1 0-28 0,2 0 35 16,2 2-31-16,1 0-12 0,7 8-4 0,-7-13-6 16,7 13-13-16,-2-12-4 0,2 12-9 15,4-9-4-15,-4 9-19 0,12-11-68 0,-12 11-83 16,16-10-85-16,-2 3-78 0,0 2-91 0,3 1-220 16,2-4-632-16,2 0-854 0</inkml:trace>
  <inkml:trace contextRef="#ctx0" brushRef="#br0" timeOffset="87139.05">19794 5338 938 0,'0'0'683'16,"0"0"-100"-16,0 0-45 0,0 0-18 0,0 0-31 15,0 0-30-15,9 4-40 0,-9-4-37 16,0 0-27-16,14 0-28 0,-14 0-39 0,13 1-32 16,-13-1-37-16,19 0-29 0,-19 0-14 15,20-1-21-15,-20 1-18 0,23-3-22 0,-12 0-20 16,-11 3-13-16,21-2-19 0,-21 2-12 0,19-4-9 16,-19 4-6-16,16-2-18 0,-16 2-49 15,12-2-49-15,-12 2-57 0,0 0-60 0,16-2-53 16,-16 2-39-16,0 0-36 0,11-1-71 15,-11 1-83-15,0 0-137 0,0 0-258 0,14-4-370 16,-14 4-853-16</inkml:trace>
  <inkml:trace contextRef="#ctx0" brushRef="#br0" timeOffset="87482.79">20169 5061 1069 0,'0'0'684'15,"8"-13"-82"-15,-8 13-64 0,8-7-39 16,-8 7-50-16,7-7-53 0,-7 7-62 0,0 0 66 16,0 0-153-16,10-4-57 0,-10 4 5 0,0 0-57 15,0 0 5-15,5 10-54 0,-5-10-13 16,0 0-65-16,-6 15-7 0,6-15-60 0,-9 13 14 16,4-4-33-16,0-2 34 0,-2-1-21 0,2 2 40 15,5-8-24-15,-10 11 37 0,10-11-18 16,-9 11 37-16,9-11-27 0,-6 8 36 15,6-8-14-15,0 0 49 0,-3 8-5 0,3-8 34 16,0 0-34-16,9 6 16 0,-9-6-33 0,12 0 16 16,-12 0-30-16,20-1 19 0,-7-1-29 15,-2-1 11-15,4 1-14 0,1-3 20 0,1 1-32 16,0-1 15-16,-1 1-33 0,-1-1-19 16,1 1-96-16,-2 0-49 0,-1 0-82 0,-13 4-80 15,19-5-76-15,-19 5-109 0,13-2-190 0,-13 2-363 16,0 0-706-16</inkml:trace>
  <inkml:trace contextRef="#ctx0" brushRef="#br0" timeOffset="87720.99">20385 5101 893 0,'0'0'682'0,"0"0"-156"15,0 0-38-15,-9 5-74 0,9-5 16 16,-4 8-31-16,4-8 34 0,-6 14-63 16,2 0-17-16,1 3 14 0,-2 2 3 0,2 4 0 15,-3 3-8-15,0 3-23 0,0 3-26 0,0-2-24 16,0 3-24-16,1-2-27 0,0 0-31 15,-1-6-124 1,2-2-83-16,-1 0 0 0,2-5 0 0,1-2 0 0,-1 0 0 0,1-4 0 0,0-2 0 16,2-10 0-16,-3 17 0 0,3-17 0 15,-2 12 0-15,2-12 0 0,0 0-34 0,-2 12-347 16,2-12-55-16,0 0-129 0,0 0-75 16,0 0-236-16,9-8-787 0,-9 8-1332 0</inkml:trace>
  <inkml:trace contextRef="#ctx0" brushRef="#br0" timeOffset="88067.85">20731 4899 630 0,'0'0'682'0,"0"0"-68"0,0 0-41 16,0 0-75-16,0 0-48 0,11-3-50 15,-11 3-48-15,0 0-54 0,11 2-62 0,-11-2-46 16,0 0-34-16,14 5-32 0,-14-5-26 16,11 3-53-16,-11-3-71 0,11 4-73 0,-11-4-71 15,9 3-78-15,-9-3-92 0,10 4-144 0,-10-4-216 16,8 5-323-16,-8-5-632 0</inkml:trace>
  <inkml:trace contextRef="#ctx0" brushRef="#br0" timeOffset="88396.46">20682 4973 768 0,'0'0'617'0,"0"0"-84"0,0 0-26 0,0 0-48 16,0 0-28-16,-8 6-26 0,8-6-21 15,0 0-27-15,-3 15-58 0,3-15 23 0,0 16-37 16,0-16 14-16,0 22-25 0,0-5 1 0,-2 2 11 16,1 1-24-16,-1-1-20 0,1 2-27 15,-1 0-23-15,0 2-20 0,-1-1-28 0,1-2-24 16,0 2-32-16,-1-4-4 0,0 1-15 16,-1-1-14-16,2-2-8 0,-1-1-47 0,1-3-14 15,1-2-57-15,1-10-48 0,-2 16-41 16,2-16-50-16,-3 12-46 0,3-12-73 0,0 0-42 15,0 0-88-15,0 0-37 0,5 7-23 0,-5-7-37 16,0 0-123-16,6-10-568 0,-6 10-857 16</inkml:trace>
  <inkml:trace contextRef="#ctx0" brushRef="#br0" timeOffset="88693.32">20657 5155 420 0,'0'0'695'0,"-1"-16"-104"15,1 16-50-15,-1-11-60 0,1 11-31 16,0 0-28-16,-1-12-30 0,1 12-85 0,0 0 2 15,0 0-45-15,4-13 17 0,-4 13-48 16,8-8-2-16,-8 8-42 0,18-10 2 0,-3 4-34 16,-1 0 19-16,2-1-51 0,4 0 27 15,2-1-27-15,0 0 10 0,1 1-51 0,-1 1 9 16,2 2-44-16,-3 0 20 0,-1-1-46 0,1 3 35 16,-5 1-42-16,-1 0 42 0,-1 2-33 15,-3 0 36-15,1 1-22 0,-12-2 37 0,21 6-33 16,-21-6 34-16,15 11-45 0,-9-4 28 15,0 0-39-15,-4 1 27 0,-2-8-29 0,8 20-6 16,-8-20-4-16,2 19 0 0,-2-19-14 0,0 20-28 16,0-20-29-16,-2 19-40 0,2-19-47 15,-3 14-53-15,3-14-73 0,-6 16-84 16,6-16-125-16,-7 13-106 0,7-13-216 0,-9 11-711 16,9-11-1147-16</inkml:trace>
  <inkml:trace contextRef="#ctx0" brushRef="#br0" timeOffset="88900.5">20823 5131 1380 0,'0'0'699'0,"-13"-7"-107"0,13 7-73 0,-7-4-49 15,7 4-43-15,0 0-73 0,0 0-11 16,0 0-50-16,-12 5-1 0,12-5-59 0,0 0 3 16,3 11-50-16,-3-11-1 0,4 11-57 0,-4-11-27 15,9 12-19-15,-9-12-15 0,6 11-25 16,-6-11-64-16,7 10-72 0,-7-10-75 15,7 10-62-15,-7-10-106 0,6 8-31 0,-6-8-72 16,0 0-51-16,4 11-163 0,-4-11-550 0,0 0-814 16</inkml:trace>
  <inkml:trace contextRef="#ctx0" brushRef="#br0" timeOffset="89072.83">20771 5236 988 0,'0'0'568'0,"0"0"-53"15,-16 2-78-15,16-2-13 0,0 0-60 16,0 0-6-16,-11 1-60 0,11-1-2 0,0 0-57 15,0 0-26-15,0 0-19 0,0 0-20 0,1 14-16 16,-1-14-21-16,0 0-19 0,10 8-23 16,-10-8-17-16,11 6-30 0,-11-6-51 0,10 6-60 15,-10-6-75-15,10 5-77 0,-10-5-68 16,9 4-80-16,-9-4-169 0,8 6-768 0,-8-6-904 16</inkml:trace>
  <inkml:trace contextRef="#ctx0" brushRef="#br0" timeOffset="89312.25">20601 5361 1031 0,'0'0'760'0,"0"0"-110"0,0 0-60 16,0 0 16-16,0 0-51 0,13 4-46 0,-13-4-37 15,20-1-35-15,-20 1-39 0,29-3-45 0,-10 2-59 16,1-2-44-16,4-1-38 0,3 0-46 15,-4 0-30-15,4-2-20 0,-5 1-45 0,4-1-64 16,-2-1-82-16,-1 0-96 0,-2 2-80 16,-5 0-61-16,-1 0-62 0,1 1-97 0,-5 1-102 15,-11 3-91-15,17-6-159 0,-17 6-407 16,9-4-838-16</inkml:trace>
  <inkml:trace contextRef="#ctx0" brushRef="#br0" timeOffset="89545.12">20933 5147 473 0,'0'0'715'0,"0"0"-136"16,0 0-22-16,0 0-51 0,0 0-10 0,-14 6-41 15,14-6 16-15,-8 14-60 0,3-1-12 16,-1 2-10-16,-1 3-32 0,-3 1-30 0,1 1-41 16,-2 3-28-16,-1 0-29 0,0 2-36 0,-2-2-34 15,3-1-7-15,-4 1-55 0,5-4 6 16,-1 0-74-16,1 0-14 0,-1-4-81 0,3 0-42 15,1-4-32-15,-2 0-87 0,4-2-42 16,5-9-130-16,-8 11-115 0,8-11-121 0,0 0-216 16,0 0-563-16,0 0-1018 0</inkml:trace>
  <inkml:trace contextRef="#ctx0" brushRef="#br0" timeOffset="89750.69">20789 5345 828 0,'10'-6'752'0,"-10"6"-64"0,14 1-48 0,-14-1 35 15,19 7-40-15,-8-1-64 0,2 2-55 16,3 4-45-16,-1 0-39 0,1 1-55 0,0 0-56 16,-2 1-35-16,1 0-49 0,-1 0-38 15,-1-3-35-15,-1-1-32 0,-1 0-23 0,0-2-6 16,-3 1-48-16,0-1-55 0,-8-8 0 0,11 8 0 16,-11-8 0-16,9 9-109 0,-9-9-109 0,9 5-94 15,-9-5-151-15,0 0-88 0,0 0-20 16,0 0-405-16,0 0-605 0,9-3-1228 0</inkml:trace>
  <inkml:trace contextRef="#ctx0" brushRef="#br0" timeOffset="90157.35">21355 5084 1186 0,'0'0'831'0,"0"0"-129"0,-3-12-72 16,3 12-77-16,0 0-51 0,0 0-122 16,0 0-32-16,-8-6-62 0,8 6-21 0,-5 6-51 15,5-6-13-15,-12 12-54 0,4-3-10 16,-1 2-43-16,-2 1-21 0,0 0-21 0,0 1-3 16,0 1-6-16,-2-2-13 0,3 0-26 0,-1 0-27 15,1-2-39-15,0 0-43 0,1 0-42 16,1-2-31-16,1-2-44 0,7-6-56 15,-8 8-60-15,8-8-53 0,0 0-44 0,0 0-103 16,0 0-130-16,0 0-374 0,0 0-657 0</inkml:trace>
  <inkml:trace contextRef="#ctx0" brushRef="#br0" timeOffset="90313.58">21270 5177 1516 0,'0'0'381'0,"0"14"35"16,0-14 34-16,2 14-9 0,-2-14-12 0,0 23-39 16,0-10-36-16,0 1-33 0,-2 1-29 15,2 0-32-15,-2 3-17 0,-1-1-15 0,1 2 8 16,-1 1-49-16,1-2-3 0,-2-2-65 15,1 1 9-15,1-2-52 0,1-2-7 0,1-13-80 16,-3 19-43-16,3-19-90 0,-2 16-54 0,2-16-122 16,0 0-84-16,2 11-12 0,-2-11-382 15,0 0-593-15,0 0-992 0</inkml:trace>
  <inkml:trace contextRef="#ctx0" brushRef="#br0" timeOffset="90798.52">21346 5209 1097 0,'0'0'771'31,"7"-11"-158"-31,-7 11-50 0,9-9-53 0,-9 9-31 0,6-7-100 0,-6 7-42 0,9-6-82 16,-9 6-16-16,14-7-66 0,-14 7-6 0,13-6-52 16,-13 6 1-16,18-4-43 0,-18 4 8 15,18-2-34-15,-18 2 10 0,14-1-31 0,-14 1 20 16,15 1-31-16,-15-1 26 0,12 2-23 15,-12-2 33-15,7 5 1 0,-7-5 41 0,4 9 6 16,-4-9 19-16,-2 13 13 0,2-13 2 0,-7 21-6 16,-2-8-4-16,2-1-5 0,-1 2-6 15,1-1-7-15,-3 0-14 0,0-1-11 0,1-4-13 16,1 3-16-16,2-4-12 0,6-7-19 16,-9 13-19-16,9-13-21 0,-7 8-28 0,7-8-10 15,0 0-12-15,0 0 10 0,0 0-9 16,0 0-19-16,0 0-27 0,0 0-12 0,0 0-8 15,16-2 1-15,-16 2 8 0,14-9 9 0,-14 9 10 16,15-9 18-16,-6 4 19 0,0 1 35 16,0-1-19-16,-1 0 31 0,2 2-23 0,-10 3 31 15,18-5-23-15,-18 5 36 0,16-4-5 16,-16 4 38-16,11 4 24 0,-11-4 17 0,8 9 13 16,-8-9 5-16,6 17 35 0,-6-17-27 0,-2 19 8 15,-3-5-13-15,0 2-6 0,-1-3-8 16,0 1-16-16,-1 0-15 0,1-3-5 15,-2 1-22-15,3-1-45 0,-2-4-49 0,1 0-101 16,6-7-58-16,-10 11-146 0,10-11-135 0,-9 7-172 16,9-7-958-16,0 0-1306 0</inkml:trace>
  <inkml:trace contextRef="#ctx0" brushRef="#br0" timeOffset="90969.82">21402 5404 880 0,'0'0'913'0,"0"0"-211"16,0 0-97-16,0 0-61 0,0 0-3 15,0 0-78-15,0 0-50 0,0 0-58 0,0 0-39 32,0 0-53-32,0 0-46 0,0 0-47 0,11 3-33 0,-11-3-25 0,0 0-27 0,12 6-23 15,-12-6-56-15,0 0-66 0,11 3-56 16,-11-3-119-16,0 0-96 0,18-2-140 0,-18 2-157 16,15-5-938-16,-5 0-1210 0</inkml:trace>
  <inkml:trace contextRef="#ctx0" brushRef="#br0" timeOffset="91455.15">21706 5241 1230 0,'0'0'807'0,"0"0"-153"0,0 0-28 0,0 0-60 16,11 2-32-16,-11-2-85 0,0 0-39 16,-1 14-29-16,1-14-30 0,-2 12-33 0,2-12-49 15,0 12-42-15,0-12-45 0,-2 11-35 0,2-11-26 16,-2 12-31-16,2-12-26 0,0 0-29 15,0 13-30-15,0-13-17 0,0 0-35 0,0 0-25 16,2 12-33-16,-2-12-34 0,0 0-23 0,0 0-33 16,0 0-26-16,14-2-23 0,-14 2-18 15,9-9 0-15,-9 9 2 0,9-11 16 0,-1 1-20 16,0-1 22-16,0-2 23 0,1-1 35 16,1-3 21-16,-1-1 25 0,1 0 24 0,-1-2 36 15,1 1 30-15,-2-1 43 0,1 1 44 0,1 1 45 16,-4 5 29-16,-2 0 29 0,3 1 30 15,-3 1-14-15,-4 11 2 0,8-13-18 16,-8 13-3-16,0 0 26 0,6-6 23 0,-6 6 16 16,0 0-13-16,5 14 46 0,-5-14-10 0,2 25 42 15,0-6-23-15,0 5 30 0,-2 4 0 16,0 1-13-16,0 7 1 0,0 1-23 0,0 1-32 16,0 8-209-16,0 0 0 0,1-8 0 15,0 0 0-15,0-1 0 0,1-3 0 0,-2-6 0 16,2-2 0-16,0-2 0 0,-2-5 0 0,0-2 0 31,3-1 0-31,-3-3 0 0,0-13 0 0,-5 21 0 0,5-21 0 0,-13 16 0 0,2-9 0 16,-5-1 0-16,-7-2 0 0,-4-1 0 15,-4 0-231-15,-10-3-398 0,-10-3-125 0,-3 0-347 16,-15-5-630-16,1-5-1413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7:14.8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4448 5266 524 0,'0'0'519'0,"0"0"-52"0,0 0-29 15,-8-9-33-15,8 9-31 0,0 0-4 0,0 0-20 16,-9-5-23-16,9 5-31 0,0 0-28 15,0 0-40-15,0 0-35 0,-9-5-25 16,9 5-28-16,0 0-19 0,0 0-22 0,0 0-19 16,0 0-11-16,0 0-10 0,0 0 7 0,0 0 15 15,0 0 25-15,0 0 12 0,0 0 3 16,14-5-7-16,-14 5-1 0,21 4-4 0,-5-2-9 16,2 0-6-16,2-1 9 0,-1 1-11 0,2-2 16 15,1 0 117-15,0-2-157 0,3-1-1 16,1-1-2-16,-1-1-2 0,2-2-5 0,1-2-8 15,-1-3-3-15,0 0-4 0,0-2-9 16,-2-2 3-16,0 0-3 0,1-7-5 0,-2 0-1 16,1-2-7-16,-4-3 3 0,0 0-3 0,-3-3 7 15,-1-1-9-15,-5-1-4 0,1 3-2 16,-4-2-1-16,-2 0-5 0,-2-1 1 0,-3-3 1 16,-2 3 0-16,-1-2-4 0,-3 1-2 15,-3-7 29-15,-3 1-39 0,-4 0 29 0,-1-1 92 16,-3 1-119-16,-3 2 104 0,-1 1-125 15,-4 2 100-15,-1 3-114 0,-3 2 105 0,-1 2-119 16,-4 3 106-16,-2 3-107 0,-3 2 103 0,-2 3-108 16,2 4 107-16,-3 2-109 0,0 4-22 15,5 3 45-15,-2 2-23 0,1 5 47 0,-4 4 93 16,-1 3-115-16,2 4 101 0,-2 5-104 16,-3 7-35-16,0 6 57 0,3 1-38 0,3 5 46 15,2 5-28-15,5 4 11 0,4 5 3 0,4 1 3 16,5 4 4-16,4-1 2 0,7-6 4 15,5-1 0-15,4-1 4 0,5-2 10 16,3-2 15-16,7-2 16 0,2-2 17 0,6-5 9 16,4-2 13-16,2-2 3 0,3-3 10 0,3-4-9 15,2-3-5-15,1-2-72 0,2-2 0 16,2-3 0-16,-2-2 0 0,0-2 0 0,-4-3 0 16,-1 0 0-16,0-3 0 0,-5-1 0 0,0-1 0 15,-2 0 0-15,-2 0 0 0,-3-2 0 0,-2 1 0 16,-2-1 0-16,-2 0 0 0,-16 0 0 15,23 0 0-15,-23 0 0 0,18 1 0 0,-18-1 0 16,13 0 0-16,-13 0 0 0,0 0 0 16,14-1-246-16,-14 1-262 0,0 0-110 0,0 0-95 15,0 0-270-15,0 0-639 0,0 15-1278 0</inkml:trace>
  <inkml:trace contextRef="#ctx0" brushRef="#br0" timeOffset="1193.53">4516 7961 595 0,'-17'4'570'0,"17"-4"-92"15,-14 3-41-15,14-3-51 0,-12 2-33 16,12-2-15-16,-11 2-10 0,11-2-13 15,-11 2-15-15,11-2-19 0,0 0-35 0,-15 2-19 16,15-2-24-16,0 0-30 0,-10 2-27 0,10-2-22 16,0 0-22-16,0 0-14 0,0 0-13 15,-13 1 13-15,13-1 23 0,0 0 18 0,0 0 15 16,0 0-9-16,12 2-13 0,-12-2-3 0,14 1 3 16,-14-1-7-16,23 0 4 0,-5 2-17 15,1-1 6-15,3 0-10 0,4 1 21 0,1-2-10 16,4 2 5-16,1-1-14 0,6-1 7 15,3-1-13-15,7-3 2 0,0 0-12 0,4 0 4 16,1-2-85-16,2-3-3 0,-1-1 0 0,0 0 0 16,8-5 0-16,-2 0 0 0,-10 1 0 15,-2-3 0-15,-1 1 0 0,-3 0 0 16,-1-2 0-16,-4-3 0 0,-1 4 0 0,-3-3 0 16,-3 1 0-16,-2-1 0 0,-4-2 0 0,-3 3 0 15,-5 0 0-15,0-2 0 0,-3-1 0 16,-1 0 0-16,-6 1 0 0,-1-1 0 0,-2-3 0 15,-5 3 0-15,-5-3 0 0,-2-3 0 16,-5 0 0-16,-8-4 0 0,-6 1 0 0,-4 2 0 16,-6 1 0-16,-9-1 0 0,-6 2 0 0,-3 3 0 15,-2 3 0-15,0 5 0 0,5 2 0 16,-2 6 0-16,0 0 0 0,-1 3 0 0,-2 5 0 16,0 3 0-16,-1 5 0 0,-13 3 0 15,-1 7 0-15,-2 4 0 0,0 5 0 0,3 2 0 16,0 3 0-16,5 1 0 0,2 0 0 15,4 3 0-15,6-1 0 0,4 3 0 0,5 0 0 16,5-1 0-16,11-3 0 0,7 0 0 0,4 2-4 16,7-4-4-16,6-3-3 0,4 2 10 15,6 0-7-15,5 3 11 0,4 1-6 0,7-4 21 0,4-1-4 16,6-3-14-16,5-2 0 0,4-2 0 0,4-4 0 16,4-3 0-16,2-3 0 0,1-2 0 15,1-3 0-15,1-2 0 0,1-3 0 16,-3-2 0-16,1-1 0 0,-1 0 0 0,-2-2 0 15,0-3 0-15,-4 2 0 0,-5 0 0 0,-4 1 0 16,-2-2 0-16,-6 1 0 0,-2 0 0 16,-5 2 0-16,-2 0 0 0,-2-1 0 0,-4 1 0 15,-1-1 0-15,-13 2 0 0,20-1 0 16,-20 1 0-16,16-1 0 0,-16 1 0 0,0 0 0 16,12-3 0-16,-12 3 0 0,0 0 0 0,0 0-142 15,0 0-237-15,0 0-85 0,-15-1-80 16,15 1-75-16,-15 1-191 0,15-1-845 0,-17 2-1322 15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46.4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5540 5631 458 0,'0'0'541'0,"0"0"-95"16,0 0-87-16,0 0-63 0,-9-4-51 0,9 4-39 15,0 0-17-15,0 0-20 0,0 0-21 16,0 0-22-16,0 0-12 0,0 0-23 0,0 0 2 16,0 0 16-16,0 0 53 0,0 0-16 0,0 0 37 15,0 0-37-15,0 0 19 0,0 0-34 16,11-5 21-16,-11 5-40 0,0 0 16 0,16 1-36 15,-16-1 28-15,13 1-25 0,-13-1 37 0,16 3-41 16,-16-3 29-16,18 2-34 0,-18-2 24 16,22 2-37-16,-22-2 17 0,23 3-27 0,-23-3 23 15,23 1-24-15,-9-1 17 0,-1 1-32 16,1-1 15-16,-2 0-30 0,1 2 4 0,5-1 6 16,0 1 4-16,-2-1 3 0,2-1-4 0,-1 2 2 15,2 0-6-15,-2 0-3 0,1-2-8 16,0 2-2-16,-1 1 0 0,1-2 1 0,-1 0-1 15,0 0-3-15,0 2 3 0,1-2 2 16,0 0-2-16,-2-1 23 0,2 3-36 0,-2-2 26 16,2 0-32-16,-2 0 23 0,1 1-30 15,-1 1 26-15,2-2-25 0,-1 2 28 0,-1-1-33 16,2 0 30-16,-2 2-33 0,1-2 35 0,0 0-34 16,0 1 33-16,0 1-32 0,0-2 31 15,0 1-30-15,1 0 2 0,0-1 3 0,-2 0 6 16,1 1-7-16,0-2 11 0,0 4-4 15,0-4 3-15,1 2 0 0,-2-1-2 0,1 1-2 16,0 0-3-16,-2 0-3 0,3 0 9 0,-2-1-5 16,1 2 1-16,0-2 1 0,1 1 4 15,-1 0 9-15,2-1-2 0,-1 1-9 0,0-1 1 16,2 0 8-16,-2 0-3 0,3-1 8 16,0 0 10-16,-1-1 3 0,1 2-3 0,3-1-1 15,0-1 26-15,-2 0-42 0,6 0 29 16,-1-1-36-16,0 1 29 0,2-2-35 0,-1 1 34 15,2 0-38-15,-2-2 41 0,3 0-42 0,-2 1 31 16,5-2-34-16,-4 2 31 0,2-2-33 16,2-1 31-16,-5 3-32 0,1-3 30 0,1 1-32 15,-2 1 5-15,5-2 5 0,-3-1-4 16,3 1 33-16,0 0-33 0,-3-1 21 0,3 0-26 16,-1 1 34-16,-1-1-37 0,1 0 32 0,2 0-32 15,-4 0 25-15,1 1-25 0,0 0 32 16,-4 2-35-16,-1-2 28 0,0 3-26 15,2-2 36-15,-2 2-41 0,0 0 31 0,0 0-27 16,-3 0 18-16,4 1-15 0,-5-1 29 0,5 0-32 16,-3 1 34-16,0 0-27 0,-2 0 19 15,-1-2-27-15,2 3 26 0,-1-1-23 0,-2 0 0 16,1 0 2-16,2 1 2 0,-3 0 1 16,1 0 28-16,1 0-31 0,-1 0 28 0,1 1-31 15,-2 0 30-15,2-1-29 0,0 1 32 0,0-1-35 16,-2 0 33-16,2 1-33 0,2 1 31 15,2-4-30-15,-2 2 29 0,3 0-28 16,-1-1 29-16,1 1-29 0,1-1 29 0,-2 0-31 16,2 0 31-16,0 1-31 0,-2-1 29 0,1-1-27 15,1 2 31-15,-3 0-33 0,1-1 31 16,0 1-32-16,0 0 29 0,0 0-28 0,-2 0 32 16,-3 0-33-16,5-1 28 0,0 1-26 0,-2 0 31 15,2 0-32-15,0 0 28 0,2-2-27 16,0 2 27-16,-2-1-30 0,0 1 32 0,2-2-31 15,0 1 31-15,0 1-23 0,1-2 19 16,-1 0-25-16,0 1 26 0,1 0-23 0,-1 1 24 16,0 0-30-16,-2-1 30 0,0 0-29 15,2 2 29-15,-1-1-22 0,-1 0 17 0,1 0-22 16,-1 0 29-16,0-1-29 0,0 1 28 0,0 0-27 16,-2 0 29-16,-3 0-24 0,2-1 17 15,-1 0-23-15,0 1 26 0,-3-1-25 0,4 1 25 16,-3 0-27-16,2 0 27 0,-3 0-29 15,0 0 32-15,2 1-31 0,-2 0 25 0,0 0-23 16,-2-1 27-16,1 1-28 0,-1 0 24 0,1 0-21 16,-2-1 28-1,2 0-27-15,0 1 25 0,-1-1-23 0,1 1 26 0,0-2-24 16,-1 0 22-16,0 1-25 0,2 0 25 0,-5 0-30 16,0-1 29-16,-4 1-29 0,-11 0 26 0,25-1-26 15,-25 1 27-15,22-1-19 0,-22 1 19 16,19 0-27-16,-19 0 28 0,16 0-29 0,-16 0 31 15,0 0-31-15,18-1 29 0,-18 1-32 16,0 0 14-16,16 0-84 0,-16 0-23 0,0 0-93 16,12-1-32-16,-12 1 64 0,0 0-160 0,0 0-32 15,15 2 15-15,-15-2-15 0,0 0 2 16,4 9-11-16,-4-9-5 0,-4 11-2 0,-3-3-37 16,1 3-55-16,-3-1-98 0,0 0-369 15,-3 2-515-15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47.8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5571 6732 348 0,'-11'-3'403'0,"11"3"-36"15,-21-6-71-15,21 6-9 0,-20-4-30 16,20 4-14-16,-20-6-38 0,20 6-20 0,-19-4 6 16,8 0 2-16,0 2-2 0,0-2-5 0,11 4 11 15,-17-5 19-15,17 5-7 0,-15-4-22 16,15 4-20-16,-12-5-33 0,12 5-24 0,-11-3-17 16,11 3-14-16,0 0-13 0,-13-3-5 15,13 3-1-15,0 0-14 0,-11-3-3 0,11 3 1 16,0 0 21-16,0 0 13 0,0 0 30 0,0 0 16 15,0 0 9-15,0 0-9 0,0 0-8 16,8-7-7-16,-8 7-4 0,16-3-3 0,-16 3-6 16,22-2-4-16,-6-1 1 0,1 2-6 15,4 0-4-15,-1-2-9 0,1 1 1 0,0 1-8 16,3-2-7-16,1 0 2 0,0 2-1 16,2-2 0-16,-1 1-8 0,1 0-5 0,1 1-15 15,-1-1 6-15,1 1-7 0,2 0 0 0,0-1 4 16,1-1-6-16,-1 2 6 0,6-1-2 15,0 0 2-15,1 1-2 0,0-1-7 0,0 0 1 16,0 0 0-16,2 2 2 0,-1 0 0 16,1 0-7-16,-2 0-2 0,3 0-5 0,-2 0 1 15,1 2-2-15,-2 0-4 0,3 0 1 0,-1 0 0 16,-1 1 0-16,2 0-2 0,-1 0 2 16,1-2-1-16,0 0 0 0,3 2-1 0,4 0-1 15,-4-2 8-15,5 2-9 0,-5-2 10 16,5-1-10-16,-4 1 2 0,-1 1-2 0,-1-1 0 15,1 1 1-15,0-2-1 0,1 2-2 16,-3-1 2-16,1 2-3 0,0-2 3 0,1 0-3 16,-1-1 2-16,8 2-3 0,-7-1 4 0,7-1-4 15,-1 0 5-15,2 2-3 0,0-2-3 16,-1-2 1-16,-1 1 4 0,1-1-4 0,-2 2-3 16,2-2 1-16,-9 0 3 0,2 1-3 15,-1 0-1-15,-2 0-2 0,3 1 6 0,-3 0-7 16,1 0 9-16,2 0-6 0,-1 0 2 15,2 1-5-15,-2 0 4 0,8 0 0 0,0 1-1 16,-6-1-1-16,5-1 1 0,1 0 2 16,1-1-2-16,-2-1 4 0,1 1-2 0,-1-2-2 15,1 1 3-15,-4-1 1 0,2-1-3 0,-8 2 0 16,8-1 3-16,-6 0-1 0,-1 1-3 16,-1 0 0-16,7-2 0 0,-6 1 1 0,-1 1-2 15,2 0 1-15,-1 0 0 0,-1 0 3 0,1 1-2 16,2-1-1-16,-3 1-1 0,-2-2 0 15,5 2 2-15,-5-2 0 0,2 1-2 16,-2 0 3-16,1-2-1 0,-1 2 2 0,0-2 3 16,-2 1 1-16,-1 0-2 0,4 1 4 0,-3-2 1 15,-2 1 3-15,1-1-3 0,-5 3-2 16,4-3 4-16,-5 2-11 0,0 1-2 0,1-3 0 16,-2 3 0-16,-1 0 0 0,0-1 0 15,-1-1 0-15,-4 2 0 0,-2 1 0 0,3-2 0 16,-6 1 0-16,0-1 0 0,-5 1 0 0,-12 1 0 15,21-1 0-15,-21 1 0 0,15 0 0 16,-15 0-154-16,0 0-79 0,14 4-92 16,-14-4-54-16,0 0-114 0,-2 13-57 0,2-13-150 15,-10 18-993-15,1-8-1370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48.9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8049 10390 464 0,'0'0'542'16,"0"0"-69"-16,-11-4-47 0,11 4-34 0,0 0-52 15,-11-4-31-15,11 4-30 0,0 0-14 16,-14-3-20-16,14 3-21 0,0 0 0 0,-15-3 8 16,15 3-12-16,0 0-5 0,-16-1-6 15,16 1 6-15,0 0 1 0,-17-1-4 0,17 1-11 16,0 0-34-16,-12-2-19 0,12 2-21 0,0 0-16 16,0 0-9-16,-11-1-8 0,11 1-17 15,0 0-12-15,0 0-12 0,0 0-9 0,0 0-16 16,-14-1-5-16,14 1 3 0,0 0 9 15,0 0 20-15,0 0 154 0,0 0-145 0,0 0 10 16,14 1 7-16,-14-1 1 0,16 0 8 16,-16 0 3-16,28-2-2 0,-10 0-11 0,2-1 23 15,3-1-7-15,4 0-26 0,0-1-70 0,4 0 0 16,3-1 0-16,-2 0 0 0,3 0 0 16,0 2 0-16,1-2 0 0,0 1 0 0,1 1 0 15,1 1 0-15,3-2 0 0,-2 3 0 16,3-1 0-16,-1 1 0 0,1 1 0 0,-2-1 0 15,3 1 0-15,-2 0 0 0,1 1 0 0,1-1 0 16,-3 1 0-16,0 1 0 0,1-1 0 16,-2 1 0-16,0-1 0 0,1 0 0 15,-2 0 0-15,2 1 0 0,0 1 0 0,-1-1 0 16,1 1 0-16,-2 1 0 0,0-1 0 0,3 1 0 16,-3 0 0-16,-2 0 0 0,3 1 0 15,-2 0 0-15,-1-1 0 0,-2 1 0 0,1-1 0 16,-1 0 0-16,-3-1 0 0,-1 1 0 15,1-2 0-15,0 0 0 0,-1 1 0 0,1-1 0 16,-1 0 0-16,1 0 0 0,-2-1 0 0,1-1 0 16,-1 1 0-16,-2-2 0 0,-3 1 0 15,-2 1 0-15,-1-1 0 0,-3 1 0 0,-3 0 0 16,-15 0 0-16,24-1 0 0,-24 1 0 0,19 0 0 16,-19 0 0-16,14 0 0 0,-14 0 0 15,0 0 0-15,12-3 0 0,-12 3-160 16,0 0-333-16,0 0-80 0,0 0-56 0,-3-13-124 15,3 13-1010-15,-23-11-1456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49.8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7405 9376 414 0,'0'0'723'0,"-18"-5"-160"0,18 5-84 16,-18-6-79-16,18 6-62 0,-16-6-58 15,16 6-28-15,-22-6-5 0,10 2-24 0,-3 0 23 16,0 2-5-16,-2-2-12 0,2 2-4 15,-3-2-25-15,1 2-2 0,0-1-10 0,-3 1-24 16,4 1-15-16,-3 0-23 0,1 1-6 16,-1 0-9-16,-1 1-5 0,2 0-14 0,-1 1-5 15,0 1-12-15,-1-1 2 0,1 2 0 16,1-1 4-16,-1 0 9 0,3 1-2 0,-1-1 11 16,2 0-4-16,2-1 0 0,2 0-3 0,11-2-24 15,-18 3-3-15,18-3-22 0,-14 2 0 16,14-2-14-16,0 0-2 0,-16 2-14 0,16-2-21 15,0 0 14-15,-11 1-4 0,11-1 3 16,0 0-2-16,0 0 2 0,0 0-1 0,0 0 9 16,0 0 12-16,15-2 12 0,-15 2 21 15,30-1-4-15,-8-1 5 0,4 2-7 0,4-1 23 16,2 1-11-16,6 0 2 0,2 0-10 0,3 1 1 16,6-1-57-16,3 0 0 0,0 0 0 15,-1-1 0-15,3-1 0 0,3 2 0 0,3-1 0 16,1 0 0-16,4-1 0 0,10 0 0 15,-10 2 0-15,0-1 0 0,2 1 0 0,-4 0 0 16,-1 1 0-16,0-1 0 0,-2 0 0 0,-1 0 0 16,-1 0 0-16,0 0 0 0,-2 2 0 15,0-2 0-15,-2 1 0 0,0 1 0 16,-3-1 0-16,-3-1 0 0,-6 3 0 0,-1-2 0 16,-3 1 0-16,-2 0 0 0,0 1 0 0,-7-1 0 15,0 0 0-15,-2 0 0 0,1-1 0 16,-4 2 0-16,-2-2 0 0,-3 1 0 0,1-1 0 15,-2-1 0-15,-2 1 0 0,-1 1 0 16,-1-1 0-16,-14-1 0 0,20 1 0 0,-20-1 0 16,22 1 0-16,-22-1 0 0,19 1 0 0,-19-1 0 15,15 1 0-15,-15-1 0 0,14 1 0 16,-14-1 0-16,0 0 0 0,15 2 0 0,-15-2 0 16,0 0 0-16,14 1 0 0,-14-1-471 15,0 0-273-15,11 6-250 0,-11-6-892 0,7 7-1609 16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51.3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9507 9426 483 0,'0'0'439'0,"-22"0"-57"16,22 0-65-16,-18 0-50 0,18 0-28 0,-16 0-14 15,16 0-26-15,-13 2-12 0,13-2-12 16,-16 2-8-16,16-2-13 0,-11 2-6 0,11-2-4 16,-16 2 1-16,16-2 7 0,-13 2 9 0,13-2 8 15,-12 2 2-15,12-2-13 0,0 0-9 16,-15 2-11-16,15-2-8 0,0 0-2 0,-11 3-5 15,11-3-5-15,0 0-7 0,0 0-13 16,-14 2-14-16,14-2-3 0,0 0 14 0,0 0 27 16,0 0 22-16,0 0 6 0,0 0-13 0,0 0-3 15,0 0-7-15,0 0 7 0,18 2-17 16,-18-2-3-16,20-1-12 0,-6 0 5 16,3 0 122-16,4 0-155 0,-1 1-2 0,7-3 4 15,-1 2 3-15,3 0-4 0,1 0-7 0,1-1-3 16,5-1-7-16,1 3-1 0,-1-2-6 15,0 1 4-15,-1 0-8 0,-1-1 0 0,-3 2-34 16,3 2-13-16,3-2 0 0,0 1 0 16,1 0 0-16,0 0 0 0,0 0 0 0,2-1 0 15,-1 1 0-15,0 0 0 0,1 0 0 0,-1-1 0 16,1 0 0-16,-1-1 0 0,0 0 0 16,0 0 0-16,-2 1 0 0,1-1 0 0,-6 1 0 15,2 0 0-15,-2 0 0 0,1 1 0 0,-3-1 0 16,3 2 0-16,-3 0 0 0,1 0 0 15,-1 0 0-15,1 1 0 0,3 0 0 16,1 0 0-16,1-2 0 0,1 0 0 0,-1 2 0 16,2-1 0-16,-1-1 0 0,1-1 0 0,1 1 0 15,-1 1 0-15,0 0 0 0,0-2 0 16,0 1 0-16,1 0 0 0,-1 0 0 0,0 0 0 16,-1 1 0-16,0-2 0 0,1 1 0 15,-1-1 0-15,0 0 0 0,-4 0 0 0,4 0 0 16,1 0 0-16,-1-1 0 0,0 1 0 0,-1 0 0 15,2-3 0-15,0 3 0 0,-2-1 0 16,1 0 0-16,-5 1 0 0,0 0 0 0,1-1 0 16,-1 1 0-16,1 0 0 0,-1 0 0 15,-2 0 0-15,1 0 0 0,-1 0 0 0,-1 0 0 16,1 1 0-16,-2-1 0 0,1-1 0 16,-1 1 0-16,-4 0 0 0,3 0 0 0,-4 0 0 15,4-1 0-15,-4 1 0 0,0 0 0 0,1-1 0 16,0 2 0-16,-1-1 0 0,1 0 0 15,-1 1 0-15,0-1 0 0,4 1 0 0,-2-1 0 16,2 2 0-16,-1-2 0 0,-3 0 0 16,5 0 0-16,0 0 0 0,0 0 0 0,1-1 0 15,0 0 0-15,1-1 0 0,0-1 0 16,-1 1 0-16,1 0 0 0,-1-1 0 0,0 2 0 16,-1-2 0-16,0 2 0 0,-2-2 0 15,1 0 0-15,-1 1 0 0,0 1 0 0,-5-1 0 16,0-1 0-16,1 2 0 0,-2 0 0 0,-1-1 0 15,0 0 0-15,-2 1 0 0,-3 0 0 16,-14 1 0-16,22-2 0 0,-22 2 0 0,16-1 0 16,-16 1 0-16,15-2 0 0,-15 2 0 0,12-1 0 15,-12 1 0-15,0 0 0 0,15 0 0 16,-15 0 0-16,0 0 0 0,13 0 0 16,-13 0 0-16,0 0 0 0,0 0 0 0,14-1 0 15,-14 1 0-15,0 0 0 0,0 0 0 0,15-1 0 16,-15 1 0-16,0 0 0 0,0 0 0 15,0 0 0-15,0 0 0 0,14 0 0 0,-14 0 0 16,0 0 0-16,0 0 0 0,0 0 0 16,0 0-225-16,0 0-221 0,0 0-63 0,0 0-55 15,0 0-43-15,0 0-121 0,0 0-196 0,-6 9-404 16,6-9-931-16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688 514,'52'61,"18"-61,17 15,0 0,-35-15,0 0,0 0,0 0,1 0,16-15,-17 15,0 0,18 0,-18-15,0 15,1 0,16-16,-17 16,0 0,1-15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704 1168,'17'70,"35"-53,18 1,18-1,-1 1,-35-18,1 0,-1 0,1 0,16-18,1 18,0-17,0-1,0 1,-18 0,18-1,-17 1,-1-18,18 0,17-34,-34-1,-1-17,-17 35,-17 0,-1-53,1 53,-18 0,0 0,-18 0,18-1,-17 1,-1 0,-34-35,-18 18,17 51,-16-17,-1 35,0-17,0 17,-17 0,-1 0,1 0,-1 17,1-17,0 18,17 17,-17-18,17 0,0 18,0 0,0 0,18 17,-1-17,1 17,17 0,0 0,17 0,1 35,17-34,17-1,1 0,-1 0,53 35,-17-52,-1 0,18-1,0 1,0-17,0-1,0 0,17-17,-17 18,17-18,0-18,1 18,-1-17,-17 0,0-1,0 1,0-1,-18 1,35 0,-34-1,-1-16,-104-1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52.4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8182 8374 745 0,'0'0'752'0,"-20"0"-279"0,20 0-68 0,-14 0-70 15,14 0-36-15,0 0-21 0,-17-2-15 16,17 2 10-16,0 0 0 0,-14-4 13 16,14 4-28-16,0 0-4 0,-14-5-30 0,14 5-18 15,0 0-39-15,-11-3-20 0,11 3-33 0,0 0-13 16,0 0-11-16,-8-5 10 0,8 5 1 16,0 0 5-16,6-6-5 0,-6 6 12 0,13-7 7 15,-13 7-12-15,25-9-5 0,-9 5 10 16,0 1-5-16,6-1 11 0,-2 2-2 0,5-2 10 15,0 2-26-15,4 0 1 0,0 0-5 0,7 0 11 16,4 1-7-16,1 0 4 0,2 0-16 16,8 1-4-16,2 1-61 0,-1 0-24 0,1 2 0 15,1 0 0-15,-3 2 0 0,1 1 0 16,0-1 0-16,-1 1 0 0,1 2 0 0,2-2 0 16,2-1 0-16,0 0 0 0,2-1 0 15,2 0 0-15,1-2 0 0,4 0 0 0,-2-1 0 16,-2-1 0-16,2-2 0 0,-3 1 0 0,1-1 0 15,-5-1 0-15,-1 1 0 0,-3-1 0 16,-3 1 0-16,-2 0 0 0,-9 0 0 0,-3 0 0 16,-3 1 0-16,-2 0 0 0,-3 1 0 0,-5-2 0 15,-2 2 0-15,1-2 0 0,-3 2 0 16,-3 0 0-16,-1 0 0 0,-1-1 0 16,-13 1 0-16,25 0 0 0,-25 0 0 0,25 0 0 15,-25 0 0-15,24 0 0 0,-24 0 0 0,27-1 0 16,-27 1 0-16,25 0 0 0,-25 0 0 0,25 0 0 15,-25 0 0-15,20 0 0 0,-20 0 0 0,21 0 0 16,-21 0 0-16,19 0 0 0,-19 0 0 16,21 2 0-1,-21-2 0-15,20 4 0 0,-20-4 0 16,20 4 0-16,-20-4 0 0,22 4 0 0,-22-4 0 16,18 6 0-16,-18-6 0 0,19 4 0 15,-19-4 0-15,15 4 0 0,-15-4 0 0,12 3 0 16,-12-3 0-16,0 0 0 0,12 4 0 0,-12-4 0 15,0 0 0-15,9 4 0 0,-9-4 0 16,0 0 0-16,0 0-142 0,0 0-207 16,-9 10-49-16,9-10-38 0,-23 7-47 0,7-3-57 15,-7 2-140-15,-3 1-954 0,-9-1-1294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52.9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8508 8641 1222 0,'-11'2'639'0,"11"-2"-155"0,-15 4-128 16,15-4-25-16,0 0-7 0,0 0 15 0,0 0 17 15,0 0 16-15,0 0-8 0,25-3-16 16,-2 1-12-16,6-3-16 0,9 0-27 0,14 1-41 16,2 0-28-16,5 1-25 0,2 1-7 15,2 1-27-15,12 1 1 0,4-2-14 0,0 2 6 16,2 0-12-16,-1-2-13 0,3 2-10 16,-2-1-20-16,-2 1-9 0,0-1-94 0,-14 1 0 15,0 0 0-15,-2 0 0 0,-2 0 0 16,-1-1 0-16,-1 1 0 0,-3 0 0 0,-4 0 0 15,-2 1 0-15,-9 0 0 0,0-1 0 0,-5 0 0 16,-5 1 0-16,-2-1 0 0,-3 2 0 16,-7 0 0-16,2-2 0 0,-5 0 0 0,-3 0 0 15,-13 0 0-15,22 0 0 0,-22 0 0 16,15 1 0-16,-15-1 0 0,0 0 0 0,14 0 0 16,-14 0 0-16,0 0 0 0,0 0 0 15,0 0-220-15,-17 5-105 0,1-3-41 0,-5 4-37 16,-5 0-29-16,-6 2-48 0,-8 3-54 0,-6 0-102 15,-2 1-176-15,-4-2-446 0,-3-1-866 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53.2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8475 8718 1575 0,'0'0'723'0,"0"0"-183"16,0 0-128-16,0 0-91 0,17-2-40 15,-4 3-5-15,3-1 2 0,4 1 2 0,5 0 7 16,6 0 3-16,6 1-8 0,15 0-10 16,6 4-15-16,0-1-21 0,14 3-23 0,2-1-18 15,4 1 0-15,1 0-17 0,0 0-12 0,4-1-13 16,-2 0-15-16,1-2-16 0,-2-1-20 16,-4 0-14-16,-2 0-16 0,-13-2-13 0,-2 1-10 15,-4-1-5-15,-3-1-9 0,-2 2-5 16,-10-1-8-16,-4-1-2 0,-8 0-20 0,-2 1 0 15,-3 0 0-15,-4-2-58 0,-1 1-36 0,-5-1-36 16,-13 0 70-16,21 1-175 0,-21-1-25 16,0 0-49-16,11 3-36 0,-11-3-29 15,0 0-58-15,-14 2-25 0,-4-1-79 0,-5 2-122 16,-7-3-689-16,-7 0-948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58.85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4241 4784 656 0,'0'0'645'0,"0"0"-139"0,0 0-19 16,-16 0-99-16,16 0 8 0,0 0-51 15,0 0 2-15,0 0-43 0,-12-2 8 0,12 2-63 16,0 0 3-16,0 0-49 0,0 0-1 0,0 0-49 16,0 0-2-16,-10-2-45 0,10 2 9 15,0 0-24-15,0 0 9 0,0 0 11 0,0 0-5 16,0 0-11-16,0 0-4 0,0 0 1 0,12-1 0 15,-12 1-2-15,0 0-5 0,0 0 4 16,15-1-4-16,-15 1-13 0,0 0 1 16,17 0-7-16,-17 0-1 0,0 0-2 0,20 0 0 15,-20 0 2-15,16-1 10 0,-16 1 3 0,20-1 1 16,-20 1-10-16,25-2-8 0,-12 1 2 16,-1 1-17-16,7 0 10 0,-2 0 5 0,2 0-5 15,0 0 2-15,2 2-6 0,0-1-26 0,1 0-26 16,0-1 0-16,-1 1 0 0,1-1 0 15,1 0 0-15,-1 0 0 0,-2 0 0 0,3 0 0 16,-1-1 0-16,-2-1 0 0,2 0 0 0,-2 2 0 16,1-2 0-16,-1 1 0 0,1-2 0 15,-2 3 0-15,1-2 0 0,0 1 0 0,-2-2 0 16,2 3 0-16,-2-1 0 0,1 0 0 16,-1 1 0-16,0-2 0 15,2 1 0-15,-1-1 0 0,0 1 0 16,1 1 0-16,-2-1 0 0,1-1 0 15,0 0 0-15,-1 1 0 0,1-1 0 0,-2 1 0 16,1-1 0-16,-2 2 0 0,0-1 0 0,-3 0 0 16,1 0 0-16,4 0 0 0,1-1 0 15,1 2 0-15,-2-1 0 0,3 1 0 0,0-1 0 16,0 1 0-16,2 0 0 0,0-2 0 16,-2 2 0-16,2-2 0 0,0 0 0 0,0 2 0 15,1-2 0-15,-2 0 0 0,0 1 0 0,0-1 0 16,-2-1 0-16,2 2 0 0,-1 0 0 15,-1-1 0-15,0 1 0 0,1-1 0 0,-2 1 0 16,2 1 0-16,1-1 0 0,-1-1 0 0,2 2 0 16,3-2 0-16,0 0 0 0,0 0 0 15,0 0 0-15,1 1 0 0,1-2 0 16,-1 1 0-16,0 0 0 0,2 0 0 0,-2-1 0 16,0 1 0-16,0 0 0 0,-2-1 0 0,2 1 0 15,-1-1 0-15,-1 1 0 0,-2 0 0 16,-2 0 0-16,0 1 0 0,2-2 0 0,-3 2 0 15,1-1 0-15,0 1 0 0,-1 0 0 16,-1-1 0-16,2 1 0 0,-2-1 0 0,0 1 0 16,-3 0 0-16,3 0 0 0,-3-1 0 0,-2 1 0 15,-14 1 0-15,23 0 0 0,-11-1 0 16,-12 1 0-16,22-2 0 0,-22 2 0 0,21-1 0 16,-21 1 0-16,18-1 0 0,-18 1 0 15,15-1 0-15,-15 1 0 0,14 0 0 0,-14 0 0 16,14 0 0-16,-14 0 0 0,0 0 0 15,17 0 0-15,-17 0 0 0,0 0 0 0,19 0 0 16,-19 0 0-16,13 1 0 0,-13-1 0 0,14 3 0 16,-14-3 0-16,12 1 0 0,-12-1 0 15,14 1 0-15,-14-1 0 0,13 3 0 0,-13-3 0 16,12 1 0-16,-12-1 0 0,13 1 0 16,-13-1 0-16,0 0 0 0,16 1 0 0,-16-1 0 15,0 0 0-15,14 2 0 0,-14-2 0 0,0 0 0 0,13 1 0 0,-13-1 0 16,0 0 0-16,0 0 0 0,15 2 0 15,-15-2 0-15,0 0 0 0,0 0 0 0,0 0 0 16,11 0 0-16,-11 0 0 0,0 0 0 16,0 0 0-16,0 0 0 0,0 0 0 0,0 0 0 15,0 0 0-15,0 0-228 0,0 0-309 0,0 0-131 16,0 0-100-16,-7 8-1120 0,7-8-1613 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0.31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4284 7585 363 0,'-12'-3'631'0,"12"3"-133"16,-11-3-59-16,11 3-41 0,0 0-74 0,-10-3-33 15,10 3-19-15,0 0-35 0,0 0-6 16,-11-2-38-16,11 2-8 0,0 0-16 0,0 0-13 15,0 0-14-15,0 0 24 0,0 0 0 0,0 0 24 16,0 0 6-16,0 0 1 0,0 0-8 16,0 0-6-16,0 0-8 0,0 0-11 0,17 0-1 15,-17 0-12-15,20 0-3 0,-20 0-14 16,28 0-9-16,-7 0-1 0,0 0 2 0,2-2-9 16,5 2-9-16,1 0-5 0,0 0-1 0,1 0-3 15,0 0-11-15,1 0-4 0,0 0-5 16,0 2 9-16,1-2 1 0,-2 0-9 15,1 0-52-15,-1 2-28 0,1 0 0 0,0-2 0 16,1 0 0-16,4 1 0 0,2-1 0 0,0 2 0 16,2-2 0-16,0 0 0 0,-1 0 0 31,2 0 0-31,-2 0 0 0,0 1 0 0,-2-1 0 0,2 0 0 0,-3 0 0 0,-3 0 0 16,-2 1 0-16,0-1 0 0,-1 2 0 0,-2-2 0 15,0 1 0 1,0-1 0-16,-2 0 0 0,1 0 0 15,0 2 0-15,-3-2 0 0,0 0 0 0,3 0 0 16,0 0 0-16,-1-2 0 0,1 2 0 16,2-1 0-16,0-1 0 0,-2 1 0 0,3 0 0 15,-1-2 0-15,0 1 0 0,-1 0 0 0,0 0 0 16,1 1 0-16,-3-2 0 0,1 1 0 16,0 0 0-16,-1 1 0 0,1-1 0 0,0 1 0 15,0 0 0-15,1-1 0 0,-1 1 0 16,1-1 0-16,0 1 0 0,1 0 0 0,0-1 0 15,-1 1 0-15,0-1 0 0,3-1 0 16,-2 1 0-16,0-1 0 0,-1 2 0 0,2-2 0 16,-1 0 0-16,1 1 0 0,-1 0 0 0,0 1 0 15,-1-1 0-15,2-1 0 0,0 3 0 16,0-3 0-16,0 1 0 0,1 1 0 0,1 0 0 16,-1-1 0-16,0 0 0 0,0 1 0 15,0-1 0-15,-1 1 0 0,0 0 0 0,0 0 0 16,-1 0 0-16,1 0 0 0,-2 1 0 0,-1-2 0 15,2 1 0-15,-6 1 0 0,-2-1 0 16,1 1 0-16,0-2 0 0,-4 2 0 0,2 0 0 16,-4 0 0-16,-3 0 0 0,-13 0 0 15,24 0 0-15,-24 0 0 0,23 2 0 16,-23-2 0-16,21 0 0 0,-21 0 0 0,20 1 0 16,-20-1 0-16,15 0 0 0,-15 0 0 15,15 1 0-15,-15-1 0 0,0 0 0 0,18 0 0 16,-18 0 0-16,0 0 0 0,17 2 0 0,-17-2 0 15,0 0 0-15,16 0 0 0,-16 0 0 16,0 0 0-16,13 1 0 0,-13-1 0 0,0 0 0 16,14 0 0-16,-14 0 0 0,0 0 0 15,18 1 0-15,-18-1 0 0,13 1 0 0,-13-1 0 16,16 0 0-16,-16 0 0 0,13 1 0 16,-13-1 0-16,12 0 0 0,-12 0 0 0,0 0 0 15,17 1 0-15,-17-1 0 0,0 0 0 0,12 2 0 16,-12-2 0-16,0 0 0 0,0 0 0 15,0 0 0-15,9 5 0 0,-9-5 0 0,0 0 0 16,-6 7-589-16,6-7-117 0,-12 8-154 16,12-8-1043-16,-16 8-1629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1.91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7931 6604 578 0,'0'0'730'0,"0"0"-142"0,0 0-54 16,0 0-50-16,0 0-40 0,0 0-36 16,0 0-17-16,0 0-15 0,0 0-23 0,0 0-35 15,0 0-32-15,0 0-28 0,0 0-30 0,7 6-19 16,-7-6-9-16,0 0-25 0,0 0-12 16,15 0-19-16,-15 0 3 0,0 0-11 0,18 3-9 15,-18-3 2-15,18 3 7 0,-18-3-25 0,20 2 12 0,-20-2-14 16,25 3 8-16,-10-1-16 0,2 0-13 0,3 0-88 15,-2-1 0-15,2 0 0 0,1 2 0 16,0-3 0-16,2 2 0 0,4-1 0 0,0 0 0 16,0 2 0-16,2-1 0 0,-3-1 0 15,4 1 0-15,1 1 0 0,3 0 0 0,0 0 0 16,2 0 0-16,-4 1 0 0,3-1 0 0,-1 0 0 16,-5 0 0-16,2 0 0 0,-1-2 0 15,-1 2 0-15,2-1 0 0,-4 1 0 16,3 0 0-1,-3-2 0-15,0 2 0 0,-3-1 0 0,3-1 0 0,-3 0 0 0,0-1 0 0,-3 2 0 16,2-1 0-16,-2 1 0 0,1-2 0 16,-2 1 0-16,0 0 0 0,-2 0 0 0,2 0 0 15,-3 0 0-15,-2 0 0 0,-1 0 0 16,-14-1 0-16,22 1 0 0,-22-1 0 0,18 1 0 16,-18-1 0-16,13 1 0 0,-13-1 0 0,0 0 0 15,16 2 0-15,-16-2 0 0,0 0 0 16,0 0 0-16,11-2-91 0,-11 2-396 15,0 0-89-15,0 0-76 0,0 0-179 0,0 0-923 16,-11-2-1445-16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2.35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7885 6494 466 0,'-15'3'541'0,"15"-3"-21"0,0 0-34 0,-11 6 4 15,11-6-41-15,0 0-6 0,0 0-13 16,12 6 6-16,-12-6-31 0,21 4-15 0,-3-1-37 15,3 0-13-15,3 0-22 0,5 0-31 16,5 1-8-16,4-1-19 0,1 1-20 0,0 0-12 16,10-1-6-16,1 0-37 0,2-2-11 0,0 2-22 15,3-3-55-15,-2 0-97 0,3 0 0 0,0 1 0 16,-1-1 0-16,-3 0 0 0,0 2 0 16,-2-2 0-16,-7 0 0 0,-3 1 0 0,1 0 0 15,-5 1 0-15,-5 0 0 0,-2-1 0 16,-4 0 0-16,-3 2 0 0,-1-1 0 0,-1-1 0 15,-3-1 0-15,-3 2 0 0,-14-2 0 0,22 1 0 16,-22-1 0-16,19 2 0 0,-19-2 0 16,16 0 0-16,-16 0 0 0,0 0 0 0,15 1 0 15,-15-1-234-15,0 0-351 0,11 6-134 16,-11-6-270-16,0 0-799 0,3 11-1487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3.29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8045 10332 176 0,'-7'-7'697'0,"0"0"-116"15,0 0-71-15,7 7-54 0,-11-11-39 0,11 11-31 16,-13-10-20-16,13 10 1 0,-13-8-1 16,13 8-29-16,-9-6-34 0,9 6-31 0,-7-5-45 15,7 5-29-15,0 0-27 0,-9-8-30 0,9 8-14 16,0 0 9-16,0 0 31 0,0 0 16 16,0 0 9-16,0 0-8 0,15-2 20 0,-3 3-13 15,6 2 10-15,4 1-6 0,5 1 2 16,5 0-33-16,4 2-85 0,0-1-79 0,9 1 0 15,0-2 0-15,5-1 0 0,0 0 0 16,4-1 0-16,0-2 0 0,3 1 0 0,-2-2 0 16,-1-1 0-16,-1 0 0 0,-1 0 0 0,-8 1 0 15,-4 0 0-15,-1 1 0 0,-6 0 0 16,-5 0 0-16,-2 0 0 0,-4 0 0 0,-4 1 0 16,2-2 0-16,-6 2 0 0,-14-2 0 15,23 1 0-15,-23-1 0 0,17 1 0 0,-17-1 0 16,0 0 0-16,15 2 0 0,-15-2-266 0,0 0-154 15,0 0-62-15,0 0-61 0,-17 4-55 16,-1-2-107-16,-2 1-189 0,-7-1-466 0,-8 2-962 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3.56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8202 10380 1031 0,'-22'0'679'0,"1"0"-161"16,6 1-126-16,1-1-33 0,14 0 32 15,-13 2 20-15,13-2 16 0,0 0 3 0,0 0-5 16,11 10-20-16,5-6-14 0,2-1-9 0,9 0-28 16,2 0-7-16,7-1-23 0,4-1-21 15,3 1-37-15,6-1-16 0,1-1-144 16,2 0-106-16,-1 0 0 0,1 0 0 0,-9 0 0 16,2 0 0-16,-1 0 0 0,-5 0 0 0,-1 0 0 15,-7 1 0-15,-3-1 0 0,-1 1 0 16,-6-1 0-16,-1 1 0 0,-1 0 0 0,-4-1 0 15,-1 1 0-15,-14-1 0 0,20 1 0 16,-20-1 0-16,14 0 0 0,-14 0-311 0,0 0-296 16,0 0-121-16,0 0-320 0,0 0-689 0,-16 10-1422 15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3.80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8128 10493 1493 0,'0'0'957'0,"0"10"-245"0,6-4-22 0,7 0-48 15,6 1-69-15,4-1-44 0,8 1-34 16,-1 0-41-16,7-2-51 0,-1 1-38 16,8-1-58-16,2 1-49 0,-7-2-49 0,1 0-105 0,-2 0-104 15,0-2 0-15,1 2 0 0,-3-2 0 0,-5 1 0 16,-2-1 0-16,-3 1 0 0,-1-2 0 15,-6 0-178-15,1 1-136 0,-4-1-66 0,0 1-94 16,-5-2-109-16,-11 0-122 0,18 2-1050 0,-18-2-1446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158 270,'122'16,"-70"17,0 16,0-49,-17-49,18 0,-1 16,0 66,0 16,-17 0,17-49,-17-49,17 16,0 17,1 32,-1 17,0-1,0-64,-34-17,34 0,0 0,0 49,-17 49,17-16,1-17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7.20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6848 9396 400 0,'-9'-3'676'0,"9"3"-139"0,-14-6 71 0,14 6-249 16,-12-6-49-16,12 6-15 0,-8-5-26 15,8 5-9-15,0 0 4 0,-12-5-5 0,12 5-22 16,0 0-6-16,-11-6-11 0,11 6-1 0,0 0-12 16,-10-3-14-16,10 3-21 0,0 0-18 15,0 0-32-15,-10-5-16 0,10 5-24 0,0 0-13 16,0 0-21-16,0 0-12 0,-10-4-6 0,10 4 9 15,0 0 34-15,0 0 25 0,0 0-1 16,0 0 2-16,0 0 12 0,15 0-4 0,-15 0 6 16,0 0-2-16,21 0-3 0,-21 0-4 15,22 1 10-15,-22-1 7 0,30 0-16 16,-10 0 5-16,2 0-15 0,-2 1-1 0,4 0-16 0,3-1-27 16,1 1-51-16,0-1 0 0,2 2 0 15,-2 0 0-15,-1 0 0 0,4-2 0 16,-1 2 0-16,0 1 0 0,7-1 0 0,-2 0 0 15,1 0 0-15,1-2 0 0,-1 2 0 0,2-2 0 16,-1 2 0-16,1-1 0 0,0 1 0 16,0-1 0-16,1 0 0 0,1 1 0 0,-2 1 0 15,0-3 0-15,1 2 0 0,-1 0 0 0,-1 0 0 16,0 0 0-16,2 1 0 0,-2-1 0 16,1 2 0-16,-2-2 0 0,-2 2 0 0,2-1 0 15,0 1 0-15,-4-1 0 0,-1 0 0 16,-2-1 0-16,-1 1 0 0,1 0 0 0,2-1 0 15,-3 1 0-15,0-1 0 0,3 2 0 0,1-1 0 16,-1 0 0-16,-3-2 0 0,2 2 0 16,0-2 0-16,-1 1 0 0,2-1 0 15,-2 0 0-15,-1 1 0 0,1-1 0 0,0 0 0 16,-2-1 0-16,2 0 0 0,-7 1 0 0,3-1 0 16,-2 0 0-16,0 0 0 0,1 0 0 15,-2 0 0-15,0 0 0 0,1 0 0 0,-1 0 0 16,1 0 0-16,0 0 0 0,-3 0 0 15,2 0 0-15,-2 0 0 0,1 0 0 0,-3 0 0 16,-2 0 0-16,-1 0 0 0,-1 0 0 0,1 0 0 16,-1 0 0-16,-1-1 0 0,4 1 0 15,-2-2 0-15,1 1 0 0,-5 0 0 0,2 0 0 16,1 1 0-16,-14 0 0 0,25 0 0 0,-25 0 0 16,19-1 0-16,-19 1 0 0,17 0 0 15,-17 0 0-15,13-1 0 0,-13 1 0 16,0 0 0-16,18-1 0 0,-18 1 0 0,0 0 0 15,11-3 0-15,-11 3 0 0,0 0 0 0,0 0 0 16,2-11 0-16,-2 11 0 0,-9-10-467 16,0 4-81-16,-2-1-65 0,-2 0-105 0,-3 2-309 15,-4 0-501-15,-7 1-1161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7.80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7222 9582 656 0,'-17'-3'634'0,"2"0"-130"16,-1 1-54-16,2-1-45 0,2 0-17 0,12 3-1 16,-23-4-32-16,23 4-17 0,-20-4-2 0,20 4-13 15,-21-4-12-15,21 4-22 0,-16-6-38 16,16 6-30-16,-14-3-49 0,14 3-31 0,-11-4-33 15,11 4-7-15,0 0 0 0,0 0 16 16,-4-7-3-16,4 7 6 0,13-5 0 0,2 0 10 16,6 0 4-16,6-1 7 0,6 1-13 0,10-4 14 15,4 1-3-15,3 0 5 0,4-2-18 16,12 0 1-16,1-1-89 0,2 1-38 0,1 1 0 16,2 0 0-16,-2 1 0 0,-1 0 0 15,-9 1 0-15,-1 3 0 0,0-2 0 0,-1 2 0 16,-1 0 0-16,1 1 0 0,-1 0 0 15,2 0 0-15,-3 3 0 0,0-1 0 0,-3 1 0 16,-1 0 0-16,-1 0 0 0,-9 1 0 0,-1-1 0 16,-1 2 0-16,-2-1 0 0,-9 1 0 15,2-2 0-15,-3 1 0 0,-1 0 0 0,-4 0 0 16,1 1 0-16,-6-1 0 0,2-1 0 16,-4 1 0-16,-2-1 0 0,-14 0 0 0,21 0 0 15,-21 0 0-15,17 1 0 0,-17-1 0 16,12 1 0-16,-12-1 0 0,0 0 0 0,0 0 0 15,14-2 0-15,-14 2-30 0,0 0-431 0,0 0-70 16,-14 2-70-16,14-2-52 0,-23 6-162 16,6-1-800-16,-7 1-1269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8.25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6919 9563 1471 0,'-27'6'692'16,"2"-1"-131"-16,5-1-112 0,3-1-83 15,0 0-69-15,5 0-49 0,12-3 13 0,-19 2 19 16,19-2 25-16,0 0-11 0,0 0 7 15,0 0-23-15,17-7-7 0,7 0-16 0,10-1-21 16,13-2-20-16,6-1-2 0,15-2-17 0,1 2 6 16,4-1-11-16,2 1-7 0,5 0-15 15,2 2-7-15,4 1-57 0,0 0-104 0,1 1 0 16,1 2 0-16,-3 0 0 0,-2 2 0 0,-4-1 0 16,-3 3 0-16,-13 1 0 0,-1 0 0 15,-3 1 0-15,-3 3 0 0,-3-1 0 16,-3 1 0-16,-2 0 0 0,-10-1 0 0,-2 3 0 15,-3-2 0-15,-7-1 0 0,0 1 0 0,-7-2 0 16,-2 1 0-16,0 0 0 0,-4-2 0 16,0 1 0-16,-13-2 0 15,16 3 0-15,-16-3 0 0,14 2 0 0,-14-2 0 0,0 0 0 16,0 0 0-16,0 0 0 0,0 0-368 0,-8 11-124 16,-3-8-54-16,-2 0-47 0,-7 3-93 0,-5 0-206 15,0-1-573-15,-8 0-1083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4:08.55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7312 9432 1395 0,'-28'6'711'0,"1"-1"-157"15,4-2-94-15,4 0-64 0,2-1-65 16,4 0-52-16,13-2 1 0,-16 4 52 0,16-4 28 15,0 0-1-15,0 0-7 0,21 6-1 0,4-4-32 16,13 1 1-16,10-3-27 0,8 0-15 0,9-1-26 16,17-2-24-16,1 0-36 0,5-3-43 15,-1 1-149-15,1-1 0 0,-2 0 0 16,-4 2 0-16,1-1 0 0,-4 2 0 0,-5 1 0 16,-12-1 0-16,0 1 0 0,-4 2 0 0,-2 1 0 15,-7 0 0-15,-8 0 0 0,-3 1 0 16,-9-1 0-16,-2 0 0 0,-6 1 0 0,-4 1 0 15,0 1 0-15,-4 1-209 0,-5 4-441 0,-3 1-216 16,0 0-1169-16,-5-10-1795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3:33.8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8170 10693 358 0,'0'0'419'0,"0"0"-95"16,-10-5-72-16,10 5-55 0,0 0-39 0,0 0-8 15,-9-6 8-15,9 6 5 0,0 0 0 0,-10-6 3 16,10 6-12-16,0 0-4 0,-11-5 3 31,11 5 2-31,0 0-9 0,-12-5-4 16,12 5 19-16,0 0-16 0,-14-4 21 0,14 4-9 15,-10-3 15-15,10 3-4 0,-11-2 5 0,11 2 4 16,-13-1-8-16,13 1-5 0,-13-2 8 16,13 2-6-16,-15-1-11 0,15 1 4 0,-18 0-30 15,18 0-6-15,-19 1-20 0,19-1-7 0,-21 2-7 16,21-2-5-16,-21 4-4 0,9-2 7 15,12-2 16-15,-20 3 8 0,20-3-4 0,-20 3-3 16,20-3-8-16,-19 2-2 0,19-2-4 16,-17 2-5-16,17-2 2 0,-17 2-1 0,17-2-7 15,-13 1-2-15,13-1-7 0,0 0-11 0,-16 1-7 16,16-1-10-16,0 0-9 0,-13 2-9 16,13-2-2-16,0 0-7 0,0 0-4 15,-16 1-3-15,16-1-24 0,0 0 17 0,0 0-3 16,0 0-3-16,0 0 2 0,-11 2-1 0,11-2 2 15,0 0 0-15,0 0 7 0,0 0 9 16,0 0 1-16,16 2 2 0,-16-2 11 0,14 1 0 16,-14-1 10-16,22 2 1 0,-9-1 1 15,6-1 2-15,2 0-42 0,0 1 0 0,3 0 0 16,2 0 0-16,1 0 0 0,2 0 0 0,-1 0 0 16,1-1 0-16,0 0 0 0,1 0 0 15,1 0 0-15,-3 0 0 0,3-1 0 0,-4 0 0 16,4 0 0-16,-2 0 0 0,1-1 0 15,-1 2 0-15,0-1 0 0,0-1 0 0,1 0 0 16,-1 1 0-16,0-1 0 0,-1 1 0 16,1-1 0-16,-3 2 0 0,3-1 0 0,-2 1 0 15,0-1 0-15,-4 1 0 0,2 0 0 0,-3 0 0 16,2 0 0-16,1-2 0 0,-2 4 0 16,-1-4 0-16,0 2 0 0,1-1 0 0,0 1 0 15,-1 0 0-15,-2 0 0 0,0 0 0 0,0 1 0 16,1-1 0-16,-1 0 0 0,-2 0 0 15,2 0 0-15,1 0 0 0,-1 0 0 16,-1 0 0-16,5 2 0 0,-2-2 0 0,0 0 0 16,3 0 0-16,2 0 0 0,0 0 0 0,2 0 0 15,-4 0 0-15,2 0 0 0,2 0 0 16,-6 0 0-16,-1 0 0 0,2 0 0 0,-1 0 0 16,0-2 0-16,-1 2 0 0,0 2 0 15,-1-2 0-15,1 0 0 0,0-2 0 0,-1 2 0 16,1 0 0-16,-1 0 0 0,-2 2 0 0,2-2 0 15,-3-2 0-15,0 2 0 0,2-1 0 16,-2 0 0-16,-2 0 0 0,-1 0 0 0,1 1 0 16,-16 0 0-16,22-1 0 0,-22 1 0 15,23-2 0-15,-23 2 0 0,22-2 0 0,-22 2 0 16,16-1 0-16,-16 1 0 0,14-2 0 16,-14 2 0-16,0 0 0 0,17-1 0 0,-17 1 0 15,0 0 0-15,14-2 0 0,-14 2 0 0,0 0-419 16,13-1-260-16,-13 1-212 0,0 0-1063 15,0 0-1693-15</inkml:trace>
  <inkml:trace contextRef="#ctx0" brushRef="#br0" timeOffset="173.09">10087 10625 2868 0,'0'0'1007'0,"0"0"-220"0,0 0-177 15,0 0-122-15,0 0-98 0,0 0-86 16,0 0-63-16,0 0-48 0,0 0-24 0,0 0-58 15,0 0-51-15,0 0-73 0,0 0-93 0,0 0-114 16,-7 7-123-16,7-7-163 0,0 0-239 16,0 0-929-16,0 0-1346 0</inkml:trace>
  <inkml:trace contextRef="#ctx0" brushRef="#br0" timeOffset="2990.7">6915 9793 293 0,'0'0'469'15,"0"0"-80"-15,0 0-56 0,0 0-47 0,0 0-22 16,0 0-14-16,0 0-15 0,-11-4-9 15,11 4-10-15,0 0-18 0,0 0-5 0,0 0 125 16,0 0-157-16,0 0-13 0,0 0-11 0,0 0-12 16,0 0-21-16,0 0-16 0,0 0-13 15,0 0-3-15,0 0-2 0,-2-9 3 16,2 9 4-16,0 0-3 0,0 0-8 0,7-9 0 16,-7 9-2-16,0 0 1 0,0 0-5 0,8-7-3 15,-8 7 3-15,0 0 2 0,0 0 8 16,8-7 5-16,-8 7 1 0,0 0-3 0,0 0-1 15,0 0-5-15,0 0-8 0,6-6-12 16,-6 6 5-16,0 0-9 0,0 0 3 0,0 0 1 16,0 0-4-16,0 0-5 0,8-4-2 0,-8 4-4 15,0 0 0-15,0 0-7 0,0 0 2 16,13-3-3-16,-13 3-2 0,0 0-2 0,0 0-2 16,12 0 2-16,-12 0-1 0,0 0 1 15,14 1-1-15,-14-1 0 0,0 0 0 0,14 2 1 16,-14-2-2-16,12 2 0 0,-12-2 2 15,11 2-2-15,-11-2-1 0,13 2 3 0,-13-2 3 16,15 3-3-16,-15-3-5 0,15 3 124 0,-15-3-147 16,17 4 5-16,-17-4 2 0,16 4 2 15,-16-4 3-15,18 3 2 0,-18-3-2 0,18 4 2 16,-18-4-2-16,17 2 7 0,-17-2 4 16,18 4 2-16,-18-4-3 0,18 2 10 0,-18-2-7 15,18 3 10-15,-18-3-4 0,18 2 7 0,-18-2-8 16,18 0 3-16,-18 0-7 0,18 0 8 15,-18 0-14-15,16 0 2 0,-16 0 1 16,20-1 0-16,-20 1-6 0,17-1 2 0,-17 1-6 16,17 0 0-16,-17 0 2 0,16-2-2 0,-16 2 5 15,18-1-1-15,-18 1-3 0,18-2 1 16,-18 2-4-16,15-4 9 0,-15 4-10 0,16-2 3 16,-16 2 2-16,16-3 2 0,-16 3-9 15,18-4 9-15,-18 4-7 0,13-4 6 0,-13 4-9 16,16-4 1-16,-16 4 1 0,16-4 3 0,-16 4-5 15,16-4 9-15,-16 4-11 0,15-4-14 16,-15 4 20-16,16-4 5 0,-16 4-7 0,15-5 6 16,-15 5-9-16,15-4 7 0,-15 4-10 0,16-4 12 15,-16 4-2-15,19-5 0 0,-19 5-9 16,17-6 4-16,-17 6-1 0,21-4 2 16,-21 4-6-16,18-4 9 0,-18 4-5 0,20-4 5 15,-20 4-3-15,22-4 6 0,-11 2-9 0,1 0 0 16,-1 0 6-16,1 1-5 0,1-1 3 15,3 1-3-15,2-2 6 0,-3 1-2 0,2 1-3 16,0 0 6-16,-1-1 2 0,-4 1-8 16,7 0-3-16,-3 1 2 0,1-1-3 0,2 0 4 15,-2 1 5-15,2-1 0 0,0 1-2 0,-2-1 3 16,3 1-3-16,-2 0 0 0,2 0 1 16,-1 0 2-16,0 0-8 0,-1 0 9 0,0 0-1 15,0 1-2-15,3-1-9 0,-4 0 10 0,2 0-5 16,0 0 4-16,-1 0-8 0,1 1 10 15,-1 0-10-15,2-1 7 0,-3 1 0 0,2-1 1 16,1 1-8-16,-2 2 11 0,2-2-10 0,1 0 10 16,-2 1-6-16,2 0 7 0,0-1-15 15,0 1 14-15,1 0-7 0,0 0 11 0,1-1-2 16,0 0-2-16,0-1-3 0,0 2 125 16,-1-1-142-16,1-1 1 0,1 1-12 0,-1 0 23 15,1 0-1-15,0-1 1 0,1 1-2 16,-4 1 7-16,4-1-3 0,-3 0 0 0,0 0 0 15,1 1-10-15,-1-1 23 0,3 1-18 0,-3-1 9 16,1 0-10-16,-1 0 13 0,1 0-9 16,-1 1 7-16,1-2-6 0,-1 0 10 0,0 0-11 15,1 0 9-15,0 0-14 0,-1 0 13 16,1 0-6-16,-1 1 6 0,0-1-13 0,1 0 12 16,-1 1-5-16,3-1 5 0,-3 2-12 15,1-2 12-15,2 0 1 0,0 1-2 0,2-1 0 16,-3 0 0-16,3 0 1 0,0 0 0 0,0-1-2 15,2 1 0-15,-2-2 2 0,0 2-3 16,0-1-11-16,0 0 12 0,-3 1-4 0,3-2 3 16,-4 1-2-16,0 1 1 0,1 0 3 15,0 0-6-15,1 0 2 0,-2 0-9 0,0 1 14 16,3 1-15-16,-3-2 15 0,4 0-12 0,0 0 15 16,0 1-16-16,2-1 13 0,-1 0-1 15,0 0-2-15,-1 0-1 0,1-1 0 16,0 1-3-16,3 0 5 0,-2 0-4 0,-1 0-2 15,3 0 0-15,-2 0 3 0,1 0-2 0,-1 0 1 16,0 0 5-16,0 1-2 0,0 0-5 16,-1-1 2-16,3 2-2 0,-2-2 2 0,1 1-2 15,-4 0 3-15,3 0 1 0,0-1 0 16,0 1-9-16,-1-1 9 0,-1-1-5 0,2 1 5 16,0 0-10-16,-2-1 13 0,3 0-31 0,-1 0 34 15,0-1-1-15,1 2-2 0,-1-1 1 16,0 0-6-16,2-2 2 0,-3 2-3 0,2 0 1 15,-1 0-1-15,3-1 1 0,-2 1 7 0,0-1-8 16,1 1 0-16,-2 0 3 0,1 0-3 16,-1-1 1-16,0 1 1 0,0 0 4 15,0 0-7-15,-1 0 1 0,0-2 0 0,0 3-1 16,0-1 2-16,0 0 2 0,-2 1-1 0,2-2-12 16,-2 0 14-16,2 1-9 0,-1 0 6 15,0 1 0-15,0-2 2 0,0 1-2 0,-2 0 1 16,0 1-9-16,1-1 10 0,1 1-1 15,0 0-1-15,0 0 1 0,-4 0 0 0,4 0 4 16,0 0-7-16,1 1 6 0,-4-1-7 0,3 0 3 16,0 0 1-16,-4 0-2 0,1 0 1 15,3-1 0-15,0 1-1 0,1 0 1 16,-1 0-3-16,-5 0 5 0,2 0-3 0,0 0 0 16,0 0 0-16,3 1 0 0,-5 0 1 0,1 0 0 15,0 0-10-15,0 0 12 0,2 0-4 16,2 0 6-16,-1 0 1 0,0 0-3 0,1 1 6 15,0-1-2-15,-1-1-8 0,0 1 2 0,1-1 5 16,0 0-7-16,1 0 0 0,-1 0 2 16,2-1 0-16,0 1-1 0,-1 0 1 0,1 0 0 15,1-1 0-15,-1 1 0 0,-2 0 0 16,5 0-2-16,-3-2 2 0,0 2 0 0,1 0 4 16,0-1 3-16,0-1 18 0,0 1 14 0,0-2 9 15,5 0 4-15,2-2 3 0,0-1-6 16,6 1 1-16,0-3-3 0,0 2-6 15,0-2-8-15,0-1-1 0,-1 1-3 0,-6 1-29 16,-1 0 0-16,-1 1 0 0,-2 0 0 0,-7 0 0 16,0 2 0-16,-2 0 0 0,-5-1 0 15,-2 3 0-15,-2-1 0 0,-14 3 0 0,19-4 0 16,-19 4-96-16,15-3-97 0,-15 3-78 16,0 0-108-16,10-4-81 0,-10 4-87 0,0 0-88 15,0 0-198-15,-15-3-682 0,15 3-1146 0</inkml:trace>
  <inkml:trace contextRef="#ctx0" brushRef="#br0" timeOffset="4134.87">7297 9603 472 0,'0'0'488'15,"-11"6"-98"-15,11-6-54 0,-12 8-51 0,12-8-45 16,-17 11-38-16,5-3-15 0,-1-1-6 0,-3 1 4 16,0 3 15-16,-2-2 9 0,1-1 5 15,-2 0 28-15,2-1-9 0,-2-1-3 16,1 0-10-16,0-2 102 0,0-1-155 0,1-1-26 16,-4 0-6-16,1-1-18 0,1-2-3 0,-2-1-11 15,0-1 5-15,0-2-20 0,-2-1-3 16,1-1-22-16,1-1 0 0,-4-4-7 0,0-2 3 15,0-1-1-15,0-2-16 0,-2-6-5 16,1-1-7-16,0-3-10 0,2-2-2 0,0-2-14 16,2-1 4-16,4-2-11 0,1 2-1 0,4-2 0 15,4 5 3-15,2 0 0 0,4 4-9 16,3-3 4-16,1 3-8 0,6-2 12 0,2-2-5 16,1 2 5-16,6 0-3 0,3-3 2 0,3 0-3 15,6-1 6-15,5 0-2 0,8-4 3 16,6 0-5-16,5 2 5 0,3-1 4 15,4 5-2-15,2 0 0 0,1 2 3 0,2 1-1 16,0 4 0-16,0 2-5 0,3 3 8 0,-1 1 122 16,2 5-146-16,2 2 2 0,-11 5 4 15,2 1 4-15,1 3 5 0,-1 5-3 0,-3-3 9 16,1 8-6-16,-3-2 3 0,-2 4 0 16,-3 1 2-16,8 3-3 0,-1 0 58 0,-1 3 4 15,-1-1 15-15,0 1 0 0,2 0 4 0,-2-1-1 16,-8-1-4-16,1-2-4 0,0 2 3 15,-4-1-8-15,2 1 0 0,-2 0-11 0,-2-1 0 16,-3 1-12-16,-1 1 6 0,-1 0-9 16,-2 1-2-16,-2 0-8 0,-3 1 9 0,0 1 12 15,-3 1-6-15,-3 0 3 0,-4-3-13 16,0 3 10-16,-4-1-11 0,-1 3 6 0,-2 0 5 16,0 0 3-16,-1 1-7 0,-2 1 5 0,-4 0-5 15,-1-3 9-15,-1 2-31 0,-3-1-21 16,0 2 0-16,-2 1 0 0,0-1 0 0,-2 2 0 15,-2 3 0-15,-1 0 0 0,-3 0 0 16,1-2 0-16,-1 2 0 0,-2-2 0 0,1 0 0 16,-1-2 0-16,1 1 0 0,-1-3 0 0,0-3 0 15,3-2 0-15,-1 1 0 0,-1-3 0 16,0-1 0-16,2-2 0 0,0-1 0 16,-1 0 0-16,0-2 0 0,-1 0 0 0,1-1 0 15,1-2-140-15,-1 1-262 0,2-3-115 0,6-7-114 16,-9 13-143-16,9-13-1034 0,-6 9-1510 15</inkml:trace>
  <inkml:trace contextRef="#ctx0" brushRef="#br0" timeOffset="4291.34">9011 9935 1706 0,'0'0'794'0,"0"0"-198"0,-14-1-103 15,14 1-94-15,0 0-71 0,0 0-80 0,0 0-49 16,0 0-45-16,-13 2-28 0,13-2-53 15,0 0-79-15,0 0-102 0,0 0-115 16,0 0 42-16,-12 3-333 0,12-3-779 0,0 0-897 16</inkml:trace>
  <inkml:trace contextRef="#ctx0" brushRef="#br1" timeOffset="59167.48">4969 12947 567 0,'0'0'515'0,"0"0"-89"15,0 0-38-15,0 0-55 0,0 0-41 16,0 0-17-16,0 0-18 0,0 0 2 0,0 0-7 31,0 0-15-31,0 0-21 0,0 0-23 0,0 0-10 0,0 0-18 0,0 0-3 0,0 0-3 31,0 0 6-31,0 0-12 0,0 0-2 0,0 0-14 16,0 0-6-16,0 0-5 0,0 0-6 16,0 0-11-16,9-6-9 0,-9 6-4 0,0 0-8 15,0 0-7-15,15 0-5 0,-15 0-22 16,0 0 16-16,15 0-15 0,-15 0 1 0,0 0-8 15,18 0 5-15,-18 0-15 0,15 0 3 0,-15 0-15 16,15-1 2-16,-15 1-12 0,17 0 7 16,-17 0-1-16,18-1-5 0,-18 1-6 15,21 0 18-15,-21 0 7 0,23 0 6 0,-23 0-7 16,25-2 6-16,-12 1-14 0,6 0 6 0,-1 0-9 16,1 1-1-16,0-1-6 0,-1 1 2 15,1-1-7-15,-2 0 10 0,2 1-15 0,-3-2 6 16,3 1-5-16,-3 1 3 0,1 0-1 15,-1-1-3-15,-3 1-4 0,0-1 6 0,1 0-6 16,0 1 4-16,0-1 6 0,0 1 1 0,4-1 1 16,0 0-2-16,1 1-3 0,0 1 6 15,-1-1-5-15,1 1 9 0,-1 0-11 0,0 0 3 16,1 0-4-16,-1-1 10 0,0 1-29 0,0-1 30 16,1 0-10-16,-1 0 10 0,0 0-5 15,1 0 7-15,-1 0-14 0,2 0 13 16,-1 0-13-16,1 0 11 0,0 0-12 0,0 0 10 15,-1 0-15-15,2 0 10 0,0 0-7 0,-1 0 11 16,2 0-14-16,0 1 12 0,-2 0-5 16,3 0-9-16,-1-2 14 0,0 2-14 0,0-1 12 15,0 2-11-15,0-2 13 0,-1 0-11 16,2 0 9-16,-1 0-10 0,0 0 13 0,-2 1-5 16,2-1-10-16,0 0 10 0,-3 0-12 0,2 0 8 15,-1 0-8-15,0 1 12 0,0 0-12 16,-2-1 12-16,1 1-13 0,0 1 13 0,0-2-15 15,-1 1 15-15,-1 0-3 0,1-1 1 16,0 2-7-16,-5-1 10 0,4 0-12 0,-4 0 9 16,-1-1-6-16,2 1 7 0,4-1-10 15,-3 1 15-15,-1 1-10 0,-1-2 8 0,0 1-16 16,5 0 11-16,-3 0-11 0,3-1 13 0,-3 2-5 16,-1-1 7-16,3 0-17 0,1 0 15 15,-2 0-16-15,1 0 16 0,-1 0-16 0,-1 2 15 16,-2-3-7-16,4 1 3 0,0 0-5 15,-1 1 9-15,2-1-11 0,0 0 11 0,0 1-11 16,-2-1-6-16,2 1 26 0,1-1-8 0,-2 0 5 16,3 0-8-16,-2 0 4 0,2 1-2 15,0 0 2-15,0-2-1 0,-2 1 6 0,5-1-5 16,-4 1-3-16,2 0-6 0,-3-1 6 16,5 1-10-16,-3 1 8 0,1-2-1 0,0 0 9 15,-1 1-16-15,1 0 13 0,1-1-10 16,-2 2 7-16,1-2-6 0,1 1 12 0,-1-1-11 15,1 0 13-15,-2 0-12 0,1 0 11 0,1 0-12 16,-1-1 6-16,1 1-10 0,0 0 7 16,-1-2-6-16,-1 2 11 0,0 0-5 0,1-1-2 15,-2 1-1-15,1 0-3 0,0 0 5 16,0 0 0-16,1 1 3 0,-3-1 1 0,4 2-5 16,-3-2-8-16,0 1 8 0,2 0 1 15,0 0-2-15,-2 0 0 0,2-1 3 0,0 0 5 16,-2 1-6-16,1 0 3 0,-1 0-6 15,2 0 2-15,-3 0-7 0,0-1 4 0,0 1 3 16,3-1 0-16,-3 2-3 0,2 0 2 0,-1-1-4 16,0 0 3-16,1 0 4 0,-2 0-3 15,2 0 2-15,1 1-2 0,-4-2-1 0,4 0 0 16,0 1 0-16,0-1 0 0,0 0 0 16,-1 0 0-16,0 0 0 0,2 0 0 0,-1-1 0 15,-1 2 0-15,2-1 0 0,1 0 0 16,-3 0 0-16,2 0 0 0,-1 0 0 0,2 0 0 15,-1 0 0-15,0 0 0 0,1 0 0 0,-1 0 0 16,2 0 0-16,-1 0 0 0,0-1 0 16,-1 1 0-16,0 0 0 0,3-2 0 0,-2 2 0 15,-1-1 0-15,5-1 0 0,-6 2 0 0,3-1 0 16,-1 0 0-16,-3 0 0 0,4-1 0 16,-3 1 0-16,1 1 0 0,0 0 0 0,-1 0 0 15,1-1 0-15,1 1 0 0,-1 0 0 16,1 0 0-16,-3 0 0 0,1 0 0 0,3 0 0 15,-4 0 0-15,4-1 0 0,-3 0 0 0,2 0 0 16,-2 0 0-16,0 0 0 0,2 1 0 16,-2 0 0-16,0-1 0 0,0 0 0 15,2 0 0-15,-4 1 0 0,2-1 0 0,-2 1 0 16,2-2 0-16,-1 2 0 0,0 0 0 0,-3 0 0 16,5-1 0-16,-5 1 0 0,4-1 0 15,-3 1 0-15,1 0 0 0,0-2 0 0,0 1 0 16,-2 0 0-16,3 0 0 0,-2 0 0 15,2 1 0-15,-2-1 0 0,0-2 0 0,3 2 0 16,-4 1 0-16,3-1 0 0,-2 0 0 0,3 0 0 16,-1-1 0-16,3 1 0 0,-4 0 0 15,4 0 0-15,1-1 0 0,1 0 0 16,1 0 0-16,0-1 0 0,1 1 0 0,0 0 0 16,0-2 0-16,0 3 0 0,1-2 0 0,-2 1 0 15,3-1 0-15,-1 0 0 0,-2 1 0 16,1 0 0-16,2 1 0 0,-2-1 0 0,0 1 0 15,1-1 0-15,-3 1 0 0,2-1 0 0,-1 2 0 16,-4 0 0-16,1 0 0 0,0-1 0 16,0 2 0-16,-2-1 0 0,2 0 0 0,-1 0 0 15,0 1 0-15,-1 0 0 0,1 0 0 16,0 1 0-16,-1-1 0 0,0 0 0 0,0 0 0 16,1 2 0-16,-2-2 0 0,1 0 0 0,0 1 0 15,-1 1 0-15,0-2 0 0,1 1 0 16,-2 1 0-16,2-2 0 0,-1 1 0 15,-1 1 0-15,2-2 0 0,-1 1 0 0,-2 1 0 16,3-1 0-16,-1 0 0 0,-1 0 0 0,0 0 0 16,2 1 0-16,-2-1 0 0,1 0 0 15,0 0 0-15,-1 0 0 0,2-1 0 0,-2 1 0 16,3-1 0-16,-2 1 0 0,0-2 0 16,-1 1 0-16,2-1 0 0,-1 1 0 0,1 1 0 15,0-1 0-15,-1-1 0 0,0 2 0 0,1-1 0 16,-1-1 0-16,2 1 0 0,-1 1 0 15,0-1 0-15,1 0 0 0,0-1 0 0,2 0 0 16,-1 0 0-16,3-2 0 0,1 1 0 16,1-1 0-16,0 1 0 0,1-1 0 0,0-1 0 0,0 1 0 0,1-1 0 15,4 0 0-15,0-2 0 0,-1 2 0 16,1 0 0-16,-1-1 0 0,1 1 0 0,-6 0 0 16,6-1 0-16,-1 0 0 0,-4 2 0 0,1-3 0 15,-2 2 0-15,1-1 0 0,0 1 0 16,3-1 0-16,-3 0 0 0,0 2 0 15,0-3 0-15,1 2 0 0,-1 0 0 0,0 1 0 16,0-1 0-16,1 1 0 0,0-1 0 0,0 1 0 16,0 0 0-16,0 1 0 0,1-2 0 15,-1 2 0-15,1-1 0 0,-3 0 0 0,5 0 0 16,1 0 0-16,-4-1 0 0,4 0 0 16,-5 0 0-16,2 0 0 0,-2 0 0 0,1 1 0 15,-1-2 0-15,-1 2 0 0,2 0 0 0,-1-1 0 16,1 1 0-16,-1 1 0 0,0-2 0 15,-1 1 0-15,1 1 0 0,-1-1 0 16,1 0 0-16,0 1 0 0,-1 0 0 0,0-1 0 16,0 2 0-16,-1-1 0 0,1-1 0 0,0 2 0 15,0 0 0-15,0 0 0 0,0 0 0 16,-1 0 0-16,1 0 0 0,-1 0 0 0,-1 2 0 16,-3-2 0-16,4 1 0 0,-4-1 0 0,0 1 0 15,-1 0 0-15,0-1 0 0,1 0 0 16,-1 1 0-16,-1-1 0 0,2 1 0 0,-1 0 0 15,-1-1 0-15,1 1 0 0,1 0 0 16,-1 0 0-16,0 0 0 0,1-1 0 0,0 1 0 16,-1 0 0-16,4 0 0 0,-1 1 0 0,-2-2 0 15,0 1 0-15,-1 0 0 0,1 0 0 16,-1 0 0-16,1-1 0 0,-2 2 0 16,1-2 0-16,1 1 0 0,-2 0 0 0,1-1 0 15,0 2 0-15,1-1 0 0,-2 1 0 0,1-1 0 16,0-1 0-16,-1 1 0 0,0 1 0 15,0-2 0-15,0 2 0 0,0-1 0 0,0-1 0 16,-2 0 0-16,2 2 0 0,0-1 0 0,-2 0 0 16,1 0 0-16,-1-1 0 0,1 1 0 15,1-1 0-15,-1 1 0 0,-1 0 0 0,1-1 0 16,1 1 0-16,-1 1 0 0,1-2 0 16,1 1 0-16,-2 0 0 0,1-1 0 0,0 2 0 15,0-2 0-15,1 1 0 0,0 0 0 16,-1 0 0-16,2 0 0 0,0-1 0 0,3 3 0 15,-5-2 0-15,6 1 0 0,-2-2 0 0,1 3 0 16,0-1 0-16,0-1 0 0,-1 1 0 16,1 1 0-16,-1-2 0 0,1 0 0 0,0 1 0 15,-1-1 0-15,-3 0 0 0,4 0 0 16,-3 0 0-16,0 0 0 0,1 1 0 0,2 0 0 16,0-1 0-16,-3-1 0 0,3 2 0 0,0-1 0 15,0 1 0-15,0-2 0 0,0 2 0 16,0-1 0-16,0 2 0 0,-4-3 0 15,4 1 0-15,1-1 0 0,-4 1 0 0,2 1 0 16,-1-1 0-16,-2 0 0 0,4 1 0 0,-2-2 0 16,0 0 0-16,1 0 0 0,-1 0 0 15,0 1 0-15,0-1 0 0,-3 0 0 0,3 0 0 16,-1-1 0-16,-1 1 0 0,0 0 0 0,1 0 0 16,-3 0 0-16,4 0 0 0,-3 0 0 15,1 0 0-15,0 0 0 0,-2 0 0 0,2 0 0 16,0 0 0-16,-2 0 0 0,2 0 0 15,-1 0 0-15,0 0 0 0,0 0 0 0,0 0 0 16,1 0 0-16,-2 0 0 0,2 0 0 0,-1 0 0 16,0-1 0-16,1 1 0 0,0 0 0 15,0 0 0-15,2 0 0 0,0-2 0 16,-1 2 0-16,1 0 0 0,-1 0 0 0,0 0 0 16,1-1 0-16,0 1 0 0,-2 0 0 0,2 0 0 15,-1 0 0-15,0-2 0 0,-1 2 0 16,1 0 0-16,1 0 0 0,-1-1 0 0,2 1 0 15,-1-1 0-15,-1 1 0 0,1 0 0 0,-2 0 0 16,2-2 0-16,-1 2 0 0,0 0 0 16,0 0 0-16,1 0 0 0,-1 0 0 0,1 0 0 15,-2 0 0-15,2 0 0 0,3 0 0 16,-3 0 0-16,4-1 0 0,-1 1 0 0,1 0 0 16,-1 0 0-16,1 0 0 0,1-1 0 0,-1 1 0 15,0-1 0-15,-1 1 0 0,1 0 0 16,0 0 0-16,-1 0 0 0,0 0 0 15,-1 0 0-15,1 0 0 0,-3 0 0 0,3 0 0 16,-1 0 0-16,1 0 0 0,0-1 0 0,-2 1 0 16,1-2 0-16,0 1 0 0,1-1 0 15,-2 1 0-15,0-2 0 0,-3 1 0 0,3 0 0 16,-4 1 0-16,1-2 0 0,0 2 0 16,0 0 0-16,-1-1 0 0,1 1 0 0,-1-1 0 15,1 1 0-15,-1 1 0 0,1-2 0 0,0 1 0 16,0 0 0-16,-1 0 0 0,1 1 0 15,-1 0 0-15,-1 0 0 0,1 0 0 0,-1-1 0 16,-1 1 0-16,1 0 0 0,-1 0 0 0,0 0 0 16,0-1 0-16,-2 1 0 0,0-1 0 15,1 1 0-15,1 0 0 0,0 0 0 16,-3 0 0-16,3 0 0 0,-1 0 0 0,-1 0 0 16,-4 0 0-16,2 0 0 0,-2 0 0 0,-13 0 0 15,24 0 0-15,-24 0 0 0,26 0 0 16,-26 0 0-16,23 0 0 0,-23 0 0 0,20 0 0 15,-20 0 0-15,16 0 0 0,-16 0 0 16,0 0 0-16,17 0-37 0,-17 0-659 0,0 0-247 16,9 5-1108-16,-9-5-1812 0</inkml:trace>
  <inkml:trace contextRef="#ctx0" brushRef="#br1" timeOffset="64065.95">14163 4403 250 0,'0'0'732'0,"0"0"-116"15,0 0-25-15,0 0-71 0,0 0-45 16,11 4-25-16,-11-4-21 0,0 0-58 16,9 11-8-16,-9-11-59 0,5 12-17 0,-5-12-58 15,5 14-18-15,-5-14-54 0,5 13-28 0,-5-13-23 16,4 16-2-16,-4-16-39 0,4 13 7 15,-4-13-26-15,2 16 8 0,-2-16-47 0,3 12-24 16,-3-12-64-16,0 12-20 0,0-12-75 0,0 0-20 16,0 15-89-16,0-15-40 0,0 0 22 15,0 0-267-15,1 12-203 0,-1-12-403 0,0 0-788 16</inkml:trace>
  <inkml:trace contextRef="#ctx0" brushRef="#br1" timeOffset="64537.63">14429 4378 492 0,'0'0'702'0,"0"0"-100"0,13 1-47 0,-13-1-73 15,0 0-43-15,8 7-42 0,-8-7-26 16,0 0-58-16,7 10-19 0,-7-10-58 0,0 0-8 16,2 14-72-16,-2-14 4 0,0 0-58 0,-5 15 4 15,5-15-84-15,-6 11-36 0,6-11-100 16,-9 14-33-16,9-14-73 0,-12 11-13 0,4-4-38 15,-1 1 1-15,-3 0-30 0,-1-1 23 16,-2 1 25-16,0 0 32 0,-3-1 30 0,-3 2 43 16,-2-1 33-16,-5 1 54 0,-2 0 55 15,-1 2 47-15,-2-2 37 0,-6 3 32 0,2-1 31 16,3-1 38-16,2-1-6 0,1-3 64 0,5 1-25 16,1-1 66-16,5-2 17 0,3 0 31 15,0-1-76-15,5-2-13 0,12-1-34 0,-16 2 34 16,16-2-29-16,0 0 11 0,0 0-50 0,0 0-19 15,12-2-8-15,-12 2 1 0,22-2-8 16,-3 0-3-16,2 0 2 0,4 1-21 0,1 0-10 16,2-2-3-16,1 0-16 0,0-2-22 15,4 1-15-15,-1-1-12 0,-4 1-2 0,0-1-4 16,-3 0-12-16,1 0-7 0,-1 1-27 0,-2-2-32 16,-3 3-37-16,-2-1-25 0,-2 0-22 15,-1 2-27-15,-4-2-9 0,-11 4-10 0,19-3-20 16,-19 3-47-16,13-2-47 0,-13 2-54 0,9-4-36 15,-9 4-24-15,0 0-29 0,10-5-80 16,-10 5-161-16,0 0-428 0,0 0-720 16</inkml:trace>
  <inkml:trace contextRef="#ctx0" brushRef="#br1" timeOffset="64803.23">14351 4353 116 0,'0'0'751'0,"0"0"-177"0,-4-11-105 16,4 11-60-16,0 0-51 0,0 0-17 16,0 0-7-16,0 0-20 0,0 0-19 0,-5 12-11 15,5-12-16-15,0 19-30 0,-2-8 29 16,1 6-40-16,-1 5-1 0,0 3 8 0,-3 6-26 16,0 1 20-16,-1 4-10 0,-1 5 7 15,-1 3-64-15,-3-3 12 0,2 0-60 0,0-1 9 16,-3-2-61-16,2 0 27 0,2-7-50 0,-2-1-13 15,1-3-39-15,3-4-40 0,1-3-45 16,0-3-85-16,0-3-35 0,1 0-85 0,2-4-52 16,2-10-95-16,-2 12-66 0,2-12-125 15,0 0-796-15,0 0-1048 0</inkml:trace>
  <inkml:trace contextRef="#ctx0" brushRef="#br1" timeOffset="65428.98">14208 4729 548 0,'0'-13'705'15,"0"13"-90"-15,-1-19-98 0,1 19-20 0,0 0-50 16,-3-12 22-16,3 12-39 0,0 0 6 16,-13 5-43-16,6 0-11 0,-6 6-56 0,-2 1 5 15,-4 5-82-15,-2 1-2 0,0 1-72 0,-1 0 3 16,0 0-69-16,1-1 22 0,0 1-67 16,1-3 20-16,4-2-68 0,1-3-1 0,4-1-71 15,1-2-30-15,0-1-65 0,10-7-35 16,-12 7-84-16,12-7-2 0,0 0-23 0,0 0 16 15,-8-7 5-15,8 7 6 0,1-12 16 16,-1 12 18-16,10-22 13 0,-3 10 0 0,5-2-6 16,-2-3 9-16,5 3 9 0,4-4-6 15,2 0-5-15,2 2 8 0,0 0 39 0,2 2 32 16,3 1 34-16,0 0 26 0,0 3 22 0,-1 1 17 16,-3 3 5-16,1 2 10 0,-4 3 9 15,-2-1 46-15,-2 4 46 0,0 2 36 0,-3 1 38 16,-2 3 30-16,-3 1 27 0,-2 4 13 15,-3-1-13-15,-2 4 68 0,-3 0 23 0,-2 3 3 16,-2 4-17-16,-2-1-47 0,-5 4 14 0,-2-1-54 16,-4 4 11-16,0 1-49 0,-3-3-1 15,-1 0-43-15,3-5 23 0,-1 0-54 0,1-1 13 16,-1-2-31-16,2-1-9 0,3-4-8 16,1-2-1-16,2-1-9 0,2-3-22 0,2-1-34 15,8-7-55-15,-11 8-51 0,11-8-7 16,0 0-59-16,0 0 11 0,0 0-39 0,0 0 13 15,0 0-34-15,7-14 32 0,-7 14 117 0,17-14-126 16,-6 7 35-16,0-1 20 0,2 0 22 16,0 1 13-16,1 0-5 0,-1 1 8 0,0 1 16 15,-3 2 12-15,-10 3 15 0,16-5 16 16,-16 5 34-16,0 0 45 0,16 5 23 0,-16-5 32 16,3 8 38-16,-3-8 60 0,-3 17 27 15,-2-4-57-15,-1 0 5 0,-5 3-24 0,-1 0-12 16,-2 1-14-16,-2 3-11 0,1-4-11 0,-1-1-13 15,1-2-11-15,1 1-23 0,1-3-14 16,1-2-63-16,2-1-38 0,1-2-47 0,9-6-76 16,-13 6-54-16,13-6-96 0,0 0-100 15,-9-4-545-15,9 4-616 0</inkml:trace>
  <inkml:trace contextRef="#ctx0" brushRef="#br1" timeOffset="65650.42">14304 5156 824 0,'10'11'752'16,"-3"0"-66"-16,2 0-80 0,0 2-49 0,-2-1-44 15,0 2-33-15,-1-2-59 0,1 1-42 0,-1 0-41 16,0-1-44-16,-2-2-42 0,0 0-38 0,-1-1-40 16,-3-9-28-16,7 16-24 0,-7-16-21 15,3 13-26-15,-3-13-34 0,5 12-62 0,-5-12-82 16,2 11-118-16,-2-11-145 0,4 8-194 15,-4-8-387-15,0 0-563 0,5 11-1136 0</inkml:trace>
  <inkml:trace contextRef="#ctx0" brushRef="#br1" timeOffset="65791.03">14698 5378 731 0,'0'0'727'0,"0"0"-63"0,0 11-108 0,0-11-75 15,0 0-120-15,0 0-69 0,0 0-72 16,0 14-179-16,0-14-139 0,0 0-97 0,0 0-995 16,0 0-799-16</inkml:trace>
  <inkml:trace contextRef="#ctx0" brushRef="#br1" timeOffset="66307.42">16297 4791 971 0,'0'0'823'16,"-14"-9"-92"-16,14 9-49 0,-8-5-105 16,8 5-41-16,0 0-120 0,-9-7-36 0,9 7-74 15,0 0-1-15,0 0-26 0,0 0-11 16,0 0-27-16,0 0-5 0,0 0 9 0,0 0-55 16,13-6 4-16,-13 6-58 0,16-1 5 15,-16 1-54-15,21-2 13 0,-10 2-46 0,3-1 25 16,2-2-52-16,1 1 5 0,-1 0-68 15,1 0-16-15,-3-1-109 0,-1 2-56 0,-13 1-78 16,21-2-49-16,-21 2-120 0,20-3-87 0,-20 3-127 16,20-2-240-16,-20 2-455 0,16-4-973 15</inkml:trace>
  <inkml:trace contextRef="#ctx0" brushRef="#br1" timeOffset="66995.72">16538 4648 739 0,'0'0'669'16,"0"0"-96"-16,-5-8-29 0,5 8-92 16,0 0-27-16,0 0-66 0,0 0-16 0,-5-8-70 15,5 8-24 1,0 0-61-16,0 0-8 0,0 0-52 0,0 0 19 0,0 0-35 0,0 0 27 16,0 0-35-16,0 0 22 0,-10 4-38 0,10-4 22 15,0 0-26-15,-2 14 24 0,2-14-17 16,-2 17 21-16,2-17-17 0,-2 22 34 15,1-5-24-15,-1 1 27 0,1 2-21 0,-1 3 31 16,0 2-34-16,0 0 40 0,-1 0-36 0,1 3 22 16,0-1-28-16,-1 5 2 0,0-5-3 15,0-1-11-15,0 1-9 0,1-2-12 0,-2-2-12 16,2-1-61-16,0-3 0 0,-1 0 0 0,1-2 0 16,-1-3 0-16,1-1 0 0,0-1 0 15,2-12 0-15,-5 18 0 0,5-18 0 0,-7 15 0 16,7-15 0-16,-9 11 0 0,9-11 0 15,-10 6-114-15,10-6-5 0,-14 0-3 0,14 0-11 16,-16-5-6-16,3-2 14 0,1-1 22 16,-1-2 21-16,1 1 37 0,1-2-12 0,0 2 47 15,1 0 10-15,1 0 20 0,2 2 15 0,7 7 0 16,-11-11-6-16,11 11 10 0,-8-8 19 16,8 8 17-16,0 0 10 0,0-13 17 0,0 13-39 15,8-10 21-15,-8 10-45 0,13-12 23 16,-3 2-42-16,1 1 23 0,2-1-78 0,2-2-15 15,1-2-81-15,0 1-29 0,2-1 60 0,-1 0-173 16,3-2-45-16,1-1-31 0,-2 0-32 16,2-2-29-16,-1 0 5 0,0 0 18 0,-1-2 23 15,-1 2 39-15,0-2 38 0,-1 1 55 16,-1 1 49-16,-2 3 51 0,-1 0 72 0,-2 1 74 16,0 4 55-16,-3 1 48 0,-1 0 15 15,0 3 75-15,-7 7-7 0,11-12 41 0,-11 12-16 16,7-6 52-16,-7 6-23 0,0 0 25 0,0 0-30 15,9 7 4-15,-9-7-37 0,4 12 15 16,-4-12-68-16,3 19 9 0,-3-19-58 0,4 21 11 16,-3-9-58-16,-1-12 22 0,1 22-46 15,0-10 9 1,-1-12-81-16,1 20-44 0,-1-20 42 0,1 18-188 0,-1-18-64 0,1 13-60 0,-1-13-95 16,0 0-68-16,1 12-104 0,-1-12-234 15,0 0-339-15,0 0-795 0</inkml:trace>
  <inkml:trace contextRef="#ctx0" brushRef="#br1" timeOffset="67498.07">16741 4514 355 0,'0'0'740'0,"1"-12"-76"0,-1 12-39 0,0 0-81 16,4-12-51-16,-4 12-40 0,0 0-66 0,9-5-19 15,-9 5-75-15,0 0-15 0,16-1-58 16,-16 1-10-16,16 0-50 0,-16 0-7 0,21 1-44 15,-21-1 13-15,21 4-37 0,-10-2-8 0,-1 1-9 16,4 2-6-16,-3 0-11 0,0 2-3 16,1 0-7-16,-5 1-4 0,0-2 0 15,-2 2 17-15,-5-8-31 0,8 17 17 0,-8-17-32 16,0 19-12-16,-2-10-51 0,-3 5 1 0,0 1-41 16,-3-1 11-16,-3 0 81 0,0 3-126 15,-2-3 5-15,-3 1 12 0,1-2 18 0,-2 0 16 16,0-1 15-16,-2 0 8 0,2-2 16 15,-3 1 6-15,0-3 12 0,2-1 13 0,2 0 22 16,1-2 30-16,-1-1 19 0,2 0 17 0,2 0 118 16,2-1-126-16,10-3 117 0,-15 3-138 15,15-3 101-15,-14 5-139 0,14-5 101 0,-10 2-142 16,10-2 102-16,0 0-123 0,-11 5 125 0,11-5-103 16,0 0 10-16,-5 8 44 0,5-8-18 15,0 0 39-15,2 15-22 0,-2-15 30 16,4 14-26-16,-4-14 36 0,7 20-32 0,-3-8 29 15,0 2-34-15,1 1 28 0,-1 0-34 0,0-2 21 16,-1 2-36-16,1 0 26 0,-1-1-37 16,0-2-12-16,-1-1-22 0,-2-11-7 0,4 16-52 15,-4-16-15-15,2 14-46 0,-2-14 2 16,3 11-62-16,-3-11-30 0,0 0-98 0,3 10-17 16,-3-10 84-16,0 0-174 0,0 0-72 0,0 0-172 15,6-7-428-15,-6 7-739 0</inkml:trace>
  <inkml:trace contextRef="#ctx0" brushRef="#br1" timeOffset="67764.47">16648 4936 281 0,'0'0'709'16,"0"0"-135"-16,0-15-75 0,0 15-76 0,0 0-73 31,2-11-39-31,-2 11-28 0,0 0-32 0,6-9-31 0,-6 9-22 0,7-7-22 0,-7 7-25 16,14-8-20-16,-14 8-8 0,14-4-7 15,-14 4-7-15,18-4-8 0,-18 4-9 0,19-4-11 16,-19 4-10-16,20-1 4 0,-20 1-11 0,16 3-9 15,-16-3-1-15,17 3 9 0,-17-3 9 16,12 6 17-16,-12-6 125 0,10 10-125 0,-10-10 117 16,2 14-130-16,-2-14-23 0,-3 19 20 0,-2-7-25 15,-1 1 16-15,-2 0-29 0,0-1 8 16,0 1-25-16,-1-1 17 0,0-1-32 16,1-1-2-16,-1 0-60 0,2-2-21 0,1-2-88 15,6-6-54-15,-10 11-132 0,10-11-64 0,0 0-84 31,-10 2-125-31,10-2-722 0,0 0-951 16</inkml:trace>
  <inkml:trace contextRef="#ctx0" brushRef="#br1" timeOffset="67976.42">16820 4847 403 0,'0'0'751'15,"0"0"-93"-15,9 6-50 0,-9-6-73 0,4 10-43 16,-4-10-51-16,3 19-23 0,0-4-70 15,0 1 1-15,-1 2-57 0,0-1-16 0,0 1-60 16,0 0-20-16,0-1-56 0,0-1-9 0,0-1-47 16,1-1-29-16,-1-4-85 0,-2-10-43 15,2 18-92-15,-2-18-31 0,3 15-96 0,-3-15-58 16,0 0 37-16,2 11-267 0,-2-11-174 16,0 0-388-16,0 0-755 0</inkml:trace>
  <inkml:trace contextRef="#ctx0" brushRef="#br1" timeOffset="68351.66">16857 4836 87 0,'-1'-14'812'0,"1"14"-144"0,0 0-29 15,0-13-69-15,0 13-58 0,0 0-43 16,0 0-30-16,0 0 56 0,10-5-165 0,-10 5-47 16,0 0 16-16,13 5-51 0,-13-5-19 15,14 4-60-15,-14-4-17 0,16 6-52 0,-7-2 4 16,1-1-44-16,-1 1 10 0,0 1-34 0,1-1 16 15,-1 0-37-15,-1 1 1 0,-8-5-55 16,14 9 7-16,-14-9-24 0,11 10 26 0,-11-10-15 16,3 12 32-16,-3-12-16 0,0 13 30 15,0-13-23-15,-7 15 26 0,0-5 0 0,-2 1 47 16,-2 0-5-16,1 0 42 0,-3-1-12 16,1 0 48-16,-2-1-23 0,3 0 43 0,0-1-44 15,2-1 26-15,1-1-50 0,8-6 17 0,-11 8-55 16,11-8 21-16,-9 6-48 0,9-6 26 15,0 0-37-15,-8 8 35 0,8-8-45 0,0 0 27 16,0 0-65-16,0 0 11 0,0 0-60 16,12 3 16-16,-12-3-51 0,10-3-4 0,-10 3-41 15,13-3-11-15,-13 3 55 0,17-5-190 0,-17 5-64 16,15-5-82-16,-15 5-112 0,12-1-225 16,-12 1-531-16,0 0-939 0</inkml:trace>
  <inkml:trace contextRef="#ctx0" brushRef="#br1" timeOffset="68602.02">16605 5209 1077 0,'0'0'766'0,"-13"8"-127"0,13-8-67 15,0 0-55-15,0 0-45 0,0 0-49 0,3 11-51 16,-3-11-33-16,13 1-19 0,-13-1-43 0,25-1-25 15,-6 0-30-15,1-3-41 0,5 1-40 16,0 0-22-16,1-1-27 0,-1 0-32 16,1-2-56-16,-2 1-72 0,-1 1-20 0,-1-1-109 15,-1 0-38-15,-5 1-79 0,1 1-20 0,-2-1-61 16,-4-1-30-16,-1 3-39 0,-10 2-89 16,15-6-93-16,-15 6-331 0,7-4-571 0</inkml:trace>
  <inkml:trace contextRef="#ctx0" brushRef="#br1" timeOffset="68977.39">16949 5061 395 0,'0'0'678'16,"-8"-13"-115"-16,8 13-62 0,-4-10-75 16,4 10-65-16,0 0-31 0,0 0-7 0,0 0-14 15,0 0-10-15,0 0-9 0,-11 5-40 16,11-5 17-16,-3 18-40 0,2-7 25 0,-1 5-21 16,-1 2 3-16,1 2-8 0,-1 2-11 15,0 3-16-15,-1 0-11 0,-1 5-10 0,-1-1-17 16,3-2-15-16,-4-2-36 0,2 0-19 0,0-3-21 15,1 1-13-15,0-4-26 0,0-3-33 16,1-2-29-16,-1-1-27 0,2-3-16 0,2-10-49 16,-4 13-52-16,4-13-100 0,0 0-34 15,0 0-62-15,0 0-2 0,0 0-10 0,0 0 16 16,5-17 7-16,-3 5 53 0,1-4 42 16,-2-1 77-16,-2-1 52 0,2-1 79 0,-2 2 60 15,1 0 38-15,0 2 86 0,0 3 11 16,0 12 64-16,-3-20-8 0,3 20 32 0,0-16-23 15,0 16 12-15,-3-11-39 0,3 11 21 0,0 0-30 16,-8-9 7-16,8 9-32 0,0 0-2 16,-15-1-43-16,15 1-14 0,-15 1-22 0,15-1-9 15,-18 5-18-15,7-2-33 0,1 0-48 0,10-3-65 16,-19 7-80-16,19-7-90 0,-16 4-93 16,16-4-75-16,-15 1-96 0,15-1-176 15,0 0-440-15,-14-5-776 0</inkml:trace>
  <inkml:trace contextRef="#ctx0" brushRef="#br1" timeOffset="69196.27">16719 5209 753 0,'12'-8'620'0,"-12"8"-63"0,17-4-31 16,-17 4 15-16,23 0-28 0,-5 1 8 15,0 4-68-15,4 1-38 0,-1-1-25 0,1 3-26 16,-1 1-25-16,0 1-14 0,0 1-35 0,-1-2-25 16,0 3-38-16,-1-1-34 0,-2-2-33 15,1 2-29-15,-4-4-26 0,0 1-20 0,-2-1-11 16,-1-2-20-16,-2-1-36 0,-9-4-33 15,13 6-42-15,-13-6-37 0,14 1-51 0,-14-1-54 16,10-2-64-16,-10 2-68 0,12-9-46 16,-12 9-67-16,11-18-18 0,-5 4-29 0,-1 0-81 15,2-6-219-15,-1-2-364 0,-1 0-767 0</inkml:trace>
  <inkml:trace contextRef="#ctx0" brushRef="#br1" timeOffset="69508.73">17270 4923 692 0,'0'0'830'0,"2"-14"-134"15,-2 14-92-15,0 0-51 0,0 0-46 0,0 0-46 16,0 0-62-16,-9-5 77 0,9 5-175 16,-10 10 78-16,4-4-166 0,-1 1-55 15,0 2-9-15,-3 0-55 0,2 0 4 0,1-2-43 16,0 1-33-16,7-8-85 0,-10 10-41 0,10-10 31 16,-7 7-191-16,7-7-50 0,0 0-42 15,0 0-28-15,0 0-6 0,0 0-7 0,0 0-5 16,0 0 31-16,15-5 67 0,-15 5 92 15,11-7 96-15,-11 7 83 0,11-6 54 0,-11 6 32 16,0 0 40-16,13-4 32 0,-13 4 14 0,0 0 21 16,10 8-5-16,-10-8-2 0,4 17-14 15,-3-1-12-15,-1 2-13 0,-1 3-21 0,0 2 28 16,-1 2-34-16,-1 0-6 0,1-1-11 16,0-1 5-16,0-1-31 0,0-2 5 0,1-3-58 15,1 0-35-15,0-4-86 0,0-13-34 16,1 18-79-16,-1-18-111 0,4 8-256 0,-4-8-403 15,0 0-622-15</inkml:trace>
  <inkml:trace contextRef="#ctx0" brushRef="#br1" timeOffset="70308.3">17515 4803 724 0,'12'-25'769'0,"-2"6"-158"0,-3 0-26 0,0 5-98 15,-1 1-41-15,-2 4-70 0,-4 9 10 16,1-11-58-16,-1 11 13 0,0 0-32 15,0 0 1-15,0 0-46 0,-11 5-3 0,11-5-80 16,-7 6-12-16,7-6-56 0,-6 7 3 0,6-7-50 16,-6 8 13-16,6-8-35 0,0 0 19 15,-2 11-35-15,2-11 31 0,0 0-43 0,9 9 29 16,-9-9-31-16,8 5 19 0,-8-5-28 16,11 3 29-16,-11-3-33 0,13 1 25 0,-13-1-30 15,12-1 20-15,-12 1-31 0,13-3 33 0,-13 3-39 16,14-3 21-16,-14 3-46 0,11-5 4 15,-11 5-38-15,12-4 19 0,-12 4-16 0,8-4 31 16,-8 4-5-16,0 0 29 0,9-5-11 0,-9 5 25 16,0 0-9-16,0 0 30 0,0 0-17 15,7-7 33-15,-7 7-13 0,0 0 41 16,0 0-18-16,0 0 36 0,0 0-32 0,-7 11 45 16,7-11-34-16,-5 9 50 0,5-9-40 0,-5 18 46 15,1-5-34-15,1 4 42 0,0 2-26 16,-2 4 32-16,3 4-28 0,-2 4 27 0,1 2-49 15,1 3-74-15,-2 0 0 0,2 7 0 16,-2-1 0-16,1 2 0 0,1-1 0 0,-2-5 0 16,2-1 0-16,-1-1 0 0,2-2 0 0,-2-1 0 15,2-5 0-15,0-2 0 0,0-2 0 0,0-5 0 16,-1 0 0-16,2-3 0 0,-2-3 0 16,2-13 0-16,0 18 0 0,0-18 0 0,0 0 0 15,-2 12 0-15,2-12 0 0,0 0 0 16,2-11 0-16,-1 0-150 0,1-8-227 0,0-2-12 15,1-4 22-15,0-1 63 0,0-1-17 16,0 1 22-16,1 1 13 0,-2-1 57 0,1 2 42 16,-1 1 40-16,-1 3 70 0,0 1 66 15,1 3 61-15,-2 2 67 0,2 2 49 0,-2 12 129 16,0-20-124-16,0 20-20 0,2-17 25 0,-2 17-30 16,2-16 20-16,-2 16-36 0,5-15 12 15,-5 15-45-15,6-15 26 0,-6 15-48 0,9-13 33 16,-9 13-60-16,10-9 35 0,-10 9-38 15,10-5 23-15,-10 5-46 0,0 0 33 0,15-3-41 16,-15 3 31-16,10 7-36 0,-10-7 39 16,10 13-42-16,-6-5 44 0,-1 0-12 0,0 6 8 15,0 1 19-15,-2-2 19 0,0-1 2 0,0-1-6 16,-1-11-1-16,2 21-19 0,-2-21-60 16,2 18 0-16,-2-18 0 0,1 13 0 0,-1-13 0 15,0 0 0-15,4 11 0 0,-4-11 0 16,0 0 0-16,19-10 0 0,-6-5 0 0,5-7 0 15,4-8 0-15,0-6 0 0,6-11-35 0,2-7-284 16,1-4-113-16,2-6-203 0,4-3-205 16,10-25-1030-16,3-7-1589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47:24.8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3821 6054 391 0,'0'0'395'0,"0"0"-68"16,0 0-20-16,0 0-47 16,0 0-6-16,0 0-40 0,0 0-16 15,0 0-23-15,0 0-11 0,0 0-14 0,0 0-3 16,0 0-16-16,0 0-13 0,0 0-7 0,0 0-1 0,0 0-1 15,0 0 9-15,0 0 9 0,0 0-1 16,0 0 12-16,0 0-14 16,0 0-9-16,0 0-12 0,-10-3-15 0,10 3-4 15,0 0-11-15,0 0-8 0,0 0-3 0,0 0-8 16,0 0-2-16,0 0 1 0,0 0 1 0,0 0 4 16,0 0 1-16,0 0-2 0,0 0-2 15,0 0-10-15,0 0-4 0,0 0-8 0,0 0-8 0,0 0 0 16,0 0-2-16,0 0-5 0,0 0-1 15,0 0-6-15,0 0-3 0,0 0-5 0,0 0-9 16,0 0-7-16,0 0-5 0,0 0-6 0,0 0-6 16,0 0 5-16,0 0 7 0,0 0 4 15,0 0 9-15,0 0 8 0,0 0 0 0,1 12 12 16,-1-12 4-16,0 0 1 0,3 15 6 16,-3-15 7-16,3 14 0 0,-3-14 3 0,3 18 2 15,-1-7-4-15,0 4-5 0,0 2 4 16,0-1-2-16,1 3-1 0,-1 0-2 0,1 3-5 15,-2 2 6-15,1 1 2 0,-1 1-7 0,1 2 2 16,-2-1 1-16,1 2-7 0,0 4 1 16,-1 0 0-16,1 2-4 0,0-1 0 0,0 2-3 15,0-1-3-15,0 0 8 0,0 2 122 16,-1 0-150-16,2-1-2 0,-1 1-1 0,1-2 9 16,-1 2-1-16,0 1 6 0,1-2 3 0,1 2-1 15,0 5 7-15,-1 1-2 0,0-7 5 16,1 7-1-16,0-9-1 0,-1 4 8 0,1-2 5 15,-1 0-6-15,0 0 2 0,0 0 0 16,1 1 3-16,0-2-6 0,-1 1 4 0,0 1 125 16,-1-2-147-16,1 3 7 0,0-3 1 15,-1 1 5-15,1 1 7 0,-1 1 1 0,0-2 2 16,1 1 1-16,-1 1-3 0,1 0 0 0,-1 0-1 16,0-2-8-16,0 2 9 0,0-2-6 15,0 2-1-15,0-2 4 0,0 1-1 0,0 0 1 16,0-1-2-16,2 0-2 0,-2 1 2 15,0-1-4-15,1 1 5 0,0 7 1 0,0-1 5 16,-1-1-8-16,2 2 6 0,0-2-7 16,-2-5 0-16,1 5 5 0,1 1 3 0,-1-7-4 15,0 0-8-15,1-2 7 0,1 1 0 16,-2 1-1-16,-1-1-1 0,3-1 6 0,0 2 2 16,-1-1 5-16,0 1 1 0,0 0 2 0,0 0-10 15,-1 0 3-15,2 0-7 0,-1 5 10 16,0 0-6-16,1 1 3 0,-2-5-3 0,0-2 2 15,-1-2-11-15,1 0 3 0,0-2-8 0,0 0 9 16,0 1 8-16,-1 1 6 0,0-2-9 16,-1 2 3-16,2-2-7 0,-1 0-6 15,2 1 4-15,-1 1 8 0,0 1-14 0,1 0 14 16,-1 0-9-16,1 10 23 0,0-1-4 0,0 3 10 16,-1 0-11-16,1 1-2 0,-1-4-14 15,0-5 5-15,0-3-14 0,2 0 1 0,-1-3-6 16,0-2-2-16,0-3 4 0,0-3-2 15,-1 0-2-15,1-3-18 0,-1-2 30 0,0-2-7 16,0-1-3-16,-1-1-5 0,1-3-22 0,-1 1-13 16,-1-14-16-16,3 20-2 0,-3-20-29 15,1 20-19-15,-1-20-19 0,0 18-20 0,0-18-29 16,-1 14-66-16,1-14-108 0,0 0-115 16,0 0-56-16,0 0 37 0,0 0-399 0,-3-28-457 15,2-5-939-15</inkml:trace>
  <inkml:trace contextRef="#ctx0" brushRef="#br0" timeOffset="1276.54">3901 5992 615 0,'-10'-4'622'0,"1"0"-91"0,9 4-85 16,-13-6-76-16,13 6-62 0,-12-6-53 16,12 6-32-16,0 0-27 0,-11-5-21 0,11 5-19 15,0 0-13-15,-9-4-15 0,9 4-11 16,0 0-17-16,0 0-13 0,-10-4 1 0,10 4 13 16,0 0 25-16,0 0 20 0,0 0 7 0,0 0-9 15,12-11-12-15,-12 11-13 0,20-8 18 16,-4 3-48-16,0-1 19 0,5 0-39 0,0-1 17 15,2 1-29-15,-1 1 15 0,4-2 15 16,4 1-1-16,2 0-14 0,2-1-15 0,1 1-4 16,2 0-11-16,-1 0 17 0,1 1-32 15,6-3 23-15,1 2-29 0,0-1 18 0,1 0-20 16,-2-1 19-16,0 1-23 0,3-2 22 0,-2 3-12 16,2-1 42-16,-1 0-30 0,0-1-7 15,1 0-2-15,0 1 0 0,-1 1-6 0,2-1-1 16,0 1-1-16,1 0 3 0,-1-1 2 15,2 1 27-15,0 1-42 0,-1 1 32 0,0-1-39 16,-1 0 7-16,0 1-4 0,-1 1 2 16,-5-2-4-16,-2 3 1 0,1 0 6 0,-2-1-3 15,2 2-3-15,-2 1 5 0,0-2-6 0,-1 2 4 16,1 0 0-16,0 2 1 0,-1-1-4 16,0 0 1-16,0 1 0 0,2 0 6 0,-2 0-4 15,0 3 1-15,1-2 11 0,1 0-10 16,-2 1 6-16,0 2-9 0,-1 0 3 0,1 0 3 15,-1 1-2-15,-2 2 0 0,-2-2 0 0,0 4 3 16,-2 0-2-16,-1-1 2 0,-1 2-1 16,-3 0 1-16,1 3 0 0,-3 0 9 15,0 2-5-15,-3 1 5 0,1 1 6 0,-2 2-8 16,-2 2 18-16,2 5-5 0,-2 3 9 0,-1 1-8 16,-1 4 10-16,-1 2 1 0,-2 4-2 15,0 3-2-15,-3 1-5 0,-2 5-4 0,-1 2-4 16,-3-1-3-16,2 4-1 0,-4 3-8 0,-1 12-1 15,-1 3-16-15,-2 2 0 0,-1 3 0 16,-1 1 0-16,1-1 0 0,-1 1 0 0,-1-1 0 16,-1 2 0-16,1 0 0 0,1 3 0 15,-2 0 0-15,0 3 0 0,-1-1 0 0,1-1 0 16,0 0 0-16,-1-2 0 0,0-1 0 0,0 2 0 16,0-3 0-16,0 0 0 0,-1 1 0 15,2-1 0-15,-1-1 0 0,1 0 0 16,-2-3 0-16,2-1 0 0,0 1 0 0,1-1 0 15,-2-1 0-15,3 2 0 0,-1 0 0 0,0-1 0 16,0-1 0-16,-1-1 0 0,1-3 0 16,-1-2 0-16,1-2 0 0,0-3 0 0,1-9 0 15,0-4 0-15,1 1 0 0,0 0 0 16,1-1 0-16,-1-2 0 0,2 0 0 0,-1-1 0 16,2 0 0-16,-1 0 0 0,1-2 0 0,-2-1 0 15,2 1 0-15,1-6 0 0,-1-2 0 16,1 0 0-16,0 0 0 0,-1-2 0 0,1 1 0 15,-1-4 0-15,0 1 0 0,0-6 0 16,0 0 0-16,1-3 0 0,-2 0 0 0,1 0 0 16,0-2 0-16,-1-3 0 0,1-1 0 15,0 0 0-15,0-1 0 0,-1 0 0 0,0 0 0 16,0-1 0-16,1-1 0 0,0 0 0 0,-1-1 0 16,1-2-199-16,0-2-78 0,1-11 80 15,-4 20-191-15,4-20-55 0,-2 16-60 0,2-16-47 16,-5 11-75-16,5-11-122 0,-11 4-606 15,11-4-955-15</inkml:trace>
  <inkml:trace contextRef="#ctx0" brushRef="#br0" timeOffset="1948.83">4585 10843 870 0,'-20'-4'660'0,"3"1"-138"0,0-1-62 15,1 1-59-15,0 0-27 0,2 1-43 0,2-1-11 16,12 3-5-16,-21-3-14 0,21 3-21 15,-20-3-5-15,20 3-21 0,-17-3-18 0,17 3-37 16,-13-3-24-16,13 3-38 0,0 0-15 16,-14-3-30-16,14 3-20 0,0 0-33 0,-13-3 2 15,13 3-3-15,0 0 26 0,0 0 13 0,0 0 13 16,0 0 6-16,7-7 3 0,-7 7-9 16,21-3 4-16,-2 0-11 0,0 0-2 15,6 0 1-15,3 1 9 0,3 2-7 0,2 0-7 16,4-1 6-16,4 2-8 0,-1-1 4 0,2 0 4 15,1 0-2-15,6 1 2 0,5-1-14 16,1-1-53-16,0 0-16 0,0-2 0 0,2 0 0 16,2 0 0-16,0 0 0 0,1 0 0 15,-2 1 0-15,-1 0 0 0,0 1 0 0,-4-1 0 16,0 0 0-16,0 2 0 0,0-1 0 0,-4-1 0 16,1 1 0-16,0-1 0 0,0 1 0 15,-8 0 0-15,1 1 0 0,-1-2 0 0,-1 1 0 16,1-1 0-16,-3 2 0 0,-1-1 0 15,-6 1 0-15,-1 0 0 0,0-1 0 0,-1 2 0 16,-2-1 0-16,-2 0 0 0,-2 0 0 16,-2 1 0-16,0-1 0 0,-1 2 0 0,0-2 0 15,-3 1 0-15,0 1 0 0,-3-2 0 0,-1 1 0 16,-14-1 0-16,22 1 0 0,-22-1 0 16,22 2 0-16,-22-2 0 0,20 3 0 0,-20-3 0 15,16 1 0-15,-16-1 0 0,14 0 0 16,-14 0 0-16,0 0 0 0,16 1 0 0,-16-1 0 15,0 0 0-15,14 0 0 0,-14 0 0 0,0 0 0 16,0 0-296-16,13-4-298 0,-13 4-11 16,0 0-375-16,8-11-825 0,-8 11-1505 15</inkml:trace>
  <inkml:trace contextRef="#ctx0" brushRef="#br0" timeOffset="2074.06">6701 10643 2290 0,'0'0'868'0,"-11"4"-194"15,11-4-134-15,0 0-138 0,0 0-150 16,-10 3-181-16,10-3-158 0,0 0-122 0,0 0-89 16,0 0 15-16,0 0-403 0,0 0-420 15,-13 0-721-15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5:12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7939 12412 455 0,'7'-9'647'0,"-7"9"-141"0,0 0-65 16,0 0-68-16,0 0-68 0,5-7-50 15,-5 7-41-15,0 0-35 0,0 0-27 0,0 0-19 0,0 0-2 16,0 0 5-16,9-6 8 0,-9 6 15 15,0 0 10-15,0 0 8 0,0 0-18 0,13 0-9 16,-13 0-19-16,0 0 4 0,11 1-10 0,-11-1-5 16,0 0-21-16,14 5-7 0,-14-5-12 15,9 4 12-15,-9-4-12 0,10 7 8 0,-10-7-5 16,10 8 12-16,-10-8 5 0,7 13-13 16,-7-13-6-16,2 19-15 0,-2-8-5 0,-2 5-12 15,-5 3-9-15,1 2-9 0,-4 4-3 0,-3 0-5 16,-1 2-9-16,-5 4-3 0,0 0 2 15,1 0-9-15,-2 0-6 0,-1 0 7 16,2-1-7-16,-4-2 6 0,2 1 3 0,2-3-7 16,1-3 4-16,0-3-6 0,2 0 4 0,0-3-8 15,5-3 2-15,-2-1-13 0,2-2-21 16,3-2 71-16,2-2-206 0,6-7 62 0,-12 9-177 16,12-9-10-16,0 0-32 0,0 0-15 0,5-13 0 15,3 1 19-15,4-1-22 0,2-4-45 16,1-2-13-16,4 1 46 0,-1-1 78 0,2 0 114 15,2 0 100-15,-2 0 66 0,1 3 31 16,0 1 59-16,-2 3 14 0,-1 3 54 16,-4 1 9-16,2 4 40 0,-2 2 39 0,-14 2 33 0,23 3 6 15,-11 4 0-15,1 2-21 0,0 5-2 16,-3 1-8-16,-2 6-5 0,-1 1-5 16,-1 2-18-16,-1 7-21 0,-1-2-24 0,-3 0-22 15,-1 0-30-15,0 0-21 0,-2 3-17 0,-3-1-17 16,2-3-15-16,-1-3-8 0,0-1-8 15,0-3-9-15,0-3-2 0,0-3-14 0,3 0-35 16,-1-4-40-16,2-11-47 0,-6 16-69 0,6-16-63 16,0 0-56-16,0 0-50 0,0 0-70 15,0 0-62-15,3-26-136 0,3 6-718 0,-2-4-933 16</inkml:trace>
  <inkml:trace contextRef="#ctx0" brushRef="#br0" timeOffset="171.85">8279 12471 584 0,'11'-16'604'0,"0"4"-68"16,0 2-38-16,-2 0-55 0,1 3-43 0,-10 7-48 15,13-6-45-15,-13 6-47 0,10-2-49 16,-10 2-30-16,0 0-44 0,14 3-36 0,-14-3-72 16,9 5-90-16,-9-5-54 0,9 6-109 15,-9-6-147-15,6 6-242 0,-6-6-404 0,0 0-624 16</inkml:trace>
  <inkml:trace contextRef="#ctx0" brushRef="#br0" timeOffset="531.53">8231 12540 1034 0,'0'0'721'0,"-11"5"-98"0,11-5-95 0,0 0-73 15,-11 6-79-15,11-6-69 0,0 0-33 0,0 0-20 16,0 0-11-16,0 0-23 0,0 0-19 15,0 0-25-15,0 0-28 0,0 0-22 0,15 0-23 16,-15 0-14-16,17-7-19 0,-8 4-4 16,4-2-9-16,3 0-9 0,-3 0-7 0,1 0-8 15,-1 0-8-15,1 3-9 0,-14 2-10 0,18-3 4 16,-18 3 5-16,16 1 8 0,-16-1 7 16,12 11 28-16,-7-1 16 0,0 2 3 15,-3 3 5-15,-2 3 3 0,-2 0-10 0,-1 4-5 16,-3 1-5-16,-1 5-12 0,-2 0-12 0,-3 3-1 15,-1 2-16-15,-5 2 1 0,1-2-12 16,0 2 0-16,0-3-3 0,-3-3-19 0,7-5-36 16,-2-2-47-16,5-4-46 0,0-4-53 0,3-1-47 15,1-2-56-15,0-3-101 0,6-8-38 16,-7 6-40-16,7-6-15 0,0 0-80 0,0 0-88 16,-7-11-314-16,7 11-562 0</inkml:trace>
  <inkml:trace contextRef="#ctx0" brushRef="#br0" timeOffset="860.35">8224 12859 687 0,'0'0'524'16,"7"-5"-71"-16,-7 5-11 0,0 0-30 16,12 7-30-16,-12-7-14 0,6 15 5 0,-1-2 136 15,-1 3-187-15,0 5-29 0,2 0-6 0,-2 3-8 16,-1 1-7-16,1 0-28 0,2 0-31 16,-3-1-32-16,1 0-31 0,1-2-32 0,-2 1-27 15,0-6-29-15,2-1-13 0,-3-2-6 16,0-2-16-16,-2-12-22 0,7 17-8 0,-7-17-25 15,6 8-36-15,-6-8-46 0,0 0-49 0,16-7-37 16,-7-1-43-16,1-4-9 0,1-4 5 16,0 0-11-16,3-2 2 0,-1-4 154 0,1 0-124 15,-1-1 43-15,3-1 34 0,-3 2 21 0,2-2 27 16,-1 2 35-16,-1 1 35 0,1 3 26 16,-3 3 19-16,1 0 13 0,-3 3 10 15,-2 2 26-15,-1 1 32 0,-6 9 22 0,10-11 1 16,-10 11-21-16,0 0-20 0,0 0-16 0,0 0-47 15,0 0-68-15,0 0-91 0,-6 7 58 16,6-7-222-16,-11 11-56 0,5-5-60 16,-1-1-103-16,-5 4-391 0,4-4-483 0</inkml:trace>
  <inkml:trace contextRef="#ctx0" brushRef="#br0" timeOffset="1066.95">8425 12947 684 0,'0'0'566'16,"-14"-1"-91"-16,14 1-54 0,0 0-74 0,-13-3-53 15,13 3 138-15,0 0-152 0,0 0 19 16,0 0 16-16,0 0 0 0,0 0 4 0,7 7 1 15,1-2 3-15,4 4-8 0,3 0 14 0,2 3-35 16,1 0-27-16,4 3 83 0,0 1-178 16,-2-1-22-16,2 0-25 15,-1-1-26-15,-4-1-18 0,2-1-18 0,-4-1-10 0,-1-1-13 16,-1-2-34-16,-1 0-40 0,-3-2-32 0,-1-2-18 16,-8-4-41-16,14 8-60 0,-14-8-87 15,0 0-101-15,13-5-129 0,-13 5-115 0,9-11-200 16,-6 2-662-16,0-2-1100 0</inkml:trace>
  <inkml:trace contextRef="#ctx0" brushRef="#br0" timeOffset="1551.99">8721 12690 810 0,'0'0'736'0,"4"-13"-45"0,-4 13-60 15,8-11-37-15,-8 11-49 0,8-8-39 16,-8 8-34-16,13-9-53 0,-3 4-39 0,3 0-49 15,1-1-58-15,1-2-46 0,2 1-46 0,-2 1-36 16,5-3-20-16,-4 2-32 0,4-2-26 16,-5 3-52-16,2-3-37 0,-2 1-69 0,1 1-49 15,-3-2-53-15,1 2-32 0,-1 0-31 16,-1 0-35-16,-3 1-23 0,-1 1-7 0,-8 5 35 16,14-8 18-16,-14 8 20 0,9-7 32 0,-9 7 11 15,0 0 38-15,5-10 15 0,-5 10 42 16,0 0 30-16,0 0 50 0,-3-10 36 0,3 10 61 15,0 0 10-15,-8-9 35 0,8 9 22 0,0 0 44 16,-7-6 32-16,7 6 3 0,0 0-10 16,-7-5-13-16,7 5-13 0,0 0-14 15,0 0-27-15,-9-5-27 0,9 5-22 0,0 0 3 16,0 0 15-16,0 0 9 0,-4 10 7 0,4-10 11 16,-1 20 3-16,1-2-1 0,-2 3 9 15,2 6-1-15,0 0 3 0,0 8 4 0,0-1-6 16,0 3 0-16,0 0-17 0,0 3-3 15,-2 5-19-15,2 0-16 0,0-7-12 0,-2 1-17 16,2-2-8-16,-2 0-12 0,2-3-10 0,-2-2-3 16,-1-4 2-16,2-4-14 0,-1-4-6 15,2 0-17-15,-2-3-19 0,2-4-42 0,0-1-39 16,0-12-51-16,-2 17-104 0,2-17-94 0,0 0-63 16,0 0-97-16,0 0-46 0,0 0-36 15,-11-12-96-15,5-3-690 0,0-6-985 16</inkml:trace>
  <inkml:trace contextRef="#ctx0" brushRef="#br0" timeOffset="1723.9">8852 12868 1432 0,'-10'-24'569'0,"1"4"-33"16,3 3-63-16,-2 3-51 0,2 2-48 0,2 3-21 15,4 9-15-15,-7-10-16 0,7 10-14 16,0 0-24-16,0 0-27 0,-9 6-30 0,9-6-23 16,-5 15-18-16,5-15-37 0,-2 20-22 0,2-4-12 15,-2 1-34-15,2-1-15 0,-2 0-26 16,2 0-42-16,-1-3-61 0,1 1-64 15,0-14-57-15,0 21-63 0,0-21-60 0,0 17-61 16,0-17-69-16,0 0-104 0,0 16-204 0,0-16-466 16,0 0-819-16</inkml:trace>
  <inkml:trace contextRef="#ctx0" brushRef="#br0" timeOffset="2255.13">8723 12732 725 0,'5'-16'615'0,"-5"16"-7"0,7-9-64 15,-7 9-46-15,11-7-33 16,-11 7-25-16,18-4-20 0,-18 4-45 0,20-3-27 0,-6 1-25 16,-1 2-35-16,5 0-18 0,0 0-36 0,4 2-34 15,-3-1-33-15,0 1-18 0,1-1-32 16,-1 4-8-16,-1-3-14 0,0 2-9 0,-3-1-18 16,1 0-12-16,-3-1 1 0,-1 3-6 0,-12-5-9 15,16 5-2-15,-16-5-3 0,16 6 0 16,-16-6 6-16,11 8-15 0,-11-8 1 0,8 13-4 15,-8-13-2-15,-3 15-9 0,2-6-18 16,-4 3-29-16,-3 1-19 0,-6 1-31 0,1 1-28 16,-6 1-38-16,0 2-23 0,-4 0-19 15,0-3-5-15,-2 1-4 0,-2-2-4 0,3-1-1 16,0 0 27-16,3-3 30 0,0-2 18 0,4 0 28 16,-1-2 20-16,5-1 21 0,-1 0 15 15,3 0 4-15,11-5-1 0,-16 5 8 0,16-5 5 16,0 0 8-16,-11 2 12 0,11-2 16 15,0 0 24-15,0 0 16 0,0 0 5 0,6-14 16 16,-6 14 6-16,16-10-1 0,-5 2 5 0,3 0-4 16,-1 1-3-16,2-1-2 0,2 1-4 15,-1 0-7-15,-1 1-3 0,1-1-3 16,-3 0-6-16,2 3-6 0,-5 0-7 0,-10 4-7 16,19-5 3-16,-19 5 23 0,11-2 18 0,-11 2 5 15,8 5 1-15,-8-5-9 0,5 10 118 16,-5-10-149-16,0 16 5 0,-3-5-9 0,-1 3-1 15,-2 4-7-15,-3 1-5 0,-1 0-9 16,-1 0-36-16,-5 4-54 0,3-3-63 0,0-2-42 16,-1-3-88-16,1 0-45 0,1-4-95 0,3-2-85 15,-1-1-201-15,10-8-627 0,-14 5-931 16</inkml:trace>
  <inkml:trace contextRef="#ctx0" brushRef="#br0" timeOffset="2460.29">8829 13052 735 0,'13'-6'633'0,"-1"3"-23"15,-12 3 3-15,20-2-37 0,-8 4-41 0,3 2-48 16,-1 2-51-16,1 2-52 0,1 3-44 0,-1 2-39 16,2 2-34-16,-2 0-43 0,-1-1-40 15,-1 1-40-15,0-1-28 0,1-1-24 0,-5-1-21 16,3-2-27-16,-4-1-63 0,-1-2-23 16,1 0-55-16,-8-7 3 0,10 7-70 0,-10-7-30 15,0 0-92-15,0 0-32 0,13-4-73 0,-13 4-45 16,5-16-64-16,-3 4-103 0,0-5-59 15,-2-4-274-15,0-4-513 0</inkml:trace>
  <inkml:trace contextRef="#ctx0" brushRef="#br0" timeOffset="2974.99">9108 12747 426 0,'0'-25'580'0,"0"5"-48"16,0 1-53-16,0 1-45 0,-2 3-34 0,2 4-11 16,0 11-21-16,-1-21-32 0,1 21-28 0,0-15-44 15,0 15-24-15,0 0-15 0,-2-12-19 16,2 12-24-16,0 0-20 0,0 0-9 0,-11 6-10 15,11-6-23-15,-6 7-2 0,6-7-46 16,-5 8-23-16,5-8-20 0,0 0-16 0,-5 9 15 16,5-9-24-16,0 0-7 0,0 0 24 0,0 0-32 15,0 0-6-15,13 2-8 0,-13-2 8 16,14-5 2-16,-7 1 0 0,-7 4-4 0,17-8 7 16,-7 4 0-16,-1-1 0 0,5 1 1 15,-4 0 1-15,1-1 1 0,-11 5-3 0,19-6-2 16,-19 6 5-16,15-4-1 0,-15 4 2 15,14-2 3-15,-14 2 17 0,0 0 23 0,15 4 11 16,-15-4-8-16,10 11-2 0,-10-11-7 0,0 18-3 16,0-18-5-16,-2 26-6 0,-5-10-3 15,2-1-15-15,-2 3 1 0,-1-1-33 0,-2 0-20 16,-1-3-20-16,2-1-18 0,-2-1 7 16,4-1-4-16,-2-4-12 0,3-1-32 0,6-6-12 15,-14 8 22-15,14-8 28 0,-10 4 14 0,10-4 15 16,0 0 16-16,0 0 24 0,-11 1 15 15,11-1 24-15,0 0 9 0,0 0 9 16,0 0 9-16,0 0 25 0,0 0 22 0,0 0 24 16,-8 6 31-16,8-6 17 0,0 0-1 0,4 18-5 15,-2-10-2-15,3 10 4 0,-2 4 111 16,-1 2-170-16,0 2-15 0,2 1-8 0,-4 0-10 16,2 1-16-16,0-1-9 0,-1-1-12 15,-1-2-23-15,2-4-49 0,-2 0-40 0,2-3-84 16,-2 0-31-16,2-4-80 0,-2-13-32 0,0 18-94 15,0-18-73-15,0 0-108 0,0 0-134 16,0 0-432-16,0 0-768 0</inkml:trace>
  <inkml:trace contextRef="#ctx0" brushRef="#br0" timeOffset="3272.62">9110 12883 714 0,'0'0'693'0,"-2"-17"-108"0,2 17-42 0,0-13-43 16,0 13-29-16,0 0-28 0,2-13-25 15,-2 13-50-15,4-7-43 0,-4 7-38 0,11-12-24 16,-1 3-25-16,1 0-22 0,0 1-42 16,5-3-22-16,2 0-29 0,-3 2-21 0,4-2-26 15,0 3-14-15,0-1-11 0,1 1-17 0,-6 2-15 16,4 0-4-16,-5 2-3 0,3 2-1 16,-5 1 0-16,-11 1 5 0,22 3 14 15,-13 1 17-15,2 3 7 0,1 3 0 0,-4 1 2 16,-3 3 8-16,1 1-7 0,-4 3 11 0,1 1-12 15,0 1 7-15,-6 2 112 0,3 1-158 32,-3-1-2-32,-1 2-7 0,0-2-7 0,-3-1-31 0,1-1-40 0,0-1-44 0,0-3-48 0,0-2-46 15,-1-2-74-15,2-4-86 0,5-8-117 16,-9 11-76-16,9-11-29 0,0 0-82 0,0 0-641 16,-9-6-918-16</inkml:trace>
  <inkml:trace contextRef="#ctx0" brushRef="#br0" timeOffset="3460.1">9315 12911 1480 0,'-6'-11'547'15,"6"11"-39"-15,-4-16-73 0,4 16-68 16,-5-8-11-16,5 8 4 0,0 0-12 0,0 0-22 16,-6 7-5-16,6-7-9 0,-4 18-18 15,2-3-9-15,-1 8-13 0,-2 0-14 0,1 2-37 16,-1 4-25-16,-1 2-36 0,-1 0-29 16,1-2-26-16,-2 0-17 0,2-1-24 0,-1-1-44 15,1-4-58-15,-2-3-66 0,2-1-61 0,1-4-58 16,1-3-141-16,0-3-130 0,4-9-59 15,-7 8-392-15,7-8-506 0,0 0-1065 0</inkml:trace>
  <inkml:trace contextRef="#ctx0" brushRef="#br0" timeOffset="3663.64">9244 13024 941 0,'12'-3'823'0,"-12"3"-197"0,22 4-43 15,-8 1-48-15,1 6-38 0,1 1-15 0,2 6-8 16,2 1-17-16,-2 1-39 0,0 3-28 0,0-2-41 15,-3 1-39-15,2-1-47 0,-2 0-46 16,-1-4-37-16,-1 0-35 0,-1-3-6 0,-3-2-47 16,-1-1-14-16,-3-3-14 0,2 0-35 0,-7-8-43 15,8 11-63-15,-8-11-69 0,0 0-81 16,0 0-76-16,0 0-137 0,0 0-91 16,0 0-38-16,0 0-458 0,-6-12-483 0,-1 4-1137 15</inkml:trace>
  <inkml:trace contextRef="#ctx0" brushRef="#br0" timeOffset="4085.94">10460 12587 1347 0,'-7'-6'862'16,"7"6"-93"-16,-12-10-46 0,12 10-98 16,-8-9-133-16,8 9-89 0,0 0-68 0,-5-7-36 15,5 7-24-15,0 0-33 0,0 0-41 16,0 0-34-16,0 0-21 0,0 0-20 0,0 0-22 16,13 3-16-16,-13-3-15 0,5 10-15 0,-5-10-11 15,8 14-30-15,-8-14-42 0,4 15-58 16,-4-15-58-16,6 17-60 0,-6-17-68 0,5 13-41 15,-5-13-107-15,4 9-42 0,-4-9-63 16,0 0-101-16,6 9-760 0,-6-9-982 0</inkml:trace>
  <inkml:trace contextRef="#ctx0" brushRef="#br0" timeOffset="4445.75">10560 12550 330 0,'0'0'676'15,"5"-9"-91"-15,-5 9-74 0,0 0-32 0,5-7-87 16,-5 7-7-16,0 0-36 0,0 0 19 15,0 0-49-15,0 0-12 0,0 0-67 0,0 0-15 16,0 0-63-16,0 0-3 0,9 7-57 0,-9-7-3 16,0 0-88-16,-5 15-28 0,5-15-74 15,-5 14 10-15,5-14-35 0,-8 14 25 16,3-5-21-16,-2 1 36 0,-2 1-17 0,0-2 42 16,0 2-12-16,-3-2 36 0,0 1-16 0,1 1 39 15,-1-3-2-15,1 3 58 0,-3-3-6 16,3 1 31-16,1-1 26 0,0-1 3 0,3-1-9 15,7-6-18-15,-13 9-4 0,13-9 42 16,0 0 43-16,-6 9 20 0,6-9 18 0,0 0-24 16,0 0-19-16,13 1-13 0,-13-1-6 0,20-5-18 15,-11 3-7-15,9-3-14 0,-4 2-17 16,4-1-14-16,-3-2-13 0,4 2-13 0,-3 0-6 16,-1 0-5-16,0-2-21 0,2 2-34 0,-4 0-37 15,-3 1-51-15,2 0-35 0,-12 3-14 16,16-5-68-16,-16 5-33 0,11-3-127 15,-11 3-49-15,0 0-83 0,0 0-86 0,13-1-86 16,-13 1-464-16,0 0-774 0</inkml:trace>
  <inkml:trace contextRef="#ctx0" brushRef="#br0" timeOffset="4713.47">10293 12934 735 0,'-13'9'648'0,"4"0"-110"16,1-3 5-16,8-6-35 0,-10 11-20 15,10-11-26-15,0 0-28 0,0 0-43 0,9 8-13 16,-9-8 10-16,22-4-36 0,-3 0-24 16,3-4-36-16,7-1-24 0,9-4-33 0,-2 0-40 15,2-2-37-15,-2 1-31 0,2-1-24 16,-4-1-28-16,-3 5-52 0,-2-1-63 0,-2 2-53 16,-6-1-36-16,0 4-58 0,-6 0-50 0,-1 1-42 15,-1 1-23-15,-2 1-23 0,-11 4-18 0,14-3 1 16,-14 3 0-16,0 0 13 0,0 0-7 15,0 0-6-15,0 0-25 0,0 0-28 0,-1 12-58 16,1-12-436-16,-14 6-449 0</inkml:trace>
  <inkml:trace contextRef="#ctx0" brushRef="#br0" timeOffset="4885.83">10657 12816 1320 0,'0'0'539'0,"-17"-4"-4"16,17 4-68-16,-12-3-11 0,12 3-11 16,0 0-78-16,-14-1-51 0,14 1-60 0,0 0-29 15,-15 4-14-15,15-4 2 0,-11 13-15 16,5-1-11-16,-2 2-12 0,3 1-11 0,-3 5-16 15,1 0-18-15,-2 2-15 0,-1 3-14 16,0 1-19-16,-1 2-22 0,-1-2-13 0,-1 1 15 16,1-1-63-16,-1-2-33 0,-1 0-68 15,1-5-27-15,3-1-87 0,-1-3-47 0,3-4-146 16,-1-1-109-16,2-5-166 0,7-5-752 0,-11 3-1042 16</inkml:trace>
  <inkml:trace contextRef="#ctx0" brushRef="#br0" timeOffset="5088.93">10505 12919 1238 0,'14'2'706'0,"1"3"-24"0,0 2-56 15,1 5-52-15,1 2-43 0,1 5-55 0,-1 2-24 16,2 2-32-16,0 0-32 0,-1 0-44 16,-2 0-51-16,0 2-29 0,-3-2-18 0,1-2-72 15,-2-3-5-15,-2 0-59 0,-1-5 0 16,-2-1-33-16,0 0 10 0,-2-4-53 0,-5-8-28 15,7 12-107-15,-7-12-77 0,0 0-71 0,0 0-126 16,0 0-79-16,0 0-136 0,0 0-152 16,5-8-940-16,-5 8-1353 0</inkml:trace>
  <inkml:trace contextRef="#ctx0" brushRef="#br0" timeOffset="5495.61">10910 12590 1190 0,'0'0'647'0,"-6"-6"-14"16,6 6-86-16,0 0 8 0,0 0-64 16,0 0-41-16,0 0-46 0,2-12-31 0,-2 12-35 15,0 0-26-15,10-6-39 0,-10 6-35 16,11-5-40-16,-11 5-36 0,15-6-28 0,-5 2-21 15,3-2-24-15,1 1-14 0,2-1-20 0,0 1-28 16,-2 1-38-16,3-1-47 0,-2 0-56 16,1 1-42-16,-1 0-59 0,0 0-66 15,-3 2-75-15,-1 0-94 0,-11 2-81 0,18-2-124 16,-18 2-768-16,0 0-1030 0</inkml:trace>
  <inkml:trace contextRef="#ctx0" brushRef="#br0" timeOffset="5764.1">11050 12548 622 0,'0'0'719'0,"0"0"-169"16,-14 3-82-16,14-3-99 0,0 0-64 15,0 0-2-15,-10 4 24 0,10-4-35 0,0 0-8 16,-3 13-13-16,3-13-9 0,-1 18-7 16,1-6-11-16,0 6-16 0,0 1-6 0,0 2-14 15,0 3-14-15,-1 2-21 0,-1-1-32 16,2 2-17-16,-2 0-25 0,1 2-20 0,-1-3-11 15,1 0-16-15,-1 2-13 0,0-3-29 0,-2-1-41 16,3-1-35-16,-1-5-34 0,1 0-37 16,-1-5-34-16,2-1-18 0,0-12-74 0,-3 16-67 15,3-16-41-15,0 0-43 0,0 0-71 0,0 0-109 16,0 0-73-16,0 0-300 0,0 0-555 16</inkml:trace>
  <inkml:trace contextRef="#ctx0" brushRef="#br0" timeOffset="6061.81">11241 12453 753 0,'0'0'623'0,"0"0"-96"16,0 0-9-16,0 0-83 0,3 13 3 16,-3-13-61-16,-2 27 5 0,1-8-45 0,-1 6-3 15,0 2-53-15,2 7-10 0,-1 3-9 16,2 8 7-16,-1 3 126 0,2 4-177 0,0 1-27 15,0-1-38-15,1 2 6 0,-1-2-20 16,0 0-18-16,0-2 20 0,-2-3-59 0,4-4 13 16,-3-6-47-16,1-4-7 0,-2-4-8 0,1-4-3 15,0-5-6-15,-1-1-17 0,1-1-17 16,-1-5-27-16,0-13-27 0,0 20-56 0,0-20-68 16,-2 12-38-16,2-12-104 0,0 0-31 15,0 0-99-15,0 0-40 0,0 0-59 0,-11-4-116 16,11 4-641-16,-8-21-921 0</inkml:trace>
  <inkml:trace contextRef="#ctx0" brushRef="#br0" timeOffset="6452.39">11090 12858 565 0,'-6'-11'789'0,"4"3"-170"0,2 8-72 0,-6-14-71 15,6 14-40-15,-5-9-26 0,5 9-25 0,0 0-33 16,0 0-39-16,-2-11-28 0,2 11-34 15,0 0-35-15,0 0-37 0,6-7-22 16,-6 7-29-16,0 0-24 0,11-5-24 0,-11 5-9 16,9-3-16-16,-9 3-10 0,14-3-12 0,-14 3-36 15,17-3-42-15,-17 3-30 0,16-1-31 16,-16 1-7-16,13 0-60 0,-13 0 7 0,0 0-31 16,17 1 1-16,-17-1-3 0,8 5 5 15,-8-5 14-15,0 0 23 0,5 12 28 0,-5-12 25 16,-3 13 23-16,3-13 14 0,-8 14 14 0,1-3 19 15,-3 0 21-15,0 1 182 0,-3 1-128 16,1 1 39-16,1-4 33 0,1 1 27 0,0-2 4 16,1-1-12-16,3-2-29 0,6-6-28 15,-10 11 10-15,10-11 8 0,-4 9 7 0,4-9 1 16,0 0-10-16,4 8-10 0,-4-8-10 16,0 0-10-16,16 3-13 0,-16-3-6 0,16-4-7 15,-16 4-28-15,21-4-55 0,-10 1-52 0,0 0-59 16,-11 3-33-16,20-5-66 0,-20 5-51 15,18-4-46-15,-18 4-93 0,11 2-138 0,-11-2-531 16,8 7-733-16</inkml:trace>
  <inkml:trace contextRef="#ctx0" brushRef="#br0" timeOffset="6718.31">10996 13158 554 0,'-12'6'573'0,"1"-1"-63"0,11-5-54 0,-15 8-98 16,15-8-32-16,-9 3-38 0,9-3 44 0,0 0-23 15,0 0 16-15,0 0-29 0,0 0 22 16,11-8-35-16,1 1 2 0,5 0-1 0,4-1-17 16,1-1-23-16,5 0-21 0,1-1-32 0,2 2-26 15,-1-2-30-15,-1 3-12 0,-3 0-11 16,1 0-23-16,-4 2-35 0,0-1 9 0,-2 3-8 16,-5-1-13-16,2 1-2 0,-6 0-5 15,-1 2-12-15,-10 1-21 0,18-6-21 0,-18 6-15 16,12-2-33-16,-12 2-46 0,0 0-55 0,12-3-63 15,-12 3-55-15,0 0-57 0,0 0-68 16,0 0-47-16,0 0-57 0,5-7-159 16,-5 7-604-16,0 0-884 0</inkml:trace>
  <inkml:trace contextRef="#ctx0" brushRef="#br0" timeOffset="7047.36">11470 12594 1302 0,'0'0'718'0,"-12"-10"-83"0,12 10-124 0,-7-6-77 16,7 6-91-16,0 0 4 0,0 0-64 16,0 0 1-16,0 0-60 0,0 0-8 15,0 0-61-15,0 0 2 0,0 0-57 0,8 5 5 16,-8-5-48-16,10 10-16 0,-10-10-91 0,7 11-48 16,-7-11-100-16,8 12-53 0,-8-12-101 15,7 12-89-15,-7-12-162 0,6 9-633 0,-6-9-846 16</inkml:trace>
  <inkml:trace contextRef="#ctx0" brushRef="#br0" timeOffset="7453.84">11595 12543 122 0,'0'0'665'16,"9"-9"-87"-16,-9 9-77 0,9-6-17 0,-9 6-106 16,0 0 8-16,11-3-33 0,-11 3 10 15,0 0-45-15,10 3 8 0,-10-3-72 16,0 0 1-16,7 9-66 0,-7-9-12 0,0 0-60 15,4 16 3-15,-4-16-86 0,-2 13-41 0,2-13-93 16,-4 19-29-16,0-9-79 0,-1 3 14 16,0-1-37-16,-3 1 11 0,-2 0-6 0,2-1 31 15,-3 1 22-15,-1 0 49 0,-2 0 12 16,-1-1 53-16,-3 1 50 0,3-1 82 0,-2 0 24 16,3-2 55-16,1-2 36 0,0 0 21 0,4-2-17 15,1-1-31-15,8-5-38 0,-13 8-25 16,13-8-6-16,0 0 1 0,-7 6-2 0,7-6-6 15,0 0-7-15,0 0-5 0,0 0 14 0,13-4-39 16,-13 4 28-16,17-6-33 0,-8 3 16 16,2 0-34-16,3-1 21 0,-1-1-33 15,4 1 21-15,-4 1-31 0,1 0 20 0,-2 0-54 16,-2 2-17-16,-10 1-76 0,20-5-8 0,-20 5-52 16,17-1 2-16,-17 1-45 0,0 0-12 15,15 1-15-15,-15-1-43 0,0 0 10 0,8 8-22 16,-8-8 4-16,-4 11-41 0,0-2-13 15,-4 1-50-15,-1 3-275 0,-4 2-193 0</inkml:trace>
  <inkml:trace contextRef="#ctx0" brushRef="#br0" timeOffset="7625.69">11431 12971 885 0,'-20'18'471'15,"3"-4"12"-15,2-1-29 0,3-2-56 0,1-3-49 16,3 0-5-16,1-2 25 0,7-6-37 16,-7 9 10-16,7-9-60 0,0 0-25 0,0 0-29 15,5 8-17-15,-5-8-17 0,0 0-24 16,23-2-20-16,-8-1-28 0,1 0-18 0,3-2-16 15,2-1-18-15,1-1-13 0,1 0-24 0,-1-1-45 16,0-1-60-16,0 1-74 0,-1-1-84 16,-3 1-68-16,-2 2-52 0,-2-1-44 0,1 1-52 15,-5 0-99-15,-1 2-139 0,-9 4-321 16,12-8-605-16</inkml:trace>
  <inkml:trace contextRef="#ctx0" brushRef="#br0" timeOffset="7829.05">11659 12918 1364 0,'0'0'612'0,"0"0"-45"0,0 0-57 15,-7-6-59-15,7 6-70 0,0 0-65 0,0 0-36 16,0 0-31-16,-7 7-21 0,7-7-17 0,-6 16-18 16,3-1-13-16,-3 5-25 0,1 1 7 15,-3 9-34-15,0-1 7 0,1 3-27 0,-2 0 2 16,-1 3-35-16,0-4 14 0,0 0-47 16,-2-3 19-16,1-1-26 0,-1 0-14 0,1-4-79 15,2-3-44-15,-2-3-85 0,5-4-70 0,0-3-152 16,6-10-72-16,-9 8-110 0,9-8-215 15,0 0-381-15,0 0-797 0</inkml:trace>
  <inkml:trace contextRef="#ctx0" brushRef="#br0" timeOffset="8033.15">11637 13039 359 0,'12'1'760'0,"-1"3"-115"15,1 4 17-15,2 1-48 0,0 5-17 16,-2 1-76-16,2 3-18 0,0 3-68 0,0 2-28 15,-1-1-39-15,0 1-43 0,-3-2-39 0,-1 0-40 16,1-2-35-16,-3-1-39 0,-1-4-32 16,1 0-28-16,-2-2-11 0,1-1-5 0,-6-11-7 15,6 14-8-15,-6-14-34 0,4 10-66 16,-4-10-64-16,0 0-71 0,0 0-98 0,0 0-65 16,0 0-132-16,0 0-111 0,-9-10-37 15,3 3-1093-15,-1-6-1365 0</inkml:trace>
  <inkml:trace contextRef="#ctx0" brushRef="#br0" timeOffset="8455.56">12693 12730 1203 0,'0'0'655'16,"-11"-9"-106"-16,11 9-93 0,-6-6-81 15,6 6-53-15,0 0 0 0,0 0-51 0,0 0-3 16,0 0-69-16,0 0-34 0,0 0-32 0,0 0-22 16,0 0-22-16,0 0-15 0,0 0-17 15,0 0-51-15,0 13-52 0,0-13-55 0,3 9-72 16,-3-9-44-16,2 12-60 0,-2-12-71 15,1 16-40-15,-1-16-55 0,-2 18-44 0,2-18-387 16,-3 20-426-16</inkml:trace>
  <inkml:trace contextRef="#ctx0" brushRef="#br0" timeOffset="8770.78">12589 13002 1523 0,'0'0'294'15,"-15"9"-7"-15,15-9 16 0,-12 10-8 16,12-10 7-16,-10 6-1 0,10-6-1 0,-9 6-15 16,9-6-30-16,0 0-25 0,0 0-43 0,-9 6-31 15,9-6-31-15,0 0-33 0,0 0-22 16,0 0-15-16,0 0-4 0,0 0-8 0,0 0-26 15,8-9-27-15,-8 9-26 0,12-8-9 16,-12 8-7-16,14-8-18 0,-14 8-13 0,16-7-3 16,-16 7 6-16,15-5 6 0,-15 5 7 0,14 0-24 15,-14 0-12-15,12 4-26 0,-12-4-14 16,11 17 28-16,-6-1 35 0,-2 0 6 0,0 4 22 16,-2 3 3-16,-1 1 61 0,-2 1 32 0,0 1 75 15,0-2-21-15,-3 1 40 0,2-3-3 16,-1 0 36-16,1-5-24 0,0-2 28 0,1 1-33 15,0-5 24-15,2-11-50 0,-3 16 14 0,3-16-50 16,0 0 11-16,0 0-51 0,0 0-44 16,9-4-95-16,-2-6-38 0,2-3-86 0,1-7-12 15,3-2-55-15,2-4-23 0,3-6-62 0,1-2-38 16,1 0-92-16,0-2-418 0,0-2-495 16</inkml:trace>
  <inkml:trace contextRef="#ctx0" brushRef="#br0" timeOffset="8943.27">12941 12766 618 0,'10'-17'585'0,"-4"3"-63"15,-1 2-46-15,0 4-3 16,-5 8-69-16,4-8-3 0,-4 8-62 0,0 0-1 0,0 0-66 16,-5 9-17-16,1 1-61 0,-3 1-30 0,-1 4-22 15,-3 1-27-15,1 0-19 0,-2 2-19 16,0-1-14-16,1 1-26 0,-1-2-40 0,1-3-44 16,2 0-48-16,1-1-44 0,1-2-65 15,1-3-43-15,6-7-47 0,-8 10-16 0,8-10-28 16,0 0-4-16,0 0-23 0,0 0-44 15,0 0-465-15,0 0-429 0</inkml:trace>
  <inkml:trace contextRef="#ctx0" brushRef="#br0" timeOffset="9647.39">12895 12833 777 0,'8'-6'436'15,"-8"6"-29"-15,16-5-11 0,-16 5 37 16,15 0-52-16,-15 0 3 0,19 5-33 0,-7 2-8 16,2 0-2-16,1 5-13 0,0 0-22 0,-1 1-34 15,-1 3-23-15,2-1-26 0,-2-1-31 0,0 2-39 16,-3-2-27-16,1-1-24 0,-1-1-16 15,-2-1-20-15,0-1-35 0,-2-1-41 16,0-2-37-16,-6-7 0 0,8 12-62 0,-8-12-7 16,4 9-59-16,-4-9 13 0,0 0-39 0,1 11 7 15,-1-11-43-15,0 0 6 0,-6 10-11 16,6-10 28-16,-9 3 13 0,9-3 36 0,-17 4 16 16,17-4 41-16,-22 0 13 0,10 1 40 0,-6 0 34 15,1 1 47-15,-2-1 22 0,1 2 38 16,-1 1 58-16,0-2 52 0,2 2 42 0,1-2 3 15,3 1 2-15,1-1-18 0,12-2-21 16,-18 2-28-16,18-2-38 0,-15 4-22 0,15-4-7 16,0 0-5-16,0 0 6 0,0 0-8 0,0 0-10 15,0 0-15-15,0 0-14 0,7-10-8 16,6 5-11-16,0-3-6 0,3 2-6 31,1 1-6-31,0-2-5 0,1 2-10 0,-2 0-26 0,1 0-29 0,-1 0-28 0,-1 3-8 0,-3-1 1 16,-12 3 15-16,20-1 17 0,-20 1 10 15,14 6 8-15,-14-6 7 0,10 11 31 0,-10-11-21 16,2 15 32-16,-2-15-18 0,-6 24 36 16,1-9-19-16,-3 2 23 0,-2 1-32 0,-3 1 18 15,-2 0-22-15,-2 2 17 0,1-2-48 0,-2-1-13 16,2-2-67-16,-1-3-8 0,1 0-63 16,0-1 1-16,1-3-60 0,0 0 29 0,2-3-24 15,1-3 27-15,2 0 5 0,10-3 33 0,-18 1 13 16,18-1 36-16,-17-1 21 0,17 1 25 15,-15-6 23-15,15 6 34 0,-11-6 10 16,11 6 44-16,-7-5-6 0,7 5 83 0,0 0 3 16,-6-7 59-16,6 7 1 0,0 0 69 0,0 0 3 15,10-3 52-15,-10 3 0 0,22 2-4 16,-3-2-12-16,3 1-28 0,4 0-17 0,3 1-30 16,1 1 12-16,5-2-51 0,0 4 6 15,0-2-44-15,-2 0 0 0,-1 1-43 0,-3-1 7 16,-2 1-40-16,-2-1 9 0,-5 0-59 0,0-1-11 15,-3-1 0-15,-3 1 0 0,0 0 0 16,-14-2 0-16,18 1 0 0,-18-1 0 16,16 1 0-16,-16-1-86 0,0 0-97 0,13-4-57 15,-13 4-35-15,0 0-84 0,2-11-26 0,-2 11-95 16,-2-14-45-16,2 14-97 0,-5-18-231 16,0 3-473-16,0 1-930 0</inkml:trace>
  <inkml:trace contextRef="#ctx0" brushRef="#br0" timeOffset="10148.37">13595 12865 545 0,'0'0'686'0,"0"0"-152"15,-7-10-69-15,7 10-88 0,0 0-70 0,0 0-52 16,0 0-25-16,-5-10-8 0,5 10 8 0,0 0-2 16,0 0-24-16,0 0-37 0,0 0-32 15,-7 11-26-15,7-11-18 0,-7 12-20 0,3-3-13 16,-3 3-9-16,0-1-10 0,0 1-11 15,0-1-5-15,-2 1-4 0,2 0-5 0,1-1-11 16,0-3-23-16,1-2-22 0,5-6-38 16,-9 13-33-16,9-13-22 0,-5 8-1 0,5-8 7 15,0 0 15-15,0 0 18 0,0 0 12 0,0 0 21 16,0 0 7-16,0 0 15 0,0 0 9 16,5 10 23-16,-5-10 27 0,0 0 25 0,9 8 22 15,-9-8 4-15,5 13-1 0,-2-4 2 16,-1 6 31-16,1 3-13 0,-2 2 23 0,0 3-36 15,-1 2 12-15,0 0-39 0,0 0 16 0,-1 1-33 16,0-2 15-16,0 0-33 0,-1-4 19 16,2-2-41-16,-1 0-21 0,0-5-99 15,1-13-32-15,0 20-51 0,0-20-53 0,3 11-83 32,-3-11-155-32,0 0-529 0,0 0-646 0</inkml:trace>
  <inkml:trace contextRef="#ctx0" brushRef="#br0" timeOffset="10351.66">13838 12975 901 0,'8'-9'617'0,"-8"9"-51"16,11-8-62-16,-11 8-79 0,0 0-58 0,0 0-36 16,5 14-30-16,-5-14-32 0,-6 25-15 15,1-6-42-15,-1 1 13 0,-3 3-49 0,-1 1-4 16,1 1-62-16,-2 0 8 0,2-5-54 0,0 1 5 15,1-2-84-15,-1-1-36 0,2-3-86 16,0-2-38-16,1-2-101 0,0-3-66 0,6-8-130 16,-7 8-227-16,7-8-400 0,0 0-715 15</inkml:trace>
  <inkml:trace contextRef="#ctx0" brushRef="#br0" timeOffset="10726.62">13798 12977 460 0,'3'-13'588'0,"1"1"-120"0,-4 12-56 15,6-16 1-15,-6 16-64 0,3-8 1 0,-3 8 2 16,0 0-26-16,0 0-36 0,10 5-30 16,-10-5-27-16,2 14-22 0,-2-14-13 0,0 22-10 15,-1-2 12-15,-1 0-30 0,1 4 11 16,-2 1-32-16,2 0 0 0,0 0-44 0,2 0-2 16,0-3-35-16,2 1 6 0,1-3-31 0,1 1 11 15,2-3-26-15,1-1 15 0,0-3-22 16,2-2 19-16,1 1-25 0,1-3 18 0,-1-1-19 15,3 1 19-15,0-3-20 0,0 0 18 16,1 0-18-16,0-2 27 0,0 0-18 0,1 1 25 16,-1-3-13-16,1 1 53 0,-2-2-24 15,0-1 45-15,-2 1-26 0,-12-2 23 0,23 0 23 16,-23 0 34-16,21-1-22 0,-21 1 5 0,19-2 3 16,-19 2 0-16,19-3-94 0,-19 3-54 15,15-4 0-15,-15 4 0 0,14-6 0 0,-14 6 0 16,9-7 0-16,-9 7 0 0,7-13 0 15,-7 13 0-15,1-19 0 0,-2 9 0 0,-2-7 0 16,-1-6 0-16,-4-4-443 0,-1-4-134 0,-2-7-137 16,-2 1-236-16,-2-7-790 0,-3-11-1426 15</inkml:trace>
  <inkml:trace contextRef="#ctx0" brushRef="#br0" timeOffset="11143.59">15153 12686 929 0,'0'0'635'15,"0"0"-40"-15,0 0-87 0,0 0-20 0,0 0-78 16,0 0-10-16,0 0-56 0,0 0-18 0,0 0-62 15,0 0-8-15,9 5-69 0,-9-5-34 16,0 0-28-16,12 4-23 0,-12-4-24 0,0 0-50 16,13 3-58-16,-13-3-54 0,0 0-59 15,14 4-52-15,-14-4-65 0,0 0-43 0,10 3-32 16,-10-3-88-16,0 0-131 0,8 6-540 16,-8-6-712-16</inkml:trace>
  <inkml:trace contextRef="#ctx0" brushRef="#br0" timeOffset="11505.18">14924 12768 696 0,'0'0'560'0,"0"0"-92"0,0 0-34 15,-8-6-84-15,8 6-35 0,0 0-72 0,0 0-33 16,0 0 33-16,0 0-28 0,0 0 22 16,0 0-35-16,0 0 13 0,0 0-38 0,0 0 9 15,8 15 2-15,-8-15-6 0,8 14 5 16,-3-2 0-16,1 1 4 0,-2 2-5 0,3 5 8 16,-1 1 13-16,-1 3-21 0,0-1-28 0,0 1-18 15,-2 1-28-15,2 0-20 0,-2-2-18 16,0 1-9-16,0-2-17 0,0-3-12 0,-1-2-20 15,0-1-45-15,0-3-47 0,0-3-23 16,-2-10-69-16,3 18-15 0,-3-18-79 0,2 13-41 16,-2-13-94-16,0 0-40 0,7 7-62 15,-7-7-123-15,0 0-97 0,0 0-344 0,6-9-679 16</inkml:trace>
  <inkml:trace contextRef="#ctx0" brushRef="#br0" timeOffset="11833.74">14996 12972 575 0,'-4'-14'718'0,"4"14"-100"0,-4-9-33 16,4 9-59-16,0 0-54 0,-4-10-55 0,4 10-48 16,0 0-61-16,0 0-47 0,-2-11-30 15,2 11 4-15,0 0 8 0,0 0-8 16,8-9-3-16,-8 9-17 0,15-5-21 0,-1-1-8 16,2 0 122-16,5-2-145 0,6-3-15 0,1 0-22 15,2 0-22-15,1 0-19 0,-1 0-17 16,0 2-15-16,-1 1-13 0,-5 2-14 0,0 0-10 15,-5 3 1-15,-1 0-11 0,0 2-2 16,-4 0 3-16,-14 1-1 0,25 1 3 0,-25-1 11 16,19 6-13-16,-19-6 4 0,15 12 0 0,-15-12 0 15,11 13 3-15,-11-13-6 0,8 15-1 16,-8-15-8-16,3 17 8 0,-3-17-26 0,1 18-8 16,-1-18-41-16,-2 18-24 0,2-18 84 15,-4 19-203-15,0-10-54 0,-1 0-55 0,0-1-44 16,-2 2-58-16,1-2-50 0,0-1-54 15,6-7-67-15,-14 11-172 0,14-11-414 16,-14 6-790-16</inkml:trace>
  <inkml:trace contextRef="#ctx0" brushRef="#br0" timeOffset="12429.75">15191 12936 1271 0,'0'0'556'0,"-13"-3"-60"0,13 3-56 0,0 0-35 15,-12 2-27-15,12-2-25 0,0 0-24 0,0 0-29 16,-5 11-45-16,5-11-37 0,0 0-35 15,6 12-32-15,-6-12-26 0,5 10-18 0,-5-10-23 16,8 11-18-16,-8-11-17 0,9 11-41 16,-9-11-38-16,8 12-49 0,-8-12-47 0,6 9-38 15,-6-9-39-15,4 10-24 0,-4-10-8 16,0 0-11-16,2 13 2 0,-2-13-18 0,0 0 43 16,-5 13 25-16,5-13 53 0,-5 8 12 0,5-8 43 15,-9 7 22-15,9-7 64 0,-9 6 30 16,9-6 36-16,-9 4 15 0,9-4 25 0,-7 6-21 15,7-6 5-15,0 0-12 0,-10 8 36 16,10-8-28-16,0 0 37 0,-5 9-35 0,5-9 44 16,0 0-27-16,0 0 19 0,1 13-36 0,-1-13 22 31,4 8-31-31,-4-8 12 0,6 10-38 0,-6-10 12 0,7 9-35 0,-7-9 20 16,6 9-34-16,-6-9 12 0,6 9-56 0,-6-9-14 15,3 11-74-15,-3-11-9 0,2 9-57 0,-2-9-7 16,-1 11-22-16,1-11 7 0,-4 13 2 15,4-13 23-15,-9 15 31 0,0-6 28 0,0 1 32 16,-2-1 39-16,-1 1 39 0,-1-1 40 16,-1 1 38-16,-2-1 28 0,2 0 35 0,-1 0 16 15,2-2-25-15,-1 1 64 0,1-3 34 0,3 2 14 16,1-3-31-16,9-4 24 0,-13 8-43 16,13-8 13-16,-10 5-20 0,10-5 33 0,0 0-9 15,0 0 20-15,0 0-32 0,0 0 11 16,0 0-36-1,0 0-9-15,21-3 4 0,-5-1 5 16,0-2-3-16,5-1-13 0,-1-1-11 0,4 0-21 16,3-2-8-16,2 0-17 0,1-2-6 15,0 2-27-15,0-1-7 0,-1 0-8 0,0-1-7 16,-1 0-22-16,-1 3-34 0,-5-1-21 0,-1 2-40 16,-1-1-54-16,-5 3-48 0,1 0-63 15,-4 0-62-15,-1 2-38 0,-11 4-88 0,17-6-77 16,-17 6-124-16,12-6-161 0,-12 6-586 15,0 0-982-15</inkml:trace>
  <inkml:trace contextRef="#ctx0" brushRef="#br0" timeOffset="12648.48">15424 13012 614 0,'0'0'760'0,"-9"-10"-188"16,9 10-79-16,-8-6-48 0,8 6-43 0,0 0-36 15,0 0-8-15,-12 7-12 0,12-7-29 16,-8 12-21-16,3-3-14 0,-1 4-34 0,-1 2-27 15,0 2-30-15,-1 3-23 0,-2 2-15 16,0 3 1-16,0 1-40 0,-2 2 8 0,0-2-52 16,0 3 5-16,-1-2-36 0,0-1 17 0,0 0-54 15,1-3-34-15,2-4-83 0,0-1-40 16,2-3-100-16,1-3-42 0,-1-1-97 0,4-1-87 16,4-10-105-16,-7 8-216 0,7-8-376 15,0 0-790-15</inkml:trace>
  <inkml:trace contextRef="#ctx0" brushRef="#br0" timeOffset="12862.97">15234 13229 415 0,'8'-7'735'0,"0"3"-121"0,-8 4 8 15,19-2-23-15,-19 2-75 0,25 7 11 0,-8 2-68 0,2 0-23 16,3 8-44-16,0-1 4 0,0 1-74 0,0 4-35 0,4 1-26 16,-6-3-22-16,0 0-18 0,-2 0-28 15,0-2-30-15,-3-3-31 0,-2 0-27 0,-2-4-17 16,0-1-7-16,-3-2-13 0,-2 0-9 0,-6-7-31 15,10 8-59-15,-10-8-68 16,0 0-83-16,0 0-91 0,0 0-62 0,0 0-110 0,0 0-65 16,3-13 29-16,-10 1-259 0,-2-1-881 0,-1-6-1267 15</inkml:trace>
  <inkml:trace contextRef="#ctx0" brushRef="#br0" timeOffset="13755.78">15728 12869 855 0,'0'0'674'0,"0"0"-78"0,-14-3-59 0,14 3-52 0,0 0-36 0,0 0-33 15,0 0-29-15,0 0-36 0,0 0-36 16,-5 8-37-16,5-8-32 0,0 0-32 15,12 4-34-15,-12-4-32 0,10 3-34 0,-10-3-18 16,12 3-24-16,-12-3-19 0,15 5-20 0,-15-5-29 16,15 5-50-16,-15-5-58 0,15 9-57 15,-15-9-50-15,9 13-45 0,-9-13-41 0,7 17-7 16,-7-17-2-16,1 19 42 0,-2-9 30 16,-3 4 45-16,-1 0 33 0,-2 1 62 0,-3 1 44 15,-1 2 68-15,-2-4 25 0,-2 2 83 0,2-1 5 16,-3 1 63-16,1-2-13 0,1-1 36 15,3-3-35-15,0 0 17 0,1-2-49 0,2-1 10 16,1-1-59-16,7-6 2 0,-10 10-49 16,10-10 22-16,0 0-36 0,-5 6 20 0,5-6-29 15,0 0 18-15,0 0-35 0,13-6 16 16,-13 6-59-16,14-8 12 0,-4 3-41 0,3-1 17 16,0 2-42-16,-1 1 23 0,-1-2-34 0,-11 5 29 15,21 0-18-15,-21 0 42 0,18 6-19 16,-8 2 38-16,-1 3-19 0,-2 2 35 0,-2 4-21 15,-2 0 60-15,1 1 8 0,-3 2 75 0,0-1 2 16,-1-1 45-16,0 0-25 0,-1-2 15 16,1-3-34-16,0-1 7 0,0-12-34 0,0 19 3 15,0-19-28-15,1 14 0 0,-1-14-28 16,0 0 8-16,4 11-53 0,-4-11-28 0,0 0-79 16,13-4-23-16,-7-2-59 0,4-4-12 0,0-2-65 15,2-6-5-15,2-2-63 0,-1-5 20 16,1-2-18-16,1-5 23 0,0-1 24 15,0 0 63-15,-1 0 30 0,-2 4 51 0,-1 1 13 16,0 1 53-16,-1 0 37 0,-3 5 68 0,2 2 46 16,-3 1 51-16,-1 3 30 0,0 1 33 15,-1 6 27-15,-1-1-3 0,-3 10-8 0,6-11 14 16,-6 11 4-16,0 0 9 0,0 0-2 16,0 0-8-16,4 8 5 0,-4-8-13 0,1 20-16 15,-1-7-9-15,0 3-13 0,0 1-18 0,0 1-20 16,0-1-29-16,0-1-19 0,0-1-19 15,0-2-11-15,0-13-17 0,0 20-34 0,0-20-50 16,1 19-31-16,-1-19-73 0,0 13-29 16,0-13-114-16,0 0-78 0,0 12-91 0,0-12-43 15,0 0-76-15,0 0-134 0,0 0-382 16,0 0-714-16</inkml:trace>
  <inkml:trace contextRef="#ctx0" brushRef="#br0" timeOffset="14652.65">15975 12818 60 0,'-4'-12'776'0,"4"12"-184"0,0 0-87 16,-4-12-15-16,4 12-87 0,0 0 0 0,0 0-54 15,0 0-4-15,0 0-46 0,2-13-4 16,-2 13-50 0,0 0 7-16,0 0-53 0,10-8 5 0,-10 8-49 15,10-4 3-15,-10 4-36 0,13-4-21 16,-13 4-16-16,17-3-15 0,-17 3-12 0,19-3-10 15,-19 3-13-15,21-3-5 0,-21 3-4 0,20-2-6 16,-20 2-6-16,21-1-2 0,-21 1-9 16,19 0 0-16,-19 0-6 0,18 2 22 0,-18-2-19 15,16 6 13-15,-16-6 12 0,16 13 5 16,-9-2 5-16,0 1-1 0,-3 5-4 0,-1 0 11 16,-1 2 0-16,-1 4-3 0,-1 1-2 0,-1 1-4 15,-1 0-5-15,0 0-2 0,-1-1-9 16,-1 1 5-16,-1-3-5 0,1 0-2 15,-1-1-13-15,1-4-14 0,-1-1-63 0,1-2-14 16,-2 0-78-16,3-3-17 0,3-11-82 0,-8 14-23 16,8-14-69-16,-5 8-18 0,5-8-1 15,0 0 6-15,0 0 3 0,-9-3 19 0,9 3 12 16,0 0 36-16,-4-15 73 0,4 15 74 16,-5-16 104-16,5 16 66 0,-5-16 101 0,5 16 49 15,-4-14 18-15,4 14-6 0,-3-11-21 0,3 11-9 16,0 0-6-16,-6-8-1 0,6 8-10 15,0 0 18-15,-7 10 26 0,7-10-33 0,-8 16 32 16,4 0-25-16,-1 3 23 0,-1 2-23 16,0 1 40-16,-1 0-31 0,0 1 6 0,2-1-49 15,-1-1 6-15,1 0-52 0,-1-1 9 16,1-3-33-16,1-2 13 0,0 0-47 0,1-3 1 16,-1-2-62-16,4-10 0 0,-3 16-58 0,3-16-21 15,-4 9-76-15,4-9-16 0,0 0-25 16,0 0 9-16,0 0 8 0,0 0 18 0,6-9 21 15,-6 9 16-15,6-14 17 0,-6 14 29 16,8-17 27-16,-8 17 23 0,7-15 20 0,-7 15 36 16,9-16 31-16,-9 16 12 0,6-12 8 0,-6 12 13 15,6-9 17-15,-6 9 18 0,0 0 50 16,8-7-25-16,-8 7 33 0,0 0-26 16,10 3 36-16,-10-3-15 0,5 12 35 0,-5-12-29 15,6 18 31-15,-5-8-24 0,1 0 40 0,0 5-29 16,0 0 26-16,1 2-43 0,-1-1 8 15,2 1-37-15,-1-1-9 0,0 0-11 0,1-1-7 16,1 1-2-16,0-2-4 0,1 0 2 0,1-2 9 16,1-1 6-16,0 1-1 0,1-2-7 15,2-1-4-15,1-2-1 0,0-1-4 0,1 0-3 16,-1-1-8-16,2-1-3 0,-3-2 0 16,1 1 3-16,0-2 3 0,0 1 4 0,-12-2 2 15,25 0 0-15,-12 0 6 0,-1-3 5 0,0 2 4 16,0-1 0-16,-1 1 0 0,-1-2 5 15,2 1-2-15,-12 2-3 0,19-6-87 16,-9 1 0-16,-2 3 0 0,0-4 0 0,-8 6 0 16,13-13 0-16,-6 2 0 0,-3-2 0 0,-2-4 0 15,-1-3 0-15,-4-5 0 0,-4-13 0 16,-5-5-220-16,-4-12-370 0,-4-2-269 0,-6-6-1194 16,-1-4-1815-16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2:58:22.3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1563 7668 213 0,'0'0'579'0,"0"0"-86"0,0 0-60 16,8-8-34-16,-8 8-50 0,0 0-52 0,0 0-28 15,10-5-22-15,-10 5 3 0,0 0-18 16,0 0-17-16,12-2-14 0,-12 2-3 0,0 0-5 16,0 0 23-16,10 4 0 0,-10-4-11 0,0 0-14 15,5 14-11-15,-5-14-24 0,-1 17-19 16,-1-2-22-16,-2 3-19 0,-2 4-24 15,-4 4 9-15,-4 8-34 0,-1-1 14 0,-4 5-30 16,-4-1 8-16,-7 9-22 0,-2 1 7 0,-2-2 4 16,-2-4 6-16,1 0-8 0,-1-4 2 15,7-6-9-15,0-4-6 0,3-2-26 0,4-5-62 16,4-3-46-16,2-4-64 0,5-4-110 0,1-4-107 16,10-5-81-16,0 0-91 0,-12-2-116 15,12 2-493-15,4-16-795 0</inkml:trace>
  <inkml:trace contextRef="#ctx0" brushRef="#br0" timeOffset="203.1">1477 7919 278 0,'0'0'793'0,"5"19"-92"0,-3-3-56 16,-2 2-42-16,0 7-84 0,-3 0-25 0,0 2-88 15,-1 3-56-15,-1 0-51 0,0 0-46 16,-2 0-45-16,2 0-40 0,-1-1-35 0,2-4-27 15,0-2-19-15,0 0-21 0,0-4-34 16,1-3-89-16,1-1-106 0,0-2-90 0,2-13-59 16,-1 17-19-16,1-17-61 0,0 0-143 0,3 9-763 15,-3-9-901-15</inkml:trace>
  <inkml:trace contextRef="#ctx0" brushRef="#br0" timeOffset="390.58">1810 7682 561 0,'0'0'749'0,"0"0"-106"0,10 3-62 0,-10-3-95 16,0 0-83-16,4 11-78 0,-4-11-66 16,0 0-33-16,2 14-79 0,-2-14-79 0,0 0-143 15,2 14-121-15,-2-14-100 0,0 0-191 0,0 16-572 16,0-16-675-16</inkml:trace>
  <inkml:trace contextRef="#ctx0" brushRef="#br0" timeOffset="750.62">1608 7906 175 0,'0'0'757'0,"-15"5"-195"16,15-5-99-16,0 0-92 0,0 0-47 15,0 0-50-15,0 0 3 0,0 0-72 0,0 0-2 16,0 0-70-16,0 0 7 0,9-12-56 0,-9 12 13 15,17-8-44-15,-5-1 14 0,2 4-39 16,0-3 25-16,1-1-41 0,4-1 29 0,1 0-38 16,-2-2 27-16,3 2-41 0,-1-1 4 15,-3 3-36-15,-1-2-14 0,-3 3 22 0,0 3 14 16,-3-2 37-16,-10 6 59 0,13-2-1 16,-13 2 55-16,0 0 4 0,8 12 50 0,-8-12-16 15,-5 22 32-15,1-5-35 0,-1 2 17 0,-3 2-27 16,-1 4 24-16,-2 2-34 0,1 0-20 15,-3 1-18-15,2 1-23 0,-2-2-15 0,0 0-17 16,1 1-7-16,-1-3-9 0,1-3-8 16,3-1-27-16,-1-5-29 0,4-1-49 0,-1-2-49 15,3-4-56-15,0 0-58 0,4-9-60 0,-5 8-47 16,5-8-25-16,0 0-20 0,0 0-31 16,0 0-62-16,2-13-52 0,-2 13 67 0,5-16-327 15,-2 4-324-15</inkml:trace>
  <inkml:trace contextRef="#ctx0" brushRef="#br0" timeOffset="1276.5">1731 8081 976 0,'8'-9'375'0,"-2"1"-19"0,-6 8 31 16,9-7-4-16,-9 7 28 0,0 0-24 0,14 4 15 16,-14-4 0-16,11 19 42 0,-5-2-54 0,0 2-33 15,0 3-14-15,0 1-34 0,-1 4-22 16,0 1-30-16,0-3-43 0,-1 1-28 0,1-2-30 16,0-2-28-16,-1-1-19 0,0-4-31 15,-1-2-17-15,0-1-9 0,0-3-8 0,-3-11-10 16,5 15-24-16,-5-15-45 0,0 0-45 0,13 1-66 15,-13-1-72-15,13-10-58 0,-4-1-45 16,3-4-30-16,0-3-30 0,2-4 13 0,0-2 28 16,2-2 18-16,1-6 47 0,0 0 34 15,0 0 43-15,0 1 41 0,-3 5 35 0,0 1 42 16,-2 3 47-16,-3 4 47 0,0 4 75 16,-2 1 56-16,-1 2 95 0,-2 2-22 0,-4 9 9 15,5-9-44-15,-5 9 11 0,0 0-54 0,0 0 6 16,0 0-56-16,-11 8 11 0,4-1-53 15,-3 2-12-15,-1 1-76 0,-1 0-20 0,-1 0-58 16,2 1-4-16,-1-1-50 0,-2-1 12 16,3-1-22-16,-1-2 16 0,2 0-14 0,10-6 15 15,-16 7 5-15,16-7 48 0,-16 2 26 0,16-2 56 16,-12 4 47-16,12-4 77 0,0 0-6 16,-16 0 52-16,16 0-24 0,0 0 15 15,-12 2-31-15,12-2 60 0,0 0 25 0,0 0 66 16,0 0-1-16,0 0 16 0,3 13 10 0,-3-13-4 15,13 10-7-15,-1-1-8 0,1 1 3 16,3 2-1-16,0 1-25 0,1-1-19 0,-1 2-21 16,0-1-31-16,1 2-17 0,-2-2-30 0,-2 1-92 15,2-2-24 1,-5-1 0-16,-1-2 0 0,3 0 0 0,-5-2 0 16,-7-7 0-16,11 10 0 0,-11-10 0 0,10 11 0 15,-10-11 0-15,0 0-127 0,7 7-295 16,-7-7-165-16,0 0-199 0,0 0-1188 0,0 0-1720 15</inkml:trace>
  <inkml:trace contextRef="#ctx0" brushRef="#br0" timeOffset="1651.93">2271 7899 1154 0,'0'0'663'16,"-9"-7"-37"-16,9 7-79 0,0 0 11 16,0 0-50-16,0 0-14 0,4-10-71 0,-4 10-40 15,8-3-63-15,-8 3-49 0,14-7-41 0,-4 4-43 16,2-3-38-16,3 0-27 0,-1 2-26 16,2-2-23-16,-1 0-27 0,1 1-58 0,0 0-58 15,1-1-62-15,-2 2-59 0,0-1-80 0,-4 0-83 16,-1 1-79-16,-10 4-86 0,19-3-211 15,-19 3-581-15,12-5-915 0</inkml:trace>
  <inkml:trace contextRef="#ctx0" brushRef="#br0" timeOffset="2074.54">2447 7729 38 0,'-9'-7'646'0,"9"7"-107"0,0 0-85 0,0 0-40 15,0 0-64-15,0 0-49 0,0 0-35 16,-2-11-28-16,2 11-24 0,0 0-20 0,0 0-17 16,0 0-15-16,0 0-7 0,8-4-21 0,-8 4-7 15,0 0-10-15,0 0-13 0,0 0-8 16,0 0-9-16,0 0-9 0,13-4-4 0,-13 4 2 16,0 0 5-16,0 0 6 0,0 0 2 15,6 7-3-15,-6-7-4 0,0 0-5 0,0 0-4 16,5 12-4-16,-5-12 4 0,0 0-1 0,2 13 13 15,-2-13 6-15,0 12 9 0,0-12 9 16,2 20 9-16,-2-20 5 0,-2 29 2 16,2-9 13-16,0 4-3 0,0 4-4 0,-2 4-12 15,2 4-3-15,-2 3-12 0,-1 5-12 0,0 0-26 16,0-1 7-16,0 0-8 0,0-7 7 16,0-2-24-16,-1-2 5 0,3-5-10 0,-1-1-7 15,-1-2-12-15,2-3-2 0,-1-3-4 16,1-3-6-16,-1 0-17 0,1-5-36 0,1-10-43 15,-1 19-56-15,1-19-76 0,-1 15-132 0,1-15-147 16,0 0-123-16,-4 13-130 0,4-13-196 16,0 0-425-16,0 0-970 0</inkml:trace>
  <inkml:trace contextRef="#ctx0" brushRef="#br0" timeOffset="2262.81">2296 8147 864 0,'-7'-15'759'0,"2"2"-109"16,1 2-80-16,4 11-119 0,-6-14-4 0,6 14-4 15,0 0 20-15,0 0-46 0,0 0-32 16,0 0-59-16,-8 6-41 0,8-6-38 0,0 13-45 16,0-13-42-16,0 18-25 0,0-18-29 0,0 20-19 15,0-20-16-15,0 20-21 0,0-20 68 16,-1 19-211-16,1-19-62 0,0 17-48 0,0-17-56 16,0 13-74-16,0-13-114 0,0 0-103 15,-1 14-105-15,1-14-787 0,0 0-1056 0</inkml:trace>
  <inkml:trace contextRef="#ctx0" brushRef="#br0" timeOffset="2747.65">2250 8111 397 0,'2'-12'565'15,"1"-1"-49"-15,1 3-43 0,3-1-20 0,-1-1-80 16,1 2 29-16,1-1-40 0,3 1 11 16,-1 1-43-16,1 0 1 0,1-1-63 0,1 2-4 15,2 0-57-15,-2 2-18 0,3-1-19 16,0-1-16-16,-1 3-11 0,2 2-13 0,-2-2-17 15,-2 2-21-15,0 1-20 0,-13 2 9 16,18-3-25-16,-18 3 4 0,15 2 8 0,-15-2-1 16,9 6-6-16,-9-6-15 0,3 12-4 15,-3-12-11-15,-2 16-1 0,-2-3-10 0,-2 1-3 16,-2-2-3-16,0 2 2 0,-3 2-6 0,-2-1 5 16,2-2-11-16,-5 3-6 0,2-2 4 15,-2-2 8-15,2-1-8 0,1-1 11 0,-1-1 0 16,3-1 1-16,-1-1-2 0,3-2-2 0,9-5-8 15,-13 8-24-15,13-8-14 0,-10 5-1 16,10-5-6-16,0 0-10 0,0 0 3 16,0 0-33-16,0 0 29 0,7-13-40 0,-7 13 25 15,11-10-12-15,-4 3 40 0,2-2-22 0,2 0 34 16,0 1-20-16,0 0 31 0,0 1-27 16,0 1 27-16,1-1-20 0,-3 3 39 0,-9 4-16 15,15-4 40-15,-15 4-4 0,0 0 42 16,16 4-19-16,-16-4-9 0,4 13-2 0,-4-13-12 15,-2 19-35-15,-1-5-28 0,-3 3-17 0,-2 2-1 16,-1 1 10-16,-2 3 1 0,-3 0 9 16,0 0 9-16,0-2-4 0,-1 0-19 0,2-5-25 15,-1-1-49-15,2-1-50 0,0-3-86 0,2-3-65 16,2-3-87-16,8-5-84 0,-12 3-100 16,12-3-483-16,0 0-701 0</inkml:trace>
  <inkml:trace contextRef="#ctx0" brushRef="#br0" timeOffset="2907.46">2306 8282 796 0,'7'-8'503'15,"-7"8"-45"-15,12-12-26 0,-12 12-6 0,12-9-57 16,-12 9-13-16,11-6-1 0,-11 6-17 0,13 0-13 16,-13 0-43-16,12 2-1 0,-12-2-8 15,15 7-38-15,-15-7-34 0,13 11-33 0,-6-4-31 16,-2 0-31-16,1 0-13 0,0 1-23 0,-1-1-20 16,-5-7-51-16,8 13-56 0,-8-13-41 15,10 12-38-15,-10-12-40 0,6 7-87 16,-6-7-107-16,0 0-120 0,0 0-138 0,14-4-648 15,-14 4-882-15</inkml:trace>
  <inkml:trace contextRef="#ctx0" brushRef="#br0" timeOffset="3439.03">2634 7769 680 0,'5'-13'766'0,"-2"4"-46"15,-3 9-60-15,4-11-41 0,-4 11-49 16,0 0-70-16,0 0-73 0,0 0-55 0,-7 9-49 15,1-2-43-15,-2 4-37 0,1 1-27 16,0-1-42-16,0 2-23 0,-2-1-29 0,2 1-20 16,2-5-23-16,5-8-30 0,-8 14-40 15,8-14-3-15,0 0 1 0,-2 10-11 0,2-10-23 16,0 0-35-16,11-2-26 0,-11 2-34 0,16-10-20 16,-3 4-5-16,-1-1 30 0,2 0-28 15,0 1 40-15,0-2-12 0,0 1 42 0,1 3-14 16,-3-1 35-16,-1 0-17 0,-11 5 34 15,18-4-9-15,-18 4 76 0,14 1 15 0,-14-1 61 16,10 10-8-16,-10-10 16 0,4 15-26 0,-4-15 6 16,-2 27-29-16,-2-9 10 0,-4 3-32 15,1-1 8-15,-2 0-25 0,0-1 15 16,-3 2-29-16,1-2-3 0,0-1-73 0,-1-3-41 16,2 0-28-16,-1-3-38 0,3-2-28 0,1-5-74 15,7-5 3-15,-12 10-17 0,12-10 31 16,0 0 19-16,-13 2 52 0,13-2 19 0,0 0 45 15,-7-6 41-15,7 6 67 0,0 0 17 0,0 0 69 16,-4-10-26-16,4 10 54 0,0 0 22 16,0 0 75-16,0 0 38 0,0 0 72 0,0 0-26 15,4 14-11-15,-2-4-5 0,0 5-21 16,0 4-3-16,-2 0-27 0,2 6-16 0,-1 0-40 16,0 0-11-16,-1 1-35 0,0-2-14 15,0-2-22-15,0-1-12 0,-1-2-15 0,1-1-27 16,-1-2-48-16,1-2-42 0,0-14-69 15,-1 20-114-15,1-20-126 0,-1 10-120 0,1-10-82 16,0 0-120-16,0 0-193 0,0 0-370 0,0 0-868 16</inkml:trace>
  <inkml:trace contextRef="#ctx0" brushRef="#br0" timeOffset="3736.68">2604 8132 402 0,'0'-17'763'0,"0"17"-106"16,2-12-100-16,-2 12-24 0,3-10-37 0,-3 10 21 15,5-10-47-15,1 3-29 0,4-1-70 0,3-3-29 16,2-2-77-16,6-2-19 0,2-1-64 16,2 0-13-16,-1 1-58 0,1 2-2 0,-1 0-50 15,-3 3 4-15,-1 0-38 0,1 2 1 16,-4 2-38-16,-2 2 17 0,1 0-19 0,-4 3 26 16,-12 1-17-16,20 4 26 0,-20-4-6 0,16 15 52 15,-9-3-10-15,-2 4 12 0,-2 2 12 16,-2 1 10-16,-3 6 7 0,-1 0-6 0,-3 4-10 15,-1 1-12-15,-1-1-9 0,-1-1-19 16,-2 0 3-16,1-1-7 0,1-7-9 0,-2-1-36 16,2-1-56-16,1-4 72 0,-1-2-234 15,2 0-82-15,1-4-91 0,6-8-127 0,-10 7-114 16,10-7-107-16,0 0-791 0,-11-3-1172 0</inkml:trace>
  <inkml:trace contextRef="#ctx0" brushRef="#br0" timeOffset="3924.16">2804 8105 1323 0,'-2'-10'814'0,"2"10"-153"0,-3-12-19 16,3 12-64-16,0 0-33 0,0 0-86 0,-8 12-37 16,8-12-41-16,-5 23-33 0,0-5-32 15,2 3-29-15,-1 4-41 0,0 2-19 16,-1 4 84-16,1 3-180 0,-1-1-22 0,-2 1-23 16,2-1-13-16,-2 0-20 0,2-2-52 0,0-2-66 15,-1-5-55-15,2-3-49 0,0-5-74 16,-1 0-137-16,2-6-132 0,3-10-195 0,-6 14-274 15,6-14-552-15,0 0-1169 0</inkml:trace>
  <inkml:trace contextRef="#ctx0" brushRef="#br0" timeOffset="4116.08">2804 8286 1215 0,'8'5'919'0,"2"3"-58"0,-1 3-65 0,2 4-66 16,1 1 38-16,-2 1-219 0,1 1-92 15,-1 1-63-15,1-1-53 0,-2 1-58 0,1-1-51 16,-3-1-42-16,1-3-44 0,-3 0-21 0,2-2-21 16,-3-1-23-16,0-3-81 0,-4-8 0 15,6 13 0-15,-6-13-129 0,4 11-101 0,-4-11-138 16,0 0-123-16,0 0-97 0,0 0-218 16,0 0-956-1,0 0-1454-15</inkml:trace>
  <inkml:trace contextRef="#ctx0" brushRef="#br0" timeOffset="4536.24">3193 7847 1352 0,'0'0'686'16,"-4"-16"-114"-16,4 16-103 0,-1-10-61 16,1 10-27-16,0 0-18 0,0 0-50 0,0 0-50 15,5-10-42-15,-5 10-12 0,0 0-62 16,9 10-6-16,-9-10-51 0,7 11 1 0,-7-11-89 16,9 15-33-16,-9-15-93 0,8 14-39 0,-8-14-105 15,8 16-50-15,-8-16-100 0,6 14-140 16,-6-14-134-16,10 8-289 0,-10-8-573 0</inkml:trace>
  <inkml:trace contextRef="#ctx0" brushRef="#br0" timeOffset="4880.39">3357 7765 213 0,'6'-12'700'0,"-6"12"-124"16,6-6-62-16,-6 6-51 0,0 0-67 15,7-6-34-15,-7 6-31 0,0 0-27 0,0 0-22 16,0 0-21-16,0 0-34 0,12 4-11 31,-12-4-17-31,0 0-21 0,0 0-25 0,0 14-24 0,0-14-25 0,-2 13-22 0,2-13-17 0,-6 16-22 31,2-7-32-31,-2 4-26 0,-2 1 18 0,1-2-30 0,-1 3 34 0,-2-1-26 16,1 1 38-16,-2 0-11 0,2-3 77 0,-1 0 22 16,1-2 53-16,0 1 9 0,-1-1 9 0,4-3 9 15,6-7-14-15,-11 12-27 0,11-12-27 16,-7 9-36-16,7-9-32 0,0 0-9 0,-6 10 2 15,6-10-1-15,0 0-6 0,0 0-2 16,11 2-8-16,-11-2-4 0,12-2-6 0,-3-1-19 16,-9 3-13-16,24-9-9 0,-9 3-7 0,0-1 5 15,1 1-32-15,0 0-50 0,0 1-74 16,-2-2-4-16,2 1-79 0,-3 1-63 0,2 1-150 16,-4-1-78-16,-11 5-132 0,16-2-149 0,-16 2-335 15,0 0-782-15</inkml:trace>
  <inkml:trace contextRef="#ctx0" brushRef="#br0" timeOffset="5114.89">3274 8161 674 0,'-8'11'739'0,"1"-5"-131"0,7-6-68 15,-9 12-84-15,9-12-24 0,-4 9-12 0,4-9-17 16,0 0-50-16,0 0-46 0,5 8-36 0,-5-8-35 15,0 0-26-15,19-4-29 0,-5-2-30 16,0 2-30-16,2-4-21 0,2-1-17 0,2 1-22 16,0-1-16-16,-1-1-37 0,1 0-82 15,-2 0-46-15,1 1-105 0,-1-1-53 0,-4 3-87 16,-1-1-40-16,-3 3-72 0,-10 5-100 16,14-8-94-16,-14 8-331 0,0 0-602 0</inkml:trace>
  <inkml:trace contextRef="#ctx0" brushRef="#br0" timeOffset="5286.75">3524 8069 1408 0,'0'0'466'0,"0"0"-40"0,0 0 7 15,-17 2-28-15,17-2 7 0,0 0-55 0,-13 3-12 16,13-3-72-16,-13 5-2 0,13-5-52 16,-10 9-17-16,4 0-10 0,-4 0-15 0,3 4-4 15,-2 0-10-15,-1 4-12 0,1 2-8 16,-2 1-20-16,-2 3-26 0,1 3-10 0,-1-1 101 16,-1 0-163-16,1 1-18 0,-1-1-52 15,1 0-58-15,-1-2-61 0,4-3-52 0,0-2-50 16,1-5-79-16,3-1-105 0,0-4-157 0,6-8-139 15,-7 7-451-15,7-7-806 0</inkml:trace>
  <inkml:trace contextRef="#ctx0" brushRef="#br0" timeOffset="5474.64">3398 8255 876 0,'13'1'819'15,"-1"3"-21"-15,1 3-73 0,-1 0-71 0,2 3-59 16,0 3-76-16,-1 0-57 0,1 2-69 15,-1 1-46-15,0-1 64 0,-1-2-198 0,-1 1-40 16,0-2-33-16,-2-1-27 0,-1-1-23 16,1-2-19-16,-3-2-39 0,-6-6-42 0,9 10-33 15,-9-10-80-15,7 7-107 0,-7-7-107 0,0 0-102 16,0 0-118-16,0 0-170 0,0 0-846 16,12-4-1218-16</inkml:trace>
  <inkml:trace contextRef="#ctx0" brushRef="#br0" timeOffset="5891.33">3834 7691 1178 0,'3'-12'761'0,"-3"12"-94"0,0 0-94 16,2-10-90-16,-2 10-61 0,0 0-24 15,0 0-25-15,0 0-44 0,0 0-51 0,-2 9-46 16,2-9-49-16,-9 23-20 0,3-8-32 0,-2 4-4 16,0 1-39-16,-3 2-4 0,1 1-39 15,-1 1 15-15,-1-5-39 0,2 1 26 0,0-1-33 16,0-1-14-16,2-2-70 0,1-4-41 16,2 0-98-16,-1-2-54 0,6-10-125 0,-6 11-40 15,6-11-76-15,0 0-92 0,0 0-109 16,0 0-350-16,0 0-672 0</inkml:trace>
  <inkml:trace contextRef="#ctx0" brushRef="#br0" timeOffset="6892.39">3819 7847 120 0,'8'-8'649'0,"1"1"-87"0,-2 1-79 15,-7 6 9-15,13-8-96 0,-13 8 21 16,10-4-49-16,-10 4 11 0,0 0-22 0,0 0 11 16,14 4-69-16,-14-4-13 0,2 10-54 0,-2-10-10 15,-5 23-46-15,0-8 5 0,-3 3-33 16,-2 2 9-16,1 0-42 0,-2-1-15 15,-1-1-18-15,1-1-15 0,2-2-5 0,0-2-16 16,2-2-9-16,2-3-23 0,0-1-38 0,5-7-10 16,-5 11-28-16,5-11-6 0,0 0-65 15,0 0-32-15,12-7-82 0,-3-1-32 0,3-2-74 16,2-2-9-16,1-1-5 0,0-2 14 16,1 2 24-16,-2-1 54 0,2-1 51 0,-3 4 44 15,-1 0 35-15,0 4 48 0,-3-1 68 0,-2 3 87 16,-7 5 50-16,11-3 62 0,-11 3-18 15,0 0 72-15,5 8 0 0,-5-8 19 0,-2 15-55 16,-2 0 12-16,-3 5-9 0,-1-1 41 16,-2 1-42-16,-3 5 17 0,-1-2-25 0,0 2 0 15,0-3-11-15,-1 0-9 0,0-2-17 16,3-2-21-16,0-4-21 0,2 0-15 0,3-3-27 16,-2 0-22-16,4-3-37 0,5-8 7 0,-5 12-7 15,5-12-14-15,0 0-34 0,0 0-54 16,0 0-52-16,20-7 4 0,-9 0-47 0,2-2 13 15,2-2-27-15,1 0 34 0,-1-1-6 16,2 0 57-16,-1 0-1 0,1 0 48 0,-2 0-11 16,-1 3 43-16,-1 0-16 0,-3 1 36 0,2 1-17 15,-3 0 47-15,-9 7 6 0,14-8 49 16,-14 8-7-16,11-7 43 0,-11 7-13 16,0 0 37-16,11-2-30 0,-11 2 24 0,0 0-35 15,0 0 19-15,7 6-43 0,-7-6 22 0,0 0-37 16,2 11 27-16,-2-11-30 0,0 0 29 15,0 13-24-15,0-13 32 0,0 12-22 0,0-12 1 16,-2 12 5-16,2-12-2 0,-1 15 28 16,1-15-4-16,-2 19 19 0,2-19 0 0,-3 25 8 15,1-8-8-15,1-1 9 0,-1 2 5 0,1 1 15 16,-1 0-12-16,0 0 11 0,1 2-19 16,-1-2 0-16,1 0 3 0,-1 1-8 0,2 1-8 15,-2-4-15-15,1 1-1 0,1 0-11 0,-1-2-34 16,0 0-34-16,-1 1 0 0,1-3 0 15,1-1 0-15,-1-2 0 0,-1 1 0 16,2-12 0-16,0 20 0 0,0-20 0 0,0 18 0 16,0-18 0-16,-1 13 0 0,1-13 0 0,-1 13 0 15,1-13 0-15,0 0 0 0,0 15 0 16,0-15 0-16,0 0 0 0,-2 10 0 0,2-10 0 16,0 0 0-16,0 0 0 0,-2 12 0 15,2-12 0-15,0 0 0 0,0 0 0 0,0 0 0 16,-13 1 0-16,13-1 0 0,0 0 0 0,-13-7 0 15,6 1-131-15,1-1-144 0,-2-3-13 16,-2-2-16-16,0-3-13 0,-1-1-22 0,-1-2 12 16,1 0 34-16,-1 0 59 0,1-2 40 0,0 2 32 15,-1 0 34-15,2 1 35 0,2 4 69 16,0 1 72-16,0 0 58 0,1 5 39 16,2-1 22-16,5 8 0 0,-9-12-13 0,9 12-22 15,-8-9-6-15,8 9 11 0,0 0 8 0,0 0-4 16,-11 2 2-16,11-2-12 0,-5 11-1 15,5-11-14-15,-5 16 5 0,5-16-13 0,-5 18-18 16,2-8-17-16,3-10-14 0,-2 19-14 16,2-19-10-16,-3 17-11 0,3-17-27 0,-1 14-49 15,1-14-43-15,0 0-29 0,1 14-34 0,-1-14-56 16,0 0-80-16,0 0-77 0,19-6-90 16,-6-2-35-16,2-3-66 0,0-1-108 0,5-6-92 15,0 0-286-15,0-1-666 0</inkml:trace>
  <inkml:trace contextRef="#ctx0" brushRef="#br0" timeOffset="7033.01">4033 8256 920 0,'15'-7'558'16,"-4"1"9"-16,-2 2-22 0,-9 4-4 0,17 2-9 16,-17-2-21-16,14 10-21 0,-7 2-31 0,0 3-36 15,-2 1-65-15,-1 3-51 0,-1 2-57 16,-1 2-22-16,-1-2-52 0,-1 0-28 0,0-2-34 16,-1 0-30-16,0-3-55 0,0 0-53 15,0-3-73-15,1-13-95 0,-1 19-139 0,1-19-143 16,-3 11-128-16,3-11-230 0,0 0-655 0,0 0-1113 15</inkml:trace>
  <inkml:trace contextRef="#ctx0" brushRef="#br0" timeOffset="7548.65">4344 7693 476 0,'0'0'590'0,"0"0"-78"16,0-15-47-16,0 15-48 0,0 0-35 16,0 0-20-16,0 0-15 0,3-9-19 0,-3 9-16 15,0 0-12-15,0 0-14 0,0 0-15 0,12 6-9 16,-12-6-2-16,8 13-12 0,-5-4-12 15,1 5-9-15,2 1-22 0,-3 3-12 0,2 4 1 16,0 0 3-16,-2 3-7 0,0 1-27 16,-1 0-20-16,1 1-13 0,-1-1-9 0,-1 0-16 15,0-1-15-15,0-1-16 0,-1-4-16 0,0-1-11 16,1 0-47-16,-1-2 0 0,0-3 0 16,0-14 0-16,0 22-47 0,0-22-61 15,-1 16-37-15,1-16-38 0,1 12-100 0,-1-12-104 16,0 0-79-16,0 0-79 0,0 0-83 0,0 0-117 15,0 0-732-15,0 0-1099 0</inkml:trace>
  <inkml:trace contextRef="#ctx0" brushRef="#br0" timeOffset="7879.1">4422 7865 1165 0,'-1'-11'723'0,"1"11"-82"15,0 0-103-15,-1-11-70 0,1 11-62 0,0 0-60 16,0 0-62-16,3-12-22 0,-3 12-19 0,0 0-17 15,9-13-26-15,-9 13-29 0,13-11-36 16,-1 4-30-16,-1 0-17 0,3-1-16 0,-1 2-20 16,2-1-7-16,-2 1-12 0,2 0-10 0,0 0-4 15,-2 2-6-15,0-1-6 0,-3 3-7 16,-10 2-6-16,19-5-7 0,-19 5 6 0,16-3-1 16,-16 3 18-16,12 3 39 0,-12-3 37 15,11 11 31-15,-8-3 27 0,0 5 14 0,-1 3 2 16,-2 4-2-16,0 0-3 0,-1 5-4 15,-1-1-18-15,0 0-18 0,0 1-20 0,0-2-15 16,0 0-21-16,0-3-10 0,1-3-8 0,-1 1-9 16,0-2-12-16,1-4-46 0,1-12-61 15,-1 21-54-15,1-21-46 0,-1 16-48 0,1-16-74 16,-1 11-128-16,1-11-114 0,0 0-99 16,-4 12-112-16,4-12-716 0,0 0-1101 0</inkml:trace>
  <inkml:trace contextRef="#ctx0" brushRef="#br0" timeOffset="8222.81">4491 8041 800 0,'0'0'739'16,"-15"-9"-103"-16,15 9-48 0,-10-4-121 0,10 4-55 15,0 0-107-15,-9-6-38 0,9 6-72 16,0 0-13-16,0 0-48 0,0 0 3 0,0 0-49 16,2-15 9-16,-2 15-43 0,9-7 14 15,-9 7-37-15,14-7 19 0,-14 7-32 0,14-11 12 16,-14 11-68-16,16-8-9 0,-16 8-62 0,12-6-7 15,-12 6-62-15,10-5 26 0,-10 5-66 16,0 0-48-16,0 0-22 0,8 9 13 0,-8-9 45 16,-5 11 44-16,5-11 50 0,-9 17 89 0,2-7 80 15,-1 4 64-15,-2-3 98 0,1 1 27 16,0 1 52-16,0-4 17 0,1 3-5 16,1-5-23-16,1 2-39 0,6-9-35 0,-7 10-29 15,7-10-14-15,-6 10-12 0,6-10-13 0,0 0-21 16,0 0-35-16,0 0-22 0,15 1-90 15,-15-1-30-15,16-8-68 0,-2 2-13 0,-1-1-63 16,2 0 26-16,-2 0-29 0,1 0 24 16,-1 3-22-16,-2 0-56 0,-11 4-25 0,16-4-41 15,-16 4-47-15,0 0-82 0,10 5-341 0,-10-5-348 16</inkml:trace>
  <inkml:trace contextRef="#ctx0" brushRef="#br0" timeOffset="8644.64">4538 8156 732 0,'-13'12'491'0,"0"2"-45"0,-4 1-13 0,2-2-20 16,-1-1-31-16,1 3-28 0,-1-3-39 0,2 1-12 15,1-4 115-15,2 1-199 0,0-3 82 16,5 1-189-16,6-8 135 0,-9 9-160 0,9-9 124 16,0 0-163-16,0 0-11 0,0 0-24 15,0 0-39-15,14-4-24 0,-4 0-17 0,2-3 9 16,3-1 8-16,0-2 8 0,2 1 3 0,0-3-28 16,0 2 28-16,-1-1-34 0,0 1 13 15,-2 1-31-15,-2 1 44 0,2-1-21 0,-4 3 37 16,0 0-6-16,-2 0 54 0,-8 6 19 15,11-7 54-15,-11 7-11 0,10-5 46 0,-10 5 3 16,0 0 62-16,0 0-12 0,11 4 9 16,-11-4-3-16,3 10-13 0,-3-10-13 0,3 17-17 15,-3-17-14-15,1 20-18 0,0-9-23 0,-2 1-1 16,1 6-17-16,-1 0-10 0,-2-1-14 16,3 2-6-16,-2 0-13 0,0-1-17 0,0 1-34 15,1-3-44-15,0 2-45 0,0-5-43 16,1 0-24-16,0-13-10 0,1 21-3 0,-1-21 27 15,3 16 34-15,-3-16 33 0,7 12 22 0,-7-12 18 16,9 7 13-16,-9-7 11 0,10 3 11 16,-10-3 4-16,0 0 10 0,15 0 4 15,-15 0 1-15,14-4 3 0,-14 4 4 0,13-7-3 16,-13 7-29-16,14-12-58 0,-9 5-71 0,4-2-72 16,-2-2-60-16,1 0-68 0,-4 1-88 15,0 0-87-15,-1 1-15 0,-3 9-299 0,2-19-394 16</inkml:trace>
  <inkml:trace contextRef="#ctx0" brushRef="#br0" timeOffset="8789.62">4683 8297 1127 0,'-10'-4'536'0,"-2"2"-46"0,12 2-19 16,-18-2-45-16,18 2-34 0,-20 4-50 0,6 0-23 15,0 4-26-15,0 0-29 0,-3 4-45 0,1 1-37 32,-4 5-28-32,-1 0-32 0,2 4-12 0,-5 3-26 15,0 1-17-15,1 1-9 0,0-1-16 0,1 0-42 16,2-3-63-16,2-1-69 0,0-2-60 15,5-4-61-15,-1-3-42 0,2-2-67 0,4-1-161 16,-1-4-700-16,9-6-831 0</inkml:trace>
  <inkml:trace contextRef="#ctx0" brushRef="#br0" timeOffset="9008.42">4277 8510 529 0,'0'0'735'0,"17"-3"-26"16,-17 3-11-16,19 5-48 0,-6 0-49 0,1 3-66 15,3 0-64-15,0 3-51 0,2 0-61 0,1 1-37 16,3 1-46-16,-2-2-54 0,0-1-37 16,0 1-40-16,3-2-28 0,0-2-15 0,1-2-16 15,0 0-59-15,2-2-88 0,1-2-69 16,0-1 18-16,1-2-15 0,0 0-143 0,0-2-122 16,-1 1 8-16,0-2-49 0,4 0-108 0,-1-2-46 15,-1 0-729-15,-2 0-919 0</inkml:trace>
  <inkml:trace contextRef="#ctx0" brushRef="#br0" timeOffset="9212.04">5013 8325 1584 0,'0'0'1016'0,"0"0"-255"0,0 0-86 15,0 0-110-15,0 0-126 0,0 0-82 0,0 0-20 16,0 0-20-16,11-3-34 0,-11 3-46 15,15-7-41-15,-7 4-32 0,2-2-42 0,2-2-17 16,1 0-34-16,2 0-38 0,-2-1 52 16,2 2-221-16,-1-2-64 0,-1 1-65 0,2 3-74 15,-2-2-116-15,2-2-82 0,-2 3-194 16,2-3-755-16,-1 1-1111 0</inkml:trace>
  <inkml:trace contextRef="#ctx0" brushRef="#br0" timeOffset="9587.46">5535 8003 915 0,'0'0'754'0,"-17"-3"-56"0,17 3-127 0,-11-1-51 16,11 1-99-16,0 0-24 0,-12-2-95 16,12 2 5-16,0 0-33 0,0 0-12 0,0 0-29 15,0 0-23-15,0 0-30 0,10-11-28 16,-10 11-26-16,16-8-26 0,-3 1-19 0,-1-1-15 15,3 2-16-15,-2-1-17 0,1 1-24 0,-1-2-63 16,-1 4-59-16,0 0-59 0,-3 0-78 16,-9 4-86-16,16-5-44 0,-16 5-76 0,0 0-112 15,14 0-122-15,-14 0-452 0,0 0-757 16</inkml:trace>
  <inkml:trace contextRef="#ctx0" brushRef="#br0" timeOffset="9980.14">5485 8099 417 0,'-12'7'721'0,"3"2"-137"16,-1-4-58-16,3 1-73 0,7-6-58 0,-9 9-31 16,9-9-10-16,-7 9-25 0,7-9-27 15,0 0-44-15,0 0-34 0,0 0-33 0,5 10-30 16,-5-10-27-16,0 0-26 0,14-3-19 0,-14 3-19 16,17-5-23-16,-9 1-56 0,1-2-52 15,4 1-45-15,-1-2-37 0,-1-1-37 0,2 0-23 16,-2 0-5-16,-1 1-18 0,1-1 1 15,-2 1-17-15,-3 1 38 0,-6 6 18 0,13-11 49 16,-13 11 17-16,10-10 53 0,-10 10 38 0,6-7 56 16,-6 7 24-16,0 0 45 0,6-8 11 15,-6 8-14-15,0 0 42 0,0 0-2 0,0 0 56 16,0 0-10-16,0 0 26 0,0 0-24 0,0 15 8 16,0-15 8-16,-3 28 0 0,2-10 0 15,0 7 39-15,0 2 9 0,0 5-13 0,-1 2-26 16,1 1-13-16,0 2-10 0,-1-2 3 15,1 0-28-15,-1 1-24 0,0-4-29 0,0-4-20 16,1-2-19-16,0-2-12 0,0-5-26 16,1-1-71-16,0-4-57 0,0-1-51 0,0-13-52 15,0 15-89-15,0-15-81 0,0 0-79 0,0 0-34 16,0 0-49-16,0 0-53 0,0 0-127 16,5-8-458-16,-5 8-783 0</inkml:trace>
  <inkml:trace contextRef="#ctx0" brushRef="#br0" timeOffset="10152.08">5584 8376 413 0,'-4'-13'625'0,"2"1"-63"0,2 12-38 0,-4-16-76 16,4 16-76-16,-5-9-49 0,5 9-28 16,0 0-32-16,-9-2-25 0,9 2-20 15,-10 4-17-15,10-4-15 0,-12 9 114 0,12-9-171 16,-13 12-14-16,6-7-20 0,-2 4-20 0,-1 0-24 16,0-1-56-16,1 0-62 0,2 0-64 15,0-3-79-15,7-5-86 0,-14 8-122 0,14-8-179 16,-9 4-567-16,9-4-780 0</inkml:trace>
  <inkml:trace contextRef="#ctx0" brushRef="#br0" timeOffset="10308.56">5494 8300 568 0,'0'0'588'16,"14"0"-26"-16,-14 0-42 0,17 3-64 0,-17-3-37 16,18 7-30-16,-5-1-36 0,0 2-33 15,-2-1 65-15,2 0-205 0,-2 2-34 16,0-2-30-16,1 1-23 0,-3-3-22 0,-1 0-16 15,-8-5-66-15,14 8-59 0,-14-8-56 0,14 2-55 16,-14-2 46-16,12 0-258 0,-12 0-147 16,13-6-644-16,-13 6-796 0</inkml:trace>
  <inkml:trace contextRef="#ctx0" brushRef="#br0" timeOffset="10527.29">5753 8196 293 0,'1'-13'713'0,"-1"13"-53"16,0 0-36-16,0 0-71 0,0 0-43 0,0 0-35 15,0 0-27-15,8 10-47 0,-8-10-38 16,3 20-41-16,-1-9-32 0,1 3-34 0,0 3-38 16,-1-1-40-16,0-1-35 0,0 0-31 15,2 0-18-15,-2-2-24 0,0-2-17 0,-2-11-74 16,3 18-48-16,-3-18-46 0,4 16-16 0,-4-16-22 16,2 10-78-16,-2-10-66 0,0 0-43 15,0 0-12-15,0 0-12 0,0 0-17 0,0 0-45 16,0 0-47-16,0 0-32 0,0 0-411 15,-6-12-485-15</inkml:trace>
  <inkml:trace contextRef="#ctx0" brushRef="#br0" timeOffset="10937.14">5755 8278 1179 0,'0'0'431'0,"-4"-16"-47"0,4 16 1 15,-1-13-53-15,1 13-10 0,3-12 6 16,-3 12-11-16,7-15 0 0,-2 10 3 0,6-4-28 16,-2 0-21-16,3 0-13 0,1 0-19 0,1 2-13 15,4-4-18-15,-1 4-13 0,3 0-25 0,-1 0-20 16,1 0-21-16,-2 3-13 0,-1-2-20 15,1 3-15-15,-1 0-16 0,-2 0-4 0,0 1-22 16,-4-1-9-16,-11 3-9 0,18-2-5 0,-18 2-5 16,16-3 6-16,-16 3-11 0,0 0-18 15,14 4-25-15,-14-4-28 0,0 0-25 0,3 12-15 16,-3-12-14-16,-8 14-18 0,2-3 5 16,-3 0 2-16,-2 2 9 0,-3-1 9 0,1 2 13 15,-3 0 10-15,0 1 148 0,-1-1-138 0,-1 0 18 16,2 0 27-16,-1-4 33 0,2 3 30 15,1-4 54-15,3-1 18 0,1 0 7 16,0-2-23-16,10-6-5 0,-11 9-24 0,11-9 10 16,-8 7-4-16,8-7 2 0,0 0-8 0,0 0 1 15,0 0-16-15,0 0-4 0,0 0-14 16,0 0 7-16,12 5-16 0,-12-5 5 0,10-5-7 16,-10 5-4-16,17-7-31 0,-8 4-11 15,1-1-19-15,2-2-21 0,-2 1-30 0,0-1-42 16,-1 2-41-16,-2 0-39 0,-7 4-26 0,16-9-63 15,-16 9-51-15,12-8-64 0,-12 8-86 16,8-8-109-16,-8 8-412 0,0 0-653 0</inkml:trace>
  <inkml:trace contextRef="#ctx0" brushRef="#br0" timeOffset="11230.67">5923 7950 327 0,'-2'-14'571'15,"-1"6"-130"-15,3 8-77 0,-2-15-31 0,2 15-6 16,0 0-23-16,0 0 18 0,0 0 23 0,0 0 5 16,0 0 7-16,7 11 12 0,-2 6-7 15,-2 5 4-15,2 3-6 0,-1 8-26 0,0 2-29 16,-1 6-21-16,0 5-20 0,-3 1-16 16,2 1 9-16,-2-1-32 0,-2-1-6 0,2-6-24 15,0-3-11-15,0-1-28 0,-1-2-134 0,0-5-22 16,-1-4 0-16,2-4 0 0,-1-2 0 15,0-2 0-15,1-3 0 0,0-3 0 0,0-11 0 16,0 20 0-16,0-20 0 0,-1 15 0 16,1-15 0-16,0 0-188 0,1 11-246 0,-1-11-91 15,0 0-87-15,0 0-136 0,6-9-253 16,-6 9-485-16,9-16-1110 0</inkml:trace>
  <inkml:trace contextRef="#ctx0" brushRef="#br0" timeOffset="11832.56">6332 8013 743 0,'0'0'698'16,"0"0"-66"-16,0 0-75 0,-2 11-71 0,2-11-47 16,-6 11-36-16,6-11-42 0,-6 21-63 0,0-8-46 15,1 1-40-15,-2 3-37 0,-1 0-31 16,0 0-30-16,-1 0-20 0,1 0-19 0,0-3-16 16,1 1-16-16,0-2-5 0,1-1-29 15,1-3-23-15,-1-1-49 0,6-8-38 0,-6 12 72 16,6-12-239-16,0 0 72 0,-5 11-196 0,5-11-8 15,0 0-7-15,0 0-10 0,0 0 17 16,0 0 58-16,8-9 107 0,-8 9 120 16,0 0 100-16,7-6 68 0,-7 6 98 0,0 0 43 15,0 0 28-15,11 6 21 0,-11-6 22 0,6 15 16 16,-1-1 177-16,-1 3-169 0,-1 2-23 16,1 1-42-16,-1 4-25 0,0-1-21 0,-1-1-25 15,0 2-17-15,0-5-20 0,-1 0-25 16,0 0-3-16,0-3-31 0,0-2-10 0,0-2-27 15,-1-12-52-15,1 19-62 0,-1-19-64 0,1 14-119 16,-1-14-93-16,0 0-99 0,4 11-114 16,-4-11-744-16,0 0-931 0</inkml:trace>
  <inkml:trace contextRef="#ctx0" brushRef="#br0" timeOffset="12302.32">6329 8253 612 0,'5'-10'676'0,"2"1"-48"16,1 0-13-16,3 0-43 0,0 0-29 0,2-1-42 16,4 1-40-16,0-1-69 0,1 0-46 15,2 2-42-15,-1-1-48 0,2 0-44 0,0-1-38 16,-1 3-39-16,1 0-18 0,-1-1-42 0,0 1-6 16,0 1-24-16,-2-1-61 0,-2 2-57 15,0-1-49-15,-2 2-41 0,-2-2-33 16,1 3-18-16,-13 3 5 0,16-5 12 0,-16 5-10 0,14-4-23 15,-14 4-10-15,9-6-3 0,-9 6-15 16,0 0 2-16,7-5-10 0,-7 5-28 16,0 0-11-16,0 0-17 0,2-14 30 0,-2 14 42 15,0 0 57-15,-4-11 57 0,4 11 97 0,-3-12 81 16,3 12 88-16,-6-12 25 0,6 12 35 16,-5-12 19-16,5 12 31 0,-5-11 1 0,5 11 16 15,-4-8-3-15,4 8-11 0,0 0-40 16,-8-10-32-16,8 10 11 0,0 0 29 0,0 0 17 15,-6 7 1-15,6-7 7 0,-4 18 7 0,1-2-2 16,1 6-2-16,-1 3-13 0,0 7-19 16,-3 3-28-16,1 8-14 0,0 3-6 0,-2 3-27 31,-1-1 0-31,-1 0-24 0,2-1-16 0,-2-2-13 16,2-3-5-16,-1-2-12 0,1-8-12 15,1-1-9-15,1-7-8 0,0-4-7 16,0-2-18-16,1-2-37 0,1-2-47 0,0-3-73 15,3-11-102-15,-5 15-113 0,5-15-86 0,-6 7-78 16,6-7-76-16,0 0-78 0,0 0-839 16,-13-6-1153-16</inkml:trace>
  <inkml:trace contextRef="#ctx0" brushRef="#br0" timeOffset="13116.06">6435 8329 1078 0,'-3'-15'562'0,"1"4"-94"16,2 11-23-16,-3-16 6 0,3 16 7 15,0 0 3-15,0 0-9 0,0 0-63 0,0 0-40 16,9 4-46-16,-9-4-34 0,7 16-42 0,0-1-27 0,-2 1-24 0,-1-1-23 0,1 1-33 31,0 0-19-31,0 0-18 0,-2-1-23 0,2-2-13 0,-3-2-37 0,1-1-43 0,-3-10-27 0,5 15-35 16,-5-15-29-16,3 10-82 0,-3-10-69 16,0 0-41-16,0 0-15 0,0 0 22 0,0 0 20 15,0 0 8-15,0 0 18 0,7-6 16 16,-7 6 34-16,1-12 39 0,-1 12 36 0,1-19 38 15,0 9 26-15,3-4 37 0,1-1 29 16,0-1 31-16,1 0 26 0,3-1 30 0,1 0 24 16,0 2 24-16,0 1 24 0,2 2 30 15,-1 1 15-15,1 1 8 0,2 2-12 0,-2 1-10 16,2 0-5-16,-1 1 0 0,3 1-9 0,-2 1-6 16,1 0-15-16,-1 0-6 0,-1 3-21 15,0-2-26-15,-13 3-16 0,21-3-18 0,-21 3-11 16,16-1-14-16,-16 1 12 0,0 0 2 31,18 4-12-31,-18-4-1 0,0 0-19 0,3 12-33 16,-3-12-10-16,-3 13-21 0,3-13 2 15,-10 15-8-15,2-6 0 0,-1 2-26 0,-2-2 1 16,-1 1 127-16,0-1-151 0,-2-1 14 0,1 0 22 16,-2-2 16-16,3 0 15 0,2-1 28 15,0-1 36-15,10-4 12 0,-14 6-18 0,14-6 104 16,-11 4-158-16,11-4 2 0,0 0 12 15,-6 7 17-15,6-7 16 0,0 0 12 0,6 10 27 16,-6-10 14-16,12 13 15 0,-2-4 0 0,0 1-14 16,2 1-17-16,-2-2-9 0,2 3-5 15,-2-1-8-15,1-3-9 0,-1 3-5 16,-3-4-42-16,-1 0-24 0,-6-7-7 0,9 11-41 16,-9-11-34-16,3 10-17 0,-3-10-4 0,0 0 1 15,-3 14 5-15,3-14 2 0,-10 9 6 16,10-9 14-16,-16 8 21 0,6-4 10 0,-1-2 10 15,-5 1 12-15,-2-1 4 0,1-1 20 16,-1 0 1-16,-1-2 17 0,0 0 38 0,1 0 60 16,1 0 58-16,5 1 44 0,12 0 26 0,-23-2-4 15,23 2-20-15,-19-1-39 0,19 1-1 16,-11 1 38-16,11-1 33 0,0 0-1 0,-7 8-2 16,7-8 117-16,0 0-138 0,9 11 4 0,-2-5-4 15,5 2-10-15,1 0-5 0,4 2-11 16,0-1-6-16,2 1-10 0,1 0-98 15,0-2-40-15,0 1 0 0,-1-1 0 0,0-3 0 16,-2 2 0-16,-2-1 0 0,-1-1 0 0,-1 0 0 16,-5-3 0-16,-8-2 0 0,17 6 0 15,-17-6 0-15,13 5 0 0,-13-5-161 0,0 0-169 16,14 2-102-16,-14-2-76 0,0 0-78 16,0 0-129-16,13-1-231 0,-13 1-488 0,0 0-1044 15</inkml:trace>
  <inkml:trace contextRef="#ctx0" brushRef="#br0" timeOffset="13710.5">6947 8132 579 0,'-8'-10'578'0,"8"10"-80"0,0 0-14 16,0 0-83-16,0 0-35 0,0 0-26 0,0 0-38 15,3-9-50-15,-3 9-39 0,0 0-39 16,0 0-30-16,12-3-31 0,-12 3-26 16,0 0-12-16,14 0-19 0,-14 0-15 0,0 0-6 15,17 0-14-15,-17 0-4 0,0 0-11 0,14 1 7 16,-14-1 18-16,0 0 49 0,11 7 53 15,-11-7 36-15,5 8 24 0,-5-8 21 0,3 16 13 16,-3-16 8-16,1 19-9 0,-1-5 2 16,0 4-12-16,0 0 4 0,0 2-4 0,0 2-6 15,-1 3-18-15,1 3-1 0,-1 0-28 0,1 1-8 16,-2 5-58-16,0-2-97 0,1 1 0 16,-1-2 0-16,1-3 0 0,1-2 0 0,-1-1 0 15,1-4 0-15,-1-1 0 0,1-4 0 16,-1-1 0-16,1-2 0 0,0-13 0 0,0 19 0 15,0-19 0-15,0 14 0 0,0-14-107 16,0 0-157-16,0 0-65 0,0 0-62 0,0 0-63 16,0 0-69-16,0 0-66 0,6-14-72 0,-6 14-192 15,1-21-418-15,1 4-877 0</inkml:trace>
  <inkml:trace contextRef="#ctx0" brushRef="#br0" timeOffset="14523.53">7025 8316 216 0,'0'0'647'15,"4"-15"-85"-15,-4 15-54 0,8-10-42 16,-8 10-53-16,6-10-24 0,-6 10-25 16,11-13-18-16,-2 4-9 0,3 0-34 0,3-2-37 15,3 0-35-15,3-1-32 0,0-3-31 0,4 2-28 16,1-1-31-16,-1 1-3 0,0 1-40 16,-1-1-16-16,-2 3-8 0,-2 2-11 0,0-1-13 15,-4 3-10-15,-1 0-22 0,0 2-3 0,-3 1 6 16,-12 3 8-16,18 0 23 0,-18 0 47 15,16 7 33-15,-16-7 36 0,12 14 9 0,-6-3 11 16,-1 2 9-16,-2 3 8 0,0 1 12 16,-1 1-11-16,1 6 10 0,-1 3-7 0,-2 5-13 15,3 3-2-15,-3 3-13 0,1 6-55 0,-1-5-94 16,0 0 0-16,0 0 0 0,0-2 0 16,0-3 0-16,0-4 0 0,0-3 0 15,1-2 0-15,-1-6 0 0,0 0 0 0,0-5 0 16,0-1 0-16,0-13 0 0,0 20 0 0,0-20 0 15,-2 16 0-15,2-16 0 0,-3 11 0 16,3-11 0-16,0 0 0 0,-9 6 0 0,9-6 0 16,0 0-267-16,-17-3-44 0,7-2-49 15,-1-2-24-15,-2-1 9 0,-3-2 14 0,-2-3 11 16,0 0 24-16,-4-3 39 0,3-2 36 0,-4 0 39 16,0-1 35-16,0 1 49 0,1 1 50 15,-1 1 63-15,3 1 71 0,3 3 53 0,1 0 46 16,3 4 38-16,1-1 5 0,2 1-23 0,2 1-31 15,8 7-37-15,-14-9-28 0,14 9 11 16,-9-9 19-16,9 9 5 0,0 0 3 16,-2-10-3-16,2 10-1 0,4-9-20 0,-4 9-4 15,10-10-18-15,-10 10-3 0,18-12-18 0,-7 4-5 16,1 2-12-16,1-2 4 0,0 0-17 16,1 1 2-16,2-1-12 0,-3 3 5 0,1-2-14 15,0 1 8-15,-1 1-13 0,-2 1-1 16,-2 0-21-16,-9 4-29 0,15-5-31 0,-15 5-2 15,11-3-21-15,-11 3-20 0,0 0 103 0,9 5-165 16,-9-5 11-16,0 0 11 0,-2 15 21 16,2-15 22-16,-8 14 24 0,-1-3 18 15,1 1 20-15,-1 1 12 0,-4 1 10 0,1 1 19 16,-2 1 22-16,0-1 29 0,2 0 32 0,-1-1 27 16,2-2 13-16,4 0-3 0,-2-4-10 15,3 0 18-15,6-8 3 0,-7 13 25 0,7-13 12 16,0 0 3-16,0 0-10 0,3 13-6 0,-3-13-20 15,0 0-16-15,16 0-16 0,-16 0-21 16,18-4-5-16,-18 4-8 0,18-6-8 0,-8 3-7 16,4-3-5-16,-1 2-8 0,0-2 0 15,-1 3-5-15,-2-1-9 0,-10 4-32 0,17-8-38 16,-17 8-30-16,15-6-32 0,-15 6-27 16,14-5-25-16,-14 5-28 0,9-3-17 0,-9 3-60 15,0 0-41-15,12-8-31 0,-12 8-18 16,0 0-52-16,7-8-98 0,-7 8-609 0,0 0-748 15</inkml:trace>
  <inkml:trace contextRef="#ctx0" brushRef="#br0" timeOffset="14774.22">7259 8207 316 0,'-5'-12'669'0,"5"12"-58"15,0 0-70-15,0 0-54 0,0 0-41 0,-6 14-15 16,6-14-6-16,0 20 8 0,2-2-40 0,-1 3-18 15,0 4-35-15,1 1-13 0,1 6-25 16,-1 2 105-16,-1-1-174 0,1 3-18 0,0-1-20 16,-1-2-17-16,0 1-17 0,0-6-20 15,0-2-24-15,-1-1-19 0,2-4-18 0,-2-2-17 16,0-1-13-16,0-4-10 0,0-2-17 0,0-12-36 16,0 19-31-16,0-19-54 0,0 16-53 15,0-16-67-15,0 0-101 0,3 14-99 0,-3-14-101 16,0 0-125-16,0 0-254 0,14-7-617 15,-14 7-1144-15</inkml:trace>
  <inkml:trace contextRef="#ctx0" brushRef="#br0" timeOffset="15094.18">7666 8143 1188 0,'-3'-11'692'0,"3"11"-117"0,-6-13-127 16,6 13-89-16,-2-10-35 0,2 10-21 0,0 0-14 15,0 0-22-15,0 0-9 0,0 0-16 16,0 0-24-16,12 1-40 0,-12-1-35 0,7 10-27 15,-7-10-21-15,10 12-19 0,-10-12-25 16,7 15-57-16,-7-15-56 0,8 13-61 16,-8-13-51-16,5 11-69 0,-5-11-40 15,6 7-47-15,-6-7-119 0,0 0-201 0,9 5-445 16,-9-5-711-16</inkml:trace>
  <inkml:trace contextRef="#ctx0" brushRef="#br0" timeOffset="15449.11">7852 8010 407 0,'0'0'725'0,"0"0"-56"16,0 0-94-16,10-3-52 0,-10 3-60 15,0 0-11-15,0 0-64 0,9 9-13 0,-9-9-76 16,0 0-35-16,4 13-43 0,-4-13-32 0,-1 13-35 16,1-13-25-16,-4 15-26 0,4-15-17 15,-7 18-21-15,4-10-16 0,-1 2-16 16,-3 1-13-16,1 0-6 0,-4-2 0 0,4 1-2 0,-3 0-1 15,0-1-1-15,0-1 0 0,0 2-3 0,-1-3 1 16,-1 1 0-16,3-1 9 0,0-3 13 16,8-4 29-16,-15 10 18 0,15-10 17 0,-11 9-3 15,11-9-7-15,-11 6-13 0,11-6-14 0,0 0-25 16,-10 7 3-16,10-7-5 0,0 0-2 16,0 0 0-16,0 0-2 0,0 0-6 0,0 0-1 15,0 0-8-15,14-3-23 0,-14 3-21 0,16-4-22 16,-16 4-22-16,16-9-32 0,-7 6-45 15,0-1-38-15,-9 4-15 0,18-6-31 0,-18 6-39 16,18-4-57-16,-18 4-12 0,13-2-13 16,-13 2-98-16,0 0-126 0,11 6-565 0,-11-6-762 15</inkml:trace>
  <inkml:trace contextRef="#ctx0" brushRef="#br0" timeOffset="15683.94">7726 8353 675 0,'-13'13'609'0,"1"-3"-74"0,2 1-20 16,0-1-51-16,1-1-45 0,1-2-57 0,3-1-41 15,5-6 14-15,-9 11-3 0,9-11-5 16,-5 8-18-16,5-8-25 0,0 0-27 0,0 0-39 16,0 0-23-16,9 5-42 0,-9-5-35 15,12-5-22-15,-12 5-13 0,20-6-18 0,-7 0-7 16,3 0-14-16,-2-1-7 0,6-2-13 16,-3 2-8-16,2-1-24 0,-4 1-39 0,3 0-49 15,-5 1-54-15,1 0-40 0,-1 0-47 0,-1 2-34 16,-3 0-41-16,-9 4-34 0,13-6-59 15,-13 6-54-15,10-5-50 0,-10 5-15 0,0 0-29 16,8-8-312-16,-8 8-413 0</inkml:trace>
  <inkml:trace contextRef="#ctx0" brushRef="#br0" timeOffset="15871.07">7879 8281 1017 0,'0'0'544'0,"-8"-7"-54"0,8 7-57 16,0 0-34-16,0 0 7 0,-13 0-10 0,13 0 6 15,-9 10-10-15,5-2-32 0,-2 4-2 16,-4 3-37-16,3 4-21 0,-1 0-38 0,-1 6-35 15,-2 2-31-15,0 1-10 0,2 1-30 16,-3-1-16-16,3 2-25 0,-3-1-23 0,1-1-16 16,1-2-30-16,0-1-67 0,1-6-38 15,1 1-57-15,1-4-50 0,0-3-66 0,2 0-104 16,-1-5-129-16,6-8-92 0,-7 10-113 0,7-10-174 16,0 0-369-16,0 0-821 0</inkml:trace>
  <inkml:trace contextRef="#ctx0" brushRef="#br0" timeOffset="16074.32">7789 8455 862 0,'9'2'753'15,"2"5"8"-15,0 3-52 0,2 3-44 0,0 3-59 16,1 6-64-16,2 2-54 0,-2 1-47 16,2 0-41-16,-3 1-48 0,1-1-47 0,-1 0-31 15,1-1-39-15,-3-5-40 0,0-1-37 16,0-1-34-16,-3-4-23 0,0-1-26 0,-2-2-43 15,2-1-35-15,-8-9-31 0,6 12-71 0,-6-12-88 16,0 0-106-16,0 0-110 0,0 0-141 16,0 0-132-16,0 0-314 0,0 0-529 15,-5-16-1156-15</inkml:trace>
  <inkml:trace contextRef="#ctx0" brushRef="#br0" timeOffset="16621.71">8434 8072 683 0,'0'0'669'0,"0"0"-107"0,0 0-56 16,0 0-68-16,0 0-40 0,0 0-46 0,0 0-48 15,0-11-13-15,0 11 0 0,0 0-16 16,0 0-13-16,0 0-22 0,0 0-4 0,-3 11-31 16,3-11-5-16,-4 11-11 0,4-11-17 15,-7 17-23-15,2-6-16 0,-1 2-17 0,-3-1-17 16,0 5-7-16,-3-2-19 0,1 0-16 15,-2 2-12-15,2-2-6 0,0 2-11 0,-3 0-8 16,1-3-17-16,-1 1-24 0,3-1-38 0,2-3-34 16,-3-1-35-16,6-1-29 0,-1-1 83 15,7-8-194-15,-9 12-26 0,9-12-31 0,0 0-15 16,0 0 126-16,0 0-165 0,0 0-23 16,0 0-68-16,0 0-73 0,0 0-504 0,9-16-665 15</inkml:trace>
  <inkml:trace contextRef="#ctx0" brushRef="#br0" timeOffset="17779.88">8371 8218 381 0,'0'0'578'0,"13"-8"-70"0,-13 8-28 16,10-4-23-16,-10 4-18 0,0 0-9 0,0 0-27 15,11 4-43-15,-11-4-45 0,0 0-53 16,0 12-33-16,0-12-23 0,-3 17-28 0,-1-7-10 16,-2 1-14-16,0 3 6 0,-2-1-15 0,1 0-2 15,0 0-10-15,0-1-10 0,0-2-22 16,1-1-11-16,6-9-31 0,-7 15-4 15,7-15-26-15,-6 10-13 0,6-10-43 0,0 0-1 16,0 0-25-16,0 0-21 0,0 0-49 0,0 0-38 16,13-1 90-16,-13 1-179 0,13-9 113 15,-2 1-140-15,0 2 39 0,2-1 44 0,-1 1 23 16,-3 0 47-16,1 2 23 0,-10 4 13 0,15-7 14 16,-15 7 10-16,11-5 40 0,-11 5 76 15,0 0 41-15,0 0 10 0,14 2-3 0,-14-2 3 16,0 0-4-16,-2 16 4 0,2-16 130 15,-9 21-148-15,1-7 7 0,0 4 21 0,-3 0 12 16,-1 1 14-16,-1 1 2 0,-1-1 3 0,1-2-9 16,2 0-18-16,-1-4-17 0,2 0-14 15,3-4-19-15,-1 1-17 0,4-3-23 0,4-7-40 16,-9 11-8-16,9-11-3 0,0 0-18 16,0 0-31-16,0 0-34 0,0 0-41 0,19-4-34 15,-19 4-35-15,17-12-6 0,-3 4 5 16,-1 0 11-16,1-1 150 0,1 0-117 0,-2 1 156 15,1 0-129-15,0-1 158 0,0 2-127 0,-3 1 143 16,1 0-138-16,-4 1 154 0,-8 5-119 16,13-6 161-16,-13 6-101 0,12-4 25 0,-12 4 6 15,0 0 0-15,0 0 7 0,9 2 5 16,-9-2 10-16,0 0-4 0,0 0 1 0,0 0 0 16,3 12-5-16,-3-12-7 0,0 0-6 0,0 0-1 15,0 0-2-15,0 0 0 0,0 13-2 16,0-13 6-16,0 0 6 0,0 0 6 15,0 0-1-15,0 0 2 0,0 0 7 0,-1 10 0 16,1-10 3-16,0 0 6 0,0 0 2 0,0 0 3 16,0 0 6-16,0 0-5 0,0 0 4 15,-5 10 0-15,5-10 3 0,0 0-7 0,0 0-5 16,0 0-8-16,0 0-3 0,0 0-5 16,0 0-6-16,0 0 0 0,0 0 13 0,-2 9 4 15,2-9 7-15,0 0 14 0,-2 11 11 0,2-11 12 16,-2 10 13-16,2-10 6 0,0 18 8 15,0-18 4-15,-2 28 8 0,2-11 11 0,0 3-9 16,-3 0-5-16,3 1-23 0,0 1 4 16,0-2-12-16,-1 1 7 0,1 0-15 0,0-1 3 15,0-2-16-15,0 1 3 0,0-5-18 16,-1 1 4-16,1-15-11 0,-1 22 6 0,1-22-8 16,0 18 6-16,0-18-46 0,0 13-6 0,0-13 0 15,-2 12 0-15,2-12 0 0,0 0 0 16,-4 13 0-16,4-13-60 0,0 0-121 0,-7 7-41 15,7-7 63-15,0 0-174 0,0 0-19 16,-19-2 3-16,19 2-9 0,-12-11-15 0,3 1 23 16,-3 0 49-16,1-4 49 0,-2 0 52 0,1 0 37 15,0 0 40-15,2 2 89 0,-1 1 92 16,2 1 54-16,-2 1 33 0,4 1 25 0,0 2 15 16,7 6-25-16,-14-9-20 0,14 9-6 15,-9-4 6-15,9 4 2 0,0 0-5 0,0 0-7 16,-13 1-1-16,13-1-5 0,0 0-20 15,0 0-14-15,-6 9-13 0,6-9-12 0,0 0-12 16,0 0-6-16,0 0-14 0,-3 11-2 0,3-11 0 16,0 0-5-16,0 0-25 0,0 0-42 15,0 0-49-15,18-1-74 0,-11-5-67 0,5-1-73 16,-1-2-65-16,4-4-28 0,3-1-1 16,3-1 30-16,3 0 57 0,-1-1 74 0,3 2 51 15,-1 1 51-15,-2 1 65 0,-3 4 61 0,2 1 65 16,-3 3 65-16,0 1 91 0,-4 5 71 15,2 1 49-15,-3 3 37 0,-1 2 9 16,-1 3-15-16,-3 1-15 0,-1 2-7 0,-1 2-20 16,0 0-29-16,-5 2-23 0,0 1-37 0,-2 0-30 15,0 1-33-15,-4 2-28 0,-1-2-21 16,0 0-24-16,-1 0-85 0,0-4-11 0,1-1 0 16,-2-2 0-16,0 0 0 0,1-2 0 0,1-1-176 15,-1-3-123-15,6-7-131 0,-10 11-145 16,10-11-155-16,-9 2-337 0,9-2-490 0,0 0-1199 15</inkml:trace>
  <inkml:trace contextRef="#ctx0" brushRef="#br0" timeOffset="32287.52">2650 14018 346 0,'0'0'775'15,"0"0"-115"-15,0 0-50 0,0 0-70 16,0 0-48-16,0 0-23 0,-13 0 74 0,13 0-166 16,0 0-34-16,-10 3 4 0,10-3-41 15,0 0 12-15,0 0-60 0,-11 4-2 0,11-4-68 16,0 0 16-16,0 0-58 0,-9 3 15 0,9-3-55 15,0 0 11-15,0 0-55 0,0 0 19 16,0 0-43-16,0 0 42 0,0 0-21 0,0 0 26 16,18-6-29-16,-2 2 17 0,1 0-28 15,4-5 5-15,2 1-50 0,1 1 0 0,-1 0 0 16,1-3 0-16,0 3 0 0,0-1 0 0,-3-1 0 16,1 3 0-16,-3-1 0 0,-2 1 0 15,-2 0 0-15,-2 3 0 0,-1-2-97 0,-12 5-81 16,17-4-51-16,-17 4-115 0,12-3-79 15,-12 3-143-15,0 0-124 0,10 3-141 0,-10-3-702 16,0 0-1166-16</inkml:trace>
  <inkml:trace contextRef="#ctx0" brushRef="#br0" timeOffset="32868.76">2800 13828 148 0,'0'0'758'16,"0"0"-211"-16,-4-9-78 0,4 9-65 16,0 0-32-16,0 0-71 0,0 0 12 0,0 0-41 15,-4-8 11-15,4 8-30 0,0 0 18 0,0 0-48 16,0 0 22-16,0 0-46 0,6 7 11 16,-6-7-46-16,5 10 19 0,-5-10-29 0,5 18 7 15,-1-5 110-15,0 2-154 0,0 2 101 16,-2 2-121-16,0 4 112 0,-1 3-116 0,-1 1-22 15,0 8 40-15,-2 1-32 0,0 6 36 0,-3 4-32 16,-2 0 33-16,2 4-21 0,-1 0 4 16,-3 2 19-16,2-2-34 0,0-2 14 0,0-3 89 15,0-3-187-15,2-9 0 0,-2-1 0 0,4-7 0 16,-2-3 0-16,1-1 0 0,1-5 0 0,0 0 0 16,0-2 0-16,1-3 0 0,2-11 0 15,-5 16 0-15,5-16 0 0,-6 12 0 0,6-12-135 16,0 0-65-16,-12 3-156 0,12-3-17 0,-15-6-12 15,4 0 3-15,0-2-3 0,-2-3 37 16,-2-2 63-16,-1-1 29 0,-3-5 90 0,-1 1 27 16,-1 1 84-16,1-2 41 0,0 3 78 0,0-2 16 15,4 4 65-15,0 2 3 0,4-2 46 16,2 4-37-16,-1 2 1 0,3 0-57 0,2 2 19 16,6 6-7-16,-7-12 38 0,7 12 7 15,0 0 21-15,2-17-29 0,-2 17-11 0,11-15-10 16,-2 7-13-16,3 0-19 0,0-3-15 0,2 3 19 15,3-3-51-15,0 1 24 0,1-2-47 16,1 1 28-16,-1-1-55 0,2-1 3 16,-1 1-74-16,2-4-11 0,0 1 60 0,-1-2-173 15,-1 0-52-15,1-2-52 0,0 1-49 0,-2-2-43 16,0-1-40-16,-1 1-21 0,0-3-30 0,-1 0-23 16,0 0-24-16,-2-2-77 0,1 1-288 15,-3 0-454-15</inkml:trace>
  <inkml:trace contextRef="#ctx0" brushRef="#br0" timeOffset="33400.62">2997 13755 78 0,'5'-9'675'16,"-5"9"-99"-16,5-11-65 0,-5 11-47 15,0 0-5-15,0 0-38 0,0 0-3 0,0 0-49 16,10 4 1-16,-10-4-74 0,3 10 6 0,-3-10-48 16,2 15 8-16,-2-15-50 0,5 16 5 15,-5-16-37-15,6 19 15 0,-3-10-49 0,1-1 12 16,1 5-53-16,0-3 12 0,0-2-52 15,4 3 15-15,-2-3-43 0,-1-2 28 0,1-1-44 16,-7-5 9-16,17 8-54 0,-17-8-12 0,18 1-53 16,-18-1 23-16,21-5-40 0,-5 0 8 15,-3-2-41-15,-1 2 50 0,2-3-11 16,-3 1 43-16,0 2-16 0,-3 0 23 0,-8 5 22 16,13-9 18-16,-13 9 10 0,11-8 17 0,-11 8-10 15,0 0 6-15,0 0-33 0,0 0 24 0,0 0-27 16,-3 10 25-16,-7-1 100 0,-1 8-138 15,-2-3-9-15,-2 7-9 0,-3-2-6 16,2 2-8-16,-4 1-2 0,1 0-1 0,-1-1-14 16,0 0-27-16,2-1-30 0,-2-1-36 0,3-5-14 15,3 1-20-15,0-3 10 0,1-2 19 0,3-3 13 16,2 0 11-16,-1-1 32 0,9-6 32 16,-13 8 37-16,13-8 36 0,-8 4 35 0,8-4 33 15,0 0 16-15,-12 8 11 0,12-8 19 16,0 0 41-16,-6 6 25 0,6-6 40 0,0 0 34 15,-1 16 8-15,1-16 2 0,3 18-10 0,0-5 107 16,0 1-154-16,0 3-31 0,2 2 9 16,-1 1-36-16,-1 2 20 0,-1 2-39 0,-1 3-6 15,2 0 11-15,-3 0-45 0,0 1 17 16,0-2-47-16,-3 2 22 0,3-1 88 0,-1-2-136 16,-1 0-52-16,2-6-36 0,-1 0 15 0,0-3-209 15,1-3-90-15,0-13-73 0,0 21-74 16,0-21-78-16,2 12-109 0,-2-12-712 0,0 0-1010 15</inkml:trace>
  <inkml:trace contextRef="#ctx0" brushRef="#br0" timeOffset="34152.19">2983 14333 547 0,'5'-12'674'0,"-1"2"-67"15,1 1-42-15,1 1-95 0,-6 8-72 16,9-14-40-16,-3 8-34 0,0-2-28 0,-1 2-39 15,2-1-41-15,0 1-38 0,-1 0-27 16,3-2-25-16,0 0-12 0,1-1-15 0,0 2-8 16,0 0-20-16,0-1-10 0,0 3-12 0,1-1-8 15,-2-1-10-15,0 3-5 0,-9 4-2 16,16-8-9-16,-16 8 5 0,14-6 17 0,-14 6 27 16,12-3 26-16,-12 3 145 0,11 2-106 15,-11-2-5-15,10 8 40 0,-10-8-36 0,13 18 47 16,-6-6-40-16,-2 3 28 0,1 3-44 0,2 3 29 15,-1 2-32-15,-2 1 0 0,1 3-3 16,1 3-7-16,0 0 12 0,-2 2-27 16,0-1-80-16,-1 0-11 0,0 0 0 0,-2-3 0 0,1-3 0 15,0 0 0-15,1-3 0 0,-2-3 0 16,-1-2 0-16,1 0 0 0,-1-4 0 0,0-3 0 16,-1-10 0-16,2 18 0 0,-2-18 0 15,1 14 0-15,-1-14 0 0,0 0 0 0,-1 16 0 16,1-16 0-16,0 0 0 0,-8 5 0 15,8-5-173-15,0 0 51 0,-17-5-161 0,9 0 90 16,-5-4-132-16,-2-1 19 0,-3-3-1 0,-2-3 27 16,-3-2 49-16,0 1 55 15,0 0 29-15,3 1 83 0,2 2 7 0,2 3 57 0,0-1-6 16,3 3 60-16,0 2-9 0,3-3 44 0,-1 3-2 16,2 2 30-16,9 5-33 0,-12-9 3 15,12 9-37-15,-11-8-4 0,11 8-36 0,-8-7 19 16,8 7-28-16,0 0 20 0,-3-10-18 15,3 10 28-15,0 0-28 0,10-12 25 0,-10 12-29 16,13-12 23-16,-2 5-21 0,1 0 13 0,1-1 93 16,0 0-162-16,0 1 74 0,-1 0-155 15,1 1-35-15,-2 0-32 0,-2 3-33 0,-9 3-3 16,14-3 8-16,-14 3-1 0,0 0-10 0,11 10 47 16,-11-10 33-16,0 15 157 0,-2 0-117 15,-3 1 71-15,-1 3 90 0,-3 4 68 0,-2 2 30 16,0-2 27-16,1 2 32 0,-2-1 12 15,2-3-7-15,1-2-15 0,0-2-16 0,2-4-26 16,1-1-5-16,2-1-15 0,4-11-24 0,-6 14 9 16,6-14-10-16,0 0-11 0,0 0-15 15,0 0-13-15,14-4 84 0,-4-4-177 0,3-3 72 16,0-4-171-16,4 0-64 0,1-3-18 16,2-2-67-16,1 0 4 0,2-6-36 0,3-2 5 15,0 2-26-15,0-4-38 0,1 1-62 0,2-3-48 16,-1 0-71-16,-2 0-323 0,2 0-433 15</inkml:trace>
  <inkml:trace contextRef="#ctx0" brushRef="#br0" timeOffset="34480.86">3614 14033 265 0,'11'-17'606'0,"-3"4"-88"0,-1 1-46 0,1 2-12 16,-3 1-28-16,-5 9-26 0,9-13-20 16,-9 13-20-16,0 0-26 0,6-7-42 0,-6 7-32 15,0 0-50-15,-6 9-19 0,1-1-27 16,-2 4-24-16,-5 4-23 0,0 1-23 0,-4 3-17 15,0 0-10-15,-1 0-21 0,-1 0-9 0,1 0-10 16,3-4 100-16,-1 0-132 0,1-3 105 16,2-1-130-16,3-1 92 0,0-3-151 0,3 0-22 15,-2-2-13-15,8-6-11 0,-8 8 11 16,8-8 19-16,0 0 18 0,-6 8 8 0,6-8 12 16,0 0 6-16,0 0 7 0,0 0 23 15,0 0 39-15,4 12 32 0,-4-12 31 0,7 11 19 16,-4-4 4-16,4 7 104 0,-1 1-122 0,0 5-17 15,-2 2 21-15,-1 3-33 0,2 1 17 0,-2 4 115 16,-1-3-145-16,1 2 106 0,-3-2-143 16,0 0-3-16,0 0 3 0,0-7-17 15,0 1-50-15,0-2-51 0,0-3-73 0,0-2-88 16,0-2-81-16,0-12-99 0,0 17-171 0,0-17-807 16,0 0-1044-16</inkml:trace>
  <inkml:trace contextRef="#ctx0" brushRef="#br0" timeOffset="34934.87">3565 14277 549 0,'5'-12'681'0,"2"2"-80"0,2 0-18 16,0-2-82-16,1 1-69 0,3 0-64 0,0-2-40 15,1 2-46-15,3-2-47 0,0 3-36 0,0-4-31 16,1 3-30-16,0-1-29 0,1 1-21 0,0 0-16 15,-1 2-15-15,1 0-13 0,-2 0-8 16,-1 3-7-16,-2-1-9 16,1 3-2-16,-2-2-5 0,-2 3 10 0,-1-2 13 0,-10 5 16 0,16-3 17 15,-16 3 26-15,14 0 31 0,-14 0 15 16,13 4 131-16,-13-4-116 0,13 13 93 16,-6-2-114-16,-1 2-35 0,1 5 37 0,-1 3-42 15,-1 2 35-15,0 7-39 0,-1 1 25 0,1 4-36 16,-1 6 25-16,-2 2-35 0,4 1 26 0,-3-1 100 15,-2 1-132-15,2 0-58 0,-3-7-6 16,2 0 0-16,-2 1 0 0,1-5 0 16,-1 1 0-16,0-5 0 0,0-2 0 0,0-2 0 15,-1-4 0-15,1-2 0 0,0-1 0 0,0-2 0 16,-1-3 0-16,0-1 0 0,1-12 0 16,-1 18 0-16,1-18 0 0,-2 14 0 0,2-14 0 15,-7 11 0-15,7-11 0 0,-9 4 0 16,9-4 0-16,-13 0-290 0,13 0-176 0,-22-11-52 15,5 2-14-15,0-5-18 0,-3-3-27 0,0-5-27 16,-5-5-34-16,1-4-38 0,-1 0-365 16,-1-5-657-16</inkml:trace>
  <inkml:trace contextRef="#ctx0" brushRef="#br0" timeOffset="35107.75">3682 14537 1389 0,'-17'-23'459'16,"4"2"-12"-16,1 5-8 0,1 0-17 0,3 4-37 16,0 2-44-16,1 2-21 0,7 8-5 0,-9-9-15 15,9 9-44-15,0 0 14 0,0 0-45 16,-11 4 4-16,11-4-48 0,-3 10 4 0,3-10-43 15,0 17 0-15,0-17-49 0,4 22 5 0,-2-7 87 16,0 0-142-16,0 1 91 0,1-3-169 16,0 1 43-16,-2-3-197 0,-1-11-78 0,4 20-87 15,-4-20-72-15,4 14-58 0,-4-14-68 16,3 11-159-16,-3-11-549 0,0 0-869 0</inkml:trace>
  <inkml:trace contextRef="#ctx0" brushRef="#br0" timeOffset="35485.41">3600 14461 82 0,'0'0'766'16,"8"-13"-126"-16,-8 13-43 0,11-11-61 0,-11 11-63 15,15-9-39-15,-15 9-28 0,18-9-31 0,-8 6-49 16,1 1-35-16,1 0-41 0,-1 1-38 0,2-1 96 16,-1 1-160-16,-12 1 84 0,24 0-159 15,-24 0 102-15,20 0-147 0,-20 0-38 0,20 3-3 16,-20-3-65-16,14 4 1 0,-14-4-64 0,10 7 13 15,-10-7-37-15,0 0 29 0,4 12-19 16,-4-12 43-16,-2 11 12 0,2-11 17 16,-7 13 19-16,7-13 13 0,-14 15 18 0,5-5 29 15,-1 0 23-15,-1-1 33 0,-1-2 30 0,0 2 31 16,1 0 33-16,1-2 21 0,0 0 14 0,3-2 124 16,7-5-157-16,-11 7 104 0,11-7-142 15,-9 8 89-15,9-8-139 0,0 0-10 16,-8 7 64-16,8-7-17 0,0 0 37 0,0 0-45 15,0 0 17-15,13 3-49 0,-13-3 27 0,0 0-50 16,19-1 21-16,-19 1-42 0,17-4 30 0,-17 4-65 16,18-1-19-16,-18 1-90 0,18-4-54 15,-18 4-113-15,19-3-67 0,-19 3-122 16,17-7-41-16,-6 3-456 0,-2 1-498 0,0-1-1106 16</inkml:trace>
  <inkml:trace contextRef="#ctx0" brushRef="#br0" timeOffset="35819.85">4243 14116 298 0,'0'0'813'0,"-7"-8"-175"0,7 8-45 0,0 0-56 0,0 0-36 16,0 0-36-16,0 0-38 0,0 0-61 0,9 6-67 15,-9-6-55 1,9 11-50-16,-9-11-39 0,12 14-37 15,-6-7-66-15,-1-1-97 0,2 1-83 0,-7-7-74 16,12 14-81-16,-12-14-80 0,9 14-119 0,-9-14-137 16,9 14-502-16,-9-14-735 0</inkml:trace>
  <inkml:trace contextRef="#ctx0" brushRef="#br0" timeOffset="36148.56">4216 14291 207 0,'-14'5'952'0,"14"-5"-214"0,-11 3-74 16,11-3-96-16,0 0-80 0,0 0-80 0,-12 4-70 16,12-4-44-16,0 0-15 0,0 0 92 15,0 0-157-15,0 0 84 0,0 0-161 0,8-7 85 16,-8 7-154-16,15-7 92 0,-15 7-137 16,17-6 103-16,-7 2-132 0,0 0 106 0,1 1-130 15,-2 0 113-15,-9 3-127 0,21-5 5 16,-21 5 7-16,18-3 5 0,-18 3 5 0,13-2 4 15,-13 2 11-15,0 0 114 0,15 2-128 0,-15-2 119 16,0 0-124-16,4 13 125 0,-4-13-123 16,-2 16-5-16,-4-4 34 0,0 2-2 0,-3 4 7 15,-1 0-17-15,-2 1 2 0,-2 1 26 16,-1 3-28-16,0-3 19 0,-1 1-26 0,2-2-18 16,0-3 69-16,2-1-180 0,1-2-53 0,1-3-99 15,3-4-107-15,7-6-88 0,-10 9-43 16,10-9-39-16,0 0-37 0,0 0-485 0,0 0-711 15</inkml:trace>
  <inkml:trace contextRef="#ctx0" brushRef="#br0" timeOffset="36336.04">4179 14445 352 0,'6'-6'510'15,"-6"6"-50"-15,9-9-27 0,-9 9 2 16,0 0-25-16,15-2-55 0,-15 2 19 0,8 5-37 16,-8-5 7-16,8 14-40 0,-3-3-3 0,1 4-15 15,-3 3 3-15,1 0 59 0,-1 1-187 16,-1 0-30-16,0 0-28 0,-1 0-14 0,2 0-20 15,-3-1-13-15,1-1-20 0,0-2-33 16,-1-3-44-16,0-12-44 0,0 19-61 0,0-19-79 16,1 14-94-16,-1-14-104 0,0 0-113 0,0 0-192 15,0 0-428-15,0 0-770 0</inkml:trace>
  <inkml:trace contextRef="#ctx0" brushRef="#br0" timeOffset="36674.26">4461 14372 779 0,'0'0'595'0,"0"0"-90"0,0 0-48 15,-6 15-76-15,6-15-84 0,-8 13-5 0,2-5-75 16,-1 2-10-16,-2 0-60 0,1 1-1 0,-1-2-50 16,0 1 8-16,0-2-26 0,-1-2-55 15,2-1 0-15,8-5-34 0,-13 9 31 16,13-9-35-16,-13 7 36 0,13-7-23 0,-9 4 34 15,9-4-52-15,0 0 21 0,-11 5-30 0,11-5 85 16,0 0 25-16,0 0 44 0,0 0-5 0,3 14 42 16,-3-14 114-16,12 11-123 0,-3-4 109 15,2 3-101-15,1-2 137 0,-1 2-134 16,3 0 89-16,-2 0-152 0,1-1 89 0,-2 0-138 16,0 0 98-16,-1 0-138 0,-1-2 105 0,-9-7-122 15,12 11 98-15,-12-11-150 0,11 7 71 0,-11-7-180 16,0 0-67-16,9 6-67 0,-9-6-76 15,0 0-75-15,0 0-96 0,0 0-145 16,7-8-693-16,-7 8-986 0</inkml:trace>
  <inkml:trace contextRef="#ctx0" brushRef="#br0" timeOffset="37133.4">4420 14147 153 0,'0'0'725'0,"0"0"-157"0,0 0-82 0,0 0-54 15,-10-6-54-15,10 6-39 0,0 0-40 0,0 0-40 16,0 0-37-16,0 0-21 0,0 0-20 16,0 0-5-16,0 0-16 0,0 0-2 15,0 0-3-15,0 0 1 0,-7-4-5 0,7 4-5 16,0 0-8-16,0 0-8 0,0 0-4 0,0 0-10 15,0 0-7-15,0 0-7 0,0 0-8 16,0 0-10-16,0 0 98 0,0 0-144 0,0 0 98 16,0 0-133-16,0 0 112 0,0 0-121 15,0 0 128-15,0 0-118 0,0 0 119 0,0 0-119 16,9 6 122-16,-9-6-117 0,15-3 120 0,-15 3-100 16,26-4 4-16,-9 1 46 0,6-2-42 15,-1-1 29-15,3 2-45 0,0 0 38 0,2-2-50 16,0 1 34-16,0 1-43 0,-1 1 33 15,-1 0-41-15,-4 1 33 0,1 2-36 0,-2 0 31 16,-3 2-41-16,-1 1 25 0,-1 0-38 0,-3 4 22 16,-1 1-46-16,-4 0 23 0,-2 2 83 15,0-1-138-15,-5-9 92 0,4 18-147 0,-4-18 89 16,-2 20-149-16,0-9-19 0,-3 2-36 16,0 0-20-16,-2-2-53 0,-1 1-34 0,-2-4-65 15,0 3-46-15,-1-4-86 0,-2 0-88 16,1-2-433-16,-2 0-701 0</inkml:trace>
  <inkml:trace contextRef="#ctx0" brushRef="#br0" timeOffset="37337.29">4639 14279 1277 0,'0'0'544'0,"-18"-5"-3"0,18 5-44 16,-12-2-43-16,12 2-65 0,0 0-67 15,-14-1-20-15,14 1-8 0,0 0-4 16,-7 11-20-16,7-11 85 0,-5 17-164 0,4 0-30 16,-2 2 29-16,1 6-45 0,-3 8 21 0,-1 2 88 15,0 7-130-15,-3 2 92 0,1 1-123 16,-3 0 86-16,2-2-125 0,-1 1 93 0,0-5-129 15,1-1 93-15,2-9-120 0,1-5 96 0,0-2-149 16,2-4 64-16,1-3-181 0,0-4-52 16,3-11-62-16,-5 12-58 0,5-12-81 0,0 0-100 15,0 0-162-15,-3-11-856 0,4 0-1189 16</inkml:trace>
  <inkml:trace contextRef="#ctx0" brushRef="#br0" timeOffset="37932.6">4633 14133 326 0,'7'-18'778'0,"0"5"-78"0,-2 4-25 0,-5 9-48 16,8-10-52-16,-8 10-52 0,0 0-81 0,0 0-74 15,6 14-55-15,-8-3-44 0,-1 6 94 16,-1 5-167-16,-1 0-54 0,0 2-12 0,-1-1-49 16,1 0 4-16,-1-1-37 0,1 0 6 15,0-2-40-15,1-2-9 0,1-2-49 0,1-1-23 16,0-3-67-16,2-12 5 0,0 18-52 0,0-18 49 15,6 9-14-15,-6-9 43 0,10 5 110 16,-10-5-128-16,16-3 11 0,-16 3 19 0,20-4 17 16,-5-1 16-16,-2-1 6 0,1 2 12 15,1-1 13-15,-1 1 36 0,-2 1 25 0,-1 2 26 16,-11 1 22-16,21-2 17 0,-21 2 20 0,21 3 116 16,-12 0-124-16,-1 2-5 0,3 3 34 15,-3 3-11-15,-1-1 18 0,-2 5-17 0,1-1 27 16,-4 5-38-16,-1 0 31 0,-2 5 76 15,-1 1-128-15,-4 1 72 0,0 4-125 0,-2-1 88 16,-2 0-116-16,-3-2 90 0,0 0-117 0,-2-2 88 16,0-3-167-16,-2-1 64 0,2-6-168 15,0-2-65-15,0-1-92 0,1-5-51 0,2-3-47 16,12-4-45-16,-18 0-7 0,9-4 32 0,-2-3 46 16,-1-1 48-16,0-7 69 0,0 1 75 15,0-1 98-15,2-2 94 0,2 4 78 0,0-1 44 16,3 2 43-16,0 2 40 0,5 10 25 15,-4-15 28-15,4 15 33 0,1-12 12 0,-1 12 7 16,9-7 105-16,-9 7-111 0,19-5 124 0,-19 5-133 16,30 3-37-16,-11 0 23 0,4 1-47 15,0 3 35-15,0 0 81 0,0 1-128 16,-1 0 85-16,0 1-141 0,-1-1 100 0,-3 0-144 0,-2 1-75 16,-2-2-9-16,0-1 0 0,-2 0 0 15,-2 0 0-15,-10-6 0 0,15 7 0 0,-15-7 0 16,11 7 0-16,-11-7 0 0,0 0-34 15,0 0-412-15,0 0-89 0,0 0-69 0,0 0-78 16,0 0-94-16,0 0-843 0,-10-13-1275 0</inkml:trace>
  <inkml:trace contextRef="#ctx0" brushRef="#br0" timeOffset="38357.58">5174 14246 1100 0,'0'0'738'0,"0"0"-99"0,0 0-98 15,0-13-69-15,0 13-66 16,0 0-64-16,0 0-64 0,0 0-55 0,-8 13-70 0,8-13-7 15,-12 18-56-15,4-6 7 0,1 1-49 0,-3 0 6 16,1 0-54-16,0-1 10 0,0 1-63 16,1-1-19-16,-1-2-75 0,2-1-9 0,2-2-72 15,5-7-58-15,-7 11-64 0,7-11-44 0,0 0-35 16,-7 8-40-16,7-8 44 0,0 0-315 16,0 0-247-16</inkml:trace>
  <inkml:trace contextRef="#ctx0" brushRef="#br0" timeOffset="38513.81">5091 14384 940 0,'0'0'457'16,"16"5"-31"-16,-16-5-12 0,7 8-58 15,-7-8 5-15,7 18-72 0,-2-4-16 0,-2 3-74 16,1 5 30-16,-2 3 43 0,0 0-20 16,-2 1-48-16,0 1-39 0,0-1-14 0,0 1-22 15,0 0-22-15,-1-4-37 0,0-1-2 0,0-3-29 16,0 1-50-16,1-3-62 0,-2-3-74 16,2-14-76-16,0 21-94 0,0-21-109 0,1 12-176 15,-1-12-527-15,0 0-743 0</inkml:trace>
  <inkml:trace contextRef="#ctx0" brushRef="#br0" timeOffset="38702.08">5376 14131 758 0,'0'0'760'0,"10"-4"-109"0,-10 4-78 16,0 0-78-16,11 3-83 0,-11-3-82 0,7 6-65 15,-7-6-57-15,5 9-49 0,-5-9-31 0,8 10-28 16,-8-10-21-16,7 11-93 16,-7-11-99-16,7 11-118 0,-7-11-134 0,7 10-155 0,-7-10-634 15,3 9-766-15</inkml:trace>
  <inkml:trace contextRef="#ctx0" brushRef="#br0" timeOffset="39077.04">5257 14331 612 0,'-12'6'750'16,"3"-2"-110"-16,9-4-22 0,-13 8-112 0,13-8-55 16,-10 4-95-16,10-4 0 0,0 0-62 0,0 0 10 15,0 0-59-15,0 0-9 0,0 0-72 16,0 0 2-16,10 5 77 0,-10-5-157 0,16-6 94 16,-5 1-138-16,1-1 92 0,3 1-135 15,2 0-1-15,2-4 4 0,0 2-3 0,0 0-2 16,-1-2-3-16,-1 4-12 0,-1 0-18 15,-2-1-7-15,-3 2-9 0,-11 4 10 0,20-4 18 16,-20 4 21-16,11 2 9 0,-11-2 8 0,8 10 16 16,-8-10 116-16,2 16-113 0,-4-4-6 15,-2 4 29-15,-2 2-19 0,-3 4 21 0,1 1-17 16,-5 2 22-16,-1 2-29 0,-1-2 16 16,-2 6 100-16,1-7-140 0,-1 1 107 0,0-2-134 15,1 0 109-15,0-4-135 0,3-2 72 0,1-3-156 16,3-2 60-16,2-2-188 0,0-2-59 15,7-8-62-15,-10 6-31 0,10-6-1 0,0 0-4 16,0 0 2-16,-4-12-19 0,4 12 14 16,3-15-11-16,0 6-19 0,0-5 116 0,2 0-391 15,0 2-226-15</inkml:trace>
  <inkml:trace contextRef="#ctx0" brushRef="#br0" timeOffset="39389.93">5284 14543 1034 0,'6'-10'244'0,"-1"3"2"16,-5 7 32-16,10-10 22 0,-10 10 18 0,0 0-21 15,0 0 38-15,18 6-47 0,-18-6 29 16,10 19 8-16,-3-2 5 0,-1 2-6 0,0 4-26 15,0 6-8-15,0 0-22 0,1-1-5 0,-1 0-23 16,-1-3 89-16,0-2-163 0,0-2 89 16,-1 0-143-16,2-5 88 0,-2-2-140 0,-1-1 92 15,-1-1-126-15,-2-12 106 0,5 17-121 16,-5-17-41-16,4 11 22 0,-4-11 59 0,0 0-178 16,0 0-43-16,16-4-58 0,-11-3-63 0,4-5-33 15,1-5-28-15,2-1 0 0,1-6-6 16,1-2 22-16,1 1 48 0,-1-2 53 15,0 2 42-15,1 0 38 0,-1 2 45 0,-1-2 41 16,-1 8 41-16,-2 0 31 0,-1 3 41 0,0 1 20 16,-2 3 94-16,-2 1 5 0,-5 9 35 15,7-10-28-15,-7 10 11 0,0 0-54 0,0 0 2 16,0 0-50-16,0 0 2 0,0 0-76 0,0 0-29 16,-12 0-74-16,12 0-69 0,-15 8-65 15,15-8-59-15,-17 9-81 0,6-4-117 0,-1 0-627 16,1-3-731-16</inkml:trace>
  <inkml:trace contextRef="#ctx0" brushRef="#br0" timeOffset="39610.04">5420 14544 633 0,'0'0'724'15,"0"0"-52"-15,0 0-49 0,0 0-8 0,0 0-61 16,0 0-15-16,3 12-82 0,5-7 4 0,6 4-63 16,2 2 17-16,3 1-77 0,4 3-7 15,2 2-54-15,3 2-3 0,-1 2 74 0,2 0-169 16,-2 1-23-16,-4-5 6 0,-1 1-127 15,-4-2-35-15,-1-2 0 0,-2-1 0 0,-3-3 0 16,-2-1 0-16,-1-2 0 0,0 1 0 0,-9-8 0 16,10 9 0-16,-10-9 0 0,0 0 0 15,0 0 0-15,0 0-185 0,0 0-277 0,0 0-101 16,-5-11-102-16,-5 1-196 0,-1-5-863 16,-1-1-1406-16</inkml:trace>
  <inkml:trace contextRef="#ctx0" brushRef="#br0" timeOffset="40047.96">5921 14294 652 0,'0'0'839'0,"-11"-5"-129"15,11 5-100-15,0 0-76 0,-9-7-39 0,9 7-38 16,0 0-8-16,0 0-44 0,0 0 0 16,0 0-62-16,5-13-42 0,-5 13-9 0,12-5-77 15,-12 5-2-15,18-6-75 0,-4 0 9 16,1 1-62-16,0-1 22 0,1 0-57 0,0 1 18 16,1-1-77-16,-1 1-12 0,0 0 45 0,-2-1-188 15,2 1 52-15,-3 1-176 0,-1 1-61 16,-2 0-73-16,-10 3-70 0,18-6-57 0,-18 6-109 15,12-3-765-15,-12 3-1028 0</inkml:trace>
  <inkml:trace contextRef="#ctx0" brushRef="#br0" timeOffset="40454.33">6110 14109 845 0,'0'0'616'15,"-10"-4"-116"-15,10 4-83 0,0 0-72 0,0 0-25 16,-8-7-14-16,8 7-15 0,0 0-20 0,0 0-31 15,0 0-28-15,0 0-30 0,0 0-15 16,5-7-5 0,-5 7-12-16,0 0-8 0,0 0-7 0,0 0-10 0,10-5-15 0,-10 5-20 0,0 0-14 15,0 0-17-15,13-2-11 0,-13 2-9 16,0 0-4-16,0 0 102 0,12 5-126 16,-12-5 12-16,0 0 19 0,7 6 10 0,-7-6 2 15,0 0 114-15,6 13-125 0,-6-13 118 0,1 11-122 16,-1-11 126-16,0 0-125 0,0 17-8 15,0-17 41-15,-2 16-22 0,2-16 32 0,-2 20-31 16,-2-5 42-16,1 1-36 0,2 4 39 16,-2 3-20-16,1 3 3 0,-1 7 6 0,1 2 0 15,-1 8 20-15,0 1-36 0,0 1 19 0,2 2 97 16,-3-2-136-16,1-1-47 0,0 0-3 16,1-5 0-16,0-3 0 0,-1-1 0 0,0-2 0 15,1-1 0-15,-1-4 0 0,1-3 0 16,-1-1 0-16,1-1 0 0,0-7 0 0,0 1-58 15,1-3-37-15,-1-2-56 0,2-12 14 0,-1 18-64 16,1-18-33-16,-2 11 26 0,2-11-212 16,0 0-86-16,0 0-83 0,0 0-163 0,0 0-782 15,0 0-1171-15</inkml:trace>
  <inkml:trace contextRef="#ctx0" brushRef="#br0" timeOffset="41710.21">5886 14339 324 0,'0'0'706'0,"0"0"-119"0,0 0-67 15,0 0-108-15,0 0-23 0,0 0-50 16,0 0-49-16,0 0-56 0,0 0-47 0,0 0-44 16,-5-8-31-16,5 8-25 0,0 0-20 0,0 0-3 15,0 0 3-15,0 0-8 0,0 0-5 16,6-9-9-16,-6 9 0 0,0 0-7 0,0 0-9 16,6-7-3-16,-6 7-9 0,0 0-5 0,0 0-3 15,0 0-2-15,8-7-6 0,-8 7 0 16,0 0 3-16,0 0 9 0,0 0 11 0,0 0 11 15,0 0 6-15,9-5 5 0,-9 5-14 16,0 0 46-16,0 0-8 0,0 0 49 0,0 0-13 16,8 5 42-16,-8-5-18 0,0 0 25 15,1 14-23-15,-1-14 18 0,-1 19-25 0,1-7-10 16,-1 6 0-16,0 1-12 0,1 3-1 0,0 2-8 16,0 4 19-16,1-2-38 0,0 2 20 15,0-1-49-15,1-1 33 0,-1 0-47 0,1-1 27 16,1-3-42-16,-1-1 31 0,-1-3-42 0,1-1 29 15,-1-2-42-15,0-1-1 0,-1-14-85 16,2 18-51-16,-2-18 50 0,2 14-209 0,-2-14-67 16,0 0-68-16,0 0-37 0,0 0-31 0,0 0-17 15,0 0-54-15,0 0-53 0,0 0-383 16,4-14-618-16</inkml:trace>
  <inkml:trace contextRef="#ctx0" brushRef="#br0" timeOffset="42210.16">5913 14552 683 0,'-3'-9'587'15,"1"-1"-67"-15,2 10 8 0,-3-15-89 16,3 15-6-16,-2-13-64 0,2 13-15 16,0 0-65-16,-2-14-12 0,2 14-53 0,0 0 18 15,2-13-42-15,-2 13 12 0,7-8-50 0,-7 8 2 16,13-11-41-16,-1 4 15 0,0-2-28 16,2 0 28-16,1 1-35 0,4-3 8 0,-2 3-37 15,-2 0 6-15,0 0-37 0,0 1 8 16,-2 1-31-16,0 2 12 0,-3 0-24 0,-10 4 21 15,19-6-26-15,-19 6 28 0,12-2-18 0,-12 2 20 16,0 0-23-16,11 8 20 0,-11-8-44 16,0 0 11-16,-3 19-27 0,-1-11-17 0,-2 4-17 15,-2 1-6-15,-4 4-34 0,1-3 25 16,-2 1-21-16,0 0 35 0,0-1-20 0,-1 0 38 16,1-2-7-16,1-1 41 0,2-1-24 15,0-2 43-15,0 1-26 0,3-2 37 0,0-1-23 16,7-6 36-16,-9 9-26 0,9-9 25 0,-10 6-47 15,10-6 28-15,0 0-27 0,0 0 30 16,0 0-30-16,0 0 8 0,0 0-41 0,0 0 23 16,0 0-31-16,0 0 33 0,10-5-22 15,-10 5 32-15,9-5-27 0,-9 5 32 0,11-6-27 16,-11 6 24-16,10-3-39 0,-10 3 33 0,0 0-11 16,12 1 36-16,-12-1-24 0,0 0 30 15,6 14 104-15,-6-14-129 0,-1 15 108 0,-1-5-126 16,0 1 7-16,-2 2 6 0,-1 2 2 15,0 0 5-15,-3 0 3 0,3-1 1 0,-2 0-22 16,1-1-39-16,0-1-61 0,-1-1-52 0,1-2-57 16,6-9-70-16,-9 12-79 0,9-12-117 15,0 0-159-15,0 0-345 0,0 0-607 0</inkml:trace>
  <inkml:trace contextRef="#ctx0" brushRef="#br0" timeOffset="42413.26">5992 14591 198 0,'0'0'651'0,"14"-8"-96"0,-14 8-59 0,14-3-27 16,-14 3-88-16,12 3 20 0,-12-3 39 16,17 8-13-16,-8 1-46 0,1 0-58 0,-1 1-15 15,1 3-12-15,-2-4-21 0,-1 4 86 16,1-1-162-16,-1-1 79 0,-1-2-157 0,-2-2 82 16,-4-7-142-16,8 15 97 0,-8-15-135 0,7 10 100 15,-7-10-139-15,6 7 66 0,-6-7-183 16,0 0-58-16,7 7-75 0,-7-7-79 0,0 0-82 15,0 0-80-15,11-10-106 0,-11 10-169 16,8-13-448-16,-3 0-837 0</inkml:trace>
  <inkml:trace contextRef="#ctx0" brushRef="#br0" timeOffset="42976.65">6312 14282 90 0,'8'-16'767'0,"-1"3"-112"0,-1 3-43 0,-2 0-49 16,1 2-42-16,-5 8-38 0,5-11-34 0,-5 11-51 15,0 0-49-15,0 0-42 0,0 0-41 16,0 0-34-16,0 0 76 0,0 0-164 16,-7 13 87-16,7-13-155 0,-9 16 92 0,2-7-148 15,3-2-21-15,0 0 18 0,4-7-24 0,-8 16 9 16,8-16-15-16,-7 9 11 0,7-9-19 16,-4 11 11-16,4-11 114 0,0 0-120 0,0 0 121 15,0 0-132-15,0 0 117 0,7 6-125 16,-7-6 113-16,13-6-126 0,-13 6 120 0,18-8-125 15,-9 4 119-15,5-2-125 0,-2 1 120 0,-1 1-129 16,-1 1 121-16,-10 3-125 0,16-6 119 16,-16 6-126-16,13-2 124 0,-13 2-114 0,0 0 120 15,11 4-119-15,-11-4 126 0,0 0-124 0,-3 18 120 16,0-8-118-16,-3 2-11 0,-3 1 19 16,0 0-29-16,-2 2 19 0,-3 1-25 0,0-1 34 15,0-2-28-15,1 1 13 0,0-5-45 16,2 2 12-16,1-3-38 0,0-2 14 0,3 0-25 15,7-6 13-15,-12 6-26 0,12-6 39 0,0 0-11 16,-13 3 56-16,13-3-12 0,0 0 46 16,0 0-14-16,-10-4 62 0,10 4 25 0,0 0 21 15,0 0 8-15,0 0 8 0,0 0-4 16,0 0 45-16,0 0-2 0,0 0 50 0,0 0-19 16,-7 7 26-16,7-7-33 0,3 14 25 15,-1-3-31-15,1 2 17 0,0 4 109 0,0-1-150 16,-1 1 105-16,-1 1-141 0,1 0 98 0,1-1-136 15,-1-1 105-15,-2 1-134 0,0-3 106 16,1 0-162-16,-1-14-47 0,-1 22-49 0,1-22-48 16,-2 17-61-16,2-17-73 0,-2 14-69 15,2-14-50-15,0 0-38 0,-3 13-50 0,3-13-55 16,0 0-443-16,0 0-667 0</inkml:trace>
  <inkml:trace contextRef="#ctx0" brushRef="#br0" timeOffset="43445.5">6237 14641 126 0,'1'-17'661'15,"-1"17"-110"-15,2-15-53 0,-2 15-4 0,5-16-94 16,-5 16 37-16,7-14-48 0,-7 14 10 0,9-15-68 16,-3 7-1-16,1-2-58 0,2 1 13 15,0-1-34-15,2 1 8 0,1-1-39 0,2-1-4 16,1 1-42-16,2 0 0 0,0-1-54 16,0 3 4-16,-2 0-51 0,0 1 19 0,-1 1-56 15,1 2 14-15,-5-1-27 0,-10 5 27 0,19-2-35 16,-19 2 35-16,14 1-35 0,-14-1 27 15,12 8-33-15,-12-8 12 0,10 16-12 16,-8-5 34-16,-2 4-40 0,0 3 37 0,-2 1-33 16,-1 6 33-16,-1-4-41 0,-3 3 35 0,0-1 91 15,0-1-120-15,0-4 93 0,-2 3-133 16,3-6 78-16,0-1-161 0,0-2 56 0,1-3-186 16,0 0-62-16,5-9-52 0,-8 8-50 0,8-8-11 15,0 0 17-15,0 0 33 0,-12-3 37 16,12 3 25-16,-4-11 47 0,4 11 60 0,-5-15 74 15,5 15 82-15,-5-17 73 0,5 17 72 16,-5-18 45-16,5 18 40 0,-4-13 35 0,4 13-6 16,-3-11-26-16,3 11-9 0,0 0-4 0,0 0 3 15,0 0-4-15,0 0-7 0,-11 4-9 16,11-4-2-16,-6 17 5 0,2-2 7 0,-1 0 3 16,-1 5 93-16,0 1-138 0,-2-2 98 15,1 4-134-15,-1-2-37 0,-1-1 18 0,-1 1-40 16,1-1 26-16,0-1 82 0,-1-3-137 0,2-2 57 15,1-3-179-15,0 0 34 0,1-4-212 16,6-7-75-16,-12 8-80 0,12-8-60 16,0 0-51-16,-10-6-59 0,10 6-123 0,-5-16-375 15,3 5-738-15</inkml:trace>
  <inkml:trace contextRef="#ctx0" brushRef="#br0" timeOffset="43648.6">6258 14744 305 0,'7'-7'579'0,"-7"7"-67"0,14-8-17 16,-14 8-2-16,16-2-50 0,-16 2-20 0,20 3-3 15,-5 4-13-15,-1 2 6 0,4 2-27 0,-2 3 0 16,4 4 117-16,-2 1-150 0,0 0 53 16,0 1-147-16,-3 1 73 0,1-1-137 0,-4-2 78 15,-1-2-153-15,0 0-50 0,-2-2 14 16,-2-4-40-16,0 0 19 0,0-2-54 0,-2-1-4 16,-5-7-71-16,7 10-32 0,-7-10-109 0,0 0-63 15,0 0-93-15,0 0-88 0,0 0-101 16,0 0-142-16,10-8-235 0,-10 8-453 0,0-17-983 15</inkml:trace>
  <inkml:trace contextRef="#ctx0" brushRef="#br0" timeOffset="44321.99">6844 14384 750 0,'0'0'661'16,"0"-13"-91"-16,0 13-102 0,0 0-27 0,0 0-35 15,0 0-25-15,0 0-23 0,0 0-63 0,0 0-19 16,0 0-65-16,0 0-3 0,0 0-58 15,-12 3 7-15,6 3-57 0,-3 5-4 0,0 1-35 16,-2 3-9-16,-3 1 13 0,1 1-37 16,-4 3 19-16,1 0 95 0,-1 1-136 0,0-2 100 15,2-2-146-15,2 0-14 0,-1-3-21 0,5-4-37 16,0 1-46-16,2-3-34 0,7-8-15 16,-10 10-5-16,10-10 0 0,0 0 5 0,0 0 8 15,0 0 6-15,0 0 20 0,0 0 32 16,0 0 30-16,6-13 22 0,-6 13 28 0,10-10 36 15,-10 10 34-15,10-11 20 0,-10 11 49 0,9-10-13 16,-9 10 12-16,12-8 23 0,-12 8 40 16,9-5 49-16,-9 5-22 0,0 0 31 0,16 1-15 15,-16-1 36-15,10 9-43 0,-5-1 24 0,-1 0-44 16,-1 7 10-16,4 1 108 0,-6 0-158 16,1 1 102-16,-1 0-152 0,-1-1 101 15,0 2-143-15,0-4 103 0,0 0-136 0,0-14 113 16,-1 21-141-16,1-21 88 0,-1 18-162 0,1-18-33 15,0 14-44-15,0-14-55 0,0 0-79 16,0 13-52-16,0-13-48 0,0 0-34 0,0 0-54 16,0 0-66-16,0 0-512 0,4-9-704 15</inkml:trace>
  <inkml:trace contextRef="#ctx0" brushRef="#br0" timeOffset="44948.28">6751 14639 265 0,'3'-10'585'0,"-3"10"-86"0,8-18-57 16,-8 18-2-16,7-15-65 0,-2 8-10 15,3-3-23-15,0 1-5 0,0 0-60 0,0 0-9 16,0 1-62-16,0 3-20 0,-8 5-57 0,13-11-2 16,-13 11-48-16,13-9 9 0,-13 9-35 15,14-7 17-15,-14 7-26 0,11-4 29 0,-11 4-30 16,12-3 29-16,-12 3-20 0,0 0 35 0,15 4-19 16,-15-4 43-16,12 12-25 0,-8-5 37 15,2 5-18-15,-2 1 33 0,0 4 109 16,-1-1-135-16,-1 3 121 0,2 5-135 0,0-1 102 15,0 1-116-15,-4-1-31 0,2 0 21 0,-1-2-34 16,0 0 26-16,0-2-50 0,0-1 33 16,1-3-43-16,-2-1 28 0,1-1-35 0,-1-13 32 15,1 19-35-15,-1-19 28 0,1 17-55 16,-1-17 26-16,0 11 64 0,0-11-183 0,0 0 68 16,-1 12-171-16,1-12-34 0,0 0-22 0,0 0-17 15,0 0-19-15,-13 2 11 0,13-2-14 16,-11-8 3-16,3 0 5 0,-3 0 28 0,-1-1 49 15,1 0 54-15,-3-1 69 0,3 1 58 16,-1 0 40-16,-1 0 46 0,2 2 50 0,1-1 23 16,-2 0 25-16,4 2 21 0,0 1 10 0,8 5 4 15,-13-8-1-15,13 8-16 0,-10-10-27 16,10 10-30-16,-7-7-18 0,7 7-12 0,-4-9-14 16,4 9-12-16,0 0-8 0,1-16-7 15,-1 16-5-15,6-11 0 0,-6 11-22 0,9-10 12 16,-9 10 0-16,11-8-2 0,-11 8-7 0,12-5-5 15,-12 5-12-15,10-5-4 0,-10 5-1 16,0 0 6-16,15 0 11 0,-15 0 13 0,0 0 5 16,8 8 5-16,-8-8 6 0,1 12 4 0,-1-12 0 15,-1 21 10-15,-2-6 16 0,0 0 17 16,-1 1 6-16,-2-1 1 0,2-3 0 16,0 1-5-16,0-4-2 0,4-9-18 0,-4 14-13 15,4-14-32-15,-3 10-26 0,3-10-36 0,0 0-33 16,0 0-33-16,6-8-47 0,-1-1-38 15,4-4-44-15,2-5-16 0,3-5 5 0,0 1-19 16,2-4-16-16,3-3-25 0,0-2-24 16,-1 0-18-16,1-2-3 0,-1 3-22 0,0-1-255 15,-1-3-158-15</inkml:trace>
  <inkml:trace contextRef="#ctx0" brushRef="#br0" timeOffset="45510.72">7065 14412 1246 0,'14'-22'239'0,"-3"4"18"16,1 1 15-16,-2 5 15 0,-2 2-7 0,1-1 19 15,-3 4 10-15,-6 7-10 0,10-10-2 16,-10 10-6-16,0 0-15 0,0 0-36 0,0 0-22 15,8 7-25-15,-8-7-29 0,0 11-24 0,0-11-47 16,-5 17 8-16,1-10-44 0,2 7 16 16,-4-1-40-16,1-1 23 0,-1 1-41 0,1 0 23 15,2-3-33-15,-2-2 19 0,5-8-30 0,-5 15 19 16,5-15-50-16,-3 10 19 0,3-10-31 16,0 0 11-16,0 0-48 0,3 9 5 15,-3-9-35-15,0 0 11 0,16-6-28 0,-16 6-8 16,19-6 1-16,-8 0 4 0,3 0 2 0,-1 0 7 15,1 0 24-15,0 0 15 0,2 0 20 16,-2 1 12-16,2-1 17 0,-2 0 15 0,2 3 30 16,-3 0 35-16,-2 0 29 0,-11 3 44 0,18-1 20 15,-18 1 27-15,18 4 27 0,-18-4-14 16,13 10 49-16,-4 1-20 0,-1 2 39 0,-2 1-17 16,-2 4 21-16,1 6-36 0,-3 0 18 15,0 2-49-15,-1 2 19 0,-1 0 85 0,-1 1-124 16,0 7 103-16,-2-4-138 0,-1 2 106 0,1 0-137 15,-2-1 15-15,-1 0-108 0,0-4 0 16,1 1 0-16,-1-7 0 0,1-2 0 0,1-1 0 16,-2-4 0-16,4-1 0 0,-4-2 0 15,3-3 0-15,0 1 0 0,3-11 0 0,-9 11 0 16,9-11-190-16,-11 7-247 0,11-7-65 0,0 0-44 16,-16 0-39-16,16 0-30 0,-16-8 3 15,5 1 20-15,-1-2 64 0,-3-3 110 16,1-3 120-16,-4-2 130 0,-1-1 109 0,2-2 110 15,3 4 72-15,1 0 64 0,0 4 53 0,3 0 19 16,1 2-9-16,3 1-10 0,-2 3 17 16,8 6 32-16,-6-10 37 0,6 10 3 0,0 0-16 15,0 0 98-15,3-13-150 0,-3 13 71 16,0 0-163-16,16-4-55 0,-16 4 2 0,13-2-46 16,-13 2 9-16,20-4 11 0,-20 4-237 0,20-4-119 15,-6-1-138-15,3-1-179 0,-1 4-294 16,0-4-667-16,0-1-1181 0</inkml:trace>
  <inkml:trace contextRef="#ctx0" brushRef="#br0" timeOffset="46152.67">7672 14316 409 0,'0'0'461'0,"0"0"-57"0,0 0-55 0,0 0-20 15,0 0-16-15,0 0-27 0,3-11-25 0,-3 11-22 16,0 0-24-16,0 0-16 0,0 0-11 15,0 0-20-15,0 0-23 0,0 0-11 0,0 0-13 16,0 0-6-16,0 0 1 0,0 0 14 16,0 0 6-16,11 4-2 0,-11-4 2 0,0 0 7 15,0 0 103-15,0 0-129 0,5 9-31 0,-5-9 23 16,0 0-20-16,0 0 24 0,0 0-33 16,0 0 20-16,0 0-34 0,6 9 18 15,-6-9-7-15,0 0 24 0,0 0-23 0,8 4 21 16,-8-4-22-16,0 0 16 0,16 2-27 0,-16-2 20 15,16-2-28-15,-16 2 32 0,20-3-42 16,-9 2 32-16,6-3-45 0,0 0 33 0,1 1-34 16,3-4 25-16,0 1-43 0,1 0-1 0,0 0-2 15,0-1 28-15,-2 2-33 0,-2-2 21 16,0 4-39-16,-2-1 37 0,-3 0-66 0,-2 1-15 16,-11 3 54-16,19-5-171 0,-19 5 65 15,14-3-170-15,-14 3-50 0,0 0-82 0,11-2-45 16,-11 2-51-16,0 0-49 0,0 0-96 0,0 0-605 15,0 0-861-15</inkml:trace>
  <inkml:trace contextRef="#ctx0" brushRef="#br0" timeOffset="46827.5">7924 14154 95 0,'-9'-3'804'15,"9"3"-229"-15,0 0-119 0,-9-4-65 16,9 4-53-16,0 0-30 0,0 0 12 0,0 0-28 15,0 0-38-15,0 0-44 0,2-12-39 0,-2 12-35 16,0 0-28-16,0 0-18 0,11-6-9 16,-11 6 6-16,0 0 5 0,0 0-11 0,12-2-7 15,-12 2-3-15,0 0-5 0,0 0-8 0,11 3 3 16,-11-3-3-16,0 0-2 0,0 0-2 16,10 5 7-16,-10-5 10 0,0 0 10 0,0 0 4 15,0 0 5-15,8 4-5 0,-8-4-2 16,0 0-1-16,0 0-5 0,0 0-10 0,0 0-6 15,3 11-4-15,-3-11-15 0,0 0-13 16,0 0 1-16,0 0-4 0,0 0-4 0,2 11 2 16,-2-11 2-16,0 0 0 0,0 0-1 15,0 0-1-15,0 0 118 0,0 0-128 0,0 11 114 16,0-11-122-16,0 0 112 0,0 0-122 0,0 0 108 16,0 0-121-16,0 0 117 0,-1 14-121 15,1-14 117-15,0 0-122 0,0 0 114 0,0 0-118 16,-2 10 113-16,2-10-113 0,0 0 112 15,-2 12-111-15,2-12 114 0,0 0-119 0,-2 13-12 16,2-13 44-16,-3 11-23 0,3-11 43 16,-3 15-38-16,3-15 39 0,-4 17-31 0,4-17 34 15,-4 19-24-15,4-19 41 0,-2 20-34 16,0-5 40-16,1 1-30 0,-1 2 6 0,2 0 4 16,-1 2 27-16,0 5-31 0,1 1 35 0,0 4-37 15,0 4 32-15,0 4 91 0,0 2-109 16,2 4 88-16,-1 3-114 0,0 0 108 0,2 0-116 15,-1-1-20-15,0-1 33 0,0-7-15 0,0-2 33 16,0-3-20-16,1-1 19 0,0-4-29 16,-1-2 0-16,0-3 0 0,-1-4 0 0,-1-1 0 15,2-1 0-15,-2-3 0 0,1-3 0 16,-1-11 0-16,1 20 0 0,-1-20 0 0,0 13 0 16,0-13 0-16,-3 11 0 0,3-11 0 0,-4 7 0 15,4-7-62-15,0 0-75 0,-12 3-36 16,12-3-28-16,-11-6-64 0,11 6-26 15,-16-15-55-15,6 5-48 0,-1-7-47 0,-2-2-23 16,-1-4-2-16,0-4 1 0,0-4-29 0,-4 0-49 16,5-2-534-16,-3-2-694 0</inkml:trace>
  <inkml:trace contextRef="#ctx0" brushRef="#br0" timeOffset="48264.36">7701 14409 79 0,'0'0'507'0,"4"-10"-120"16,-4 10-55-16,0 0-46 0,8-10-24 15,-8 10-21-15,0 0-22 0,4-9-32 0,-4 9-17 16,0 0-5-16,0 0-5 0,7-8-3 16,-7 8 0-16,0 0 11 0,0 0-1 0,0 0-2 15,9-4 7-15,-9 4 7 0,0 0 0 0,6 7-43 16,-6-7 17-16,6 11-27 0,-6-11 24 0,4 17-32 16,-2-6 20-16,0-1-39 0,0 5 20 15,-1-2-43-15,0 1 15 0,-1-3 89 0,0 1-139 16,0 1 97-16,0-13-131 0,0 20 1 15,0-20-1-15,0 19-2 0,0-19-5 0,0 17-35 16,0-17-53-16,0 10-44 0,0-10-50 0,0 0-41 16,0 14-24-16,0-14-14 0,0 0 11 15,0 0 10-15,0 0 31 0,0 0 34 16,0 0 21-16,0 0 25 0,0 0 22 0,0 0 25 16,0 0 16-16,0 0 23 0,5-14 25 0,-5 14 29 15,4-9 16-15,-4 9 6 0,10-15 23 16,-5 4 5-16,3 1 1 0,1 1 32 0,2-3 16 15,0 0-2-15,5 0-9 0,-2 2-8 16,0-2-1-16,5 2-2 0,-3 0 4 0,-1 3-2 16,2 0 1-16,-2 1 2 0,1 1 4 0,-2-1-2 15,1 1-13-15,-2 2-9 0,-1-1-12 16,-12 4 4-16,20-3-1 0,-20 3 5 0,13 0 2 16,-13 0-9-16,0 0-11 0,10 7-33 15,-10-7 21-15,-3 12-39 0,3-12 9 0,-11 19-47 16,2-7-2-16,-3 1-50 0,-1 2 2 15,-2 0-15-15,-3-1-16 0,0 1 7 0,-4 0 8 16,3-2 2-16,1-1 0 0,0 0 39 0,-2-3 5 16,4 1 15-16,2-3 16 0,2 0 21 15,2-2 14-15,1 1-9 0,9-6-11 0,-11 6 27 16,11-6 20-16,0 0 12 0,0 0 2 16,0 0-3-16,0 0-7 0,0 0-5 0,11-14-8 15,-2 7-5-15,3-1-30 0,2 0 27 0,-1-1-36 16,1 2-5-16,1-2-68 0,0 2 16 15,-1 1-55-15,-3-1-35 0,1 3-31 0,-12 4 32 16,13-5 18-16,-13 5 24 0,0 0 15 16,0 0 6-16,6 8 11 0,-6-8 16 0,-6 12 14 15,-1-2 10-15,-2 2 16 0,-4 0 27 0,0 2 3 16,-3 0 4-16,0 2 13 0,0-3 51 16,-1 0 51-16,0 2 28 0,3-4 27 0,2-1-1 15,1-2-18-15,2 0-16 0,1 0-22 0,8-8-27 16,-12 8-1-16,12-8 2 0,0 0-9 15,0 0-12-15,0 0-12 0,0 0-11 16,0 0-4-16,12-9-15 0,-4 3-5 0,1-1-7 16,4-1 5-16,0 0-11 0,0 2 0 0,2-1-6 15,0-1 6-15,1 1-1 0,-3-1 0 16,3 4-2-16,-1-1-3 0,-2-1-4 0,0 2 2 16,-3 0-2-16,-10 4 15 0,19-3 15 15,-19 3 10-15,15 1 9 0,-15-1 6 0,12 5 8 16,-12-5 4-16,10 12 4 0,-5-4 11 0,-1 5 5 15,-1 1 1-15,2 1 12 0,-3 1 10 16,-1 3 7-16,2-2 7 0,-1 2 3 16,-1-2-3-16,0 1-2 0,0-1 4 0,-1-1-13 15,0 1-4-15,-1-1-5 0,1 1-7 0,-1-2 96 16,-1 2-145-16,1-3 109 0,-2 1-132 16,2-5 101-16,1 2-125 0,-2-2 103 0,2-10-124 15,-6 19 108-15,6-19-110 0,-2 17 100 0,2-17-121 16,-2 12 98-16,2-12-146 0,-2 11 94 15,2-11-163-15,0 0-39 0,-2 12-36 0,2-12-28 16,0 0-17-16,-9 7-6 0,9-7 7 16,0 0 21-16,-14 4 0 0,14-4 7 0,0 0 8 15,-20-1 0-15,20 1-15 0,-20-3-8 0,5-2 36 16,-2 1 30-16,2-1 40 0,-5-3 16 16,1 0 27-16,0-1 23 0,-1-1 32 15,1 2 33-15,1-1 47 0,0 0 43 16,5 1 35-16,-1 2 21 0,1-1 29 0,2 3 21 15,1-1 27-15,10 5-8 0,-14-7-17 0,14 7-28 16,-14-8-20-16,14 8-3 16,-8-5 2-16,8 5 10 0,0 0 0 0,-4-10 7 0,4 10-1 15,3-10-1-15,-3 10-14 16,11-12-9-16,1 3-11 0,1-2 0 0,5 2 0 0,1-2-4 16,6-2-4-16,2 2-16 0,1-1-12 0,2 1-13 15,0 2-7-15,1 0-5 16,-1 0-12-16,-2 2-4 0,0 0-5 0,-3 3-9 15,-4-1-15-15,0 2-32 0,-5-2-24 16,1 3-16-16,-3 0-9 0,-3 0-3 0,-11 2 21 16,16-1 12-16,-16 1 14 0,0 0-7 0,14 5-8 15,-14-5-30-15,0 0-29 0,2 12-20 0,-2-12-20 16,-8 15-26-16,-2-2-25 0,-1-1-29 16,-5 3-18-16,-2 1-35 0,-4 2-41 0,-2 0-45 15,-4 3-23-15,-1-3-379 0,0 1-301 0</inkml:trace>
  <inkml:trace contextRef="#ctx0" brushRef="#br0" timeOffset="48420.93">7787 15012 732 0,'-18'9'480'0,"4"-1"-68"16,0-2-44-16,1 0-40 0,4-1-64 0,9-5-35 16,-15 6-6-16,15-6 43 0,0 0 40 0,0 0 15 15,0 0-6-15,0 0-16 0,0 0-24 16,11-5-24-16,2-1-32 0,8-2-29 0,-2-3-34 16,7 1-28-16,2-4-21 0,0 3-23 15,1-2-15-15,0 0-19 0,-2 2-38 0,0-1-58 16,-5 4-81-16,-2-1-83 0,0 1-87 0,-1 0-82 15,-3 2-121-15,-1 1-178 0,-1-1-534 16,1 0-822-16</inkml:trace>
  <inkml:trace contextRef="#ctx0" brushRef="#br0" timeOffset="49198.94">8534 14539 17 0,'3'-15'628'0,"-3"15"-119"15,4-9-51-15,-4 9-46 0,0 0-51 0,0 0-23 16,0 0-44-16,0 0 10 0,0 0-56 0,0 0-9 16,0 0-54-16,0 0-8 0,0 0-50 15,-11 8 0-15,11-8-43 0,-9 16 11 0,3-8-5 16,-2 3-8-16,0-1-1 0,3-1 7 15,-1-1-5-15,0 0-7 0,6-8-9 0,-8 12-10 16,8-12-16-16,-7 13-11 0,7-13-1 0,-6 8 22 16,6-8 19-16,0 0 22 0,0 0 10 15,2 13 109-15,-2-13-135 0,0 0 107 0,15 2-140 16,-15-2 104 0,17-2-139-16,-17 2 106 0,22-3-130 0,-7-1 109 15,2 1-126-15,-2-1 114 0,1 1-126 0,-1-1 111 16,-1 2-145-16,-3 0 79 0,-11 2-134 0,18-3-11 15,-18 3-1-15,13-2 23 0,-13 2 27 16,0 0 18-16,12 5 1 0,-12-5-7 0,0 0-1 16,0 10 7-16,0-10 0 0,-9 13 0 15,2-4 0-15,-2 0-5 0,-5 2-16 16,1 2-22-16,-3-1-10 0,-1 1 7 0,-1 1 16 16,-1-2 17-16,-1 4 17 0,2-4 10 0,-1 2 14 15,2-2 12-15,-3 1 7 0,5-1 37 0,-1-1 48 16,4-2 30-16,0 0 4 0,2-2-2 15,1 0 9-15,9-7 26 0,-9 10 27 0,9-10 21 16,0 0 13-16,-4 10 5 0,4-10-5 0,0 0-9 16,11 0-16-16,-11 0-19 0,18-3 102 15,-3-2-148-15,4 0 106 0,0-2-143 16,4 0 95-16,0-1-141 0,-2 0 111 0,2 1-136 16,-2 0 111-16,-2 0-136 0,0 3 118 0,-3-2-140 15,-3 1-2-15,0 3-4 0,-3-2-11 16,-10 4 3-16,17-4-2 0,-17 4-17 0,12-4-25 15,-12 4-46-15,9-3-54 0,-9 3-53 16,0 0-60-16,5-10-38 0,-5 10-16 0,0 0-8 16,0-12-33-16,0 12-51 0,-3-17-87 0,-2 7-305 15,1-3-423-15</inkml:trace>
  <inkml:trace contextRef="#ctx0" brushRef="#br0" timeOffset="50153.47">8607 14527 717 0,'-5'-13'524'0,"1"3"-97"0,4 10-51 0,-5-15-48 16,5 15-26-16,0 0 17 0,-4-9-28 15,4 9 23-15,0 0-35 0,0 0 31 0,-2 14-22 16,2-14 8-16,0 28 79 0,0-9-137 0,-1 6 103 16,1 0-137-16,-2 3 104 0,-2 7-146 15,0-2 97-15,0 0-136 0,0 1 84 0,0-2-117 16,0-6-50-16,1-2 26 0,-1-1-44 16,2-6 27-16,0-2-39 0,0 0 30 0,1-3-52 15,1-12-7-15,-2 15 71 0,2-15-177 0,0 0 56 16,0 0-177-16,0 0-53 0,0 0-48 15,9-13-47-15,-3-2-18 0,-1-2 7 0,1-3 42 16,4-5 55-16,-1-3 45 0,0-1 49 16,4-7 42-16,0 1 40 0,1-1 35 0,0-2 52 15,2 2 40-15,1 1 42 0,-1 2 26 16,-1 1 55-16,-1 8 36 0,0 1 35 0,-4 5 25 16,0 2 4-16,-1 4-10 0,-1-1-2 0,-3 5 12 15,-5 8-13-15,12-11-3 0,-12 11-1 16,0 0 104-16,0 0-145 0,11 4-31 0,-11-4 8 15,0 0-21-15,-3 20 7 0,3-20-38 16,-2 18 13-16,-2-7-42 0,2-3 13 0,2-8-45 16,-5 17 18-16,5-17-32 0,-5 13 3 0,5-13-35 15,-2 10 29-15,2-10-18 0,0 0 28 16,5 12-18-16,-5-12 23 0,7 4-14 16,-7-4 17-16,17 0-30 0,-17 0 26 0,25-4-24 15,-7 1 20-15,-2-2-25 0,4-1 27 0,1-1-23 16,-2 3 20-16,2-4-31 0,0 1 25 15,-4 2-33-15,1 0 25 0,-3 2-29 0,2 0 27 16,-2 2-12-16,-3 4 36 0,1-1-20 0,0 6 46 16,-1 2-15-16,-1 8 13 0,0-1 52 15,-4 7-25-15,-1 4 29 0,-1 3 96 0,-3 0-121 16,-2 2 106-16,-2 2-123 0,0 0 100 16,-3 0-162-16,-1 5 0 0,-4-2 0 0,1 0 0 15,-2-3 0-15,0-5 0 0,0 1 0 0,0-5 0 16,-1-2 0-16,3-3 0 0,-1-4 0 15,-1-1 0-15,5-3 0 0,0-1 0 0,-1-5-41 16,7-7-106-16,-12 10 13 0,12-10 63 16,0 0-161-16,-15 1 97 0,15-1-128 0,-9-8 8 15,2 0 2-15,0-4 17 0,-3-1 23 16,0-4 14-16,-1-1 30 0,2-2 25 0,-5-2 36 16,5 1 23-16,-3 2 18 0,2 1 23 0,-1 0 32 15,2 3 35-15,0 2 40 0,2 2 26 16,0 2 15-16,3 3-12 0,4 6-14 0,-12-10 1 15,12 10 0-15,-11-4 1 0,11 4 4 16,0 0-7-16,-13 3-9 0,13-3-12 0,0 0-17 16,-12 4-12-16,12-4-9 0,0 0-10 0,0 0-5 15,0 0-15-15,0 0-4 0,0 0-7 16,0 0-17-16,0 0-1 0,0 0-16 0,12-12-16 16,-3 3-13-16,2-4-15 0,3-1-6 15,-1 1 11-15,3-3 15 0,-1 1 15 0,-1 1 11 16,-1 0 10-16,2 0 9 0,-4 3 11 0,-1 1 4 15,2 0 13-15,-5 4 37 0,-7 6 37 16,13-10 47-16,-13 10 48 0,0 0 149 16,0 0-114-16,12 5 110 0,-12-5-128 0,-6 22 81 15,0-2-127-15,-7 5 85 0,-4 10-131 0,-4 1 87 16,-9 10-137-16,-6 1-35 0,-2 2 23 16,-2 1-55-16,-2 0-27 0,-1 0-7 0,0-2 43 15,-1 2-219-15,2-3-128 0,0 0-152 16,-2-2-258-16,2-3-1009 0,-1-2-1485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07:43.97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4294 4509 520 0,'0'0'483'0,"0"0"-23"15,-14-2-33-15,14 2-2 0,0 0-78 16,0 0 20-16,-13-2-50 0,13 2 5 0,0 0-62 16,0 0 4-16,-11-2-52 0,11 2 8 15,0 0-49-15,0 0 11 0,0 0-43 0,0 0 11 16,-11-2-47-16,11 2 11 0,0 0-47 0,0 0 18 16,0 0-36-16,0 0 36 0,0 0-7 0,0 0 44 15,0 0-11-15,0 0 16 0,0 0-6 16,0 0-6-16,0 0 0 0,11-4-11 0,-11 4-7 15,0 0-8-15,16 0-18 0,-16 0 4 16,0 0-13-16,18 0-7 0,-18 0 1 0,15 0-4 16,-15 0 1-16,17 1-9 0,-17-1 4 0,21 0-5 15,-21 0 4-15,22 1 1 0,-22-1 1 16,23 2 1-16,-23-2-2 0,22 0-7 0,-8 0 0 16,-14 0 1-16,26 0-6 0,-26 0-5 0,25 0 1 15,-11 1-4-15,-1-1 18 0,1 1-31 16,-1-1 22-16,6 0-27 0,-3 0 28 15,-1 0-32-15,3 0 3 0,1 0 21 0,-1 0-24 16,-2 0 31-16,0 0-43 0,0-1 8 0,1 1-1 16,-3 0 1-16,-14 0-4 0,27 0 4 15,-14 1 4-15,1-1 3 0,-1 0-3 0,1 0-16 0,0 0 24 0,4 0 7 16,-2 0-9-16,-1 0-12 0,3-1 0 0,1 0 0 16,0 0 0-16,0 0 0 0,1 0 0 0,0 1 0 15,1-1 0-15,1 0 0 0,-1-1 0 16,1 1 0-16,0 0 0 0,2 1 0 0,-1-1 0 15,0 1 0-15,1 0 0 0,3 0 0 16,-3 0 0-16,1 0 0 0,0 0 0 0,2 0 0 31,0 1 0-31,0-1 0 0,1 0 0 0,0 0 0 16,1 0 0-16,0 0 0 0,0 0 0 0,1-1 0 16,0 1 0-16,1-2 0 0,-1 1 0 15,0-1 0-15,1 1 0 0,1 0 0 16,-1 1 0-16,1-2 0 0,-1 1 0 0,0-1 0 15,0 1 0-15,-1 1 0 0,1 0 0 0,0 0 0 16,-1 0 0-16,1 0 0 0,-1 0 0 16,0 0 0-16,0 0 0 0,-1 0 0 0,0 0 0 15,0 0 0-15,0 0 0 0,-1 0 0 16,0 0 0-16,-2 0 0 0,2 0 0 0,-4 0 0 16,-1 0 0-16,0 0 0 0,3 0 0 0,-4 1 0 15,0-1 0-15,0 0 0 0,-1 1 0 16,1-1 0-16,-2 1 0 0,2 0 0 0,-1-1 0 15,-1 0 0-15,3 0 0 0,-3 0 0 16,3 0 0-16,1 0 0 0,2-2 0 0,1 1 0 16,-1 0 0-16,1-1 0 0,-1 1 0 15,1-1 0-15,1 1 0 0,-1-1 0 0,1 1 0 16,1-1 0-16,-3 1 0 0,4 0 0 0,-2 0 0 16,0 0 0-16,2-1 0 0,-4 1 0 15,3-2 0-15,0 2 0 0,-1-1 0 0,1 1 0 16,0-1 0-16,-2-1 0 0,2 2 0 15,-1-1 0-15,1-1 0 0,-2 2 0 0,2 0 0 16,-3-1 0-16,1 0 0 0,2 2 0 0,-2-1 0 16,0 0 0-16,1 1 0 0,-1-2 0 15,-4 2 0-15,5 0 0 0,-1-1 0 16,0 0 0-16,0 0 0 0,0 0 0 0,-2 1 0 16,2 0 0-16,-5-1 0 0,2 1 0 0,-1-1 0 15,1 1 0-15,-1 0 0 0,0 0 0 16,0 0 0-16,0 0 0 0,0 1 0 0,-2 0 0 15,1-1 0-15,1 0 0 0,-3 0 0 0,3 0 0 16,-1 0 0-16,0 1 0 0,1-1 0 16,-2 0 0-16,3 0 0 0,0 0 0 0,-1 0 0 15,4 0 0-15,0 0 0 0,-2 0 0 16,4 0 0-16,-3 0 0 0,1 0 0 0,3-1 0 16,-3 1 0-16,2 0 0 0,0 0 0 15,0 0 0-15,-1-1 0 0,3 1 0 0,-2 0 0 16,0-1 0-16,3 1 0 0,-1 0 0 15,1-1 0-15,-1 0 0 0,1 0 0 0,1 1 0 16,-3-2 0-16,7 2 0 0,-1-2 0 0,1 0 0 16,-1 2 0-16,-3 0 0 0,-1-1 0 15,1 1 0-15,3-1 0 0,2 0 0 0,-4 0 0 16,0 1 0-16,2-2 0 0,2 2 0 16,-2-1 0-16,-5 1 0 0,7-1 0 0,-2-1 0 15,-4 1 0-15,0-1 0 0,-1 1 0 0,-1 1 0 16,-1-2 0-16,-1 1 0 0,1 0 0 15,0 0 0-15,-3 1 0 0,2 0 0 0,-7 0 0 16,1 0 0-16,0-2 0 0,-1 2 0 0,-2 0 0 16,0 0 0-16,-3 0 0 0,-2 0 0 15,-2 0 0-15,-12 0 0 0,23 0 0 0,-23 0 0 16,19 0 0-16,-19 0 0 0,15 2 0 16,-15-2 0-16,13 0 0 0,-13 0 0 0,0 0 0 15,16 0 0-15,-16 0 0 0,0 0 0 16,16 0 0-16,-16 0 0 0,0 0 0 0,0 0 0 15,15 0 0-15,-15 0 0 0,0 0 0 0,0 0 0 16,15 0 0-16,-15 0 0 0,0 0 0 16,0 0 0-16,13 0 0 0,-13 0 0 0,0 0 0 15,0 0 0-15,14 2 0 0,-14-2 0 16,0 0 0-16,13 1 0 0,-13-1 0 0,0 0 0 16,16 3 0-16,-16-3 0 0,17 3 0 15,-17-3 0-15,20 2 0 0,-20-2 0 0,22 2 0 16,-9 0 0-16,-1-1 0 0,5 1 0 0,-2-1 0 15,3 1 0-15,-2 0 0 0,2 0 0 16,-2 0 0-16,-1 1 0 0,1-3 0 0,-3 2 0 16,-2 0 0-16,1 0 0 0,5-1 0 0,-1 0 0 15,0 3 0-15,0-2 0 0,1 1 0 0,0 0 0 16,0-1 0-16,1 0 0 0,-1 0 0 0,0 1 0 16,0-1 0-16,-1 0 0 0,-1 0 0 15,-3-1 0-15,-1 1 0 0,-11-2 0 0,23 2 0 16,-23-2 0-16,21 4 0 0,-21-4 0 0,18 1 0 15,-18-1 0-15,18 3 0 0,-18-3 0 16,14 2 0-16,-14-2 0 0,15 1 0 16,-15-1 0-16,13 3 0 0,-13-3 0 0,14 0 0 15,-14 0 0-15,13 2 0 0,-13-2 0 0,15 2 0 16,-15-2 0-16,15 2 0 0,-15-2 0 16,12 2 0-16,-12-2 0 0,13 2 0 0,-13-2 0 15,12 1 0-15,-12-1 0 0,0 0 0 16,17 3 0-16,-17-3 0 0,0 0 0 0,15 2 0 15,-15-2 0-15,0 0 0 0,12 2 0 0,-12-2 0 16,0 0 0-16,0 0 0 0,12 1 0 16,-12-1 0-16,0 0 0 0,0 0 0 15,0 0 0-15,0 0 0 0,0 0 0 0,0 0-537 16,0 0-131-16,0 0-413 0,0 0-782 0,-12 8-1578 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07:46.2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14002 6659 512 0,'0'0'588'0,"0"0"-87"0,0 0-28 16,0 0-76-16,0 0-61 0,0 0-38 16,0 0 5-16,0 0-23 0,-7 5 2 0,7-5-52 15,0 0-19-15,0 0-25 0,0 0-14 16,0 0-19-16,0 0-15 0,0 0-11 0,0 0-1 16,0 0 9-16,0 0 14 0,0 0 4 0,0 0 0 15,0 0-9-15,0 0 2 0,0 0 2 16,11 3-11-16,-11-3-5 0,0 0-6 15,11 2-3-15,-11-2 8 0,13 3-1 0,-13-3-2 16,17 1-11-16,-17-1-11 0,22 3-7 0,-11-1-11 16,2-2-7-16,-1 1-6 0,2 0-7 15,-1 0-2-15,5 0-8 0,-3-1-3 0,0 2-9 16,-2-2-3-16,0 0-2 0,1 0-41 16,4 0 0-16,0 0 0 0,0 0 0 0,-1 0 0 15,3-2 0-15,-2 2 0 0,1-1 0 0,0 0 0 16,-1 0 0-16,1 0 0 0,-1 0 0 15,1 0 0-15,0 0 0 0,0-1 0 0,0 1 0 16,-2-1 0-16,2 1 0 0,-2 0 0 16,1 0 0-16,0 0 0 0,0-1 0 0,0 1 0 31,1 1 0-31,0-2 0 0,0 2 0 0,1 0 0 16,0-1 0-16,1 0 0 0,-1-1 0 15,2 2 0-15,-1-1 0 0,2 0 0 0,-2 0 0 16,1 1 0-16,0 0 0 0,0-1 0 0,1 1 0 15,0-3 0-15,3 3 0 0,0-2 0 16,0 1 0-16,1 0 0 0,2-1 0 0,0 0 0 16,1 1 0-16,6-2 0 0,1 0 0 15,0 0 0-15,2-1 0 0,0 0 0 0,7-1 0 16,0 2 0-16,0-4 0 0,0 2 0 0,1 0 0 16,-1 1 0-16,0-1 0 0,-6 3 0 15,6-2 0-15,-7 0 0 0,1 0 0 0,-1 0 0 16,2 0 0-16,0 1 0 0,5-1 0 15,-6 2 0-15,6-3 0 0,0 2 0 0,-5-1 0 16,5 0 0-16,0 0 0 0,-7 1 0 16,2-1 0-16,-1 2 0 0,-1 0 0 0,1-1 0 15,-2 1 0-15,0 0 0 0,-2 0 0 0,-4 0 0 16,0 2 0-16,-1 0 0 0,-1 0 0 16,0 0 0-16,-2 0 0 0,0 0 0 0,1 0 0 15,-2 2 0-15,0-2 0 0,0 2 0 16,0-1 0-16,-2 0 0 0,1-1 0 0,1 2 0 15,-1 0 0-15,0-1 0 0,1 0 0 0,-2 2 0 16,2-1 0-16,1-2 0 0,0 2 0 16,2-2 0-16,-1 2 0 0,1-1 0 0,2 1 0 15,3-1 0-15,-3-1 0 0,6 0 0 0,1 0 0 16,-1 0 0-16,1-1 0 0,1-1 0 16,1 1 0-16,1-1 0 0,1 2 0 15,6-2 0-15,1 0 0 0,2 1 0 0,-1-1 0 16,1 1 0-16,2 0 0 0,-2 0 0 0,2-1 0 15,1 1 0-15,-2 0 0 0,1 0 0 16,-1-1 0-16,0 0 0 0,1 1 0 0,-2 1 0 16,1 0 0-16,0-2 0 0,-1 2 0 15,1 0 0-15,0 0 0 0,-1 0 0 0,1 0 0 16,-1 2 0-16,1-2 0 0,-3 0 0 0,1 0 0 16,-8 0 0-16,0 0 0 0,-1 1 0 15,-1-1 0-15,2 0 0 0,-2 0 0 0,0 0 0 16,1 0 0-16,-1 0 0 0,0 0 0 0,0 0 0 15,-1 0 0-15,0 2 0 0,0-2 0 16,-3 2 0-16,0-2 0 0,0 1 0 16,-6-1 0-16,1 1 0 0,-1-1 0 0,-1 2 0 15,0 0 0-15,-1-1 0 0,1 0 0 0,-2 1 0 16,2-1 0-16,-1 1 0 0,-1-1 0 16,0 2 0-16,1-2 0 0,-2 1 0 0,0-1 0 15,0 1 0-15,1 0 0 0,-1-1 0 16,1 0 0-16,-1 2 0 0,2-1 0 0,-2-2 0 15,2 2 0-15,-1 0 0 0,3 0 0 0,-2-1 0 16,-2 0 0-16,3 1 0 0,-2 0 0 16,3-1 0-16,-3 0 0 0,1 0 0 0,0 1 0 15,0-1 0-15,1 0 0 0,0-1 0 0,0 1 0 16,0-1 0-16,0 0 0 0,1 0 0 16,0 0 0-16,-1-1 0 0,0 1 0 15,0 0 0-15,0-2 0 0,0 1 0 0,-1 0 0 16,-2 0 0-16,-5 1 0 0,-3-1 0 0,1 1 0 15,-5 0 0-15,-3 0 0 0,-12 0 0 16,21-1 0-16,-21 1 0 0,17 0 0 0,-17 0 0 16,13-1 0-16,-13 1 0 0,0 0 0 15,18 0 0-15,-18 0 0 0,0 0 0 0,0 0-255 16,0 0-398-16,-13 13-86 0,-5-5-1321 0,-9 5-1823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318 176,'70'48,"-36"1,19-17,-1 0,0-32,0-16,0-16,-17-17,17 17,1 16,-1 48,-17 17,17-33,0-49,0-15,0 16,0 48,1 16,-1 0,0 1,-17-82,-18 1,35 32,-17 64,17-16,1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07:31.4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14143 7103 63 0,'-4'-11'464'16,"4"11"-95"-16,0 0-26 0,0 0-69 0,0 0-3 16,0 0-43-16,0 0-11 0,0 0-38 15,-5-7-16-15,5 7-21 0,0 0-12 0,0 0 2 16,0 0-7-16,0 0 6 0,0 0 7 0,0 0 3 15,0 0 7-15,0 0 2 0,0 0 4 16,0 0 1-16,0 0-5 0,0 0-8 16,-5-7-20-16,5 7-8 0,0 0-8 0,0 0-8 15,0 0-8-15,0 0-10 0,0 0-1 0,0 0-6 16,0 0 0-16,0 0-2 0,0 0-7 16,0 0-9-16,0 0-6 0,0 0-10 0,0 0-9 15,0 0-7-15,0 0-14 0,0 0 5 0,0 0 7 16,0 0 8-16,0 0 8 0,0 0 6 15,0 0 1-15,0 0 1 0,0 0 10 0,0 0 4 16,8 7 3-16,-8-7-4 0,0 0-4 16,7 6 0-16,-7-6-2 0,0 0-10 0,11 5 0 15,-11-5 1-15,0 0 1 0,12 6 8 16,-12-6 4-16,0 0-11 0,14 5-4 0,-14-5 3 16,10 4-1-16,-10-4-7 0,10 5 1 15,-10-5 0-15,13 3 1 0,-13-3 0 0,13 5 8 16,-13-5 7-16,15 2-3 0,-15-2 6 0,17 2-17 15,-17-2 7-15,18 0-14 0,-18 0 2 16,19 0-9-16,-19 0 3 0,21-2-5 0,-21 2 4 16,22-1-11-16,-22 1 11 0,21-3-10 15,-21 3 8-15,23-3-2 0,-11 1 6 0,-1 0-10 16,1 0 9-16,4-1-11 0,-1 0 16 16,1 0-19-16,-2 1 7 0,3-1-14 0,-4 0 10 15,0 0-15-15,-1 2 11 0,-1 0-10 0,2-1 10 16,-1-1-4-16,1 3 1 0,3-2 6 15,2 2-8-15,-2-2 0 0,2-1 2 0,-3 3 1 16,3-1 2-16,-2 0 3 0,1-1-3 16,2 1-1-16,-2-1 1 0,-1 2-1 0,2-2 0 15,0 1-3-15,-1 1-1 0,1-2 1 0,-1 2 1 16,-2 0 3-16,-3 0-10 0,4 0 2 16,2 0 0-16,-2 0 3 0,-1 0 3 15,3 0 0-15,-2 0 4 0,-2 0 3 0,5 0 1 16,-3 0 3-16,0 0 2 0,1 0 1 0,2-1-4 15,0 1 15-15,0-2-6 0,1 1 7 16,0 1-12-16,0-2 7 0,1 1-32 0,-2 0 0 16,2-1 0-16,-1 1 0 0,-2 0 0 15,0 0 0-15,-3 1 0 0,-1-1 0 0,-1 0 0 16,-13 1 0-16,23-2 0 0,-23 2 0 0,22-1 0 16,-22 1 0-16,18-2 0 0,-18 2 0 15,15 0 0-15,-15 0 0 0,12-2 0 0,-12 2 0 16,0 0 0-16,16-1 0 0,-16 1 0 0,0 0 0 15,0 0-46-15,16 0-147 0,-16 0-72 16,0 0-96-16,0 0-95 0,14 1-87 16,-14-1-73-16,0 0-99 0,12 0-867 0,-12 0-1231 15</inkml:trace>
  <inkml:trace contextRef="#ctx0" brushRef="#br0" timeOffset="1369.49">16270 7089 709 0,'-13'2'646'0,"13"-2"-90"0,0 0-42 16,0 0-61-16,0 0-52 0,-13 1-26 16,13-1-20-16,0 0-21 0,0 0-35 0,0 0-31 15,0 0-29-15,0 0-36 0,0 0-28 16,0 0-21-16,-14-1-23 0,14 1-19 0,0 0 0 15,0 0 20-15,0 0 10 0,0 0 0 0,0 0-5 16,0 0 0-16,13-5-29 0,-13 5 16 16,0 0-10-16,17-1-2 0,-17 1-10 15,15 0-5-15,-15 0-6 0,21-1 0 0,-21 1-9 16,25 0-4-16,-11-2-5 0,4-1-8 0,1 3-6 16,1-1-3-16,1 1-5 0,-1-1-7 15,0 1-3-15,1-2-5 0,1 2-4 0,-2 0-23 16,3 0-9-16,-1 2 0 0,2-2 0 15,-2 0 0-15,2 1 0 0,2-1 0 0,0 0 0 16,2 1 0-16,-2 1 0 0,-4-1 0 0,1-1 0 16,1 2 0-16,-1-2 0 0,-1 0 0 15,1 1 0-15,-1 0 0 0,-2 1 0 0,2 1 0 16,0-2 0-16,-2-1 0 0,1 4 0 16,1-3 0-16,2 2 0 0,0 0 0 0,2-2 0 15,-1 2 0-15,1-1 0 0,-1-1 0 16,1 0 0-16,-1 1 0 0,1-1 0 0,-3 1 0 15,-2-2 0-15,1 1 0 0,1 1 0 0,-2 0 0 16,2-1 0-16,-3 1 0 0,1-1 0 16,1 0 0-16,-1 1 0 0,0 0 0 0,0 0 0 15,-1 1 0-15,2-2 0 0,0 3 0 16,-2-2 0-16,1 0 0 0,1 1 0 0,2-1 0 16,-1 0 0-16,3 1 0 0,-1-1 0 0,1 1 0 15,1-1 0-15,-1 0 0 0,0 1 0 16,0-2 0-16,1 1 0 0,0 1 0 15,0-1 0-15,0 1 0 0,1-2 0 0,0 1 0 16,-1-1 0-16,2 2 0 0,0-2 0 0,0 0 0 16,1 1 0-16,-1-2 0 0,0 3 0 15,2-2 0-15,0-1 0 0,0 2 0 0,1-2 0 16,1 1 0-16,4-1 0 0,2 0 0 0,0 0 0 16,0-1 0-16,3-1 0 0,-1 1 0 15,0-2 0-15,1 3 0 0,6-3 0 0,-6 2 0 16,6-3 0-16,-7 3 0 0,2-1 0 15,-1-1 0-15,0 1 0 0,-1 0 0 0,0-1 0 16,1 2 0-16,-3-2 0 0,1 1 0 0,0 0 0 16,-1-1 0-16,0 1 0 0,0-1 0 15,1 1 0-15,-3 0 0 0,2-1 0 16,-1 0 0-16,0 2 0 0,1-3 0 0,-1 3 0 16,-1 0 0-16,-1-2 0 0,1 2 0 0,-6 0 0 15,0 0 0-15,0 1 0 0,1 0 0 16,-2 0 0-16,1-2 0 0,0 2 0 0,1-1 0 15,4 0 0-15,-4-1 0 0,4 1 0 0,-1-1 0 0,1 0 0 16,0 0 0-16,1 0 0 0,-1 0 0 16,1 0 0-16,-2 2 0 0,2-3 0 15,1 1 0-15,1 1 0 0,1 0 0 0,2-1 0 16,1 2 0-16,7-1 0 0,-1-1 0 0,0-1 0 16,-1 1 0-16,-6-1 0 0,-2 0 0 15,-2 1 0-15,-2-4 0 0,-2 2 0 0,-8 0 0 16,-2 1 0-16,-4 1 0 0,-3 0 0 15,-2-1 0-15,-3 2 0 0,-12 1 0 0,20-4 0 16,-20 4-336-16,12-2-172 0,-12 2-59 0,0 0-71 16,0 0-87-16,0 0-183 0,-4-11-525 15,-5 7-1042-15</inkml:trace>
  <inkml:trace contextRef="#ctx0" brushRef="#br0" timeOffset="2110.28">18796 6064 357 0,'9'-5'516'0,"-9"5"-79"15,0 0-47-15,0 0-42 0,7-6-21 0,-7 6-45 0,0 0-15 32,0 0-32-32,0 0-15 0,9-5-16 15,-9 5-21-15,0 0-22 0,0 0-14 0,0 0-14 16,12-1-13-16,-12 1-15 0,0 0-13 0,0 0 0 16,0 0-4-16,0 0 16 0,0 0 8 15,11 1 11-15,-11-1 7 0,0 0 5 16,0 0 4-16,6 11 5 0,-6-11 32 0,3 10-2 15,-3-10-13-15,3 19-4 0,-1-4-5 0,0 1 2 16,0 4-22-16,-1 5 19 0,-1 3-8 16,1 6 3-16,-2 3-8 0,1 0-4 0,-3 7-8 15,0 1-7-15,1 0-11 0,-2-4-6 16,2-5-11-16,-1 0-14 0,1-1-2 0,-1 0-13 16,1-4-40-16,0-1-22 0,-1-4 0 0,2 0 0 15,0-2 0-15,-1 0 0 0,0-6 0 16,0-1 0-16,1 1 0 0,0-5 0 0,0 0 0 15,1-13 0-15,-2 18 0 0,2-18 0 16,0 15 0-16,0-15-120 0,-1 13-55 0,1-13-267 16,0 0-107-16,0 0-105 0,0 0-172 15,0 0-889-15,0 0-1394 0</inkml:trace>
  <inkml:trace contextRef="#ctx0" brushRef="#br0" timeOffset="2778.66">18868 6113 986 0,'0'0'575'0,"0"0"-120"0,-5-9-72 0,5 9-60 15,0 0-28-15,0 0-4 0,0 0 1 16,0 0-6-16,5-7-16 0,-5 7-17 0,0 0-34 0,16-3-25 15,-16 3-27-15,20-1-1 0,-20 1 1 0,30 1 14 16,-10 2-11-16,1-3-9 0,4 3-5 0,2 0-7 16,1 3-4-16,5-4-17 0,2 3-2 15,0-2-11-15,3 0-15 0,2 1 15 0,1-2-6 16,9-2 1-16,2 0-13 0,2 0-7 16,3-2-13-16,2 1-8 0,1-1-11 0,0 1-4 15,0 1-5-15,0 0-2 0,-1 0-7 0,-3 1 2 16,1 0-8-16,-1 2-3 0,-1-2-2 0,-2 0-1 15,-1 1-4-15,0 1 0 0,0-3-1 16,-1 1-3-16,1 0-2 0,-1 1-1 0,-1-2-3 16,-6 0 1-1,-1 0-1-15,-1 0-1 0,0 1-5 0,-3-1 8 0,-2 2-12 0,-5-1 0 16,-5 1 7-16,0 1-9 0,-2-1 2 0,-4 1 20 16,-2-1-31-16,-2 3 28 0,0-3-29 0,-1 4 27 15,-3-1-24-15,0 1 23 0,-1 2-8 16,-1-1 24-16,0 3-13 0,-3 0-20 0,0 2-1 15,0 3 0-15,-2 0 0 0,-2 5 0 0,0 2 0 16,-2 2 0-16,1 2 0 0,-3 1 0 16,0 2 0-16,-4 4 0 0,2 3 0 15,-1-1 0-15,-1 0 0 0,-1 7 0 0,0-1 0 16,-1 0 0-16,1 2 0 0,1-2 0 0,-2 2 0 16,1-1 0-16,-2 1 0 0,2-2 0 15,1 0 0-15,-2-5 0 0,3-2 0 0,-1-1 0 16,-2-3 0-16,2-2 0 0,2-4 0 15,0 0 0-15,-2-1 0 0,2-4 0 0,1 1 0 16,0-2 0-16,0-1 0 0,-1-2 0 0,0 1 0 16,1-3 0-16,0-1 0 0,1-12 0 15,-1 21 0-15,1-21-367 0,0 18-461 16,0-18-371-16,1 17-631 0,-1-17-1536 0</inkml:trace>
  <inkml:trace contextRef="#ctx0" brushRef="#br0" timeOffset="2934.89">20965 7464 2339 0,'0'0'867'0,"-17"2"-184"15,17-2-121-15,-12 1-143 0,12-1-84 16,0 0-69-16,-17 1-54 0,17-1-59 0,0 0-95 16,-13 1-114-16,13-1-137 0,0 0-204 0,0 0-255 15,0 0-807-15,-11-1-1077 0</inkml:trace>
  <inkml:trace contextRef="#ctx0" brushRef="#br0" timeOffset="5914.51">4371 5109 387 0,'0'0'494'15,"-12"2"-35"-15,12-2-24 0,0 0-17 0,-17 2-60 16,17-2 11-16,0 0-44 0,-17 1 23 0,17-1-33 16,0 0 16-16,-18 0-48 0,18 0 9 15,0 0-50-15,-18 1 14 0,18-1-45 16,0 0-13-16,-14-1-42 0,14 1-13 0,0 0-48 16,0 0-2-16,-16 0-38 0,16 0 4 0,0 0-30 15,0 0 7-15,0 0-15 0,0 0 13 16,0 0 4-16,0 0 43 0,0 0-9 0,0 0 4 15,0 0 3-15,0 0 5 0,12-3 0 16,-12 3-10-16,22-2-6 0,-10 2-6 0,4-3-3 16,3 1 34-16,0 1-46 0,1-1 30 0,2-1-35 15,2 0 40-15,1 0-40 0,1 0 35 16,0 0-42-16,2 1 25 0,-2-3-33 0,2 3 27 16,0-2-42-16,-1 0 32 0,1-1-33 15,-1 2 31-15,0 1-30 0,1-4 19 0,1 2-21 16,-1 0 28-16,4 0-30 0,1-2 28 15,-1 2-28-15,2-1 32 0,-2 1-36 0,3-1 23 16,-2 1-22-16,1 0 3 0,0-1-8 0,0 1 0 16,1 1 0-16,0-2 0 0,1 2 0 15,1 0 0-15,-2 1 0 0,2-3 0 0,-1 4 0 16,0-2 0-16,0 1 0 0,1 1 0 16,-2-1 0-16,-3 2 0 0,1-1 0 0,4 0 0 15,-5 1 0-15,5 0 0 0,2 0 0 16,-2-1 0-16,2 1 0 0,0 0 0 0,1 0 0 15,-1 0 0-15,1 0 0 0,1 0 0 16,-2 0 0-16,3 0 0 0,0 2 0 0,-1-1 0 16,0 1 0-16,1-1 0 0,-1 1 0 0,-2 1 0 15,3-2 0-15,-2 1 0 0,0 1 0 16,0-1 0-16,1 0 0 0,0 0 0 0,1 0 0 16,1-2 0-16,-1 2 0 0,8 0 0 0,-2-1 0 15,-4-1 0-15,6 0 0 0,1 1 0 16,-6-1 0-16,5 0 0 0,0 0 0 15,-6 0 0-15,1 0 0 0,-1 0 0 0,0 0 0 16,5 1 0-16,-4-1 0 0,4 2 0 0,1-1 0 16,-6 0 0-16,6-1 0 0,-2 0 0 15,3 1 0-15,0-1 0 0,-2 1 0 0,2 0 0 16,0-1 0-16,-2 0 0 0,-5 1 0 16,6-1 0-16,0 0 0 0,-7 0 0 0,8 0 0 15,-8 2 0-15,8-2 0 0,0 0 0 0,-2 0 0 16,-4 0 0-16,4 0 0 0,3 0 0 15,-1 0 0-15,-1 0 0 0,1 0 0 16,-1 0 0-16,-1-2 0 0,1 2 0 0,-6 0 0 16,0 0 0-16,0 0 0 0,5 0 0 0,-4 2 0 15,-1-2 0-15,7 0 0 0,0 0 0 0,1 0 0 16,-1 0 0-16,1 0 0 0,2-2 0 0,-3 1 0 16,1 0 0-16,3 0 0 0,-4 0 0 15,1-1 0-15,0 0 0 0,-2 1 0 0,-6 1 0 16,-2 0 0-16,3 0 0 0,4 0 0 15,1 0 0-15,2 0 0 0,-3 0 0 0,3-1 0 16,4 0 0-16,-2 0 0 0,2-1 0 16,2 1 0-16,-1-2 0 0,1 0 0 0,-3 1 0 15,0-1 0-15,-1 0 0 0,0 0 0 0,-2 1 0 16,-1-1 0-16,-1 1 0 0,0 1 0 16,-8 1 0-16,0 0 0 0,0 0 0 0,-3 1 0 15,-2 0 0-15,-2 0 0 0,-2 1 0 0,-3-1 0 16,-4-1 0-16,2 2 0 0,-1-1 0 15,-5 0 0-15,-2 0 0 0,0-1 0 0,-6 0 0 16,0 1 0-16,-14-1 0 0,24 0 0 16,-24 0 0-16,16 1 0 0,-16-1 0 0,15 1 0 15,-15-1 0-15,0 0 0 0,14 3 0 0,-14-3 0 16,0 0 0-16,0 0-155 0,0 0-442 16,-7 8-152-16,-3-1-248 0,-2 0-800 15,0 0-1498-15</inkml:trace>
  <inkml:trace contextRef="#ctx0" brushRef="#br1" timeOffset="21324.11">3009 7692 245 0,'9'4'604'0,"-9"-4"-73"0,7 7-84 0,-7-7 30 16,4 7-85-16,-4-7-7 0,5 9-45 15,-5-9 0-15,2 13-44 0,-2-13 26 0,-2 17-74 16,2-17 18-16,-7 23-44 0,2-10 3 15,-1 1-31-15,-3 4-1 0,-1 0-48 0,-2 0 27 16,-1 3-22-16,-2 0 17 0,0 1-52 0,-1-1-7 16,0 1 7-16,0-3-16 0,2-1-20 15,0-2-3-15,2-3-12 0,1 0-15 16,2-3-7-16,1-1-14 0,2-1-8 0,6-8-8 16,-11 12-12-16,11-12-4 0,0 0 1 0,-4 8-13 15,4-8-18-15,0 0-18 0,0 0 2 16,13-1 1-16,-13 1-25 0,14-4 21 0,-14 4-26 15,16-5 24-15,-16 5-28 0,17-4 24 16,-17 4-31-16,18-4 26 0,-18 4-32 0,15 0 39 16,-15 0-14-16,14 4 42 0,-14-4-18 0,9 9 43 15,-9-9-24-15,6 16 34 0,-6-16-23 16,1 18 44-16,-1-18-12 0,-3 21 18 0,0-6 6 16,-1 0 1-16,-1-1-1 0,2-1 2 0,-3 0-6 15,2-2-9-15,4-11-3 0,-6 15-4 0,6-15-9 16,-3 15-9-16,3-15-19 0,-3 9-18 15,3-9-3-15,0 0-21 0,0 0-32 0,7 7-51 16,-7-7-57-16,14-6-45 0,-6 2-54 0,5-2 45 16,2-3 49-16,-2 2 7 0,3 0 18 15,-2 0 4-15,0 0 38 0,-1 1 15 16,-1 2 30-16,-1 1 14 0,-11 3 52 0,16-3 45 16,-16 3 94-16,13 3 20 0,-13-3 65 0,9 7-4 15,-9-7 20-15,5 14 13 0,-5-14 12 16,0 17 3-16,0-17-7 0,-5 22-7 0,2-5-9 15,-2-4-19-15,-1 1-20 0,-1 0-23 16,0 1-20-16,-1-2-21 16,0 1-15-16,-3 1-12 0,0-2-28 0,1-1-6 0,-2 0-7 0,1-1-5 15,0-1-6-15,1-2-14 0,0 1-5 16,2-2-7-16,-1-2-23 0,9-5-44 0,-14 9-51 16,14-9-65-16,-14 6-62 0,14-6-64 15,-12 1-72-15,12-1-74 0,0 0-81 0,-16-1-129 16,16 1-754-16,-7-6-1012 0</inkml:trace>
  <inkml:trace contextRef="#ctx0" brushRef="#br1" timeOffset="21606.2">3171 7922 585 0,'0'0'658'0,"11"-3"-22"0,-11 3-89 16,0 0-29-16,17-1-66 0,-17 1-6 0,0 0-60 15,18-1-12-15,-18 1-60 0,13 0-36 0,-13 0-26 16,21-1-34-16,-10-1-34 0,-11 2-24 16,29-1-24-16,-15-1-28 0,5 1-18 0,-1 0-1 15,-2-1-38-15,0 2 7 0,-3 0-39 16,-13 0-12-16,24-1-80 0,-24 1-56 0,21 0-103 15,-21 0-50-15,16 1-90 0,-16-1-77 16,14 2-176-16,-14-2-775 0,0 0-1003 0</inkml:trace>
  <inkml:trace contextRef="#ctx0" brushRef="#br1" timeOffset="21809.36">3262 8066 891 0,'0'0'623'0,"-9"9"-37"16,9-9-92-16,0 0-29 0,-3 8-65 0,3-8-7 16,0 0-66-16,0 0-15 0,9 7-72 15,-9-7-6-15,0 0-56 0,16 0 1 0,-16 0-61 16,19-2 5-16,-19 2-51 0,20-3 14 16,-20 3-93-16,21-4-33 0,-21 4-114 0,21-5-84 15,-10 3-77-15,-11 2-92 0,19-3-194 0,-19 3-649 16,16-2-858-16</inkml:trace>
  <inkml:trace contextRef="#ctx0" brushRef="#br1" timeOffset="22075.1">3179 8263 604 0,'0'0'735'0,"-11"8"-141"16,11-8-14-16,0 0-42 0,0 0-26 0,0 0-32 15,0 0-32-15,0 0-36 0,8 10-32 16,-8-10-34-16,13-2-30 0,-13 2-26 0,20-3-35 16,-7 2-14-16,3-2-35 0,1-1-18 15,0 0-36-15,2 0-25 0,-2 0-26 0,-1-1-17 16,2 3-15-16,-2-3-16 0,0 1-18 0,-3 1-29 16,0-1-44-16,-2 2-56 0,-11 2-59 15,16-5-48-15,-16 5-48 0,14-2-68 0,-14 2-63 16,12-2-106-16,-12 2-101 0,0 0-146 0,13-4-701 15,-13 4-1045-15</inkml:trace>
  <inkml:trace contextRef="#ctx0" brushRef="#br1" timeOffset="22392.16">3321 7724 997 0,'0'0'654'0,"-4"-17"-103"16,4 17-86-16,0 0-16 0,-3-8-10 0,3 8-14 16,0 0-20-16,0 0-34 0,2 19-20 15,0-5-35-15,0 5-8 0,0 5-13 0,2 8 9 16,-2 4-24-16,2 0-17 0,-3 7-34 0,1 1-26 16,0-6-23-16,0 0-33 0,-1-2-16 15,-1-1-27-15,2 1-9 0,-2-9-28 16,0 3-3-16,0-4-24 0,0-1 12 0,0 0-46 15,0-6-6-15,0 0 0 0,-1-2 0 0,1-4 0 16,1-1 0-16,-1-12 0 0,-1 19-13 16,1-19-125-16,-1 13-63 0,1-13 33 0,0 0-233 15,0 0-81-15,0 0-89 0,0 0-126 16,0 0-247-16,0 0-509 0,4-18-1069 0</inkml:trace>
  <inkml:trace contextRef="#ctx0" brushRef="#br1" timeOffset="22892.47">3529 7799 1284 0,'0'0'757'0,"8"-15"-113"0,-8 15-47 0,6-7-37 16,-6 7-46-16,0 0-84 0,8-7-40 16,-8 7-70-16,0 0-53 0,13-3-43 0,-13 3-20 15,14-2-22-15,-14 2-32 0,21-4-22 0,-6 1-21 16,2 1-31-16,0-1-13 0,0 2-11 15,-1 1-10-15,-3-1-17 0,-13 1-6 0,25 2-8 16,-25-2 8-16,21 5-8 0,-10 3 4 16,-2 0-10-16,-2 2 5 0,0 3-10 0,-4 1 9 15,-2 3 23-15,0-2-36 0,-3 5 33 16,-1-2-27-16,0 3 43 0,-3-1-27 0,1 1 14 16,1-4 4-16,-1-1-3 0,0-1 1 0,1-2-6 15,1-2-12-15,3-11-7 0,-4 16-16 16,4-16 3-16,-2 12 2 0,2-12-21 0,0 0-10 15,9 7-39-15,-9-7-19 0,0 0-30 16,17 1 17-16,-17-1-15 0,17-2 19 0,-17 2-18 16,19-2 35-16,-19 2-21 0,20 0 34 15,-20 0-19-15,20 2 36 0,-20-2-13 0,16 4 47 16,-4 4-17-16,-3 0 55 0,-1 4 4 0,-2 1 41 16,-1 0-12-16,0 4 5 0,-2-2 8 15,-2 2 8-15,0-1-3 0,-1-2-3 0,-1 3 3 16,-1-1-12-16,0-1-4 0,0 0-9 15,-3-2-4-15,1-1-9 0,-1-1-9 0,1-3-34 16,-1 0-25-16,0-1-46 0,-3 0-51 0,8-7-27 16,-15 9-48-16,15-9-70 0,-18 4-98 15,18-4-62-15,-15-3-120 0,4 0-186 16,2-6-486-16,-2-3-839 0</inkml:trace>
  <inkml:trace contextRef="#ctx0" brushRef="#br1" timeOffset="23173.85">3620 7900 86 0,'0'0'719'0,"-6"-9"-132"16,6 9-55-16,0 0-69 0,0 0-20 0,0 0-44 15,0 0 3-15,-8 8-58 0,8-8 11 16,0 15-63-16,1-1 14 0,0 4-27 0,1 5 33 16,0 2-22-16,0 3-3 0,3 3-22 15,-3 2-24-15,0 1-4 0,2 0-24 0,-2 0 0 16,1-2-31-16,-1 1-15 0,0 0-19 15,0-1-27-15,0-5-10 0,-2 0-14 0,3 0-21 16,-1-4-52-16,0 2-24 0,-1-6 0 0,0-1 0 16,-1 1 0-16,1-3 0 0,-1-1 0 15,-1-2 0-15,1-13 0 0,-1 20 0 0,1-20 0 16,-3 16 0-16,3-16 0 0,-2 13 0 16,2-13 0-16,0 0-282 0,0 0-118 0,0 0-111 15,0 0-132-15,0 0-233 0,0 0-855 0,12-11-1416 16</inkml:trace>
  <inkml:trace contextRef="#ctx0" brushRef="#br1" timeOffset="23538.17">4275 7741 891 0,'0'0'636'16,"0"0"-25"-16,0 0-39 0,0 0-46 0,0 0-30 15,0 0-31-15,0 0-47 0,0 0-47 16,0 0-50-16,0 0-48 0,13 0-44 0,-13 0-44 16,0 0-35-16,13 6-31 0,-13-6-21 0,10 5-25 15,-10-5-17-15,10 5-50 0,-10-5-80 16,10 4-85-16,-10-4-69 0,9 5-138 0,-9-5-67 16,8 4-137-16,-8-4-198 0,0 0-462 15,10 8-837-15</inkml:trace>
  <inkml:trace contextRef="#ctx0" brushRef="#br1" timeOffset="23835.17">4095 7772 675 0,'0'0'688'0,"0"0"-113"16,-12 0 16-16,12 0-63 0,0 0 4 0,0 0-56 15,-8 9-4-15,8-9-79 0,0 0-28 0,0 18-15 16,0-18-33-16,3 19-31 0,0-4-23 16,-1 5-15-16,2 1-9 0,0 2-15 15,-1-1-24-15,1 3-25 0,0 0-23 0,-1-1-24 16,2 0-22-16,-2 0-19 0,-1-2-15 0,1 0-23 16,0-4-49-16,-1 1 0 0,0-3 0 15,-1-1 0-15,1-2 0 0,-2-13 0 0,2 19-38 16,-2-19-118-16,1 15-59 0,-1-15 15 0,0 0-261 15,-2 11-136-15,2-11-147 0,0 0-232 16,0 0-548-16,0 0-1155 0</inkml:trace>
  <inkml:trace contextRef="#ctx0" brushRef="#br1" timeOffset="24417.64">4080 7950 696 0,'7'-12'624'16,"-7"12"-61"-16,8-7 10 0,-8 7-91 0,14-7-6 15,-14 7-50-15,21-10 23 0,-7 5-66 0,2 0-38 16,3 0-37-16,1 0-44 0,3 1-41 16,2-2-39-16,-2 3-34 0,1 0-8 0,-4 0-50 15,2 2 7-15,-2-1-38 0,-1 2 2 0,-1 0-31 16,-3 0 14-16,-1 0-32 0,-14 0 14 16,19 3-28-16,-19-3-1 0,15 5-52 0,-15-5-30 15,8 11-9-15,-8-11-65 0,1 9-8 16,-1-9-57-16,-4 17 3 0,0-9-55 0,-3 3 29 15,-3 0-25-15,-1 0 14 0,-3 3-2 16,-2 0 21-16,-2 0 25 0,-2 2 54 0,-2-1 22 16,-1 1 77-16,1-2 61 0,0 0 105 0,1-3-2 15,4 0 88-15,0-1 32 0,4-1 51 16,0-1-40-16,3-3-6 0,2 0-67 0,8-5-12 16,-12 7 17-16,12-7 14 0,0 0 0 15,0 0-10-15,0 0-19 0,0 0-19 0,0 0-24 16,0 0-2-16,0 0-33 0,14-2-12 0,-14 2-14 15,16-7-8-15,-5 6-12 0,1-6 1 16,1 2-7-16,2-1-6 0,0-1-7 16,0 1-6-16,0-3 2 0,1 1-43 0,-2 1 1 15,0-1-22-15,-1 1 25 0,1-1-15 0,-4 2 22 16,-1 2-17-16,-9 4 25 0,15-9-15 16,-15 9 23-16,10-5-13 0,-10 5 24 0,0 0-19 15,0 0 35-15,0 0 2 0,11 2 40 16,-11-2 1-16,0 0 15 0,-1 13 13 0,1-13 1 15,-4 13-6-15,4-13-2 0,-5 18-14 0,3-10-13 0,-2 6-3 16,0 0-17-16,0 1-3 0,-1 1-10 16,2 2-5-16,0-2-12 0,-1 4-47 15,2-3-58-15,-1 2 70 0,1 0-201 0,0 0-53 16,0-1-47-16,2-1-71 0,0-2-34 0,1-3-54 16,-1-12-62-16,1 21-149 0,-1-21-470 15,4 16-782-15</inkml:trace>
  <inkml:trace contextRef="#ctx0" brushRef="#br1" timeOffset="24574.96">4409 8392 835 0,'0'0'674'0,"12"-7"-40"0,-12 7-49 0,12-10-41 16,-4 4-35-16,3-1-39 0,-1-1-33 15,1-1-55-15,2 1-48 0,-1-1-59 0,1 0-51 16,-2 0-43-16,0 0-37 0,0 1-36 16,1 0-72-16,-3 1-109 0,-1 1-97 0,-8 6-57 15,12-9-138-15,-12 9-100 0,9-6-148 16,-9 6-122-16,0 0-436 0,8-7-781 0</inkml:trace>
  <inkml:trace contextRef="#ctx0" brushRef="#br1" timeOffset="24779.46">4343 8222 1436 0,'-13'4'704'16,"1"1"-58"-16,2 1-33 0,0 1-40 0,-2 2-55 15,3 1-58-15,0 2-31 0,-3 3-30 16,3 1-46-16,-1 0-37 0,0 3 81 15,0-2-174-15,0 3-25 0,-1-1-31 0,1 0-30 16,1 2-25-16,-3-2-22 0,2 1-19 0,-1 3-16 16,-1-3-23-16,1-1-59 0,2-1-56 0,-1-2-60 15,2-3-74-15,1-1-80 0,0-2-79 16,0-1-145-16,7-9-88 0,-9 10-199 0,9-10-729 16,0 0-1173-16</inkml:trace>
  <inkml:trace contextRef="#ctx0" brushRef="#br1" timeOffset="25029.82">4092 8401 562 0,'0'0'717'15,"15"-2"-63"-15,-15 2-23 0,17 2-45 16,-17-2-21-16,22 10-22 0,-8-3-46 0,3 4-41 16,2 0-43-16,5 3 88 0,0 0-184 15,1 0-50-15,2 0 4 0,1-2-30 0,0-1-26 16,2 1-38-16,1-2-23 0,-1-1-39 15,1-3-21-15,-4 0-12 0,0-3-15 0,-1 0-18 16,-3-3-32-16,-1 0-29 0,2-3-40 16,0-2-51-16,0-1-46 0,-3-1 69 0,1-3-220 15,-1-2-83-15,-3 0-77 0,3-4-95 0,0 0-39 16,-3-2 108-16,0 4-77 0,-1-4-853 16,-3 2-1021-16</inkml:trace>
  <inkml:trace contextRef="#ctx0" brushRef="#br1" timeOffset="25342.7">4899 8017 465 0,'-3'-11'814'16,"3"11"-66"-16,0 0-88 0,-3-12-31 0,3 12-88 15,0 0-35-15,0 0-88 0,0 0-11 16,0 0-54-16,0 0-26 0,0 0-37 0,-11 5-28 16,11-5-33-16,-10 12-30 0,4 1-37 15,-1-2-33-15,0 3-21 0,-4 0-22 0,1 3-17 16,0 0-14-16,-2-1-35 0,0 0-34 0,1 0-40 16,0-1-28-16,2-1-37 0,1-5-45 15,-1 1-61 1,4-2-49-16,5-8-45 0,-8 12-71 0,8-12-46 0,0 0-56 0,0 0-101 15,0 0-173-15,0 0-345 0,8-12-726 0</inkml:trace>
  <inkml:trace contextRef="#ctx0" brushRef="#br1" timeOffset="25502.68">4845 8124 1211 0,'0'0'564'0,"10"2"14"0,-10-2-78 16,6 10 0-16,-6-10-67 0,4 17-35 16,-4-17-41-16,2 21-25 0,-1-10-29 0,0 5-15 31,-1 2-17-31,-1 0 92 0,1 1-193 0,-1-1-32 15,0 1-30-15,1 0-23 0,-1-2-12 0,0-1-22 16,1-1-33-16,0-1-60 0,0-3-59 16,0-11-58-16,0 18-61 0,0-18-53 0,1 15-73 15,-1-15-73-15,0 0-136 0,6 8-290 16,-6-8-345-16,0 0-800 0</inkml:trace>
  <inkml:trace contextRef="#ctx0" brushRef="#br1" timeOffset="25706.44">5091 7826 1245 0,'0'0'717'0,"9"-5"-78"0,-9 5-72 16,0 0-40-16,10 3-111 0,-10-3-55 0,0 0-97 16,11 7-26-16,-11-7-72 0,8 5-7 0,-8-5-60 15,8 8-28-15,-8-8-109 0,10 9-9 16,-10-9-117-16,11 8-101 0,-11-8-115 15,6 9-132-15,-6-9-202 0,5 8-329 0,-5-8-662 16</inkml:trace>
  <inkml:trace contextRef="#ctx0" brushRef="#br1" timeOffset="26034.48">4966 8017 634 0,'0'0'774'0,"-12"9"-162"0,12-9-23 15,-8 6-76-15,8-6-25 0,0 0-76 0,0 0-16 16,0 0-95-16,0 0-32 0,0 0-75 16,10 7-14-16,-10-7-65 0,17-5-3 0,-17 5-86 15,22-8-22-15,-6 6-68 0,-2-3 20 16,2 1-23-16,-1-1 23 0,0 2-30 0,-3 0 3 16,-1 0-28-16,-11 3 49 0,18-2-8 0,-18 2 54 15,14-2 34-15,-14 2 83 0,0 0 17 16,13 4 54-16,-13-4-17 0,0 0 24 0,2 16-44 15,-2-16-14-15,-5 22-7 0,-2-5-4 16,-1 1-6-16,-1 2-20 0,-4 4-18 0,-3 1-9 16,-3 4-22-16,-2 0-2 0,-2 1-10 0,0-1-30 15,0-1-33-15,1-1-34 0,2-5-61 16,2-2-52-16,3-3-44 0,2-4-57 16,2-1-112-16,2-5-140 0,0 0-206 0,9-7-647 15,-12 5-982-15</inkml:trace>
  <inkml:trace contextRef="#ctx0" brushRef="#br1" timeOffset="26295.21">4997 8176 543 0,'8'14'830'0,"-3"-1"-92"0,1 3-36 0,-1 5 91 15,1 1-208-15,0 2-62 0,-1 0-52 0,0 1-56 16,-1-1-50-16,3 0 61 0,-2 0-213 15,1-1-42-15,-1-3-34 0,0-2-27 16,-1-4-26-16,0 1-26 0,1-5-19 0,-5-10-13 16,8 12-30-16,-8-12-40 0,9 5-63 0,-9-5-68 15,11-3-64-15,-11 3-54 0,13-9-33 16,-3-2-51-16,-1 2-24 0,2-4-45 0,1-2-43 0,-1 0-61 0,2-2-64 16,0-2-375-16,2-1-585 0</inkml:trace>
  <inkml:trace contextRef="#ctx0" brushRef="#br1" timeOffset="26404.58">5328 8235 1338 0,'6'-9'521'15,"-6"9"-2"-15,8-13-102 0,-8 13-28 16,0 0-78-16,0 0-18 0,0 0-70 0,0 0-21 16,0 0-71-16,0 0-82 0,0 0-86 0,-17 5-79 15,17-5-78-15,-12 8-106 0,3-2-209 16,9-6-501-16,-16 8-616 0</inkml:trace>
  <inkml:trace contextRef="#ctx0" brushRef="#br1" timeOffset="26626.78">5051 8241 953 0,'0'0'681'0,"0"0"-64"15,0 0-55-15,10 10-36 0,-10-10-33 0,18 16-19 32,-3-5-31-32,1 2-27 0,5 3-18 0,1 1-25 15,2 0-2-15,1-1-25 0,0 1-27 0,1 0-37 16,-2-1-42-16,0-1-42 0,-1 0-36 15,-3-3-32-15,-3-3-25 0,0 2-18 0,-4-4-72 16,-1-1-15-16,-2 1 0 0,-3-2 0 0,-7-5 0 16,13 5-180-16,-13-5-125 0,0 0-139 15,0 0-156-15,0 0-149 0,9-5-1116 0,-9 5-1582 16</inkml:trace>
  <inkml:trace contextRef="#ctx0" brushRef="#br1" timeOffset="27051.82">5569 8039 238 0,'0'0'836'16,"0"0"-87"-16,0 0-57 0,-8-7-8 0,8 7-63 15,0 0-33-15,8-4-87 0,-8 4-37 0,11-4-46 16,-11 4-43-16,20-6-54 0,-10 4-49 16,6-3-42-16,-1 1-50 0,0 1-25 15,0-1-30-15,0 1-24 0,-1 0-22 0,1 0-23 16,-2 0-49-16,-2 1-59 0,0 0-50 0,-11 2-86 16,19-5-99-16,-19 5-100 0,18-5-107 15,-18 5-101-15,15-5-177 0,-15 5-755 0,11-6-1160 16</inkml:trace>
  <inkml:trace contextRef="#ctx0" brushRef="#br1" timeOffset="27494.17">5735 7811 113 0,'0'0'736'15,"0"0"-143"-15,0 0-66 0,0 0-11 0,0 0-85 16,0 0-22-16,0 0-76 0,0 0-23 0,0 0-58 15,0 0-7-15,0 0-65 0,4 10-8 0,-4-10-57 16,0 0 4-16,11 5-44 16,-11-5 15-16,0 0-36 0,8 6 29 0,-8-6-32 15,0 0 41-15,7 4-15 0,-7-4 41 0,0 0-18 16,7 10 20-16,-7-10-20 0,0 0 13 0,5 9-31 16,-5-9-1-16,0 0-14 0,3 11-1 15,-3-11-7-15,0 0-7 0,3 15 3 0,-3-15 2 16,0 13 5-16,0-13 6 0,2 19 6 15,-2-7 13-15,1 6 29 0,-1 2 8 0,0 0 2 16,1 7 2-16,-1 1 6 0,-2 6-5 0,1 0-15 16,-1 2 3-16,0 0-17 0,-1 1 3 15,0-1-37-15,1 1-66 0,-3 0 0 16,2-2 0-16,-1-1 0 0,2-2 0 0,-1-1 0 16,1-4 0-16,0-2 0 0,0-2 0 0,1-4 0 15,0-1 0-15,0-2 0 0,1-2 0 16,-1-3 0-16,1-11 0 0,-1 18 0 0,1-18-9 15,0 12-239-15,0-12-92 0,0 0-75 16,0 0-68-16,0 0-73 0,0 0-69 0,0 0-80 16,0 0-133-16,-7-14-416 0,4 4-863 0</inkml:trace>
  <inkml:trace contextRef="#ctx0" brushRef="#br1" timeOffset="27685.31">5580 8196 758 0,'-4'-13'660'0,"4"13"-33"0,-6-12-60 15,6 12-19-15,0 0-47 0,0 0-1 0,0 0-63 16,0 0-38-16,-7 8-35 0,7-8-35 0,2 14-45 16,-2-14-43-16,2 18-55 0,-2-18-37 15,4 20-30-15,-1-10-27 0,-3-10-42 0,5 18-49 16,-5-18 48-16,5 17-233 0,-5-17-73 0,6 15-69 16,-6-15-48-16,4 10-26 0,-4-10-47 0,0 0-80 15,5 9-159-15,-5-9-462 0,0 0-763 16</inkml:trace>
  <inkml:trace contextRef="#ctx0" brushRef="#br1" timeOffset="28188.04">5606 8197 496 0,'0'0'649'15,"6"-15"-76"-15,-6 15-68 0,10-8-13 0,-10 8-74 16,10-10-24-16,-10 10-68 0,16-7-5 16,-16 7-66-16,16-6-23 0,-6 2-52 0,0 1 23 15,5-2-48-15,1 2-11 0,-1-1-26 16,1 1-25-16,-2 0-17 0,-1 2-15 0,-13 1-12 15,23 0-9-15,-23 0-3 0,21 1-8 0,-21-1-3 16,21 6 4-16,-21-6 9 0,13 7 5 16,-13-7-2-16,10 12-9 0,-10-12-2 0,5 10-7 15,-5-10-25-15,0 14-27 0,0-14-27 16,-7 16-33-16,1-4-38 0,-2-2-37 0,-2 2-27 16,-2 0-21-16,-2 0-14 0,-4 1 24 15,3-3 34-15,-5 2 39 0,2-2 43 0,1 0 52 16,0-3 55-16,3-2 31 0,0 1 7 0,3-2 4 15,11-4-2-15,-17 5 3 0,17-5-9 16,-12 1-7-16,12-1-7 0,0 0-6 0,0 0-7 16,-7-6-4-16,7 6-9 0,0 0-2 15,6-7-2-15,-6 7-2 0,10-7-7 0,-10 7 1 16,15-9-4-16,-15 9 5 0,16-9-6 31,-6 6 2-31,-1-2-2 0,-9 5 0 0,19-8 1 16,-19 8 2-16,16-4 18 0,-16 4 26 0,14-3 31 15,-14 3 29-15,0 0 32 0,12 3 20 16,-12-3-4-16,4 8-9 0,-4-8-24 0,0 15-9 16,0-15-14-16,-6 22-16 0,0-9-14 15,-3 2-7-15,1 1-14 0,-3 0-7 0,-2 1-5 16,2-3-12-16,-2 1-37 0,-2-2-66 16,0 0-85-16,0 0-83 0,0-2-60 0,1-2-49 15,2-1-62-15,-1-1-101 0,3-5-250 16,10-2-388-16,-15 3-774 0</inkml:trace>
  <inkml:trace contextRef="#ctx0" brushRef="#br1" timeOffset="28391.14">5680 8329 846 0,'0'0'605'0,"20"3"-71"0,-10 2-32 15,-1-1 75-15,3 2-169 0,0 1-11 16,0 1-38-16,-2 0-39 0,3 1-41 0,-2 0-26 15,-1 0-27-15,1 0-36 0,-2 1-29 16,-1-2-35-16,-1-2-19 0,-7-6-18 0,11 13-24 16,-11-13-32-16,8 12-58 0,-8-12-41 0,6 11-48 15,-6-11-49-15,6 9-72 0,-6-9-72 16,0 0-71-16,6 7-113 0,-6-7-210 16,0 0-426-16,0 0-742 0</inkml:trace>
  <inkml:trace contextRef="#ctx0" brushRef="#br1" timeOffset="28957.35">6070 7903 1074 0,'0'0'751'0,"7"-10"-48"16,-7 10-92-16,0 0-19 0,0 0-98 0,0 0-58 0,0 0-91 0,7 7-40 0,-7-7-73 0,0 0-35 15,-2 16-50-15,2-16-12 0,-2 12-48 31,2-12-7-31,-3 8-50 0,3-8-11 16,0 0-53-16,-3 15 4 0,3-15-36 0,0 0 31 0,0 0-22 16,1 15 38-16,-1-15-26 0,0 0 36 15,7 6-26-15,-7-6 33 0,0 0-23 16,10 4 35-16,-10-4-14 0,0 0 46 0,12 3-9 16,-12-3 33-16,0 0-14 0,15 2 24 0,-15-2-18 15,0 0 16-15,15 1-21 0,-15-1 7 16,12 2-22-16,-12-2 10 0,9 2-25 0,-9-2 21 15,9 6-23-15,-9-6 29 0,6 7-24 16,-6-7 13-16,4 8-22 0,-4-8 13 0,0 0-41 16,0 17-27-16,0-17-26 0,-7 11-31 0,7-11-27 15,-9 14-19-15,1-6 1 0,-3 1-57 0,1-1-20 16,-1-1-18-16,-2 0-3 0,1 0 21 16,-1-1 34-16,0-1 38 0,2 0 35 0,0-2 40 15,11-3 63-15,-16 5 38 0,16-5 56 16,-15 3 41-16,15-3 31 0,-11 2 25 0,11-2-1 15,0 0-1-15,-13 4-16 0,13-4-25 0,0 0-19 16,-12 4 6-16,12-4 12 0,0 0 4 16,-6 7 1-16,6-7-5 0,0 0-5 0,-1 15-10 15,1-15-10-15,1 20-23 0,-1-20 29 16,2 26-19-16,0-9-1 0,-2 0-25 0,2 0-9 16,-1 1-20-16,0-1 2 0,0-2-20 15,0 2-16-15,0-3-50 0,-1-2-44 0,0-12 73 16,0 23-214-16,0-23-62 0,0 18-62 0,0-18-85 15,-1 14-106-15,1-14-110 0,0 0-134 16,-2 12-580-16,2-12-962 0</inkml:trace>
  <inkml:trace contextRef="#ctx0" brushRef="#br1" timeOffset="29248.12">5972 8293 541 0,'0'0'690'0,"2"-11"-96"0,-2 11-9 0,5-8-67 0,-5 8-38 16,6-8-37-16,-6 8-45 0,12-10-49 0,-12 10-48 15,13-9-46 1,-1 0-48-16,0 2-26 0,1-2-33 16,3 0-26-16,1 0-22 0,1 1-21 0,1-2 9 0,-2 2-37 15,0 2 13-15,-1 0-33 0,0 1 15 0,-3 3-28 16,-13 2 29-16,21-2-9 16,-21 2 19-16,19 4 11 0,-19-4 1 0,12 13 2 0,-6-6-11 0,-6-7-8 15,6 18-5-15,-6-18-7 0,2 21-7 0,0-9-8 16,-4 0-3-16,0 3-9 0,0 0-3 15,-1-1-36-15,-1-1-44 0,0 1-44 16,-2-3-66-16,1 1-82 0,-2-3-103 0,2-1-77 16,5-8-57-16,-11 11-57 0,11-11-91 0,-12 6-543 15,12-6-799-15</inkml:trace>
  <inkml:trace contextRef="#ctx0" brushRef="#br1" timeOffset="29451.41">6153 8337 1223 0,'0'0'646'0,"-5"-9"-20"0,5 9-38 0,0 0-46 16,-6-9-74-16,6 9-75 0,0 0-52 0,0 0-24 15,0 0-17-15,0 0-28 0,-9 9-10 16,9-9-25-16,-2 15-8 0,2-15-16 0,-2 26 6 16,1-8 1-16,-1-1-8 0,-1 5-18 15,0 1-19-15,0 0-20 0,-2 2-25 0,0-3-21 16,0 2-24 0,-1-4-50-16,0 2-35 0,0-3 0 0,-1-2 0 0,2-1-35 0,-1-4-115 15,1 1-70-15,-1-5-103 0,6-8-91 0,-10 12-105 16,10-12-83-16,0 0-159 0,0 0-136 15,-13-1-459-15,13 1-957 0</inkml:trace>
  <inkml:trace contextRef="#ctx0" brushRef="#br1" timeOffset="29638.93">6071 8514 1168 0,'0'0'704'0,"18"-1"-56"0,-18 1-40 16,16 5-20-16,-2 1-34 0,2 2-25 15,2 4-14-15,1 1-40 0,0 4-34 0,3 2-45 16,1-1-38-16,-2 2-34 0,1-1-38 0,-1 0-49 15,-1 0-47-15,2-1-34 0,-2 0-142 16,-2-3-14-16,-1-1 0 0,-4-2 0 0,-1-2 0 16,-1-1 0-16,-3-2-193 0,-8-7-215 0,11 9-152 15,-11-9-164-15,0 0-390 0,0 0-529 16,0 0-1305-16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2:17.96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4608 7966 351 0,'-6'-6'341'0,"6"6"-41"16,-14-10-1-16,14 10-27 0,-11-9-9 0,11 9 3 16,-13-9 1-16,13 9-27 0,-11-5 3 15,11 5-41-15,-11-8 14 0,11 8-47 0,-11-3 29 16,11 3-40-16,-8-5 14 0,8 5-42 0,0 0 6 16,-11-7-40-16,11 7 8 0,0 0-33 15,-9-5 19-15,9 5-27 0,0 0 21 0,0 0-42 16,-9-5 12-16,9 5-34 0,0 0 18 0,0 0-12 15,0 0 30-15,0 0 11 0,0 0 15 16,0 0 31-16,0 0 11 0,0 0 2 0,0 0 0 16,11-2 9-16,-11 2-16 0,0 0-7 0,19-1-11 15,-19 1-10-15,16 0-13 0,-16 0-6 16,20 0-8-16,-20 0-5 0,22 0-6 16,-22 0 2-16,24 1 7 0,-11-1 7 0,5 1-4 15,-1 0-4-15,2 2-13 0,-2-3-2 0,2 2-3 16,0-1-4-16,-1 2-5 0,2-2-4 15,0 2 3-15,-2-3-3 0,2 4 0 0,-2-4-5 16,2 3 3-16,-1-1-3 0,0 0 3 16,2-1 3-16,-1 1 0 0,0-1-4 0,1 1 3 15,1-2-1-15,-1 0-7 0,1-2 2 0,2 2 0 16,3-1 6-16,0-1-4 0,-1 2 0 16,3-1-4-16,-1 0-6 0,2 0 1 15,0-2 1-15,0 1-7 0,0 2 2 0,1-2 2 16,0 0-1-16,0 2-2 0,4-1 0 0,0-2 2 15,-1 0-12-15,1 0 13 0,-1 0 5 16,-5 0-9-16,5 0 3 0,-4-1 1 0,4 0 1 16,-1 0-4-16,1 0 4 0,0 1-4 0,0 0 11 15,1 0-14-15,-5 1-5 0,6 1 8 16,-4-1-7-16,-1 1-1 0,5 0-1 0,0-1 2 16,-1 1-5-16,1 1 0 0,-4-2 9 15,3 0-6-15,1 0 3 0,-4 0-1 0,3 0 4 16,-1-1-8-16,-4 1-25 0,1 0 33 15,-1-1-3-15,0 2-3 0,0-3 4 0,0 4 3 16,-1-3-7-16,2 2 2 0,-2 1-7 0,0 0 5 16,-1 0-4-16,2 0 4 0,-1 0 0 15,1 0-4-15,0 0 5 0,1 0 0 0,-1 0 0 16,1 0-1-16,1-3 2 0,-1 1 1 16,0 1 0-16,5 0 1 0,-1-2-1 0,-5 0-3 15,0 1 3-15,0 0-1 0,0-1 5 0,1 2-7 16,-2-2 4-16,-2 2-4 0,4-2-5 15,-2 1 3-15,-1 0 3 0,1 1-10 0,2-2 9 16,-2 1 3-16,0 0-1 0,5 0 0 16,-3-1-2-16,-1 1 0 0,5-1-3 0,-1-1 3 15,-4 1 0-15,0 1 1 0,0 0-4 16,0-2 0-16,1 2 2 0,0-1 0 0,-2 1-1 16,1 0-1-16,1-1-1 0,-2 3 8 15,0-2-5-15,1 0-1 0,-1 2-1 0,0-3 0 16,1 1 8-16,-1 2-6 0,0-2-3 0,0 1 2 15,0-1-23-15,1 1 30 0,-1-1-9 16,1 1 12-16,1 0-6 0,0-2 7 0,3 0-5 16,-5 3 0-16,7-4 2 0,-1 1 0 0,-1-1-2 15,2 3-2-15,-2-3 1 0,0 1-1 16,4 0 0-16,-4-1-3 0,1 1 5 16,-1-1-3-16,0 1 4 0,-5 1-8 0,2 0 0 15,-2-2 0-15,0 3 0 0,3-2 0 0,-2 1 0 16,1 0 0-16,-2 0 0 0,2 0 0 15,3-1 0-15,-2-1 0 0,-1 2 0 0,-2-1 0 16,1 1 0-16,1-1 0 0,-1 1 0 16,1 0 0-16,-2-1 0 0,2 1 0 0,-2 0 0 15,-1 0 0-15,1 1 0 0,0 0 0 0,0 1 0 16,1-1 0-16,-2 1 0 0,-1 0 0 16,2 0 0-16,1 0 0 0,-2 1 0 0,0 0 0 15,1 0 0-15,-2 1 0 0,0-2 0 0,2 2 0 16,-1 0 0-16,-1 0 0 0,-2-1 0 15,1 1 0-15,1 0 0 0,-2-2 0 16,1 3 0-16,-4-2 0 0,5 1 0 0,-2-1 0 16,0 0 0-16,2 1 0 0,-2 0 0 0,2 0 0 15,-3 1 0-15,3 0 0 0,-2-1 0 16,3 1 0-16,-2-2 0 0,1 2 0 0,-2 1 0 16,2-2 0-16,-2 0 0 0,1 1 0 15,0 1 0-15,-1-3 0 0,-2 2 0 0,2 0 0 16,0 0 0-16,-2-3 0 0,-2 1 0 0,0 2 0 15,2-3 0-15,0 1 0 0,-2-1 0 16,1 2 0-16,0-2 0 0,-1 1 0 0,1-1 0 16,-1 2 0-16,-1-1 0 0,3 0 0 15,-1 0 0-15,-1 1 0 0,1 1 0 0,0-2 0 16,-1 1 0-16,3 0 0 0,1 0 0 0,1 0 0 16,0-1 0-16,0 1 0 0,-1 0 0 15,0-1 0-15,2 1 0 0,-1-2 0 0,0 2 0 16,-2-1 0-16,3 1 0 0,0-2 0 15,0 1 0-15,0 2 0 0,0-3 0 0,-1 3 0 16,3-1 0-16,-1 0 0 0,0 0 0 0,0 1 0 16,0-1 0-16,2 0 0 0,0 0 0 15,1-1 0-15,0 0 0 0,2 0 0 0,3 0 0 16,2-1 0-16,-1 0 0 0,1 0 0 16,1 0 0-16,-1-1 0 0,1 1 0 0,-1 0 0 15,2 0 0-15,-1-1 0 0,-1 1 0 0,2-1 0 16,-1 1 0-16,0 0 0 0,1 0 0 15,1 0 0-15,-2-1 0 0,0-1 0 0,2 2 0 16,-1 0 0-16,0 0 0 0,0 0 0 16,0 0 0-16,0 0 0 0,0 0 0 0,1 0 0 15,-1 3 0-15,0-2 0 0,2 0 0 16,-2 0 0-16,0 0 0 0,0 1 0 0,1 0 0 16,-2-1 0-16,1 1 0 0,0-1 0 0,-2-1 0 15,1 2 0-15,0-1 0 0,-1 0 0 0,-1-1 0 16,0 2 0-16,0 0 0 0,0 0 0 15,1-1 0-15,0 1 0 0,0 0 0 0,1 1 0 16,-1 0 0-16,2-2 0 0,-1 3 0 16,1-1 0-16,0 0 0 0,-1 0 0 0,0 0 0 15,0-1 0-15,-1 1 0 0,-1 0 0 0,1-2 0 16,0 0 0-16,-1 1 0 0,-1-2 0 16,1 1 0-16,-1 1 0 0,-5-1 0 0,2-1 0 15,4 1 0-15,-1 1 0 0,-4-1 0 16,4-1 0-16,1 2 0 0,-2 0 0 0,2 1 0 15,0-2 0-15,-1 2 0 0,1-3 0 16,-1 4 0-16,2-2 0 0,-1-1 0 0,1 0 0 16,-1 0 0-16,-2 0 0 0,4 0 0 0,-2 1 0 15,-5-2 0-15,0 1 0 0,0-1 0 16,1 0 0-16,-1 0 0 0,4 0 0 0,0 2 0 16,-1 0 0-16,3-1 0 0,-2 1 0 15,0 0 0-15,0 2 0 0,0-1 0 0,1-1 0 16,-2 1 0-16,0 0 0 0,1 1 0 0,-1 0 0 15,1 0 0-15,-1-2 0 0,1 2 0 16,-1 0 0-16,0 0 0 0,-1-2 0 16,0 2 0-16,0-2 0 0,-4 0 0 0,1 1 0 15,4-1 0-15,0 0 0 0,3-1 0 0,0-1 0 16,-2 2 0-16,2-2 0 0,2 0 0 16,0 0 0-16,0 0 0 0,1 0 0 0,1 1 0 15,-1-1 0-15,2 0 0 0,-2 0 0 16,0 1 0-16,0 1 0 0,0-1 0 0,-1-1 0 15,1 2 0-15,-1 0 0 0,-1-2 0 0,0 2 0 16,1-1 0-16,0-1 0 0,0-1 0 16,1 0 0-16,0 1 0 0,0-1 0 0,2-1 0 15,0 0 0-15,-2 2 0 0,9-1 0 16,-8-1 0-16,0 1 0 0,1 0 0 0,1-1 0 16,-3 1 0-16,1 1 0 0,1 0 0 15,-2-1 0-15,0 0 0 0,1 0 0 0,-2 2 0 16,1-2 0-16,0 0 0 0,-1 1 0 0,0-2 0 15,-1 2 0-15,-1-1 0 0,0 1 0 16,-1 0 0-16,0 0 0 0,-4-2 0 0,4 2 0 16,-5 0 0-16,1 0 0 0,0 0 0 15,0 0 0-15,0 0 0 0,3 0 0 0,-3 0 0 16,-2 0 0-16,2-1 0 0,-1 0 0 0,-1 1 0 16,-1-1 0-16,0 1 0 0,-1 0 0 15,1-2 0-15,-2 2 0 0,0 2 0 16,0-2 0-16,-1 1 0 0,-1 0 0 0,2 0 0 15,-1 1 0-15,-3-1 0 0,3 1 0 0,0-1 0 16,0 1 0-16,-1-1 0 0,1-1 0 16,-2 3 0-16,2-3 0 0,-1 1 0 0,-3-1 0 15,0 0 0-15,5 2 0 0,-3-1 0 16,1 0 0-16,-1-1 0 0,2 2 0 0,-1-1 0 16,1 1 0-16,0-1 0 0,0 0 0 0,1 0 0 15,0 1 0-15,0-1 0 0,1 1 0 16,1-2 0-16,0 0 0 0,1 0 0 0,0 0 0 15,1 0 0-15,5-2 0 0,-1 1 0 0,2-1 0 16,-2 1 0-16,1 0 0 0,0-1 0 16,0 0 0-16,0 0 0 0,0 2 0 15,-4 0 0-15,4 0 0 0,0-1 0 0,1 0 0 16,0-1 0-16,0 2 0 0,0-3 0 0,3 2 0 16,-3 0 0-16,2-2 0 0,-2-2 0 15,3 3 0-15,0-1 0 0,-2 0 0 0,1 1 0 16,0-1 0-16,-2 0 0 0,0 0 0 0,0 2 0 15,-2-3 0-15,0 2 0 0,-1 0 0 16,0 0 0-16,-4 1 0 0,0-1 0 0,-1 1 0 16,0 0 0-16,0-1 0 0,-1 2 0 15,-1 0 0-15,0-1 0 0,-2 0 0 0,-1 2 0 16,-2-2 0-16,0 2 0 0,0-1 0 16,0 1 0-16,0-1 0 0,0 0 0 0,2 0 0 15,2 0 0-15,0 0 0 0,-1 0 0 16,1 0 0-16,1 0 0 0,0 0 0 0,2 0 0 15,-1 0 0-15,-2 0 0 0,1 0 0 0,-1 0 0 16,0 0 0-16,-3 0 0 0,0 0 0 16,-1 0 0-16,2 2 0 0,-4-2 0 0,3 0 0 15,0 0 0-15,3 0 0 0,1 0 0 0,1-2 0 16,-2 2 0-16,1 0 0 0,1 0 0 16,-2-2 0-16,1 1 0 0,1 0 0 0,0 0 0 15,-4 1 0-15,4-1 0 0,-2 1 0 0,0 1 0 16,2-1 0-16,-4 1 0 0,4 0 0 15,-2 0 0-15,2-1 0 0,-1 2 0 16,3-2 0-16,0 0 0 0,2 0 0 0,-3 0 0 16,1 0 0-16,1 0 0 0,-3-1 0 0,2 0 0 15,-1 0 0-15,-3 1 0 0,0-1 0 16,0 1 0-16,-5-1 0 0,2 1 0 0,-1 0 0 16,0 0 0-16,-2 1 0 0,2 0 0 15,-2 0 0-15,1 0 0 0,-1 0 0 0,3 1 0 16,-1 0 0-16,-4 0 0 0,4 0 0 0,-4 0 0 15,2 0 0-15,0-1 0 0,-1 1 0 16,-2 0 0-16,4 1 0 0,-1-2 0 16,-1 0 0-16,0 2 0 0,1-3 0 0,1 2 0 15,0-1 0-15,1 0 0 0,0-1 0 0,-1 2 0 16,2-1 0-16,-1 1 0 0,0-1 0 16,0 0 0-16,0-1 0 0,-2 1 0 0,1 1 0 15,0-1 0-15,1 1 0 0,-2 2 0 0,0-4 0 16,0 3 0-16,1-2 0 0,-2 0 0 15,1 1 0-15,0-1 0 0,-2 3 0 0,0-1 0 16,-2-3 0-16,3 3 0 0,-1-2 0 16,-2 1 0-16,3-1 0 0,-3 0 0 0,4 1 0 15,-2 0 0-15,1-1 0 0,0-1 0 0,1 1 0 16,-2 0 0-16,2-1 0 0,1 2 0 16,-2-1 0-16,0 1 0 0,-1-2 0 15,-1 2 0-15,0-1 0 0,-3-1 0 0,-1 2 0 16,-1-2 0-16,1 0 0 0,2 2 0 0,-1-1 0 15,-1 0 0-15,-1-1 0 0,0 0 0 16,0 0 0-16,0 2 0 0,4-1 0 0,1 0 0 16,-4-1 0-16,1 2 0 0,-2-1 0 15,0-1 0-15,4 3 0 0,-3-3 0 0,4 2 0 16,-2-1 0-16,-2-1 0 0,-1 1 0 0,0 1 0 16,1-2 0-16,-2 0 0 0,0 2 0 15,-12-2 0-15,25 1 0 0,-25-1 0 0,23 2 0 16,-23-2 0-16,22 0 0 0,-22 0 0 15,22 1 0-15,-22-1 0 0,22 1 0 0,-10 1 0 16,2-2 0-16,-2 0 0 0,3 2 0 16,3-2 0-16,-3 0 0 0,-2 0 0 0,-13 0-137 15,21 0-478-15,-21 0-166 0,0 0-1315 0,0 0-1865 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2:20.36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4793 8736 223 0,'0'0'645'0,"0"0"-114"0,-11-4-71 0,11 4-52 15,0 0-82-15,0 0-5 0,0 0-72 0,-10-6 3 16,10 6-41-16,0 0 11 0,0 0-46 0,0 0 14 16,0 0-36-16,0 0 18 0,-10-2-24 15,10 2 30-15,0 0-43 0,0 0 23 0,0 0-33 16,0 0 29-16,0 0-24 0,0 0 19 16,0 0-11-16,13 2 27 0,-13-2-26 0,0 0-9 15,19 0-5-15,-19 0-15 0,20 0-14 16,-20 0 3-16,25 0-7 0,-11-1-11 0,3 0 1 15,1 1-7-15,3-3-10 0,-2 1-10 0,2 1-4 16,-2-1-2-16,2-1 0 0,1 2 2 16,-1-2-4-16,-1 1 3 0,1 1 2 0,0-1-2 15,1 1 4-15,0-1-16 0,0 2-4 16,0-1-4-16,2 1 1 0,-1 0 0 0,1 0-5 16,3 1 1-1,-4-1-1-15,4 0 6 0,-1 0-10 0,-2 2-1 0,0-2 5 16,-1 0-3-16,0 0 1 0,2 0-1 0,-2 1 1 15,-1-2 0-15,2 1-1 0,-1 1-31 16,0-1 32-16,-1 0-1 0,1 0-2 0,-1 1-8 16,1 0-2-16,-2 0-11 0,1-1 0 15,1 1 0-15,-2 0 0 0,1 2 0 0,1-2 0 16,3-1 0-16,0 1 0 0,-1 0 0 16,2-1 0-16,1 1 0 0,-1-2 0 0,1 0 0 15,0 0 0-15,1 1 0 0,-1-1 0 0,2-2 0 16,-1 1 0-16,0 2 0 0,-1-1 0 15,1 0 0-15,0 0 0 0,0 0 0 0,-1 1 0 16,1-2 0-16,-1 2 0 0,0 0 0 16,0 0 0-16,1-1 0 0,-2 1 0 0,1-1 0 15,-1-1 0-15,0 0 0 0,2 0 0 16,0 0 0-16,0-1 0 0,0 1 0 0,5-2 0 16,-4 2 0-16,4-2 0 0,-5 3 0 0,2-3 0 15,-1 2 0-15,4-1 0 0,-4 0 0 16,1 2 0-16,3-3 0 0,-4 3 0 0,1-1 0 15,3-2 0-15,1 4 0 0,-6-2 0 16,2 2 0-16,-1-3 0 0,-2 1 0 0,2 2 0 16,-2-1 0-16,2 1 0 0,-3 0 0 0,0 1 0 15,-3-1 0-15,4 3 0 0,-4-1 0 16,1-1 0-16,0 0 0 0,2 1 0 16,-2 1 0-16,0-2 0 0,0 2 0 0,1-1 0 15,0-1 0-15,0 1 0 0,0 1 0 0,2-2 0 16,-3 0 0-16,1 1 0 0,1 0 0 15,-2 0 0-15,2 0 0 0,2-1 0 0,-2 0 0 16,0 0 0-16,0 0 0 0,0 0 0 16,2 0 0-16,0 0 0 0,0-1 0 0,-2-1 0 15,2 1 0-15,1-2 0 0,-1 2 0 0,0-1 0 16,-1 0 0-16,1 0 0 0,0 0 0 16,2-1 0-16,-3 0 0 0,0 0 0 0,1 1 0 15,-3 1 0-15,4-1 0 0,-8 0 0 0,2 1 0 16,-3 0 0-16,0-1 0 0,-1 1 0 15,-2 0 0-15,0 0 0 0,-5 0 0 16,-13 0 0-16,24 0 0 0,-24 0 0 0,24 0 0 16,-24 0 0-16,21 0 0 0,-21 0 0 0,19 1 0 15,-19-1 0-15,18 1 0 0,-18-1 0 16,13-1 0-16,-13 1 0 0,13 2 0 0,-13-2 0 16,0 0 0-16,17 1 0 0,-17-1 0 15,0 0 0-15,14 2 0 0,-14-2 0 0,0 0 0 16,13 1 0-16,-13-1 0 0,0 0 0 0,16 3 0 15,-16-3 0-15,11 2 0 0,-11-2 0 16,13 1 0-16,-13-1 0 0,14 3 0 0,-14-3 0 16,13 3 0-16,-13-3 0 0,14 1 0 0,-14-1 0 15,13 0 0-15,-13 0 0 0,12 2 0 16,-12-2 0-16,13 1 0 0,-13-1 0 16,13 2 0-16,-13-2 0 0,16 1 0 0,-16-1 0 15,19 1 0-15,-19-1 0 0,17 2 0 0,-17-2 0 16,18 2 0-16,-18-2 0 0,16 1 0 15,-16-1 0-15,16 1 0 0,-16-1 0 0,11 2 0 16,-11-2 0-16,0 0 0 0,16 1 0 16,-16-1 0-16,0 0 0 0,0 0 0 0,15 1 0 15,-15-1 0-15,0 0 0 0,0 0 0 0,0 0-128 16,0 0-306-16,0 0-76 0,0 0-117 16,0 0-134-16,-4 15-223 0,-5-7-522 0,-6 1-1134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2:31.81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24277 9796 282 0,'0'0'725'16,"0"0"-161"-16,0 0-73 0,0 0-44 0,0 0-39 15,0 0-24-15,0 0-23 0,-1-10-28 0,1 10-21 16,0 0-61-16,0 0 8 0,0 0-42 16,0 0 17-16,0 0-34 0,0 0 14 15,0 0-31-15,0 0 16 0,0 0-26 0,0 0 20 16,0 0-38-16,0 0 24 0,0 0-53 0,0 0-9 15,0 0 29-15,0 0-50 0,0 0 21 16,0 0-45-16,0 0 24 0,0 0-32 0,0 0 37 16,0 0-27-16,0 0 26 0,0 0-32 15,10-4 21-15,-10 4-28 0,0 0 2 0,9 5-26 16,-9-5-37-16,0 0 0 0,14 6 0 0,-14-6 0 16,12 6 0-16,-12-6 0 0,13 4 0 15,-13-4 0-15,17 4 0 0,-17-4 0 0,16 3 0 16,-16-3 0-16,18 4 0 0,-18-4 0 15,19 5 0-15,-19-5 0 0,17 3 0 0,-17-3 0 16,18 4 0-16,-18-4 0 0,20 5 0 16,-20-5 0-16,21 4 0 0,-21-4 0 0,20 3 0 15,-8 0 0-15,-1-1 0 0,1-1 0 0,4 1 0 16,0 1 0-16,-1-2 0 0,-1 0 0 16,-2-1 0-16,2 2 0 0,-1-1 0 0,-1 0 0 15,2 0 0-15,-1 0 0 0,0-1 0 16,-1 1 0-16,-12-1 0 0,24 2 0 0,-12 0 0 15,1-2 0-15,-2 1 0 0,-11-1 0 0,24 2 0 16,-13 1 0-16,2-3 0 0,-13 0 0 16,23 3 0-16,-23-3 0 0,22 3 0 15,-22-3 0-15,22 2 0 0,-22-2 0 0,20 2 0 16,-20-2 0-16,20 1 0 0,-20-1 0 0,19 2 0 16,-19-2 0-16,15 1 0 0,-15-1 0 15,15 2 0-15,-15-2 0 0,12 1 0 0,-12-1 0 16,0 0 0-16,17 2 0 0,-17-2 0 15,0 0 0-15,0 0 0 0,14 0 0 0,-14 0 0 16,0 0 0-16,0 0 0 0,0 0 0 16,0 0-58-16,0 0-644 0,0 0-96 0,0 0-1290 15,0 0-1856-15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2:34.77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4810 10576 50 0,'0'0'210'0,"-9"2"-33"0,9-2-17 15,0 0 16-15,-13 4 31 0,13-4 40 0,0 0-16 16,-14 3-25-16,14-3-15 0,0 0-26 15,-12 2-12-15,12-2-2 0,0 0-11 0,0 0-16 16,-16 0-5-16,16 0-13 0,0 0 15 16,-12 1 4-16,12-1 10 0,0 0-3 0,-13-1-5 15,13 1-5-15,0 0-5 0,-14 0-13 0,14 0-12 16,0 0-10-16,-13 0-3 0,13 0-5 16,0 0 7-16,-15 1 2 0,15-1 2 0,0 0 0 15,-13 0 8-15,13 0 7 0,0 0 10 0,0 0 8 16,-16 0-6-16,16 0-5 0,0 0-2 15,0 0-7-15,-15-1-5 0,15 1-10 16,0 0-1-16,-14 0 4 0,14 0 1 0,0 0-1 16,-13 0-5-16,13 0-8 0,0 0 2 0,0 0-13 15,-16-1-4-15,16 1-15 0,0 0-4 16,0 0-9-16,0 0 0 0,-13-2 0 0,13 2 3 16,0 0-6-16,0 0 9 0,0 0-6 15,0 0 6-15,0 0-10 0,-14-2 1 0,14 2-22 16,0 0 7-16,0 0-4 0,0 0 2 0,0 0-9 15,0 0 10-15,0 0 4 0,0 0 23 16,0 0-3-16,0 0 10 0,0 0 2 0,19 0 5 16,-19 0 1-16,17 0 20 0,-17 0 4 15,20-1-10-15,-6-1 2 0,-2 1 5 0,5-1-11 16,0 0 3-16,1 0-17 0,-1 1-3 16,0-1-15-16,-1 1 15 0,1 0-26 0,-3 0 10 15,-1-1-21-15,0 1 17 0,1 1-13 0,4 0 26 16,1-1-6-16,-2 1 15 0,2 0-8 15,-1-1-2-15,1 0-11 0,0 1 7 0,-1-1-3 16,3 0 11-16,-1 0-16 0,-1 1 2 16,1 0-7-16,0-1 14 0,-1 1-23 0,0-1 9 15,-1 1-6-15,2 0 7 0,0 1-13 0,-3-1 8 16,3 0-8-16,0 0-9 0,-2 1 0 16,1-1 0-16,0 0 0 0,1 0 0 0,1 1 0 15,-1-1 0-15,0 0 0 0,1 0 0 16,-1 0 0-16,1 0 0 0,-1 0 0 0,0 0 0 15,1 0 0-15,-2 1 0 0,1-1 0 16,0 0 0-16,-1 0 0 0,-1 1 0 0,0 0 0 16,0 0 0-16,-1-1 0 0,-1 0 0 0,-1 1 0 15,-2-1 0-15,1 0 0 0,4 1 0 16,-2 0 0-16,-2-1 0 0,5 1 0 0,0-1 0 16,-1 0 0-16,3 0 0 0,-2 0 0 15,2 0 0 1,0 0 0-16,-1 0 0 0,2-1 0 15,0 2 0-15,0-2 0 0,-1 1 0 0,1 0 0 16,0 0 0-16,-1 0 0 0,1 0 0 0,0-1 0 16,1 1 0-16,-3-1 0 0,3 1 0 15,-1 0 0-15,-1 0 0 0,1-1 0 16,1 1 0-16,0 0 0 0,-1 0 0 0,0-1 0 16,1 1 0-16,-2-1 0 0,1 1 0 0,1 0 0 15,-2 0 0-15,0-1 0 0,1 1 0 16,-1 0 0-16,-1 0 0 0,1 0 0 0,0 0 0 15,-2 0 0-15,1-1 0 0,0 0 0 16,-1 1 0-16,0 0 0 0,1-1 0 0,0 0 0 16,0 1 0-16,-1-1 0 0,1 0 0 0,0 1 0 15,-2 0 0-15,2 0 0 0,0 0 0 16,-2 0 0-16,1 0 0 0,-1 0 0 0,2-2 0 16,-1 2 0-16,0 0 0 0,-1 0 0 15,0 0 0-15,0 0 0 0,2 0 0 0,-2 0 0 16,1-1 0-16,0 1 0 0,0-1 0 15,1 1 0-15,-3-2 0 0,4 1 0 0,-3 0 0 16,-1 0 0-16,2 0 0 0,-1 1 0 0,2 0 0 16,-4-1 0-16,3 0 0 0,-2 1 0 15,1 0 0-15,2 0 0 0,-4-1 0 0,3 1 0 16,-2 0 0-16,0 0 0 0,2 0 0 16,-1-1 0-16,1 1 0 0,2-1 0 0,-3 0 0 15,2 1 0-15,1-1 0 0,-2-1 0 0,2 1 0 16,-1 0 0-16,2 1 0 0,1 0 0 15,-1 0 0-15,-1-1 0 0,3 1 0 16,-2 1 0-16,1-1 0 0,0 0 0 0,3 0 0 16,-1 1 0-16,0 0 0 0,2-1 0 0,-3 1 0 15,1 0 0-15,-2 0 0 0,2-1 0 16,0 0 0-16,-2 0 0 0,0 1 0 0,4-1 0 16,-4 0 0-16,-1 0 0 0,1 1 0 15,-1-1 0-15,1 1 0 0,-2-1 0 0,2 0 0 16,0 1 0-16,-2 0 0 0,0-1 0 0,2 1 0 15,-2-1 0-15,-2 1 0 0,4-1 0 16,-2 2 0-16,0-1 0 0,0 1 0 0,0-2 0 16,0 1 0-16,2-1 0 0,-2 1 0 0,1-1 0 15,0 2 0-15,1-2 0 0,-1 1 0 16,1 0 0-16,1 0 0 0,-1-1 0 16,2 1 0-16,-1-1 0 0,-2 1 0 0,3 0 0 15,-2-1 0-15,2 0 0 0,-3 1 0 0,2 0 0 16,3 0 0-16,-4-1 0 0,2 1 0 15,-3 0 0-15,1 1 0 0,2 0 0 0,0-2 0 16,2 2 0-16,-3-1 0 0,3 0 0 16,0 1 0-16,0-2 0 0,2 1 0 0,0-1 0 15,0 1 0-15,-1-1 0 0,3 0 0 0,2 2 0 16,-1-2 0-16,1 0 0 0,3-2 0 16,2 4 0-16,1-4 0 0,-1 2 0 0,0 0 0 15,-2 0 0-15,5 0 0 0,-5 0 0 0,2 0 0 16,0 0 0-16,-1-1 0 0,2 1 0 15,-3 0 0-15,4 0 0 0,-4-1 0 16,3 1 0-16,-1-2 0 0,0 2 0 0,-2-1 0 16,2 0 0-16,1 1 0 0,-1-1 0 0,0 0 0 15,-1 1 0-15,2 0 0 0,-3-2 0 16,2 2 0-16,0-1 0 0,-2 2 0 0,-2-1 0 16,-2 0 0-16,1 1 0 0,-1 0 0 15,1-1 0-15,-1 0 0 0,1 1 0 0,-3-1 0 16,4 1 0-16,-3 0 0 0,2-1 0 0,1 1 0 15,3 1 0-15,-6-2 0 0,3 1 0 16,3 0 0-16,-1-1 0 0,-4 2 0 0,5-2 0 16,0 0 0-16,0 0 0 0,2 1 0 15,-2 0 0-15,0 0 0 0,-1-1 0 0,-4 0 0 16,6 1 0-16,-6-1 0 0,0 0 0 16,0 2 0-16,0-2 0 0,-1 1 0 0,-1 0 0 15,2-1 0-15,-1 0 0 0,0 0 0 0,1 0 0 16,0 0 0-16,0-1 0 0,0 1 0 15,-1 0 0-15,0 0 0 0,1-1 0 0,-2 1 0 16,0 0 0-16,-1 0 0 0,2 1 0 16,-3 0 0-16,0-1 0 0,-1 1 0 0,-4-1 0 15,-1 0 0-15,2 1 0 0,-3-1 0 16,1 2 0-16,-1-2 0 0,-2 2 0 0,2-1 0 16,-1-1 0-16,-3 0 0 0,2 1 0 0,-4-1 0 15,0 1 0-15,-2 0 0 0,0-1 0 0,-13 0 0 16,25 1 0-16,-25-1 0 0,22 2 0 0,-22-2 0 15,22 0 0-15,-22 0 0 0,19 2 0 16,-19-2 0-16,16 0 0 0,-16 0 0 16,15 2 0-16,-15-2 0 0,12 2 0 0,-12-2 0 15,0 0 0-15,16 1 0 0,-16-1 0 0,0 0 0 16,11 1 0-16,-11-1 0 0,0 0 0 16,0 0 0-16,12 1 0 0,-12-1 0 0,0 0 0 15,0 0-162-15,0 0-75 0,0 0-265 16,0 0-113-16,0 0-110 0,-10 10-189 0,-1-4-681 15,-6 1-1245-15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1:47.4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13189 6414 473 0,'-4'-25'278'0,"2"-3"-147"0,3 1-81 16,3-5-116-16,4-1-205 0,2-4 82 0</inkml:trace>
  <inkml:trace contextRef="#ctx0" brushRef="#br0" timeOffset="1736.96">14365 5047 413 0,'-14'1'673'0,"14"-1"-110"0,0 0-35 0,0 0-63 16,-16 0-57-16,16 0-35 0,0 0-29 0,-15 0-34 15,15 0-19-15,0 0-19 0,-14 3 92 16,14-3-138-16,0 0-33 0,-13 1 20 0,13-1-26 15,0 0 19-15,0 0-23 0,0 0 24 0,-14 0-53 16,14 0 34-16,0 0-71 0,0 0 12 16,0 0-57-16,0 0 23 0,0 0-52 15,0 0 25-15,-14 0-49 0,14 0 35 0,0 0-26 16,0 0 50-16,0 0-34 0,0 0 46 0,8 7-29 16,-8-7 28-16,0 0-28 0,11 5 18 15,-11-5-28-15,11 3 27 0,-11-3-32 0,17 5 21 16,-17-5-30-16,18 2-13 0,-6 1-24 15,-12-3 0-15,24 2 0 0,-12-1 0 0,7 0 0 16,-3 2 0-16,3-3 0 0,-2 0 0 0,2 1 0 16,0-1 0-16,-1 0 0 0,2 1 0 15,-2-1 0-15,3 0 0 0,-2 0 0 0,1 0 0 16,1 0 0-16,-1 0 0 0,0 2 0 0,2-2 0 16,-1 0 0-16,1 1 0 0,0-1 0 15,4 2 0-15,-2-2 0 0,-3 0 0 16,3 1 0-16,0-1 0 0,-1 0 0 0,-1 0 0 15,1 0 0-15,-1 0 0 0,0 0 0 0,-1 0 0 16,0 1 0-16,0 0 0 0,-2 1 0 16,2-1 0-16,-1 0 0 0,0 0 0 0,1 1 0 15,0 0 0-15,-2-1 0 0,3 1 0 16,-1 1 0-16,-1-2 0 0,3 0 0 0,-2 2 0 16,1-1 0-16,0-1 0 0,1-1 0 15,0 1 0-15,-2 1 0 0,2-2 0 0,0 1 0 16,0 0 0-16,-1 0 0 0,1-1 0 0,2 2 0 15,-1-1 0-15,1 0 0 0,-2 0 0 16,4-1 0-16,-1 1 0 0,-3-1 0 0,0 2 0 16,3-2 0-16,-2 1 0 0,0-1 0 15,1 0 0-15,0-1 0 0,3 1 0 0,-1 0 0 16,-4 0 0-16,2 0 0 0,1-1 0 0,-1 0 0 16,-2 1 0-16,0-1 0 0,2 1 0 15,-3 0 0-15,1-1 0 0,1 1 0 0,0 0 0 16,-2-1 0-16,2 1 0 0,0 0 0 15,3 0 0-15,-3-1 0 0,3 1 0 0,-1-1 0 16,1 0 0-16,1 0 0 0,-1-1 0 16,1 0 0-16,-2 1 0 0,1-1 0 0,0-2 0 15,-2 3 0-15,1-2 0 0,-2 0 0 0,1 0 0 16,-1 0 0-16,-1-3 0 0,1 3 0 16,0-1 0-16,0 0 0 0,-1-2 0 0,0 1 0 15,0-1 0-15,-2 1 0 0,-3 0 0 16,1 0 0-16,-2 1 0 0,0 0 0 0,-1-2 0 15,-2 2 0-15,0 1 0 0,-1-2 0 0,-4 3 0 16,-9 2 0-16,16-5 0 0,-16 5 0 16,12-5 0-16,-12 5 0 0,10-2 0 15,-10 2 0-15,0 0-268 0,15-3-364 0,-15 3-144 16,0 0-264-16,17 0-691 0,-17 0-1412 0</inkml:trace>
  <inkml:trace contextRef="#ctx0" brushRef="#br0" timeOffset="2895.87">18031 5095 741 0,'0'0'650'16,"-14"1"-60"-16,14-1-36 0,0 0-53 15,-13 1-38-15,13-1-32 0,0 0-25 0,0 0-44 16,0 0-30-16,-15-1 81 0,15 1-166 0,0 0 94 16,0 0-152-16,0 0-27 0,0 0 40 15,0 0-33-15,0 0 29 0,0 0-48 0,0 0 34 16,0 0-53-16,0 0 19 0,0 0-35 15,12-5 18-15,-12 5 92 0,16-2-140 0,-16 2-18 16,21-3-67-16,-8 2 0 0,4 0 0 0,0-1 0 16,2 1 0-16,0-1 0 0,0 1 0 15,2-1 0-15,1 1 0 0,-1-1 0 0,1 2 0 16,-1-1 0-16,2-1 0 0,0 2 0 0,4-1 0 16,-4 0 0-16,1 1 0 0,3 0 0 15,0 0 0-15,1 0 0 0,0 0 0 0,2 1 0 16,-1 0 0-16,2 0 0 0,1 0 0 15,4 0 0-15,0-1 0 0,2 2 0 0,-1-1 0 16,-1 1 0-16,1-2 0 0,-1 1 0 16,1 0 0-16,-6 0 0 0,0 0 0 0,-1-1 0 15,-1 2 0-15,-2-2 0 0,1 0 0 0,-1 1 0 16,-1 0 0-16,-2-1 0 0,-1 0 0 16,-2 0 0-16,2 2 0 0,-1-1 0 0,-2-1 0 15,0 0 0-15,1 1 0 0,-4 0 0 16,1-1 0-16,-1 1 0 0,-2-1 0 0,-1 1 0 15,-1 0 0-15,-1 1 0 0,2-1 0 0,-1-1 0 16,-1 1 0-16,2 0 0 0,2 0 0 16,0 0 0-16,-3 1 0 0,4-1 0 15,-2-1 0-15,2 2 0 0,0-1 0 0,1 1 0 16,1-1 0-16,-1 0 0 0,2-1 0 0,0 3 0 16,-1-2 0-16,1 0 0 0,-1-1 0 15,0 1 0-15,1-1 0 0,-3 1 0 0,1 0 0 16,-3 0 0-16,0-1 0 0,-2 0 0 0,1 0 0 15,-1 1 0-15,2-1 0 0,-2 0 0 16,0-1 0-16,2 1 0 0,3 0 0 0,-2-1 0 16,-3 0 0-16,5 0 0 0,-2 0 0 15,-3 1 0-15,-13 0 0 0,25-2 0 0,-15 1 0 16,-10 1 0-16,24-2 0 0,-24 2 0 16,24-2 0-16,-24 2 0 0,21-2 0 0,-8 1 0 15,-2-1 0-15,3 1 0 0,-3-1 0 16,5-1 0-16,1 2 0 0,0-3 0 0,0 3 0 15,0-2 0-15,-1 2 0 0,3-1 0 0,-3 0 0 16,1 2 0-16,1-3 0 0,-1 2 0 16,1 0 0-16,-1 0 0 0,1 1 0 0,0-2 0 15,1 1 0-15,0-1 0 0,-1 2 0 16,1-1 0-16,0 0 0 0,0 0 0 0,1-1 0 16,-2 2 0-16,2-1 0 0,-4 1 0 15,2-1 0-15,-3 1 0 0,1 0 0 0,-3 0 0 16,5-2 0-16,-2 2 0 0,2 0 0 0,1-1 0 15,-2-1 0-15,2 2 0 0,-1-1 0 16,2 0 0-16,-1-1 0 0,-1 0 0 0,1 0 0 16,-1 0 0-16,-1-1 0 0,0 0 0 15,-2 0 0-15,1 0 0 0,-3 0 0 0,-13 3 0 16,20-4 0-16,-20 4 0 0,16-4 0 0,-16 4 0 16,13-3-164-16,-13 3-557 0,0 0-107 15,12-4-307-15,-12 4-554 0,0 0-1364 16</inkml:trace>
  <inkml:trace contextRef="#ctx0" brushRef="#br0" timeOffset="7267.91">6771 7342 82 0,'0'0'596'0,"0"0"-97"16,-16 0-78-16,16 0-30 0,0 0-41 15,0 0-17-15,-13-1-50 0,13 1 21 0,0 0-6 16,0 0-22-16,0 0-21 0,-12-3-22 0,12 3-27 16,0 0-25-16,0 0-20 0,0 0-30 15,0 0-20-15,-12-2-21 0,12 2-15 0,0 0 0 16,0 0 29-16,0 0 7 0,0 0 12 16,0 0 0-16,0 0-6 0,0 0 7 0,9 7 1 15,-9-7 4-15,0 0-3 0,10 4-12 16,-10-4-8-16,11 3-3 0,-11-3 2 0,15 3-24 15,-15-3-3-15,17 3-14 0,-17-3 4 0,22 2-11 16,-22-2-5-16,23 3-1 0,-11-1-5 16,1-2-9-16,0 2 3 0,4-1-3 0,0 0-1 15,1 0 0-15,0 0 4 0,-1 1 1 16,1-1 3-16,1 1 4 0,3-1-3 0,-2 2-3 16,3-3-5-16,0 1-3 0,4 1-1 0,-2-1-4 15,1 0 5-15,1 1-9 0,-2-2 4 16,-2 1-5-16,0-1-4 0,-2 0-2 15,2 2 3-15,-1-2-1 0,-1 0-4 0,1 2 0 16,-1-1-1-16,0 0 1 0,-1-1-16 0,2 3 0 16,-1-1 0-16,2-2 0 0,4 3 0 15,-3-1 0-15,2-1 0 0,3 1 0 0,-2-1 0 16,-1 0 0-16,2 1 0 0,0-1 0 0,0 0 0 16,3-1 0-16,-2 2 0 0,0-2 0 15,1 0 0-15,-1 0 0 0,2 0 0 0,-4 0 0 16,3-2 0-16,-1 2 0 0,-1 0 0 15,0-1 0-15,-2 1 0 0,2 0 0 0,-1 0 0 16,0-1 0-16,0 1 0 0,-3 0 0 0,-2-2 0 16,3 2 0-16,2 0 0 0,0-1 0 15,0 0 0-15,-1 0 0 0,3 0 0 16,-3 0 0-16,1-1 0 0,1 1 0 0,2-1 0 16,-3 2 0-16,3-2 0 0,-1-1 0 0,0 2 0 15,2 0 0-15,-1-1 0 0,-1 2 0 16,2 0 0-16,-1 0 0 0,-1-2 0 0,0 2 0 15,1 0 0-15,-1 0 0 0,2 0 0 0,-2 0 0 16,1 2 0-16,1-2 0 0,-2 0 0 16,1 0 0-16,1 0 0 0,-3 0 0 0,2 0 0 15,4 0 0-15,-6 0 0 0,5 2 0 16,-2-2 0-16,0 0 0 0,-1 0 0 0,1 0 0 16,1 1 0-16,-3 0 0 0,2 1 0 0,1-1 0 15,-4 1 0-15,6 1 0 0,-5-1 0 16,3-1 0-16,2 2 0 0,-3-2 0 15,1 1 0-15,-2-1 0 0,3 0 0 0,-2 1 0 16,0-2 0-16,-1 2 0 0,1 0 0 0,0-2 0 16,-1 0 0-16,1 0 0 0,0 2 0 15,-1-2 0-15,-1 0 0 0,1 1 0 0,-1-1 0 16,-1 2 0-16,1-2 0 0,1 2 0 0,0-2 0 16,-2 0 0-16,1 1 0 0,1 1 0 15,-1-1 0-15,-2 0 0 0,4-1 0 0,-2 0 0 16,0 2 0-16,-1-2 0 0,1 0 0 15,0 1 0-15,1-1 0 0,-2-1 0 0,-1 1 0 16,2 0 0-16,-1 0 0 0,0-2 0 0,0 2 0 16,-1-1 0-16,-1 0 0 0,1-1 0 15,-1 2 0-15,1-1 0 0,0 1 0 16,-1-2 0-16,1 0 0 0,3 1 0 0,-1-1 0 16,1 0 0-16,0 0 0 0,1-1 0 0,3 0 0 15,0 1 0-15,1 0 0 0,0-1 0 16,0 0 0-16,-1 0 0 0,-2 1 0 0,2 0 0 15,-3 0 0-15,3 0 0 0,-3-1 0 0,4 1 0 16,-1-1 0-16,-3 1 0 0,3 0 0 16,1-1 0-16,2 0 0 0,-2 1 0 0,1-1 0 15,0 1 0-15,0 1 0 0,1-2 0 16,1 2 0-16,1-2 0 0,-2 3 0 0,1-2 0 16,0 0 0-16,1 2 0 0,-2 0 0 0,1-2 0 15,0 1 0-15,0-1 0 0,0 2 0 16,-2-1 0-16,1 1 0 0,1-1 0 0,-2 0 0 15,0-1 0-15,1 1 0 0,1-1 0 16,0 2 0-16,-1-2 0 0,1 0 0 0,1 2 0 16,0-1 0-16,-1-1 0 0,0 1 0 15,-1 1 0-15,0 0 0 0,0-1 0 0,0 1 0 16,0-2 0-16,-1 1 0 0,1 1 0 16,0-2 0-16,-1 0 0 0,0 1 0 0,0-1 0 15,-5 1 0-15,0-1 0 0,0 1 0 0,0-1 0 16,-1 0 0-16,0 1 0 0,1 0 0 15,-2-1 0-15,0 1 0 0,1 0 0 0,-3 0 0 16,2-1 0-16,-2 1 0 0,-2 1 0 0,1-2 0 16,0 2 0-16,-2 0 0 0,-1-2 0 15,0 2 0-15,0-1 0 0,3-1 0 16,-3 2 0-16,0 0 0 0,-2 0 0 0,2-1 0 16,-1 1 0-16,-1-1 0 0,1 1 0 0,-3-2 0 15,2 2 0-15,0 0 0 0,-1 0 0 16,-1-2 0-16,0 2 0 0,-2-1 0 0,-1 1 0 15,1 0 0-15,-4-1 0 0,-1 1 0 16,2-1 0-16,-1 1 0 0,-13 0 0 0,25 0 0 16,-25 0 0-16,24 0 0 0,-24 0 0 0,24-1 0 15,-24 1 0-15,22 0 0 0,-22 0 0 16,21 0 0-16,-21 0 0 0,23 0 0 0,-23 0 0 16,22 0 0-16,-22 0 0 0,23 0 0 15,-23 0 0-15,23-1 0 0,-11 1 0 0,-12 0 0 16,25-1 0-16,-6 0 0 0,-1 1 0 15,2-1 0-15,-1 0 0 0,1-1 0 0,0 1 0 16,1-1 0-16,-2 0 0 0,2 0 0 0,0 0 0 16,-1-1 0-16,1 1 0 0,-1 1 0 15,-1-2 0-15,-1 1 0 0,-2 0 0 0,-1 2 0 16,-3-3 0-16,-12 3 0 0,20-3 0 16,-20 3 0-16,18-1 0 0,-18 1 0 0,14-3 0 15,-14 3 0-15,0 0 0 0,16-2 0 16,-16 2 0-16,0 0 0 0,14-2 0 0,-14 2 0 15,0 0 0-15,0 0 0 0,13-1 0 0,-13 1 0 16,0 0 0-16,0 0 0 0,0 0 0 16,0 0 0-16,13 0 0 0,-13 0-213 0,0 0-60 15,0 0-15-15,0 0-55 0,0 0 16 16,-11 5-33-16,11-5 6 0,-15 4-34 0,3 0 18 16,-2 0 4-16,-4 1 10 0,-2 1 2 0,-2 2-38 15,-3-1-15-15,-3 3-45 0,-1-1-473 16,-1 1-497-16</inkml:trace>
  <inkml:trace contextRef="#ctx0" brushRef="#br1" timeOffset="53298.18">24468 9064 630 0,'0'0'679'0,"0"0"-113"16,0 0-82-16,-10-3-74 0,10 3-31 15,0 0-29-15,0 0-45 0,-11-5-27 0,11 5-23 16,0 0-27-16,-10-3-28 0,10 3-21 0,0 0-12 15,-16-2-22-15,16 2-11 0,-13 0-15 16,13 0-15-16,-21 5-8 0,7-1-3 16,-3 2 16-16,-3 2 6 0,0 0-5 0,-3 3-9 15,-4 2-7-15,2 0-6 0,-2 3-12 0,-5 3-10 16,-1 2 2-16,2 3 0 0,-3 1-2 16,3 0-4-16,-1 2 6 0,1 3-7 0,1 2-8 15,-1-1-4-15,4 1 0 0,-1 3-6 0,1 0-3 16,3 1-1-16,0 1 8 0,-1 1-11 15,4 0 2-15,0-1-15 0,5 2 4 0,3-1 4 16,0 2-4-16,5-1 8 0,2 4-13 16,3 1 9-16,1 1 1 0,4 2-8 0,2-2-5 15,3 0-4-15,1-1 1 0,3 0 4 0,2-2-1 16,3-3-8-16,4-2 15 0,2-3-14 16,5-3 16-16,3-3 2 0,3-3 13 15,5-5 4-15,6-3-2 0,2-3 0 0,6-4-7 16,4-3-7-16,-1-5-4 0,2 0-2 0,3-4-7 15,-3-2-2-15,3-3 0 0,7-2-2 16,-3-4 2-16,-1-2-11 0,-1-3 3 0,-3-4-33 16,-1-1 23-16,-3-5-33 0,-2-2 26 15,-4-1-31-15,-2-3 33 0,-5-2-26 0,-4-2 2 16,-4 0 6-16,-8 3 14 0,-2-3-4 0,-3-1 0 16,-4-3 4-16,-3-2 30 0,-3-4-32 15,-4 0 42-15,-4-1-44 0,0-1 38 0,-6 2-39 16,-1 2 38-16,-3 2-32 0,-3 0 19 15,-4 2 0-15,-1 5 10 0,-5 1 0 0,-1 2-1 16,-5 2 2-16,-2 1 0 0,-2 1 88 16,-3 3-108-16,0 2 0 0,-4 1 0 0,0 1-10 15,-1 2 0-15,-3 2-2 0,0 1 1 0,-1 1 1 16,-2 4 0-16,0 1-8 0,0 2 3 16,-3 3-5-16,-1 3-19 0,-3 3-12 0,1 2-22 15,0 1-29-15,0 3-28 0,2 2-48 16,3-1-48-16,7 0-51 0,5 1-69 0,5-1-89 15,4-1-121-15,5-1-140 0,5 0-155 16,2 0-453-16,12-4-906 0</inkml:trace>
  <inkml:trace contextRef="#ctx0" brushRef="#br1" timeOffset="55182.01">6935 10068 428 0,'-2'-14'559'0,"2"14"-69"0,0 0-101 16,0 0-57-16,-7-5-47 0,7 5-31 0,0 0-17 16,-12 2-16-16,12-2 127 0,-14 6-154 0,7-1 132 15,-4 1-167-15,-1 1 132 0,-1 2-169 16,0 0-6-16,-1 3-3 0,-4 1-1 16,3 1-9-16,-4 4-8 0,-1 1-2 0,0 4-6 15,-4 3 0-15,2 3-1 0,1 0 5 0,0 3 0 16,1 2 3-16,3-1-3 0,1 1 1 15,2 2-9-15,1 2 3 0,3 3-1 0,1 0 0 16,3 1-16-16,0 2-1 0,2 2-8 0,4-1 2 16,4 0-14-16,4-1 4 0,1-3-8 0,4-1 8 15,5-3-7-15,3-1 3 0,3-2 1 16,5-2-2-16,4-2-5 0,10 3-4 0,1-4-6 16,5-3 17-16,1-2 4 0,-5-7-4 15,4-3 16-15,3-3-1 0,2-3 10 0,3-5-23 16,0-2 7-16,0-4-18 0,2-4 2 0,8-4-16 15,-2-3 13-15,0-4-20 0,-3-2 3 16,-2-3-8-16,-3-2 14 0,-2-3-6 0,-3-2 1 16,-2-1-13-16,-5-3 11 0,0 0-14 15,-7-2 9-15,-8 4-4 0,-2 0 2 0,-1 0 2 16,-5-4 4-16,-4 3 2 0,-1-4-10 0,-4 0 9 16,-5 0-4-16,-3 4 1 0,-3-1-2 15,-2 0 2-15,-4-2-2 0,-3-5-1 16,-6 1 4-16,-3 0-4 0,-4 1-5 0,-4 1-7 15,-2 2 11-15,-5-4-6 0,-1 9 10 0,0 2-7 16,-2 3-8-16,0 3-3 0,-3 4 0 16,-1 4 0-16,-2 3 0 0,0 3 0 0,1 5 0 15,-1 4 0-15,-10 3 0 0,-1 3 0 16,-12 7 0-16,-1 3 0 0,-5 5 0 0,2 1 0 16,-2 3 0-16,1 3-8 0,0 0-45 0,1 2-17 15,3-1-51-15,2-2-21 0,5-2-61 16,7-2-40-16,9-5 74 0,7-3-198 0,7-3-95 15,7-2-124-15,2 0-68 0,4 0-73 16,3-2-667-16,3-2-997 0</inkml:trace>
  <inkml:trace contextRef="#ctx0" brushRef="#br1" timeOffset="65437.81">13735 10053 572 0,'0'0'589'0,"0"0"-51"0,0 0-35 16,-11-2-53-16,11 2-41 0,0 0-29 15,0 0-24-15,0 0-17 0,-13-2-17 0,13 2-30 16,0 0-10-16,0 0-16 0,0 0-20 0,0 0-10 15,-13 0-31-15,13 0 0 0,0 0-29 16,0 0-17-16,0 0-26 0,0 0-15 0,0 0-18 16,0 0-19-16,-11-3-22 0,11 3-3 0,0 0 10 15,0 0 11-15,0 0 17 0,0 0-15 16,0 0 7-16,8 5-5 0,-8-5 3 16,0 0-19-16,14 5 8 0,-14-5-10 0,14 3 4 15,-14-3-14-15,17 4 10 0,-17-4-12 0,20 5 6 16,-9-4-5-16,2 1-44 0,4-1-8 15,0 1 0-15,2-2 0 0,1 1 0 0,1-1 0 16,-1 0 0-16,3-1 0 0,-1 1 0 16,1-3 0-16,-2 1 0 0,4 1 0 0,0-2 0 15,-1 0 0-15,0-2 0 0,0 2 0 0,1-1 0 16,-1 0 0-16,1 1 0 0,-1-3 0 16,1 1 0-16,-1 1 0 0,1 0 0 0,0-2 0 15,-1 1 0-15,3-1 0 0,-2 0 0 16,1 2 0-16,1-1 0 0,0 0 0 0,0-1 0 15,-3 1 0-15,2 3 0 0,-1-3 0 16,-1 2 0-16,2 0 0 0,-2 0 0 0,2 0 0 16,0 1 0-16,1 0 0 0,-1-1 0 0,3 0 0 15,0 0 0-15,0-1 0 0,5 1 0 16,0-2 0-16,1-1 0 0,1 1 0 0,0-1 0 16,7-2 0-16,0 2 0 0,1-2 0 15,1 1 0-15,-3 0 0 0,3-1 0 0,-2 1 0 16,-6 1 0-16,6-1 0 0,-6 2 0 15,-1 0 0-15,0 1 0 0,-3-1 0 0,1 1 0 16,-7 2 0-16,0 0 0 0,-1 0 0 16,-3 1 0-16,-1-1 0 0,-1 2 0 0,1 0 0 15,-2 0 0-15,1 1 0 0,-1 0 0 0,2 0 0 16,-3 1 0-16,1-1 0 0,1 0 0 16,-1 2 0-16,0-1 0 0,0-1 0 0,0 2 0 15,2-1 0-15,0-1 0 0,-2 1 0 0,2 1 0 16,0-2 0-16,-1 1 0 0,1-1 0 15,0 1 0-15,2 0 0 0,-1 2 0 16,2-2 0-16,0 1 0 0,-1 0 0 0,1 1 0 16,-2 0 0-16,1 0 0 0,-1 0 0 0,-5-1 0 15,3 0 0-15,-3 0 0 0,-2 1 0 16,-2-3 0-16,-3 2 0 0,-11-3 0 0,19 3 0 16,-19-3 0-16,14 2 0 0,-14-2 0 15,0 0 0-15,16 3 0 0,-16-3 0 0,0 0 0 16,0 0 0-16,0 0-169 0,0 0-297 0,0 0-55 15,0 0-71-15,-19-4 53 0,19 4-274 16,-29-3-799-16,8 0-1266 0</inkml:trace>
  <inkml:trace contextRef="#ctx0" brushRef="#br1" timeOffset="67467.2">13650 9316 358 0,'0'0'453'0,"0"0"-77"15,0 0-52-15,-1-13-34 0,1 13-27 0,0 0-19 16,2-10-20-16,-2 10-8 0,0 0-11 16,3-12-22-16,-3 12-12 0,0 0-11 0,4-12-12 15,-4 12-4-15,0 0-12 0,3-9-10 16,-3 9-13-16,0 0-9 0,0 0-23 0,0 0 1 16,3-9 12-16,-3 9 21 0,0 0 157 0,0 0-146 15,5 10 143-15,-5-10-138 0,3 17 9 16,-2-7-1-16,1 7 16 0,-1 2-9 0,1 6 5 15,-1 0-2-15,-1 1-7 0,1 2-12 16,-2 1-16-16,1 4-5 0,-2 2 5 0,-1 1-19 16,-1-1-6-16,0 1-2 0,0 1 0 15,0-2-5-15,-1-1-2 0,1 0-11 0,0-2-8 16,0-5-5-16,2-1 4 0,-1-2-24 16,1-1 3-16,0-3-17 0,2-2 7 0,-1-2-17 15,-1 0 18-15,2-4-23 0,0-12 9 0,0 20-19 16,0-20-15-16,-1 18-55 0,1-18-29 15,0 11-51-15,0-11-42 0,0 0 100 0,1 15-152 16,-1-15-13-16,0 0-29 0,0 0-27 16,11 3-39-16,-11-3 102 0,9-7-180 0,-9 7-19 15,11-13-24-15,-6 6-50 0,2-6-523 16,0 0-669-16</inkml:trace>
  <inkml:trace contextRef="#ctx0" brushRef="#br1" timeOffset="68469.86">13731 9443 371 0,'0'0'624'0,"-1"-14"-117"0,1 14-62 15,0 0-47-15,-1-15-67 0,1 15-30 16,0 0-22-16,0 0-24 0,0-13-19 16,0 13 12-16,0 0 22 0,0 0-11 0,0 0-10 15,0 0-4-15,11-4-11 0,-11 4-15 0,11 2-10 16,-11-2-11-16,15 4-16 0,-15-4 8 15,20 4-18-15,-9-2-16 0,6 0-4 0,0 0 3 16,2 0-10-16,2 0-8 0,0-1-17 16,5 0 2-16,2-1-17 0,-1 0-6 0,3 0-8 15,0-1-8-15,1 1-5 0,0-1-2 0,4-2-9 16,-3 2-3-16,3-1-11 0,1-1 2 16,1 1-44-16,0-3-11 0,-1 3 0 0,3-2 0 15,-2 2 0-15,1-3 0 0,-1 4 0 0,0-3 0 16,-1 2 0-16,0 0 0 0,-2-1 0 15,-3 2 0-15,1 0 0 0,-2 1 0 16,0 0 0-16,0-2 0 0,-1 2 0 0,1-1 0 16,-3 1 0-16,2-1 0 0,0 0 0 0,-1 0 0 15,1 1 0-15,0-3 0 0,1 1 0 16,0 0 0-16,5-2 0 0,-4 3 0 0,3-2 0 16,-3 1 0-16,0 1 0 0,0 0 0 15,0-2 0-15,0 2 0 0,1 0 0 0,0 0 0 16,-1 1 0-16,0-2 0 0,1 1 0 0,-1-1 0 15,0 1 0-15,-1-1 0 0,0-1 0 16,0 2 0-16,0-2 0 0,-1 0 0 0,-1 2 0 16,-1-2 0-16,-1 0 0 0,-1 1 0 0,-4 0 0 15,1 1 0-15,-2 0 0 0,-1-1 0 16,-1 0 0-16,0 1 0 0,-1 0 0 16,-1-1 0-16,1 1 0 0,-1-1 0 0,1 0 0 15,1-1 0-15,-1 0 0 0,3 0 0 0,-2 1 0 16,2-1 0-16,-1 0 0 0,0 0 0 0,1 2 0 15,-1-2 0-15,-1 2 0 0,1-2 0 0,-3 1 0 16,2 1 0-16,-1-1 0 0,-3 1 0 16,0 0 0-16,-14 1 0 0,24-1 0 15,-24 1 0-15,24-1 0 0,-24 1 0 0,24 0 0 16,-24 0 0-16,23 0 0 0,-23 0 0 0,26 0 0 16,-12 0 0-16,-2 1 0 0,0-1 0 15,2 1 0-15,-2 0 0 0,1 1 0 0,-1-1 0 16,-1 0 0-16,1 1 0 0,-12-2 0 15,19 4 0-15,-19-4 0 0,20 3 0 0,-20-3 0 16,18 4 0-16,-18-4 0 0,14 6 0 0,-14-6 0 16,16 9 0-16,-16-9 0 0,12 10 0 15,-6-2 0-15,-2-1 0 0,2 2 0 16,-1 3 0-16,-2 1 0 0,0 2 0 0,-2 1 0 16,1 0 0-16,-2 2 0 0,0 0 0 0,-2 2 0 15,1 1 0-15,-1 2 0 0,-2 0 0 16,2 0 0-16,-1 2 0 0,-2-3 0 0,1 0 0 15,0-1 0-15,0 2 0 0,0-3 0 16,0 2 0-16,1-1 0 0,-1 0 0 0,-1 1 0 16,2-1 0-16,1 2 0 0,-1 1 0 0,0-1 0 15,0 0 0-15,1 1 0 0,0-1 0 16,1-3 0-16,0-1 0 0,0 1 0 0,0-1 0 16,0-1 0-16,0 0 0 0,0-4 0 15,1 1 0-15,0-3 0 0,0-12 0 0,-3 20 0 16,3-20 0-16,-1 17 0 0,1-17 0 15,-1 13 0-15,1-13 0 0,0 0 0 0,-1 16 0 16,1-16 0-16,0 0 0 0,-2 12 0 0,2-12 0 16,0 0 0-16,0 12-257 0,0-12-428 15,0 0-127-15,-4 10-250 0,4-10-637 0,0 0-1376 16</inkml:trace>
  <inkml:trace contextRef="#ctx0" brushRef="#br1" timeOffset="81031.21">9005 7288 1211 0,'0'0'570'16,"-16"-4"-62"-16,16 4-55 0,-17-2-51 0,17 2-45 16,-19 0-20-16,19 0-8 0,-23 1-1 0,8 1-14 15,-4 1-6-15,1 0-23 0,-1 0-32 16,-4 2-22-16,2-1-29 0,-1 3-15 16,-3 0-19-16,-2 3-33 0,0-1-12 0,-2 4-14 15,2 1-6-15,0 1-14 0,-4 4-8 0,1 1-9 16,-1 4-12-16,5 1 18 0,-3 3 9 15,1 5-10-15,3 1-1 0,-2 11 4 0,5-4-12 16,2 9 2-16,2-4-10 0,5-1-3 16,3 3-6-16,3-2-1 0,5 1-8 0,4-2 7 15,5-1-10-15,3-4-5 0,3-1-2 0,5-1-6 16,0-2-26-16,6-2 0 0,2-2 0 16,2-5 0-16,2-1 0 0,3-3 0 0,3-5 0 15,0-5 0-15,4-1 0 0,-3-5 0 16,1-4 0-16,2-6 0 0,6-2 0 0,0-4 0 15,2-5 0-15,-4-5 0 0,8-5 0 16,-6-5 0-16,2-5 0 0,-5-4 0 0,0-2 0 16,-5-5 0-16,-4 0 0 0,-1-5 0 0,-5-1 0 15,-2 0 0-15,-3 0 0 0,-8 6 0 16,-4 0 0-16,1 2 0 0,-4 0 0 0,-3 1 0 16,-3 7 0-16,-2 1 0 0,0 1 0 15,-4 2 0-15,-1 6 0 0,-1-3 0 0,-6 3 0 16,1 3 0-16,-4 3 0 0,-3 0 0 15,-3 4 0-15,-3 3 0 0,-3 1 0 0,-2 1 0 16,-5 3 0-16,-2 2 0 0,-2 2 0 16,0 0 0-16,-3 2 0 0,-2 1 0 0,1 1 0 15,0 1 0-15,0 0 0 0,4 0 0 0,-1 2 0 16,5-1 0-16,4-2 0 0,3 2 0 16,5-1 0-16,3 0 0 0,0-1-57 0,5 2-291 15,3-3 5-15,11 0-187 0,-16 4 96 16,16-4-226-16,0 0-75 0,0 0-162 0,0 0-431 15,5 11-930-15</inkml:trace>
  <inkml:trace contextRef="#ctx0" brushRef="#br1" timeOffset="81938.81">10633 7253 765 0,'-16'-6'635'16,"2"1"-95"-16,3 2-75 0,-2 0-59 0,1 3-39 16,-1-1-35-16,-1 1-21 0,-3 1-28 15,-4 1-12-15,-1 2-25 0,-1 1-8 0,-2 3-18 16,-3 0-11-16,0 4-15 0,-1 1-15 15,0 1-14-15,-2 4-9 0,-1 3-6 0,1 1-17 16,1 3-16-16,1 2-6 16,0 4-16-16,2 1-2 0,-4 10-5 0,8-5-8 0,1 5 0 15,4-1-12-15,2 3 1 0,2 1-3 0,4 0 9 16,3-1-5-16,5-6 9 0,4 5-13 0,7-1 15 16,2-2-12-16,7-2 8 0,4-1 2 15,5-5-13-15,10 4 6 0,5-3 3 16,6-4 2-16,4-4-2 0,7-2-6 0,2-6-40 15,7 0-29-15,-1-6 0 0,1-2 0 0,1-3 0 16,-9-1 0-16,1-5 0 0,2-2 0 16,12-2 0-16,-4-3 0 0,1-4 0 0,-5-2 0 15,3-5 0-15,-4-2 0 0,-4-3 0 16,-2-2 0-16,-5-4 0 0,-4-1 0 0,-2-4 0 16,-6-2 0-16,-4-4 0 0,-3-4 0 0,-6-2 0 15,-5-2 0-15,-3-3 0 0,-7 5 0 16,-4-1 0-16,-3 0 0 0,-5-1 0 0,-3 1 0 15,-2 2 0-15,-5 1 0 0,-4 3 0 0,-5 1 0 16,-3 5 0-16,-5 1 0 0,-4 6 0 16,-5 2 0-16,-4 3 0 0,-6 7 0 15,-2 1 0-15,-5 7 0 0,-5 4 0 0,0 1 0 16,-3 4 0-16,-4 2 0 0,-12 4 0 0,1 2 0 16,-3 3 0-16,2-2 0 0,2 3 0 15,0-1 0-15,3 0 0 0,6-1 0 0,10-2 0 16,6-1 0-16,4 0 0 0,9-3 0 15,8-2 0-15,4 2 0 0,2-3-321 0,3 0-204 16,4-1-38-16,13-1-91 0,-13 2-152 0,13-2-877 16,0 0-1355-16</inkml:trace>
  <inkml:trace contextRef="#ctx0" brushRef="#br1" timeOffset="83391.8">2038 15510 517 0,'-12'2'628'0,"12"-2"-68"0,-18 4-58 0,18-4-75 16,-15 2-42-16,15-2-36 0,-11 0-23 15,11 0-20-15,0 0-27 0,-15 3-38 0,15-3-36 16,0 0-23-16,-11 2-22 0,11-2-20 15,0 0-22-15,0 0-24 0,0 0-14 0,-15 0-17 16,15 0-6-16,0 0 7 0,0 0 22 0,0 0-1 16,0 0 15-16,0 0 2 0,14 0 112 15,-14 0-125-15,15 0 107 0,-15 0-132 0,23 0 118 16,-10 0-122-16,6-2-16 0,1 2 36 16,2-1-36-16,4-1 42 0,2 2-39 0,0-3 35 15,1 0-32-15,5-1 35 0,-1 1-40 0,2-3 29 16,0 3-40-16,1-3 35 0,2 0-38 15,-1 2 34-15,1-2-34 0,0 1 36 0,7 0-39 16,-6 0 31-16,5 0-28 0,1 0 26 16,-1 0-31-16,-4 1 28 0,-1 1-29 0,1-1 33 15,5-2-20-15,0 1-18 0,-1-2-20 0,0 2 0 16,-7 0 0-16,-1-1 0 0,3 0 0 0,-4 1 0 16,1 0 0-16,-1 1 0 0,-1-1 0 15,0 2 0-15,-1-2 0 0,-3 3 0 16,-1 0 0-16,0-2 0 0,0 3 0 0,-1-2 0 15,-1 1 0-15,1-1 0 0,-1 2 0 0,-1-1 0 16,-2 0 0-16,-2-1 0 0,-2 2 0 0,-1-2 0 16,-1 3 0-16,-3-1 0 0,-2-1 0 15,-13 2 0-15,22-1 0 0,-22 1 0 16,17-1 0-16,-17 1 0 0,15-3 0 0,-15 3 0 16,12 0 0-16,-12 0 0 0,0 0 0 0,14-2 0 0,-14 2-281 15,0 0-253-15,15 0-162 0,-15 0-351 16,0 0-731-16,11-5-1476 0</inkml:trace>
  <inkml:trace contextRef="#ctx0" brushRef="#br1" timeOffset="84739.52">9503 15702 191 0,'0'0'598'0,"-18"4"-77"0,18-4-61 16,-13 3-29-16,13-3-37 0,-12 3-24 0,12-3-7 16,0 0-17-16,-13 2-21 0,13-2-26 15,0 0-31-15,0 0-33 0,-14 2 86 0,14-2-142 16,0 0 90-16,0 0-143 0,0 0-38 0,-13 3 17 15,13-3-50-15,0 0 16 0,0 0-8 16,0 0 65-16,0 0-16 0,0 0 25 16,0 0-32-16,8 10 34 0,-8-10-46 0,14 2 30 15,-14-2-34-15,20 6 32 0,-4-3-39 0,0-2 32 16,2 3-43-16,0-1 38 0,2-2-48 16,0 2 31-16,0-3-38 15,3 3 25-15,-1-2-41 0,-1 2 39 0,6-2-48 16,-3 0 33-16,3 1-24 0,2 0 28 0,0-1-24 0,1-1 10 15,-1 2-52-15,2-2 0 0,1 0 0 0,-1 0 0 16,1 0 0-16,1 2 0 0,-2-2 0 0,8 1 0 16,-8-1 0-16,3 0 0 0,-5 0 0 15,4 1 0-15,0-2 0 0,-1 1 0 0,-1 1 0 16,0-1 0-16,2 0 0 0,-3 0 0 16,3 0 0-16,-3-1 0 0,1 1 0 0,-3 1 0 15,3 0 0-15,-2-1 0 0,-3 1 0 0,2 0 0 16,-1 1 0-1,0-2 0-15,-2 2 0 0,-3-1 0 0,0 0 0 0,1-1 0 0,-3 2 0 16,3-1 0-16,-2 0 0 0,0 0 0 16,0 0 0-16,-1-1 0 0,1 0 0 0,1 0 0 15,-1 0 0 1,0 0 0-16,1 2 0 0,-2-2 0 0,2-2 0 0,0 2 0 0,-3 0 0 16,4 0 0-16,-1 0 0 0,-1 0 0 0,-1 0 0 15,0 0 0-15,2-1 0 0,-1 1 0 16,-2 0 0-16,3 0 0 0,-3-1 0 0,2 0 0 15,-2 1 0-15,0 0 0 16,1-1 0-16,-2-1 0 0,2 2 0 0,-1 0 0 0,0-1 0 16,0 1 0-16,-1-1 0 0,2 1 0 0,0-2 0 15,-1 2 0-15,0-2 0 0,0 1 0 16,-2 0 0-16,1-1 0 0,1-1 0 16,-3 3 0-16,3-2 0 0,-2-1 0 0,-2 1 0 15,3 1 0-15,-1-1 0 0,-2 0 0 0,2-2 0 16,-5 3 0-16,1-1 0 0,-13 2 0 15,21-3 0-15,-21 3 0 0,19-3 0 0,-19 3 0 16,13-2 0-16,-13 2 0 0,13-3 0 0,-13 3 0 16,0 0 0-16,13-1 0 0,-13 1 0 15,0 0 0-15,12-3 0 0,-12 3-21 0,0 0-552 16,8-5-148-16,-8 5-224 0,0 0-925 16,0 0-1590-16</inkml:trace>
  <inkml:trace contextRef="#ctx0" brushRef="#br1" timeOffset="89434.12">4457 16986 673 0,'0'0'582'0,"0"0"-87"15,-1-11-44-15,1 11 77 0,0 0-202 0,0 0 117 0,0 0-177 16,0 0 115-16,0 0-188 0,0 0 102 0,0 0-135 15,0 0 171-15,0 0-149 0,4-8 3 16,-4 8-5-16,0 0 4 0,11 3 12 0,-11-3-15 16,10 4-5-16,-10-4-20 0,13 6 1 15,-13-6-28-15,16 6-10 0,-16-6-18 0,15 7 3 16,-15-7-26-16,17 8-5 0,-9-4-22 0,-8-4 4 16,15 10-17-16,-6-6 0 0,-9-4-16 15,14 10 5-15,-14-10-40 0,14 8-54 0,-14-8 52 16,11 9-215-1,-11-9 61-15,8 12-222 0,-8-12-73 16,4 12-79-16,-4-12-133 0,1 13-153 0,-1-13-489 16,-5 16-922-16</inkml:trace>
  <inkml:trace contextRef="#ctx0" brushRef="#br1" timeOffset="89856.37">4303 17385 90 0,'0'0'863'0,"-8"6"-259"16,8-6-134-16,0 0-95 0,0 0-66 15,0 0-25-15,0 0-28 0,0 0-22 0,4 8-38 16,-4-8-35-16,0 0-28 0,15 2-18 0,-15-2-22 16,14 0-18-16,-14 0-14 0,14 3-32 15,-14-3-22-15,17 2-28 0,-17-2-28 0,15 6-26 16,-15-6-11-16,14 10-8 0,-14-10 12 15,12 11 21-15,-8-2 6 0,-4-9 13 0,6 14 8 16,-6-14 39-16,5 20 37 0,-5-20 46 0,2 22 25 16,-4-11 20-16,0 4 22 0,-1 0 8 15,1 2 7-15,-1-1-5 0,-1-1-4 0,1 2 5 16,-1-3-4-16,1 1-11 0,0-5-16 16,-1 1-10-16,4-11-25 0,-3 16-6 0,3-16 1 15,-2 11 3-15,2-11 1 0,0 0 0 0,-3 11-15 16,3-11-10-16,0 0-18 0,0 0 122 15,5-8-166-15,-5 8-15 0,10-21-44 0,-4 9 81 16,0-4-204-16,1-3 84 0,2-3-184 16,-1-4-42-16,1-1-32 0,0-2-16 0,1 0-2 15,-3-2 2-15,3-1-17 0,0 3-2 0,-2-2 23 16,0 1-23-16,1 1-49 0,-1 1-358 16,0 1-307-16</inkml:trace>
  <inkml:trace contextRef="#ctx0" brushRef="#br1" timeOffset="90035.92">4586 17052 335 0,'4'-9'554'0,"-4"9"-47"0,8-12-48 0,-8 12-11 16,11-11 111-16,-11 11-188 0,12-9 132 0,-12 9-163 16,20-11 115-16,-8 4-182 0,1 0-21 15,1 0-28-15,1 1-20 0,0-3-28 0,3 1-27 16,-1 0-27-16,2-1-18 0,-2 0-21 0,2 2-14 16,-4-1-12-16,2-1-14 0,-1 4-35 0,-2-3-76 15,0 2-87-15,0 2-121 0,-2-2-100 16,0 2-82-16,-12 4-210 0,14-3-696 0,-14 3-965 0</inkml:trace>
  <inkml:trace contextRef="#ctx0" brushRef="#br1" timeOffset="90317.82">4677 17008 606 0,'0'0'658'0,"-4"18"-70"15,4-18-20-15,-3 22-47 0,2-5-23 0,0 1-17 16,0 3-26-16,0 2-41 0,0 2-48 16,0 3-13-16,0 4-34 0,-1 3-15 0,0 1-53 15,-1 0-26-15,1 1-47 0,-3 5-18 0,1-2 103 16,0-4-177-16,0 1 102 0,-1 4-163 16,-1-6-2-16,0 5-5 0,1-6 0 0,-3 0-7 15,2-2 4-15,-1-1-3 0,-1-2 1 16,2-1-14-16,0-6-14 0,-2-1-31 0,2 0-40 15,1-7-50-15,0-1-73 0,-1 0-109 0,2-3-68 16,4-10-159-16,-10 7-156 0,10-7-131 16,0 0-548-16,-7-13-981 0</inkml:trace>
  <inkml:trace contextRef="#ctx0" brushRef="#br1" timeOffset="90889.72">5011 17062 706 0,'7'-6'604'16,"-7"6"-93"-16,11-7 80 0,-11 7-243 0,9-6 111 16,-9 6-182-16,0 0 119 0,0 0-184 15,0 0 103-15,0 0-186 0,0 0-23 0,0 0-18 16,4 9-22-16,-4-9-10 0,-13 18-12 0,4-7-11 15,-3 5-8-15,-2-1-4 0,-1 2-4 16,-2 2 4-16,-1 0-10 0,-2-1-5 0,0-1-3 16,1 0 1-16,2-3 5 0,0 0 0 0,0-2-2 15,1-1-2-15,-1-1 3 0,4-2 2 0,1 0 4 16,1-2 10-16,1 0-5 0,10-6-11 16,-14 9-13-16,14-9-4 0,-10 4-5 0,10-4 4 15,0 0 1-15,0 0-3 0,0 0 2 16,0 0 3-16,0 0-3 0,0 0-3 0,7-12 2 15,-7 12 2-15,12-8 3 0,-12 8-2 0,15-9 2 16,-6 3 1 0,-1 1 0-16,5-1 1 0,-2-1 3 0,1 3-1 0,-3 0 0 0,-9 4 2 15,16-6 7-15,-16 6 29 0,16-6 26 16,-16 6 20-16,13-3 18 0,-13 3 23 0,0 0 21 16,16 4 20-16,-16-4 2 0,11 10-3 0,-7-2 131 15,3 4-148-15,-3 1 4 0,3 1-2 16,-3 3-30-16,1-2 6 15,-2 3-28-15,0 0 4 0,1 1-26 0,-1 0 13 16,-1 0-34-16,0 0-6 0,0 0-16 16,-2 0 0-16,1 1-7 0,-1-2-4 0,-1 0 128 15,1 0-154-15,-2-1 125 0,0-4-156 0,1-1 106 16,1-12-170-16,-1 19 85 0,1-19-225 16,-3 14-75-16,3-14-93 0,-5 8-92 0,5-8-106 15,0 0-174-15,0 0-776 0,-8-3-1200 16</inkml:trace>
  <inkml:trace contextRef="#ctx0" brushRef="#br1" timeOffset="92203.11">4912 17286 652 0,'0'0'627'0,"7"-13"-67"0,-7 13-38 0,7-11-93 15,-7 11-49-15,9-11-43 0,-9 11-37 16,12-10-28-16,-12 10-34 0,13-10-42 0,-13 10-17 15,15-8-28-15,-15 8-16 0,16-6-26 16,-16 6-12-16,18-5-11 0,-18 5 9 0,18-2-14 16,-18 2 2-16,17-2 8 0,-17 2-1 0,15 0-3 15,-15 0 9-15,14 1 16 0,-14-1 148 16,13 5-150-16,-13-5 145 0,13 9-140 0,-7-2-11 16,-1 0 2-16,1 4-6 0,-2 1 0 0,1 1-57 15,-2-2 34-15,0 0-17 0,-2 0-8 0,1 0-14 16,-2-11 0-16,1 22-15 0,-1-22 4 15,0 22-15-15,-1-10-17 0,0-2-42 16,-1 1-37-16,-1 3-36 0,-2-3-39 0,1 0-41 16,1-3 74-16,-1 2-194 0,-1-3 104 0,0 0-186 15,5-7 124-15,-11 12-171 0,11-12-2 0,-12 7-13 16,12-7 7-16,-12 4 48 0,12-4 75 16,-14 1 67-16,14-1 77 0,-13-2 80 15,13 2 40-15,-16-5 79 0,16 5 36 0,-11-5 42 16,11 5 5-16,-10-6 9 0,10 6-2 0,-8-6 7 15,8 6-6-15,0 0-8 0,-6-11-5 0,6 11-13 16,0 0-1-16,1-11-7 0,-1 11-9 16,5-9-11-16,-5 9-7 0,11-8-7 0,-11 8-3 15,11-10-4-15,-11 10-6 0,11-7-4 16,-11 7-2-16,11-5 1 0,-11 5-14 0,0 0-6 16,11-4-14-16,-11 4-12 0,0 0-17 0,0 0-9 15,5 11 14-15,-5-11 3 0,-5 14 11 16,2-6 19-16,-5 4 29 0,-1 0 26 0,0 1 33 15,-1 1 47-15,-2 3 33 0,0-3 19 16,1 1 14-16,-1-1 8 0,3-1-27 0,-1-4-25 16,2 1-29-16,1-2-29 0,1-2-22 0,6-6-24 15,-8 11-11-15,8-11-4 0,0 0 1 16,0 0-3-16,0 0 0 0,0 0-4 0,6 7-7 16,-6-7 0-16,13-5 128 0,-4 1-155 15,0 0 125-15,3-4-154 0,2 3 131 0,-2-4-157 16,1 3 134-16,0 0-158 0,-3-1 11 0,1 3 11 15,-2-1 17-15,-9 5 4 0,12-6 17 16,-12 6 14-16,12-5 30 0,-12 5 25 0,0 0 27 16,11-5 133-16,-11 5-147 0,0 0 139 15,0 0-143-15,0 0 139 0,0 0-151 0,13 3 130 16,-13-3-164-16,0 0 2 0,0 0 3 0,0 0-7 16,5 7 5-16,-5-7-2 0,0 0-2 15,0 0-4-15,0 0 4 0,3 9-2 0,-3-9 6 16,0 0-2-16,0 0 8 0,4 9 0 0,-4-9 5 15,0 0 6-15,0 0 15 0,3 9 3 16,-3-9 4-16,0 0 7 0,0 0-7 0,4 10-7 16,-4-10 1-16,0 0 1 0,0 0 2 0,0 0 6 15,4 11-4-15,-4-11-2 0,0 0 6 16,0 0 9-16,3 10-4 0,-3-10 21 0,0 0 9 16,5 12-20-16,-5-12 10 0,0 0-3 15,3 16 0-15,-3-16-9 0,2 12 6 0,-2-12 121 16,3 17-149-16,-3-17 119 0,3 19-134 0,-3-19 120 15,4 24-137-15,-3-10 22 0,2 1-4 16,-2-1 7-16,1 3 7 0,-1-3-3 0,0 3 3 16,1 0-1-16,-1-2 1 0,0-1-4 15,-1-1-3-15,0-1-1 0,4 2-4 0,-2 0-24 16,-2-1 0-16,1-2 0 0,-1-11 0 0,2 21 0 16,-1-11 0-16,-1-10 0 0,1 21 0 15,-1-21 0-15,2 19 0 0,-2-19 0 0,1 14 0 16,-1-14 0-16,1 13 0 0,-1-13 0 0,0 0 0 15,1 16 0-15,-1-16 0 0,0 0 0 16,1 12 0-16,-1-12 0 0,0 0 0 0,0 0 0 16,-4 10 0-16,4-10 0 0,0 0 0 0,0 0 0 15,-14-1 0-15,14 1-116 0,-13-9-199 0,2 0-47 16,0-2-24-16,-2-2 17 0,-2-2-52 0,3-3-10 16,-5-2-34-16,1-1 59 0,-2 0 33 15,3-1 71-15,0 2 27 0,3 2 62 0,0 1 36 16,1 0 46-16,2 4 41 0,1 0 66 15,0 1 47-15,2 2 43 0,1 1 19 0,0 2 7 16,5 7-6-16,-7-12 3 0,7 12 18 0,-5-9 26 16,5 9 29-16,0 0 35 0,0 0 3 15,0 0 14-15,0 0 4 0,0 0 5 0,0 0-2 16,-6 9-14-16,6-9-14 16,0 13-2-16,0-13-21 0,-1 18-34 0,1-18-27 15,-2 17-13-15,2-17-15 0,-1 18-23 16,1-18-12-16,-3 16 1 0,3-16-28 0,-1 15-41 0,1-15-49 15,-2 10-56-15,2-10-58 0,0 0-32 16,-1 12-119-16,1-12-36 0,0 0-67 16,0 0-9-16,0 0 60 0,2-14-233 0,-2 14-34 15,7-22-263-15,-1 8-486 0</inkml:trace>
  <inkml:trace contextRef="#ctx0" brushRef="#br1" timeOffset="92390.59">5110 17631 360 0,'16'0'748'0,"-2"4"-90"0,0 1-52 15,1 3-62-15,-2 0-11 0,3 4-18 0,-3 1-45 16,1 4-68-16,-4-2-52 0,0 2-50 0,0 1-45 16,-3-1-43-16,-1-1-38 0,-2 0-32 15,-1-1-31-15,2-1-22 0,-4-1-41 0,0-3-51 16,-1-10-81-16,0 19-58 0,0-19-145 16,-2 15-59-16,2-15-90 0,-6 9-92 0,6-9-60 15,-8 6-712-15,8-6-902 0</inkml:trace>
  <inkml:trace contextRef="#ctx0" brushRef="#br1" timeOffset="92766.77">5623 17225 456 0,'-17'0'939'0,"17"0"-189"0,0 0-104 16,-16-1-100-16,16 1-97 0,0 0-51 15,0 0-10-15,0 0-13 0,0 0-16 0,0 0-38 16,0 0 100-16,0 0-190 0,0 0-36 0,14-7-35 16,-5 2-34-16,3 3-13 0,3-2-32 15,0 0-5-15,0 0-25 0,2-1 5 0,-2 2-22 16,2-1-17-16,-2 1-62 0,0 0-68 16,-2 0 59-16,-1 1-226 0,-12 2-74 0,17-2-97 15,-17 2-61-15,16-3-111 0,-16 3-133 0,0 0-508 16,16 2-871-16</inkml:trace>
  <inkml:trace contextRef="#ctx0" brushRef="#br1" timeOffset="93298.99">5418 17340 304 0,'0'0'586'0,"0"0"-59"0,-7 8-70 0,7-8-43 16,0 0-34-16,0 0 0 0,2 13-19 16,-2-13-2-16,5 12-20 0,-5-12-21 0,6 17-40 15,-1-3-31-15,0-1-27 0,0 1 100 0,-1 3-189 16,0-2 107-16,1 3-168 0,-1-1-9 0,0 1-13 16,1-3-9-16,-2 3-7 0,0-2-7 15,-1 0-32-15,2-2-30 0,-3-1-30 16,0-2-33-16,-1-11-32 0,2 18-24 0,-2-18-44 15,0 14-49-15,0-14-31 0,0 0-13 0,0 0-22 16,0 0 0-16,0 0-36 0,0 0-31 0,0 0-35 16,4-14 44-16,-4 14 49 0,3-19 46 15,-1 9 60-15,2-4 49 0,-1-1 56 0,1 0 32 16,1 1 48-16,0 0 57 0,2 1 42 16,0-2 43-16,1 2 20 0,-1 1 30 0,3-1-13 15,-1 4 28-15,0-1-5 0,-1 3 8 0,-1 2-13 16,-7 5 16-16,15-6-5 0,-15 6-6 15,12 1-10-15,-12-1-5 0,12 8-15 0,-12-8-17 16,9 14-15-16,-6-5-11 0,0 6-10 16,0-1-13-16,-1 3-8 0,-1-1 2 0,-1 0 4 15,0 1 9-15,0-3-6 0,0-1-10 0,0-13-12 16,-1 21-12-16,1-21-2 0,0 19-11 16,0-19-5-16,0 15-26 0,0-15-23 0,0 0-63 15,0 13-52-15,0-13-49 0,0 0-23 16,0 0-37-16,0 0-12 0,13-6-44 0,-13 6-10 15,8-12-21-15,-3 4-17 0,0-4-27 0,3 0-161 16,-2 0-53-16</inkml:trace>
  <inkml:trace contextRef="#ctx0" brushRef="#br1" timeOffset="93595.87">5806 17305 238 0,'6'-10'310'0,"-6"10"-35"0,7-14 71 15,-7 14 0-15,0 0 3 0,7-6-40 16,-7 6-29-16,0 0-17 0,3 11-3 0,-3-11-1 15,2 19 3-15,1-2-5 0,-2 2-10 0,1 4-3 16,0 3 124-16,0 6-157 0,1 1 1 16,0 1-3-16,0 3 0 0,-1-1 1 0,0 1 1 15,0 0 2-15,0-1-3 0,0-2 4 0,-1-6-27 16,0 0 1-16,1-3-12 0,-2-4-7 16,-2 0-1-16,0-4-12 0,0-1-7 0,0 1-27 15,-2-4-21-15,-1-1-17 0,-3-1-26 16,-1-2-7-16,-1 0-11 0,-2-2-10 0,-2 0-30 15,-1-3-2-15,-3 0-46 0,-1-1-41 0,-2-2-31 16,-2-1-81-16,-3-3-91 0,-1 1-93 16,-3-4-52-16,3-4-113 0,-1 1-89 0,1-2-207 15,3-2-609-15,1 0-1071 0</inkml:trace>
  <inkml:trace contextRef="#ctx0" brushRef="#br1" timeOffset="94221.47">6045 17554 430 0,'0'0'713'15,"-6"-10"-168"-15,6 10-104 0,0 0-81 0,0 0-36 16,0 0-3-16,0 0 1 0,0 0 123 16,0 0-180-16,0 0 119 0,0 12-157 15,3-1 0-15,0 3 0 0,2 3-15 0,-1 3-10 16,0 1-13-16,1 2-5 0,0-1-20 0,-1-1-24 16,2 0-28-16,0-2-19 0,0-2-15 0,-1-3-16 15,2-1-12-15,-2 0-4 0,3-3-10 16,-2-1 3-16,-6-9-1 0,12 6-21 0,-12-6-45 15,14-4-42-15,-8-2-18 0,3-6-9 16,1-1-1-16,-3 0-1 0,1-5 4 0,-2-1 4 16,0-1 139-16,0-2-140 0,-2 1 16 0,0 3 11 15,-1 0 15-15,0 1 6 0,0 2 6 16,1 1-1-16,-2 3 1 0,-2 11-2 0,6-18 12 16,-6 18 42-16,0 0 46 0,7-6 17 15,-7 6 138-15,0 0-163 0,9 13 135 0,-9-13-168 16,7 22 3-16,-3-8-6 0,1 1-1 0,0 1-5 15,0-2-1-15,1 3-4 0,0-2-10 16,-1-1-45-16,3-2-73 0,-2 0-79 0,0-4-12 16,-6-8-91-16,11 9-33 0,-11-9-129 15,16 0-111-15,-7-4-178 0,3-2-314 0,-1-4-687 16</inkml:trace>
  <inkml:trace contextRef="#ctx0" brushRef="#br1" timeOffset="94395.15">6505 17484 208 0,'4'-11'859'0,"1"2"-177"0,-5 9-52 15,7-10-1-15,-7 10 11 0,0 0-36 0,0 0-78 16,10 4-71-16,-10-4-43 0,3 18-64 16,-2-2-34-16,-1 4 68 0,0 4-188 15,0 1-37-15,-1 1-30 0,-2 6-17 0,0 0-27 0,0-6-24 16,0 1-14-16,0-1-48 0,0-2-83 16,-1-3-89-16,1-4-73 0,-1 0-173 0,3-5-113 15,-3-3-154-15,4-9-990 0,-4 8-1352 16</inkml:trace>
  <inkml:trace contextRef="#ctx0" brushRef="#br1" timeOffset="94598.9">6491 17651 749 0,'7'-9'805'0,"-7"9"-68"16,0 0-79-16,18 0-48 0,-18 0-19 0,18 12-62 16,-6-4-66-16,0 3-47 0,3 2-38 0,-1 0 75 15,3 2-206-15,0 4-36 0,1-1-38 16,-1 1-31-16,-4-2-26 0,2-2-24 0,-1 0-14 15,-3-1-16-15,0-1-11 0,-1-2-41 16,0-2-44-16,-4 0-51 0,-6-9-58 0,11 8-76 16,-11-8-95-16,0 0-57 0,0 0-139 0,14-1-61 15,-14 1 16-15,5-13-269 0,-2 2-421 16,0-3-854-16</inkml:trace>
  <inkml:trace contextRef="#ctx0" brushRef="#br1" timeOffset="94788.71">6852 17486 864 0,'0'0'709'0,"5"-16"-49"0,-5 16-45 16,0 0-30-16,0 0-26 0,0 0-57 16,0 0 57-16,0 0-211 0,3 10-36 0,-3-10-32 15,-2 21-42-15,-2-5-27 0,2 3 83 0,-3 3-176 16,1 0 101-16,-1 2-166 0,0-3 115 16,-1 2-168-16,2-4-63 0,-2-1-85 0,2-2-91 15,0 0-93-15,0-3-78 0,1-1-151 0,0-4-211 16,3-8-85-16,-6 11-377 0,6-11-843 15</inkml:trace>
  <inkml:trace contextRef="#ctx0" brushRef="#br1" timeOffset="94960.56">6809 17704 716 0,'0'0'675'0,"0"0"-46"0,13-5-58 16,-13 5-54-16,10 5-34 0,-10-5 20 16,15 8-54-16,-4 0-77 0,1 2-59 0,0 1-46 15,1 0-39-15,1 1-38 0,0 0-34 0,-2 0-27 16,2-1-23-16,-3-1-26 0,-1-2-14 15,-1-1-19-15,-1-1-40 0,-8-6-23 0,12 8-126 16,-12-8-74-16,0 0-147 0,14 0-66 16,-14 0 11-16,10-9-276 0,-5 2-62 0,1-6-328 15,-1-3-701-15</inkml:trace>
  <inkml:trace contextRef="#ctx0" brushRef="#br1" timeOffset="95148.34">7105 17462 276 0,'3'-11'827'16,"-3"11"-111"-16,3-15-35 0,-3 15-65 15,0 0-34-15,0 0-31 0,0 0-74 0,0 0-66 16,0 0 87-16,1 16-181 0,-1-16-38 0,-1 21-42 16,0-5 89-16,0 1-172 0,-1 2 104 15,0 0-168-15,-1 4-16 0,0-1-14 0,-2 1-6 16,1 0-12-16,-1-2-6 0,0 2-14 16,0-4-58-16,1-2-81 0,0-1-124 0,-2-2-82 31,3-3-166-31,3-11-103 0,-6 17-108 0,6-17-911 0,0 0-1263 0</inkml:trace>
  <inkml:trace contextRef="#ctx0" brushRef="#br1" timeOffset="95304.72">7073 17704 642 0,'0'0'663'0,"6"-12"-95"0,-6 12-21 15,7-7-69-15,-7 7-1 0,0 0-10 0,16-4-17 16,-16 4-50-16,13 0-51 0,-13 0-48 16,14 5-49-16,-14-5-44 0,16 6-31 0,-6-2-26 15,-1 0-34-15,3 2-21 0,0 0-63 16,-2 1-135-16,0-1-152 0,1-1-214 0,-11-5-196 15,16 7-885-15,-16-7-1189 0</inkml:trace>
  <inkml:trace contextRef="#ctx0" brushRef="#br1" timeOffset="95901.47">7397 17323 119 0,'0'0'591'16,"0"0"-63"-16,0 0-112 0,0 0-41 0,0 0-51 15,0 0-44-15,0 0-32 0,0 0-16 0,16 3-21 16,-16-3-12-16,8 5-10 0,-8-5-14 16,10 5-19-16,-10-5-9 0,10 4-1 0,-10-4 4 15,8 3-1-15,-8-3 7 0,0 0 4 0,11 6 6 16,-11-6 21-16,0 0 8 0,8 5-3 16,-8-5-8-16,0 0 13 0,0 0 142 0,9 9-154 15,-9-9-12-15,0 0 0 0,2 17-30 16,-2-17 4-16,0 16-18 0,0-16 3 0,0 22-17 15,0-4 5-15,0 1-9 0,2 5 7 16,-1 2 116-16,1 6-234 0,0 1 0 0,0 2 0 16,2-1 0-16,-3 1 0 0,2 0 0 0,0-2 0 15,-1-2 0-15,1-4 0 0,-1-3 0 16,-1-4 0-16,0-2 0 0,0-1 0 0,1-3 0 16,-1-3 0-16,-1-11 0 0,3 16 0 0,-3-16-159 15,0 0-331-15,0 0-112 0,0 0-38 16,0 0-455-16,7-11-552 0,-6 0-1310 0</inkml:trace>
  <inkml:trace contextRef="#ctx0" brushRef="#br1" timeOffset="96794.29">7501 17372 239 0,'0'0'790'15,"3"-14"-129"-15,-3 14-21 0,7-13-82 0,-7 13-61 16,9-14-44-16,2 3-33 0,-2 0-55 0,4 0-55 15,3-2-65-15,-1 1-44 0,1 1-40 0,0 0-31 16,0 3-30-16,-1 1-15 0,-1 0-21 16,0 0-12-16,0 2-9 0,-2 0-12 15,0 2 2-15,-12 3 7 0,16-4 31 0,-16 4 38 16,15 1 37-16,-15-1 30 0,13 8 19 0,-6 2 117 16,0 3-148-16,2 4 116 0,-2 4-152 0,-1 3-11 15,-1 6-2-15,-1 0-9 0,2 4-2 16,2 7-54-16,-4-1-50 0,3 3 0 15,-2-2 0-15,2 0 0 0,-1 1 0 0,-1-2 0 16,1-6 0-16,-2 0 0 0,0-2 0 0,2-2 0 16,-3-5 0-16,1-2 0 0,0-1 0 0,-2-4 0 15,-1-3 0-15,1 0 0 0,0-5 0 16,-2-10 0-16,2 17 0 0,-2-17 0 0,2 14 0 16,-2-14 0-16,0 0 0 0,-5 11 0 15,5-11 0-15,0 0 0 0,-12-1-304 0,12 1-44 16,-19-13-73-16,6 1 20 0,-3-2-59 0,-2-5-6 15,-4-6-46-15,-1-4 26 0,-1 2 32 16,2-2 87-16,1 3 76 0,1 4 93 0,2 1 63 16,2 2 76-16,2 4 77 0,0 1 69 15,2 0 70-15,3 4 53 0,-1 0 11 0,2 3-16 16,3 0-28-16,5 7-26 0,-9-13-1 0,9 13 140 16,-3-10-148-16,3 10 129 0,0 0-163 15,4-18 123-15,-4 18-163 0,8-11 127 0,-1 4-165 16,-1 2 127-16,2-1-163 0,2-3 136 15,-1 4-156-15,1 1 5 0,-10 4 6 0,13-8-1 16,-13 8-3-16,16-5-13 0,-16 5-13 0,0 0-8 16,13-2-16-16,-13 2 107 0,0 0-160 15,9 7 129-15,-9-7-144 0,0 0 27 0,0 13 20 16,0-13 25-16,-6 15 11 0,3-7 17 16,-5 4 31-16,0 0 36 0,-1 0 26 0,0 0 22 15,1 1 15-15,-2-2 15 0,-1 1 2 0,3-2-12 16,0-1-18-16,2-1-24 0,6-8-8 15,-7 11 0-15,7-11 2 0,0 0 6 0,-2 13-2 16,2-13-6-16,0 0-6 0,11 4-3 16,-11-4-9-16,0 0-9 0,18-2 3 0,-18 2-9 0,16-4-1 15,-16 4-2-15,18-3-9 0,-18 3-13 16,18-5-34-16,-18 5-24 0,13-1-26 0,-13 1-14 16,0 0 5-16,13 0 10 0,-13 0-8 0,0 0-9 15,6 9 0-15,-6-9 9 0,-4 11 4 16,4-11 54-16,-10 20-29 0,3-8 49 0,-2 1-34 15,-1 3 51-15,0-2-4 0,-1 3 90 16,-1-3-11-16,1-1 63 0,3-1-12 0,0 0 45 16,-2-2-32-16,5-2 27 0,5-8-44 0,-9 13-4 15,9-13-2-15,-6 8 28 0,6-8-6 16,0 0 8-16,0 0-17 0,0 0-23 0,0 0-14 16,13 1-17-16,-13-1-12 0,15-5-11 15,-15 5-6-15,18-8-20 0,-5 2-49 0,0-1-82 16,2 0-127-16,1 0-124 0,3-1-109 0,1-2-74 15,2 1-464-15,-1-2-500 0,-1-1-1136 16</inkml:trace>
  <inkml:trace contextRef="#ctx0" brushRef="#br1" timeOffset="97169.8">7984 17531 1431 0,'-9'-2'882'15,"9"2"-160"-15,0 0-63 0,0 0-36 16,-8-6 50-16,8 6-191 0,0 0-44 0,9-10-43 16,-9 10-70-16,16-7-36 0,-8 3 78 0,5 0-184 15,1-2 86-15,0 0-175 0,2 1 115 16,1-1-169-16,-1 1 70 0,0 0-110 0,2 0 0 16,-3-1 0-16,1 1 0 0,-1 1 0 15,-2 1-111-15,-1-1-130 0,-12 4 63 0,16-5-192 16,-16 5-42-16,13-3-89 0,-13 3-81 0,0 0-73 15,11-4-76-15,-11 4-671 0,0 0-1005 16</inkml:trace>
  <inkml:trace contextRef="#ctx0" brushRef="#br1" timeOffset="97420.57">8118 17339 298 0,'0'0'674'0,"-8"-6"-114"15,8 6-25-15,0 0-115 0,-7-4-65 0,7 4-15 16,0 0 2-16,0 0 18 0,0 0 9 15,-8 7-4-15,8-7-13 0,0 12-15 0,0-12-8 16,1 25-8-16,0-6-9 0,1 1-49 0,0 5-21 16,0 3 93-16,0 6-176 0,0 1-21 0,1-1-22 15,0 2-14-15,-1-1-15 0,0-1-16 16,-2-1-12-16,0-3-11 0,0-2-8 16,0-2-10-16,0-1-4 0,0-4-3 0,0-3-16 15,0-2-34-15,0-2-38 0,-2-3-43 0,2-11-112 16,0 16-81-16,0-16-146 0,0 0-61 0,0 0 4 15,0 0-273-15,0 0-87 0,0 0-466 16,-9-13-933-16</inkml:trace>
  <inkml:trace contextRef="#ctx0" brushRef="#br1" timeOffset="97576.85">8065 17700 915 0,'-6'-17'581'0,"1"2"-34"16,0 2 11-16,1 3-38 0,4 10-60 0,-7-15-41 16,7 15-25-16,0 0-36 0,-8-7-32 15,8 7-42-15,0 0-38 0,-9 8-38 0,9-8-34 16,-8 12-30-16,8-12-28 0,-9 16-18 15,5-4-21-15,-4-2-35 0,2 2-64 0,-2 0-96 16,3-3-61-16,-1 0-123 0,6-9-63 0,-7 10-71 16,7-10-419-16,0 0-474 0,-10 4-931 15</inkml:trace>
  <inkml:trace contextRef="#ctx0" brushRef="#br1" timeOffset="97766.02">8013 17540 358 0,'0'0'821'0,"14"-7"-60"0,-14 7-36 0,15 0-65 15,-15 0-61-15,17 6-71 0,-4 1 71 0,1 2-213 16,-3-2 81-16,2 4-199 0,1-1-45 16,-1 2 84-16,1-2-175 0,-3 0-31 0,1 0-20 15,-3 0-16-15,3-2-6 0,-5 0-34 16,0-3-45-16,-7-5-52 0,13 8-52 0,-13-8-84 16,7 5-96-16,-7-5-96 0,0 0-97 0,0 0-116 15,16-4-190-15,-16 4-504 0,5-11-909 16</inkml:trace>
  <inkml:trace contextRef="#ctx0" brushRef="#br1" timeOffset="98782.59">8302 17248 26 0,'0'0'873'0,"0"0"-209"15,0-14-85-15,0 14-84 0,0 0-57 0,0 0-24 16,0 0-11-16,1-10-13 0,-1 10-32 0,0 0-32 15,0 0-25-15,0 0-30 0,0 0 6 16,16 0 120-16,-16 0-180 0,0 0-36 0,16 5-8 16,-16-5 108-16,13 2-165 0,-13-2-26 15,17 5-2-15,-17-5 109 0,17 3-162 0,-17-3 120 16,18 3-152-16,-18-3 131 0,15 2-155 0,-15-2 126 16,15 3-135-16,-15-3 126 0,13 2-143 15,-13-2 122-15,13 1-158 0,-13-1 110 0,0 0-167 16,14 4 110-16,-14-4-161 0,0 0-3 15,10 2-11-15,-10-2 1 0,0 0-6 0,8 6-8 16,-8-6 3-16,0 0 7 0,-2 14 11 0,2-14 22 16,-6 15 15-16,0-4 16 0,-3 2-4 15,0 1 4-15,-3 0 18 0,0 3 23 0,-3-1 18 16,2 1 18-16,-2 2 13 0,-1-2 17 16,0-1 30-16,3 0 28 0,0-1 30 0,-2 0 26 15,5-2 18-15,-2-3 4 0,3 1-11 0,3-3-12 16,-1-1-9-16,7-7 5 0,-6 11 10 0,6-11 14 15,0 0-4-15,0 0-6 0,0 11-13 16,0-11-13-16,0 0-10 0,13-1-6 16,-13 1-8-16,18-7-14 0,-5 1-28 0,-2-1-31 15,3-1-25-15,-3 1-15 0,3-1-10 0,-1 1 2 16,-2 0 4-16,1 1 17 0,-4 0 8 0,1 1 7 16,-9 5 10-16,16-8-1 0,-16 8 5 15,11-6 21-15,-11 6 34 0,0 0 41 0,14-2 29 16,-14 2 25-16,0 0 17 0,9 6 6 15,-9-6 132-15,4 9-157 0,-4-9 4 0,2 14 2 16,-2-14-4-16,2 18-1 0,-1-6 118 0,1 3-131 16,-2 2 123-16,1 2-145 0,-1 1 2 15,0 3 4-15,3 4 1 0,-3 1 7 0,0-1-2 16,2 6-5-16,0 1 2 0,-2-6-4 16,0 1 1-16,1-1-10 0,0-2-75 0,1-1 0 15,-2-5 0-15,0-1 0 0,0-2 0 0,0-3 0 16,2-1 0-16,-2-13 0 0,0 19 0 15,0-19 0-15,-2 13 0 0,2-13 0 0,-3 9 0 16,3-9 0-16,0 0 0 0,0 0 0 16,-13 3 0-16,13-3-267 0,-9-9-53 0,0 0-5 15,-1-3-56-15,2 0 16 0,-3-5-41 0,-1 0 60 16,1-2 25-16,0-1 92 0,-1-3 13 16,0 4 77-16,2-2 26 0,1 2 76 0,0 2 96 15,3 1 95-15,-4 4 61 0,4 1 19 0,1 1 0 16,-1 3-21-16,6 7-26 0,-7-11-25 15,7 11-5-15,0 0 3 0,0 0 2 0,-14 1 0 16,14-1-11-16,-8 11-8 0,8-11-8 16,-7 16-14-16,7-16-12 0,-8 18-21 0,8-9-18 15,-4 1-16-15,0-1-5 0,4-9-11 0,-5 17-40 16,5-17-44-16,-4 13-80 0,4-13-113 0,0 0-87 16,-2 9-147-16,2-9-41 0,0 0 81 15,0 0-124-15,4-18 182 0,2 5-67 0,1-1 47 16,3-4 97-16,-3-1 49 0,3 1 105 15,-1-1 77-15,0 1 88 0,0 2 62 0,2 0 65 16,-3 3 49-16,1 1 22 0,1 1 19 0,0 4 37 16,-2 2 27-16,-8 5 149 0,16-4-157 15,-16 4 106-15,18 4-181 0,-9 0-24 0,3 3-15 16,-3 4-37-16,1 0-26 0,2 1-21 16,-1 2-17-16,-1 0-41 0,3-1-82 0,-4 0-137 15,1-1-120-15,2-1-183 0,-1-1-135 0,0-1-160 16,1-2-614-16,-1-2-997 0</inkml:trace>
  <inkml:trace contextRef="#ctx0" brushRef="#br1" timeOffset="99173.49">8602 17519 843 0,'-7'-7'758'0,"7"7"-112"0,-11-6-123 15,11 6-26-15,0 0 0 0,0 0-1 0,0 0 81 16,-9 5-194-16,9-5-27 0,3 12-16 0,-3-12-36 16,4 19-30-16,1-5 88 0,1 2-176 15,-1-1-26-15,4 3-22 0,-4 1-25 0,3 0-26 16,-2 0-13-16,1 0-10 0,1-1-9 16,-2-2-10-16,-1-1-11 0,1-2-30 0,-2-2-57 15,-1-3-69-15,-3-8-57 0,7 15-83 0,-7-15-87 16,4 10-158-16,-4-10-90 0,0 0-33 15,0 0-254-15,0 0-459 0,0 0-946 0</inkml:trace>
  <inkml:trace contextRef="#ctx0" brushRef="#br1" timeOffset="99549.3">8638 17644 132 0,'0'0'673'0,"0"-13"-80"16,0 13-20-16,3-14-32 0,-3 14-50 0,10-13-16 15,-1 5-29-15,3-1-19 0,1 2-43 16,5-1-25-16,0-2-34 0,5 3 109 0,-1 0-190 15,3 1 102-15,-1 0-180 0,3 0-29 0,-2 2-11 16,0 1-30-16,0 1-1 0,-3 0-24 16,-2 1-9-16,0 1-19 0,-2 0-3 0,-4 0-5 15,-14 0 7-15,22 2-9 0,-22-2 18 16,18 4-18-16,-18-4-6 0,11 7-13 0,-11-7-8 16,2 12-23-16,-2-12-8 0,-2 13 108 0,-4-6-156 15,-1 4 1-15,-2 1 6 0,-5 1-7 16,-1 0-2-16,-3 1 12 0,1 0 15 0,-2 0 11 15,1-1 9-15,0-1 9 0,2 1 10 16,-1-3 29-16,3-1 27 0,3-2 3 0,2 1-6 16,-1-3 2-16,10-5-18 0,-13 8-7 0,13-8 3 15,0 0-4-15,-8 6 5 0,8-6-9 0,0 0-4 16,0 0 3-16,0 0-6 0,11-4-3 16,-11 4-24-16,15-7-34 0,-15 7-51 15,18-7-26-15,-9 3-21 0,5-2-36 0,-3 1-67 16,1-1-79-16,-2 1-43 0,-1 0-27 0,-9 5-34 15,18-9-47-15,-18 9-98 0,11-10-62 0,-11 10-368 16,11-11-615-16</inkml:trace>
  <inkml:trace contextRef="#ctx0" brushRef="#br1" timeOffset="99816.84">8930 17490 130 0,'-9'-16'602'0,"-3"0"-85"0,4 0-5 0,-1 3-20 15,0-1-36-15,0 3-21 0,2 0-56 16,3 3-79-16,4 8-56 0,-9-11 20 0,9 11 43 15,0 0 1-15,0 0-14 0,0 0-15 16,-2 12-5-16,2-12-1 0,7 20-9 0,-3-3 2 16,2 5-14-16,1 6-28 0,2 3 101 0,-2 7-170 15,-1 4-9-15,3 3-8 0,-3 2-12 16,0 1-10-16,-2 1-21 0,0 1-77 0,1-4-18 16,-1-1 0-16,-1-3 0 0,2-6 0 15,-3-5 0-15,2-5 0 0,-3-2 0 0,1-6 0 16,0-1 0-16,0-2 0 0,0-3 0 0,-2-12-242 15,2 16-104-15,-2-16-102 0,0 0-169 16,0 0-148-16,0 0-258 0,0 0-484 0,0 0-1135 16</inkml:trace>
  <inkml:trace contextRef="#ctx0" brushRef="#br1" timeOffset="100332.65">9123 17505 215 0,'0'0'985'0,"-4"-11"-256"16,4 11-126-16,0 0-113 0,-5-10-78 0,5 10-16 15,0 0-20-15,0 0-44 0,0 0-54 0,0 0-49 16,9-5-41-16,-9 5-39 0,0 0-28 15,14 5-22-15,-14-5-36 0,13 8-71 0,-13-8-92 16,14 10-94-16,-14-10-62 0,13 9-52 16,-13-9-88-16,11 13-172 0,-11-13-640 0,10 13-818 15</inkml:trace>
  <inkml:trace contextRef="#ctx0" brushRef="#br1" timeOffset="100989.91">9103 17667 762 0,'0'0'765'0,"-12"5"-124"0,12-5-95 0,0 0-101 16,-13 4-86-16,13-4-62 0,0 0-43 16,0 0-29-16,0 0-38 0,0 0-27 0,0 0-23 15,0 0-25-15,0 0-19 0,8 9-18 16,-8-9-16-16,0 0-13 0,17-2-5 0,-17 2-7 16,0 0-11-16,18-2-11 0,-18 2-10 0,0 0-18 15,14 2-5-15,-14-2 7 0,8 5 3 16,-8-5 4-16,5 10-2 0,-5-10 42 0,0 13-44 15,0-13 37-15,-5 18-42 0,0-5 46 16,0-1 8-16,-1-2 80 0,2 0-7 0,0-1 46 16,4-9-36-16,-7 15 30 0,7-15-62 0,-7 11 4 15,7-11-37-15,-2 11 30 0,2-11-34 16,0 11 31-16,0-11-44 0,2 16 30 0,-2-16-42 16,7 15 28-16,-3-5-43 0,3 1 37 0,0-1-47 15,0 1 35-15,1-1-41 0,-1-1 40 16,-2-1-45-16,2-2 37 0,-7-6-37 0,9 15 41 15,-9-15-29-15,8 15 55 0,-8-15-38 16,5 13 2-16,-5-13 7 0,0 14 3 0,0-14-7 16,-5 15 2-16,5-15 10 0,-8 15-5 0,8-15-1 15,-13 13 3-15,5-7-10 0,1 0 2 16,-5 0-2-16,2 0 1 0,-1-3-2 0,11-3 1 16,-20 6-9-16,20-6 3 0,-18 3-2 0,18-3-5 15,-21 1 6-15,21-1 9 0,-20 0 2 16,20 0 8-16,-15 0 8 0,15 0 7 0,-13 0-14 15,13 0-7-15,0 0-9 0,-17-1-14 16,17 1 1-16,0 0-6 0,0 0 11 0,0 0 17 16,-9-5 14-16,9 5 14 0,10-3 8 0,-10 3 6 15,22-3 9-15,-4 0-1 0,2 0 4 16,9 3-62-16,1 0-22 0,7 2 0 0,4 0 0 16,9 1 0-16,2 1 0 0,1 2 0 0,1-2 0 15,-2 0 0-15,2 2 0 0,-7-2 0 16,2 0 0-16,-11-1 0 0,0 0 0 0,-7-2 0 15,-3 1 0-15,-1-2 0 0,-5 0 0 16,-4 0 0-16,-4 0 0 0,-1 0 0 0,-13 0 0 16,21-6-47-16,-21 6-261 0,12-12-33 0,-12 12-103 15,7-14-29-15,-7 14 16 0,0-18-272 16,0 6-177-16,-4-3-520 0,-2-1-1033 0</inkml:trace>
  <inkml:trace contextRef="#ctx0" brushRef="#br1" timeOffset="101521.17">9338 17404 626 0,'0'0'694'15,"-10"-11"-66"-15,10 11-82 0,-7-6-112 16,7 6-85-16,0 0-35 0,0 0 2 15,-4-8-14-15,4 8-23 0,0 0-31 0,0 0-20 16,11-4-17-16,-11 4-11 0,0 0-17 0,16 0-12 16,-16 0-15-16,13 1-8 0,-13-1-17 0,15 0-7 15,-15 0-21-15,16 1-14 0,-16-1-20 16,15 0-13-16,-15 0-11 0,12 2-7 16,-12-2-5-16,0 0-16 0,15 2 3 0,-15-2-18 15,0 0-31-15,8 11-37 0,-8-11-32 0,0 0-13 16,-2 16-3-16,2-16 3 0,-6 14 17 0,6-14 8 15,-8 14 15-15,8-14 14 0,-11 13 139 16,4-7-146-16,0 1 139 0,1-1-139 0,-1-1 141 16,0 1-134-16,7-6 28 0,-16 9 29 15,16-9 148-15,-11 9-140 0,11-9 136 0,-11 5-156 16,11-5 128-16,-7 6-155 0,7-6 130 0,0 0-149 16,-9 6 133-16,9-6-148 0,0 0 137 15,-8 7-126-15,8-7 183 0,0 0-112 0,-4 12 159 16,4-12-118-16,-2 16 149 0,2-16-133 15,2 27 135-15,2-9-124 0,-2 6 6 0,0 1-7 16,2 2 2-16,1 4-12 0,-3-1 3 0,2 1-17 16,1-6-8-16,-3 0-9 0,3 0-3 15,-3-1-6-15,2-4-3 0,-1-2-10 0,-1-2 1 16,0-2-24-16,0-4-38 0,-2-10-56 0,2 17-69 16,-2-17-118-16,3 11-84 0,-3-11-174 15,0 0-89-15,0 0-10 0,0 0-939 0,11-8-1236 16</inkml:trace>
  <inkml:trace contextRef="#ctx0" brushRef="#br1" timeOffset="102430.82">9379 17642 704 0,'5'-16'713'0,"-5"16"-58"16,9-14-59-16,-9 14-63 0,8-13-58 0,0 7-43 15,-2-1-50-15,3-2-66 0,3 0-45 0,1 2-41 16,0-2-28-16,5 0-28 0,1 0-23 15,-2 0-22-15,4 1-18 0,-2 0-28 0,0 1-12 16,-1 3-19-16,-3-2-5 0,2 1-10 0,-5 2-11 16,-1 2 19-16,-11 1 11 0,21-2 23 15,-21 2 26 1,18 4 11-16,-18-4 21 0,13 8-7 0,-4 3 24 0,1 1 125 0,-2 3-143 0,-1 6 124 16,0 2-148-16,0 6 3 0,0 2-38 15,-3 1-77-15,2 2 0 0,-2 0 0 0,-1 0 0 16,2-1 0-16,-1 0 0 0,-1-3 0 15,-1-3 0-15,0-4 0 0,-2-3 0 0,2-3 0 16,-2-1 0-16,2-3 0 0,-2-13 0 0,1 21 0 16,-1-21 0-16,0 14 0 0,0-14 0 15,-3 10 0-15,3-10 0 0,0 0 0 0,-13 5 0 16,13-5-24-16,-16-2-260 0,3-4 14 16,-3-2-47-16,0-1 38 0,-4-2-15 0,-3-3 79 15,-2 0-9-15,3-2 65 0,-4-1-13 0,1 0 72 16,2 1-13-16,1 1 65 0,0 1 72 15,3 2 53-15,2 1 45 0,5 3 30 0,-1-2-7 16,4 3-15-16,-1 1-35 0,4 0-24 16,6 6-9-16,-11-10-12 0,11 10-11 0,-4-10 1 15,4 10-7-15,0 0-13 0,4-13 1 0,-4 13-2 16,9-12 0 0,-1 6-6-16,2-1-3 0,3 0-1 0,-2 0 5 0,5 0-8 0,-3 1-1 15,1 1 0-15,-1-1 3 0,1 1-5 0,-3 0-14 16,-2 3-36-16,-9 2-33 0,16-6-23 0,-16 6-12 15,11-3 17-15,-11 3 14 0,0 0 7 16,0 0 12-16,9 5 12 0,-9-5 9 0,0 0 8 16,-5 14 1-16,-1-6 18 0,-1 1 41 15,-2 3 30-15,-2 0 26 0,-2 1 13 0,1 2 20 16,1 0 6-16,0-2 4 0,-1-1 8 0,3-1-7 16,1-2-16-1,3 0-15-15,5-9-18 0,-11 11-16 0,11-11-2 16,-3 10-4-16,3-10 0 0,0 0-7 0,0 0-4 15,9 4-2-15,-9-4-8 0,16-4-4 16,-7-1-7-16,5 1-3 0,1-1-9 0,2 0-26 16,-4-1-35-16,3 0-49 0,-3 0-31 0,3 0-30 15,-5 1-42-15,0 0-45 0,-1 2 6 16,-10 3-74-16,14-9 16 0,-14 9-76 0,11-9 39 16,-11 9-34-16,6-8 18 0,-6 8 131 15,0 0-91-15,4-12 180 0,-4 12-92 0,0 0 47 16,-6-13 77-16,6 13 34 0,-10-14 81 0,3 5 61 15,-3-1 81-15,0 0 23 0,1 0 18 16,-2 1 25-16,2-1 32 0,0 3 12 0,3 0-17 16,6 7-30-16,-11-9-35 0,11 9-41 0,-10-6 27 0,10 6 34 0,0 0 15 15,0 0 0-15,-5 9 8 0,5-9-25 16,0 17-13-16,1-4-9 0,1 2-39 0,0 3-20 16,2 4-21-16,1 0-22 0,-2 2-15 0,1 0-21 15,-2-3-65-15,3 2-95 0,-3-3-88 16,2-2-155-16,1-2-102 0,-1-1-18 0,1-1-312 15,0-3-785-15,-5-11-1225 0</inkml:trace>
  <inkml:trace contextRef="#ctx0" brushRef="#br1" timeOffset="102884.95">9989 17505 1115 0,'-4'-8'834'0,"4"8"-144"0,-6-12-130 0,6 12-108 15,0 0-50-15,-2-11-1 0,2 11-40 16,0 0-32-16,0 0-56 0,6-6-38 0,-6 6-41 16,0 0-36-16,12 2 107 0,-12-2-185 15,11 4 113-15,-11-4-187 0,13 9 63 0,-13-9-233 16,12 10 44-16,-12-10-245 0,10 13-72 0,-3-6-93 16,-2 3-144-16,-2-3-701 0,-3-7-976 15</inkml:trace>
  <inkml:trace contextRef="#ctx0" brushRef="#br1" timeOffset="103479.91">9983 17654 156 0,'0'0'735'0,"-11"4"-68"0,11-4-71 15,-10 3-71-15,10-3-69 0,0 0-57 0,-11 3-67 16,11-3-65-16,0 0-63 0,0 0-40 0,0 0-29 16,0 0-24-16,0 0-22 0,0 0-12 15,0 0-14-15,0 0-15 0,0 0-12 0,12 6-37 16,-12-6-38-16,0 0-33 0,14 1-17 15,-14-1-12-15,12 2-6 0,-12-2 6 0,11 4 15 16,-11-4 9-16,8 9 2 0,-8-9 8 0,2 12 44 16,-2-12-30-16,2 16 50 0,-2-16-35 15,-2 17 84-15,2-17 12 0,-4 16 72 0,4-16-30 32,-2 12 49-32,2-12-42 0,-2 11 41 0,2-11-49 15,-1 11 42-15,1-11-36 0,0 12 44 16,0-12-23-16,3 16 31 0,-3-16-35 0,4 18 28 15,1-4-39-15,-1-1 28 0,1 0-44 0,1 1 19 16,-3-1-51-16,4 1 28 0,-4 1-46 16,2-1 43-16,1 1-50 0,-2 0 41 0,-2-2-52 15,0 0 1-15,0-1 0 0,-2-12-1 16,-2 20-3-16,2-20-4 0,-4 20 1 0,2-11-3 16,-4-1-1-16,2 0-3 0,-1 1 1 0,-1-4-9 15,-1 1-1-15,-2 0 1 0,0-1-1 16,9-5-3-16,-15 7-5 0,15-7 5 0,-19 4-4 15,19-4-1-15,-18 3-3 0,18-3-2 16,-15 2 12-16,15-2 7 0,-14 0 8 0,14 0-2 16,0 0-13-16,-15 0-11 0,15 0-1 0,0 0 3 15,0 0 4-15,-9-5 22 0,9 5 19 16,0 0 18-16,9-6 8 0,-9 6 33 0,18-2-5 16,-7 0 12-16,6 1 2 0,6-1 15 0,0 2 6 15,4 1-16-15,4 0-14 0,1-1-19 16,7 1-80-16,-1 1 0 0,1-1 0 0,-2-1 0 15,1 1 0-15,-1 1 0 0,-6-2 0 16,-1-2 0-16,-3 2 0 0,0-2 0 0,-6 0 0 16,0 0 0-16,-2 0-89 0,-1-3-169 0,-3 0-54 15,-1 1-114-15,-5-1-38 0,0-1-3 16,-9 6-260-16,11-10-159 0,-11 10-563 0,7-12-1063 16</inkml:trace>
  <inkml:trace contextRef="#ctx0" brushRef="#br1" timeOffset="103745.81">10224 17676 1048 0,'-9'-9'758'16,"9"9"-125"-16,0 0-58 0,-2-12-49 0,2 12-52 15,6-10-50-15,-6 10-58 0,11-10 80 16,-3 5-205-16,5-2 112 0,2 0-196 0,1-1 112 15,4 1-187-15,-2 0 114 0,3 0-162 16,-4 1-20-16,1 2-9 0,-1 0-40 0,-2-2-49 16,1 2-55-16,-5 2-56 0,-11 2-25 0,19-6-24 15,-19 6-17-15,13-4-75 0,-13 4-51 16,0 0-28-16,12-5-35 0,-12 5 16 0,0 0-15 16,0 0 5-16,0 0-350 0,0 0-319 15</inkml:trace>
  <inkml:trace contextRef="#ctx0" brushRef="#br1" timeOffset="104124.36">10418 17512 723 0,'-10'-3'420'15,"1"-1"-50"-15,9 4 3 0,-14-7-30 16,14 7-22-16,-11-7-15 0,11 7 5 0,-9-6-3 16,9 6 2-16,-11-5-15 0,11 5-44 15,0 0-55-15,-11-7-51 0,11 7-34 0,0 0 0 16,0 0 15-16,0 0 27 0,-9 4 7 0,9-4 10 16,0 0 6-16,0 18 136 0,2-7-155 15,2 6 23-15,-1 0 7 0,3 5 125 0,-1 3-157 16,1 5-11-16,0 0-10 0,0 0-11 0,-1 1-7 15,-1 1-11-15,0-2-5 0,-1-2-18 16,1-3-7-16,-3 0-5 0,1-3-16 0,0-1-10 16,-2-4-1-16,0-2 0 0,2-1 2 15,-2-14-14-15,-2 19-31 0,2-19 0 0,-2 16 0 16,2-16-17-16,-6 9-47 0,6-9-15 0,-10 5-2 16,10-5-5-16,-15-1-7 0,15 1-1 0,-24-6 11 15,9 0 14-15,1 0 10 0,-1 0 19 0,1 0 19 16,1 0 16-16,-1-1 32 0,3 2 19 15,1-1 8-15,10 6-5 0,-15-7-12 0,15 7-8 16,-10-7-3-16,10 7 3 0,-6-8 1 16,6 8-5-16,0 0-5 0,4-16 0 0,-4 16 6 15,8-13-27-15,0 3-69 0,2 1-86 0,2-1-100 16,0 1-112-16,5-2-83 0,0 2-125 16,2-1-142-16,-2 0-196 0,5 1-455 0,-3 0-969 15</inkml:trace>
  <inkml:trace contextRef="#ctx0" brushRef="#br1" timeOffset="104485.98">10680 17544 783 0,'0'0'846'16,"-7"-7"-85"-16,7 7-119 0,0 0-115 0,-8-6-119 15,8 6-90-15,0 0-64 0,0 0-38 16,0 0-34-16,0 0-35 0,0 0-25 0,0 0-25 16,0 0-19-16,0 0-69 0,9 7-93 15,-9-7-86-15,6 6-93 0,-6-6-62 0,9 8-105 16,-9-8-193-16,6 12-469 0,-6-12-710 0</inkml:trace>
  <inkml:trace contextRef="#ctx0" brushRef="#br1" timeOffset="105284.14">10586 17780 579 0,'0'0'720'15,"-7"5"-67"-15,7-5-99 0,0 0-59 16,0 0-122-16,-10 5-32 0,10-5-97 16,0 0-8-16,0 0-69 0,0 0 9 0,0 0-69 0,0 0 15 15,10-4-60-15,-10 4 25 0,9-5-58 16,-9 5 35-16,11-5-49 0,-11 5 34 15,14-4-48-15,-14 4 37 0,11-4-47 0,-11 4 39 0,11-2-35 16,-11 2 57-16,0 0-10 0,15 1 70 0,-15-1-5 16,9 4 75-16,-9-4-12 0,7 10 51 15,-7-10-42-15,8 17 1 0,-6-7-8 0,0 2 9 16,-2 3-23-16,2 1-2 0,-2 1-3 0,0 1-6 16,0 0-4-16,-2-2-12 0,4-1-17 15,-2-2-14-15,0-2-11 0,0-11-11 0,2 21-4 16,-2-21-9-16,3 16-8 0,-3-16-57 0,6 12 0 15,-6-12 0-15,0 0 0 0,14 3 0 16,-14-3 0-16,12-7 0 0,-12 7 0 0,15-15 0 16,-5 5 0-16,-1-2 0 0,-1 0-38 15,1-1-201-15,0-4-53 0,-3 3-52 0,1-2-3 16,0 0-76-16,-3 0 9 0,1 1-53 0,-2-2 33 16,-1 3 46-16,2-1 76 0,-2 3 43 15,-2 12 77-15,1-18 82 0,-1 18 113 0,4-16 36 16,-4 16 54-16,2-11 11 0,-2 11 66 15,4-11 59-15,-4 11 63 0,7-11 41 0,-7 11-18 16,12-11 1-16,-4 5-11 0,3-2 96 0,0 1-188 16,1-3-27-16,3 3-25 0,2-3-29 0,-1 1-20 15,1-1-28-15,1 1 3 0,1 2-33 16,-1-3-2-16,-2 3-19 0,0 1-9 0,-2 0-48 16,2 0-48-16,-3 0 74 0,-2 2-207 15,-2 1 93-15,-9 3-193 0,17-6-20 0,-17 6-13 16,13-6-26-16,-13 6-81 0,9-6-37 0,-9 6-37 15,0 0 0-15,6-8 27 0,-6 8 60 16,0 0 75-16,-2-10 77 0,2 10 59 0,-6-8 112 16,6 8 85-16,-11-10 105 0,11 10 40 15,-13-9 65-15,13 9 22 0,-14-10 18 0,14 10 36 16,-13-9 8-16,13 9-21 0,-12-7-39 0,12 7-27 16,0 0 1-16,-11-2 32 0,11 2 37 15,-5 8 42-15,5-8 163 0,-3 19-149 0,3-5 137 16,0 6-162-16,1 4-15 0,1 2-12 15,0 6-12-15,0 1-30 0,1 0-16 0,-1 2-24 16,-2 0-19-16,3 0-18 0,-2-3-79 0,0-4-59 16,-1-1 0-16,1-4 0 0,-1-3 0 15,0-2 0-15,0-3 0 0,-1-2 0 0,1-13 0 16,0 20 0-16,0-20 0 0,-1 17 0 16,1-17 0-16,0 12 0 0,0-12 0 0,0 0 0 15,0 14-156-15,0-14-306 0,0 0-95 0,0 0-4 16,0 0-365-16,7 6-821 0,-7-6-1434 15</inkml:trace>
  <inkml:trace contextRef="#ctx0" brushRef="#br1" timeOffset="106591.18">11289 17413 381 0,'0'0'879'0,"-4"-8"-140"0,4 8-96 15,0 0-118-15,0 0-89 0,-5-10 11 16,5 10 17-16,0 0-33 0,0 0-29 0,0 0-38 16,7 10 99-16,-7-10-190 0,7 13-39 0,-3-4-16 15,1 1-35-15,0 4-16 0,-1 1 93 16,0 0-167-16,0 2 103 0,-2-2-156 0,0 2-6 16,-1 1-9-16,-1-2-10 0,1 1-35 15,-1-3-42-15,-1-1-49 0,1-13-44 0,0 22-39 16,0-22-29-16,-1 18-26 0,1-18-10 0,0 12 2 15,0-12-51-15,0 0 25 0,0 0-8 16,0 0 78-16,0 0 20 0,0 0 44 0,0 0 49 16,0 0 33-16,0 0 52 0,0 0 39 15,5-12 25-15,-5 12 28 0,7-14 18 0,-7 14 14 16,6-14-1-16,-6 14-2 0,12-15 10 0,-7 8-5 16,3-4-6-16,-1 3-12 0,3-3-15 0,-2 2-14 15,1-1-13-15,0 3-8 0,-1-4-11 0,-1 5-9 16,0 0-10-16,-7 6-3 0,12-9-13 15,-12 9-1-15,10-5 1 0,-10 5 8 16,0 0 2-16,15 0 3 0,-15 0 5 0,8 6 6 16,-8-6 41-16,10 12 21 0,-10-12-1 0,10 15-5 15,-3-4-1-15,-1 1-1 0,1 0 5 0,-2-1 3 16,-1 2 1-16,2-1-1 0,-2-1-5 16,-1-1-8-16,-3-10-8 0,5 18-6 15,-5-18-14-15,3 14 0 0,-3-14-7 0,3 12-16 16,-3-12-37-16,0 0-28 0,3 13-50 0,-3-13-42 15,0 0-54 1,0 0-56-16,0 0-16 0,0 0-2 0,0 0 11 0,12-4 33 0,-12 4 25 16,3-10 24-16,-3 10 30 0,4-11 27 0,-4 11 22 15,4-8 21-15,-4 8 13 0,5-11 19 16,-5 11 22-16,4-7 13 0,-4 7 23 0,0 0 11 16,5-10 18-16,-5 10 12 0,0 0 27 0,0 0 33 15,0 0 23-15,7-6 3 0,-7 6-17 16,0 0-13-16,0 0-26 0,-3 10-17 0,3-10-14 15,-8 12-10-15,3-4-7 0,-2 3-8 16,0 1 23-16,-3 1-37 0,-1 0 28 0,0 2-32 16,-3 0 40-16,1 0-21 0,-2 0 53 0,0-1-6 15,1-1 53-15,1-1-45 0,1-4 45 16,1 3-56-16,1-4 2 0,3-1 2 0,7-6-25 16,-13 9-30-16,13-9-27 0,0 0-5 0,-8 4 2 31,8-4-2-31,0 0-9 0,0 0 1 0,6-7 3 15,-6 7-2-15,12-7-2 0,-12 7 0 0,16-9 5 16,-7 4 2-16,1 1 0 0,-1 1-1 16,0-1-8-16,-9 4-2 0,20-5-8 0,-20 5-18 15,16-4-14-15,-16 4-1 0,0 0 34 16,19 3-28-16,-19-3 18 0,7 6-65 0,-7-6 7 16,1 10-52-16,-1-10 52 0,-4 16-30 0,-1-4 57 15,-2 1-28-15,-4 0 65 0,1 2-38 16,-2 0 56-16,-4 0-36 0,2 1 70 0,-3-2-19 15,-1 3 48-15,-2-1-35 0,-1 0 50 0,4-2-8 16,0-2 75-16,1 0-10 0,0 0 48 0,4-5-50 16,1 0 39-16,4 0-67 0,7-7-19 15,-11 9-14-15,11-9 42 0,0 0-42 16,0 0-5-16,0 0-1 0,0 0-10 0,13-2-5 16,-3-1 1-16,3-2-3 0,4-1-1 0,-1 1 20 15,5-2-11-15,-1 0-5 0,2 1 5 0,2 0-18 16,-2-1-12-16,-3 1 0 0,4 0-15 15,-5 0-51-15,-1 1-61 0,-1-1-17 16,-2 2-99-16,-3-1-9 0,1 2-84 0,-12 3-3 16,16-5-25-16,-16 5-207 0,12-5-83 0,-12 5-43 15,0 0-17-15,0 0-268 0,4-9-554 0</inkml:trace>
  <inkml:trace contextRef="#ctx0" brushRef="#br1" timeOffset="106763.09">11529 17938 773 0,'0'0'774'0,"-13"-2"-197"0,13 2-93 16,0 0-12-16,-15-1-82 0,15 1 28 15,0 0-50-15,-11 8 17 0,11-8-34 0,-6 15 35 16,6-15-62-16,-2 21 22 0,2-8-77 16,0 4-37-16,0 1-29 0,0 3-31 0,2-2-25 15,-1 2-30-15,0-1-21 0,0-1-19 0,-1 0-14 16,2-2-25-16,-1-1-48 0,0-5-72 16,-1-11-76-16,2 19-77 0,-2-19-53 0,1 14-198 15,-1-14-121-15,0 0-85 0,0 0-862 16,0 0-1195-16</inkml:trace>
  <inkml:trace contextRef="#ctx0" brushRef="#br1" timeOffset="106984.04">11576 17867 311 0,'0'0'921'0,"7"-7"-87"0,-7 7-100 16,0 0-21-16,9 7-83 0,-9-7-7 0,9 20-93 15,-3-1-49-15,0 4-50 0,2 3-60 0,-1 5-51 16,1 0-52-16,-2 3-43 0,0 0-42 15,1 5-30-15,0 1-30 0,-1-6-24 16,-1-2-7-16,-2 0-23 0,1-7-13 0,-1 0-43 16,1-4-26-16,-2-4-78 0,1 0-34 0,-1-5-129 15,0-2-68-15,-2-10-92 0,3 15-176 0,-3-15-204 16,0 0-967-16,0 0-1454 0</inkml:trace>
  <inkml:trace contextRef="#ctx0" brushRef="#br1" timeOffset="107467.16">11900 17712 767 0,'0'0'643'0,"0"0"-110"0,0 0-34 16,0 0-69-16,0 0-37 0,0 0-29 16,0 0-28-16,0 0-41 0,-4 12-42 15,4-12-33-15,-3 12-37 0,3-12-29 0,-5 16 8 16,2-6-57-16,-2 2 16 0,1 0-46 0,-1 0 21 15,0-1-50-15,2-2 24 0,3-9-46 0,-7 17 19 16,7-17-96-16,-5 13-43 0,5-13-137 16,-4 11-57-16,4-11 21 0,0 0-244 0,0 0-14 15,0 0-680-15,3 9-816 0</inkml:trace>
  <inkml:trace contextRef="#ctx0" brushRef="#br1" timeOffset="107655.64">11987 17776 193 0,'0'0'681'0,"0"0"-127"16,2 10-20-16,-2-10-104 0,-3 13-20 0,0-3-65 16,-2 4 4-16,-2 0-80 0,0 4 14 0,-2 0-90 15,0 0 3-15,0 0-78 0,-2 2 10 16,2-4-59-16,1 1 27 0,-1 1-58 0,2-5 23 16,-1 2-78-16,2-4-6 0,1 0-99 0,1-4-32 15,4-7 25-15,-6 13-212 0,6-13 61 16,0 0-191-16,-4 9-15 0,4-9 140 0,0 0-468 15,0 0-349-15</inkml:trace>
  <inkml:trace contextRef="#ctx0" brushRef="#br1" timeOffset="107812.08">11879 18042 1152 0,'0'0'83'0,"8"-7"178"16,-8 7-134-16,8-5 167 0,-8 5-138 0,0 0 188 15,10-3-150-15,-10 3 2 0,0 0 27 0,10 6-46 16,-10-6 29-16,7 12-37 0,-4-3 44 16,0 5-28-16,2 1 32 0,-3 1-53 15,0 2 8-15,0-1-51 0,-1 1 28 0,1-1-62 16,-2 0-7-16,1-1 21 0,0-1-60 0,-1-3 29 15,0-12-65-15,2 19-13 0,-2-19-100 0,1 14-27 16,-1-14-113-16,2 11-80 0,-2-11-89 16,0 0-827-16,0 0-854 0</inkml:trace>
  <inkml:trace contextRef="#ctx0" brushRef="#br1" timeOffset="108093.29">12069 17630 334 0,'0'0'865'0,"4"-13"-129"0,-4 13-35 0,0 0-53 15,0 0-41-15,0 0-60 0,0 0-56 16,12 9-50-16,-12-9-57 0,6 22-25 0,-2-8-34 16,0 4-34-16,0 4-38 0,0 1-34 15,0 0-38-15,-1-1-34 0,2 0-29 0,-2 0-23 16,0-3-19-16,0-1-15 0,-1-2-3 0,0 0-34 15,1-3-44-15,-2-3-43 0,-1-10-53 16,3 18-56-16,-3-18-81 0,1 12-62 0,-1-12-147 16,0 0-40-16,0 0 12 0,0 0-226 15,0 0-93-15,0 0-469 0,0 0-886 0</inkml:trace>
  <inkml:trace contextRef="#ctx0" brushRef="#br1" timeOffset="109913.18">12094 17637 290 0,'0'0'737'0,"0"0"-155"0,-2-10-71 16,2 10-39-16,0 0-29 0,0 0-6 0,0 0-27 15,6-10-29-15,-6 10-40 0,0 0-33 0,10-4-19 16,-10 4-42-16,11-2-35 0,-11 2-38 16,11-3-22-16,-11 3-30 0,18-3-5 0,-18 3 114 15,20-6-176-15,-5 3 120 0,0-1-165 16,1-1 132-16,0 1-153 0,0 0 127 0,0-1-152 15,-1 0 136-15,-1 2-149 0,-2 0 130 16,-12 3-148-16,20-2 143 0,-20 2-140 0,15 0 149 16,-15 0-132-16,12 4 163 0,-12-4-141 0,10 10 16 15,-10-10 14-15,8 14 24 0,-8-14 138 16,5 19-148-16,-3-9 4 0,0 5 0 0,-1-1-1 16,1 1 8-16,-2-1-12 0,0 2 4 0,-1 1-5 15,-1-1-8-15,-1 0-18 0,0-1-38 16,0 0-56-16,-1 0-44 0,-1-2-28 0,1-1-69 15,0 0 10-15,0-4-80 0,4-8 10 16,-7 14-65-16,7-14 10 0,-9 11 101 0,9-11-144 16,-11 7 126-16,11-7-120 0,-11 4 39 0,11-4 60 15,-14 0 185-15,14 0-106 0,-16-1 175 16,16 1-91-16,-20-5 205 0,20 5-71 0,-24-7 196 16,13 2-119-16,1 2 15 0,-1 0 98 15,11 3 13-15,-16-6 40 0,16 6-55 0,-15-7 3 16,15 7-67-16,-9-7 15 0,9 7-39 0,-4-8 41 15,4 8-46-15,0 0 27 0,1-13-52 0,-1 13 26 16,6-12-53-16,-6 12 28 0,13-11-48 16,-5 5-5-16,2-2-3 0,-1 1-2 15,3 0-10-15,-3 1-21 0,0 2-43 0,-9 4-45 16,16-8-47-16,-16 8-34 0,12-4 9 0,-12 4 15 16,0 0-31-16,10 1 8 0,-10-1 132 0,0 0-119 15,0 13 152-15,0-13-110 0,-8 13 183 16,2-1-96-16,-1 0 176 0,-1 0-83 0,-3 0 21 15,2-2 73-15,0 2 6 0,-1-2 63 0,1-1-49 16,2 0 28-16,1-4-60 0,6-5 27 16,-10 10-74-16,10-10 20 0,-5 8-59 0,5-8 41 15,0 0-53-15,0 0 37 0,0 0-53 16,0 0 38-16,15-4-55 0,-15 4 24 0,14-11-64 16,-6 7 22-16,1 0-51 0,2-4 24 0,-1 3-52 15,-1 0 12-15,-9 5-58 0,14-7 22 16,-14 7-17-16,12-6 53 0,-12 6-15 0,0 0 58 15,0 0-23-15,10 4 42 0,-10-4-27 0,0 0 41 16,-3 14 1-16,3-14 46 0,-6 14-23 16,0-6 51-16,1 4-20 0,-1-1 57 0,-1 1-13 15,1-1 62-15,-2 0-50 0,3-1 46 16,0-3-56-16,5-7 26 0,-8 14-61 0,8-14 14 16,-6 10-51-16,6-10 35 0,0 0-45 0,-1 12 39 15,1-12-53-15,0 0 20 0,0 0-84 16,11 3-7-16,-11-3-78 0,11-2 27 0,-11 2-46 15,15-4 28-15,-15 4-36 0,15-6 40 0,-15 6 100 16,15-5-154-16,-15 5 99 0,11-3-136 16,-11 3 19-16,0 0 34 0,0 0 28 0,12 2 19 15,-12-2 14-15,0 0 22 0,-3 15 15 16,-1-7 34-16,-2 3 41 0,-3 3 45 0,-2 3 51 16,-1-2 142-16,-3 6-108 0,0 0-5 0,-1-1 79 15,0 0-32-15,2-4 45 0,1-1-47 16,4-2 9-16,0-1-56 0,0-2 9 0,2-1-67 15,7-9 31-15,-7 11-38 0,7-11 36 0,0 0-52 16,0 0 34-16,0 0-57 0,0 0 17 16,16-4-45-16,-3-3 26 0,-1-1-60 0,2 0 21 15,2-4-39-15,0 1 40 0,-1 2-36 16,1-2 51-16,-3 1-39 0,0 1 46 0,1 0-33 16,-3 0 51-16,1 0-47 0,-1 2 51 0,-4 0-29 15,1 2 65-15,-8 5-17 0,12-9 54 16,-12 9-36-16,8-7 32 0,-8 7-47 0,8-5 42 15,-8 5-57-15,0 0 38 0,11-6-57 16,-11 6 35-16,0 0-50 0,0 0 41 0,0 0-51 16,0 0 49-16,0 0-47 0,12 2 47 15,-12-2-44-15,0 0 55 0,3 10-28 0,-3-10 49 16,0 13-19-16,0-13 67 0,2 19 5 0,-1-7 48 16,1 5-46-16,1-1 39 0,-2 2-43 15,1-1 3-15,0 2 24 0,-1-1 9 0,1 0 7 16,-1 1-1-16,1-3-14 0,-2 2-13 0,0-2 2 15,0-2-22-15,0-1 3 0,0-13-33 0,-1 23 2 16,1-23-21-16,-2 19 4 0,2-19-22 16,-3 16 14-16,3-16-28 0,-4 15-2 15,4-15-38-15,-6 10 0 0,6-10-46 0,-7 8 6 16,7-8-43-16,-9 4-2 16,9-4-15-16,-13 3-1 0,13-3 54 0,-15-3-42 0,15 3 22 0,-19-3 13 15,19 3 8-15,-18-6 13 0,18 6 14 16,-18-5 26-16,18 5 24 0,-15-5 9 15,15 5-6-15,-11-4-5 0,11 4-6 0,-9-4-10 16,9 4 1-16,0 0 0 0,-8-7 1 0,8 7-7 16,0 0-32-16,0-13-25 0,0 13-39 0,6-13-38 15,-6 13-8-15,10-18-63 0,-2 5-2 16,2-4-88-16,1 0 7 0,2-1-64 0,2-3 6 16,1-2 116-16,0 0-130 0,2-1 18 15,-2 0 32-15,5-5 45 0,-1 2 50 0,-3 2 45 16,1 1 38-16,-3 0 163 0,2 2-87 0,-2-2 191 15,1 4-89-15,-5 2 40 0,2 2 58 16,-3 1-5-16,-2 2 67 0,2 1-21 0,-2 4 38 16,-3 2-42-16,-5 6 18 0,8-12-36 15,-8 12 54-15,0 0-44 0,9-5 30 0,-9 5-54 16,0 0 19-16,6 8-50 0,-6-8 22 0,0 0-43 16,2 16 22-16,-2-16-37 0,1 13 21 15,-1-13-38-15,1 16 24 0,-1-16-35 0,1 14 26 16,-1-14-34-16,1 11 29 0,-1-11-40 15,4 11 30-15,-4-11-47 0,3 9 35 0,-3-9-35 16,6 6 36-16,-6-6-44 0,0 0 32 0,13 5-46 16,-13-5 36-16,0 0-53 0,16-1 8 0,-16 1-57 15,13-3 1-15,-13 3-57 0,15-6 0 0,-15 6-90 16,15-7-4-16,-15 7-76 0,14-11 0 16,-14 11 69-16,13-11-172 0,-13 11 74 0,11-9-205 15,-11 9 114-15,7-8-139 0,-7 8 195 0,0 0-72 16,5-11 142-16,-5 11 341 0,0 0-33 15,0 0 260-15,0 0-58 0,0 0 40 0,0 0 53 16,0 0-23-16,0 0 49 0,0 0-59 16,-5 8 13-16,5-8-77 0,-2 18 26 0,0-7-70 15,0 5 20-15,2 0-69 0,-2 0 31 0,1 0-70 16,0 0 25-16,1-1-55 0,0-3 25 16,0-12-61-16,0 21-14 0,0-21-126 0,2 18-51 15,-2-18-85-15,3 13-80 0,-3-13-32 16,0 0-351-16,8 7-316 0,-8-7-658 0</inkml:trace>
  <inkml:trace contextRef="#ctx0" brushRef="#br1" timeOffset="110058.3">12841 17867 252 0,'0'0'438'0,"0"0"-99"15,-5 13-63-15,5-13-65 0,-5 12-42 0,5-12-60 16,-6 14-98-16,0-4-115 0,2-2-139 0,-2 3-217 16,0 1 63-16</inkml:trace>
  <inkml:trace contextRef="#ctx0" brushRef="#br1" timeOffset="110421.66">12590 18140 754 0,'0'0'680'0,"-7"8"-146"0,7-8 5 0,0 0-93 16,-4 10-11-16,4-10-73 0,0 0 20 16,0 0-68-16,0 12 5 0,0-12-49 0,0 0 10 15,8 9-56-15,-8-9 11 0,8 4-68 0,-8-4 11 16,11 4-67-16,-11-4 14 0,12 2-62 16,-12-2-10-16,14 1-9 0,-14-1-10 0,19-4 1 15,-19 4 32-15,19-6-53 0,-7 0 35 0,1-1-47 16,0 1 49-16,-1-1-53 0,1 0 49 15,-2 0-52-15,0 1 52 0,-2 1-43 0,-9 5 39 16,15-7-43-16,-15 7 60 0,14-7-41 0,-14 7 66 16,10-4-39-16,-10 4 17 0,12-2 1 15,-12 2 3-15,0 0 6 0,16 0 3 0,-16 0-10 16,0 0-10-16,14 5-1 0,-14-5-6 16,8 6-13-16,-8-6-1 0,8 11-2 0,-8-11-5 15,5 15-16-15,-5-15-30 0,3 18-67 0,-3-18-92 16,2 19-122-16,-2-19-103 0,2 19-190 15,-2-19-191-15,3 18-210 0,-3-18-429 0,5 16-1030 16</inkml:trace>
  <inkml:trace contextRef="#ctx0" brushRef="#br1" timeOffset="110547.31">12993 18281 1274 0,'10'6'807'0,"-10"-6"-154"0,0 0-185 16,0 0-70-16,0 0-185 0,10 4-99 0,-10-4-25 15,0 0-314-15,0 0-269 0,0 0-535 0,5 7-638 16</inkml:trace>
  <inkml:trace contextRef="#ctx0" brushRef="#br1" timeOffset="127622.85">20903 11307 554 0,'-5'-7'692'0,"5"7"-163"0,-11-13-76 0,11 13-26 16,-9-9-66-16,9 9 16 0,-10-6-52 0,10 6 7 16,-12-4-40-16,12 4-4 0,-15-3-45 15,15 3-20-15,-17 0-19 0,17 0-16 0,-19 3-15 16,7-2-22-16,-1 2-16 0,-1 3 0 0,-1 1-12 15,-3 2-7-15,1 3-8 0,0 2-11 16,-1 5 4-16,-2 1-13 0,-3 7 1 0,2 3-11 16,0 1-6-16,0 1-10 0,4 1-1 15,-2 0-8-15,2 0 2 0,4-5-15 0,2 0 2 16,0-1-4-16,3-1 3 0,3-1 4 0,0 0 3 16,4 0 12-16,-1 0-16 0,2 2 14 15,0-1-15-15,2 0 9 0,-2-1-13 16,3 2 12-16,1-1-14 0,0-2 7 0,2 1-9 15,2-2-3-15,-1 0-10 0,3 3 0 0,1-2-4 16,4-2 6-16,-1 0-6 0,5-2 4 16,-2 1-4-16,2-2-1 0,3 0 0 0,2-2 1 15,-1 0 1-15,2 1 2 0,0-4 0 16,2 1-21-16,0 0 0 0,0-2 0 0,1 0 0 16,-1 0 0-16,3-2 0 0,1 0 0 0,-2 0 0 15,3-1 0-15,0-1 0 0,2 0 0 16,0-1 0-16,1 1 0 0,1-1 0 0,-2-1 0 15,2-1 0-15,1 0 0 0,0 0 0 16,1-2 0-16,-2-1 0 0,2 1 0 0,1-2 0 16,-1 0 0-16,1 0 0 0,-1 0 0 15,1-2 0-15,-1 0 0 0,-1 0 0 0,0 0 0 16,-1-2 0-16,-3 2 0 0,2-1 0 0,-4 0 0 16,3 1 0-16,-3-1 0 0,7 1 0 15,-2-1 0-15,2 0 0 0,-1 0 0 0,-5 1 0 16,5-1 0-16,-1-1 0 0,-2 1 0 15,-1 0 0-15,-3-1 0 0,3 0 0 0,-4 0 0 16,1 2 0-16,1-3 0 0,-2 1 0 0,-1 2 0 16,0-1 0-16,0 0 0 0,1 0 0 15,-2 0 0-15,1-1 0 0,0 1 0 16,-1-1 0-16,2-1 0 0,-2 1 0 0,2-2 0 16,3-2 0-16,1 0 0 0,1-1 0 0,1-1 0 15,5-3 0-15,0 1 0 0,0-2 0 16,3-1 0-16,-1 1 0 0,-1-2 0 0,0-1 0 15,-1 0 0-15,0 0 0 0,-1 0 0 16,-1-2 0-16,0 1 0 0,-3-1 0 0,-1 0 0 16,0-1 0-16,-3 0 0 0,1 1 0 0,-7 2 0 15,-1-1 0-15,1-1 0 0,-5 0 0 16,1 1 0-16,-3 1 0 0,-3 0 0 0,-1-1 0 16,1-1 0-16,-5 1 0 0,5-2 0 0,-6-1 0 15,2 1 0-15,-4-1 0 0,1 0 0 16,-1-1 0-16,0 1 0 0,-4 1 0 15,-1 0 0-15,0 1 0 0,0-1 0 0,-3 1 0 16,-2 0 0-16,1 1 0 0,-4-2 0 0,-3 0 0 16,1 0 0-16,-3 1 0 0,-3-1 0 15,-6 0 0-15,2 0 0 0,-4 0 0 0,-1 1 0 16,-3 2 0-16,-1-2 0 0,-2 0 0 16,-5 0 0-16,0 0 0 0,-2 0 0 0,-2 1 0 15,0-1 0-15,0 1 0 0,-1 0 0 0,-1 1 0 16,2-1 0-16,-3 1 0 0,-2 2 0 15,-2 0 0-15,1 1 0 0,-3 0 0 0,-3 0 0 16,-2 2 0-16,1-1 0 0,-5 2 0 16,2 0 0-16,1 2 0 0,0-2 0 0,-1 1 0 15,2 2 0-15,1-2 0 0,-1 1 0 16,2 3 0-16,2-3 0 0,0 2 0 0,-1 1 0 16,2-1 0-16,2 2 0 0,2 1 0 0,3-1 0 15,0 2 0-15,-1-1 0 0,1 1 0 16,1 1 0-16,0-2 0 0,1 2 0 0,1 0 0 15,5 2 0-15,1-2 0 0,0 0 0 16,3 0 0-16,3 0 0 0,2 1 0 0,0-1 0 16,2 2 0-16,-1-1 0 0,4 0 0 15,-4 1 0-15,3 0 0 0,1 1 0 0,0 1 0 16,-1-1 0-16,0 1 0 0,1 1 0 16,1 0 0-16,0-1 0 0,0 2 0 0,-4 1 0 15,4-2 0-15,-1 0 0 0,1 0 0 0,2 1 0 16,-3-1 0-16,2 0 0 0,0 0 0 15,1 1 0-15,-1-1 0 0,-1 0 0 0,0 1 0 16,-2 2 0-16,0-1 0 0,-1 1 0 0,2 0 0 16,-3 1 0-16,2-3 0 0,3 1-35 15,0 0-111-15,5-2-73 0,-1 1-54 16,2-2-66-16,10-4-59 0,-14 6-47 0,14-6-38 16,-14 9 6-16,14-9-7 0,-10 10-49 0,10-10-853 15,-7 11-986-15</inkml:trace>
  <inkml:trace contextRef="#ctx0" brushRef="#br1" timeOffset="128998.52">17334 18000 470 0,'0'0'719'0,"0"0"-156"0,0 0-147 16,0 0-60-16,0 0-95 0,0 0 13 16,0 0-55-16,0 0 27 0,0 0-46 0,0 0 32 15,0 0-61-15,0 0 18 0,0 0-65 16,0 0 23-16,8-5-51 0,-8 5 46 0,0 0-51 16,0 0 37-16,0 0-47 0,0 0 34 0,0 0-48 15,0 0 35-15,0 0-52 0,0 0 29 0,0 0-47 16,0 0 32-16,0 0-42 0,0 0 34 15,0 0-43-15,0 0 33 0,0 0-38 0,0 0 32 16,0 0-36-16,0 0 28 0,0 0-39 16,0 0 36-16,0 0-36 0,0 0 30 0,0 0-33 15,0 0 32-15,0 0-26 0,0 0 27 0,0 0-28 16,0 0 36-16,0 0-27 0,0 0 9 16,0 0 5-16,0 0 3 0,0 0 7 0,0 0 3 15,0 0 3-15,0 0 1 0,0 0-2 16,0 0 6-16,0 0-15 0,0 0-4 0,0 0-1 15,0 0-3-15,0 0-5 0,0 0-1 0,0 0-3 16,0 0 0-16,0 0-1 0,0 0-4 16,0 0 4-16,0 0 3 0,0 0-7 0,0 0-30 15,0 0-41-15,0 0-38 0,0 0 3 16,0 0-104-16,0 0-27 0,0 0-129 0,0 0-84 16,0 0 19-16,-1-11-321 0,1 11-379 0,-4-23-744 15</inkml:trace>
  <inkml:trace contextRef="#ctx0" brushRef="#br1" timeOffset="129894.21">16913 15768 342 0,'0'0'272'16,"0"0"-56"-16,0 0-32 0,0 0-22 16,0 0-19-16,0 0-17 0,0 0-11 0,0 0-14 15,0 0-17-15,0 0-11 0,0 0-13 0,0 0-8 16,0 0-3-16,0 0-2 0,0 0 8 15,0 0 1-15,0 0-1 0,0 0 8 0,0 0-9 16,0 0-1-16,0 0 0 0,0 0-6 16,0 0-3-16,0 0-8 0,0 0-4 0,0 0-5 15,0 0-3-15,0 0-5 0,0 0-2 0,0 0-4 16,0 0 1-16,0 0 2 0,0 0 3 16,0 0 5-16,0 0 2 0,0 0 7 15,0 0-1-15,0 0-1 0,0 0-2 0,0 0-3 16,0 0-1-16,0 0-4 0,0 0-2 0,0 0-4 15,0 0-1-15,0 0-5 0,0 0 0 16,0 0-2-16,0 0-5 0,0 0 2 0,-2-10-1 16,2 10 0-16,0 0-3 0,0 0-3 15,0 0-1-15,0 0-8 0,0 0-8 0,0 0-18 16,0 0-21-16,0 0-24 0,0 0-30 0,0 0-25 16,0 0-25-16,0 0-23 0,0 0-38 15,0 0-38-15,0 0-284 0,0 0-57 0</inkml:trace>
  <inkml:trace contextRef="#ctx0" brushRef="#br1" timeOffset="149485.57">20255 15741 1457 0,'0'0'909'0,"-11"4"-196"16,11-4-65-16,0 0-60 0,-10 3-95 0,10-3-68 15,0 0-61-15,0 0 62 0,0 0-113 16,0 0 75-16,0 0-138 0,0 0 76 0,0 0-138 16,15-2 75-16,-15 2-146 0,23-5 94 0,-7 1-146 15,-1-2-18-15,4 4-47 0,-1-3 0 16,0 2 0-16,2-2 0 0,-2 2 0 15,2-1 0-15,-1 3 0 0,0-2 0 0,-1 2 0 16,-2-1 0-16,0 1 0 0,-3-1-7 0,-13 2-300 16,20-2-23-16,-20 2-27 0,18-3-18 15,-18 3-33-15,14-1-60 0,-14 1-61 0,10-6-56 16,-10 6-70-16,10-8-71 0,-10 8-350 16,5-13-691-16</inkml:trace>
  <inkml:trace contextRef="#ctx0" brushRef="#br1" timeOffset="149954.74">20558 15529 334 0,'-7'-9'648'0,"3"1"-105"0,4 8-55 0,-8-11-29 16,8 11-85-16,-6-10-21 0,6 10-34 0,0 0-31 16,-5-8-25-16,5 8-17 0,0 0-13 15,0 0 1-15,0 0-4 0,0 0-2 16,-11 7-6-16,11-7-11 0,-4 18 110 0,0-5-135 16,2 5 97-16,-1 4-131 0,-1 1 95 0,1 4-110 15,-1 2-43-15,-2 3 31 0,0 1-42 16,1 0 44-16,-1 3-29 0,2 4 25 0,-7 0-35 15,5-1 19-15,1-3 92 0,-3 2-138 16,1 1 26-16,-1-6-87 0,1-1 0 0,1-1 0 16,-2 0 0-16,0-3 0 0,1-3 0 0,1-3 0 15,1-3 0-15,-2-1 0 0,2-4 0 16,0 0 0-16,2-4-1 0,3-10-130 0,-10 11-36 16,10-11-13-16,-12 3 13 0,12-3 11 15,-19-9 8-15,5 1-3 0,-1-4 2 0,-2-2 29 16,-2-3 25-16,-1 2 22 0,-1-1 23 15,6 2 31-15,-2 1 150 0,1-1-106 0,1 3 3 16,3 0 37-16,1 3-33 0,3 0 18 0,2 3-23 16,6 5 25-16,-8-11 7 0,8 11 41 15,0 0-32-15,2-12 35 0,-2 12-37 0,8-5 29 16,-8 5-46-16,15-7 22 0,-15 7-41 16,18-4 28-16,-18 4-46 0,25-6 20 0,-10 2-74 15,1-1-13-15,0-1-75 0,4-1-28 0,-2-2-69 16,0 0-29-16,1-3 52 0,1-1-157 15,0-1-28-15,2-3-33 0,-2 1-42 16,-1-2-23-16,0 0-12 0,-1-2 5 0,-1 1 15 16,-1-3 16-16,0 0-7 0,1-1-206 0,-4-2-184 15</inkml:trace>
  <inkml:trace contextRef="#ctx0" brushRef="#br1" timeOffset="150439.76">20571 15659 926 0,'9'-21'325'0,"1"2"21"16,-2 1 24-16,-1 4-5 0,0 0 4 15,1 2-30-15,-3 3-7 0,0 0 15 0,-5 9 7 16,9-8 1-16,-9 8-20 0,0 0-20 0,14-2-22 15,-14 2-24-15,10 3-23 0,-10-3-22 16,11 7 86-16,-11-7-146 0,12 11 87 0,-12-11-142 16,13 10 87-16,-6-3-129 0,2-2 106 15,-2 0-124-15,0 1 88 0,1-2-124 0,-8-4 90 16,18 7-118-16,-18-7 94 0,19 1-146 16,-19-1 93-16,22-1-142 0,-6-4 98 0,-1 0-122 15,1-1-7-15,-3-2 1 0,1 2 20 0,-1-3 15 16,-1 2 12-16,-1 2 10 0,-4-1 17 15,-7 6 6-15,13-6 17 0,-13 6-1 0,0 0 7 16,0 0-5-16,0 0 2 0,0 0 11 16,-2 11 4-16,-8 0 6 0,-2 3 3 0,-3-1-2 15,0 4-10-15,-3 0-10 0,-1 2-8 0,0 0-4 16,-1-1 2-16,0-1-13 0,1 0-6 16,4-3 0-16,-1-2 1 0,0 0 3 15,3-3-6-15,2-1-19 0,-1 0-18 0,3-2-27 16,9-6 9-16,-13 6 6 0,13-6 26 0,-10 3 20 15,10-3 12-15,0 0 15 16,0 0 20-16,-12 3 20 0,12-3 54 0,0 0 66 0,0 0 43 16,-7 8 31-16,7-8 22 0,-2 9 12 0,2-9 1 15,-2 20-20-15,2-20 106 0,-2 28-151 16,2-11-43-16,-3 4 33 0,3-2 100 0,-2 6-130 16,1 1 78-16,-1-1-128 0,-1 1-19 15,1 0-9-15,1-3-18 0,-1 1-45 0,1-5-64 16,1-1-79-16,-1-2-89 0,0-3-91 15,1-13-93-15,1 20-53 0,-1-20-96 0,0 0-108 16,3 11-632-16,-3-11-936 0</inkml:trace>
  <inkml:trace contextRef="#ctx0" brushRef="#br1" timeOffset="151128.54">20663 15887 193 0,'3'-7'642'0,"5"0"-94"0,-8 7-66 15,12-12-30-15,-2 5-67 0,0-3-22 0,4 2-33 16,-1-2-23-16,3 0-28 0,1-1-46 16,-1 2-33-16,1-1-47 0,2 1-29 0,-4 0-34 15,-1 3-8-15,-1 0-22 0,1 2-6 0,-3 0 4 16,-11 4 8-16,17-5-5 0,-17 5 7 16,13-2 29-16,-13 2 29 0,0 0 32 0,18 2 16 15,-18-2 24-15,8 9 22 0,-8-9 4 16,8 18 111-16,-5-4-125 0,3 4 87 0,-5 1-122 15,-1 3-35-15,3 5 28 0,-3 1 95 16,0 1-144-16,0 5-62 0,0-2-57 0,0 4 0 16,0-9 0-16,-3 1 0 0,3-1 0 0,0-2 0 15,0-1 0-15,-1-4 0 0,1-1 0 16,0-1 0-16,-2-2 0 0,1-1 0 0,-2-5 0 16,1 0 0-16,2-10 0 0,-4 19 0 15,4-19 0-15,-10 14 0 0,10-14-38 0,-9 8-195 16,9-8-41-16,-13 1-28 0,13-1-20 15,-17-6-10-15,3-2 6 0,-1-2-14 0,-4-3 37 16,2-1 56-16,-4-2 50 0,1 0 50 16,-1-1 56-16,2 1 77 0,0 3 66 0,3 0 63 15,-1 1 39-15,4 3 20 0,1 1 115 0,1 0-144 16,1 0 94-16,1 3-168 0,9 5 103 16,-12-10-168-16,12 10 103 0,-7-6-131 0,7 6 115 15,0 0-126-15,-6-10 118 0,6 10-123 16,0 0 127-16,0 0-139 0,4-12 122 0,-4 12-123 15,7-7 117-15,-7 7-120 0,13-6 118 16,-13 6-124-16,18-5 124 0,-18 5-165 0,15-6 81 16,-15 6-161-16,18-1-31 0,-18 1-14 0,15-1 10 15,-15 1 14-15,11 2 13 0,-11-2 33 16,8 9 34-16,-8-9 19 0,1 14 29 0,-1-14 58 16,-3 19 33-16,-1-5 49 0,-2 1 50 15,1 1 36-15,-2-1 13 0,2 0 1 0,-2-1-17 16,4-1-17-16,-2-2-26 0,2-2-22 0,3-9-13 15,-5 15-34-15,5-15-6 0,-2 11-8 16,2-11-9-16,0 0-5 0,0 0-28 16,9 6-42-16,-9-6-55 0,13-6-45 0,1-2-54 15,-1-1-41-15,6-3-48 0,0-3-54 0,3-1-45 16,2-2-65-16,1 1-41 0,1-5-39 16,4-1-356-16,-1 0-471 0</inkml:trace>
  <inkml:trace contextRef="#ctx0" brushRef="#br1" timeOffset="151457.16">21384 15691 455 0,'8'-5'860'0,"-8"5"-113"15,10-6-70-15,-10 6-62 0,0 0-63 0,0 0-74 16,-4 9-85-16,4-9-66 0,-16 16-57 16,5-5-46-16,-3 3-34 0,-1-1-28 15,0 2-24-15,0-1-25 0,0 0-26 0,-1-2-16 16,5-2-16-16,-1 0-7 0,1-1-24 0,3-2-30 15,8-7-38-15,-14 11-46 0,14-11-39 16,-7 7-9-16,7-7 5 0,0 0 16 0,-9 6 16 16,9-6 15-16,0 0 15 0,0 0 10 15,0 0 18-15,0 0 47 0,-6 7 54 0,6-7 31 16,0 0 24-16,2 14 10 0,-2-14 5 0,2 19 99 16,-2-3-121-16,0 4 121 0,0 4-135 15,0 4 2-15,-2 0-7 0,0 6 1 0,-3-2-7 16,2 1-8-16,1 1-16 0,-4-2-8 0,2 0-16 15,1 0-5-15,-2-7-31 0,2-2-59 16,-1-5-81-16,2 0-93 0,2-5-86 16,-2-2 32-16,2-11-237 0,0 11 1 0,0-11-339 15,0 0-484-15,0 0-951 0</inkml:trace>
  <inkml:trace contextRef="#ctx0" brushRef="#br1" timeOffset="152051.66">21270 15961 854 0,'5'-9'682'0,"1"3"-42"0,-6 6-71 16,9-12-56-16,-9 12-52 0,12-9-44 0,-4 3-54 15,3-1-71-15,3 0-53 0,1 0-48 0,1-1-38 16,2-1-31-16,3 1-24 0,1-2-19 16,1 3-17-16,-2-1-8 0,2 0-15 0,0-1-25 15,0 2-8-15,-4 2-34 0,-1 1 9 16,-2-2-3-16,0 2 3 0,-4 3 4 0,1-1 20 15,-13 2 18-15,17-1 20 0,-17 1 11 16,17 3 32-16,-9 2 21 0,1 4 26 0,1 3 14 16,-2 1 7-16,-1 5 104 0,-1 2-127 15,-1 4 107-15,2 1-122 0,-3 6-7 0,-1 1-1 16,-1 1-5-16,0 0 2 0,-2 3-12 0,0-1-9 16,0-2-15-16,-2 2 0 0,2-6-12 15,0-1 4-15,-2 0-6 0,2-2-17 0,-2-1-38 16,1 0 0-16,0-3 0 0,-1-2 0 15,1-3 0-15,-1 0 0 0,2-4 0 0,0-13 0 16,-3 20 0-16,3-20 0 0,-4 18 0 16,4-18 0-16,-5 12 0 0,5-12 0 0,-11 8-2 15,11-8-184-15,-11 3-46 0,11-3-49 0,-20-9-60 16,6 1-37-16,1-5 101 0,-5-7-157 16,0-2 123-16,2-2-151 0,-4-5 17 0,2-1 17 15,-2-3 6-15,2 0 17 0,-2 0 10 16,4 1 14-16,-3 1 40 0,7 4 70 0,-4 4 142 15,3 0 148-15,1 6 124 0,3 0 76 0,0 4 38 16,0 0 40-16,2 3 12 0,2 2-17 16,-1 0-15-16,6 8-22 0,-8-10-18 15,8 10-29-15,0 0-5 0,-10-5-12 0,10 5-13 16,0 0-15-16,-6 12-26 0,6-12-26 0,-5 20-18 16,3-5-21-16,-1 1-15 0,2 3-17 15,-1-1-13-15,1 0-57 0,-1 0-70 0,2-3-82 16,0-1-86-16,0-14 51 0,0 19-264 0,0-19-100 15,2 14-133-15,-2-14-310 0,0 0-633 16</inkml:trace>
  <inkml:trace contextRef="#ctx0" brushRef="#br1" timeOffset="152405.45">21326 16070 402 0,'0'0'649'0,"9"-9"-80"0,-9 9-31 16,13-7-31-16,-13 7-47 0,16-6-39 15,-5 4-40-15,-2-1-49 0,7 0-62 0,2 0-46 16,-4 0-45-16,4 0-35 0,-6 2-32 0,2 0-35 16,-14 1-3-16,21 1-29 0,-21-1-21 15,20 4-16-15,-20-4-19 16,15 7-17-16,-15-7-9 0,12 9 2 0,-12-9-2 16,2 11 10-16,-2-11 4 0,2 12 5 15,-2-12 1-15,-4 14 9 0,4-14-3 0,-10 15 6 16,1-5 3-16,1 1 6 0,-2-3-11 0,0 1 46 15,-1 0 23-15,1-2 43 0,-1 1 32 16,2-1 21-16,3-2 21 0,6-5 11 16,-14 8 4-16,14-8-25 0,-11 9-27 0,11-9-32 15,-7 5-22-15,7-5-14 0,0 0-3 0,0 0 1 16,0 0-18-16,0 0-8 0,0 0-9 16,5 10-26-16,-5-10-47 0,0 0-52 0,17-4-69 15,-17 4-86-15,16-8-80 0,-3 3-110 16,1-3-116-16,0 4-174 0,2-3-719 0,3-3-1055 15</inkml:trace>
  <inkml:trace contextRef="#ctx0" brushRef="#br1" timeOffset="152766.49">22056 15838 384 0,'-7'-8'1027'0,"0"1"-199"15,7 7-89-15,-11-12-50 0,11 12-85 16,-7-9-104-16,7 9-60 0,-6-6-73 0,6 6-67 15,0 0-12-15,0 0-26 0,-7-7-28 0,7 7-21 16,0 0-25-16,0 0-31 0,7 8-31 16,-7-8-25-16,8 7-23 0,-8-7-15 0,10 11 84 15,-10-11-128-15,11 11 77 0,-11-11-166 16,8 11 48-16,-8-11-180 0,10 11-44 0,-10-11-51 16,7 8-51-16,-7-8-60 0,6 10-67 0,-6-10-47 15,2 10-51-15,-2-10-68 0,0 0-638 16,0 14-887-16</inkml:trace>
  <inkml:trace contextRef="#ctx0" brushRef="#br1" timeOffset="153079.04">21957 15948 724 0,'-11'1'733'0,"1"4"-79"0,10-5-44 16,-17 2-27-16,17-2-37 0,-14 5-55 0,14-5-86 16,-11 2-64-16,11-2-66 0,0 0-60 15,-9 4-21-15,9-4-9 0,0 0-14 0,0 0-22 16,0 0-21-16,0 0-41 0,9-4 5 15,-9 4-16-15,18-5-11 0,-9 2-10 0,0 0-11 16,5-1-16-16,-1-1-8 0,-1 0-5 0,3 1-8 16,-4 1-26-16,-11 3-19 0,18-2-15 15,-18 2-19-15,15-2 9 0,-15 2 17 16,12 2 11-16,-12-2 6 0,5 8 9 0,-5-8 8 16,0 12 8-16,0-12 1 0,-5 22 3 0,-1-7 4 15,-4-1 6-15,1 3 1 0,-2-1-1 16,-2 3 0-16,-3 0-3 0,0 0 0 0,3-3 1 15,-1 1-14-15,1-4-54 0,1-2-65 16,3-2-96-16,3-1-110 0,6-8 59 0,-11 10-235 16,11-10-99-16,0 0-92 0,0 0-478 0,0 0-787 15</inkml:trace>
  <inkml:trace contextRef="#ctx0" brushRef="#br1" timeOffset="153251.04">21936 16088 371 0,'0'0'574'0,"0"0"-38"0,0 0-25 16,0 0-12-16,0 0-56 0,10 4-23 15,-10-4-33-15,0 10-27 0,0-10-46 0,-4 20-33 16,0-6-31-16,2 2-25 0,-2 0-37 0,0 0-32 16,1 2-36-16,1-2-28 0,0-1-21 15,0-2-21-15,0-3-46 0,2-10-71 0,0 18 53 16,0-18-222-16,0 13 81 0,0-13-197 16,0 0-70-16,4 9-131 0,-4-9-189 0,0 0-290 15,13-4-646-15</inkml:trace>
  <inkml:trace contextRef="#ctx0" brushRef="#br1" timeOffset="153579.98">22159 16079 759 0,'0'0'756'15,"11"-12"-47"-15,-11 12-57 0,5-6-70 16,-5 6-82-16,0 0-79 0,0 0-94 0,0 0-67 16,0 0-54-16,0 0-41 0,-9 1-35 0,9-1-41 15,-14 8-56-15,14-8-45 0,-15 9-36 16,6-5-20-16,-1 0-1 0,0 1 14 0,1-1 10 15,-1-1 16-15,10-3 12 0,-17 6 27 16,17-6 20-16,-14 6 21 0,14-6 13 0,-11 4 5 16,2 0 31-16,9-4-58 0,0 0 22 15,-10 8 22-15,10-8 29 0,0 0 0 16,0 0 5-16,1 13-11 0,-1-13 6 16,9 9-8-16,-9-9-9 0,9 11-13 0,-9-11-18 15,13 12-14-15,-13-12-7 0,13 9-10 0,-13-9-6 16,14 11-8-16,-14-11-6 0,14 9-18 15,-14-9-38-15,11 8-16 0,-11-8-38 0,9 6-43 16,-9-6-54-16,8 5-39 0,-8-5-55 0,0 0-44 16,12 6 81-16,-12-6-252 0,0 0-162 15,0 0-644-15,13-1-909 0</inkml:trace>
  <inkml:trace contextRef="#ctx0" brushRef="#br1" timeOffset="153971.54">22198 15948 369 0,'0'0'568'0,"0"0"-92"0,0 0-75 16,0 0-38-16,0 0-34 0,-7-6-22 0,7 6-2 15,0 0-25-15,0 0-20 0,0 0-16 16,0 0-12-16,0 0-4 0,9-5-13 0,-9 5 5 15,0 0 7-15,0 0 0 0,13-3-7 16,-13 3-13-16,11-3-19 0,-11 3-10 0,16-4-13 16,-4 0-13-16,-4 1 3 0,8 0 15 0,2-2-5 15,0 1-26-15,0 0-25 0,2-1-22 16,-2 1-15-16,2 1-18 0,-1 0-11 0,-2 1-12 16,1 0 1-16,-5 1-16 0,1 1-3 15,-14 0-3-15,22 3-3 0,-10 0-9 0,-5 1-23 16,-7-4-36-16,13 11-30 0,-13-11-26 15,9 16-23-15,-7-6-18 0,-2-10-27 0,2 20-34 16,-4-9-34-16,0 4-45 0,-2 0-27 0,-1-2-41 16,0 1-45-16,-3-2 62 0,1 1-288 15,-2-1-619-15,-2-2-859 0</inkml:trace>
  <inkml:trace contextRef="#ctx0" brushRef="#br1" timeOffset="154175.43">22275 16008 815 0,'0'0'730'0,"-8"-9"-131"16,8 9-107-16,0 0-90 0,-11-6-33 0,11 6-14 16,0 0-3-16,-10 11-7 0,10-11-37 0,-6 18-36 15,1-4-30-15,1 5-27 0,-3 3-5 16,-2 3-6-16,2 4-21 0,-3 2-10 0,1 0-28 16,-1-1-31-16,1 1-25 0,1-4-24 0,0-3-34 15,2-2-57-15,1-1-57 0,1-4-68 16,0-2 56-16,1-1-237 0,3-4 66 0,0-10-203 15,-3 12-91-15,3-12-182 0,0 0-517 16,0 0-867-16</inkml:trace>
  <inkml:trace contextRef="#ctx0" brushRef="#br1" timeOffset="154569.73">22368 15865 12 0,'11'-14'849'0,"-4"2"-98"0,-2 4-26 0,-5 8-54 16,8-8-57-16,-8 8-64 0,0 0-74 15,0 0-43-15,5 16-63 0,-10-3-33 0,1 5-24 16,-3 3 60-16,-2 5-162 0,-5 1-35 16,4 2-35-16,-1-2-27 0,-1 2-28 0,1-3-16 15,0-2-17-15,2-4-15 0,2-1-12 0,1-2-38 16,1-3-43-16,1-1-36 0,1-2-17 16,3-11-8-16,-1 13 9 0,1-13-14 15,0 0 1-15,10 7-10 0,-10-7 5 0,0 0 9 16,16-3 17-16,-16 3-5 0,18-7 13 0,-10 4 10 15,1 0 18-15,5-2 10 0,-3 1 15 16,1-1 5-16,-1 3 7 0,-11 2 6 0,20-5 27 16,-20 5 13-16,16-2 33 0,-16 2 27 0,11 0 19 15,-11 0-3-15,13 8-8 0,-13-8-9 16,5 15-8-16,-5-15-1 0,2 21-8 0,-4-4 2 16,-2-1 0-16,-1 7-2 0,-1-3-14 15,-4 2-7-15,-1 2-14 0,0-1-24 0,-3 0-47 16,1-2-50-16,-3 0-64 0,3-5 51 15,-1-1-239-15,5-4 50 0,-2-2-270 0,-1-1-181 16,12-8-638-16,-15 4-985 0</inkml:trace>
  <inkml:trace contextRef="#ctx0" brushRef="#br1" timeOffset="154790.46">22206 16262 407 0,'0'0'784'15,"0"0"-117"-15,0 0-26 0,16 2-23 0,-6 7 6 16,7 5-9-16,5 3-65 0,3 1-37 15,4 3-41-15,3 2-50 0,-1-1-37 16,3 1-52-16,-1-1-31 0,-1-1-41 0,1-2-27 16,-3 0-42-16,-5-3-36 0,-1-3-141 0,-5-1-15 15,-5-2 0-15,0-2 0 0,-2-1 0 16,-3-1 0-16,-1-2 0 0,-8-4 0 0,9 6 0 16,-9-6 0-16,0 0-85 0,0 0-202 0,0 0 30 15,-5-12-251-15,-1-1-90 0,-2-1-118 16,-3-3-168-16,-1-3-655 0,1-3-1177 0</inkml:trace>
  <inkml:trace contextRef="#ctx0" brushRef="#br1" timeOffset="155353.75">22968 16081 37 0,'0'0'790'0,"4"-10"-181"0,-4 10-66 0,0 0-55 16,4-9-60-16,-4 9-26 0,0 0-40 0,0 0-32 15,0 0-45-15,0 0-40 0,0 0-24 16,-8 9-27-16,3-1-17 0,-4 0-28 15,-2 4-5-15,0 2-10 0,-1 0-14 0,-1 1-29 16,-1-1-13-16,-1 2-27 0,2-1-25 0,-1-2 77 16,3 0-215-16,-1-2 65 0,3-1-227 15,1-2 34-15,8-8-271 0,-9 7-159 0,9-7-646 16,0 0-920-16</inkml:trace>
  <inkml:trace contextRef="#ctx0" brushRef="#br1" timeOffset="155541.82">22898 16115 152 0,'0'0'757'0,"1"12"-155"16,-1-12-42-16,0 23-40 0,0-4 93 16,-1 5-186-16,-1 1 118 0,-1 3-195 0,1 2 100 15,-2 2-182-15,1 2-22 0,-1 0-29 16,-2-1-25-16,1-2-37 0,1-1-33 0,-1-7-31 16,2-1-49-16,1-6-86 0,0 1-88 0,0-4-65 15,2-13 84-15,0 18-208 0,0-18 41 16,0 0-335-16,0 0-848 0,0 0-1080 0</inkml:trace>
  <inkml:trace contextRef="#ctx0" brushRef="#br1" timeOffset="155744.82">23148 15874 800 0,'0'0'818'0,"10"-6"-124"0,-10 6-49 15,0 0-26-15,12 6-59 0,-12-6-85 16,7 10-67-16,-7-10-80 0,8 14-66 0,-3-6-50 16,-5-8-44-16,7 16-28 0,-3-7-29 0,-1 0-33 15,3-1-24-15,-6-8-79 0,5 17-91 16,-5-17-90-16,6 14-85 0,-6-14-78 0,3 13-85 16,-3-13-108-16,2 10-166 0,-2-10-407 15,0 0-750-15</inkml:trace>
  <inkml:trace contextRef="#ctx0" brushRef="#br1" timeOffset="156057.54">23060 16056 1090 0,'-18'2'761'0,"18"-2"-124"0,-13 1-90 0,13-1-66 16,0 0-82-16,-13 3-48 0,13-3-44 16,0 0-36-16,0 0-31 0,0 0-24 0,0 0-33 15,0 0-33-15,0 0-16 0,13 2-36 16,-13-2-22-16,17-3-22 0,-5 1-49 0,3-1-38 15,3-1-3-15,-2 2 8 0,4 0 0 0,-2-2-31 16,-2 2-40-16,2 0-29 0,-6-1-15 16,-12 3 4-16,22-1 14 0,-22 1 41 0,15 1 43 15,-15-1 51-15,8 7 34 0,-8-7 24 16,1 12 14-16,-6-3 16 0,1 6 4 0,-5 3 22 16,-1 7 7-16,-5 1-12 0,-4 5 1 15,-2 1-1-15,1 3-11 0,-2-1-23 0,-1-1-15 16,0 1-18-16,1-3-2 0,2-1-44 0,2-6-61 15,2-1-86-15,2-6 10 0,4 0-266 16,3-6 10-16,0 0-291 0,7-11-172 0,-9 11-348 16,9-11-809-16</inkml:trace>
  <inkml:trace contextRef="#ctx0" brushRef="#br1" timeOffset="156417.26">23029 16292 47 0,'0'0'802'0,"3"16"-164"0,0-1 115 0,-1 3-224 16,1 4 126-16,-1 4-154 0,-2 2-22 16,2 4-57-16,0 0-65 0,1-3-36 0,-1 1-47 15,3-3-44-15,-1-4-49 0,2-1-38 0,-1-1-29 16,-1-4-14-16,4-2-34 0,-2-3 2 16,0-3-28-16,-6-9-25 0,11 9-44 0,-11-9-67 15,14-2-62-15,-14 2 53 0,18-12-205 16,-6 1-39-16,1-3-28 0,1-4-30 0,0-3 13 15,3-3 14-15,-2-1 42 0,2-5 71 0,3 1 49 16,0 0 47-16,-1 0 41 0,0 1 55 16,-3 5 64-16,0 2 35 0,1 0 29 0,-5 6 19 15,0 1 48-15,-4 2 69 0,-1 1 191 16,-1 4-178-16,-6 7 112 0,7-11-186 0,-7 11 98 16,0 0-173-16,0 0 113 0,0 0-159 0,-17 3-25 15,9 2-47-15,-6 1-51 0,0 1-41 16,-3-1-44-16,2 2-56 0,-1-2-81 15,1 1-81-15,1-3-94 0,0-1-359 0,0 0-425 16</inkml:trace>
  <inkml:trace contextRef="#ctx0" brushRef="#br1" timeOffset="156589.91">23170 16329 583 0,'0'0'691'0,"0"0"-51"16,3 14-23-16,5-3-36 0,1 0-12 0,2 4 101 15,3 1-230-15,-1 0-33 0,2 3-49 0,3-1-20 16,-1 1-49-16,-2-4-61 0,1 0-39 15,-3-2-43-15,3 0-18 0,-4 0-39 0,1-3-10 16,-4-2-62-16,0-1-48 0,-2-1-42 16,-7-6-50-16,11 7 67 0,-11-7-220 0,0 0-83 15,13 2-97-15,-13-2-86 0,0 0-135 0,10-8-743 16,-10 8-1025-16</inkml:trace>
  <inkml:trace contextRef="#ctx0" brushRef="#br1" timeOffset="156777.4">23491 16136 571 0,'6'-9'866'0,"-1"3"-182"0,-5 6-77 15,14-12-24-15,-6 7-37 0,3-1-47 16,4-1-86-16,2 0-72 0,3 0-69 0,-1 1-53 16,2-1-46-16,1 1-37 0,0 0-40 0,-1 0-74 15,1 0-93-15,0 0-111 0,-4 2-110 16,0 1-107-16,0-1-143 0,-4 1-173 15,-4 1-491-15,2-2-814 0</inkml:trace>
  <inkml:trace contextRef="#ctx0" brushRef="#br1" timeOffset="157060.26">23845 15898 352 0,'0'0'675'0,"-10"-10"11"0,10 10-263 0,0 0-64 16,-7-8-69-16,7 8-32 0,0 0 12 15,0 0-6-15,0 0 10 0,0 0 0 0,0 0-6 16,-6 10-25-16,6-10 0 0,0 15-4 0,1-3 3 16,0 7 25-16,1 4-11 0,-2 5-2 15,2 7-25-15,-2 2-33 0,0 10-20 0,0 5-20 16,-2 1-28-16,-1 1-12 0,-3-1-17 16,3 0 2-16,-1-3-32 0,-1-2-4 0,1-3-9 15,0-9-12-15,2-2-12 0,-1-3 4 0,1-6-18 16,0-3 0-16,-1-4-41 0,1 0-31 15,2-5-67-15,0-13-80 0,-1 18 29 0,1-18-266 16,0 0 5-16,-2 9-321 0,2-9-190 0,0 0-497 16,0 0-1053-16</inkml:trace>
  <inkml:trace contextRef="#ctx0" brushRef="#br1" timeOffset="157263.56">23652 16243 492 0,'-9'-23'817'0,"6"1"-198"16,-2 7-127-16,0 1-54 0,1 4-25 15,4 10-16-15,-7-8-2 0,7 8-21 0,0 0-21 16,-4 8-36-16,4-8-34 0,-4 20-36 16,3-5-36-16,-1 2-30 0,0 2-46 0,0 0 102 15,2 1-163-15,-3 1 86 0,2-2-211 0,-1 1 52 16,1-1-219-16,0-2-48 0,-1-1-45 16,0-3-54-16,2-13-69 0,-2 21-118 0,2-21-143 15,-3 14-482-15,3-14-789 0</inkml:trace>
  <inkml:trace contextRef="#ctx0" brushRef="#br1" timeOffset="157716.69">23639 16212 250 0,'7'-10'563'16,"2"1"82"-16,2-1-231 0,-2 3-18 0,2-1-38 16,1 1-36-16,-1 0-30 0,2 2-29 15,1 0-20-15,1 1-14 0,-1 1-10 0,-1 3-28 16,-13 0-31-16,21 0-26 0,-21 0-7 0,22 3-9 15,-22-3 0-15,16 7 119 0,-16-7-177 16,11 11 119-16,-11-11-164 0,5 15 123 16,-5-15-193-16,0 17 64 0,0-17-222 0,-8 22-51 15,0-9 94-15,1-1-178 0,-4 3-18 0,-2-2 28 16,0 1 52-16,-4-2 61 0,2-1 49 16,-2-1 58-16,-1 1 52 0,-1-3 70 0,3-1 72 15,0-2 50-15,0 1 35 0,6-3 33 16,10-3 1-16,-19 4-41 0,19-4-25 0,0 0-27 15,-15 0-6-15,15 0-4 0,0 0-19 0,0 0-6 16,4-10-11-16,-4 10-11 0,9-9-9 16,-9 9-8-16,14-10 124 0,-5 6-156 15,-1-1 130-15,4-2-155 0,-1 2 141 0,-1 1-141 16,-10 4 146-16,17-6-134 0,-17 6 168 0,13-3-118 16,-13 3 161-16,0 0-127 0,17 1 148 15,-17-1-122-15,5 8 148 0,-5-8-150 0,0 15 4 16,-3-6 1-16,-2 6 105 0,-1 2-157 0,-6 2 120 15,-1 3-169-15,-3 2 131 0,-2-1-153 16,-3 4 4-16,1-7 1 0,1 2 107 0,0-3-233 16,3-4 41-16,1-1-250 0,3-4-127 15,-2 0-146-15,4-2-187 0,10-8-579 0,-11 4-1000 16</inkml:trace>
  <inkml:trace contextRef="#ctx0" brushRef="#br1" timeOffset="157891.1">23642 16347 235 0,'0'0'792'0,"17"-1"-161"16,-17 1 161-16,20 10-206 16,-9 1-32-16,2 2 70 0,-2 5-227 0,2-1 67 0,-1 2-211 0,-2 1 92 15,2-1-198-15,-2 0 106 0,0 0-186 16,-1-1 108-16,0-3-216 0,-2-3 32 0,-1 0-227 16,1-1-63-16,-7-11-69 0,9 11-81 15,-9-11-132-15,7 4-208 0,-7-4-320 0,0 0-724 16</inkml:trace>
  <inkml:trace contextRef="#ctx0" brushRef="#br1" timeOffset="158378.06">23996 15974 1063 0,'2'-11'706'0,"-2"11"68"0,3-14-222 0,-3 14-33 15,0 0-36-15,0 0-51 0,0 0-47 0,0 0-36 16,0 0-41-16,0 0-27 0,-9 7-35 0,9-7-41 15,-5 9-45-15,5-9-34 0,-4 8-29 16,4-8-21-16,0 0-27 0,-2 12-18 0,2-12-12 16,0 0-13-16,8 8-10 0,-8-8-18 15,11 6 3-15,-11-6-7 0,15 3-5 0,-15-3 2 16,17 3 4-16,-17-3 3 0,17 1 6 0,-17-1-7 16,14 2 12-16,-14-2 2 0,16 1-1 15,-16-1 4-15,12 1-1 0,-12-1 3 16,12 2 4-16,-12-2-12 0,10 3 18 0,-10-3 5 15,7 8 4-15,-7-8-2 0,0 0-6 0,0 14-8 16,0-14-17-16,-7 21-38 0,-1-9-10 16,-3 1 93-16,-1 2-183 0,0-1 103 0,-4 1-145 15,3-3 163-15,2-2-116 0,0 0 156 16,2-1-168-16,0-3 106 0,9-6-141 0,-12 9 179 16,12-9-106-16,-10 4 169 0,10-4-111 0,0 0 164 15,-12 5-117-15,12-5 164 0,0 0-137 16,0 0 142-16,-11 6-133 0,11-6 175 0,0 0-117 15,-3 8 13-15,3-8 10 0,-1 14-4 0,1-14-14 16,-1 28 134-16,1-9-160 0,-2 1 126 16,2 4-166-16,-2 2 117 0,-2-1-148 15,1 1-2-15,2 0-4 0,-1-2 73 0,-1 0-227 16,0-2 34-16,1-4-230 0,0-2-106 0,0 0-116 16,0-3-215-16,2-13-576 0,-2 14-987 15</inkml:trace>
  <inkml:trace contextRef="#ctx0" brushRef="#br1" timeOffset="158644.46">23981 16290 1049 0,'0'0'711'0,"8"-10"-93"16,-8 10-79-16,10-10 83 0,-10 10-227 0,19-12 66 15,-7 5-237-15,2-1 88 0,1 2-199 0,1-1 106 16,0 2-176-16,0 0 112 0,-1 1-174 15,1 1 102-15,-3 2-168 0,-13 1 3 0,23 3 20 16,-23-3 15-16,18 8 18 0,-9 0 15 0,-2 2 0 16,-1 3 14-16,-1 1 5 0,-3 1 9 15,-2 3 25-15,-1 1 20 0,-5 4 4 16,2 0-6-16,-3 4-7 0,-2 0-10 0,-1-1-12 16,-2-1-27-16,3-5-66 0,0-1-63 0,0-2-77 15,2-4-111-15,2-2-185 0,5-11-283 16,-9 13-327-16,9-13-726 0</inkml:trace>
  <inkml:trace contextRef="#ctx0" brushRef="#br1" timeOffset="158832.07">24116 16329 937 0,'0'0'976'16,"-5"-17"-109"-16,5 17-330 0,0 0 89 0,0 0-184 16,-13 2 91-16,7 10-201 0,0 4 91 15,-1 3-184-15,-1 7-14 0,-4 2-9 0,3 2-39 16,-3 5-8-16,-2 1-39 0,1-2-25 0,-1 0-23 15,2-6-32-15,1-2-69 0,0-2-86 16,2-5 30-16,1-1-245 0,1-5 8 0,1-1-288 16,0-3-196-16,6-9-738 0,-5 7-1170 0</inkml:trace>
  <inkml:trace contextRef="#ctx0" brushRef="#br1" timeOffset="159003.94">24021 16590 1212 0,'9'7'729'0,"4"2"-99"15,0 5-5-15,2 1-18 0,2 4-66 16,1 2-76-16,-2 0-19 0,3 1-63 0,-1-2-55 16,-3 1-61-16,1-4 65 0,-5-1-192 0,2-3 71 15,-3-1-243-15,-1-3-81 0,-3-1-115 16,-6-8-130-16,12 9-140 0,-12-9-169 0,0 0-199 16,0 0-450-16,0 0-921 0</inkml:trace>
  <inkml:trace contextRef="#ctx0" brushRef="#br1" timeOffset="159677.73">20044 16856 441 0,'9'-4'685'0,"-9"4"-70"0,13-5-7 16,-13 5-55-16,0 0-38 0,0 0-30 16,11 4-40-16,-11-4-62 0,-2 12 73 0,-1-2-200 15,-3 4 108-15,-5 5-190 0,-2 4 101 16,-4 7-187-16,-2 0-19 0,-2 3-15 0,0-1-14 16,1 0-10-16,0-1-6 0,0-2-26 15,6-6-50-15,-2-1-67 0,5-5-84 0,2-1-87 16,2-4-95-16,1-4-67 0,6-8-104 0,-6 10-133 15,6-10-511-15,0 0-811 0</inkml:trace>
  <inkml:trace contextRef="#ctx0" brushRef="#br1" timeOffset="159818.34">19956 17130 376 0,'0'0'699'16,"0"0"-90"-16,13 7-32 0,-13-7-82 0,2 17-24 16,-2-4-34-16,0 7-39 0,-2 4-55 15,-1 2-41-15,0 4-26 0,-2 1-39 0,1 1 88 16,-2 0-194-16,2-1-29 0,0 0-26 15,-1-4-86-15,2-2-117 0,0-1-109 0,1-4-114 16,2-1-141-16,-2-2-192 0,4-5-566 0,-2-12-858 16</inkml:trace>
  <inkml:trace contextRef="#ctx0" brushRef="#br1" timeOffset="160164.6">20032 17205 520 0,'3'-10'643'0,"-3"10"-155"0,6-14-69 16,-6 14-79-16,7-13-70 0,-7 13-42 0,9-12-17 15,-9 12-35-15,13-8-28 0,-6 2-5 0,1 0 6 16,4 0-6-16,0 0-18 0,0 0-14 16,0 2-25-16,-2 0-15 0,-10 4-8 0,19-5-17 15,-19 5 2-15,18-4 17 0,-18 4 29 16,14-1 20-16,-14 1 17 0,14 5 18 0,-8 1 31 15,3 3 21-15,-2 2 3 0,-1 6-10 0,-2 0-6 16,4 4-3-16,-5 2 121 0,1 1-158 0,0 2-10 16,-3 0 4-16,1 1-31 0,0-2-4 15,0 3-22-15,0-2-5 0,-1-2-22 0,2-1-4 16,-3-1 107-16,0-3-156 0,2-3 118 16,-1 1-173-16,1-5 88 0,-1 0-197 0,-1-12-32 15,2 18-40-15,-2-18-56 0,1 11-70 0,-1-11-94 16,0 0-96-16,0 0-157 0,0 0-791 15,0 0-1121-15</inkml:trace>
  <inkml:trace contextRef="#ctx0" brushRef="#br1" timeOffset="160477.66">20117 17333 366 0,'0'0'767'0,"-10"-4"-176"15,10 4-46-15,0 0-72 0,0 0-49 0,0 0-42 16,0 0-45-16,0 0-52 0,0 0-52 15,0 0-42-15,0 0-30 0,0 0-27 0,0 0-27 16,14-5-38-16,-14 5-55 0,0 0-62 16,17-1-22-16,-17 1-44 0,0 0-48 0,18-2-40 15,-18 2-49-15,0 0-27 0,15 3 4 0,-15-3 36 16,6 7 31-16,-6-7 76 0,2 14 78 16,-2-14 91-16,-5 23 54 0,0-8 59 0,-2 0 53 15,-1 3 34-15,-1 0 41 0,-1-1 27 16,2-3-20-16,-1 0-13 0,3-4-32 0,0 2-44 15,0-4-38-15,6-8-34 0,-6 14-40 0,6-14-17 16,0 0-34-16,0 0-49 0,0 0 69 16,0 0-228-16,13 0-55 0,-2-11-61 0,4 0-68 15,1-3-98-15,4-5-144 0,0-1-582 16,3-6-794-16</inkml:trace>
  <inkml:trace contextRef="#ctx0" brushRef="#br1" timeOffset="161056.09">20477 16987 646 0,'6'-13'750'0,"-1"1"-97"16,0 4-60-16,-5 8-73 0,6-12-84 0,-6 12 84 16,0 0-201-16,0 0 75 0,0 0-194 0,0 0 97 31,-9 9-184-31,2 2 109 0,-2 3-178 0,-2 3-7 0,-1 2-11 0,2-1-5 0,-2 1-9 16,0-1-3-16,3-2 1 0,-1-2-14 0,3-2-6 15,1-1-9-15,1-1-32 0,5-10-16 16,-7 12 5-16,7-12 4 0,0 0 8 0,0 0-4 15,0 0-15-15,5 9-8 0,-5-9 15 16,11-6 6-16,-11 6-1 0,14-9-9 0,-3 2-5 16,0-2 5-16,1 1 9 0,-1 0 4 0,0 0 14 15,2-1 8-15,-2 2 5 0,1 0 0 16,-3 2 0-16,0-1 8 0,-9 6 21 0,16-4 30 16,-16 4 30-16,12-2 30 0,-12 2 16 15,14 6 30-15,-8 2 19 0,0 2 17 0,-1 3-2 16,0 3-1-16,0 5 11 0,-2 3 23 15,1 1 128-15,-1 4-147 0,1-1-21 0,-4 0 18 16,2 4-19-16,-1-3-6 0,0 2-10 16,0-1-5-16,-1-3 107 0,1 0-164 0,-1-2 112 15,0-3-187-15,-1-3-12 0,1 1 0 0,-1-4 0 16,0-2 0-16,0-2 0 0,1-12 0 16,0 19 0-16,0-19 0 0,-4 17 0 0,4-17 0 15,-5 8 0-15,5-8 0 0,-10 5-272 16,10-5 135-16,0 0-144 0,-20-3 130 0,11 0-135 15,-3-4 171-15,-1-3-108 0,-5-1 170 0,1-3-115 16,-3-1 35-16,-1-3 33 0,3 0 52 0,1 4 43 16,0 0 38-16,4 3 27 0,2 0 9 15,2 2-3-15,-1 1-13 0,2 0-9 0,8 8-4 16,-11-10 144-16,11 10-147 0,-5-9 143 16,5 9-157-16,0 0 113 0,1-12-145 0,-1 12 3 15,6-7-51-15,-6 7 53 0,15-10-241 0,-3 2-79 16,3 0-89-16,4-2-90 0,3 0-126 15,1 1-149-15,4-2-546 0,2 1-927 0</inkml:trace>
  <inkml:trace contextRef="#ctx0" brushRef="#br1" timeOffset="161416.35">21216 16911 797 0,'-18'-3'799'0,"4"0"-37"0,0 2-296 16,3-2 144-16,11 3-182 0,-17-3-53 0,17 3-50 15,-16-5-59-15,16 5-32 0,-9-1-12 0,9 1-4 16,0 0-12-16,0 0-19 0,0 0-20 16,0 0-21-16,0 0-24 0,9-7-18 0,-9 7-23 15,18-4-2-15,-18 4-30 0,20-2 1 16,-4-3-16-16,0 3-28 0,1-2-50 0,2 1-30 16,-4-1-45-16,2-1-55 0,0 1-78 0,-1 0-55 15,0-1-60-15,0 0-73 0,-3 1 25 16,2-1-328-16,-5 0-453 0,0 1-805 0</inkml:trace>
  <inkml:trace contextRef="#ctx0" brushRef="#br1" timeOffset="161885.15">21315 16719 153 0,'0'0'588'0,"0"0"-81"0,0 0-61 0,0 0 94 31,0 0-234-31,0 0 114 0,0 0-180 0,0 0-18 0,0 0-23 0,0 0-16 0,0 0-9 16,11-3 125-16,-11 3-170 0,0 0-4 0,0 0 9 15,0 0 3-15,11 2 6 0,-11-2-11 16,0 0-12-16,0 0-18 0,11 5-10 16,-11-5-22-16,0 0 3 0,0 0 5 0,9 6-1 15,-9-6-1-15,0 0 10 0,0 0-1 0,9 6-2 16,-9-6-11-16,0 0 1 0,2 8-8 15,-2-8 4-15,0 0-12 0,0 15 20 0,0-15 4 16,-2 15-5-16,2-15 13 0,-2 19-1 0,-3-5 7 16,3 3 7-16,-2 3-12 0,1 4-2 15,1 7-20-15,-3 2 9 0,2 4-18 0,0 7 0 16,-1 2-20-16,0 1 3 0,2 0-12 0,-1-1 14 16,0-1-2-16,3 1 5 0,-2-1-13 15,-1-7 7-15,2-1 118 0,0-1-146 0,0-2 123 16,0-1-151-16,-1-5 7 0,0-1-3 0,2-2 8 15,0-5 9-15,-2-2-7 0,1 0-1 16,1-5 3-16,-2-1-2 0,2-12-8 0,0 19-12 16,0-19-24-16,-1 13-46 0,1-13-53 0,0 0-53 15,-3 10-44-15,3-10-54 0,0 0-59 16,0 0-53-16,-12-6-57 0,12 6-28 0,-10-14-30 16,5 0-35-16,-3 1-43 0,0-6-514 0,-3-4-729 15</inkml:trace>
  <inkml:trace contextRef="#ctx0" brushRef="#br1" timeOffset="162072.98">21045 17123 355 0,'-9'-31'606'31,"0"5"-88"-31,2 4-68 0,0 3 85 0,3 5-190 16,1 2 126-16,3 12-154 0,-3-13 134 0,3 13-176 16,0 0 105-16,0 0-174 0,0 0 107 15,0 0-169-15,7 12-15 0,-7-12-18 0,6 17-18 16,-3-6-19-16,1 3-15 0,0 0-16 0,-1 0-8 15,0-1-48-15,2 1-50 0,-2 0-50 16,0-3-66-16,1-1-46 0,-4-10-54 0,6 15-58 16,-6-15-65-16,5 14-73 0,-5-14-88 0,4 10-454 15,-4-10-626-15</inkml:trace>
  <inkml:trace contextRef="#ctx0" brushRef="#br1" timeOffset="162458.72">21071 17056 665 0,'0'0'590'0,"11"-8"-58"16,-11 8-28-16,13-6-77 0,-13 6-38 16,18-5-30-16,-18 5-24 0,21-3-22 0,-5 0-35 15,2 2-40-15,1-2-25 0,5-1-18 16,1 1-31-16,-1 0-28 0,3-1-26 0,-2 1-22 16,2-1-12-16,-4 2-23 0,-4-1-17 0,0 1-16 0,-4 2-16 0,-1-1-11 15,-14 1-3-15,21 3 0 0,-21-3-1 16,10 9-17-16,-10-9-25 0,5 13-22 0,-5-13-18 15,-6 17-2-15,-1-5 12 0,-3 2 10 0,-2 0 14 16,-3 1 14-16,0 0 9 0,-5 1 10 0,-1 0 7 16,-1 0 24-16,-1-1 25 0,0-1 31 15,4-3 26-15,-2-1 28 0,4 0 20 0,1-2 17 16,3-3 0-16,-1 2-17 0,6-2-25 16,8-5-34-16,-15 6-18 0,15-6-12 0,0 0-13 15,0 0-2-15,0 0-30 0,0 0-35 0,0 0-40 16,12-9-16-16,1 0-12 0,1 3-11 0,1-2 9 15,3-1-5-15,0 0-38 0,3 0-42 16,1 0-58-16,-4 0-58 0,2 2-74 0,-6 0-121 16,1 3-125-16,-4 0-378 0,-11 4-604 0</inkml:trace>
  <inkml:trace contextRef="#ctx0" brushRef="#br1" timeOffset="162771.79">21144 17327 756 0,'-16'7'659'0,"3"-2"-69"0,1-1-42 0,3 1-55 16,9-5-81-16,-13 4-75 0,13-4-49 0,0 0-45 16,0 0-54-16,0 0-36 0,0 0-28 15,0 0-17-15,9-9-7 0,6 2-9 0,2-2-13 16,5 0 2-16,0-1-11 0,5 1-15 16,2 0-8-16,-2 0-12 0,0 3-14 0,-2 0-3 15,-2 3-6-15,-3-1-9 0,0 4-5 0,-2 0-1 16,2 2 4-16,-4 1 6 0,-2 3 4 0,1 1 26 15,-3 0 18-15,-2 4 27 0,0 0 21 16,-1 0 6-16,-3 2 4 0,-1 0-3 0,-1 1 1 16,0 0-19-16,-2-2 112 0,-1 0-165 15,-1-12 123-15,-1 24-161 0,-1-10 128 0,-2-1-174 16,0 0 105-16,0 0-189 0,-1-1-52 0,-1-1-54 16,1-1-63-16,-3-1-58 0,8-9-48 0,-11 10-60 15,11-10-101-15,-16 9-92 0,16-9-472 16,-15 3-743-16</inkml:trace>
  <inkml:trace contextRef="#ctx0" brushRef="#br1" timeOffset="162959.44">21118 17470 610 0,'-12'-4'822'0,"2"0"-162"0,10 4-132 0,-14-6-100 16,14 6-59-16,0 0-19 0,-8-7-2 16,8 7-28-16,0 0-34 0,14-11-20 0,-3 6-3 15,5-2-40-15,3-1-22 0,4 0-27 16,5-1-7-16,3 0-29 0,2-2-31 0,1 3-23 15,0-2-20-15,-1 2-49 0,1 1-74 0,-3-3-92 16,-6 3-119-16,0 2-125 0,-6 1-137 16,-2 0-178-16,-3 3-658 0,-14 1-969 0</inkml:trace>
  <inkml:trace contextRef="#ctx0" brushRef="#br1" timeOffset="163146.92">21250 17468 507 0,'-9'5'950'0,"9"-5"-228"0,-12 4-135 16,12-4-67-16,0 0-64 0,0 0-64 0,0 0-51 16,0 0-61-16,0 0-49 0,0 0-25 0,19-4-38 15,-19 4-31-15,27-5-27 0,-9 2-24 16,1 0-29-16,2 0-67 0,1-1-76 0,1 0-81 16,1-1-78-16,1-1-53 0,0 0-71 15,-4-1-89-15,1 0-133 0,1-1-512 0,-1-2-719 16</inkml:trace>
  <inkml:trace contextRef="#ctx0" brushRef="#br1" timeOffset="163444.23">21840 17093 826 0,'6'-6'628'0,"-6"6"-80"16,8-11-39-16,-8 11-74 0,7-6-20 0,-7 6-15 15,0 0-27-15,0 0-53 0,0 0-42 0,0 0-31 16,0 0-27-16,0 0-23 0,0 0-30 15,1 13-21-15,-1-13-9 0,-4 12 7 0,4-12-25 16,-6 16-7-16,6-16-2 0,-10 16-9 16,10-16-6-1,-8 15-6-15,8-15-2 0,-7 13-21 0,7-13-8 0,-5 12-4 0,5-12-12 0,-4 9 2 16,4-9 17-16,0 0 125 0,0 0-146 0,5 13 114 16,-5-13-149-16,10 3 122 0,-10-3-160 15,16-2 111-15,-16 2-164 0,25-5 119 0,-9 1-176 16,-1-1-5-16,1-1-30 0,-1 1-36 15,0-1-52-15,0 1-60 0,-3-1-57 0,-2 1-49 16,-10 5-146-16,15-5-141 0,-15 5-594 0,0 0-918 16</inkml:trace>
  <inkml:trace contextRef="#ctx0" brushRef="#br1" timeOffset="163665.64">21735 17341 673 0,'-7'7'670'15,"7"-7"-97"-15,-9 8-15 0,9-8-43 0,0 0-20 16,2 12-32-16,-2-12-46 0,0 0-53 0,14 5-44 16,-14-5-41-16,17-1-41 0,-3-1-44 15,0 0-37-15,6-1-32 0,-5 0-23 0,3-1-22 16,-2 0-23-16,0-1-52 0,-2-1-52 0,1 2-54 16,-2-1-51-16,-1 1-53 0,-3 0-39 15,-9 4-50-15,16-8-41 0,-16 8-43 0,13-9-92 16,-13 9-65-16,11-9-86 0,-11 9-290 15,7-8-480-15</inkml:trace>
  <inkml:trace contextRef="#ctx0" brushRef="#br1" timeOffset="163870">21969 17081 725 0,'0'0'702'0,"-3"-14"-126"0,3 14-91 16,0 0-65-16,0 0-8 0,0 0-2 15,0 0-5-15,0 0-24 0,-9 12-23 0,9-1-30 16,0 5-20-16,-4 8-27 0,1 0-18 0,1 2-43 15,-2 4 7-15,-4 2 95 0,2 1-162 0,-1-2-26 16,-2 3-16-16,0-4 101 0,0 0-168 16,0-1 113-16,1-7-161 0,1-1-19 0,2-6 65 15,0 2-215-15,3-7-59 0,2-10-64 16,-4 16-81-16,4-16-103 0,0 0-120 0,0 0-197 16,0 0-732-1,0 0-1154-15</inkml:trace>
  <inkml:trace contextRef="#ctx0" brushRef="#br1" timeOffset="164506.71">22078 16929 1007 0,'3'-10'964'0,"-3"10"-192"0,4-9-85 0,-4 9-58 16,0 0-83-16,0 0-73 0,0 0-51 0,0 0-56 15,-2 16-39-15,2-16-62 0,-7 17-35 16,3-5-46-16,2 0-40 0,-3-2 94 0,3 0-171 15,2-10 101-15,-5 19-164 0,5-19 88 0,0 17-169 16,0-17 118-16,2 14-157 0,-2-14 146 16,5 8-144-16,-5-8 139 0,8 4-149 0,-8-4 132 15,14 1-139-15,-14-1 27 0,14-1 16 0,-14 1 20 16,17-4 16-16,-17 4 4 0,17-3 10 16,-17 3 10-16,13-3 7 0,-13 3-1 0,14-3 6 15,-14 3-1-15,13-3 17 0,-13 3 10 16,12-2 20-16,-12 2 26 0,13 3 143 0,-13-3-126 15,18 9 137-15,-11 2-146 0,3 2 143 0,-1 5-146 16,1 2 12-16,-2 5 12 0,-1 3 19 0,0 0 6 16,2 0 127-16,-6-2-190 0,1-1-47 15,0-1 0-15,0-1 0 0,-3 1 0 0,1-4 0 16,-2-1 0-16,0 0 0 0,0-1 0 0,-2 1 0 16,-1-2 0-16,-1 0 0 0,0-1 0 15,-1 0 0-15,-1-2 0 0,0-1 0 0,0 0 0 16,1-1 0-16,1-2 0 0,0-2 0 0,4-8 0 15,-10 13 0-15,10-13 0 0,-9 9-263 16,9-9-148-16,-8 4-75 0,8-4-42 0,0 0-35 16,-16-4-18-16,16 4 11 0,-13-10 23 15,6-2 29-15,-4 0 47 0,1-5 76 0,-1-1 97 16,0-1 121-16,0-3 113 0,0-3 127 0,1 4 61 16,1 0 56-16,1 2 22 0,0 1 26 0,2 4 46 0,1 1 3 0,1 1 13 15,0 5-13-15,4 7-27 0,-7-16-28 0,7 16-20 16,-7-8-6-16,7 8 3 0,0 0 1 15,0 0 5-15,-9 6-11 0,9-6-14 0,-9 15-12 16,5-4-11-16,-4 3 99 0,4-2-173 0,-2 2 112 16,1 1-171-16,-1-3 116 0,2 1-156 15,-2-3 104-15,6-10-197 0,-4 15 74 0,4-15-217 16,-5 12-45-16,5-12-44 0,0 0-81 0,0 0-52 16,0 0-107-16,0 0-144 0,14-8-519 15,-3-3-852-15</inkml:trace>
  <inkml:trace contextRef="#ctx0" brushRef="#br1" timeOffset="164711.09">22180 17229 639 0,'0'0'958'16,"0"0"-139"-16,0 0-99 0,0 0-38 0,0 0-60 15,0 0-73-15,-3 25 72 0,-4-6-207 0,-1 3-51 16,-2 4-40-16,-1 4-46 0,-1 4-19 16,-1 1 91-16,0 1-181 0,-1 1-24 0,1-1-25 15,-3-2-20-15,5 1-32 0,-2-7-67 0,1 0 0 16,1-2 0-16,0-1 0 0,-1-4 0 15,4-1 0-15,-5-3 0 0,8-1-111 0,0-6-108 16,-1 1-113 0,3-2-90-16,3-9-165 0,-4 12-134 0,4-12-210 0,0 0-612 0,0 0-1181 15</inkml:trace>
  <inkml:trace contextRef="#ctx0" brushRef="#br1" timeOffset="164892.51">22307 17642 1038 0,'0'0'1061'0,"0"0"-236"16,18 0-135-16,-18 0-115 0,0 0-119 0,11 0-91 15,-11 0-71 1,0 0-60-16,0 0-51 0,16 0-70 16,-16 0-99-16,0 0-133 0,0 0-142 0,0 0-163 15,11 0-257-15,-11 0-706 0,0 0-988 16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5:03.58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1723 15573 1187 0,'0'0'730'0,"0"0"-166"16,0 0-121-16,0 0-72 0,1 10-63 15,-1-10-53-15,0 0-49 0,0 0-36 0,0 0-29 16,0 0-35-16,0 13-22 0,0-13-20 0,0 0-78 16,0 0-116-16,0 0-108 0,4 10-85 0,-4-10-145 15,0 0-611-15,10 5-697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5:05.52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9525 7578 145 0,'0'0'564'0,"-11"-2"-59"16,11 2-56-16,0 0-37 0,-15-2-31 0,15 2-54 15,0 0-2-15,-17-2 119 0,17 2-175 16,0 0-14-16,-13-1-5 0,13 1-19 16,0 0 1-16,-14 0-9 0,14 0-4 0,0 0-22 15,0 0-8-15,-15-2-20 0,15 2-10 0,0 0-17 16,0 0-6-16,0 0-22 0,-16-1-8 16,16 1-14-16,0 0-6 0,0 0-18 0,0 0 0 15,0 0-14-15,0 0-4 0,-13-1-16 0,13 1 0 16,0 0-5-16,0 0 13 0,0 0 30 15,0 0 14-15,0 0-2 0,0 0-2 0,0 0 6 16,15 2-11-16,-15-2 5 0,14 0-12 16,-14 0 7-16,20 0-12 0,-20 0 1 0,22-1-13 15,-8 0 2-15,6 1-17 0,-1-1 9 0,2-1-14 16,2 1 4-16,0-1-13 0,2 1 7 16,2 0-15-16,-1-1-8 0,1 2-8 15,2-1 0-15,0-1 0 0,0 2 0 0,1-1 0 16,-1-2 0-16,3 2 0 0,-3 1 0 0,2-2 0 15,1 2 0-15,-1 0 0 0,2-2 0 16,-1 2 0-16,2 0 0 0,4 0 0 0,-1 0 0 16,1 0 0-16,-1 2 0 0,1-2 0 15,1 0 0-15,-1 0 0 0,2 2 0 0,-2-2 0 16,1 0 0-16,1 1 0 0,-2-1 0 0,0 2 0 16,1-2 0-16,-3 0 0 0,-2 0 0 15,-3 1 0-15,3-1 0 0,3 0 0 0,0 1 0 16,-1-1 0-16,-3 0 0 0,4 2 0 0,-1-2 0 15,1 0 0-15,2 0 0 0,-6 0 0 16,4 1 0-16,1-1 0 0,-2 0 0 0,1 0 0 16,-4 2 0-16,4-2 0 0,-6 1 0 15,2-1 0-15,-1 0 0 0,1 0 0 0,0 0 0 16,-1 0 0-16,-1-1 0 0,2 1 0 16,-1-2 0-16,4 2 0 0,-4-1 0 0,5-1 0 15,-2 1 0-15,-4 0 0 0,1-1 0 0,0 1 0 16,0 1 0-16,1-2 0 0,-1 2 0 15,4-2 0-15,0 1 0 0,0-1 0 0,1 2 0 16,-5 0 0-16,0-1 0 0,-1-1 0 16,1 2 0-16,-1-1 0 0,1 1 0 0,-1 0 0 15,-1 0 0-15,0 0 0 0,0 0 0 0,-1 0 0 16,1 0 0-16,-1 0 0 0,1 0 0 16,1 0 0-16,1 0 0 0,-2 0 0 15,2-2 0-15,0 2 0 0,0-1 0 0,0 0 0 16,0 1 0-16,3-2 0 0,-3 1 0 0,-1 0 0 15,0 1 0-15,-1-1 0 0,1 1 0 16,-1-1 0-16,-1 1 0 0,1 0 0 0,-2 0 0 16,1-1 0-16,-1-1 0 0,0 2 0 15,-3-1 0-15,0-1 0 0,-1 2 0 0,-2-2 0 16,-2 2 0-16,1-1 0 0,-2-1 0 0,-2 2 0 16,0-1 0-16,-17 1 0 0,23 0 0 15,-23 0 0-15,21-1 0 0,-21 1 0 0,17 0 0 16,-17 0 0-16,15-2 0 0,-15 2 0 15,14 0 0-15,-14 0 0 0,0 0 0 0,15 0 0 16,-15 0 0-16,0 0 0 0,14 0 0 16,-14 0 0-16,0 0 0 0,0 0 0 0,14-2 0 15,-14 2 0-15,0 0 0 0,0 0 0 0,0 0 0 16,0 0 0-16,13 0 0 0,-13 0 0 16,0 0 0-16,0 0 0 0,0 0 0 0,0 0-50 15,0 0-305-15,0 0-84 0,0 0-105 16,0 0-140-16,0 0-196 0,0 0-777 0,8 6-1324 15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5:07.17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17279 7686 763 0,'0'0'560'15,"-12"-2"-99"1,12 2-44-16,0 0-60 0,-13-2-49 0,13 2-25 0,0 0-39 0,0 0 14 0,-12-3-20 15,12 3-4-15,0 0-9 0,0 0-25 16,0 0-18-16,-10-2-20 0,10 2-17 0,0 0-13 16,0 0 24-16,0 0 24 0,0 0-7 15,0 0-9-15,0 0-9 0,0 0-14 0,13-5-6 16,-13 5-11-16,17 0-8 0,-17 0-8 0,21-1 6 16,-8 0-3-16,6 0 3 0,0 0-12 15,3 0 9-15,2-2-15 0,3 2-3 16,-1-2-19-16,2 0 3 0,1 1-22 0,-1 1 5 15,-1-1-21-15,1-1 9 0,-2 1-11 0,0 2 10 16,1-2-7-16,1 1 6 0,0 0 4 16,2 0-5-16,0-1 9 0,1 0-16 0,5 2 8 15,1-2-16-15,0 1 3 0,-1 0-23 16,1 0-10-16,-5 1 0 0,1 0 0 0,0 1 0 16,2-1 0-16,3 1 0 0,-2 0 0 0,-2 1 0 15,3 1 0-15,-2-1 0 0,0 0 0 16,1 2 0-16,1-1 0 0,-2-1 0 15,3 1 0-15,-1 1 0 0,2 1 0 0,0-1 0 16,6 0 0-16,-4 0 0 0,5 0 0 0,0 0 0 16,0 1 0-16,1-2 0 0,-7 0 0 15,1 0 0-15,1 0 0 0,-1-2 0 0,1 2 0 16,0-2 0-16,0 2 0 0,-1-3 0 0,0 2 0 16,2 0 0-16,0-1 0 0,1 1 0 15,5-2 0-15,2 0 0 0,1 1 0 0,-2-1 0 16,2 0 0-16,0 0 0 0,-1 0 0 15,1-1 0-15,-1 1 0 0,-1-2 0 0,-2 1 0 16,-4 1 0-16,0-1 0 0,-1 0 0 0,0-1 0 16,-1 2 0-16,-1-1 0 0,1-1 0 15,-1 1 0-15,0 0 0 0,1-1 0 16,-2 2 0-16,2-1 0 0,-1 1 0 0,1-2 0 16,0 1 0-16,2 0 0 0,-1-1 0 0,6 1 0 15,3 1 0-15,-3-2 0 0,-6 1 0 16,6 1 0-16,0-2 0 0,-1-1 0 0,1 1 0 15,0 1 0-15,-1-2 0 0,1 3 0 0,-2-4 0 16,1 1 0-16,-6 2 0 0,-2-1 0 16,1 1 0-16,-2-2 0 0,0 2 0 15,-1 0 0-15,-5 1 0 0,-4-2 0 0,1 2 0 16,-2 0 0-16,-1 0 0 0,-4 0 0 0,-1 2 0 16,0-2 0-16,-2 0 0 0,-1 1 0 15,-2 0 0-15,-1-1 0 0,-3 1 0 0,-13-1 0 16,25 2 0-16,-25-2 0 0,21 1 0 15,-21-1 0-15,15 2 0 0,-15-2 0 0,16 0 0 16,-16 0 0-16,13 0 0 0,-13 0 0 0,14 3 0 16,-14-3 0-16,14 2 0 0,-14-2 0 15,18 3 0-15,-18-3 0 0,17 4 0 0,-17-4 0 16,18 2 0-16,-18-2 0 0,20 5 0 16,-8-5 0-16,-1 1 0 0,3 1 0 0,-1-1 0 15,-2 1 0-15,7-1 0 0,-3 0 0 16,-1-1 0-16,-1 0 0 0,-13 0 0 0,27 0 0 31,-13 0 0-31,-14 0 0 0,24 0 0 0,-24 0 0 0,27-1 0 0,-13 1 0 0,-14 0 0 16,22-1 0-16,-8 1 0 0,-3-2 0 0,3 1 0 15,-14 1 0-15,22-2 0 0,-22 2 0 16,23-1 0-16,-23 1 0 0,18-1 0 0,-18 1 0 16,15-1 0-16,-15 1 0 0,0 0 0 0,17-2 0 15,-17 2 0-15,0 0 0 0,11-3 0 16,-11 3 0-16,0 0-99 0,0 0-403 0,0 0-99 15,-20 0-90-15,1 3-202 0,-8 1-816 16,-10-3-1386-16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5:08.83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4651 8844 52 0,'0'0'711'0,"0"0"-84"0,-7-10-86 0,7 10-69 16,0 0-53-16,-8-8-17 0,8 8-36 15,0 0-18-15,-10-7-21 0,10 7-38 16,0 0-35-16,-8-4-27 0,8 4-22 0,0 0-19 16,0 0-16-16,-9-6-18 0,9 6-7 0,0 0 1 15,0 0-6-15,0 0 6 0,-8-6-9 16,8 6-3-16,0 0-2 0,0 0-16 0,0 0 3 15,0 0-28-15,-8-6-4 0,8 6-28 16,0 0-5-16,0 0-16 0,0 0-4 0,0 0-9 16,0 0 2-16,0 0 6 0,0 0 26 0,0 0-16 15,0 0 16-15,0 0-5 0,18 0 13 16,-18 0-17-16,14 0 11 0,-14 0-13 0,21 0 8 16,-21 0-7-16,24-1 1 0,-10 1-17 0,5-2 9 15,-1 1-14-15,3 1 13 0,1-1-16 16,0-1-10-16,2 0-15 0,2 2 0 0,2-3 0 15,0 0 0-15,6 1 0 0,1-2 0 16,2 2 0-16,2-3 0 0,1 1 0 0,0 0 0 16,7 0 0-16,0 0 0 0,1-2 0 15,0 2 0-15,0-2 0 0,1 0 0 0,-3-1 0 16,2 1 0-16,-3 0 0 0,2-2 0 0,-5 0 0 16,3 0 0-16,1 2 0 0,-2-1 0 15,2 1 0-15,-1 0 0 0,2 0 0 0,-2 0 0 16,4 2 0-16,-2 0 0 0,3 1 0 15,-1 0 0-15,-3-2 0 0,4 2 0 0,-2 0 0 16,0 1 0-16,0-1 0 0,0-2 0 16,1 1 0-16,-2-1 0 0,3 1 0 0,-2-2 0 15,2 2 0-15,0-1 0 0,-1 0 0 16,0 0 0-16,0 2 0 0,-1 0 0 0,-9 2 0 16,4-1 0-16,-3 1 0 0,0 1 0 0,-1 0 0 15,0 0 0-15,0 1 0 0,-2 1 0 16,1-1 0-16,0 1 0 0,-1 0 0 0,-1 0 0 15,0-1 0-15,0 1 0 0,1-1 0 16,0 1 0-16,-1-1 0 0,-1 2 0 0,2-1 0 16,-1 0 0-16,2-1 0 0,-2 1 0 15,2-1 0-15,0 2 0 0,-1-2 0 0,3-1 0 16,-4 1 0-16,2 1 0 0,-1-1 0 0,0 1 0 16,-1-1 0-16,0-1 0 0,-5 3 0 15,3-1 0-15,-3 0 0 0,-2 2 0 0,1-2 0 16,1 0 0-16,-2 1 0 0,0-2 0 15,3 2 0-15,4 0 0 0,-2-2 0 0,3 3 0 16,-3-3 0-16,3 1 0 0,-1-1 0 0,1 0 0 16,-2 0 0-16,2-1 0 0,-5 0 0 15,6 0 0-15,-6 1 0 0,-1 1 0 16,1-2 0-16,-1 0 0 0,1 1 0 0,-1 1 0 16,0-2 0-16,-1 1 0 0,1-1 0 0,-2 0 0 15,3 0 0-15,-3-1 0 0,2 1 0 16,-1-2 0-16,-1 1 0 0,0-1 0 0,-3 1 0 15,1 0 0-15,0 0 0 0,-4-1 0 16,-2 1 0-16,-2 0 0 0,0 1 0 0,-4 0 0 16,-1 0 0-16,-14 0 0 0,22-2 0 0,-22 2 0 15,20 0 0-15,-20 0 0 0,16-1 0 16,-16 1 0-16,14 0 0 0,-14 0 0 0,0 0 0 16,16-1 0-16,-16 1 0 0,0 0 0 0,13-1 0 15,-13 1 0-15,0 0 0 0,0 0 0 16,13 1 0-16,-13-1 0 0,0 0 0 15,0 0 0-15,0 0 0 0,0 0 0 0,0 0 0 16,0 0 0-16,0 0 0 0,0 0-102 0,0 0-238 16,0 0-59-16,0 0-69 0,0 0-86 15,-2 14-146-15,-9-3-186 0,-2 5-618 0,-4 3-1133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147 276,'121'16,"-70"15,1 1,0-48,-18-31,18-1,0 16,-1 64,1 16,0-17,-1-31,1-47,0 31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4:57.06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9606 8222 619 0,'0'0'559'0,"0"0"-74"0,0 0-33 16,-11-2-57-16,11 2-31 0,0 0-16 0,0 0-12 16,0 0-13-16,0 0-15 0,-9-5-22 15,9 5-30-15,0 0-18 0,0 0-18 0,0 0-24 16,0 0-22-16,0 0-20 0,0 0-16 16,0 0-18-16,-7-5-12 0,7 5-14 0,0 0-14 15,0 0-3-15,0 0-2 0,0 0 2 0,0 0 2 16,0 0 4-16,11-6 4 0,-11 6-4 15,16-1 21-15,-16 1-10 0,27-3-4 0,-8 0-7 16,2 2-11-16,0-2-8 0,4 1-11 16,2 0-8-16,-3 1-5 0,3-2-5 0,-2 1-4 15,2 1 6-15,-2 0 1 0,-3-1-14 0,0 1-1 16,1-1-1-16,-1 2-2 0,-2 0-4 16,3-1 3-16,4 0 18 0,0 1 1 15,2-3 1-15,1 1 5 0,5 0-15 0,1-2 2 16,2 2-5-16,3-2-5 0,6 1-10 0,1 0 9 15,-2-1 0-15,2 0-8 0,-2 0-1 16,-5 1 1-16,-1 1 0 0,0 0 2 0,-1 1-8 16,2-2 1-16,-3 0 3 0,0 2-5 15,3-1 0-15,-1-1 2 0,0 2-4 0,0-1 2 16,3-1 2-16,-1 1-1 0,0 1-2 0,0-1-3 16,0 1 2-16,0 1-2 0,-2 0 1 15,0 1 0-15,0 0-1 0,-2 1 1 0,-1 0-24 16,0 0 26-16,-2 0 4 0,-4 0-3 15,-1 1 2-15,-1-1-11 0,0-1 11 0,-1 2 1 16,-1 0-8-16,0-2 0 0,1 2 0 16,-2 0 0-16,0 0 0 0,2-1 0 0,-3 0 0 15,3 0 0-15,-2 2 0 0,0-1 0 0,0 0 0 16,-2 0 0-16,1 0 0 0,0 0 0 16,-1 0 0-16,-1 2 0 0,0-3 0 0,1 1 0 15,-3 0 0-15,-1 0 0 0,2 0 0 0,0-2 0 16,0 1 0-16,-2 0 0 0,3 1 0 15,-2-2 0-15,0 1 0 0,1-1 0 16,-1 0 0-16,-1 2 0 0,-1-2 0 0,1 0 0 16,-2 0 0-16,1 1 0 0,-2 0 0 0,1-2 0 15,-4 2 0-15,0-2 0 0,-1 2 0 16,1-1 0-16,-2 0 0 0,2 0 0 0,-2 0 0 16,0-1 0-16,2 1 0 0,-3 1 0 15,2-2 0-15,-13 0 0 0,23 3 0 0,-23-3 0 16,22 1 0-16,-22-1 0 0,20 3 0 0,-20-3 0 15,17 1 0-15,-17-1 0 0,16 2 0 16,-16-2 0-16,13 0 0 0,-13 0 0 16,13 2 0-16,-13-2 0 0,12 1 0 0,-12-1 0 15,0 0 0-15,18 2 0 0,-18-2 0 0,12 1 0 16,-12-1 0-16,0 0 0 0,18 0 0 16,-18 0 0-16,0 0 0 0,16 2 0 0,-16-2 0 15,0 0 0-15,18 1 0 0,-18-1 0 0,0 0 0 16,16 1 0-16,-16-1 0 0,0 0 0 15,17 1 0-15,-17-1 0 0,0 0 0 0,18 1 0 16,-18-1 0-16,14 0 0 0,-14 0 0 16,13 0 0-16,-13 0 0 0,16 0 0 0,-16 0 0 15,14 1 0-15,-14-1 0 0,17 1 0 0,-17-1 0 16,19 0 0-16,-19 0 0 0,19 1 0 16,-19-1 0-16,19 0 0 0,-19 0 0 15,18 0 0-15,-18 0 0 0,18 0 0 0,-18 0 0 16,15 0 0-16,-15 0 0 0,20 0 0 0,-20 0 0 15,17-1 0-15,-17 1 0 0,19-1 0 16,-19 1 0-16,19-1 0 0,-19 1 0 0,15 0 0 16,-15 0 0-16,15-1 0 0,-15 1 0 15,14-1 0-15,-14 1 0 0,15-1 0 0,-15 1 0 16,13-2 0-16,-13 2 0 0,14-1 0 0,-14 1 0 16,15-1 0-16,-15 1 0 0,13-2 0 15,-13 2 0-15,14-2 0 0,-14 2 0 16,14-1 0-16,-14 1 0 0,13-2 0 0,-13 2 0 15,13-1 0-15,-13 1 0 0,11-1 0 0,-11 1 0 16,13-2 0-16,-13 2 0 0,12-1 0 16,-12 1 0-16,13-3 0 0,-13 3 0 0,13 0 0 15,-13 0 0-15,14-2 0 0,-14 2 0 0,12-2 0 16,-12 2 0-16,12-1 0 0,-12 1 0 16,13-2 0-16,-13 2 0 0,0 0 0 0,15-2 0 15,-15 2 0-15,0 0 0 0,13-2 0 16,-13 2 0-16,0 0 0 0,0 0 0 0,13-1 0 15,-13 1 0-15,0 0 0 0,0 0 0 0,0 0 0 16,0 0 0-16,0 0-389 0,0 0-245 16,0 0-100-16,0 0-170 0,-13 3-843 15,13-3-1435-15</inkml:trace>
  <inkml:trace contextRef="#ctx0" brushRef="#br0" timeOffset="2284.19">17134 8188 609 0,'0'0'511'0,"0"0"-59"0,0 0-44 15,0 0-12-15,0 0-86 0,0 0-11 16,0 0-12-16,0 0-10 0,0 0-2 0,-9 3-24 16,9-3-19-16,0 0-29 0,0 0-18 15,0 0-15-15,0 0-18 0,0 0-11 0,0 0 4 16,0 0 0-16,0 0-4 0,0 0-9 0,0 0 18 16,0 0-15-16,0 0 1 0,0 0-12 15,14 4-5-15,-14-4-6 0,0 0-8 0,18 2-13 16,-18-2-1-16,18 0-13 0,-18 0-6 15,24 2-12-15,-11-1-3 0,4-1-7 0,1 1-12 16,1-1 6-16,0 2 2 0,2-1-12 0,0 0 13 16,0 0 4-16,2 0 1 0,4 0-5 15,-1 1 0-15,2-2-4 0,1 1 1 0,-1-1-2 16,1 2-2-16,1-2-3 0,-2 0-4 16,2 0-3-16,1 2 1 0,0-2-4 0,0 1-2 15,0 1 2-15,3-2-2 0,2 0 0 0,1 1 4 16,0-1-7-16,1 1-2 0,1-1-1 15,0 0-1-15,0 2-2 0,0-2-1 16,3 0 5-16,-1 0-8 0,-1 0 0 0,2 2 0 16,-1-1-1-16,-1 0-8 0,0-1 6 0,-1 2-2 15,-1-2-3-15,-1 1-4 0,0 0 8 16,-2 1-3-16,-3-2 0 0,0 2 1 0,0-1-6 16,-1 1 0-16,0-1 0 0,1-1 0 15,0 3 0-15,0-3 0 0,5 2 0 0,-3-2 0 16,5 1 0-16,-2-1 0 0,2 0 0 0,-2 1 0 15,2-1 0-15,-1-1 0 0,0 1 0 16,1 1 0-16,-2-1 0 0,2 0 0 0,-2 0 0 16,1 1 0-16,0 0 0 0,1-1 0 15,-2 0 0-15,2 0 0 0,1 2 0 0,1-2 0 16,0 0 0-16,1 0 0 0,1 0 0 16,0 0 0-16,1 1 0 0,-2-1 0 0,1 0 0 15,-1-1 0-15,1 2 0 0,-1-2 0 0,-1 1 0 16,0 1 0-16,0-1 0 0,-2 0 0 15,0 0 0-15,-2 0 0 0,1 1 0 0,-6-1 0 16,0 2 0-16,-1-1 0 0,0-1 0 16,0 2 0-16,1-1 0 0,-1-1 0 0,5 0 0 15,2 2 0-15,-2 1 0 0,2-3 0 0,3 0 0 16,-3 0 0-16,4 0 0 0,-1 0 0 16,-2-3 0-16,2 3 0 0,-1-2 0 15,1 2 0-15,-2-2 0 0,4 0 0 0,-3 0 0 16,0 0 0-16,0 0 0 0,2 1 0 0,-1-2 0 15,3 1 0-15,2-1 0 0,-5 2 0 16,8-2 0-16,-8 1 0 0,2 0 0 0,-3 1 0 16,2-2 0-16,-2 2 0 0,0-2 0 15,-1 3 0-15,0-3 0 0,-1 2 0 0,-2 1 0 16,-5-2 0-16,-1 1 0 0,1-1 0 0,-4 2 0 16,0 0 0-16,-5-2 0 0,-3 2 0 15,1 0 0-15,-7-1 0 0,1 1 0 0,-14 0 0 16,20 0 0-16,-20 0 0 0,20-1 0 15,-20 1 0-15,13-1 0 0,-13 1 0 0,0 0 0 16,17 0 0-16,-17 0 0 0,0 0 0 16,0 0 0-16,0 0-172 0,0 0-209 0,0 0-78 15,-23 5-63-15,-4 0-21 0,-9-3-25 0,-14 3-1 16,-13-1-143-16,-15-1-642 0,-10-1-956 16</inkml:trace>
  <inkml:trace contextRef="#ctx0" brushRef="#br0" timeOffset="3623.79">4531 9397 383 0,'-14'-9'580'0,"14"9"-78"16,-12-7-56-16,12 7-41 0,-7-5-71 0,7 5-48 15,0 0-46-15,-9-6-48 0,9 6-41 16,0 0-38-16,0 0-25 0,-7-7 49 0,7 7 31 16,0 0 42-16,0 0-6 0,0 0 2 15,8-6 1-15,-8 6-3 0,0 0-11 0,22 0 4 16,-22 0-10-16,29 2-6 0,-10-1-15 0,1 2-11 15,6-1-18-15,0 1-8 0,1-2-13 16,3 1-3-16,2 1-21 0,-1-3-1 16,7 1-12-16,-1-1-3 0,0 0-9 0,1 0-8 15,0-1-11-15,1 1 3 0,0-2-4 0,-1 2-6 16,2-1-8-16,-1 1 8 0,1 0-1 16,0 1 6-16,3-1-5 0,-1-1 9 0,2 1-16 15,6-2 18-15,1 1-7 0,0-2 7 16,-1-1-16-16,1-1 13 0,1 0-6 0,-1-2-5 15,2 1-15-15,0 0 7 0,-1-1-13 0,0 2 8 16,1 0-11-16,-2 2 6 0,1-1-8 16,-2 3 3-16,-1 0-11 0,-6 2 8 0,-1-1-10 15,1 2 7-15,5 1-9 0,0 0 7 16,-1 0-4-16,1 0 10 0,-2 1-14 0,3-1 10 16,-2 1-9-16,3 1 9 0,1-2-3 15,-2 1 0-15,3 1 4 0,0-3-5 0,-1 3-2 16,1-1 2-16,2-1 0 0,-5 2-2 0,2-4 3 15,0 2-3-15,-1 0 11 0,-1-2-10 16,1 2-9-16,0-1 13 0,-1-1 1 0,1 0-4 16,3 0-5-16,-1 1 0 0,2-2 0 15,0 1 0-15,0-1 0 0,1 0 0 0,-1 0 0 16,0-1 0-16,3-1 0 0,-3 0 0 0,-2 1 0 16,2-1 0-16,0-1 0 0,2 1 0 15,0-1 0-15,-1-1 0 0,4-1 0 16,0 0 0-16,13-1 0 0,-14 0 0 0,12-1 0 15,-9 1 0-15,-1 0 0 0,-4 2 0 0,2-2 0 32,-2 2 0-32,-1-1 0 0,-1 1 0 15,-3 1 0-15,1 0 0 0,-4 1 0 0,-6 0 0 16,0 2 0-16,-3-1 0 0,-1-1 0 0,-4 2 0 16,-3 0 0-16,-2 0 0 0,1 0 0 15,-4 0 0-15,-4 0 0 0,-1 0 0 0,-3 2 0 16,-2-1 0-16,-16-1 0 0,24 0 0 0,-24 0 0 15,19 0 0-15,-19 0 0 0,13 0 0 16,-13 0-224-16,0 0-151 0,13 2-136 0,-13-2-124 16,0 0-147-16,0 0-1006 0,-5 8-1487 15</inkml:trace>
  <inkml:trace contextRef="#ctx0" brushRef="#br0" timeOffset="19233.22">6636 13134 124 0,'-5'-9'415'0,"1"0"-61"0,4 9-33 15,-7-15-46-15,7 15-11 0,-7-15-8 16,4 7-10-16,-3-1-8 0,1 1-5 0,0 0 6 16,1 1-2-16,-1 0 15 0,-1-1-13 15,1 2 2-15,5 6-18 0,-13-13-2 0,13 13-22 16,-12-10-19-16,12 10-23 0,-14-9-11 0,14 9-17 15,-16-7-5-15,16 7-22 0,-18-5-5 16,18 5-1-16,-23-3 8 0,23 3 18 16,-31 1-25-16,12 3-3 0,-5 2-5 0,0 1-12 15,-6 4 4-15,3 2-4 0,-6 3-4 0,1 3-15 16,0 3-6-16,0 1-12 0,0 4 2 16,1 1-10-16,0 3 4 0,-5 6-9 0,2 4 6 15,1-2-6-15,1 2 6 0,0 4-9 0,2-1 10 16,2 0-1-16,1 1 6 0,6-3-5 15,3 1-6-15,0 0 0 0,6 1-10 0,1 1 4 16,5-3-11-16,2 0 8 0,4-4-7 16,3-2-1-16,5 6 2 0,5-3 3 0,2 1 13 15,5-3-15-15,4-1 7 0,3 0-4 0,3-3 9 16,6 3-10-16,2-2 3 0,-2-6-2 16,0-3 8-16,3-3 0 0,0-3 15 15,3-2-2-15,1-5 18 0,1-4-8 0,-4-5 8 16,2-3-13-16,7-5 9 0,-3-7-14 0,1 0 4 15,1-7 1-15,3-6-5 0,-2-2 115 16,-4-6-149-16,-3-2 3 0,-1-3 1 0,-2-4 2 16,-4-2-4-16,-2-1-4 0,-3-1 7 0,-2-1 4 15,-9 7 2-15,-1-2-10 0,-4 1 11 16,-3 0-10-16,-4-2 10 0,-5 7-1 0,-2-1-3 16,-4 2-1-16,-1 0-8 0,-6-2 10 15,1 6-4-15,-4-1 2 0,-2 6-11 0,-3-2 0 16,-2 7 0-16,0 1 0 0,-2 2 0 0,-1 2 0 15,-3 2 0-15,-2 2 0 0,0 2 0 16,-2-1 0-16,0 3 0 0,-2-1 0 0,1 2 0 16,0 0 0-16,-1 2 0 0,4 2 0 15,0 0 0-15,0 3 0 0,1 0 0 0,1 2 0 16,-1 1 0-16,2 1 0 0,0 3 0 16,-3 1 0-16,3 3 0 0,-1-1-25 0,5 0-81 15,2 0-32-15,2 0-58 0,2-2-57 0,3 1-55 16,1-1-32-16,1 1-28 0,4 0-17 15,2-2-56-15,5-7-40 0,-4 18-54 0,4-18-127 16,4 18-586-16,3-5-856 0</inkml:trace>
  <inkml:trace contextRef="#ctx0" brushRef="#br0" timeOffset="20187.98">9058 13253 97 0,'-9'-6'317'0,"1"-2"-61"0,0 2-38 16,-1-4 7-16,-2 2-15 0,0-3 7 15,2 2-8-15,-5-1 33 0,3 0 8 16,0 0 0-16,-2 0 6 0,1-1-2 0,-1 2-6 16,-1-1 11-16,-1 0 1 0,-1-1 2 0,1 3 108 15,-2-2-183-15,2 3-11 0,-1 0-4 16,-1 1-10-16,2 4-25 0,-2-1-21 0,-1 2-9 15,-3 2-21-15,4 2-7 0,-6 3-15 0,0 2 5 16,-4 4 129-16,1 2-156 0,-5 4 11 16,1 3-3-16,-1 1 0 0,-1 3 4 0,3 0 12 15,0 1-5-15,0 2-7 0,1 1-8 16,4 3-7-16,-1 0-3 0,3 1 4 0,0-1 0 16,3 2-15-16,2 1 4 0,1 0-12 0,2 0 11 15,3 2-6-15,4-6 1 0,1 0-3 16,3 1 1-16,3-3 2 0,1 3 1 15,3 1 12-15,4 0 2 0,2 4 1 0,3-1-3 16,0 0-3-16,3-3 1 0,0 1-7 0,4-1 7 16,-1-4 6-16,2 0 1 0,2-4 4 15,2 0 3-15,2-2 130 0,2-4-128 0,3-4 5 16,4-1-4-16,-4-5-6 0,7-3-4 16,0-2-3-16,1-2-5 0,1-2-2 0,8-5-4 15,-3 0 1-15,2-3-1 0,-1-4-9 0,-2-2 6 16,0-3-5-16,0-1 5 0,-5-2-4 15,0-3-2-15,-1-1 1 0,-1-1-3 0,-2-1 0 16,-4-2-1-16,-1 1-6 0,-2-2-4 16,-2 0 10-16,-4 0-3 0,-3 0 12 0,0-3-16 15,-5-1 9-15,-3 4-4 0,-3-2-3 16,-5-2-4-16,0-2 6 0,-6-1-12 0,-2 0 0 16,-2-6 0-16,-3 0 0 0,-5 4 0 0,-2 1 0 15,0 3 0-15,-1 3 0 0,-2 2 0 16,-1 7 0-16,1 1 0 0,-2 4 0 0,-4 2 0 15,-2 2 0-15,-2 5 0 0,-1 2 0 0,-5 2 0 16,-1 6 0-16,-4 1 0 0,-6 4 0 16,-2 4 0-16,-2 0 0 0,3 4 0 15,-3 0 0-15,1 2 0 0,2 0 0 0,2-1 0 16,2 0 0-16,3 0 0 0,1-1 0 0,5-1-199 16,5-2-69-16,0 0-77 0,7-1-100 15,4-3-132-15,0-1-159 0,4-1-1039 0,2-3-1470 16</inkml:trace>
  <inkml:trace contextRef="#ctx0" brushRef="#br0" timeOffset="22177.11">14440 13195 15 0,'-2'-12'447'0,"0"1"-78"0,2 11-36 16,-2-19-55-16,2 19-12 0,-2-19-31 0,2 19 23 16,-2-18-13-16,2 18 9 0,-2-17-10 15,2 17 15-15,-5-18 2 0,5 18-11 0,-5-17-24 16,5 17-25-16,-7-17-26 0,2 9-30 16,-2-3-29-16,-2 1-9 0,0 1-6 0,-1 0-14 15,-2 0-6-15,-2 1 12 0,-3-2-3 0,-1 2 18 16,-3 0-14-16,-1 1-12 0,-2 0-11 15,-3 1-3-15,-6 2-8 0,-1 1-6 0,-4 1-6 16,0 3-5-16,-2 2-3 0,-7 1 1 16,1 4-9-16,0 1 7 0,2 3 122 0,1 1-156 15,3 3-5-15,3 2 0 0,0 4 3 0,3 5 0 16,1 2-1-16,-3 9 24 0,3 3-29 16,3 5 29-16,1 3-29 0,6 3 28 15,1 4-18-15,4 8 16 0,5 3 16 0,4 7 1 16,5 4 3-16,4 3-3 0,5-1 21 0,4 0-20 15,4-3 7-15,7-3-2 0,3-3 9 16,5-5-5-16,5-4 5 0,5-5 15 0,6-5 15 16,8-5 3-16,6-5 6 0,6-4-10 15,5-6-5-15,8-5-1 0,1-3-14 0,8-6-6 16,7-2-7-16,4-5-8 0,6-3-3 0,3-4-3 16,4-4-3-16,22-4-1 0,4-5-2 15,3-3 6-15,2-4-12 0,2-3 0 0,-1-2 0 16,-2-2 0-16,0-4-4 0,-1-2-26 15,-4-2 64-15,-3-3-45 0,-9-2 33 0,-4-3-35 16,-9-1 27-16,-6-3-24 0,-11-2 20 16,-6 1-26-16,-23 6 25 0,-8-1-26 0,-10 0-1 15,-9-4 4-15,-12 5-4 0,-10-1 56 0,-10-7-63 16,-9-6 0-16,-12-11 0 0,-12-4 0 16,-16-16-11-16,-11 1-2 0,-11 2 2 0,-9 5 1 15,-6 4 9-15,-6 5-6 0,-3 5 13 16,-6 8-6-16,-5 6-1 0,-8 9-6 0,-6 9 2 15,-7 6-7-15,-2 9 7 0,-9 8 82 0,-3 6-80 16,-8 10-42-16,-2 8 12 0,0 4-23 16,2 6-3-16,-2 4-25 0,0 4-51 0,2 4-27 15,3 5-27-15,5 0-32 0,4 3-70 16,8 0-73-16,5-1-62 0,9-3-48 0,6-3-139 16,8-2-173-16,25-13-563 0,8-6-951 15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7:10.85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6861 4670 34 0,'0'0'567'16,"0"0"-277"-16,0 0-24 0,0 0 13 0,0 0-5 16,0 0 33-16,0 0-7 0,-8 5 0 15,8-5-13-15,0 0-6 0,0 0 7 16,0 0-4-16,0 0-16 0,0 0-18 0,0 0-29 16,0 0-16-16,0 0-15 0,0 0-9 0,0 0-8 15,0 0-7-15,0 0-5 0,0 0-4 16,0 0-4-16,0 0 1 0,0 0 2 0,0 0 8 15,0 0-7-15,0 0-4 0,0 0-9 16,-12-2-12-16,12 2-10 0,0 0-2 0,0 0-38 16,0 0 22-16,0 0-11 0,0 0-11 0,0 0-8 15,0 0-3-15,0 0-8 0,0 0-5 16,0 0-5-16,0 0 0 0,0 0-11 16,0 0-5-16,0 0-2 0,0 0-6 0,0 0-4 15,0 0-3-15,0 0 3 0,0 0-9 0,0 0-2 16,0 0-5-16,0 0 7 0,0 0-12 15,0 0-4-15,0 0 0 0,0 0 0 0,0 0 0 16,0 0 0-16,7-6 0 0,-7 6 0 0,0 0 0 16,0 0 0-16,0 0 0 0,16 1 0 15,-16-1 0-15,0 0 0 0,18 2 0 0,-18-2 0 16,13 0 0-16,-13 0 0 0,18 2 0 16,-18-2 0-16,20 1 0 0,-20-1 0 0,22 0 0 15,-22 0 0-15,21 2 0 0,-21-2 0 0,22 1 0 31,-22-1 0-31,24 1 0 0,-24-1 0 0,25 1 0 0,-25-1 0 0,24 0 0 0,-24 0 0 16,27 0 0-16,-15-1 0 0,-12 1 0 0,25 0 0 16,-12-1 0-16,-13 1 0 0,26 0 0 15,-8-3 0-15,-3 3 0 0,-1 0 0 16,-14 0 0-16,24 0 0 0,-10 0 0 0,-14 0 0 16,25 0 0-16,-25 0 0 0,24 0 0 0,-10 0 0 15,-1 0 0-15,1 0 0 0,-1 0 0 16,1 0 0-16,0 0 0 0,0 0 0 0,4 0 0 15,-1 0 0-15,-4 0 0 0,3 0 0 0,-3 0 0 16,-1 0 0-16,3 0 0 0,-2 0 0 16,1 0 0-16,-1 0 0 0,1 0 0 0,0 0 0 15,0 0 0-15,-1 0 0 0,-1 1 0 16,2 0 0-16,-14-1 0 0,26 1 0 0,-13-1 0 16,0 1 0-16,0 0 0 0,-2-1 0 0,-11 0 0 15,26 0 0-15,-11 1 0 0,3-1 0 16,-1 1 0-16,2 0 0 0,-3 0 0 15,1-1 0-15,2 2 0 0,0-2 0 0,0 1 0 32,1-1 0-32,-2 1 0 0,0-1 0 0,2 0 0 0,-4 0 0 0,0 0 0 0,-3 0 0 15,0 0 0-15,-13 0 0 0,25 0 0 0,-25 0 0 16,25 0 0-16,-25 0 0 0,23 0 0 16,-23 0 0-16,21 0 0 0,-21 0 0 0,19 2 0 15,-19-2 0-15,20 1 0 0,-20-1 0 0,21 2 0 16,-21-2 0-16,19 2 0 0,-19-2 0 15,21 4 0-15,-10-3 0 0,1 1 0 0,-1 1 0 16,3-2 0-16,1 2 0 0,1-1 0 16,-1 0 0-16,-4 0 0 0,1 0 0 0,1 0 0 15,-1-1 0-15,5 3 0 0,0-3 0 16,0 2 0-16,-1-1 0 0,0 1 0 0,0 0 0 16,-1-2 0-16,-3 0 0 0,-1 1 0 0,-11-2 0 15,24 3 0-15,-24-3 0 0,20 3 0 16,-20-3 0-16,18 2 0 0,-18-2 0 0,17 2 0 15,-17-2 0-15,15 0 0 0,-15 0 0 16,14 3 0-16,-14-3 0 0,15 1 0 0,-15-1 0 16,13 1 0-16,-13-1 0 0,16 0 0 15,-16 0 0-15,13 1 0 0,-13-1 0 0,14 0 0 16,-14 0 0-16,0 0 0 0,16 0 0 16,-16 0 0-16,0 0 0 0,18 0 0 0,-18 0 0 15,0 0 0-15,15 0 0 0,-15 0 0 0,0 0 0 16,16-1 0-16,-16 1 0 0,0 0 0 15,16 0 0-15,-16 0 0 0,0 0 0 0,18 0 0 16,-18 0 0-16,0 0 0 0,16 0 0 16,-16 0 0-16,0 0 0 0,13 0 0 0,-13 0 0 15,0 0 0-15,13-1 0 0,-13 1 0 16,0 0 0-16,0 0 0 0,17 1 0 0,-17-1 0 16,0 0 0-16,0 0 0 0,13-1 0 0,-13 1 0 15,0 0 0-15,0 0 0 0,0 0 0 16,14-1 0-16,-14 1 0 0,0 0 0 0,0 0 0 15,0 0 0-15,0 0 0 0,0 0 0 16,0 0 0-16,13-2 0 0,-13 2 0 0,0 0 0 16,0 0 0-16,0 0 0 0,0 0-31 0,0 0-396 15,0 0-115-15,6-7-78 0,-6 7-27 16,0 0-425-16,0 0-467 0,5-8-1173 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7:13.16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9993 4644 748 0,'-12'3'556'0,"12"-3"-78"16,0 0-33-16,-11 3-75 0,11-3 7 0,0 0-44 16,0 0 23-16,0 0-27 0,-14 2 29 0,14-2-65 15,0 0 4-15,0 0-60 0,0 0-1 16,0 0-52-16,0 0-3 0,0 0-45 0,0 0 15 16,-11 1-18-16,11-1 16 0,0 0-23 15,0 0 21-15,0 0-28 0,0 0-15 0,0 0-14 16,0 0 4-16,9 4-5 0,-9-4-5 0,0 0-4 15,0 0-2-15,14 0-5 0,-14 0-3 16,0 0-5-16,13 2-2 0,-13-2-11 16,0 0-6-16,16-2 4 0,-16 2-12 0,0 0-8 15,20 0 6-15,-20 0-9 0,14 0 1 0,-14 0 2 16,17-1 6-16,-17 1 6 0,21-1 4 16,-21 1 5-16,25-1-1 0,-8 0-50 0,2 1 0 15,0-1 0-15,1 1 0 0,1-1 0 16,0 1 0-16,-2-2 0 0,4 1 0 0,-2 1 0 15,0 0 0-15,0 0 0 0,1 0 0 0,-2 0 0 16,1 0 0-16,-1 0 0 0,0 0 0 16,2 0 0-16,-1 1 0 0,-1-1 0 0,2 0 0 15,-1-1 0-15,2 1 0 0,-2 0 0 16,2-1 0-16,-1 0 0 0,0-1 0 0,-1 0 0 16,2 2 0-16,0-1 0 0,-2-1 0 15,0 1 0-15,1 1 0 0,-2-2 0 0,0 2 0 16,1 0 0-16,-1 0 0 0,2-1 0 0,-1 0 0 15,0 1 0-15,2-2 0 0,0 2 0 16,2-3 0-16,1 2 0 0,-1-1 0 0,0 0 0 16,0 1 0-16,0-1 0 0,2-1 0 15,-2 2 0-15,-1 0 0 0,1-1 0 0,-2-1 0 16,-1 3 0-16,2-2 0 0,-1 0 0 0,-1 2 0 16,1-1 0-16,-1 0 0 0,1 0 0 15,-1 1 0-15,-1-1 0 0,1 1 0 0,1 0 0 16,-2 0 0-16,1 0 0 0,-1 0 0 15,2 0 0-15,-3 0 0 0,2 0 0 0,0 0 0 16,-1 0 0-16,0 0 0 0,1-1 0 16,0 1 0-16,-1 0 0 0,1-1 0 0,1 1 0 15,-1 0 0-15,1 0 0 0,1-1 0 0,-2 1 0 16,1-1 0-16,1 1 0 0,0 1 0 16,0-1 0-16,3-2 0 0,0 2 0 0,-1 0 0 15,1 0 0-15,0 0 0 0,0-1 0 16,-1 1 0-16,1 0 0 0,0-2 0 0,-1 2 0 15,0-1 0-15,1 0 0 0,0 0 0 0,0 1 0 16,0-1 0-16,0 0 0 0,-3-1 0 16,-1 0 0-16,0 2 0 0,0 0 0 0,-1-1 0 15,0 1 0-15,2-1 0 0,-2 1 0 0,0 0 0 16,0 0 0-16,0 0 0 0,-1-2 0 16,1 2 0-16,0 0 0 0,0 0 0 15,0 0 0-15,0 0 0 0,1 0 0 0,-2 0 0 16,1 0 0-16,1 2 0 0,-2-2 0 0,1 0 0 15,0 0 0-15,-1-2 0 0,0 4 0 16,0-2 0-16,0 0 0 0,-1 1 0 0,2 0 0 16,-1-1 0-16,-1 2 0 0,1-1 0 15,1 0 0-15,0 0 0 0,-2-1 0 0,3 1 0 16,0-1 0-16,-1 1 0 0,0 0 0 0,2-1 0 16,-1 1 0-16,-1-1 0 0,1 0 0 15,0 0 0-15,0 0 0 0,0 0 0 16,0 1 0-16,0-2 0 0,1 2 0 0,1 0 0 15,-1-1 0-15,2 1 0 0,1-1 0 0,-1 1 0 16,3 1 0-16,-3-2 0 0,1 1 0 16,1 0 0-16,0-1 0 0,0 2 0 0,0 0 0 15,0 0 0-15,-1-2 0 0,1 1 0 0,-1 0 0 16,-1 2 0-16,1-1 0 0,-1-1 0 16,0 2 0-16,0-1 0 0,1 0 0 0,-1 0 0 15,0 0 0-15,1 1 0 0,-1-2 0 0,3 1 0 16,-1 0 0-16,2 0 0 0,-1-1 0 15,-1 1 0-15,3-1 0 0,-2 1 0 0,2 0 0 16,-1 0 0-16,-1-2 0 0,1 3 0 16,0-1 0-16,0-2 0 0,-3 2 0 0,2 0 0 15,-1 0 0-15,0 0 0 0,-1 0 0 16,0 0 0-16,0 0 0 0,1-2 0 0,2 2 0 16,0-1 0-16,0 0 0 0,0 0 0 0,1-1 0 15,-2 1 0-15,0-1 0 0,-2 0 0 16,1 0 0-16,-4 0 0 0,0 0 0 0,-1 1 0 15,-2 0 0-15,0-1 0 0,0 1 0 16,-3-1 0-16,2 1 0 0,-1 0 0 0,-1-1 0 16,-1 1 0-16,0 0 0 0,-1 1 0 0,-2-2 0 15,-1 0 0-15,0 2 0 0,0-2 0 16,0 1 0-16,-1 0 0 0,6-1 0 16,-1 2 0-16,-1-1 0 0,-3 0 0 0,0 1 0 15,0-2 0-15,0 1 0 0,-1 1 0 0,6 0 0 16,-2-1 0-16,1 0 0 0,-2 0 0 15,3 2 0-15,-2-3 0 0,2 1 0 0,-1 1 0 16,0-1 0-16,2-1 0 0,-2 2 0 0,-1-2 0 16,-2 0 0-16,0 0 0 0,-1 1 0 15,0-1 0-15,1 0 0 0,-14 0 0 0,25 1 0 16,-25-1 0-16,23 0 0 0,-23 0 0 16,21 0 0-16,-21 0 0 0,20 0 0 0,-20 0 0 15,17 0 0-15,-17 0 0 0,14 2 0 0,-14-2 0 16,13 0 0-16,-13 0 0 0,14 1 0 15,-14-1 0-15,12 0 0 0,-12 0 0 16,11 2 0-16,-11-2 0 0,0 0 0 0,18 0 0 16,-18 0 0-16,0 0 0 0,16 1 0 0,-16-1 0 15,0 0 0-15,13 0 0 0,-13 0 0 16,0 0 0-16,0 0 0 0,13 1 0 0,-13-1 0 16,0 0 0-16,0 0 0 0,0 0 0 0,13 1 0 15,-13-1 0-15,0 0 0 0,0 0 0 16,0 0 0-16,0 0 0 0,0 0-471 0,0 0-212 15,0 0-163-15,0 0-1105 0,-8 9-1688 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7:15.07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5420 9237 233 0,'0'0'477'0,"0"0"-60"16,0 0-35-16,0 0-18 0,0 0-14 0,0 0-27 15,0 0-13-15,0 0-2 0,0 0-8 16,0 0-4-16,0 0-13 0,0 0 1 0,0 0-42 16,-11-3-13-16,11 3 3 0,0 0-13 0,0 0-5 15,0 0-13-15,0 0-1 0,0 0-22 16,0 0-7-16,0 0-10 0,0 0-11 15,0 0-10-15,0 0-7 0,0 0-15 0,0 0 6 16,-11-2-9-16,11 2-2 0,0 0 3 0,0 0-10 16,0 0 2-16,0 0-18 0,0 0 4 15,0 0-17-15,0 0 3 0,0 0-20 0,0 0 4 16,0 0-23-16,0 0 0 0,0 0-17 0,0 0-1 16,0 0-23-16,0 0 0 0,0 0 0 15,0 0 0-15,0 0 0 0,0 0 0 0,0 0 0 16,0 0 0-16,0 0 0 0,0 0 0 15,0 0 0-15,0 0 0 0,0 0 0 0,0 0 0 16,0 0 0-16,0 0 0 0,0 0 0 0,0 0 0 16,10-4 0-16,-10 4 0 0,0 0 0 15,13 2 0-15,-13-2 0 0,15 1 0 16,-15-1 0-16,15 1 0 0,-15-1 0 0,18 3 0 16,-18-3 0-16,19 2 0 0,-19-2 0 0,19 1 0 15,-19-1 0-15,21 0 0 0,-21 0 0 16,18 0 0-16,-18 0 0 0,19 0 0 0,-19 0 0 15,18 0 0-15,-18 0 0 0,16 0 0 16,-16 0 0-16,14 0 0 0,-14 0 0 0,18-1 0 16,-18 1 0-16,19-4 0 0,-19 4 0 0,20-3 0 15,-20 3 0-15,20-4 0 0,-10 2 0 16,-10 2 0-16,20-5 0 0,-20 5 0 0,17-6 0 16,-17 6 0-16,19-3 0 0,-19 3 0 0,16-3 0 15,-16 3 0-15,13-3 0 0,-13 3 0 16,12-3 0-16,-12 3 0 0,12-1 0 15,-12 1 0-15,11-1 0 0,-11 1 0 0,0 0 0 16,18-3 0-16,-18 3 0 0,12-2 0 0,-12 2 0 16,11-1 0-16,-11 1 0 0,12-2 0 15,-12 2 0-15,11-2 0 0,-11 2 0 0,12-1 0 16,-12 1 0-16,12-2 0 0,-12 2 0 16,12-3 0-16,-12 3 0 0,13-2 0 0,-13 2 0 15,0 0 0-15,15-3 0 0,-15 3 0 0,0 0 0 16,13-3 0-16,-13 3 0 0,0 0 0 15,0 0 0-15,0 0 0 0,14-1 0 16,-14 1 0-16,0 0-133 0,0 0-333 0,0 0-84 0,0 0-87 16,13-2-23-16,-13 2-1154 0,0 0-1516 15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7:17.40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6362 9299 260 0,'-15'-3'448'0,"15"3"-82"0,-12-2-34 0,12 2-31 15,-12-2-31-15,12 2-29 0,-9-4 0 0,9 4-5 16,-11-3 4-16,11 3 8 0,-12-4 149 16,12 4-166-16,-10-3 130 0,10 3-176 0,0 0 107 15,-13-4-162-15,13 4 125 0,0 0-153 0,-11-4 128 16,11 4-148-16,0 0-1 0,0 0 15 16,-11-3-2-16,11 3 8 0,0 0 1 15,0 0 11-15,0 0-9 0,-10-4 20 0,10 4-25 16,0 0 2-16,0 0-18 0,0 0-4 0,0 0-17 15,0 0-2-15,0 0 12 0,0 0 42 16,0 0-23-16,0 0 13 0,0 0-17 0,0 0 6 16,0 0-5-16,14 4 7 0,-14-4-17 15,16 2 12-15,-16-2-13 0,17 5 4 0,-17-5-5 16,22 2 0-16,-22-2-8 0,24 2-1 0,-12-2-20 16,1 1-36-16,1 0-12 0,3-1 0 15,2 1 0 1,-1-1 0-16,1 1 0 0,0-1 0 0,1 1 0 0,0 0 0 0,1 0 0 0,0 0 0 15,-2 0 0-15,3-1 0 0,1 0 0 16,-3 1 0-16,3-1 0 0,-1 0 0 16,0 0 0-16,1 0 0 0,1 0 0 0,1 0 0 15,2-1 0-15,0 0 0 0,-1 0 0 0,1-1 0 16,0 1 0-16,0 0 0 0,0 0 0 16,0 0 0-16,1 0 0 0,-1-1 0 0,-1 1 0 15,3 0 0-15,-2 1 0 0,0-3 0 16,0 1 0-16,0 1 0 0,-1 0 0 0,1-1 0 15,-3 1 0-15,0 0 0 0,-1 1 0 0,0-1 0 16,-1-1 0-16,3 1 0 0,-4-1 0 16,1 2 0-16,-1-1 0 0,2-1 0 15,-2 1 0-15,-1-1 0 0,2 2 0 0,1-1 0 16,-2 0 0-16,2 1 0 0,0-2 0 0,-2 1 0 16,0 1 0-16,2-1 0 0,-2 0 0 15,0 0 0-15,2 1 0 0,0 0 0 0,-1 0 0 16,0-2 0-16,1 2 0 0,-1-1 0 0,1 0 0 15,-1 0 0-15,1 1 0 0,-1-1 0 16,0 1 0-16,1-1 0 0,-2 1 0 0,1 0 0 16,-2-1 0-16,2-1 0 0,1 2 0 15,-3-1 0-15,0 1 0 0,1 0 0 0,-1 0 0 16,0 0 0-16,0 0 0 0,0 0 0 0,-2 0 0 16,3 0 0-16,-4 0 0 0,2 0 0 15,0 0 0-15,0 0 0 0,1 0 0 16,0 0 0-16,-2 1 0 0,2-1 0 0,0 0 0 15,1 0 0-15,-2 0 0 0,2-1 0 0,0 1 0 16,-2 0 0-16,2 0 0 0,-1 0 0 16,0 0 0-16,0 0 0 0,1 0 0 0,-1 0 0 15,0 0 0-15,1 0 0 0,-2 0 0 16,2 0 0-16,0 0 0 0,0 1 0 0,2-1 0 16,-2-1 0-16,3 1 0 0,-2 0 0 0,0 0 0 15,1-1 0-15,-1 0 0 0,5 0 0 16,-4 0 0-16,-2-1 0 0,3 1 0 0,-2 1 0 15,1-1 0-15,-2 1 0 0,0-2 0 16,2 1 0-16,0 1 0 0,-1 0 0 0,0 0 0 16,3 0 0-16,-2 0 0 0,4 0 0 15,0-1 0-15,2 1 0 0,-3-1 0 0,3 0 0 16,-1 1 0-16,1 0 0 0,0-2 0 0,2-1 0 16,-1 3 0-16,-1-2 0 0,0 1 0 15,1-2 0-15,-1 3 0 0,0-2 0 0,2 0 0 16,-3 0 0-16,1 1 0 0,0 0 0 15,0-1 0-15,-3 1 0 0,2-1 0 0,-2 1 0 16,2 1 0-16,-1-1 0 0,0 0 0 0,0 1 0 16,0-2 0-16,2 1 0 0,-3 0 0 15,3 0 0-15,-1 0 0 0,-1-1 0 16,2 1 0-16,-2 0 0 0,0 0 0 0,0-1 0 16,1 0 0-16,-2 2 0 0,0-1 0 0,-3 0 0 15,0 1 0-15,2 0 0 0,-3 0 0 16,1 0 0-16,-1 0 0 0,-1 0 0 0,1 1 0 15,0-1 0-15,0 1 0 0,-2-1 0 16,1 2 0-16,0-1 0 0,-2 1 0 0,3-1 0 16,-5-1 0-16,3 2 0 0,-2 0 0 0,1 0 0 15,-1-1 0-15,-2 1 0 0,3 0 0 16,-1-1 0-16,-3 1 0 0,5 1 0 0,-3-2 0 16,2 0 0-16,0 1 0 0,-1 0 0 15,1 0 0-15,-1-1 0 0,0 1 0 0,1 0 0 16,0-1 0-16,0 2 0 0,-1-1 0 15,1-1 0-15,1 1 0 0,-2 1 0 0,1-2 0 16,0 0 0-16,0 2 0 0,2-1 0 0,-2-1 0 16,2-1 0-16,0 3 0 0,0-2 0 15,0 0 0-15,1 0 0 0,-1-1 0 0,1 0 0 16,0 0 0-16,-1 1 0 0,-1 0 0 16,0-1 0-16,1 1 0 0,-2 0 0 0,1 0 0 15,-1-1 0-15,1 1 0 0,0 0 0 0,-1 0 0 16,2 0 0-16,-2 1 0 0,1-2 0 15,1 1 0-15,0-1 0 0,-1 1 0 16,1-1 0-16,0 2 0 0,-1-2 0 0,2 0 0 16,-3 2 0-16,2-1 0 0,0 0 0 0,-1-1 0 15,-1 2 0-15,2-1 0 0,0 1 0 16,-3-1 0-16,3 0 0 0,0 1 0 0,-3 0 0 16,3-1 0-16,-3 1 0 0,3 1 0 15,0-3 0-15,-3 2 0 0,2-2 0 0,-1 3 0 16,0-2 0-16,0 0 0 0,-2 0 0 0,1 0 0 15,-5 1 0-15,2-2 0 0,-4 2 0 16,-11-2 0-16,25 1 0 0,-25-1 0 0,23 4 0 16,-23-4 0-16,22 2 0 0,-22-2 0 15,20 2 0-15,-20-2 0 0,21 3 0 0,-21-3 0 16,21 1 0-16,-21-1 0 0,18 3 0 16,-18-3 0-16,19 3 0 0,-19-3 0 0,18 1 0 15,-18-1 0-15,18 5 0 0,-18-5 0 0,19 2 0 16,-19-2 0-16,16 3 0 0,-16-3 0 15,18 2 0-15,-18-2 0 0,17 2 0 0,-17-2 0 16,18 3 0-16,-18-3 0 0,18 2 0 16,-18-2 0-16,21 3 0 0,-21-3 0 0,23 4 0 15,-11-2 0-15,4 1 0 0,-1-1 0 16,1 1 0-16,-2-1 0 0,0 0 0 0,-4 0 0 16,1 0 0-1,1 0 0-15,-12-2 0 0,21 3 0 0,-21-3 0 0,20 1 0 0,-20-1 0 0,18 3 0 31,-18-3 0-31,14 1 0 0,-14-1 0 0,11 1 0 16,-11-1 0-16,15 1 0 0,-15-1 0 16,11 1 0-16,-11-1 0 0,14 1 0 0,-14-1 0 15,0 0 0-15,15 3 0 0,-15-3 0 16,0 0 0-16,13 0 0 0,-13 0 0 0,0 0 0 16,0 0 0-16,15 1 0 0,-15-1 0 15,0 0 0-15,13 1 0 0,-13-1 0 0,12 1 0 16,-12-1 0-16,13 0 0 0,-13 0 0 0,19 0 0 15,-19 0 0-15,20 0 0 0,-20 0 0 16,20 0 0-16,-20 0 0 0,20-1 0 0,-20 1 0 16,20-1 0-16,-20 1 0 0,17-1 0 15,-17 1 0-15,15 0 0 0,-15 0 0 0,13-1 0 16,-13 1 0-16,0 0 0 0,16-2 0 0,-16 2 0 16,0 0 0-16,12-1 0 0,-12 1 0 15,0 0 0-15,0 0 0 0,0 0 0 0,15-1 0 16,-15 1 0-16,0 0 0 0,0 0-41 0,0 0-588 15,0 0-102-15,-16 4-189 0,16-4-932 16,-32 1-1565-16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7:20.74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5613 12222 452 0,'0'0'651'0,"0"0"-127"16,1 12-58-16,-1-12-84 0,0 0 100 0,0 0-199 16,0 0 118-16,0 0-168 0,0 0 138 15,0 0-174-15,0 0-19 0,0 0-7 0,0 0-21 16,0 0-8-16,0 0-14 0,0 0-4 0,0 0-6 16,0 0 8-16,0 0-3 0,0 0 4 15,0 0-7-15,0 0 8 0,0 0-4 0,0 0-1 16,0 0-10-16,0 0-2 0,0 0-16 15,0 0 2-15,0 0-6 0,0 0-4 0,0 0-7 16,0 0 3-16,0 0 0 0,11 3 0 16,-11-3-10-16,0 0-2 0,0 0-2 0,0 0-1 15,11-3 0-15,-11 3 0 0,0 0 2 0,0 0-9 16,14-3-2-16,-14 3-7 0,0 0-1 16,11-3-4-16,-11 3-6 0,0 0-7 0,12-4-2 15,-12 4-1-15,11-3-2 0,-11 3-9 16,10-3-20-16,-10 3 0 0,11-3 0 0,-11 3 0 15,11-3 0-15,-11 3 0 0,12-4 0 0,-12 4 0 16,11-4 0-16,-11 4 0 0,14-4 0 16,-14 4 0-16,14-4 0 0,-14 4 0 0,16-6 0 15,-16 6 0-15,16-5 0 0,-16 5 0 16,18-4 0-16,-18 4 0 0,21-4 0 0,-21 4 0 16,19-5 0-16,-19 5 0 0,21-4 0 15,-11 1 0-15,1 2 0 0,2-1 0 0,3-2 0 16,-2 1 0-16,2 0 0 0,-1 0 0 0,1 0 0 15,-2 0 0-15,1 1 0 0,-3 0 0 16,0-1 0-16,3 0 0 0,0 2 0 0,-3-1 0 16,2 0 0-16,0 2 0 0,2-1 0 15,0 0 0-15,-2 0 0 0,0 1 0 0,-1 0 0 16,-1-1 0-16,-12 1 0 0,26 0 0 0,-26 0 0 16,25-1 0-16,-25 1 0 0,24-1 0 15,-24 1 0-15,23 0 0 0,-23 0 0 16,23 0 0-16,-23 0 0 0,23-1 0 0,-23 1 0 15,24 0 0-15,-24 0 0 0,23-3 0 0,-23 3 0 16,23-2 0-16,-23 2 0 0,23-1 0 16,-23 1 0-16,23-1 0 0,-23 1 0 0,20-2 0 15,-20 2 0-15,21 0 0 0,-21 0 0 16,18-3 0-16,-18 3 0 0,17-1 0 0,-17 1 0 16,16 0 0-16,-16 0 0 0,15 0 0 0,-15 0 0 15,15-2 0-15,-15 2 0 0,15 0 0 16,-15 0 0-16,19 0 0 0,-19 0 0 0,16-1 0 15,-16 1 0-15,17-1 0 0,-17 1 0 0,15-1 0 16,-15 1 0-16,16 0 0 0,-16 0 0 16,15-1 0-16,-15 1 0 0,18 0 0 15,-18 0 0-15,17-2 0 0,-17 2 0 0,16-1 0 16,-16 1 0-16,15-1 0 0,-15 1 0 0,15 0 0 16,-15 0 0-16,15-1 0 0,-15 1 0 15,14 1 0-15,-14-1 0 0,15 0 0 0,-15 0 0 16,15 0 0-16,-15 0 0 0,13 1 0 15,-13-1 0-15,0 0 0 0,19 0 0 0,-19 0 0 16,0 0 0-16,20 0 0 0,-20 0 0 0,0 0 0 16,17 1 0-16,-17-1 0 0,14 0 0 15,-14 0 0-15,0 0 0 0,18 2 0 16,-18-2 0-16,14 1 0 0,-14-1 0 0,13 0 0 16,-13 0 0-16,11 1 0 0,-11-1 0 0,14 2 0 15,-14-2 0-15,13 1 0 0,-13-1 0 16,12 1 0-16,-12-1 0 0,15 1 0 0,-15-1 0 15,14 3 0-15,-14-3 0 0,14 2 0 0,-14-2 0 16,17 1 0-16,-17-1 0 0,15 3 0 16,-15-3 0-16,17 3 0 0,-17-3 0 0,15 4 0 15,-15-4 0-15,16 3 0 0,-16-3 0 16,20 5 0-16,-20-5 0 0,19 4 0 0,-8-1 0 16,1 0 0-16,3 0 0 0,0 0 0 15,0 1 0-15,-1-1 0 0,4 0 0 0,-3 0 0 16,0 0 0-16,0 0 0 0,-1 0 0 15,2 0 0-15,-1 1 0 0,0 0 0 0,0-2 0 16,-2 1 0-16,2 0 0 0,-2 0 0 0,2 1 0 16,-3-1 0-16,3 0 0 0,0 1 0 15,1-2 0-15,-2 3 0 0,1-3 0 0,0 3 0 16,0-2 0 0,0 0 0-16,1 1 0 0,-1-1 0 0,1 0 0 0,-1 0 0 0,2 0 0 15,-2 0 0-15,2 0 0 0,-1 0 0 16,1 0 0-16,-2 0 0 0,3 0 0 0,-1 0 0 15,0-1 0-15,1 3 0 0,0-3 0 0,0 2 0 16,0 0 0-16,2-1 0 0,-1 0 0 16,0 1 0-16,2 0 0 0,-1-2 0 0,0 2 0 15,0-2 0-15,1 2 0 0,0-1 0 16,0-1 0-16,0 1 0 0,0-2 0 0,3 2 0 16,-2 0 0-16,1-3 0 0,-3 3 0 0,4 0 0 15,-1-1 0-15,0-1 0 0,-2 1 0 16,2-2 0-16,2 2 0 0,2 0 0 0,0-2 0 15,-1 2 0-15,-1-2 0 0,2 0 0 0,0 1 0 16,0-1 0-16,-1 1 0 0,1-1 0 16,1 0 0-16,-1 0 0 0,2 0 0 0,-1 0 0 15,0 0 0-15,2 0 0 0,-1 0 0 0,0 0 0 16,2 0 0-16,-3 0 0 0,3 0 0 16,-2 2 0-16,0-2 0 0,0 0 0 15,1 0 0-15,-1 0 0 0,0 0 0 0,-2 0 0 16,2 0 0-16,0 0 0 0,0 0 0 0,1 0 0 15,-1 0 0-15,0-2 0 0,-1 2 0 16,3 0 0-16,-2 0 0 0,2 0 0 0,-1-1 0 16,-1 1 0-16,0 0 0 0,0 0 0 15,1 1 0-15,-3-1 0 0,1 0 0 0,-1 0 0 16,2 2 0-16,-2-2 0 0,-3 0 0 0,2 0 0 16,-3 1 0-16,0-1 0 0,1 1 0 15,-2 0 0-15,1-1 0 0,-1 0 0 16,0 0 0-16,-1 0 0 0,-1 1 0 0,0-1 0 15,1 0 0-15,-2 0 0 0,0 0 0 0,-2-1 0 16,3 1 0-16,-1 0 0 0,-4 0 0 16,2 0 0-16,-4 0 0 0,1 0 0 0,0 0 0 15,-2-1 0-15,2 1 0 0,-1 0 0 16,-13 0 0-16,25 1 0 0,-25-1 0 0,24 0 0 16,-24 0 0-16,23-1 0 0,-23 1 0 0,22 0 0 15,-22 0 0-15,22 0 0 0,-22 0 0 16,21 0 0-16,-21 0 0 0,20-2 0 0,-20 2 0 15,22 0 0-15,-22 0 0 0,19 0 0 0,-19 0 0 16,20 0 0-16,-20 0 0 0,20-2 0 16,-20 2 0-16,21 0 0 0,-21 0 0 15,19 0 0-15,-19 0 0 0,22-1 0 0,-22 1 0 16,22-1 0-16,-22 1 0 0,19 0 0 0,-19 0 0 16,23-2 0-16,-23 2 0 0,22 0 0 15,-22 0 0-15,21 0 0 0,-21 0 0 0,20 0 0 16,-20 0 0-16,22 0 0 0,-22 0 0 15,21 0 0-15,-21 0 0 0,21 0 0 0,-21 0 0 16,17 2 0-16,-17-2 0 0,15 0 0 0,-15 0 0 16,16 0 0-16,-16 0 0 0,14-2 0 15,-14 2 0-15,13 0 0 0,-13 0 0 16,0 0 0-16,17 0 0 0,-17 0 0 0,0 0 0 16,15 0 0-16,-15 0 0 0,0 0 0 0,13-1 0 15,-13 1 0-15,0 0 0 0,0 0 0 16,14-2 0-16,-14 2 0 0,0 0 0 0,0 0 0 15,0 0 0-15,0 0 0 0,12 0 0 16,-12 0 0-16,0 0 0 0,0 0 0 0,0 0 0 16,0 0 0-16,0 0 0 0,0 0 0 0,0 0 0 15,0 0 0-15,0 0 0 0,12-1 0 16,-12 1 0-16,0 0 0 0,0 0-427 0,0 0-220 16,0 0-93-16,-10-9-376 0,10 9-548 0,-13-3-1332 15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7:26.21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13929 14266 394 0,'0'0'342'0,"11"-2"-62"0,-11 2-46 15,0 0-51-15,0 0-34 0,0 0-30 0,0 0-25 16,0 0-23-16,0 0-24 0,0 0-36 0,0 0-13 15,0 0-10-15,0 0-1 0,0 0 2 16,0 0 4-16,0 0 1 0,0 0 8 0,0 0-5 16,0 0 4-16,0 0 6 0,0 0 5 15,0 0 1-15,0 0 6 0,-6 6 15 0,6-6 12 16,0 0-12-16,0 0-8 0,0 0-3 16,-13 2-5-16,13-2-1 0,0 0 1 0,0 0-3 15,0 0 16-15,-13 3-8 0,13-3 12 0,0 0 7 16,0 0 30-16,-12 2 16 0,12-2 14 15,0 0 6-15,0 0 7 0,-14 2 0 0,14-2 13 16,0 0 12-16,0 0 14 0,-17 0 14 16,17 0-3-16,0 0-7 0,-11-2-4 0,11 2-16 15,0 0-15-15,-15-1-3 0,15 1-8 0,0 0-2 16,-14-1-1-16,14 1 5 0,0 0 8 16,-17-1 6-16,17 1 11 0,0 0 115 15,-16 0-121-15,16 0-13 0,0 0 27 0,-16 0-25 16,16 0 23-16,0 0-38 0,-14-2 14 0,14 2-20 15,0 0 33-15,-14-2-28 0,14 2 34 16,0 0-40-16,-14-2 28 0,14 2-44 0,0 0 26 16,0 0-58-16,-13-2 32 0,13 2-50 0,0 0 35 15,0 0-43-15,0 0 38 0,-15-1-49 16,15 1 27-16,0 0-34 0,0 0 39 0,0 0-38 16,0 0 33-16,0 0-39 0,-10-3 36 15,10 3-40-15,0 0 45 0,0 0-43 0,0 0 44 16,0 0-26-16,0 0 32 0,0 0-28 15,0 0 34-15,0 0-35 0,16 2 26 0,-16-2-29 16,0 0 28-16,17 0-26 0,-17 0 1 0,14 0-3 16,-14 0-19-16,15 0 0 0,-15 0 0 15,18 1 0-15,-18-1 0 0,20-1 0 0,-20 1 0 16,20 0 0-16,-20 0 0 0,20 0 0 16,-20 0 0-16,22-2 0 0,-22 2 0 0,23-1 0 15,-23 1 0-15,24-1 0 0,-13 0 0 0,-11 1 0 16,24-1 0-16,-24 1 0 0,22-1 0 15,-22 1 0-15,21-4 0 0,-21 4 0 0,22-1 0 16,-22 1 0-16,20 0 0 0,-20 0 0 16,20-2 0-16,-20 2 0 0,19-3 0 0,-19 3 0 15,19 0 0-15,-19 0 0 0,20-1 0 0,-20 1 0 16,19-1 0-16,-19 1 0 0,17-1 0 16,-17 1 0-16,19 0 0 0,-19 0 0 15,22 0 0-15,-22 0 0 0,21 0 0 0,-21 0 0 16,24 1 0-16,-24-1 0 0,24 0 0 0,-24 0 0 15,24 0 0-15,-24 0 0 0,24 0 0 16,-24 0 0-16,23 0 0 0,-23 0 0 0,23 0 0 16,-23 0 0-16,25 1 0 0,-25-1 0 0,22 1 0 15,-22-1 0-15,23 1 0 0,-23-1 0 16,23 2 0-16,-23-2 0 0,25 2 0 0,-14-1 0 16,1 1 0-16,1 0 0 0,-1-1 0 15,2 0 0-15,-2 0 0 0,0-1 0 0,1 1 0 16,-1 0 0-16,-12-1 0 0,23 2 0 15,-23-2 0-15,22 2 0 0,-22-2 0 0,20 2 0 16,-20-2 0-16,21 3 0 0,-21-3 0 16,23 3 0-16,-11-2 0 0,5 1 0 0,-1 1 0 15,1-1 0-15,0 0 0 0,2 1 0 0,-1-1 0 16,0-1 0-16,0 2 0 0,-1 0 0 16,1-2 0-16,-2 0 0 0,2 2 0 0,-1-2 0 15,-1 0 0-15,0 0 0 0,-3 0 0 16,-1 1 0-16,1-1 0 0,0 0 0 0,0 1 0 15,3-1 0-15,1 1 0 0,0 0 0 16,-2-2 0-16,-2 2 0 0,1-1 0 0,-2 0 0 16,6 0 0-16,-2 1 0 0,0-2 0 0,-2 1 0 15,-3 1 0-15,4-1 0 0,3-1 0 16,-3 1 0-16,2 1 0 0,-1-1 0 0,2-1 0 16,-1 2 0-16,1-2 0 0,0 0 0 15,2 0 0-15,0 0 0 0,-2 0 0 0,2 0 0 16,1 1 0-16,-1-1 0 0,1 0 0 0,0 1 0 15,-1 0 0-15,1 0 0 0,2 1 0 16,-3-2 0-16,2 1 0 0,1 0 0 16,-1-1 0-16,-1 2 0 0,2-2 0 0,0 0 0 15,-1 2 0-15,1-2 0 0,1 0 0 0,-1 0 0 16,0 0 0-16,0 0 0 0,1-2 0 16,2 2 0-16,2 0 0 0,-2-2 0 0,0 2 0 15,-2 0 0-15,0 0 0 0,0 0 0 16,0 0 0-16,2 0 0 0,-3 2 0 0,1-2 0 15,2 2 0-15,-1-1 0 0,-2 0 0 0,0-1 0 16,0 2 0-16,3-1 0 0,-4 1 0 16,1-2 0-16,0 0 0 0,0 0 0 0,0 1 0 15,0-1 0-15,0 2 0 0,1-2 0 16,-1 1 0-16,0 1 0 0,3-1 0 0,-1 0 0 16,1 0 0-16,-4 0 0 0,0 1 0 15,2 0 0-15,0 0 0 0,-2-1 0 0,3 1 0 16,-3-1 0-16,1 1 0 0,-1-1 0 0,3 1 0 15,-3-1 0-15,1 0 0 0,-1 0 0 16,1 1 0-16,0-1 0 0,0-1 0 0,0 1 0 16,-1-1 0-16,1 0 0 0,-1 0 0 15,1 1 0-15,0 0 0 0,0 0 0 0,-1 1 0 16,1-2 0-16,1 0 0 0,-1 0 0 0,0 0 0 16,0 1 0-16,1-1 0 0,0 1 0 15,-2-1 0-15,0 0 0 0,2 2 0 16,-2-2 0-16,0 0 0 0,1 0 0 0,-1 0 0 15,-1 0 0-15,-1 0 0 0,2 0 0 0,-2 1 0 16,-1-1 0-16,3 0 0 0,-3-1 0 16,2 1 0-16,0 0 0 0,1 0 0 0,-2 0 0 15,2 0 0-15,0 0 0 0,-1 0 0 0,0 0 0 16,2 0 0-16,-3 0 0 0,1 0 0 16,1 0 0-16,-2 0 0 0,0 0 0 0,1 1 0 15,-1-1 0-15,2 2 0 0,0-2 0 16,0 0 0-16,0 0 0 0,2 0 0 0,-1 0 0 15,1 0 0-15,2 0 0 0,2-2 0 0,-1 2 0 16,0-1 0-16,0 1 0 0,1 0 0 16,-2 0 0-16,2 0 0 0,-2 0 0 0,2 0 0 15,0 0 0-15,-1 0 0 0,1 0 0 16,1-2 0-16,-1 2 0 0,2-1 0 0,-1 1 0 16,0-1 0-16,0 1 0 0,1 0 0 15,0-3 0-15,0 2 0 0,0 0 0 0,0 1 0 16,0-1 0-16,1 1 0 0,-1 0 0 0,1-1 0 15,-1 1 0-15,2-2 0 0,-2 2 0 16,2 0 0-16,-2-1 0 0,0 1 0 0,-1-1 0 16,0 1 0-16,-1 0 0 0,0 0 0 15,-1 0 0-15,-3 1 0 0,-2 0 0 0,0-1 0 16,-1 0 0-16,1 2 0 0,-2-1 0 0,1-1 0 16,0 1 0-16,-1-1 0 0,0 1 0 15,1 1 0-15,-1 0 0 0,1-2 0 0,1 0 0 16,-1 1 0-16,1 0 0 0,0 1 0 15,0-2 0-15,-1 3 0 0,2-2 0 0,-2-1 0 16,1 2 0-16,0 0 0 0,0-1 0 16,4 1 0-16,-3 0 0 0,2 0 0 0,1-2 0 15,-3 3 0-15,0-2 0 0,-1-1 0 0,1 2 0 16,-1-2 0-16,-1 1 0 0,1-1 0 16,1 1 0-16,-1-1 0 0,-1 2 0 0,1-2 0 15,2 1 0-15,-3 1 0 0,2-2 0 16,0 0 0-16,0 0 0 0,-2 1 0 0,2-1 0 15,0 2 0-15,-2-2 0 0,1 2 0 0,-1-1 0 16,1 0 0-16,-1 1 0 0,0-1 0 16,1 1 0-16,0-1 0 0,-1 0 0 0,2 0 0 15,0 0 0-15,-1 1 0 0,0-1 0 16,3 0 0-16,-3-1 0 0,0 0 0 0,4 2 0 16,-4 0 0-16,3-1 0 0,-4 0 0 15,2 0 0-15,2 0 0 0,0 2 0 0,-3-2 0 16,-1 1 0-16,1-1 0 0,1 1 0 0,-4-1 0 15,2 2 0-15,-1-1 0 0,0-1 0 16,0 0 0-16,-1 1 0 0,0-2 0 0,2 2 0 16,-1-1 0-16,-2-1 0 0,3 1 0 15,-2-1 0-15,2 1 0 0,-2-1 0 0,0 1 0 16,1 0 0-16,1-1 0 0,-2 0 0 0,2 2 0 16,-3-2 0-16,4 0 0 0,-3 0 0 15,0 0 0-15,1 0 0 0,-1 1 0 16,0-1 0-16,2 0 0 0,-3 1 0 0,0-1 0 15,2 1 0-15,0-1 0 0,-1 0 0 0,3 0 0 16,-4-1 0-16,4 1 0 0,-1-1 0 16,-1 1 0-16,2 0 0 0,-1-1 0 0,1 1 0 15,0 0 0-15,-1-2 0 0,-1 1 0 16,2 0 0-16,1 0 0 0,-3 0 0 0,2 0 0 16,-2 1 0-16,1-2 0 0,-1 2 0 0,0-2 0 15,1 1 0-15,-2 0 0 0,2-1 0 16,-2 0 0-16,2 1 0 0,-2 0 0 0,1 1 0 15,0-2 0-15,2 1 0 0,-1-1 0 16,-2 1 0-16,4-1 0 0,-2 1 0 0,0-1 0 16,0 1 0-16,0-1 0 0,0 1 0 15,-2-1 0-15,3 2 0 0,-4-1 0 0,0-2 0 16,0 2 0-16,0 0 0 0,0 0 0 0,-2 1 0 16,2-1 0-16,-5 1 0 0,3 0 0 15,2-2 0-15,0 1 0 0,-1 1 0 0,2-1 0 16,-1 0 0-16,0 1 0 0,2-1 0 15,-2 0 0-15,0 1 0 0,2-2 0 0,-4 0 0 16,4 2 0-16,-5 0 0 0,0-1 0 16,-2 1 0-16,1 0 0 0,3-2 0 0,3 2 0 15,-2 0 0-15,3-1 0 0,-1-1 0 0,0 2 0 16,2-1 0-16,-1 0 0 0,0-1 0 16,5-1 0-16,0 2 0 0,-3-2 0 0,0 1 0 15,-1 1 0-15,0-2 0 0,-1 1 0 16,-1 1 0-16,0-2 0 0,1 1 0 0,-2 1 0 15,0 0 0-15,-4 1 0 0,-3-2 0 0,-12 2 0 16,22-3 0-16,-22 3 0 0,14 0 0 16,-14 0 0-16,12-1 0 0,-12 1-362 15,0 0-512-15,10-8-1317 0,-10 8-1972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7:28.26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4422 15283 426 0,'0'0'649'0,"0"0"-86"16,0 0-10-16,0 0-47 0,0 0-39 0,0 0-19 15,0 0-19-15,0 0 66 0,0 0-152 16,-8 4-49-16,8-4-6 0,0 0-43 0,0 0 11 15,0 0-36-15,0 0 14 0,0 0-62 0,0 0 14 16,0 0-64-16,0 0 26 0,0 0-40 16,0 0 41-16,0 0-35 0,0 0 24 0,8 9-37 15,-8-9 19-15,0 0-35 0,13 6 18 16,-13-6-29-16,13 2 12 0,-13-2-28 0,14 4-47 16,-14-4-11-16,19 4 0 0,-19-4 0 0,21 3 0 15,-9 0 0-15,4-2 0 0,1 2 0 16,0-1 0-16,0 1 0 0,1-1 0 0,0-1 0 15,2 1 0-15,-2-1 0 0,2 0 0 16,0 0 0-16,-1-1 0 0,2 0 0 0,-1 0 0 16,1-1 0-16,-1 1 0 0,1-1 0 0,-2 0 0 15,1-1 0-15,-1 2 0 0,0-1 0 16,1 1 0-16,0-2 0 0,-1 2 0 0,1-2 0 16,-1 1 0-16,0 0 0 0,0 0 0 15,0 0 0-15,0 1 0 0,-1-3 0 0,0 3 0 16,-1-2 0-16,2 1 0 0,-1 0 0 0,-1-1 0 15,1 2 0-15,0 0 0 0,0-1 0 16,1 0 0-16,-2 1 0 0,2-1 0 0,-2 1 0 16,1 0 0-16,-2-1 0 0,-1 1 0 15,3 0 0-15,0-1 0 0,0 1 0 0,-2-2 0 16,-2 2 0-16,-1 0 0 0,0 0 0 0,0 0 0 16,2 0 0-16,0 0 0 0,2-1 0 15,0 1 0-15,-4 0 0 0,1 0 0 0,-1 1 0 16,1-1 0-16,-1 0 0 0,1 0 0 15,-1 0 0-15,0 0 0 0,1 0 0 0,-1 0 0 16,0 0 0-16,5-1 0 0,1 1 0 0,-5-2 0 16,2 2 0-16,-3 0 0 0,5 0 0 15,-1-2 0-15,1 2 0 0,1-1 0 0,-2 1 0 16,1-1 0-16,-2 1 0 0,2 0 0 16,0 0 0-16,1 0 0 0,1 0 0 0,-2 0 0 15,1 0 0-15,-3 0 0 0,0 0 0 0,-4 0 0 16,2 0 0-16,-1 0 0 0,1 0 0 15,-14 0 0-15,24 0 0 0,-24 0 0 0,24 1 0 16,-24-1 0-16,23 1 0 0,-23-1 0 16,22 2 0-16,-22-2 0 0,22 2 0 0,-22-2 0 15,22 3 0-15,-22-3 0 0,22 2 0 0,-22-2 0 16,23 3 0-16,-23-3 0 0,21 4 0 16,-10-2 0-16,0 2 0 0,0-2 0 0,0 1 0 15,-1 0 0-15,4 1 0 0,-1-1 0 0,-2 1 0 31,0-1 0-31,-1 1 0 0,0 0 0 0,0-2 0 0,-2 2 0 0,3 0 0 16,-1 0 0-16,-10-4 0 0,16 6 0 0,-16-6 0 16,17 5 0-16,-17-5 0 0,15 6 0 0,-15-6 0 15,15 4 0-15,-15-4 0 0,14 6 0 0,-14-6 0 16,17 5 0-16,-17-5 0 0,16 4 0 16,-16-4 0-16,20 6 0 0,-20-6 0 15,20 3 0-15,-20-3 0 0,24 4 0 0,-11-4 0 16,-13 0 0-16,25 3 0 0,-11-3 0 0,-2 0 0 15,6 0 0-15,0-3 0 0,0 3 0 16,0 0 0-16,-1-3 0 0,-1 3 0 0,-3-1 0 16,-1 0 0-16,1 0 0 0,-13 1 0 15,21-2 0-15,-21 2 0 0,17-2 0 0,-17 2 0 16,14-1 0-16,-14 1 0 0,0 0 0 0,16-2 0 16,-16 2 0-16,0 0-266 0,0 0-241 15,0 0-95-15,10 6-129 0,-10-6-364 0,-10 7-485 16,-1 1-1229-16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5:26.57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15311 4403 415 0,'-3'-11'476'0,"3"11"-57"0,-3-18-64 16,3 18-34-16,-3-17-9 0,3 17-22 0,-4-16-11 16,4 16-9-16,-5-18 11 0,5 18-9 15,-5-16-10-15,5 16-4 0,-7-17-26 0,3 9-16 16,0-1-8-16,-1 1-17 0,-2-3-17 31,-2 2-21-31,0 0-14 0,-2 1-16 0,-1 0-17 16,-2 1-12-16,-1 1-14 0,-2 2-13 0,-1 0-6 15,-1 3 1-15,-3 1-6 0,-1 1-4 16,-4 3 1-16,-3 2 104 0,-2 2-136 0,-5 4 114 16,1 4-130-16,-1 2-18 0,1 3 27 15,0 1-10-15,2 2 21 0,3 0-14 0,2 2 6 16,3 3 1-16,4 1-1 0,1 2 7 15,4 2 3-15,2 1 3 0,3 2 1 0,3 0 7 16,4-3 2-16,4 2 1 0,3-3 4 0,4 9 4 16,7-4 8-16,2-1 10 0,9 0 0 15,3-2 6-15,8 3-3 0,2-3 4 0,4-1 2 16,-4-8-2-16,2-2-5 0,2-2-1 16,1-2-3-16,-1-2-17 0,5-2 12 0,-2-2-16 15,2-3 7-15,1-2 114 0,3-3-152 0,0-1 4 16,3-3 3-16,0-2-20 0,-2-2 0 15,3-3 0-15,-1-1 0 0,-1-2 0 16,-2-2 0-16,0-2 0 0,-4 0 0 0,-1-2 0 16,-3 0 0-16,-4-1 0 0,-1 0 0 0,-4-2 0 15,-1-1 0-15,-6 2 0 0,1-6 0 16,-6 2 0-16,-1-1 0 0,-2-3 0 0,-3 0 0 16,-1-1 0-16,-3-1 0 0,-3 0 0 0,-4 1 0 15,-1-2 0-15,-3 0 0 0,-2 0 0 16,-2-3 0-16,-4-1 0 0,-2 0 0 0,-4-2 0 15,-4-3 0-15,-3 4 0 0,-3 0 0 16,-3-1 0-16,-3 3 0 0,-4 1 0 0,-7-3 0 16,3 7 0-16,-3 3 0 0,-9-3 0 15,7 4 0-15,-5 6 0 0,0 1 0 0,-3 2 0 16,-1 2 0-16,-2 3 0 0,-1 0 0 16,-4 6 0-16,-1 0 0 0,-3 2 0 0,-11 3 0 15,0 1 0-15,1 2 0 0,4 0 0 0,12 0 0 16,4 0 0-16,3 0 0 0,3 0 0 15,2 2 0-15,3 0 0 0,7 0 0 0,2-1 0 16,3 0-181-16,5-1-116 0,2 2-74 16,3-1-113-16,2 0-50 0,4 1-107 0,0 1-196 15,3-2-700-15,-1 3-1171 0</inkml:trace>
  <inkml:trace contextRef="#ctx0" brushRef="#br0" timeOffset="1722.09">6976 5040 524 0,'0'0'596'0,"-21"-2"-76"0,21 2-43 15,-20-3-57-15,20 3-47 0,-18-1-18 16,18 1-30-16,-18-4-21 0,18 4-9 0,-17-2-13 15,17 2-33-15,-17-4-16 0,17 4-13 0,-13-2-12 16,13 2-17-16,-12-3-21 0,12 3-21 16,0 0-26-16,-14-3-20 0,14 3-19 0,0 0-16 15,-12-2-13-15,12 2-9 0,0 0-8 0,0 0 6 16,0 0 12-16,0 0 23 0,0 0 6 16,0 0 7-16,0 0 1 0,11-7-9 0,-11 7 1 15,22-1-7-15,-3-1-5 0,0 1-7 16,1 1-2-16,3-1-1 0,4 1 16 0,3-1-2 15,-2 1-3-15,5 2-6 0,3-2-11 0,1 2-3 16,2-1-1-16,-2 2-3 0,2-1-2 16,-1 0-1-16,0 2 2 0,3-2 1 0,-2 2-4 15,1-2-1-15,9 1-21 0,-1-2-24 0,-1 2 0 16,3-1 0-16,-8-1 0 0,8 0 0 16,-2 4 0-16,-1-3 0 0,-8 2 0 15,1-1 0-15,-3 1 0 0,0 1 0 0,-1-1 0 16,-2 1 0-16,0 0 0 0,-1 1 0 0,0-1 0 15,-1 0 0-15,-3 0 0 0,-2-1 0 16,0 1 0-16,1-1 0 0,1-1 0 0,-2 2 0 16,0-3 0-16,-3 3 0 0,3-2 0 15,-2 0 0-15,-2 0 0 0,-2 0 0 0,2-1 0 16,-5-2 0-16,0 3 0 0,0-1 0 0,-1-1 0 16,-2-1 0-16,-5 2 0 0,-10-2 0 15,21 2 0-15,-21-2 0 0,14 1 0 0,-14-1 0 16,13 1 0-16,-13-1 0 0,0 0 0 15,13 2 0-15,-13-2 0 0,0 0-86 0,14 2-398 16,-14-2-151-16,0 0-58 0,15-4-1289 16,-15 4-1728-16</inkml:trace>
  <inkml:trace contextRef="#ctx0" brushRef="#br0" timeOffset="2926.98">10089 5118 106 0,'0'0'555'16,"-18"-1"-114"-16,18 1-58 0,-16-3-15 0,16 3-5 15,-18-4 21-15,18 4-57 0,-20-5 19 16,20 5-52-16,-15-4-9 0,15 4-33 0,-17-5 10 16,17 5-41-16,-15-5 13 0,15 5-54 0,-9-3 0 15,9 3-56-15,-11-3 12 0,11 3-54 16,0 0 20-16,-11-3-49 0,11 3 16 16,0 0-33-16,0 0 49 0,-12-4-4 0,12 4 44 15,0 0 3-15,0 0 34 0,0 0-46 0,0 0 25 16,10-5-35-16,-10 5-6 0,0 0 0 15,15-2-11-15,-15 2-8 0,18 0 6 0,-18 0 2 16,23 1-2-16,-23-1-2 0,31 1-1 0,-14-1 6 16,4 1-9-16,0 0 0 0,1 0-6 15,5 1 11-15,0-2-9 0,4 0-2 0,-1 0-2 16,1 0-49-16,2 0-24 0,3-1 0 16,2-1 0-16,-1 1 0 0,0 0 0 0,-2 1 0 15,-4-1 0-15,2 0 0 0,-1 0 0 0,-1 1 0 16,0 0 0-16,-1-1 0 0,2 1 0 15,-2 0 0-15,0 0 0 0,1 1 0 16,-1-1 0-16,-1 0 0 0,3 0 0 0,-3 0 0 16,0 1 0-16,1 0 0 0,-1-1 0 0,0 1 0 15,0 0 0-15,-2 1 0 0,0 0 0 16,1-2 0-16,0 1 0 0,-2 1 0 0,1-1 0 16,0 1 0-16,-1-1 0 0,1 0 0 0,-3 1 0 15,2-1 0-15,-3 0 0 0,-2 0 0 16,1 0 0-16,0 2 0 0,-1-1 0 0,-1-1 0 15,0 3 0-15,0-3 0 0,0 1 0 16,0 0 0-16,1 0 0 0,-2 0 0 0,2 0 0 16,0 1 0-16,0-2 0 0,1 2 0 0,-1-1 0 15,1-1 0-15,3 2 0 0,0-1 0 16,0 0 0-16,0 2 0 0,0-2 0 16,-1 0 0-16,1 0 0 0,-1 0 0 0,2 1 0 15,-1-1 0-15,1-1 0 0,2 2 0 0,0-1 0 16,0-1 0-16,2-1 0 0,-1 2 0 15,1-2 0-15,-2 0 0 0,0 0 0 0,-2 1 0 16,-4-1 0-16,0 0 0 0,-2 0 0 0,-1 0 0 16,0 0 0-16,-2 0 0 0,-4 2 0 15,-13-2 0-15,25 0 0 0,-25 0 0 0,24 0 0 16,-24 0 0-16,22 0 0 0,-22 0 0 16,20 1 0-16,-20-1 0 0,20 0 0 0,-20 0 0 15,17 1 0-15,-17-1 0 0,17 0 0 16,-17 0 0-16,14 0 0 0,-14 0 0 0,16 0 0 15,-16 0 0-15,14 0 0 0,-14 0 0 16,15 0 0-16,-15 0 0 0,15 0 0 0,-15 0 0 16,18 0 0-16,-18 0 0 0,19 0 0 0,-19 0 0 15,19-1 0-15,-19 1 0 0,15 0 0 16,-15 0 0-16,0 0 0 0,18-1 0 0,-18 1 0 16,0 0 0-16,12 0 0 0,-12 0 0 0,0 0-207 15,0 0-630-15,0 0-314 0,0 0-739 16,-10-5-1615-16</inkml:trace>
  <inkml:trace contextRef="#ctx0" brushRef="#br0" timeOffset="29115.37">7004 7266 150 0,'0'0'166'0,"-8"-6"-56"16,8 6-35-16,0 0-37 0,-9-7-24 0,9 7-42 16,0 0-53-16,-10-7 108 0,10 7-178 0,0 0 42 15</inkml:trace>
  <inkml:trace contextRef="#ctx0" brushRef="#br0" timeOffset="29773.16">6589 7349 238 0,'0'0'649'0,"0"0"-86"0,-16 0-77 0,16 0-60 16,0 0-68-16,0 0-28 0,-15 0-27 16,15 0-18-16,0 0-20 0,0 0-25 0,0 0-27 15,-11-2-42-15,11 2-25 0,0 0-15 0,0 0 11 16,0 0 17-16,0 0 9 0,0 0-4 15,0 0-4-15,0 0-4 0,8-6 2 0,-8 6 4 16,0 0-5-16,19 0-4 16,-19 0 1-16,20 2-3 0,-3 1-14 0,0 0 0 0,4-3-6 15,5 2 1-15,1 0-7 0,4-1-1 0,6 1-14 16,3-1-5-16,3-1-10 0,6 1-10 16,2 1-10-16,1-2-5 0,-1 0-2 0,2 0-6 15,-1 1-15-15,-1-2-47 0,2 1 0 16,-1 0 0-16,1 0 0 0,0 0 0 0,1 0 0 15,0 1 0-15,-3 1 0 0,1 0 0 16,-4 0 0-16,-1 2 0 0,-7-3 0 0,0 3 0 16,-1-2 0-16,-3 2 0 0,-1-1 0 0,-4-2 0 15,-2 1 0-15,1 1 0 0,-3 0 0 16,0-2 0-16,0 1 0 0,-2 1 0 0,-5-1 0 16,2-1 0-16,1 1 0 0,-4-1 0 15,2 0 0-15,-2 1 0 0,0-1 0 0,0 0 0 16,1 1 0-16,-2 0 0 0,2-2 0 0,-3 2 0 15,2-2 0-15,1 2 0 0,-4-1 0 16,2 1 0-16,0-2 0 0,0 2 0 0,-1-2 0 16,0 1 0-16,-2 1 0 0,1-2 0 15,2 1 0-15,-3 0 0 0,-2-1 0 0,1 2 0 16,-14-2 0-16,25 1 0 0,-12-1 0 16,-13 0 0-16,25 0 0 0,-25 0 0 0,23 0 0 15,-23 0 0-15,27 0 0 0,-27 0 0 0,22 0 0 16,-10-1 0-16,1-1 0 0,-13 2 0 15,20-1 0-15,-20 1 0 0,18-3 0 0,-18 3 0 16,16-1 0-16,-16 1 0 0,0 0 0 16,15 0 0-16,-15 0 0 0,0 0 0 0,12-2 0 15,-12 2 0-15,0 0 0 0,0 0 0 16,0 0-539-16,0 0-133 0,0 0-48 0,0 0-1252 16,-8-9-1715-16</inkml:trace>
  <inkml:trace contextRef="#ctx0" brushRef="#br0" timeOffset="30805.84">3965 7088 1132 0,'0'0'890'0,"0"0"-172"0,-12-4-60 15,12 4-88-15,0 0-70 0,0 0-64 0,0 0-13 16,0 0-11-16,0 0-12 0,0 0-25 16,12-12-38-16,2 7-28 0,5 1-30 15,4-4-31-15,1 2-34 0,4-5-15 0,2 3-108 16,-1 0-91-16,0-1 0 0,-4 5 0 0,-1-2 0 15,-1 0 0-15,-5 1 0 0,1 1 0 16,-2 0 0-16,-1 1 0 0,-3 0 0 0,-1 0 0 16,-12 3 0-16,18-3 0 0,-18 3 0 0,17-3 0 15,-17 3 0-15,16-3 0 0,-16 3-71 16,18-5-269-16,-18 5-72 0,17-2-54 0,-17 2-50 16,20-5-55-16,-10 3-118 0,5-3-181 15,-2-1-481-15,2 0-953 0</inkml:trace>
  <inkml:trace contextRef="#ctx0" brushRef="#br0" timeOffset="31181.26">4820 6647 1185 0,'8'-9'676'0,"-1"3"-23"16,-7 6-104-16,13-9-23 0,-13 9-75 16,8-6-9-16,-8 6-71 0,0 0 0 0,8-4-47 15,-8 4-20-15,0 0-30 0,0 0-32 16,0 0-30-16,-2 16-27 0,-5-4-31 0,-3 0-20 15,-2 1-25-15,-1 2-17 0,-3 1-22 0,-4 0-13 16,1 2-15-16,-3-2-1 0,1 0-31 16,4-5 8-16,-1 0-22 0,4-3-25 0,1 2-28 15,1-3-18-15,3-1-31 0,9-6-33 16,-13 8-18-16,13-8 1 0,0 0 21 0,-10 6 23 16,10-6 21-16,0 0 14 0,0 0 11 15,0 0 9-15,0 0 7 0,0 0 38 0,13-1 26 16,-13 1 34-16,10 5 33 0,-10-5 27 0,11 10 18 15,-3 2 17-15,0 3 146 0,-1 4-125 16,-1 4 6-16,-1 6-18 0,-1 3-9 0,-1 0-8 16,-3 2-14-16,0 0-25 0,-2 1-14 15,-1-1-15-15,-1 1-15 0,-1-3-21 0,2-2-31 16,0-5 0-16,0-2 0 0,-1-4-99 0,1-4-62 16,1-1 32-16,1-1-266 0,1-13-165 15,-1 16-197-15,1-16-1163 0,0 0-1649 0</inkml:trace>
  <inkml:trace contextRef="#ctx0" brushRef="#br0" timeOffset="31762.29">4710 6932 1014 0,'4'-12'769'0,"0"2"-57"16,1 1-61-16,1-1-57 0,2 0-56 0,0 0-75 15,2 0-67-15,1 1-55 0,-1-1-49 16,2 2-57-16,0-1-44 0,-2 1-34 0,5 0-41 15,-2 1-16-15,1 0-27 0,-2 2-11 0,-1-1-12 16,1 0-12-16,-3 2-9 0,-9 4-5 16,18-6-4-16,-18 6-3 0,14-5-8 15,-14 5-3-15,13-4 5 0,-13 4-4 0,0 0 16 16,14-2 9-16,-14 2 12 0,0 0 14 0,12 7 23 16,-12-7 12-16,8 14 34 0,-4 0-3 15,-1 3 10-15,0 4-6 0,0 3 11 0,1 7-6 16,-1 2-2-16,-1 3-102 0,3 7-29 15,-2 0 0-15,-1 1 0 0,1-6 0 0,-1-1 0 16,1-2 0-16,-2-1 0 0,1-2 0 0,0-6 0 16,-1 1 0-16,2-4 0 0,-1-3 0 15,-1-1 0-15,0-3 0 0,0-1 0 0,-1-4 0 16,0-11 0-16,3 19 0 0,-3-19 0 0,0 17 0 16,0-17 0-16,-5 13 0 0,5-13 0 15,-7 10 0-15,7-10 0 0,-13 5 0 16,13-5 0-16,-21 0-266 0,4-3-155 0,-2-6-49 15,-5 1 0-15,-2-4 5 0,-3-1 50 0,-6-1 50 16,3-2 85-16,-2 2 49 0,4 2 90 16,2 1 73-16,1 0 114 0,6 2 51 0,-1 1 67 15,3-1 48-15,5 4 21 0,0-2-8 16,4 3-12-16,1-1 10 0,9 5 23 0,-10-11-6 16,10 11-4-16,0 0-15 0,3-18-11 0,-3 18-18 15,16-15-19-15,-6 6-26 0,5 2-20 16,2-3-21-16,3 1-21 0,1-1-15 15,0 1-19-15,2 0-5 0,0 0-17 0,-1 0-30 16,0 1-51-16,0-1-74 0,-1 1-66 0,-2 1-92 16,-3 0-104-16,-1 2-99 0,-1-1-105 0,-4 2-189 15,-1 0-891-15,-9 4-1343 0</inkml:trace>
  <inkml:trace contextRef="#ctx0" brushRef="#br0" timeOffset="31996.77">4807 6972 841 0,'0'0'667'15,"-12"-11"-162"-15,12 11-55 0,-8-4-21 16,8 4-10-16,0 0 14 0,0 0-8 0,0 0-9 16,0 0-31-16,-4 13-15 0,4-13-14 0,5 19-18 15,-3-4-26-15,1 3-16 0,-1 1-23 16,-1 1-10-16,1 3-34 0,-1 2-32 16,0-3-32-16,-1 0-31 0,0-1-24 0,1-1-18 15,-2 0-22-15,1-2-54 0,0 0-16 0,-1-5 0 16,1 0 0-16,0-13 0 0,-1 21-65 15,1-21-70-15,0 16-38 0,0-16-89 0,0 0-109 16,1 12-115-16,-1-12-127 0,0 0-190 16,0 0-868-16,3-8-1340 0</inkml:trace>
  <inkml:trace contextRef="#ctx0" brushRef="#br0" timeOffset="32180.6">4963 6842 979 0,'6'-10'778'15,"1"3"-67"-15,-7 7-79 0,10-8-46 16,-10 8-38-16,0 0-53 0,11 5-55 16,-11-5-32-16,8 10-36 0,-8-10-33 15,5 20-73-15,-2-5-42 0,-1 0-42 0,0 0-34 16,-1 1-31-16,-1-1-45 0,1-3-95 0,0 0-102 16,-1-12-117-16,0 22-115 0,0-22-120 15,1 18-101-15,-1-18-219 0,0 12-693 0,0-12-1117 16</inkml:trace>
  <inkml:trace contextRef="#ctx0" brushRef="#br0" timeOffset="32813.5">5052 6730 976 0,'0'0'744'0,"6"-11"-34"0,-6 11-73 0,8-8-58 0,-8 8-54 15,0 0-71-15,12-6-59 0,-12 6-25 0,13-1-38 16,-13 1-38-16,20 0-48 0,-20 0-45 15,24 1-36-15,-12 1-29 0,5 0-24 0,-3-1-23 16,-2 2-19-16,-1 0-17 0,-2 0-6 0,1 0-3 16,-2 3-9-16,-8-6-16 0,11 14-7 15,-11-14-8-15,6 17-1 0,-2-8-8 0,-4-9 8 16,1 22-12-16,-1-10 8 0,-1-1 0 16,-2 5-1-16,2-3-2 0,-1-1 2 0,2-12 2 15,-2 19-5-15,2-19 3 0,-2 18-2 0,2-18-3 16,-1 13-3-16,1-13 3 0,-1 12-2 15,1-12 7-15,0 0 1 0,1 14 2 0,-1-14 3 16,4 9 3-16,-4-9 5 0,0 0-2 16,10 9 1-16,-10-9-10 0,7 6-10 0,-7-6-16 15,0 0-9-15,11 5-19 0,-11-5-17 16,0 0-6-16,11 4-15 0,-11-4-29 0,0 0-35 16,0 0-24-16,5 8-9 0,-5-8 10 0,0 0 16 15,-9 13 19-15,4-6 23 0,-5 2 22 16,0 2 23-16,-4 3 17 0,-2-1 15 0,-3 5 23 15,-1 0 57-15,0-1 50 0,-1 1 39 16,5-5 35-16,-1 0 12 0,2-1 7 0,2-2-19 16,2-1-26-16,0-1-30 0,4-1-20 0,7-7-13 15,-10 8-7-15,10-8-4 0,0 0-8 16,0 0-8-16,0 0-11 0,0 0-8 16,12-1-13-16,-12 1-7 0,15-8-4 0,-5 5-5 15,3-2-2-15,1-1 4 0,-2 3-8 0,-1 0 3 16,-11 3-1-16,21-4 0 0,-21 4 5 15,19 0 2-15,-19 0 2 0,19 4 6 0,-19-4 6 16,13 9 7-16,-8-1 2 0,0 0 5 16,-2 2-5-16,0-1 0 0,-2 4 0 0,-1-2 5 15,-3 5-4-15,1 1 0 0,-3 0 0 0,-1 2-6 16,-3-2-5-16,-2 1-14 0,0-1-50 16,-2 0-78-16,-3-1-110 0,1-1-101 0,-2-2-135 15,1-1-93-15,-3-2-147 0,3-3-775 16,2-2-1117-1</inkml:trace>
  <inkml:trace contextRef="#ctx0" brushRef="#br0" timeOffset="33001.26">4932 7366 1197 0,'0'-16'733'0,"0"16"-42"0,5-9-40 16,-5 9-39-16,11-5-32 0,-11 5-66 0,16 2-34 16,-2 2 91-16,1 3-182 0,3 0-58 15,0 4-37-15,0 0-34 0,3 1-34 0,0 3-27 16,3-1-26-16,-2 2-40 0,1-1-15 15,-2 1-79-15,0-1-39 0,-3-2 0 0,-2-1 0 16,0-1 0-16,-4-1 0 0,1-2 0 0,-2-1-47 16,-3 0-145-16,-8-7-58 0,13 8 6 15,-13-8-280-15,9 6-123 0,-9-6-226 0,0 0-839 16,0 0-1389-16</inkml:trace>
  <inkml:trace contextRef="#ctx0" brushRef="#br0" timeOffset="38512.06">18781 6822 47 0,'0'0'532'0,"-5"-9"-91"0,5 9-25 15,0 0-31-15,-5-10-37 0,5 10-37 0,-6-10-22 16,6 10-3-16,-4-8 1 0,4 8-7 0,-3-10-16 16,3 10-14-16,0 0-9 0,-5-12-31 15,5 12-20-15,0 0-23 0,-3-10-19 0,3 10-17 16,0 0-12-16,0 0-26 0,-5-9-12 16,5 9 0-16,0 0 24 0,0 0 13 0,-7 6 5 15,7-6 8 1,-6 17 5-16,3-2 14 0,-1 6-3 0,1 4-2 0,-1 6-13 0,0 4 1 15,0 7-14-15,-2 3 3 0,1 0-5 0,-1 1-3 16,1 1-6-16,-1 0 8 0,1 0-16 16,-2-2-6-16,0 0-6 0,1-1-1 0,0-1-15 15,0-2-8-15,0-8-2 0,1 0-51 16,1-2-11-16,0-5 0 0,1-2 0 0,0-2 0 16,0-4 0-16,1 0 0 0,-1-2 0 0,1-4 0 15,1-1 0-15,1-11 0 0,-3 18 0 16,3-18 0-16,-2 13 0 0,2-13-66 15,0 0-77-15,-2 12-56 0,2-12-41 0,0 0-52 16,0 0-29-16,0 0-40 0,-5-11-37 0,5 11-43 16,-2-21-1-16,2 4-10 0,0-2-39 15,0-2-93-15,1-5-599 0,1-6-794 0</inkml:trace>
  <inkml:trace contextRef="#ctx0" brushRef="#br0" timeOffset="39672.58">18710 6734 373 0,'0'0'635'16,"-1"-12"-94"-16,1 12-71 0,0 0-54 0,-2-13-54 16,2 13-20-16,0 0-23 0,0 0-34 0,-3-14-33 15,3 14-37-15,0 0-39 0,0 0-33 16,0 0-4-16,0 0 16 0,3-13 5 0,-3 13 0 15,0 0-6-15,0 0 5 0,11-4-7 16,-11 4-1-16,0 0-6 0,15-2-3 0,-15 2-5 16,15 0-9-16,-15 0-7 0,18-3-12 0,-18 3-5 15,22 0-13-15,-22 0-2 0,24-1 1 0,-11 1-22 16,2 0 25-16,5 1-6 0,-1-1 4 16,2 2-10-16,2-1-5 0,-2-1-3 0,2 1 4 31,3 0-6-31,3-1 2 0,-1 1-9 0,1 0-6 0,0 0 5 0,2-1-1 0,1-1-2 15,5 2-8-15,-4-1-2 0,4 0-11 0,1 0-1 16,1 0-38-16,-2 1 0 0,2-1 0 16,-2 2 0-16,2 0 0 0,-2 0 0 0,1 1 0 15,0-1 0-15,0 2 0 0,1-3 0 16,0 3 0-16,-1-2 0 0,0 1 0 0,2 0 0 16,-2-2 0-16,-1 1 0 0,0 1 0 15,0 0 0-15,-6-2 0 0,0 1 0 0,-1-1 0 16,-3 3 0-16,1-3 0 0,-1 2 0 0,-2 0 0 15,-1-2 0-15,1 0 0 0,-4 2 0 16,0 0 0-16,-1 0 0 0,0 0 0 0,1-2 0 16,0 2 0-16,-1-1 0 0,3 1 0 15,-2-3 0 1,5 2 0-16,-1 0 0 0,4 1 0 16,0-1 0-16,0-1 0 0,3 0 0 0,3 2 0 15,2-2 0-15,-1 0 0 0,2 1 0 16,-2 1 0-16,0-3 0 0,4 2 0 0,-3 0 0 15,2 0 0-15,0-1 0 0,1 0 0 16,1-1 0-16,1 2 0 0,-1-2 0 0,2 2 0 16,2-2 0-16,4 1 0 0,1-1 0 0,-1 1 0 15,1-1 0-15,-6 0 0 0,7 1 0 16,-8-1 0-16,9 0 0 0,-9 0 0 0,0-1 0 16,1 1 0-16,-3 1 0 0,-1-2 0 15,0 1 0-15,-4 1 0 0,-1-1 0 0,-4 0 0 16,0 1 0-16,-1 0 0 0,-1 0 0 0,-5 0 0 15,1-1 0-15,-5 1 0 0,0 1 0 16,0-1 0-16,-1 0 0 0,0 0 0 16,-5-1 0-16,0 0 0 0,-14 0 0 0,22 1 0 15,-22-1 0-15,21 1 0 0,-21-1 0 0,13 1 0 16,-13-1 0-16,13 0 0 0,-13 0 0 16,0 0 0-16,16 1 0 0,-16-1 0 0,0 0 0 15,13 2 0-15,-13-2 0 0,0 0 0 16,16 0 0-16,-16 0 0 0,11 1 0 0,-11-1 0 15,14 3 0-15,-14-3 0 0,16 0 0 0,-16 0 0 16,16 3 0-16,-16-3 0 0,19 3 0 16,-19-3 0-16,17 3 0 0,-17-3 0 0,20 2 0 15,-20-2 0-15,22 3 0 0,-10-1 0 16,5 0 0-16,1-1 0 0,-2 1 0 0,2 0 0 16,-3 0 0-16,1-2 0 0,-2 2 0 15,-3 0 0-15,2-2 0 0,-13 0 0 0,21 3 0 16,-21-3 0-16,19 3 0 0,-19-3 0 0,17 4 0 15,-17-4 0-15,16 4 0 0,-16-4 0 16,13 5 0-16,-13-5 0 0,11 12 0 0,-11-12 0 16,12 15 0-16,-8-3 0 0,2 1 0 15,-3 2 0-15,1 1 0 0,-2 1 0 0,0 1 0 16,-1 2 0-16,-1 1 0 0,0 4 0 0,-3 0 0 16,1 1 0-16,-2 0 0 0,2 3 0 15,-5 1 0-15,3-1 0 0,-3 2 0 0,4-2 0 16,-3-4 0-16,1-1 0 0,1 0 0 15,0-2 0-15,-1-1 0 0,3-2 0 0,-3-2 0 16,4-1 0-16,-1-2 0 0,2-3 0 16,-2 1 0-16,2-12 0 0,-2 19 0 0,2-19 0 15,-2 16 0-15,2-16 0 0,0 12 0 0,0-12 0 16,-2 10 0-16,2-10 0 0,-2 10-29 16,2-10-381-16,-3 11-75 0,3-11-55 0,-5 8-52 15,5-8-72-15,-11 13-89 0,3-9-744 16,-3 1-1123-16</inkml:trace>
  <inkml:trace contextRef="#ctx0" brushRef="#br0" timeOffset="41130.91">19295 7405 2 0,'-13'1'203'0,"13"-1"-121"0,-24 0 14 16,24 0-148-16,-22 1 168 0,22-1 97 0,-24-1 1 15,24 1 23-15,-23 0 2 0,23 0 2 0,-24-2-48 16,24 2-1-16,-22-1-30 0,22 1 13 15,-23-1-22-15,23 1 9 0,-21 0-7 0,21 0 23 16,-20-2-15-16,20 2 7 0,-20-1-29 16,20 1-1-16,-19-2-13 0,19 2 3 0,-18 0 5 15,18 0 4-15,-19-2 13 0,19 2 3 0,-18-3 2 16,18 3 12-16,-18-1-3 0,18 1 5 16,-12-1 5-16,12 1 2 0,-14-2-7 0,14 2-17 15,0 0-15-15,-16-2-13 0,16 2-15 16,0 0-15-16,-13-1-12 0,13 1-18 0,0 0-14 15,0 0-10-15,-12-2-11 0,12 2-6 16,0 0 8-16,0 0 22 0,0 0 20 0,0 0 19 16,0 0 7-16,0 0 126 0,0 0-147 0,0 0 5 15,20 2 3-15,-20-2 0 0,21 1 0 16,-2 1-7-16,-1-2-4 0,1 2-5 0,2 0-2 16,0 0-7-16,3 1-7 0,2-1 1 15,-1-1-3-15,4 2 2 0,-1-2 3 0,2 1-54 16,5 1-5-16,1-1 0 0,0 0 0 0,3 0 0 15,2 0 0-15,1 1 0 0,7 1 0 16,0-1 0-16,3 1 0 0,1-1 0 16,-1 1 0-16,0 0 0 0,0 1 0 0,0 0 0 15,-1-1 0-15,-2 0 0 0,-1 2 0 0,0-3 0 16,-4 3 0-16,-4-2 0 0,6 0 0 16,-6 1 0-16,-1-2 0 0,1 1 0 0,0 0 0 15,0 0 0-15,8-2 0 0,-8 1 0 16,1 0 0-16,-3-1 0 0,2 1 0 0,-1 0 0 15,0-2 0-15,-2 1 0 0,-1 0 0 0,-1-1 0 16,-3 2 0-16,-3-2 0 0,1 1 0 16,-1-2 0-16,2 1 0 0,-3 1 0 0,0-2 0 15,0 1 0-15,1 0 0 0,-2-1 0 0,-1 2 0 16,1-2 0-16,0 0 0 0,-2 0 0 16,-2 1 0-16,1 1 0 0,-2-2 0 15,2 0 0-15,2 1 0 0,1-1 0 0,1 0 0 16,0 0 0-16,-1 0 0 0,4 0 0 0,-3 0 0 15,3 0 0-15,0-1 0 0,0-1 0 16,1 1 0-16,-1 1 0 0,-1 0 0 0,1 0 0 16,-2 0 0-16,1-2 0 0,-1 2 0 0,0 0 0 15,0 0 0-15,-2 0 0 0,2 0 0 16,-1-1 0-16,1 1 0 0,-2 0 0 0,2 0 0 16,1 0 0-16,-1-1 0 0,0 2 0 15,-1-2 0-15,0 1 0 0,-4 0 0 0,1 0 0 16,-2 1 0-16,-1-1 0 0,0 0 0 15,-1 0 0-15,-2 0 0 0,2 0 0 0,0 0 0 16,-2 1 0-16,2-1 0 0,-3 0 0 16,-2 0 0-16,0 0 0 0,-3 0 0 0,1 0 0 15,-14 0 0-15,24 0 0 0,-24 0 0 0,24 0 0 16,-24 0 0-16,21 2 0 0,-21-2 0 16,20 0 0-16,-20 0 0 0,18 0 0 0,-18 0 0 15,16 0 0-15,-16 0 0 0,15 1 0 16,-15-1 0-16,16 0 0 0,-16 0 0 0,14 2 0 15,-14-2 0-15,13 0 0 0,-13 0 0 16,14 1 0-16,-14-1 0 0,13 0 0 0,-13 0 0 16,12 0 0-16,-12 0 0 0,13 0 0 15,-13 0 0-15,12 2 0 0,-12-2 0 0,0 0 0 16,19 1 0-16,-19-1 0 0,12 0 0 0,-12 0 0 16,0 0 0-16,17 2 0 0,-17-2 0 15,0 0 0-15,19 0 0 0,-19 0 0 0,0 0 0 16,15 2 0-16,-15-2 0 0,0 0 0 0,16 0 0 15,-16 0 0-15,13 1 0 0,-13-1 0 16,0 0 0-16,18 2 0 0,-18-2 0 0,0 0 0 16,18 1 0-16,-18-1 0 0,12 0 0 15,-12 0 0-15,11 1 0 0,-11-1 0 0,13 2 0 16,-13-2 0-16,0 0 0 0,16 1 0 0,-16-1 0 16,0 0 0-16,18 0 0 0,-18 0 0 0,0 0 0 15,13 0 0-15,-13 0 0 0,0 0 0 16,13 2 0-16,-13-2 0 0,0 0 0 15,0 0 0-15,0 0 0 0,15 0 0 0,-15 0 0 16,0 0 0-16,0 0 0 0,0 0 0 0,0 0 0 16,0 0 0-16,0 0 0 0,0 0-74 15,0 0-520-15,-13-5-120 0,13 5-181 0,-15 3-970 16,15-3-1583-16</inkml:trace>
  <inkml:trace contextRef="#ctx0" brushRef="#br0" timeOffset="58395.37">5533 9622 252 0,'0'0'598'0,"0"0"-121"16,-10-4-80-16,10 4-15 0,0 0-37 0,0 0-25 16,-8-5 17-16,8 5 13 0,0 0 9 0,0 0-2 15,0 0-23-15,-8-6-36 0,8 6-23 16,0 0-23-16,0 0-30 0,0 0-31 0,0 0-29 16,0 0-26-16,-8-6-25 0,8 6-22 15,0 0-17-15,0 0-13 0,0 0 21 0,0 0 13 16,0 0 21-16,0 0-6 0,11-1 3 0,-11 1-5 15,12 1 1-15,-12-1-8 0,20 0 8 16,-20 0-2-16,24 2-5 0,-11-2-10 16,1 0 1-16,4 0-10 0,1-2-16 0,0 1 7 15,0 0-17-15,0-2 7 0,0-1-14 0,3-2 5 16,-1-2-7-16,-1-2-23 0,4-3-23 16,0-3 0-16,-1-2 0 0,-2-2 0 0,4-5 0 15,-2 2 0-15,-3 1 0 0,-3-1 0 0,0 1 0 16,-4-1 0-16,2 1 0 0,-5 1 0 15,-2 0 0-15,-2-2 0 0,-1 0 0 0,-2-1 0 16,-2-2 0-16,-2-1 0 0,-4-3 0 16,-1-3 0-16,-4-4 0 0,-1 0 0 0,-4-1 0 15,-1 0 0-15,-3 1 0 0,-1 2 0 0,0-1 0 16,-2 3 0-16,-1 4 0 0,1 0 0 16,0 4 0-16,1 6 0 0,2 2 0 15,1 4 0-15,-1 2 0 0,-1 3 0 0,-1 3 0 16,-1 2 0-16,0 5 0 0,-3 2 0 0,-5 5 0 15,0 1 0-15,-4 6 0 0,1 4 0 16,1 2 0-16,0 3 0 0,3 3 0 0,0 5-2 16,-2 7-12-16,2 4 6 0,1 6 5 15,5 2 6-15,3 2 3 0,2 3-6 0,6-10-8 16,3 3 9-16,4-2-17 0,3-4 16 0,3-6 2 16,5 3 15-16,3-3 5 0,6-2-22 15,4-3 0-15,3-5 0 0,5-1 0 0,4-4 0 16,2-5 0-16,3-2 0 0,3-3 0 15,-5-5 0-15,0-2 0 0,1-3 0 0,-1 0 0 16,-3-1 0-16,-2-3 0 0,1 0 0 16,-2-4 0-16,0 2 0 0,-1-2 0 0,3-2 0 15,0-1 0-15,-1-1-219 0,-1 0-58 0,-3-1-262 16,2-1-113-16,-4 3-182 0,2-4-956 16,-4 0-1489-16</inkml:trace>
  <inkml:trace contextRef="#ctx0" brushRef="#br0" timeOffset="59118.59">6440 9758 1003 0,'0'0'643'0,"-14"3"-42"0,14-3-83 15,0 0-29-15,-16 1-30 0,16-1-29 16,0 0-19-16,-15 1-17 0,15-1-34 0,0 0-36 15,0 0-41-15,-15 0-28 0,15 0-50 16,0 0-34-16,0 0-37 0,0 0-3 0,0 0 15 16,0 0 28-16,0 0 3 0,0 0 9 15,12 4-14-15,4-2-6 0,3 1-16 0,6 0 4 16,3 2-99-16,6 0-55 0,10 3 0 0,2-2 0 16,4 1 0-16,3 0 0 0,3-1 0 15,3 0 0-15,1 0 0 0,0-1 0 0,-1-1 0 16,1 0 0-16,-1-1 0 0,-1 0 0 15,-1-2 0-15,-2 2 0 0,-1-2 0 0,-3 0 0 16,0 0 0-16,-7-1 0 0,-1 0 0 0,-4 1 0 16,0 0 0-16,-3-1 0 0,-4 2 0 15,-1-1 0-15,-4-1 0 0,0 1 0 0,-6-1 0 16,0 1 0-16,-3 0 0 0,-1-1 0 16,-4 1 0-16,-13-1 0 0,21 1 0 0,-21-1 0 15,17 1 0-15,-17-1 0 0,14 0 0 16,-14 0 0-16,0 0 0 0,15 0 0 0,-15 0 0 15,0 0 0-15,0 0 0 0,14 0 0 0,-14 0 0 16,0 0 0-16,0 0-347 0,0 0-379 16,0 0-514-16,0-17-614 0,0 17-1569 0</inkml:trace>
  <inkml:trace contextRef="#ctx0" brushRef="#br0" timeOffset="60468.39">8681 9657 434 0,'0'0'490'0,"-16"1"-83"0,16-1-41 15,0 0-14-15,-16 2-27 0,16-2-27 16,0 0 20-16,-15 0-20 0,15 0 3 16,0 0-8-16,0 0-17 0,-14 1-14 0,14-1-27 15,0 0-23-15,0 0-20 0,0 0-20 0,-15 1-20 16,15-1-16-16,0 0-17 0,0 0-10 15,0 0 4-15,0 0 27 0,0 0 21 0,0 0 2 16,0 0-10-16,0 0 2 0,6 6-5 16,-6-6-1-16,14 2-20 0,-14-2-18 0,22 4 21 15,-22-4-9-15,29 1-12 0,-11 0-7 0,2-1-9 16,1 2-9-16,-1-2-3 0,4 1-9 16,3-1-2-16,3 0 2 0,-1 0-8 0,2-1-66 15,5-1 0-15,0 1 0 0,1 0 0 0,-1-2 0 16,3 0 0-16,-3 0 0 0,2 0 0 15,3 0 0-15,-3 0 0 0,7-2 0 16,0 1 0-16,2 0 0 0,0-1 0 0,-2 1 0 16,3 0 0-16,-4-1 0 0,-3 2 0 0,-1 0 0 15,2 0 0-15,-2-1 0 0,0 1 0 16,-2 0 0-16,0 0 0 0,2 0 0 0,-2-1 0 16,-1 1 0-16,0 0 0 0,-3 0 0 15,2 1 0-15,-1-1 0 0,-4 2 0 0,0-1 0 16,0 1 0-16,-1-1 0 0,2 1 0 0,-1 1 0 15,-2-1 0-15,3 1 0 0,-1-2 0 16,0 1 0-16,0 1 0 0,-1 0 0 0,-1-1 0 16,3 1 0-16,-3 0 0 0,0-1 0 15,1 1 0-15,0 0 0 0,0 0 0 0,-2 0 0 16,1 0 0-16,0 0 0 0,-1 0 0 16,0 1 0-16,2 0 0 0,-2 2 0 0,1-3 0 15,0 1 0-15,1 0 0 0,1 2 0 0,-2-1 0 16,6-1 0-16,-3 0 0 0,5 1 0 15,-1 0 0-15,2-2 0 0,-3 0 0 0,-2 1 0 32,4-1 0-32,0 0 0 0,0 0 0 0,1 0 0 0,-6 0 0 0,1 0 0 0,4-1 0 15,-5 1 0-15,0 0 0 0,0 0 0 0,0 0 0 16,1-1 0-16,3 0 0 0,-3 1 0 16,0 0 0-16,0-1 0 0,0 1 0 0,4-1 0 15,-5 0 0-15,1 1 0 0,0 0 0 16,-1 0 0-16,0-1 0 0,1 1 0 0,-2-1 0 15,2 0 0-15,-1 1 0 0,-2-1 0 16,2 1 0-16,-2 0 0 0,0-2 0 0,-2 2 0 16,-1 0 0-16,-3 0 0 0,0 0 0 0,-2 0 0 15,0 2 0-15,0-1 0 0,-2-1 0 16,2 1 0-16,-1 0 0 0,1 0 0 0,-3 0 0 16,4 1 0-16,-1 0 0 0,0-2 0 15,0 1 0-15,1 1 0 0,-3 0 0 0,2-1 0 16,0-1 0-16,0 1 0 0,-3 0 0 15,1 0 0-15,-1-1 0 0,1 1 0 0,-1-1 0 16,-2 2 0-16,-1-2 0 0,0 1 0 16,2-1 0-16,-5 0 0 0,0 1 0 0,0-1 0 15,-13 0 0-15,23 0 0 0,-23 0 0 0,22 2 0 16,-22-2 0-16,17 0 0 0,-17 0 0 16,15 1 0-16,-15-1 0 0,0 0 0 0,16 0 0 15,-16 0 0-15,0 0 0 0,14 1 0 16,-14-1 0-16,0 0-47 0,0 0-439 0,0 0-79 31,7 7-77-31,-7-7-106 0,-8 10-139 0,-2-2-640 0,-3 1-1161 0</inkml:trace>
  <inkml:trace contextRef="#ctx0" brushRef="#br0" timeOffset="68024.6">5515 12651 112 0,'-8'7'467'0,"8"-7"-94"0,0 0-43 0,-9 7-30 15,9-7-7-15,0 0-14 0,0 0-32 16,-10 4-34-16,10-4-29 0,0 0-30 0,0 0-27 16,0 0-18-16,-9 6-13 0,9-6-7 15,0 0-1-15,0 0 140 0,0 0-158 0,0 0 13 16,0 0 13-16,-8 4 148 0,8-4-158 0,0 0-4 15,0 0-3-15,0 0-19 0,0 0-6 16,0 0-15-16,0 0-6 0,0 0-13 0,0 0-1 16,0 0-8-16,0 0 6 0,0 0-4 0,0 0 17 15,0 0 3-15,0 0 6 0,0 0 4 16,0 0 21-16,0 0-4 0,0 0 8 16,8 6-11-16,-8-6 0 0,0 0-8 0,12-1 4 15,-12 1-13-15,0 0 5 0,14-1-13 0,-14 1 3 16,0 0-10-16,16-3 5 0,-16 3-8 15,12-2 4-15,-12 2-8 0,0 0 5 0,18 0-8 16,-18 0 6-16,15-1-5 0,-15 1 7 16,14 0 3-16,-14 0 4 0,16-1-3 0,-16 1 9 15,18-1-8-15,-18 1 4 0,20 0-4 0,-20 0 5 16,19-2-6-16,-19 2 9 0,20-1-10 16,-20 1 0-16,20 0-11 0,-20 0 7 0,21 0-6 15,-21 0 6-15,19 0-6 0,-19 0 1 16,20 1 2-16,-20-1 11 0,21 2 2 0,-21-2 5 15,21 2-3-15,-21-2 3 0,22 1-5 16,-8 1 2-16,-1 1-8 0,3-3 2 0,1 2-5 16,-1 0 7-16,0 0 0 0,-1 0-7 0,2-2-3 15,-5 3 3-15,1-2-8 0,-1 0 9 16,5 0 0-16,0 2 4 0,0-1 2 0,-1-1-7 16,2 2-6-16,0-1 10 0,-1-1-10 15,2 1 10-15,-2-1-7 0,2 1 5 0,0-1 3 16,0 0 8-16,0-1-2 0,0 0 5 0,1-1-3 15,0 0 5-15,1 1-19 0,1-2 4 16,-1 1 3-16,-1-1-1 0,2 1-8 0,0 0 3 16,-1 0-7-16,-1 0 2 0,1-1-2 15,0 2-2-15,-1-1 4 0,0 0-1 0,-1-1-3 16,0 1-1-16,0 0 2 0,-2 1-1 16,1 0-3-16,-3-1 3 0,0 1 0 0,-15 0-3 15,25-2 2-15,-25 2-5 0,23-1 1 16,-23 1-4-16,20-2 2 0,-20 2 3 0,18 0-7 15,-18 0-2-15,14-1 2 0,-14 1-1 0,12 0-1 16,-12 0-2-16,0 0-15 0,18-1-15 16,-18 1-24-16,0 0-44 0,17 0-21 0,-17 0-51 15,0 0-49-15,13 0-66 0,-13 0-61 16,0 0-68-16,17 0-82 0,-17 0-114 0,0 0-842 16,17-2-1070-16</inkml:trace>
  <inkml:trace contextRef="#ctx0" brushRef="#br0" timeOffset="69042.92">7791 12691 563 0,'0'0'645'0,"-8"11"-158"0,8-11-77 16,-7 7-35-16,7-7-17 0,0 0 10 0,-10 7-14 15,10-7-18-15,0 0-17 0,-9 8-27 16,9-8-36-16,0 0-22 0,0 0-35 0,-8 7-15 16,8-7-26-16,0 0-7 0,0 0-17 0,-10 5-9 15,10-5-10-15,0 0 5 0,0 0-15 16,0 0-4-16,0 0-12 0,-9 5-4 0,9-5-13 16,0 0-1-16,0 0-21 0,0 0-2 15,0 0-14-15,0 0-2 0,0 0-7 0,0 0-7 16,0 0-4-16,-6 6 1 0,6-6-6 0,0 0 8 15,0 0 13-15,0 0 7 0,0 0 10 16,11 5 7-16,-11-5-5 0,0 0 6 0,14 1-6 16,-14-1 6-16,15 0-9 0,-15 0 8 15,19 3-13-15,-19-3 17 0,23 2-24 0,-23-2 10 16,23 0-17-16,-5 1 14 0,-2 1-13 16,2-1 6-16,-1 1-14 0,-3-1 11 0,-1 0-14 15,0 1 10-15,0-1-6 0,-1 0 4 0,1 0-11 16,0 0 7-16,-1 1-4 0,3 1-1 15,-1-1-7-15,-2 0 6 0,0 0-1 0,-1-1-3 16,-11-1-13-16,23 3 17 0,-23-3-17 16,19 3 9-16,-19-3-11 0,21 3 12 0,-21-3-10 15,18 3 10-15,-18-3-13 0,18 2 14 0,-18-2-12 16,16 3 9-16,-16-3-8 0,15 2 10 16,-15-2-11-16,14 3 9 0,-14-3-9 15,13 2 9-15,-13-2-10 0,13 1 8 0,-13-1-2 16,12 2 4-16,-12-2-8 0,0 0 15 0,13 1-19 15,-13-1 12-15,0 0-10 0,19 2 15 16,-19-2-13-16,0 0 6 0,15 1-9 0,-15-1 12 16,0 0-13-16,16 0 13 0,-16 0-9 15,0 0 5-15,16 1-5 0,-16-1 9 0,0 0-12 16,18 0 10-16,-18 0-8 0,0 0 10 0,13 2-12 16,-13-2 10-16,0 0-10 0,16 0 13 15,-16 0-11-15,0 0 13 0,18 1-15 0,-18-1 13 16,0 0-13-16,13 0 12 0,-13 0-11 15,0 0 9-15,13 0-8 0,-13 0 14 0,0 0-8 16,0 0 5-16,17 1-6 0,-17-1 8 16,0 0-7-16,0 0 11 0,0 0-21 0,11 1-11 15,-11-1-43-15,0 0-21 0,0 0-62 0,0 0-67 16,0 0-93-16,0 0 28 0,0 0-262 16,0 0-108-16,0 0-180 0,0 0-772 0,-1-12-1251 15</inkml:trace>
  <inkml:trace contextRef="#ctx0" brushRef="#br0" timeOffset="76336.49">18478 12690 197 0,'0'0'665'15,"0"0"-186"-15,0 0-117 0,0 0-81 0,0 0-60 16,0 0-51-16,0 0-42 0,0 0-26 16,0 0-1-16,-13 0 11 0,13 0 9 0,0 0 5 15,0 0 10-15,0 0 1 0,0 0 6 16,0 0-3-16,0 0-4 0,0 0-2 0,0 0-29 15,0 0-2-15,0 0-5 0,0 0-6 0,0 0-5 16,0 0 0-16,0 0 19 0,0 0 16 16,0 0-7-16,0 0-17 0,0 0 22 0,0 0-32 15,0 0 17-15,0 0-31 0,5 10 28 16,-5-10-45-16,0 0 29 0,11 6-35 16,-11-6 32-16,0 0-26 0,14 6 33 0,-14-6-22 15,12 4 28-15,-12-4-31 0,15 6 24 0,-15-6-22 16,16 6 23-16,-16-6-18 0,19 6 22 15,-10-1-14-15,5-1-3 0,1 0-12 0,0 2-6 16,1-1-6-16,0-1-10 0,2 0-1 0,-1 2-6 16,0-1 5-16,2-1 8 0,-1 0-3 15,1 0 5-15,0-2-3 0,1 3 2 0,-1-2 1 16,1 0-1-16,1-1-8 0,0 1 0 16,2-1 1-16,-3 0 0 0,3 1-8 0,-1-2-1 15,-1 0-3-15,1-1-6 0,0 2 2 16,0-1-8-16,-1 0 0 0,1 0 0 0,-1 0 0 15,-1-1-2-15,1 2-2 0,-1-1 2 0,-1 0-1 16,2 0-5-16,0 0 27 0,-1-1-14 16,1 2-4-16,1-1-2 0,-1-1-1 0,1 0 5 15,0 2-2-15,-1-2-4 0,3 0 2 16,0 0 8-16,2 0-17 0,1 1-3 0,0-1 9 16,-1 1-9-16,2-1 1 0,-1 1-2 0,1-1 7 15,1 0 0-15,-1 1-2 0,0-1-4 16,0 0 8-16,1 0-1 0,1 0 5 15,-1 0-4-15,1 0 10 0,1 0-7 0,-1 0-6 16,2 0-11-16,-1-1 0 0,0 1 0 0,1 0 0 16,-1 0 0-16,1 0 0 0,-1-1 0 15,0 0 0-15,1 1 0 0,1 0 0 0,-1 0 0 16,4-1 0-16,2 1 0 0,-2-2 0 0,2 0 0 16,-1 1 0-16,0 1 0 0,-1-1 0 15,1 1 0-15,2 0 0 0,-3-1 0 0,1 2 0 16,0-1 0-16,-1 1 0 0,-2-1 0 15,-2 0 0-15,4 2 0 0,-3-1 0 0,-1-1 0 16,4 2 0-16,-3-2 0 0,-2 1 0 0,1 0 0 16,-2 0 0-16,3 0 0 0,-1 1 0 15,1-2 0-15,-2 1 0 0,-1 0 0 16,3-1 0-16,-1 0 0 0,2 2 0 0,-3-2 0 16,5 1 0-16,-2-1 0 0,-3 0 0 0,3 0 0 15,4-1 0-15,-2 1 0 0,2-2 0 16,-2 2 0-16,0-1 0 0,-4 1 0 0,1-1 0 15,-1 1 0-15,1 0 0 0,-2-2 0 0,1 2 0 16,0-1 0-16,-1 1 0 0,0 0 0 16,1 1 0-16,-1-1 0 0,-1 2 0 0,1-2 0 15,0 0 0-15,-1 1 0 0,1 0 0 16,0-1 0-16,-1 2 0 0,1-1 0 0,1 1 0 16,-1-2 0-16,2 1 0 0,1 2 0 0,3-1 0 15,-6-1 0-15,1 0 0 0,3 1 0 16,-5 0 0-16,7 1 0 0,-7-2 0 15,1 1 0-15,-1-2 0 0,1 1 0 0,0-1 0 16,1 1 0-16,-1-1 0 0,1 0 0 0,1-1 0 16,5 0 0-16,-1 1 0 0,1-3 0 15,-1 1 0-15,2 1 0 0,0-2 0 0,-1 1 0 16,2-2 0-16,-2 1 0 0,3 0 0 16,-3-1 0-16,0 1 0 0,0-2 0 0,1 1 0 15,-2-2 0-15,0 1 0 0,-2-2 0 0,1 0 0 16,-1-1 0-16,1 0 0 0,-3 0 0 15,-1-2 0-15,-1 0 0 0,-4-1 0 16,2-1 0-16,-3 0 0 0,-1-2 0 0,-2 0 0 16,0-3 0-16,-4 0 0 0,2-3 0 0,-6-2 0 15,4-1 0-15,-3-2 0 0,-1-6 0 16,-1 3 0-16,-3 0 0 0,-1-3 0 0,-3 3 0 16,0-1 0-16,0-1 0 0,-3 5 0 15,-1 0 0-15,-1 0 0 0,-1-1 0 0,-2 2 0 16,0-1 0-16,-2 0 0 0,-2 2 0 0,0-1 0 15,-4-4 0-15,0 2 0 0,-2 1 0 16,-3-1 0-16,-1 1 0 0,-7-5 0 0,1 3 0 16,-3 0 0-16,-3 2 0 0,-2 1 0 0,-3 2 0 15,1 2 0-15,-3 3 0 0,-1 3 0 16,1 2 0-16,1 5 0 0,-2-1 0 16,-1 5 0-16,0 1 0 0,2 4 0 0,-2 3 0 15,-2 2 0-15,0 3 0 0,0 4 0 0,2 3-7 16,1 1 14-16,1 4-27 0,1 0 29 15,5 4-33-15,1 1 7 0,4 3 2 0,3 2 7 16,2 1 14-16,4 6 6 0,6 1 9 16,3 1 3-16,3-4-12 0,4 2-12 0,4 2 0 15,3 0 0-15,5-2 0 0,2-2 0 0,4-2 0 16,3-3 0-16,4-3 0 0,-1-1 0 16,1-3 0-16,2-3 0 0,-4-5 0 0,-2-2 0 15,2-1 0-15,-5-4-14 0,0-1-190 16,-4-4 11-16,1-1-197 0,-4-4-77 0,-1-1-84 15,-2-4-103-15,-4 0-143 0,3-5-762 16,-7-1-1202-16</inkml:trace>
  <inkml:trace contextRef="#ctx0" brushRef="#br0" timeOffset="78356.49">5561 13746 719 0,'-12'1'596'0,"12"-1"-118"0,0 0-64 16,0 0-70-16,0 0-32 0,0 0-21 16,0 0-4-16,0 0-9 0,0 0-13 0,0 0 11 15,0 0-18-15,14 1-17 0,-14-1-15 16,0 0-15-16,14 4-13 0,-14-4-13 0,12 1-19 16,-12-1 4-16,13 2-11 0,-13-2-20 0,18 0-10 15,-18 0-17-15,22 0-15 0,-22 0-15 16,24 2-10-16,-10-1-3 0,3-1-10 15,1 2-8-15,-1-1 6 0,0 2 0 0,1-3-1 16,1 2-6-16,1 1 1 0,-1-1-10 0,1 0 2 16,1 0-2-16,-1 0 5 0,3-2 0 15,1 1 7-15,-1-1-9 0,4 0-1 0,0 0 4 16,1-1-4-16,0 1-4 0,1-2-2 0,0 1-8 16,0-1-3-16,0 1-1 0,0 1-9 0,-1-1 0 15,2 1-2-15,-1-4-2 0,-3 6-4 16,4-1 0-16,-1 0 1 0,1-1-1 15,-1 0 6-15,1 1-1 0,0 0-1 0,0 0 1 16,-1 0 1-16,1-1 0 0,-1 3-5 0,0-3 8 16,-1 2-12-16,0-1 1 0,-2 2-1 15,0-2 0-15,-1 1 0 0,1 2-1 0,-1-3-4 16,0 2 3-16,0 0 2 0,0-1 1 16,1 1-3-16,0 2-4 0,1-3 4 0,-1 1 3 15,0-1 0-15,3 0-1 0,-4 1 3 0,2-1-4 16,1-1 6-16,-1 2 7 0,0-1-10 15,0-1 2-15,-2-1 1 0,-1 0 1 0,0 1-1 16,-1 0 1-16,1-1-2 0,-2 0-1 16,1 0 1-16,2 0-5 0,-2 0 4 0,0-1-24 15,4 0 32-15,0 1-3 0,-2 0 0 16,3-1-4-16,-2-1-9 0,3 0 0 0,-1 1 0 16,1 0 0-16,0-2 0 0,-3 1 0 0,3 0 0 15,0-1 0-15,1 1 0 0,-1 0 0 16,0-3 0-16,5 2 0 0,-5 0 0 0,-1-2 0 15,3 3 0-15,-2-3 0 0,0 2 0 16,-1-1 0-16,1 1 0 0,0 0 0 0,0-2 0 16,0 3 0-16,-3-3 0 0,1 1 0 0,1 1 0 15,1 0 0-15,-2-1 0 0,2 0 0 16,-2 2 0-16,2-3 0 0,-1 2 0 16,1-1 0-16,0 0 0 0,0 1 0 0,-1-1 0 15,0 2 0-15,1-1 0 0,-2 0 0 0,1-1 0 16,0 2 0-16,-1-1 0 0,0 1 0 15,-1 1 0-15,3-1 0 0,-5-1 0 0,0 2 0 16,3 0 0-16,-4-1 0 0,2 1 0 0,-3-1 0 16,1 1 0-16,-1 0 0 0,-2-1 0 15,3 1 0-15,-1 0 0 0,-1 0 0 0,-1 1 0 16,-1-2 0-16,0 2 0 0,1-1 0 16,1 1 0-16,-4 0 0 0,4 0 0 0,-3 1 0 15,-3 0 0-15,3 0 0 0,-4-1 0 16,2 0 0-16,-5 1 0 0,2-1 0 0,-13 0 0 15,25 1 0-15,-25-1 0 0,25 1 0 16,-25-1 0-16,22 2 0 0,-22-2 0 0,20 1 0 16,-20-1 0-16,20 0 0 0,-20 0 0 0,19 2 0 15,-19-2 0-15,17 1 0 0,-17-1 0 16,16 1 0-16,-16-1 0 0,16 2 0 0,-16-2 0 16,16 1 0-16,-16-1 0 0,19 3 0 15,-19-3 0-15,19 2 0 0,-19-2 0 0,22 2 0 16,-22-2 0-16,22 3 0 0,-10-1 0 15,1-2 0-15,-1 2 0 0,5-1 0 0,-1 2 0 16,0-2 0-16,2 1 0 0,-1 1 0 0,0-1 0 16,1 0 0-16,-1 1 0 0,0-2 0 15,-2 3 0-15,3-3 0 0,-5 1 0 0,1 1 0 16,-3-2 0-16,-11-1 0 0,19 3 0 16,-19-3 0-16,15 3 0 0,-15-3 0 0,13 2 0 15,-13-2 0-15,12 0 0 0,-12 0 0 0,0 0 0 16,13 2 0-16,-13-2-116 0,0 0-133 15,12 3-49-15,-12-3-56 0,0 0-51 16,0 0-58-16,13 1-63 0,-13-1-71 0,0 0-132 16,0 0-687-16,0 0-1021 0</inkml:trace>
  <inkml:trace contextRef="#ctx0" brushRef="#br0" timeOffset="82584.08">13579 14840 595 0,'0'0'750'0,"0"0"-133"15,0 0-141-15,0 0-55 0,0 0-108 16,-12 1 12-16,12-1-31 0,0 0 27 0,0 0-34 15,0 0 5-15,9 5-58 0,-9-5 22 0,14 1-43 16,-14-1 8-16,22 5-28 0,-3-5 10 16,1 2-33-16,2-1 13 0,7-2-38 0,0-1 22 15,6-1-51-15,0-1 28 0,2-3-32 16,5-1 29-16,-1-4-51 0,2 0 22 0,-3-3-49 16,-2 0-7-16,-1-3-1 0,-3-1-5 0,-2-4-5 15,-1 0-8-15,-2-4-4 0,-1 0-12 16,-1-3 13-16,-3 0-10 0,-1-2-3 15,-4-1 1-15,-2-3-1 0,-1 1-2 0,-5 0-3 16,-3 4 3-16,-3-5 3 0,-3 2-8 0,-3-4 3 16,-3-4-15-16,-4-2 1 0,-4 0 5 15,-1 0-10-15,-4 1 3 0,-5-7 1 0,2 10-1 16,-1 4-2-16,2 3-4 0,-2 1-2 0,0 4 1 16,3 6-4-16,-2 1 5 0,-2 3-8 15,0 4-7-15,-3 0-3 0,-2 4 4 0,-4 3-6 16,1 4 0-16,-1 3-1 0,-7 4-1 15,-6 5-4-15,0 2 3 0,1 5 0 0,-1 4 5 16,-5 7-3-16,2 5-4 0,1 4 11 0,2 6 41 16,3 3-50-16,1 3 35 0,5 3-36 15,1 3 3-15,5-1 3 0,3 0 2 16,5 0 6-16,7-8 4 0,6-2 1 0,5 2 9 16,4-8 2-16,4 5 7 0,8-2 46 0,2-2-25 15,5-2 35-15,2-3-31 0,7-5 14 16,1-2 7-16,3-3 4 0,4-5 31 0,0-3-32 15,3-1 26-15,0-4-34 0,3-2 23 16,-6-3-42-16,1-2-30 0,0 1 0 0,0-4 0 16,-4 0 0-16,-2 0 0 0,-1 0 0 0,-1 0 0 15,-1-1 0-15,-2 0 0 0,-6-1 0 16,0 1 0-16,-3-1 0 0,-2 2 0 0,-3-1 0 16,-13 1 0-16,21 0 0 0,-21 0 0 15,18-4 0-15,-18 4-67 0,14 0-125 0,-14 0-57 16,13 0-102-16,-13 0-65 0,0 0-131 15,16-2-153-15,-16 2-268 0,13-3-523 0,-13 3-1118 16</inkml:trace>
  <inkml:trace contextRef="#ctx0" brushRef="#br0" timeOffset="83446.52">15498 14793 138 0,'0'0'833'16,"-14"0"-159"-16,14 0-120 0,0 0-38 15,0 0-85-15,0 0-19 0,-15 0-65 0,15 0-5 16,0 0-65-16,0 0-12 0,0 0-69 16,0 0 45-16,0 0-9 0,0 0 23 0,0 0-37 15,0 0 24-15,0 0-26 0,14 4 5 0,-14-4-46 16,19 4 27-16,-6-3-49 0,4 1 32 16,2-1-44-16,3-1 26 0,2 0-43 0,3-1 36 15,4-1-45-15,7-1 15 0,0-1-101 16,7-1-29-16,0-1 0 0,1 1 0 0,0-1 0 15,-1 2 0-15,-4 1 0 0,-2 1 0 0,0 2 0 16,0-2 0-16,0 2 0 0,-2 0 0 16,0 2 0-16,-1-2 0 0,-4 0 0 15,0 2 0-15,-2-2 0 0,0 0 0 0,0 2 0 16,-2-2 0-16,0 1 0 0,-1-1 0 0,-5 0 0 16,1 0 0-16,0 0 0 0,-1 0 0 15,-1 0 0-15,-1 2 0 0,-1-2 0 0,-1 1 0 16,2-1 0-16,-3 0 0 0,-2 1 0 0,0 0 0 15,-2-1 0-15,-1 2 0 0,-12-2 0 16,25 3 0-16,-25-3 0 0,23 0 0 0,-23 0 0 16,22 2 0-16,-22-2 0 0,19 2 0 15,-19-2 0-15,15 0 0 0,-15 0 0 0,12 1 0 16,-12-1 0-16,0 0 0 0,16 2 0 0,-16-2 0 16,0 0 0-16,12 0 0 0,-12 0 0 15,0 0-454-15,0 0 9 0,16 0-215 16,-16 0-140-16,0 0-1040 0,12-7-1551 0</inkml:trace>
  <inkml:trace contextRef="#ctx0" brushRef="#br0" timeOffset="84745.84">18712 14863 710 0,'0'0'670'0,"0"0"-137"0,-16 1-64 16,16-1-65-16,0 0-39 0,0 0-39 0,0 0-25 15,-13 0-7-15,13 0 0 0,0 0-7 0,0 0-2 16,0 0-24-16,0 0 82 0,0 0-154 16,0 0 103-16,10 2-141 0,-10-2 109 0,13 2-143 15,-13-2-15-15,17 3 30 0,-17-3-26 16,25 0 38-16,-4 0-40 0,0 0 51 0,6 1 88 16,2-1-129-16,3-1 90 0,5 1-130 15,2-2 95-15,0 1-130 0,1 1 15 0,3-2-54 16,-2 2 0-16,1-1 0 0,0 0 0 15,0 0 0-15,0 0 0 0,1 0 0 0,-1-1 0 16,1 2 0-16,7-1 0 0,-6 1 0 0,5-1 0 16,1 1 0-16,-6 0 0 0,7 0 0 15,-2 1 0-15,2 0 0 0,-1 1 0 0,-1 0 0 16,-1-1 0-16,0 1 0 0,-5 1 0 16,-1-1 0-16,0-1 0 0,0 3 0 0,0-3 0 15,1 1 0-15,-1-1 0 0,0 1 0 16,2-1 0-16,-2-1 0 0,1 1 0 0,0-1 0 15,0 0 0-15,1 0 0 0,-1 2 0 0,0-2 0 16,0 0 0-16,1 1 0 0,-2-1 0 16,1 0 0-16,1 1 0 0,-4-1 0 0,0 0 0 15,1 2 0-15,-2-2 0 0,0 1 0 16,0 1 0-16,-2 1 0 0,2-2 0 0,-1 0 0 16,0 2 0-16,-2 0 0 0,2-1 0 0,1 0 0 15,-1-1 0-15,0 1 0 0,3 0 0 16,-1 0 0-16,-2-1 0 0,3 1 0 15,-3 0 0-15,2 0 0 0,-2 0 0 16,1 1 0-16,-1 0 0 0,-3 0 0 0,1 0 0 0,0 1 0 16,-2-1 0-16,1 0 0 0,0 0 0 15,-6 0 0-15,7 0 0 0,-7-1 0 0,1 0 0 16,1 0 0 0,0-1 0-16,3 2 0 0,-2-2 0 0,-1 2 0 0,3 0 0 0,-5-1 0 15,2 1 0-15,1-1 0 0,-3-1 0 0,2 2 0 16,-1 0 0-16,5-2 0 0,-1 2 0 15,-3 0 0-15,3 0 0 0,0-1 0 16,-3 1 0-16,-2 0 0 0,1-1 0 0,1 0 0 16,0 1 0-16,-1-1 0 0,-1 1 0 0,2-1 0 15,-2 1 0-15,3-2 0 0,-3 1 0 16,2 1 0-16,-1-1 0 0,-3-1 0 0,0 0 0 16,-2 1 0-16,-4-1 0 0,0 0 0 0,-4 1 0 15,-2-1 0-15,-15-1 0 0,22 2 0 16,-22-2 0-16,16 1 0 0,-16-1 0 0,0 0 0 15,14 0 0-15,-14 0 0 0,0 0 0 16,-10-4-426-16,-5 0-395 0,-12 1-182 0,-13-6-870 16,-13 0-1594-16</inkml:trace>
  <inkml:trace contextRef="#ctx0" brushRef="#br0" timeOffset="86764.87">4280 15933 419 0,'0'0'479'0,"-7"7"-95"0,7-7-82 16,-7 8-47-16,7-8-43 0,-9 7-32 0,9-7-30 15,-7 7-4-15,7-7 11 0,-7 7 9 16,7-7-1-16,-8 7-24 0,8-7 29 0,-10 5-29 16,10-5 27-16,0 0-42 0,-9 7 25 15,9-7-57-15,0 0 14 0,-8 5-64 0,8-5 27 16,0 0-54-16,0 0 27 0,-10 9-46 16,10-9 34-16,0 0-51 0,0 0 43 0,0 0-46 0,-7 4 42 15,7-4-42-15,0 0 43 0,0 0-44 16,0 0 46-16,0 0-44 0,0 0 44 15,0 0-32-15,0 0 48 0,0 0-34 0,0 0 43 16,0 0-23-16,0 0 44 0,0 0-26 0,0 0 30 16,6 7-26-16,-6-7 24 0,0 0-28 15,16-3 29-15,-16 3-28 0,16-5 24 0,-4 2-30 16,1-3 24-16,4 0-6 0,-1 0-8 16,4-2-3-16,2 0-1 0,0-2 3 0,5 0-4 15,2-1 2-15,0 1-8 0,1-1-3 0,2 0-1 16,0 1-6-16,5-2 2 0,-2 3-2 15,2-3 2-15,1 2 3 0,1-3 10 16,0 0 8-16,1-1 8 0,0 0-1 0,1-1 101 16,2-2-124-16,-2 1-4 0,3-1 2 0,-2 0-2 31,0 2 0-31,1 0-7 0,-1 0 0 0,0 0 1 0,0 2-5 0,-1-1 2 0,1 1 101 16,-1-1-114-16,1 2 104 0,1-1-121 0,-1-2-10 15,1 3 29-15,0-1-14 0,0 0 28 0,1 0-22 16,0 0 21-16,0-1-18 0,2 3 21 15,-1-1-20-15,1-1 15 0,-2 2-13 16,3-1 19-16,-2 1-23 0,0 1 20 0,0-1-18 16,-1 3 24-16,0-1-22 0,1-1 21 0,-2 3-17 15,-5 2 17-15,-1 0-20 0,1 0 22 16,-1 0-23-16,-1 1 4 0,-1-1 5 0,0 2-1 16,0-2-1-16,0 1 0 0,-2 0-3 0,-6 0-1 15,2 2 5-15,-1-2-3 0,-1 2-6 16,-3-1-2-16,-1 2-1 0,-3-1 3 0,-1-1-4 15,-1 3 0-15,-3-2 2 0,-1 2 1 16,-14 0-4-16,22-1 2 0,-22 1 3 0,17-2 2 16,-17 2-20-16,14-1-69 0,-14 1-115 0,14 0-149 15,-14 0-149-15,11 6-134 0,-6 3-1037 16,-3 1-1331-16</inkml:trace>
  <inkml:trace contextRef="#ctx0" brushRef="#br0" timeOffset="131259.07">7638 15277 1373 0,'0'0'666'0,"0"0"-66"15,0 0-36-15,0 0-11 0,3 10-72 0,-3-10-28 16,6 8-41-16,-6-8 0 0,7 10-72 16,-7-10-27-16,10 13-34 0,-10-13-20 0,11 11 1 15,-11-11-69-15,11 12 1 0,-11-12-61 16,11 13 12-16,-11-13-48 0,10 10 9 0,-10-10-43 15,9 9 13-15,-9-9-44 0,8 10 1 0,-8-10-103 16,5 5-60-16,-5-5-128 0,8 8-74 16,-8-8-9-16,4 9-261 0,-4-9-173 0,8 8-227 15,-8-8-423-15,4 9-1036 0</inkml:trace>
  <inkml:trace contextRef="#ctx0" brushRef="#br0" timeOffset="131446.69">7603 15627 1075 0,'-7'6'869'16,"7"-6"-153"-16,-11 8-92 0,11-8-88 0,-7 7-95 15,7-7-93-15,0 0-70 0,-7 7-53 16,7-7-40-16,0 0-25 0,0 0-30 0,0 0-21 16,0 0-24-16,0 0-67 0,0 0-94 0,0 0-77 15,11 4-88-15,-11-4-88 0,0 0-104 16,0 0-91-16,16 3-125 0,-16-3-410 0,0 0-675 15</inkml:trace>
  <inkml:trace contextRef="#ctx0" brushRef="#br0" timeOffset="131619.01">7594 15823 436 0,'-4'10'717'0,"0"-1"-112"0,4-9-39 0,-4 16-83 16,4-16-44-16,-4 12-50 0,4-12-49 15,-3 10-39-15,3-10-70 0,0 0-4 0,-3 10 89 16,3-10-148-16,0 0 84 0,0 0-151 0,0 0 87 15,0 0-158-15,0 0-62 0,0 0-77 16,10-9-75-16,-10 9-77 0,8-15-79 0,-2 1-131 16,-1-1-195-16,3-4-505 0,-2-2-783 15</inkml:trace>
  <inkml:trace contextRef="#ctx0" brushRef="#br0" timeOffset="131838.03">7827 15252 1250 0,'8'-8'770'16,"0"3"33"-16,1 0-76 0,0 0-62 0,3 0-122 16,2 0-29-16,1 0-76 0,-1-1-51 15,5 0-20-15,-1 0-87 0,4-3-9 0,1 3-68 16,-3-3-12-16,2 2-64 0,1 0 7 16,-2-3-56-16,-1 3 7 0,0-1-66 0,-3 4-21 15,-3-3-95-15,0 1-10 0,-1 2-63 0,-13 4-10 16,17-5 46-16,-17 5-191 0,15-3-77 15,-15 3-95-15,9-4-96 0,-9 4-108 0,0 0-773 16,0 0-1095-16</inkml:trace>
  <inkml:trace contextRef="#ctx0" brushRef="#br0" timeOffset="132091.87">8040 15151 358 0,'-12'7'898'0,"1"-3"-258"0,3 2-46 16,0 1-95-16,-1 2-20 0,-1 3-54 15,1 0 15-15,-1 5-69 0,-1 2 0 16,1 8-39-16,1 1 11 0,-5 9-51 0,3 0 5 16,-3 4-67-16,3 3 10 0,-2-3-51 0,1 1 10 15,-1 0-53-15,1-1 11 0,0-3-51 0,0-2 7 16,3-5-49-16,2-4 20 0,1-2-49 0,-1-1 21 16,3 0-40-16,-4-5-31 0,2 1-6 15,1-4-79-15,3-2-36 0,-2-2-31 0,4-12-62 16,-4 17-36-16,4-17-118 0,0 0-62 0,-3 9 25 15,3-9-260-15,0 0-135 0,2-13-550 16,1-1-967-16</inkml:trace>
  <inkml:trace contextRef="#ctx0" brushRef="#br0" timeOffset="132435.94">8146 15277 16 0,'9'-9'920'0,"-2"3"-237"0,-7 6-29 15,7-8-95-15,-7 8-18 0,0 0-67 16,0 0-8-16,0 0-94 0,0 0-39 0,-1 14-90 16,1-14-28-16,-11 18-88 0,3-6-51 15,-2-1 32-15,2 0-179 0,1-1-20 0,-2 1-19 16,1-3-13-16,4-1-27 0,4-7-24 0,-9 10-8 16,9-10 17-16,-6 8 31 0,6-8 23 15,0 0 15-15,-6 9 23 0,6-9 11 0,0 0 18 16,0 0 15-16,-7 8 29 0,7-8 37 15,0 0 33-15,0 0 34 0,-1 11 19 0,1-11 18 16,0 0 19-16,1 14 34 0,-1-14 35 0,4 18-7 16,-4-18-15-16,3 23-16 0,-2-7-14 15,-1 1-19-15,0 2-26 0,-1 1 84 16,0 0-151 0,-2-1-14-16,0 0 87 0,2 0-186 0,-1-2-57 0,-1-1-65 0,1-1-74 0,1-3-79 15,1-12-86-15,-1 17-102 0,1-17-200 16,0 0-643-16,0 11-957 0</inkml:trace>
  <inkml:trace contextRef="#ctx0" brushRef="#br0" timeOffset="132748.57">8075 15479 391 0,'0'0'752'16,"6"-13"-81"-16,-6 13-26 0,5-8-80 0,-5 8-40 15,7-10-55-15,-7 10 55 0,10-11-196 16,-3 6-83-16,4-3-17 0,0-1-67 0,3 0-8 15,2-4-52-15,2 3 4 0,0-2-48 16,2 0 9-16,-3 2-44 0,0 0-16 0,-1 3 5 16,-1 0-46-16,-4 1 6 0,1 2 13 0,-12 4 44 15,17 0 7-15,-17 0 49 0,12 7 14 16,-12-7 39-16,9 15-7 0,-3-1 32 0,-4 1-42 16,0 2 28-16,-1 2-50 0,1-1 20 15,-2 1-45-15,0 1 12 0,0 0-44 0,0-3 23 16,-3 3 81-16,2-2-124 0,0 0-59 0,-1-2-7 15,0-2 49-15,0 0-188 0,0-4-61 16,2-10-79-16,-3 21-88 0,3-21-102 0,-4 16-123 16,4-16-220-16,-4 12-518 0,4-12-975 15</inkml:trace>
  <inkml:trace contextRef="#ctx0" brushRef="#br0" timeOffset="132936.04">8166 15608 464 0,'-11'-7'762'0,"11"7"-179"15,0 0-47-15,-9-7-63 0,9 7-31 0,0 0-12 16,0 0-5-16,0 0-38 0,0 0-61 0,0 0-44 16,5-10-38-16,-5 10-46 0,0 0-33 15,13-5-27-15,-13 5-28 0,12-5-27 0,-12 5-34 16,15-6-57-16,-15 6-66 0,14-6-60 16,-14 6-74-16,13-4-66 0,-13 4-71 0,11-4-84 15,-11 4-108-15,0 0-135 0,0 0-394 0,12 4-683 16</inkml:trace>
  <inkml:trace contextRef="#ctx0" brushRef="#br0" timeOffset="133816.06">8106 15711 106 0,'0'0'848'16,"-7"10"-230"-16,7-10-41 0,0 0-61 16,-6 9-52-16,6-9-59 0,0 0-50 0,0 0-56 15,0 0-54-15,11-1-53 0,-11 1-39 16,15-9-25-16,-4 0-29 0,0 0-28 0,3-2-51 15,0 1-66-15,0 1-51 0,-1-1-44 0,0 2-46 16,-2 2-25 0,0-1-24-16,-11 7 33 0,14-7 39 15,-14 7 35-15,9-3 17 0,-9 3 27 0,0 0 19 16,0 0 31-16,14 2 30 0,-14-2 33 0,0 0 15 16,0 0 15-16,0 0 6 0,6 7 4 15,-6-7-3-15,0 0 2 0,0 0 8 0,0 0 1 16,0 0 1-16,0 0-2 0,7 8-3 15,-7-8 3-15,0 0 10 0,0 0 12 0,0 0 14 16,-2 14 12-16,2-14 6 0,0 0 10 0,0 17 10 16,0-17 12-16,-3 17 5 0,3-17-7 15,-2 20-6-15,2-20-3 0,0 24-4 0,-2-8 115 16,2 1-141-16,0 1-8 0,-2 3 38 16,2-2-28-16,0 2 29 0,0 0-42 0,0 1 27 15,-2 1-46-15,2-3 28 0,0-2 87 0,0 3-123 16,0-3 92-16,0-1-120 0,0-2 105 15,0-3-118-15,0-12 77 0,0 20-118 0,0-20 0 16,0 17 0-16,0-17 0 0,0 12 0 16,0-12 0-16,0 0 0 0,0 16 0 0,0-16 0 15,0 0 0-15,-2 11 0 0,2-11 0 0,0 0 0 16,0 0 0-16,0 0 0 0,0 0-47 16,-14-5-222-16,14 5-76 0,-7-12-20 0,3 1 66 15,-4 0-156-15,2-4-30 0,-1-3-29 16,-2 0-32-16,0-2-35 0,-2-4-23 0,0-1 21 15,-1 0 52-15,1-1 93 0,-1 1 201 0,1 4 249 16,3 3 190-16,-1 0 92 0,-1 4 39 0,4 2 39 16,-2 1 23-16,3 2-7 0,0 0-31 15,5 9-48-15,-9-9-37 0,9 9-17 0,0 0-17 16,0 0-13-16,0 0-10 0,-13 3-11 16,13-3 99-16,-5 12-149 0,5-12 100 0,-4 19-117 15,-1-6-48-15,2 2 36 0,-1 0-54 16,2 0 16-16,-2-1-49 0,1 0 29 0,-1-2-48 15,1-3 33-15,2 2-38 0,1-11 18 0,-5 18-75 16,5-18 5-16,-3 12-70 0,3-12-22 0,0 0-68 16,-2 13-36-16,2-13 27 0,0 0-189 15,0 0-49-15,0 0-35 0,5-8-21 16,-5 8-11-16,13-19 19 0,-4 4 34 0,3 1 45 16,1-4 62-16,4-1 59 0,2-2 83 0,0 2 75 15,2-3 68-15,4 0 85 0,-2 1 84 0,2 3 56 16,-2 3 64-16,0 0 12 0,-4 6 4 15,1 1 40-15,-4 4 56 0,0 4 36 0,1 2 21 16,-1 2 7-16,-3 4-22 0,3 3-12 16,-3 1 100-16,1 2-138 0,-4 3-52 0,0-1-2 15,-5 0-72-15,2 1 1 0,-3-2-65 0,-1 3 10 16,-1-1-68-16,-4 0-35 0,1 0-63 16,-1 0-54-16,-5-1 20 0,0 1-221 0,-1-1-87 15,-1-2-84-15,-1-3-68 0,-1-2-111 16,3-2-186-16,-2-3-499 0,10-4-911 0</inkml:trace>
  <inkml:trace contextRef="#ctx0" brushRef="#br0" timeOffset="134194.06">8878 15273 697 0,'0'0'913'0,"-17"-5"-98"0,17 5-129 16,-14-2-46-16,14 2-122 0,0 0-75 0,-9-4 2 15,9 4-39-15,0 0-34 0,0 0-50 16,0 0-14-16,7-8-33 0,-7 8-32 0,16-6-32 16,-6 2-33-16,4 1-6 0,0-1-56 15,2 0-9-15,1 0-35 0,-1-1 11 0,2 2-38 16,0 0 12-16,-1-3-45 0,2 3-14 0,-1-1-85 16,-3 1-11-16,2 0-77 0,-2 0-28 15,-1 0-76-15,-3 0-44 0,-11 3-97 0,17-4-55 16,-17 4 19-16,16-2-352 0,-16 2-718 0,11-2-1157 15</inkml:trace>
  <inkml:trace contextRef="#ctx0" brushRef="#br0" timeOffset="134507.18">8819 15300 342 0,'0'0'742'15,"0"0"-156"-15,0 0-112 0,-13 2-62 0,13-2-100 16,0 0 7-16,0 0-29 0,0 0 18 16,0 0-54-16,0 0 11 0,0 0-47 0,0 0 19 15,0 0-44-15,0 0 17 0,0 0-36 16,0 0 23-16,0 0-20 0,0 10 19 0,0-10-23 16,5 13 24-16,-5-13-28 0,4 24 53 0,-2-7-44 15,0 3 14-15,2 3 74 0,-4 1-132 16,2 2 83-16,-2-2-138 0,2 1 88 0,-2 1-136 15,0-3 90-15,0-1-122 0,2-3 94 16,-2-2-118-16,0-1 70 0,0-1-149 0,2-5 61 16,-2-10-166-16,0 20 60 0,0-20-214 0,0 13-113 15,0-13-144-15,0 0-234 0,0 0-836 16,2 12-1365-16</inkml:trace>
  <inkml:trace contextRef="#ctx0" brushRef="#br0" timeOffset="134866.88">8798 15433 733 0,'2'-10'698'0,"-2"10"9"0,0 0-41 15,6-12-84-15,-6 12-18 16,0 0-84-16,11-7-46 0,-11 7-68 0,16-8-23 0,-4 3-63 0,6 0-17 16,2-2-72-16,0-1-13 0,3-1-58 15,-1 1 2-15,2 1-51 0,-1-1-16 16,0 1-13-16,-3 2-15 0,-2-1-3 0,-2 1-5 15,-2 1-3-15,1 3-1 0,-15 1 6 0,20-1 8 16,-20 1 21-16,17 5 20 0,-17-5 15 16,14 12 44-16,-9-6-45 0,2 5 31 0,-1 3-42 15,-3-2 23-15,1 1-38 0,-2 2 18 0,0-1 85 16,0 1-128-16,-1-3 82 0,-1 1-115 16,0-3 0-16,0 4 0 0,0-3 0 0,-1 1 0 15,-1 0 0-15,2 0 0 0,-2-2 0 16,2-10 0-16,-2 19-137 0,2-19-25 0,-2 17 56 15,2-17-180-15,-4 11-49 0,4-11-67 0,0 0-69 16,-5 10-80-16,5-10-120 0,0 0-83 16,0 0-617-16,-18-1-973 0</inkml:trace>
  <inkml:trace contextRef="#ctx0" brushRef="#br0" timeOffset="135273.59">8941 15529 837 0,'-11'-4'755'0,"0"2"-104"15,11 2-93-15,-14-5-71 0,14 5-74 16,-11-2-53-16,11 2 6 0,0 0-10 0,0 0-35 15,-8-5-25-15,8 5 63 0,0 0-156 16,0 0 78-16,10-7-170 0,-10 7 95 0,13-6-155 16,-13 6 100-16,21-8-138 0,-7 4 112 0,1-1-137 15,-2 1 112-15,3-1-133 0,-3-1 94 16,-1 4-164-16,-3-1 57 0,-9 3-168 0,16-3-8 16,-16 3-14-16,0 0-31 0,15-1-49 15,-15 1-39-15,0 0-14 0,0 0 1 0,0 12-8 16,0-12-2-16,-12 18 12 0,1-4 50 15,-1 0 78-15,-1 2 114 0,-4 2 105 0,-3-1 91 16,3 1 80-16,-2-1 68 0,6-2 64 0,-3-1 37 16,3-1 20-16,-1-2-3 0,5-2-25 15,0 0-36-15,3-2-50 0,6-7 13 0,-10 11 23 16,10-11 2-16,0 0 85 0,0 0-151 16,2 14 81-16,-2-14-131 0,12 1 92 0,-12-1-143 15,18 0 86-15,-18 0-128 0,24-3 84 0,-9 0-121 16,2-2 93-16,1 1-123 0,-2 0 102 15,-1-2-113-15,1 2 87 0,0-1-140 16,-3-1 73-16,-1 3-146 0,-1-1 80 0,-11 4-152 16,15-6-11-16,-15 6-33 0,14-6-82 0,-14 6-72 15,10-6-82-15,-10 6-72 0,8-5-73 16,-8 5-120-16,9-6-401 0,-9 6-780 0</inkml:trace>
  <inkml:trace contextRef="#ctx0" brushRef="#br0" timeOffset="135496.25">9013 15443 381 0,'-6'-7'865'16,"6"7"-201"-16,-10-12-83 0,10 12-100 0,-9-6-78 16,9 6-38-16,0 0-6 0,0 0-15 15,-10 7-33-15,10-7-33 0,-3 12-12 0,3-12-3 16,-3 27-27-16,1-10-9 0,2 4 115 0,-2 1-135 16,0 3 93-16,0 0-128 0,-1 0 77 15,1 3-138-15,-4 0 84 0,1 1-134 0,-2-1-42 16,0-3 30-16,0-2-40 0,-1 3 22 15,-2-6-76-15,-1 4 5 0,-1-6-85 0,0-1-31 16,-1-2-100-16,-1-2-85 0,3-1-129 0,0-5-102 16,-3-1-176-1,3-2-840-15,11-4-1239 0</inkml:trace>
  <inkml:trace contextRef="#ctx0" brushRef="#br0" timeOffset="135699.35">8634 15748 808 0,'0'0'773'0,"15"-4"-4"15,-15 4-54-15,19 2-59 0,-1 1-41 0,6 4 60 16,3 2-143-16,2 3-88 0,-1-2-2 0,9 7-76 16,-3-3-14-16,-1 2-70 0,1 1-15 15,-5-5-60-15,-1 4-19 0,-1-2-88 0,-2-2-100 16,1 1 0-16,-7-2 0 0,1-3 0 16,-3 3 0-16,-2-5 0 0,-1 1 0 0,-2-1 0 15,-1-2 0-15,-2 0-224 0,-9-4-121 0,14 5-171 16,-14-5-160-16,13 0-325 0,-13 0-715 15,16-9-1396-15</inkml:trace>
  <inkml:trace contextRef="#ctx0" brushRef="#br0" timeOffset="136027.6">9581 15385 1387 0,'0'0'861'16,"-11"-12"-100"-16,11 12-102 0,-8-7-67 0,8 7-132 15,0 0-60-15,-8-7-85 0,8 7-44 16,0 0-49-16,0 0 13 0,0 0-44 0,0 0 6 15,-4 9-59-15,4-9 10 0,2 11-62 16,-2-11 13-16,4 11-45 0,-4-11 9 0,5 14-46 16,-5-14-41-16,5 14 27 0,-5-14-221 0,6 12-107 15,-6-12-99-15,9 13-91 0,-9-13-149 16,9 8-250-16,-9-8-376 0,12 3-894 0</inkml:trace>
  <inkml:trace contextRef="#ctx0" brushRef="#br0" timeOffset="136199.59">9761 15336 1341 0,'0'0'805'16,"0"0"-143"-16,0 0-33 0,0 0-107 0,0 0-31 15,0 0-85-15,0 0-15 0,0 0-72 16,0 0-33-16,0 0-78 0,-4 11-18 16,4-11-67-16,0 0-45 0,-8 11 31 0,8-11-210 15,-8 11-82-15,8-11-89 0,-11 14-68 0,4-9-81 16,-1 3-98-16,-4 4-163 0,0-4-596 15,-1 3-885-15</inkml:trace>
  <inkml:trace contextRef="#ctx0" brushRef="#br0" timeOffset="136434.76">9382 15562 491 0,'0'0'721'0,"-12"4"-42"16,12-4-16-16,0 0-31 0,0 0-40 0,0 0-61 15,0 0-71-15,0 0 69 0,18-2-148 16,-9-1-50-16,7-3 13 0,4 0-78 0,3 0 8 15,1-2-70-15,5-2-2 0,-1 3-62 0,3-3 1 16,-2 1-55-16,0 1 13 16,-5 1-49-16,-1 0 17 0,0 1-40 0,-2-1 7 15,-4 2-80-15,-2 0-4 0,-1 0-66 16,0 2 13-16,-5 0-52 0,-9 3-20 0,15-6 48 16,-15 6-207-16,10-4-92 0,-10 4-76 0,0 0-84 15,9-6-163-15,-9 6-704 0,0 0-1068 16</inkml:trace>
  <inkml:trace contextRef="#ctx0" brushRef="#br0" timeOffset="136727.28">9625 15188 361 0,'0'0'763'16,"-8"-8"-162"-16,8 8-87 0,0 0-111 0,-6-9-63 15,6 9-21-15,0 0-19 0,0 0-9 16,0 0-28-16,0 0-41 0,0 0 14 15,2 12-32-15,-2-12 26 0,4 16-23 0,1 0 39 16,-1 2-8-16,-1 7 18 0,1 0 97 0,-2 6-163 16,2 3-45-16,-1 3 11 0,-1 1 71 15,0 5-137-15,-2 3 88 0,2-1-117 0,-2-8-40 16,0 2 30-16,-2-1-37 0,2-3 27 16,-2 0-40-16,0-3 36 0,2-4-43 0,-2-3 38 15,1 0-40-15,-1-6 18 0,0-1-52 0,2-1 19 16,-2-4-63-16,2-13-44 0,-2 19 53 15,2-19-185-15,-2 12 29 0,2-12-194 0,0 0-72 16,0 0-60-16,0 0-84 0,0 0-106 0,-3-9-467 16,3 9-824-16</inkml:trace>
  <inkml:trace contextRef="#ctx0" brushRef="#br0" timeOffset="136914.76">9617 15582 846 0,'0'0'789'0,"-2"-18"-99"0,2 18-91 0,0 0-47 16,-7-5-34-16,7 5-40 0,0 0-51 15,-11 12-42-15,7-4 73 0,-3 2-172 0,0 2 73 16,0 2-160-16,-1 0-60 0,0 0 2 16,0 2-59-16,1-1 17 0,-2-2-48 0,0 2 16 15,2-2-64-15,1-1-34 0,-1 1 39 16,0-5-207-16,4 0-85 0,3-8-87 0,-8 10-103 16,8-10-97-16,0 0-108 0,-9 5-110 0,9-5-400 15,0 0-799-15</inkml:trace>
  <inkml:trace contextRef="#ctx0" brushRef="#br0" timeOffset="137118.1">9499 15652 626 0,'6'-12'511'16,"-1"2"-56"-16,3 1-24 0,-1 0-24 16,5 2-36-16,-2 0-4 0,-1 2 19 0,3 2 27 15,-12 3 5-15,22 0-53 0,-6 3-3 16,0 2-5-16,1 6 2 0,2 1 92 0,0 4-149 16,0 3 68-16,-4 0-145 0,1 2 78 0,-5-4-151 15,0 1 81-15,1-1-148 0,-1 0 90 16,-2-3-140-16,-2-3-3 0,0 3-32 0,-3-6 0 15,0 1 0-15,-4-9 0 0,10 12-72 16,-10-12-18-16,5 8-223 0,-5-8-103 0,0 0-109 16,0 0-113-16,0 0-194 0,0 0-846 0,4-12-1348 15</inkml:trace>
  <inkml:trace contextRef="#ctx0" brushRef="#br0" timeOffset="137352.57">9828 15344 731 0,'0'0'770'16,"10"-8"-24"-16,-10 8-13 0,13-7-109 0,-13 7-58 15,18-8-104-15,-9 5-33 0,6-3-83 16,-1 3-37-16,0-1-74 0,1 1-49 0,0-1-30 16,0 1-35-16,-2-1-21 0,-3 1-22 15,2 1-37-15,-12 2-72 0,18-5-68 0,-18 5-54 16,16-2-25-16,-16 2-72 0,11-2-55 0,-11 2-98 15,0 0-72-15,0 0-138 0,18 0-41 16,-18 0-431-16,0 0-701 0</inkml:trace>
  <inkml:trace contextRef="#ctx0" brushRef="#br0" timeOffset="137559.57">9891 15407 1157 0,'0'0'795'0,"-11"8"-168"0,11-8-42 0,0 0-42 15,-6 8-34-15,6-8-59 0,0 0-46 0,0 0 55 16,8 6-186-16,-8-6 80 0,0 0-169 16,21-4-52-16,-21 4 2 0,20-5-50 0,-6 0 18 15,1 0-51-15,-1 0 10 0,1 0-50 0,-3 0-24 16,-2 1-76-16,-10 4-17 0,14-5-65 0,-14 5-29 16,14-5-115-16,-14 5-47 0,0 0 58 15,0 0-193-15,0 0-56 0,0 0-133 0,10 4-448 16,-10-4-749-16</inkml:trace>
  <inkml:trace contextRef="#ctx0" brushRef="#br0" timeOffset="137798.51">9828 15571 614 0,'-6'6'813'0,"6"-6"-129"16,-7 10-28-16,7-10-25 0,0 0-62 0,0 0-65 16,3 11-64-16,-3-11-27 0,0 0-30 15,15 0-66-15,-15 0-3 0,23-7 50 0,-5 3-144 16,1-2 66-16,2-2-145 0,1 0-51 15,0 0 16-15,-1-1-50 0,1 1 21 0,-1 0-45 16,-2-1 28-16,-2 2-45 0,-2 0 29 0,-1 2-42 16,-3-1 17-16,0 1-60 0,-11 5 12 15,16-7-74-15,-16 7-27 0,11-7 29 0,-11 7-206 16,7-6-79-16,-7 6-80 0,0 0-88 16,0 0-87-16,0 0-166 0,5-11-554 0,-5 11-962 15</inkml:trace>
  <inkml:trace contextRef="#ctx0" brushRef="#br0" timeOffset="138200.79">10024 15198 38 0,'0'0'869'0,"-7"-5"-236"0,7 5-90 16,0 0-92-16,0 0-16 0,0 0-62 0,-13 4 13 15,13-4-60-15,-4 7-11 0,4-7-78 16,-7 15 3-16,7-15-57 0,-7 22 12 0,2-7 81 15,1 2-145-15,-1 3-12 0,-1 1-17 16,1 2-13-16,-2 6-10 0,0-2-18 0,-1 3-10 16,1-4-7-16,-2 2-8 0,2-6-8 0,1 2-8 15,-1-4-10-15,3-1-31 0,-2-2-48 16,2-2-31-16,1-1-32 0,1-2-22 0,-2-2-9 16,4-10-1-16,-2 15 12 0,2-15 13 15,-4 11 27-15,4-11 22 0,0 0 22 0,0 16 8 16,0-16 21-16,0 0 30 0,0 13 46 0,0-13 43 15,0 0 31-15,2 16 17 0,-2-16 0 16,0 15 6-16,0-15 6 0,2 20 15 16,-2-20-9-16,0 23-13 0,0-10-13 0,2 2-23 15,-2 3 87-15,-2 0-139 0,2-2 101 0,0 0-140 16,0 2-16-16,-2-3 11 0,2-1 65 16,0-1-183-16,0-13-61 0,-2 21-59 0,2-21-55 15,0 18-57-15,0-18-56 0,0 11-85 16,0-11-148-16,0 0-605 0,4 9-852 0</inkml:trace>
  <inkml:trace contextRef="#ctx0" brushRef="#br0" timeOffset="138893.73">9949 15781 222 0,'5'-8'900'0,"2"-1"-166"16,-2 1-41-16,-5 8-73 0,9-13-90 0,-9 13-81 15,11-13-66-15,-4 6-58 0,1-4-49 16,-1 3-54-16,4-3-39 0,-1 2-37 0,0-1-33 15,-1 1-23-15,3 0-15 0,-3 1-22 0,2 0-13 16,-1 1-6-16,-2 1-7 0,-8 6-7 16,13-8-2-16,-13 8 1 0,14-6 11 0,-14 6 22 15,0 0 21-15,16 2 25 0,-16-2 125 16,8 8-116-16,-8-8 107 0,10 14-111 0,-6-1 100 16,2 2-111-16,-3 3 112 0,2 3-116 0,-3-1-19 15,2 4 39-15,-1 2-10 0,-1-1 33 16,0 2-25-16,0 1-86 0,-1-1-20 0,0 0 0 15,0-1 0-15,-1 2 0 0,0-4 0 16,0-2 0-16,-1-1 0 0,0-2 0 0,1-2 0 16,-1-3 0-16,1-2 0 0,0-12 0 0,-2 19 0 15,2-19 0-15,-2 15 0 0,2-15 0 16,-4 12 0 0,4-12 0-16,0 0 0 0,-10 5 0 0,10-5 0 0,-11-5-215 0,11 5-224 0,-18-13-23 15,6 4-2-15,-2-4 17 0,-2-2 26 16,0-1 62-16,0 1 75 0,1 0 70 0,0 0 75 31,2 1 57-31,-1 1 53 0,1 0 54 0,1 2 54 16,2 2 56-16,1-1 55 0,0 3 23 0,2 0-10 15,7 7-29-15,-11-11-38 0,11 11-36 0,-9-9 0 16,9 9-6-16,0 0 9 0,-2-11 0 16,2 11-11-16,4-9-10 0,-4 9-15 0,9-10-8 15,-2 4-12-15,5-1-8 0,1 1-10 16,-1-4-1-16,3 3 98 0,-2 1-159 0,1-2-35 15,-4 2-32-15,5-1-22 0,-4 1-22 16,-3 2-31-16,-8 4-11 0,15-7 4 0,-15 7 5 16,0 0 10-16,0 0 1 0,12 3 13 0,-12-3 26 15,0 0 25-15,-4 16 15 0,-2-3 22 16,-1 1 46-16,0-1 58 0,-2 0 63 0,2 1 47 16,0-2 133-16,-2 0-111 0,2 0 120 15,-1 0-117-15,4-4 121 0,4-8-132 0,-10 14-37 16,10-14 11-16,-4 9-50 0,4-9 21 0,0 0-51 15,-5 10 35-15,5-10-44 0,0 0 24 16,0 0-44-16,11 2 24 0,-11-2-48 0,14-4 6 16,-14 4-94-16,17-8-53 0,-3 2 24 15,-1 0-214-15,2-3-103 0,0 1-137 0,3-1-254 16,-1-1-700-16,2-3-1152 0</inkml:trace>
  <inkml:trace contextRef="#ctx0" brushRef="#br0" timeOffset="139791.04">10600 15439 388 0,'5'-7'649'0,"-5"7"-100"15,10-14-48-15,-10 14-56 0,8-8-65 0,-8 8-40 16,5-8-9-16,-5 8-6 0,0 0-21 0,6-6-16 16,-6 6-19-16,0 0 81 0,0 0-152 15,0 0-26-15,0 0-15 0,-4 17-9 0,0-7-11 16,-2 2-6-16,-1 2-8 0,-6 3 9 15,5 1 8-15,-2 2 102 0,-1-3-126 0,1 2 86 16,1-2-115-16,-3-1 86 0,5-2-134 0,1-3 94 16,-2 2-128-16,3-4 96 0,1 0-127 15,4-9 98-15,-8 12-125 0,8-12 116 0,-2 9-118 16,2-9 123-16,0 0-114 0,0 0 108 0,7 8-120 16,-7-8 107-16,0 0-121 0,14-2 115 15,-14 2-122-15,12-2 121 0,-12 2-123 16,15-4 113-16,-15 4-122 0,14-2 94 0,-14 2-127 15,0 0 9-15,17 0 39 0,-17 0 16 0,9 4 12 16,-9-4 16-16,4 11 4 0,-4-11 6 16,-2 17 6-16,0-7-7 0,0 4 11 0,-3-2 2 15,1 2 10-15,-2-1 110 0,0 0-120 0,0-1 124 16,-1 1-107-16,3-1 106 0,-2-3-111 16,0-1 104-16,6-8-120 0,-5 13 104 0,5-13-129 15,-6 10 100-15,6-10-133 0,0 0 91 16,-3 10-116-16,3-10 127 0,0 0-142 0,0 0 29 15,0 0 2-15,5 9-8 0,-5-9 3 0,0 0-7 16,0 0 2-16,11 2-7 0,-11-2-9 16,0 0-7-16,12 4-8 0,-12-4 28 0,8 7 17 15,-8-7 18-15,7 14 11 0,-7-14 9 16,6 16 11-16,-6-16 17 0,3 17 24 0,-3-17 28 16,5 19 20-16,-5-19 11 0,3 18-7 15,-3-18 10-15,2 14-9 0,-2-14 103 0,3 12-138 16,-3-12 112-16,0 0-138 0,3 13 101 0,-3-13-132 0,0 0-6 15,0 0 28-15,7 5 96 0,-7-5-173 16,0 0-17-16,12-7-38 0,-12 7-28 0,10-12-27 16,-3 0-20-16,1-1-29 0,2-2-26 15,-2-2-39-15,4-3-8 0,2-4-21 0,-3-1-36 16,3 0-55-16,-2-1-17 0,1-1 8 0,1 0 3 16,0 2-322-16,0-2-261 0</inkml:trace>
  <inkml:trace contextRef="#ctx0" brushRef="#br0" timeOffset="140025.47">10882 15518 26 0,'7'-10'518'0,"0"0"-69"0,-3 3-36 0,-4 7-21 16,9-11-15-16,-9 11-35 0,4-7-26 0,-4 7-11 16,0 0 9-16,0 0 3 0,11-7-10 0,-11 7 3 15,0 0-8-15,5 13 1 0,-5-13-6 16,4 16 4-16,-3-5 113 0,1 6-133 16,0 0 87-16,-1 4-129 0,0 2 93 0,-1 4-128 15,2-2 95-15,-4 2-148 0,2-1-38 0,0 1 4 16,0-2-37-16,-1-1-76 0,1-3-4 15,-2-2 0-15,2 0 0 0,0-2 0 0,-1-2 0 16,0-1 0-16,1-14 0 0,-1 20 0 16,1-20 0-16,-1 15 0 0,1-15 0 0,-1 12-131 15,1-12-166-15,0 0-98 0,0 0-88 0,0 0-69 16,0 0-86-16,0 0-103 0,0 0-161 16,0 0-379-16,2-18-889 0</inkml:trace>
  <inkml:trace contextRef="#ctx0" brushRef="#br0" timeOffset="140573.24">10979 15602 384 0,'0'0'746'0,"9"-14"-100"0,-9 14-27 15,7-11-84-15,-7 11-73 0,9-12-57 16,-9 12-42-16,12-10-43 0,-12 10-57 0,11-9-36 16,-11 9-34-16,15-10-31 0,-7 7-29 0,-8 3-24 15,16-10-24-15,-16 10-15 0,18-7-11 16,-18 7-14-16,19-5-5 0,-19 5-3 0,16-5 3 15,-16 5 11-15,15-1 7 0,-15 1 8 16,13 3 12-16,-13-3 8 0,14 5 8 0,-14-5 11 16,12 12 111-16,-5-2-122 0,-2 2 116 0,3 2-117 15,-3 1 109-15,0 0-107 0,1 5 98 16,-4 0-100-16,5 1 116 0,-1 3-119 0,-1 0 113 16,-1 0-191-16,-1 1-12 0,0 0 0 0,1-1 0 15,-2 1 0-15,1-3 0 0,-1-2 0 16,-2-2 0-16,2-1 0 0,1-1 0 15,-2-3 0-15,-1-13 0 0,2 19 0 0,-2-19 0 16,1 15 0-16,-1-15 0 0,0 0 0 0,0 16 0 16,0-16 0-16,0 0 0 0,-4 8 0 15,4-8 0-15,0 0-203 0,0 0-10 0,-16-1-190 16,16 1-48-16,-13-7-32 0,5 1-40 16,-3-2-19-16,-1-1-7 0,-2 1-18 0,0-4 40 15,-2 2 96-15,1-1 103 0,-1 1 134 0,2 1 133 16,1 0 126-16,0 2 111 0,2 0 91 0,1 2 42 15,2-1 13-15,8 6-15 0,-15-8-26 16,15 8-31-16,-10-7-4 0,10 7-16 16,-7-7-21-16,7 7-25 0,0 0-29 0,-5-9-17 15,5 9-11-15,0 0-23 0,3-12-15 0,-3 12-15 16,7-8-15-16,-7 8-6 0,10-11-13 0,0 2-3 16,1 1-10-16,-2 0-26 0,3-1-64 15,-2-1-87-15,-1 2-87 0,3-3-89 0,-3 3-79 16,0-2-81-16,-2 2-99 0,-1 1-114 0,-6 7-400 15,8-13-716-15</inkml:trace>
  <inkml:trace contextRef="#ctx0" brushRef="#br0" timeOffset="140760.72">11147 15643 861 0,'0'0'584'15,"0"0"-60"-15,-8-5-42 0,8 5-45 0,0 0-34 16,0 0-16-16,-9 5-10 0,9-5-20 0,-5 9-25 16,5-9-18-16,-5 14-18 0,2-4-25 15,1 0-23-15,1 2 90 0,-1 2-159 16,-1 1 73-16,2 1-150 0,0-3 83 0,0-1-135 15,-1 3-33-15,1-1 15 0,-1-3-63 0,-1 0-40 16,0 0 34-16,2 2-213 0,-3 0-83 16,-2 1-88-16,3-3-69 0,-3 3-72 0,0-3-110 15,-1 1-647-15,0-1-922 0</inkml:trace>
  <inkml:trace contextRef="#ctx0" brushRef="#br0" timeOffset="140965.39">10961 16006 1177 0,'0'0'644'0,"-9"6"-73"0,9-6-73 0,0 0-29 16,-10 6 13-16,10-6 6 0,0 0-53 15,0 0-7-15,0 0-50 0,0 0 15 0,0 0-68 16,18-5 2-16,-18 5-66 0,17-5 10 0,-6 2-56 16,3 0-10-16,1-1-45 0,0-1-3 15,3 3-47-15,-2-2 2 0,2 1-41 0,-2 0-57 16,-1 1-14-16,2-1 0 0,-3 0 0 16,-3 1 0-16,-11 2 0 0,22-3 0 0,-22 3 0 15,20-2 0-15,-20 2 0 0,18-1-20 0,-18 1-136 16,17-2-208-16,-17 2-88 0,15 0-95 15,-15 0-85-15,17 2-118 0,-17-2-86 0,19 3-574 16,-19-3-1013-16</inkml:trace>
  <inkml:trace contextRef="#ctx0" brushRef="#br0" timeOffset="141090.38">11434 15993 906 0,'12'5'855'0,"-3"1"-54"16,-1 1-31-16,3 3-45 0,-2-1-68 16,1 4 23-16,1 3-172 0,-1-1-66 0,0 3-68 15,0-1-57-15,-1 1-60 0,-1-2-50 16,0-1-44-16,0 0-62 0,-2-5-100 0,-1 0-116 15,-5-10-153-15,8 15-212 0,-8-15-135 0,4 9-1365 16,-4-9-1725-16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920" units="cm"/>
        </inkml:traceFormat>
        <inkml:channelProperties>
          <inkml:channelProperty channel="X" name="resolution" value="116.36364" units="1/cm"/>
          <inkml:channelProperty channel="Y" name="resolution" value="116.36364" units="1/cm"/>
        </inkml:channelProperties>
      </inkml:inkSource>
      <inkml:timestamp xml:id="ts0" timeString="2018-05-23T00:50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13246 7987,'0'0,"-139"-69,59 69,-78-40,88 40,40 0,-188-50,149 50,-31 0,31 0,-10 0,-70 0,69 0,-39 0,10 20,50 0,-150 0,70 10,30-11,-49-19,98 20,-148 50,128-31,21-39,-40 40,69-40,-129 70,70-31,39 1,-39 20,59-60,-109 138,109-108,-39 109,49-89,-20 59,40-40,0 60,0-99,0 0,0 129,0-110,0 31,20-11,0-29,20 59,-1-20,61 40,-11-19,-49-51,69 60,-20 10,30-49,0 59,-59-99,148 118,-29-78,59 9,-60 1,-98-80,237 49,-108-19,-11-30,-29 0,-40 0,139 0,-40 0,-30 0,31 0,-150-20,258-69,-168 39,10-19,-31-30,-108 79,287-199,-277 200,59-41,-20-29,-29 69,69-119,-89 60,9-11,-9-49,-20 90,0-110,-20 60,0-40,0 70,0 29,0-188,0 29,0 120,-40-1,30 31,-59-60,29 59,10 10,-79-69,20 20,69 69,-69-49,-1 29,-78-39,108 39,-178-30,109 70,-50-49,-19 19,119 30,-209 0,119 0,-29 0,-60 0,59 0,90 0,40 0,19 0,30 0,-29 0,19 0,20 0,20 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220 219,'69'63,"-17"-31,0-1,0-31,0-31,-1-1,-16-15,17 31,0 16,0 16,-1 15,1-15,0 16,0-32,0 0,0-16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8:05.97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4298 3126 12 0,'0'0'373'0,"0"0"-76"15,0 0-29-15,0 0 5 0,0 0-8 0,-11-5-7 16,11 5-5-16,0 0-21 0,0 0-31 16,0 0-35-16,0 0-18 0,0 0-34 0,0 0-11 15,-10-2-25-15,10 2-3 0,0 0-11 0,0 0 1 16,0 0-2-16,0 0 12 0,0 0 4 16,0 0 8-16,0 0 10 0,0 0 6 0,0 0-2 15,0 0-9-15,0 0-9 0,0 0-8 16,0 0-9-16,0 0-1 0,0 0-6 0,0 0-8 15,0 0-12-15,0 0-6 0,0 0-7 0,0 0 2 16,0 0-4-16,0 0-1 0,0 0 9 16,0 0 1-16,9 4 6 0,-9-4 7 15,0 0 10-15,12 4-1 0,-12-4-2 0,10 4 0 16,-10-4 14-16,11 3-5 0,-11-3-2 0,15 5-9 16,-15-5-5-16,16 5-5 0,-16-5-1 15,19 4 1-15,-19-4 0 0,21 5 3 0,-21-5-3 16,19 5 5-16,-8-3-7 0,0 1 0 15,-11-3 9-15,21 6-9 0,-11-4-3 0,1 0-5 16,1 1 7-16,-2-1-12 0,-10-2-2 0,21 6 4 16,-21-6 1-16,21 4-1 0,-10-1-3 15,-11-3 4-15,21 4 4 0,-9-3 1 0,-1 2 1 16,2-1-4-16,-2 0-4 0,5 2 1 0,-1-2 1 16,-3-1 0-16,4 2 1 0,-2-2-6 15,0 1-2-15,2 1 2 0,-2-1-11 16,-1 0 3-16,-1-1-4 0,-1 1 0 0,1-1-1 15,0 1-5-15,-1 0 3 0,0-1-4 0,-11-1 0 16,23 3 4-16,-11 0-3 0,-1-2-2 16,-11-1 0-16,22 3 0 0,-22-3 1 0,21 3-1 15,-21-3-4-15,22 3 7 0,-22-3-6 16,21 3 3-16,-21-3 2 0,20 3-4 0,-20-3 0 16,21 3-2-16,-21-3 4 0,23 5-5 0,-23-5 4 15,21 3 3-15,-10-1-4 0,0 0-4 16,2 0 7-16,-2 0-1 0,0 1 2 15,6-1-5-15,-3 0 5 0,0 0 8 0,-2 0 1 16,5-1 3-16,0 1-2 0,0-1 8 0,-3 0-8 16,0 1 6-16,-1-2-10 0,5 1 0 15,-1 1 1-15,1-1-4 0,-2 0 1 0,2 1 4 16,0-2-9-16,-2 2 2 0,2 0-6 0,-1-2 8 16,0 2-3-16,1-1-1 0,0 1 3 15,1-2 1-15,-1 2 2 0,1-1 2 0,-1-1 0 16,1 2 1-16,1-1 2 0,-2-1-2 15,2 0-4-15,-2 0-1 0,1 0 1 0,1 1-1 16,-3-1-5-16,2 0 3 0,0 0-1 16,-4 0-5-16,4 2 8 0,-2-2-7 0,-1 0 3 0,-2 0 0 31,6 0-5-31,-2 0 4 0,1 0 0 0,1-3-1 16,-2 3-1-16,1-1 6 0,0 0-5 0,1 0-1 15,0 0 0-15,-1-1 2 0,0 2-3 16,2-2 0-16,-2 0 5 0,0 1-4 0,1 0-1 0,-1-2 0 15,0 3 0 1,-1-3-4-16,1 2 4 0,0 1 3 0,-3-2 2 0,0 1-14 0,-2 0 3 0,0 0 13 16,-2 1-10-16,1-1 4 0,0 1-4 0,1 0 5 31,0 0-3-31,-2-1 0 0,3 0-2 0,-2 0 6 16,5 1-5-16,-3-1-2 0,1 1 1 0,1 0 4 15,1 0-3-15,-1-2 2 0,2 2-1 0,-2 0-1 16,1-1 2-16,2 0 1 0,-2 0 0 15,0 0-1-15,0 0 1 0,1 0-3 0,2 1 6 0,-3-2 4 16,3 1-9-16,-1-1 2 0,0 1-2 16,1 0 3-16,1-1 4 0,-1 1-4 0,2-1 7 15,0 1-6-15,0 1 3 0,-1 0-2 0,0-1 1 16,2 0 0-16,0 1 1 0,-1-1-3 16,0 1 2-16,2 0-4 0,2-1 7 0,0 1 0 15,-3-2 3-15,3 1 2 0,0-1 3 0,0 0 0 16,0 1 5-16,0-1-8 0,1 1-1 15,-1-2 3-15,-1 2-1 0,0-2-4 16,2 0-4-16,-1 2 2 0,-2-1 1 0,0-1 2 16,1 3 97-16,-5-2-125 0,3 1 4 0,-3-1 0 15,0 2 4-15,2-1 0 0,0 0 3 16,-2 0 3-16,0 0-6 0,2-1 8 0,-2 2 7 16,0-1-7-16,2 0-3 0,-2 1 0 15,0 0 4-15,0-2-2 0,0 2-3 0,2 0 9 16,-2 0-7-16,-1 0 0 0,1-1 4 0,-2 2-3 15,2-1 3-15,0 0-4 0,-2 0 2 0,1 0-2 16,2 0 2-16,-1 2 1 0,-1-2 8 16,1 0-8-16,-1 0 0 0,2 0 4 0,-1 0-2 15,1 0-4-15,-2-2 0 0,1 4-2 0,-1-2 3 16,2 0 2-16,-1 0-1 0,-2 0 0 16,4 0 1-16,-3 0 0 0,0 1 7 15,1-1-9-15,0 0-1 0,0 1 9 0,-1-1-12 16,1 2 4-16,1-2-1 0,-1 0-1 0,1 1-1 15,1-1 6-15,-1 1-2 0,1-1-4 16,1 1-25-16,1-1 30 16,-3 0 9-16,5 1-8 0,0-1 3 15,0 0-4-15,-2 2-1 0,2-1-2 0,0 0 2 16,-3 0 10-16,1 1-14 0,0-1 4 0,2 2-3 16,-2-2 3-16,-1 2-3 0,1-1 2 15,-3-1 3-15,5 0 1 0,-4 1-2 0,1-1-1 16,3 0-2-16,-4 0 1 0,3-1 3 15,2 1-5-15,-1-1 5 0,2 0 0 0,-2 0-1 16,2 0-2-16,0 0 2 0,0 0-3 0,1 0 8 16,1 0-9-16,0 0 1 0,-1 0-1 0,1 0 0 15,1 1 2-15,-1-1-2 0,0 1-3 16,1-1 10-16,-1 0 3 0,1 0-10 0,-1-1-1 16,2 1 12-16,0-1-15 0,-1 1 2 15,-1 0 9-15,2-1-2 0,-3-1-3 0,1 1 0 16,0 1 3-16,1-2-1 0,-1 1-3 0,-1 0 9 15,1 1-9-15,-1-2 2 0,-1 2-3 16,2 0-3-16,-1-1 3 0,-2 1 4 0,1 0-4 16,0 0 2-16,0 1-2 0,-1-2 2 15,0 2 0-15,0-1 0 0,-1 2 6 0,2-2-4 16,-2 1-3-16,1-1 12 0,0 1-12 16,-2-1 0-16,0 0 4 0,-1 0-1 0,-1 0-3 15,-1 0 0-15,1 0 5 0,-1 0-3 0,1 0-5 16,0 2 11-16,-1-2-7 0,-1 1 4 15,2 0-7-15,-1 0-4 0,1 0 8 0,-2 0-3 16,2 0 2-16,-1 1-3 0,2-1 6 16,1 1-3-16,-3-1 2 0,3-1 0 0,0 2-2 15,-3-1 2-15,1-1 3 0,0 0 1 0,0 0 0 16,0 0-6-16,1 0 3 0,2 1-3 16,-3-1 3-16,0 0-2 0,3 0 0 0,-1 0 8 15,-3 1-6-15,3 0-4 0,0-1 2 0,0 1 4 16,-1-1-7-16,-3 2 1 0,2-2-3 0,1 1 7 15,-1 0-3-15,-2-1 1 0,5 0 3 16,-5 2-1-16,2-2 0 0,0 0 3 16,1 0-1-16,2 0-3 0,-4 1 3 0,1-1-1 15,0-1 2-15,-1 1-4 0,5 0 3 0,-1 0 1 16,1 0-1-16,-1 1 1 0,0-1-4 16,0 1 3-16,1 0 0 0,-2-1-2 0,1 1 2 15,0 0-4-15,0 0 3 0,0-1 1 0,0 2-2 16,0-1 2-16,0-1-2 0,-1 0 0 15,3 2-3-15,-3-2 5 0,2 0-2 0,-1 1 0 16,-1-1 7-16,-1 0-9 0,1 0 4 16,-2 0-4-16,-1 0 7 0,1 0-5 0,-1 0-1 15,-1 0 2-15,1 0-3 0,1 0 3 0,-1 1-2 16,-1-1 3-16,2 1-5 0,-1-1 2 0,1 1 1 16,-1-1 2-16,1 0 2 0,3 0-5 15,0 0 3-15,-1 0 0 0,2 0-4 0,-2 0 11 16,-3 0-18-16,2-1 8 0,-2 1 9 15,2 0-9-15,-2 0-3 0,0 0 1 0,1 0 5 16,0 0-2-16,-2 0-3 0,1 0 0 16,1 0 3-1,-1 0-2-15,-1 0 1 0,0-1 2 0,0 0-6 0,-2 1-28 0,2-1 36 0,-1 1 3 16,-1 0-5-16,0 0 2 0,1 0-1 16,-3 0-2-16,1-2-1 0,0 2 1 0,-1 0-1 15,1 0 3-15,0 2-4 0,0-4 2 16,0 2 2-16,-1 0-2 0,2 0 2 0,1 0-1 15,-2 0 1-15,3-2 1 0,0 1-1 0,-2 0 3 16,3-1-4-16,0 1 1 0,2-1-3 16,0 0 0-16,-3 1 1 0,1 0 0 0,-2 1 0 15,3-2 0-15,-1 1-4 16,0 1 2-16,-2 0 2 0,3-1 4 16,-1 0-6-16,4 0 6 0,-3 1-1 0,1 0-4 0,2-1 4 0,-1-1 10 15,2 1-14-15,-1-1 4 0,0-1 0 0,1 1 1 31,0 0 4-31,0 0-4 0,-1 0 6 0,2 0-10 0,1-1 1 0,4-1 2 16,-4 1-1-16,5 1-2 0,-4-1-5 0,-1 1 9 16,-1 1-6-16,0-2 0 0,1 1 0 0,-1 1-2 15,0 1 2-15,0-1 1 0,-1 1 1 16,0-2-5-16,1 2 4 0,-1-2 2 0,1 1 0 16,0 1-3-16,0-1-3 0,1 1 8 15,0 0-3-15,0 0-1 0,0 0 5 0,-1 0-6 16,-1-1 3-16,0 1 0 15,1 0 3-15,-1 0-5 0,0 1-4 0,1-1 9 0,-1 0-6 16,1 0 1-16,0 0 2 0,0 0-2 0,2 0-1 16,-1 1 0-16,2-1 2 0,0 0-1 0,0-1 2 15,0 1-4-15,0 0 4 0,0 0-2 16,-1 0 0-16,0 0 0 0,-1 0 0 16,0 0 3-1,1 0-3-15,-2 0 5 0,1 0-8 0,-2 0 3 0,0 0-2 16,0 0 0-16,-2 1 2 0,1-2 7 0,-3 1-7 15,4 0-2-15,-1 0 6 16,1 0-1-16,2 0 2 0,-1-1 4 16,0 1-5-16,3-1 5 0,-1 0-6 0,1 0-2 15,-2 1-4-15,1 0 5 0,0 0-2 16,0 0 4-16,-1 0-2 0,0 0-4 0,0 0 1 0,-1-2 3 16,1 2-2-16,-3 0-3 0,1 0 2 0,0 0 3 15,-1 0 4-15,1 0-7 16,-1 2 3-16,-1-4-1 0,1 2-1 0,1 2 1 15,-2-4 12-15,2 2-15 0,0 2 0 16,0-4 2-16,0 4 1 0,0-2 0 16,-1 0-3-16,0 0 3 0,1 1 0 0,-3 0-5 15,2 0-25-15,0 0 33 0,0-1 5 0,0 0-5 0,-1 1-3 16,-1-1 8-16,0 1-6 0,2 0-3 0,-1 0-3 16,-1 1 10-16,-3-2-8 15,2 1 3-15,-1-1-4 0,0 1-1 0,3 1 4 16,0-2-1-16,-4 2 2 0,3 0-2 15,-2-2-5-15,0 1-14 0,-2 1 18 0,2 0 2 0,0-2 2 16,-3 2 0-16,2-1-5 0,-2 1 0 16,2-1 7-16,-2 0-3 0,1 2-1 0,0-1 0 15,-2-2-1-15,3 1 1 0,-1 0-1 16,-1 1 0-16,2-1 2 0,1 1 7 0,-2-1 4 16,3-1 2-16,3 1 5 0,0 0-3 0,0 0-17 15,1 0-2-15,0 0 0 0,-1-1 0 16,2 0 0-16,-1 0 0 0,2 2 0 0,-1-2 0 15,2 0 0-15,-1 0 0 0,2-2 0 16,0 2 0-16,7 0 0 0,-3 0 0 0,2 0 0 16,-1 0 0-16,-1 2 0 0,2-1 0 0,-1 0 0 15,-5 0 0-15,5 0 0 0,-1 0 0 16,-1-1 0-16,-2 2 0 0,5-1 0 16,-6-1 0-16,-1 2 0 0,1-2 0 0,1 1 0 0,-1-1 0 15,1 0 0-15,4 1 0 0,-5-1 0 16,0 0 0-16,0 2 0 0,-1-2 0 0,0 1 0 15,-2 0 0-15,0 0 0 0,-1-1 0 16,-1 1 0-16,-1 0 0 0,-4 0 0 0,-1-1 0 16,0 1 0-16,-1 0 0 0,-1-1 0 15,-1 1 0-15,-2-1 0 0,2 0 0 0,-3 2 0 16,-1-2 0-16,-1 0 0 0,-13 0 0 0,27 0 0 16,-15 0 0-16,-12 0 0 0,27 0 0 15,-13 0 0-15,-14 0 0 0,27 0 0 0,-14 1 0 16,-13-1 0-16,25 0 0 0,-25 0 0 15,24 1 0-15,-24-1 0 0,21 0 0 0,-21 0 0 16,21 1 0-16,-21-1 0 0,19 1 0 0,-19-1 0 16,15 0 0-16,-15 0 0 0,20 1 0 15,-20-1 0-15,19 1 0 0,-19-1 0 16,20 1 0-16,-20-1 0 0,21 1 0 0,-21-1 0 16,21 2 0-16,-21-2 0 0,22 0 0 0,-8 0 0 15,-14 0 0-15,26 0 0 0,-7 1 0 16,0-1 0-16,0 0 0 0,1 0 0 0,1-1 0 15,-1 1 0-15,1 0 0 0,0-2 0 16,0 2 0-16,1-1 0 0,1 0 0 0,-3 0 0 16,2 0 0-16,-1 0 0 0,-2 0 0 0,1 0 0 15,-1 0 0-15,-2 1 0 0,-1-2 0 16,-4 2 0-16,-12 0 0 0,23-1 0 0,-23 1 0 16,19-2 0-16,-19 2 0 0,18-1 0 0,-18 1 0 15,13-1 0-15,-13 1 0 0,0 0 0 16,18 0 0-16,-18 0 0 0,0 0 0 0,14-1 0 15,-14 1 0-15,0 0 0 16,14 0 0-16,-14 0 0 0,0 0 0 0,0 0 0 0,0 0 0 16,15 0 0-16,-15 0 0 0,0 0 0 15,0 0 0-15,0 0 0 0,15 0 0 0,-15 0 0 16,0 0 0-16,0 0 0 16,14 0 0-16,-14 0 0 0,0 0 0 0,17 1 0 15,-17-1 0-15,0 0 0 0,20-1 0 16,-20 1 0-16,0 0 0 0,16 0 0 0,-16 0 0 15,0 0 0-15,16 0 0 0,-16 0 0 16,0 0 0-16,0 0 0 0,14 0 0 0,-14 0 0 16,0 0 0-16,0 0 0 0,0 0 0 0,15 0 0 15,-15 0 0-15,0 0 0 0,0 0 0 16,0 0 0-16,0 0 0 0,0 0 0 0,13 0 0 16,-13 0 0-16,0 0 0 0,0 0 0 0,0 0 0 15,0 0 0-15,0 0 0 0,0 0 0 0,0 0 0 0,0 0 0 0,0 0 0 16,0 0 0-16,0 0 0 0,0 0 0 15,0 0 0-15,0 0 0 0,13-1 0 0,-13 1 0 16,0 0 0-16,0 0 0 16,0 0 0-16,0 0 0 0,0 0 0 0,0 0 0 15,0 0 0-15,0 0 0 0,0 0 0 0,0 0 0 16,0 0 0-16,0 0 0 0,0 0 0 16,0 0 0-16,0 0 0 0,0 0 0 15,0 0 0-15,0 0 0 16,0 0 0-16,0 0 0 0,0 0 0 0,0 0 0 15,0 0 0-15,0 0 0 0,0 0 0 16,0 0 0-16,0 0 0 0,0 0 0 0,0 0 0 0,0 0 0 16,0 0 0-16,0 0 0 15,0 0 0-15,0 0 0 0,0 0 0 0,0 0 0 0,0 0 0 16,0 0 0-16,0 0 0 0,0 0 0 16,0 0 0-16,0 0 0 0,0 0 0 15,0 0 0-15,0 0 0 0,0 0 0 0,0 0 0 0,0 0 0 16,0 0 0-16,0 0 0 0,0 0 0 15,0 0 0-15,0 0 0 0,0 0 0 0,0 0 0 16,0 0 0-16,0 0 0 0,0 0 0 16,0 0 0-16,0 0 0 0,0 0 0 15,0 0 0-15,0 0 0 0,0 0 0 16,0 0 0-16,0 0 0 0,0 0 0 0,0 0 0 16,0 0 0-16,0 0 0 0,0 0 0 0,0 0 0 15,0 0 0-15,0 0 0 0,0 0 0 0,0 0 0 16,0 0 0-16,0 0 0 0,0 0 0 0,0 0 0 15,0 0 0-15,0 0 0 16,0 0 0-16,0 0 0 0,0 0 0 0,0 0 0 0,0 0 0 16,0 0 0-16,0 0 0 0,0 0 0 15,0 0 0-15,0 0 0 0,0 0 0 16,0 0 0-16,0 0 0 0,0 0 0 0,0 0 0 16,0 0 0-16,0 0 0 0,0 0 0 0,0 0 0 15,0 0 0-15,0 0 0 0,0 0 0 16,0 0 0-16,0 0 0 0,0 0 0 0,0 0 0 0,0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0,0 0 0 16,0 0 0-16,0 0 0 0,0 0 0 16,0 0 0-16,0 0 0 0,0 0 0 0,0 0 0 15,0 0 0-15,0 0 0 0,0 0 0 0,0 0 0 16,0 0 0-16,0 0 0 0,0 0 0 16,0 0 0-16,0 0 0 0,0 0 0 0,0 0 0 15,0 0 0-15,0 0 0 0,0 0 0 16,0 0 0-1,0 0 0-15,0 0 0 0,0 0 0 0,0 0 0 0,0 0 0 0,0 0 0 0,0 0 0 16,0 0 0-16,0 0 0 0,0 0 0 16,0 0 0-16,0 0 0 0,0 0 0 0,0 0 0 15,0 0 0-15,0 0 0 0,0 0 0 16,0 0 0-16,0 0 0 0,0 0 0 0,0 0 0 16,0 0 0-16,0 0 0 0,0 0 0 15,0 0 0 1,0 0 0-16,0 0 0 0,0 0 0 0,0 0 0 15,0 0 0-15,0 0 0 0,0 0 0 0,0 0 0 16,0 0 0-16,0 0 0 0,0 0 0 16,0 0 0-16,0 0 0 0,0 0 0 15,0 0 0-15,0 0 0 0,0 0 0 0,0 0 0 16,0 0 0-16,0 0 0 0,0 0 0 0,0 0 0 16,0 0 0-16,0 0 0 0,0 0 0 15,0 0 0-15,0 0 0 0,0 0 0 0,0 0 0 16,0 0 0-16,0 0 0 0,0 0 0 15,0 0-7-15,0 0-4 0,0 0 5 0,0 0-4 16,0 0 3-16,0 0 1 0,0 0 1 0,0 0-1 16,0 0 4-16,0 0-5 0,0 0 8 15,0 0-5-15,0 0-1 0,0 0 0 0,0 0 2 16,0 0-1-16,0 0 0 0,0 0-4 0,0 0 10 16,0 0-1-16,0 0 0 0,0 0 0 15,0 0-2-15,0 0 1 0,0 0 0 16,0 0 1-16,0 0-2 0,0 0 1 0,0 0-3 15,0 0 4-15,0 0-1 0,0 0 4 0,0 0-6 16,0 0 1-16,0 0 2 0,0 0-2 16,0 0-7-16,0 0 7 0,0 0 1 0,0 0-10 15,0 0 9-15,0 0-4 0,0 0 7 0,0 0-7 16,0 0 1-16,0 0 2 0,0 0 1 16,0 0-1-16,0 0 0 0,0 0 1 0,0 0 0 15,0 0-2-15,0 0 3 0,0 0 0 16,0 0-2-16,0 0 0 0,0 0 1 0,0 0 4 15,0 0-6-15,0 0 0 0,0 0 1 0,0 0 8 16,0 0-10-16,0 0 1 0,0 0-2 16,0 0 1-16,0 0 2 0,0 0 2 15,0 0-2-15,0 0-2 0,0 0 5 0,0 0-2 16,0 0 0-16,0 0 2 0,0 0 0 0,0 0-1 16,0 0-1-16,0 0 6 0,0 0-3 15,0 0 1-15,0 0-3 0,0 0-27 0,0 0 32 16,0 0-3-16,0 0 0 0,0 0 1 15,0 0-1-15,0 0-2 0,0 0-1 0,0 0-4 16,0 0 6-16,0 0 1 0,0 0-5 0,0 0 4 16,0 0-4-16,0 0 4 0,0 0 1 15,0 0 5-15,0 0-9 0,0 0 4 16,0 0-2-16,0 0-7 0,0 0 7 0,0 0-1 16,0 0 0-16,0 0-2 0,0 0 3 0,0 0-2 15,0 0 4-15,0 0-6 0,0 0 3 16,0 0-2-16,0 0 5 0,0 0-11 0,0 0 11 15,0 0-5-15,0 0-15 0,0 0-14 16,0 0-37-16,0 0-43 0,0 0-45 0,0 0-36 16,0 0-41-16,0 0-58 0,0 0-35 0,-13 2 89 15,13-2-201-15,0 0 102 0,-10 5-210 16,10-5-54-16,-10 3-137 0,10-3-410 0,-16 6-763 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8:07.80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9202 4079 112 0,'0'0'578'0,"0"0"-140"0,0 0-61 0,0 0-53 16,0 0-18-16,0 0-26 0,0 0-13 0,0 0 16 16,0 0 11-16,0 0 6 0,0 0 5 15,0 0-10-15,0 0-12 0,0 0-35 0,0 0-26 16,0 0-33-16,0 0-31 0,0 0-33 0,0 0-17 15,0 0-9-15,0 0 10 0,0 0 5 16,0 0 7-16,0 0 2 0,6-8 2 0,-6 8-8 16,0 0-2-16,14 0-8 0,-14 0 1 15,0 0 100-15,16 0-136 0,-16 0 102 0,14 0-126 16,-14 0 102-16,13-1-119 0,-13 1 97 16,15 0-118-16,-15 0 104 0,17 0-112 0,-17 0 101 15,20 1-105-15,-20-1 102 0,19 2-98 0,-19-2 104 16,25 0-104-16,-11 1 103 0,-1 1-103 15,3-1 8-15,2-1 7 0,2 1 2 0,-4-1 3 16,4 0 0-16,-2 0 1 0,2 0 1 16,-1 1-7-16,-2-1-2 0,4 0 2 0,-4 0-6 15,3 2-2-15,-3-1-9 0,2-1 0 0,0 2 0 16,-1-1 0-16,1 1 0 0,0-1 0 16,-2 0 0-16,2 1 0 0,1-1 0 15,-2 0 0-15,2 1 0 0,-2-1 0 0,2-1 0 16,0 2 0-16,-2 0 0 0,1-1 0 0,-2 1 0 15,1-1 0-15,1 2 0 0,-2-1 0 16,-1 0 0-16,2 1 0 0,0 0 0 0,-3 0 0 16,4 0 0-16,-1 2 0 0,-3-1 0 0,6-1 0 15,-4 0 0-15,3 1 0 0,1 0 0 16,0 0 0-16,3-1 0 0,0 1 0 0,-1 0 0 16,-1-1 0-16,3 0 0 0,0 0 0 15,0 0 0-15,0 2 0 0,-1-3 0 0,0 2 0 16,1 0 0-16,1 0 0 0,0-1 0 0,-1 2 0 15,2-1 0-15,0-1 0 0,1 1 0 16,2 0 0-16,-1-2 0 0,4 2 0 0,-3-2 0 16,0 1 0-16,2-1 0 0,4-1 0 15,0 2 0-15,2 0 0 0,-3-2 0 0,3 2 0 16,-1-1 0-16,-1 1 0 0,2-1 0 16,0 3 0-16,-1-2 0 0,0 2 0 0,0-3 0 15,2 2 0-15,-1-2 0 0,0 2 0 16,-1 1 0-16,2-3 0 0,-1 2 0 0,-1-2 0 15,0 0 0-15,1 0 0 0,-3 1 0 0,2-1 0 16,-1 1 0-16,0-1 0 0,-1 2 0 16,1-1 0-16,-1 1 0 0,0 0 0 0,-1-1 0 15,1 1 0-15,1-1 0 0,-1 2 0 16,3-1 0-16,0 0 0 0,-1-1 0 0,1 0 0 16,2 0 0-16,-1 0 0 0,2-1 0 15,1 0 0-15,-1-1 0 0,0 0 0 0,3 0 0 16,-2 1 0-16,1-2 0 0,6 2 0 0,-6-2 0 15,7 2 0-15,-7-2 0 0,7 2 0 16,0 0 0-16,0-1 0 0,0 0 0 0,1-1 0 16,-1 2 0-16,0-1 0 0,0-1 0 15,1 1 0-15,-8-1 0 0,8 0 0 0,-7 0 0 16,6 0 0-16,1 0 0 0,-2 2 0 16,1-2 0-16,-7 1 0 0,6 1 0 0,-7-1 0 15,0 0 0-15,-3 1 0 0,2 0 0 0,-1 1 0 16,-2-2 0-16,-2 2 0 0,0 0 0 15,-6 0 0-15,-1 0 0 0,0-1 0 0,-3 1 0 16,-1-1 0-16,-5 0 0 0,0 0 0 16,-1 0 0-16,-3 0 0 0,-2-1 0 0,-2 0 0 15,-12-1 0-15,20 2 0 0,-20-2 0 0,16 2 0 16,-16-2 0-16,14 2 0 0,-14-2 0 16,0 0 0-16,16 2 0 0,-16-2 0 0,0 0 0 15,14 3 0-15,-14-3 0 0,0 0 0 16,0 0 0-16,12 2 0 0,-12-2-123 0,0 0-161 15,0 0 49-15,0 0-173 0,0 0-54 16,-8 10-49-16,-2-6-70 0,-5 2-152 0,-8 3-806 16,-7 1-1175-16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18:42.30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9979 14957 435 0,'0'0'359'0,"-7"7"-37"0,7-7-28 16,0 0-18-16,0 0 12 0,0 0 11 0,-8 8-8 15,8-8-9-15,0 0-5 0,0 0-20 16,0 0-24-16,0 0-19 0,0 0-27 0,-8 5-17 15,8-5-13-15,0 0-18 0,0 0-10 16,0 0-7-16,0 0-8 0,0 0-10 0,0 0-9 16,0 0-6-16,0 0-7 0,0 0-1 0,0 0-6 15,-6 6-2-15,6-6-2 0,0 0 1 16,0 0-2-16,0 0-7 0,0 0-5 16,0 0-7-16,0 0 3 0,0 0 10 0,0 0 118 15,0 0-129-15,8 4 115 0,-8-4-141 0,12 4 110 16,-12-4-123-16,11 6 111 0,-11-6-121 15,19 5-5-15,-19-5 27 0,17 6 0 0,-17-6 16 16,21 4-16-16,-21-4 34 0,22 4-24 16,-22-4 31-16,23 5-31 0,-23-5 27 0,22 2-35 15,-9 1 23-15,3 0-29 0,-1-1 29 0,3 0-39 16,0 1 30-16,-3-1-29 0,5 1 42 16,-2 1-33-16,1-1 40 0,0-1-32 0,1 2 29 15,0-2-41-15,0 0 37 0,-2 0-38 16,4 0 44-1,-1-1-50-15,-1 1 38 0,-2-1-40 16,4 1 28-16,-4-2-39 0,3 2 40 0,-3-1-40 16,1 0 35-16,0 1-44 0,-2-1 36 15,2 1-38-15,-2 0 38 0,1-1-38 0,-1 2 39 16,0-2-38-16,2 1 29 0,-2-1-32 0,-1 1 42 16,1 0-42-16,0 0 38 0,-2-2-36 15,-1 1 37-15,-3 1-38 0,3-1 35 0,-14-1-38 16,25 2 37-16,-13-1-30 0,0 0 32 15,1 0-39-15,-1 1 35 0,1-2-36 0,0 1 34 16,3 1-57-16,2-1 68 0,0-1-40 0,-2 1 33 16,3 2-36-16,-1-3 38 0,2 2-36 15,-1-2 32-15,1 2-29 0,0-2 34 0,1 2-41 16,-1-1 36-16,2 1-36 0,-1-1 38 0,1-1-37 16,-1 1 37-16,2-1 92 0,-2 1-118 15,2-1 108-15,0 0-121 0,0 0 96 16,-2-1-100-16,4 1 46 0,1-1-23 0,0 0 0 15,-2-1 0-15,0 1 0 0,2-1 0 0,0 1 0 16,-3 0 0-16,2-1 0 0,0 1 0 16,-3-1 0-16,0 1 0 0,1 0 0 0,-2-2 0 15,1 1 0-15,0 1-9 0,2-3-24 16,-3 3 31-16,0-2 46 0,1 1-44 0,-1 1 0 16,0-2 0-16,1 2 0 0,-2-1 0 0,1 1 0 15,-1-2 0-15,1 2 0 0,0-1 0 16,0 0 0-16,-1 1 0 0,1-1 0 0,0 2 0 15,-1-2 0-15,0 2 0 0,0-2 0 0,0 2 0 16,0 0 0-16,-1 0 0 0,-1 0 0 16,1 0 0-16,-1 0 0 0,-2 0 0 15,-2 0 0-15,1 0 0 0,2 0 0 0,0 0 0 16,-4 0 0-16,6 2 0 0,-3-2 0 0,-1 1 0 16,-3-1 0-16,7 1 0 0,-1-1 0 15,-3 0 0-15,0 0 0 0,-1 0 0 0,4 2 0 16,-3-2 0-16,0 1 0 0,-1-1 0 15,0 0 0-15,-1 0 0 0,1 0 0 0,0 0 0 16,4 0 0-16,-2 0 0 0,-1 0 0 0,-1 0 0 16,5 0 0-16,-3 0 0 0,-1 0 0 15,-1 0 0-15,5 0 0 0,-2 0 0 16,2 0 0-16,-1 0 0 0,2-1 0 0,-1 1 0 16,-1-2 0-16,1 2 0 0,-1 0 0 0,2-1 0 15,-1 0 0-15,-1 1 0 0,1-2 0 16,-1 2 0-16,1 0 0 0,-1-2 0 0,0 2 0 15,-2 0 0-15,-2 0 0 0,0-1 0 0,0 1 0 16,0 0 0-16,-1 0 0 0,1-1 0 16,0 1 0-16,5 0 0 0,-5 0 0 0,1-1 0 15,0 1 0-15,-2 0 0 0,5-1 0 16,-3 1 0-16,3-2 0 0,-2 2 0 0,-3 0 0 16,-13 0 0-16,26-1 0 0,-13 1 0 0,-13 0 0 15,25 0 0-15,-13-1 0 0,-12 1 0 16,26 0 0-16,-26 0 0 0,25 0 0 0,-11-2 0 15,-14 2 0-15,24 0 0 0,-10 0 0 16,-2-1 0-16,2 1 0 0,-1 0 0 0,-1 0 0 16,3-1 0-16,-2 1 0 0,1 0 0 15,0 0 0-15,0 0 0 0,-1 0 0 0,2 0 0 16,-2 0 0-16,7 0 0 0,-5 0 0 0,1 0 0 16,1-2 0-16,2 2 0 0,-2 0 0 15,1-2 0-15,-2 2 0 0,1-1 0 0,0 0 0 16,-3 1 0-16,-2 0 0 0,3 0 0 15,-1-1 0-15,0 1 0 0,4-1 0 0,-2 1 0 16,-2-1 0-16,0 1 0 0,-1-2 0 16,5 2 0-16,-1-2 0 0,1 2 0 0,-1-1 0 15,-1-1 0-15,2 0 0 0,-2 1 0 0,2-1 0 16,-1 0 0-16,1 1 0 0,-2-2 0 16,1 2 0-16,-3-1 0 0,1 0 0 0,1 1 0 15,-1-1 0-15,-2 1 0 0,-1-1 0 16,1 2 0-16,0-1 0 0,-1-1 0 0,0 1 0 15,6-2 0-15,-1 2 0 0,-1-1 0 0,1-2 0 16,-1 1 0-16,1 1 0 0,0-1 0 16,0 0 0-16,0 1 0 0,-1 0 0 0,0-1 0 15,2 1 0-15,-5-1 0 0,1 3 0 16,-2-2 0-16,2 0 0 0,1-1 0 0,0 3 0 16,1-1 0-16,0-2 0 0,-4 1 0 15,6 0 0-15,-2 0 0 0,1 1 0 0,-1-1 0 16,-1 1 0-16,1-2 0 0,1 2 0 0,-3-1 0 15,-1 2 0-15,0-2 0 0,0 1 0 16,4-2 0-16,1 2 0 0,-2-1 0 0,2 0 0 16,-1 1 0-16,2-1 0 0,-3 1 0 15,3-1 0-15,-1 1 0 0,0 0 0 0,0-1 0 16,-1 0 0-16,1 0 0 0,-3 2 0 0,0 0 0 16,-2-2 0-16,0 1 0 0,0 1 0 15,1 0 0-15,-2-1 0 0,1 1 0 0,0-1 0 16,0 1 0-16,0-1 0 0,-1 1 0 15,-12 0 0-15,26-1 0 0,-26 1 0 0,25 0 0 16,-25 0 0-16,25 0 0 0,-25 0 0 16,24-2 0-16,-24 2 0 0,24 0 0 0,-24 0 0 15,23 0 0-15,-23 0 0 0,23 2 0 0,-23-2 0 16,21 1 0-16,-21-1 0 0,20 0 0 16,-20 0 0-16,21 2 0 0,-21-2 0 0,18 1 0 15,-18-1 0-15,19 3 0 0,-19-3 0 0,16 2 0 16,-16-2 0-16,19 2 0 0,-19-2 0 0,17 2 0 15,-17-2 0-15,16 1 0 0,-16-1 0 16,17 1 0-16,-17-1 0 0,15 1 0 0,-15-1 0 16,15 1 0-16,-15-1 0 0,15 1 0 15,-15-1 0-15,15 2 0 0,-15-2 0 0,16 1 0 16,-16-1 0-16,16 2 0 0,-16-2 0 0,14 0 0 16,-14 0 0-16,16 2 0 0,-16-2 0 15,13 0 0-15,-13 0 0 0,16 1 0 0,-16-1 0 16,14 0 0-16,-14 0 0 0,13 0 0 15,-13 0 0-15,15 0 0 0,-15 0 0 0,13-1 0 16,-13 1 0-16,13 0 0 0,-13 0 0 16,14 1 0-16,-14-1 0 0,14 0 0 0,-14 0 0 15,13 1 0-15,-13-1 0 0,13 0 0 0,-13 0 0 16,0 0 0-16,18 2 0 0,-18-2 0 16,0 0 0-16,18 0 0 0,-18 0 0 0,0 0 0 15,15 1 0-15,-15-1 0 0,0 0 0 16,15 0 0-16,-15 0 0 0,0 0 0 0,14 2 0 15,-14-2 0-15,0 0 0 0,17 2 0 0,-17-2 0 16,0 0 0-16,18 1 0 0,-18-1 0 16,13 0 0-16,-13 0 0 0,12 2 0 0,-12-2 0 15,12 0 0-15,-12 0 0 0,14 1 0 16,-14-1 0-16,0 0 0 0,16 0 0 0,-16 0 0 16,0 0 0-16,17 0 0 0,-17 0 0 15,0 0 0-15,13 0 0 0,-13 0 0 0,0 0 0 16,0 0 0-16,16 0 0 0,-16 0 0 0,0 0 0 15,0 0 0-15,0 0 0 0,15 1 0 16,-15-1 0-16,0 0 0 0,0 0 0 0,0 0 0 16,13 0 0-16,-13 0 0 0,0 0 0 15,0 0 0-15,0 0 0 0,0 0 0 0,0 0 0 16,13 1 0-16,-13-1 0 0,0 0 0 0,0 0 0 16,0 0 0-16,0 0 0 0,0 0 0 15,0 0 0-15,0 0 0 0,0 0 0 16,0 0 0-16,0 0 0 0,0 0 0 0,14 0 0 15,-14 0 0-15,0 0 0 0,0 0 0 0,0 0 0 16,0 0 0-16,0 0 0 0,0 0 0 16,0 0 0-16,0 0 0 0,11 1 0 0,-11-1 0 15,0 0 0-15,0 0 0 0,15 0 0 16,-15 0 0-16,0 0 0 0,15 0 0 0,-15 0 0 16,0 0 0-16,19 0 0 0,-19 0 0 0,12 1 0 15,-12-1 0-15,0 0 0 0,16-1 0 16,-16 1 0-16,0 0 0 0,15 1 0 0,-15-1 0 15,0 0 0-15,12-1 0 0,-12 1 0 0,0 0 0 16,0 0 0-16,16 0 0 0,-16 0 0 16,0 0 0-16,0 0 0 0,13 0 0 15,-13 0 0-15,0 0 0 0,0 0 0 0,0 0 0 16,15-1 0-16,-15 1 0 0,0 0 0 0,0 0 0 16,0 0 0-16,0 0 0 0,13 0 0 15,-13 0 0-15,0 0 0 0,0 0 0 0,0 0 0 16,0 0 0-16,0 0 0 0,0 0 0 15,0 0 0-15,0 0 0 0,0 0 0 0,0 0 0 16,0 0 0-16,0 0 0 0,0 0 0 0,0 0 0 16,0 0 0-16,0 0 0 0,0 0-24 15,0 0-95-15,0 0-133 0,0 0 108 0,0 0-119 16,-9-5 12-16,9 5 7 0,0 0-2 0,-16-3-1 16,16 3-12-16,-10-2-12 0,10 2-8 15,-11-1 4-15,11 1 5 0,-14-3 12 16,14 3 11-16,-13-1 0 0,13 1-22 0,-16-2 2 15,16 2 9-15,-19 0 5 0,19 0-2 0,-22 2-5 16,22-2-10-16,-22 1-23 0,22-1-57 16,-20 0-219-16,20 0-81 0</inkml:trace>
  <inkml:trace contextRef="#ctx0" brushRef="#br0" timeOffset="11426.3">9835 15766 180 0,'0'0'585'0,"0"0"-146"16,0 0-97-16,0 0-58 0,0 0-51 0,0 0-27 15,0 0-17-15,0 0 9 0,0 0 7 0,0 0 7 16,0 0 3-16,0 0 1 0,0 0-18 15,0 0 1-15,0 0-25 0,0 0-19 0,0 0-18 16,0 0-20-16,0 0-12 0,0 0-8 0,0 0-5 16,0 0-7-16,0 0-5 0,0 0 3 0,0 0 7 15,0 0 3-15,0 0 1 0,0 0-11 0,0 0 0 16,0 0-6-16,0 0-6 0,0 0-1 16,0 0-5-16,0 0-3 0,11 5-2 0,-11-5 2 15,0 0-1-15,0 0-5 0,0 0-3 0,0 0-7 16,13 2-3-16,-13-2 2 0,0 0-12 15,11 2 110-15,-11-2-133 0,0 0 3 16,12 2 105-16,-12-2-128 0,0 0 117 0,14 4-119 16,-14-4 124-16,0 0-125 0,18 3 111 0,-18-3-127 15,10 2 119-15,-10-2-128 0,12 1 118 16,-12-1-117-16,13 3 125 0,-13-3-121 0,15 3 118 16,-15-3-123-16,15 4 116 0,-15-4-122 15,16 3 121-15,-16-3-121 0,17 4 115 0,-17-4-116 16,17 2-10-16,-17-2 32 0,15 3-11 0,-15-3 22 15,16 3-16-15,-16-3 31 0,13 2-21 16,-13-2 27-16,17 2-28 0,-17-2 26 0,15 2-19 16,-15-2 24-16,16 3 104 0,-16-3-129 0,17 2 110 15,-17-2-118-15,16 0 108 0,-16 0-121 16,15 1 115-16,-15-1-117 0,15 0 115 16,-15 0-120-16,15 2 121 0,-15-2-119 0,16 0 115 15,-16 0-114-15,19-2 110 0,-19 2-121 0,19-1 120 16,-19 1-111-16,19-1 104 0,-19 1-113 15,17-1 108-15,-17 1-103 0,18-3 106 0,-18 3-116 16,19-2 113-16,-19 2-106 0,19-1 104 16,-19 1-116-16,18-1 117 0,-18 1-113 0,16-2 113 15,-16 2-113-15,18-1 114 0,-18 1-109 0,17-2 107 16,-17 2-111-16,19 0 110 0,-19 0-111 16,21-1 110-16,-21 1-108 0,19-2 110 0,-19 2-106 15,20 0 103-15,-20 0-111 0,21-1 113 16,-21 1-114-16,20 0 117 0,-20 0-119 0,20-1 119 15,-20 1-101-15,20 0 104 0,-20 0-112 16,24 0 118-16,-24 0-118 0,23-2 110 0,-23 2-107 16,23-2 117-16,-23 2-111 15,25-2 108-15,-14 2-106 0,2-1 97 0,-1 0-110 0,0-1 108 0,-1 1-105 16,-11 1 106-16,24-3-104 0,-24 3 107 16,24-1-108-16,-24 1-21 0,23-2 40 0,-23 2 109 15,21-2-109-15,-21 2 102 0,23-2-108 16,-23 2-21-16,21-3 45 0,-10 2-30 0,-11 1 40 15,23-4-29-15,-23 4 40 0,21-3-36 0,-21 3 39 16,23-4-37-16,-23 4 38 0,25 0-33 16,-25 0 30-16,25-2 96 0,-13 2-110 15,1-1 90-15,2 1-116 0,3 0 109 0,-2 0-116 16,2 0 105-16,0 0-105 0,0 0 104 0,1 0-111 16,-1 0 87-16,1 0-84 0,1 0 101 15,-2 0-107-15,2 0 106 0,-2 0-103 0,1 1 102 16,1-1-108-16,-1 0 108 0,0 0-108 0,1 2 107 15,-2-2-113-15,3 0 112 0,-3 0-107 16,1 2 9-16,0-1 106 0,0 1-107 0,0-2 105 16,0 2-109-16,-1-2 103 0,1 2-102 15,-2-2 109-15,2 2-112 0,0-2 109 0,-3 1-110 16,2 0 109-16,-5-1-114 0,6 0 108 0,-3 2-99 16,1-1 104-16,-3 0-106 0,3 0 98 15,-2 0-96-15,-1-1 103 0,3 2-100 16,0-1 96-16,0 0-103 0,0 1 101 0,-1 1-104 15,2-1 103-15,-1-1-102 0,-1 2 109 0,2-1-109 16,0-1 106-16,0 2-105 0,-1 0 108 16,3-2-105-16,-1 3 5 0,-2-2 106 0,2 1-100 15,2 0 3-15,-2-1 7 0,0 1 4 16,0-1 7-16,0 0 4 0,1 1 6 0,-2-2 0 16,2 2 7-16,-3-1 0 0,2-1-1 0,0 2 1 15,-1-1 9-15,0-1-8 0,0 2 3 16,1-1-6-16,-1-1 1 0,-1 2 3 0,2-1-3 15,-1 0 2-15,1 1 94 0,-1 0-113 16,0-3 100-16,0 3-110 0,-1-1 97 0,2 1-106 16,-2-2 95-16,1 2-96 0,-1-2 106 15,-1 1-111-15,2-1 106 0,-4 1-106 0,0-1 109 16,3 1-110-16,-2-1 109 0,-1 0-116 0,-1 0 114 16,1-1-111-16,4 1 110 0,-3-1-110 15,1 1 107-15,1 0-104 0,2 0 7 0,-1-1 105 16,-2 1-105-16,1-1 8 0,0 1 3 15,-3-1 8-15,5 0 1 0,0 0 8 0,-2 0-1 16,1 1 3-16,-1-1 0 0,1 0 4 0,-1 0 1 16,0 1 0-16,-1-1 2 0,1 0 1 15,1 0 6-15,1 0 1 0,0 0 1 16,1-1-1-16,-1 1 2 0,0-1-9 0,0-1 6 16,1 1-1-16,1-1 1 0,-1 1 3 0,0 0-5 15,1-1-4-15,-1 0 10 0,1 0-14 16,0 1 4-16,-1 0-3 0,1-1 6 0,-1 0-1 15,0 0 0-15,0 1 57 0,1-2-61 0,-1 1 0 16,1-1 0-16,0 0 0 0,-1 0 0 16,3 0 0-16,-2 0 0 0,3-1 0 0,-3 0 0 15,-1 0 0-15,1 0 0 0,-3 1 0 16,3-1 0-16,-2 1 0 0,0-1 0 0,1 2 0 16,-1 0 0-16,0-2 0 0,0 2 0 0,-1-2 0 15,0 3 0-15,0-2 0 0,0 0 0 16,1 2 0-16,-1-1 0 0,1-1 0 15,-3 0 0-15,2 0 0 0,-1 0 0 0,2 0 0 16,-1 0 0-16,-1 0 0 0,1-1 0 0,0 1 0 16,-1 0 0-16,0 0 0 0,1-1 0 15,0 1 0-15,-2 1 0 0,1-1 0 0,-3 1 0 16,2 0 0-16,-4 2 0 0,-1-3 0 16,-11 3 0-16,24-1 0 0,-24 1 0 0,24-3 0 15,-24 3 0-15,23-1 0 0,-11 0 0 0,0 1 0 16,0-2 0-16,2 2 0 0,-1-1 0 15,0-1 0-15,5 1 0 0,-2 1 0 0,2-2 0 16,-3 1 0-16,2 0 0 0,-3-1 0 16,-1 2 0-16,0 0 0 0,1 0 0 0,-14 0 0 15,24 0 0-15,-24 0 0 0,26 0 0 16,-13 0 0-16,0 2 0 0,0-1 0 0,0-1 0 16,-1 0 0-16,4 0 0 0,1 1 0 0,3-1 0 15,-1 0 0-15,0-1 0 0,2 1 0 16,-1 0 0-16,0 0 0 0,1 0 0 0,0 0 0 15,0 0 0-15,0 1 0 0,0 1 0 16,-2-2 0-16,1 1 0 0,0-1 0 0,-2 2 0 16,1-1 0-16,-1 1 0 0,2-2 0 0,-6 1 0 15,4 0 0-15,1 0 0 0,-4-1 0 16,0 0 0-16,3 2 0 0,-2-2 0 16,2 0 0-16,0 1 0 0,-1-1 0 0,2 1 0 15,0 0 0-15,-1-1 0 0,0 1 0 0,0-1 0 16,1 0 0-16,-1 0 0 0,-2 0 0 15,3 0 0 1,-2 2 0-16,1-2 0 0,0 1 0 0,0-1 0 0,-1 0 0 0,-3 0 0 0,1 1 0 16,3-2 0-16,-1 1 0 0,0 0 0 15,0 0 0-15,1-1 0 0,1 1 0 0,-1-2 0 16,0 2 0-16,1 0 0 0,-2 0 0 16,2-1 0-16,-1 1 0 0,-3-1 0 0,1 1 0 15,-2 0 0-15,4-1 0 0,-2 2 0 16,-1-1 0-16,-2 1 0 0,5-1 0 0,-4 1 0 15,1-1 0-15,-2 0 0 0,-13 0 0 16,26 0 0-16,-13 0 0 0,-13 0 0 0,27 0 0 16,-13 0 0-16,-1 0 0 0,1-1 0 0,3-1 0 15,2 2 0-15,-4-1 0 0,4 1 0 16,-4-2 0-16,3 1 0 0,-2 1 0 0,2-1 0 16,0 0 0-16,0 1 0 0,1-2 0 15,0 2 0-15,1-1 0 0,2-1 0 0,-2 1 0 16,0 0 0-16,3-1 0 0,-3 1 0 15,3-1 0-15,-1 1 0 0,0 0 0 0,-1 1 0 16,1-2 0-16,-1 2 0 0,-1-1 0 0,1-1 0 16,-1 1 0-1,-1 1 0-15,1 0 0 0,-2-2 0 0,1 1 0 0,0 0 0 0,-1 0 0 16,1-1 0-16,0 2 0 0,-1-1 0 16,1 0 0-16,0 1 0 0,0-1 0 0,0 1 0 15,0 1 0-15,1-1 0 0,-2 1 0 0,1-1 0 16,1 1 0-16,-1-1 0 0,1 2 0 15,-1-2 0-15,-1 0 0 0,3 0 0 16,1 0 0-16,-1 0 0 0,1 0 0 0,1-2 0 16,-1 2 0-16,4-1 0 0,0-1 0 0,0 1 0 15,0 0 0-15,-1-1 0 0,-3 1 0 16,-1-1 0-16,3 2 0 0,-3-1 0 0,1 1 0 16,0-1 0-16,-1 1 0 0,-2-2 0 15,1 2 0-15,-2-1 0 0,1 1 0 0,-4 0 0 16,-1-1 0-16,-14 1 0 0,26-1 0 0,-26 1 0 15,26 0 0-15,-26 0 0 0,26-1 0 16,-14 1 0-16,1-1 0 0,1 0 0 0,3-1 0 16,2 1 0-16,-3 1 0 0,3-2 0 0,-1 1 0 15,0 0 0-15,-1-1 0 0,0 2 0 16,2-1 0-16,-4-1 0 0,3 2 0 0,-1-1 0 16,-2-1 0-16,-1 1 0 0,-1 1 0 15,-1-1 0-15,-12 1 0 0,27 0 0 0,-14 0 0 16,-1-2 0-16,0 2 0 0,2 0 0 0,4-2 0 15,0 1 0-15,0 1 0 0,-2-1 0 16,4 0 0-16,-2 0 0 0,1 0 0 16,1 0 0-16,-2 0 0 0,1 1 0 0,1 0 0 15,-1 0 0-15,1 0 0 0,-1-2 0 0,0 2 0 16,1 0 0-16,-2 0 0 0,0 0 0 16,1 0 0-16,-1 2 0 0,-1-2 0 0,-3 0 0 15,4 0 0-15,-2 1 0 0,2 0 0 0,-2 0 0 16,2-1 0-16,0 1 0 0,0-1 0 15,0 1 0-15,0 0 0 0,0 0 0 0,0 0 0 16,-1 0 0-16,1 1 0 0,0-2 0 16,1 1 0-16,-1 0 0 0,0 1 0 0,-1-1 0 15,1-1 0-15,0 2 0 0,0-1 0 0,0-1 0 16,0 2 0-16,2-1 0 0,-1 0 0 16,-1 1 0-16,0-1 0 0,0-1 0 0,1 3 0 15,-1-2 0-15,-1 0 0 0,1 1 0 16,-2-1 0-16,0 1 0 0,-2-2 0 0,-1 0 0 15,-13 0 0-15,24 1 0 0,-24-1 0 0,23 1 0 16,-23-1 0-16,22 0 0 0,-22 0 0 16,23 0 0-16,-23 0 0 0,20 2 0 0,-20-2 0 15,21 0 0-15,-21 0 0 0,20 1 0 16,-20-1 0-16,20 2 0 0,-20-2 0 0,21 1 0 16,-21-1 0-16,21 0 0 0,-21 0 0 0,19 0 0 15,-19 0 0-15,20 0 0 0,-20 0 0 16,21 0 0-16,-21 0 0 0,19 1 0 15,-19-1 0-15,19 0 0 0,-19 0 0 0,16 1 0 16,-16-1 0-16,17 1 0 0,-17-1 0 0,15 0 0 16,-15 0 0-16,17 0 0 0,-17 0 0 15,16 0 0-15,-16 0 0 0,18 0 0 0,-18 0 0 16,17 0 0-16,-17 0 0 0,15 1 0 16,-15-1 0-16,17 0 0 0,-17 0 0 0,15 0 0 15,-15 0 0-15,15 0 0 0,-15 0 0 0,13 0 0 16,-13 0 0-16,0 0 0 0,16 0 0 15,-16 0 0-15,0 0 0 0,15 0 0 0,-15 0 0 16,0 0 0-16,0 0 0 0,13 0 0 16,-13 0 0-16,0 0 0 0,0 0 0 0,0 0-361 15,0 0-66-15,0 0-34 0,0 0-44 16,0 0-48-16,0 0-90 0,0 0-138 0,-14 5-636 16,-7-3-1025-16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8:39.61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5206 13611 351 0,'-12'-3'496'0,"0"0"-75"0,12 3-66 0,-19-4-29 15,19 4-13-15,-17-4-47 0,17 4-4 16,-18-6-29-16,18 6-34 0,-18-2 34 15,18 2-38-15,-16-6 73 0,16 6-31 0,-17-5 12 16,17 5-46-16,-13-4 22 0,13 4-54 0,-12-3 1 16,12 3-59-16,0 0 13 0,-13-5-56 15,13 5 14-15,0 0-53 0,-12-2 20 0,12 2-45 16,0 0 26-16,0 0-35 0,-9-5 35 0,9 5-27 16,0 0 44-16,0 0-11 0,0 0 47 15,0 0-19-15,0 0 18 0,0 0-19 0,12-5 19 16,-12 5-19-16,13-1 0 0,-13 1-3 15,17 0 14-15,-17 0-24 0,23 0 12 16,-10 1-22-16,4 1 20 0,2 0-21 0,-1-2 25 0,1 2-29 16,2-1 23-16,-1 2-23 0,1-2 31 15,1-1-33-15,0 1-2 0,1 1 6 16,0-2-11-16,0 1-3 0,-2 0 2 0,1 0 3 16,0 0-9-16,-2-1-2 0,0 0 0 0,0 0 1 15,-2 0-2-15,1 0 1 0,-4 0-1 16,1 0 2-16,-3 0 0 0,1 0-3 0,-1 0 10 15,2 0-8-15,2-1-1 0,1 1 11 16,0-1-5-16,0 0-3 0,0-2 9 0,-1 3-6 16,1-2 1-16,-2-1 1 0,1 1-1 0,-1 0-4 15,0-2 0-15,-1 3 1 0,-1-2-2 16,-2 1-2-16,0-1-1 0,-1 0 0 0,0 1 6 16,0 0-10-16,-11 2 0 0,21-4-2 15,-21 4-5-15,20-5 4 0,-20 5-6 0,20-3 3 16,-20 3-4-16,18-4 7 0,-18 4 22 15,17-3-37-15,-17 3 33 0,15-2-37 0,-15 2 35 16,14-2-35-16,-14 2 36 0,11-3-34 0,-11 3 35 16,0 0-37-16,15-3 34 0,-15 3-33 15,0 0 0-15,13-3 0 0,-13 3-34 0,0 0-55 16,11-3-64-16,-11 3-80 0,0 0-72 0,15-1-129 16,-15 1-85-16,11-1-49 0,-11 1-357 15,19-4-550-15,-10-1-1106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8:40.96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12539 13529 253 0,'-12'-2'363'0,"1"-3"-55"15,-2 4-9-15,2-2-34 0,0 1 7 0,0 0-17 16,0 0-12-16,-1 0-9 0,0 0-26 0,12 2-14 15,-24-3-24-15,24 3-3 0,-23-2-1 16,23 2-29-16,-20 0 28 0,20 0-53 0,-18 0 36 16,18 0-43-16,-14 1 36 0,14-1-31 0,-13 1 27 15,13-1-37-15,0 0 29 0,-16 0-36 16,16 0 18-16,0 0-43 0,0 0 11 16,-16 0-43-16,16 0 47 0,0 0 19 0,0 0 53 15,0 0-11-15,0 0 49 0,0 0-32 0,17 4 0 16,-17-4-36-16,25 3 13 0,-7-3-35 15,2 2 14-15,2-1-32 0,0-1 7 0,3 1-8 16,1 1-11-16,1-1-9 0,1 1-6 0,-1-1-7 16,1 2-3-16,2-1 2 0,5 1-2 15,-1 1 3-15,1-2 0 0,3 1 6 0,1-2 10 16,2 0 2-16,2-1 6 0,7 0-28 16,-2-2 10-16,1 0-6 0,0 0-8 0,-1 0-5 15,-8-1-3-15,0 1-4 0,-2 1-2 0,-1 1-4 16,-5-1-5-16,-2 0 0 0,-1 2-5 15,0-1-1-15,-2 1-1 0,-1-1 6 0,-3 0-9 16,0 1 3-16,0-1 7 0,0 1 3 16,-1 0 7-16,0-1-3 0,1 0 6 0,0 1-28 15,-3 0-5-15,2-1 0 0,0 1 0 0,-3-1 0 16,1 0 0-16,-2 0 0 0,-3 0 0 16,-2 0 0-16,-13 0 0 0,25-1 0 0,-25 1 0 15,21-1 0-15,-21 1 0 0,18-1 0 16,-18 1 0-16,16 0 0 0,-16 0 0 0,11 0 0 15,-11 0 0-15,0 0 0 0,18-1 0 0,-18 1 0 16,0 0 0-16,14 0-137 0,-14 0-212 16,0 0-114-16,13 1-145 0,-13-1-116 15,0 0-267-15,15 3-568 0,-15-3-1200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8:42.66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17201 13552 578 0,'0'0'474'0,"-17"-4"-66"0,17 4-65 0,-13-1-24 16,13 1-29-16,-14-1-31 0,14 1-21 16,-12-2 14-16,12 2-50 0,-13-3 45 0,13 3-35 15,0 0 19-15,-14-1-44 0,14 1 2 16,0 0-58-16,-11-3 1 0,11 3-55 0,0 0 9 16,0 0-34-16,0 0 55 0,0 0-8 0,0 0 38 15,0 0-30-15,0 0 28 0,0 0-31 16,9-8 31-16,-9 8-32 0,16-1 16 15,-16 1-35-15,22 0 18 0,-22 0-19 0,25 0 12 16,-12 0-15-16,7 2 12 0,0-1-24 0,0 1 19 16,2-2-26-16,0 1 32 0,4 1-27 15,-3-1 30-15,5 1-39 0,0-1-3 0,-2-1-2 16,3 1-4-16,-1-1-1 0,0 0-9 16,1 2-3-16,-1-2-4 0,-1 1-2 0,0-1 0 15,1 0-5-15,0 0-8 0,-1 1 5 0,1-1-2 31,-1 1-7-31,1 0 0 0,-2-1 0 0,1 1 6 0,0 0-4 0,0 0-3 0,0-1 1 16,2-1 38-16,-1 1-46 0,1 1 41 0,0-2-32 16,3-1 38-16,-1 2-47 0,4-1 37 15,0-1-40-15,1-1 36 0,1 2-41 16,-2 0 38-16,-3-1-40 0,-1 1 40 0,0-1-41 16,-1 1 42-16,0 1-38 0,0-2-5 0,0 1 3 15,-1 1 1-15,-1-2 3 0,2 2 0 16,0-1 3-16,0 1 34 0,2 0-40 0,5-1 38 15,-1-1-40-15,3 0 31 0,-1 2-27 16,3-1 33-16,0 0-37 0,0 0 32 0,3 0-32 16,-3-1 32-16,2 2-35 0,0 0 37 0,-2 0-38 15,1 0 31-15,-2-1-30 0,-1 1 31 16,0 0-31-16,1 0 31 0,-1-1-32 0,-1 1 28 16,0-2-29-16,3 2 35 0,-2-1-36 15,0 0 35-15,2 0-33 0,-2 0 34 0,1 0-37 16,-1-1 32-16,0 0-28 0,1 1 23 15,-2 0-26-15,-1 0 35 0,0 0-35 0,-6-1 30 16,0 2-32-16,0 0 27 0,-1 0-25 0,0 0 32 16,0 0-35-16,-2 0 31 0,2 1-27 15,0-1 27-15,0 1-29 0,0-1 28 0,1-1-28 16,-1 1 32-16,1 0-32 0,0 0 32 16,1 1-31-16,-1 0 32 0,0-1-35 0,1 1 28 15,1 0-25-15,0-1 29 0,3 1-33 16,-5-1 34-16,5 2-32 0,0 1 30 0,-4-3-25 15,4 1 20-15,2 1-14 0,-8-1 6 16,3 1-3-16,-3-1 0 0,4 0-2 0,-2 1 4 16,0-1-2-16,-1 2 0 0,-2-1 0 0,6 1 0 15,-3-2 0-15,3 2 0 0,0-1 0 16,1-1 0-16,-1 2 0 0,3-1 0 0,-1-1 0 16,-1 0 0-16,2-1 0 0,-2 2 0 15,3-1 0-15,-3 1 0 0,1-2 0 0,-1 1 0 16,0 0 0-16,-4 0 0 0,2 0 0 0,-3 1 0 15,1-2 0-15,-1 2 0 0,-2-1 0 16,1 0 0-16,1 0 0 0,1 0 0 0,-1-1 0 31,1 0 0-31,5 1 0 0,1-1 0 0,1 0 0 0,1-1 0 0,-1 1 0 0,1 0 0 16,1-2 0-16,1 1 0 0,-2 0 0 0,1 0 0 16,-1 0 0-16,-2 1 0 0,2-2 0 15,-1 1 0-15,-3 0 0 0,1 0 0 0,-4 1 0 16,-2 0 0-16,0 0 0 0,1 0 0 15,-1-1 0-15,1 1 0 0,-3 0 0 0,2 0 0 16,-1 0 0-16,-1-1 0 0,0 1 0 0,0 1 0 16,-2-1 0-16,2 0 0 0,-2 0 0 15,1 1 0-15,-6-1 0 0,5 0 0 16,-3 0 0-16,-1 0 0 0,-1 1 0 0,1 0 0 16,-1-1 0-16,0 1 0 0,-1-1 0 0,-1 1 0 15,1 0 0-15,-2-1 0 0,2 1 0 16,-3-1 0-16,0 2 0 0,0-2 0 0,1 1 0 15,-4 0 0-15,-2 0 0 0,-13-1 0 16,25 0 0-16,-25 0 0 0,20 1 0 0,-20-1 0 16,17 0 0-16,-17 0 0 0,15 1 0 0,-15-1 0 15,0 0 0-15,17 1 0 0,-17-1 0 16,0 0 0-16,14 0 0 0,-14 0 0 0,0 0 0 16,0 0 0-16,13 0 0 0,-13 0 0 15,0 0 0-15,0 0-131 0,0 0-89 0,0 0-60 16,11 4-37-16,-11-4-50 0,0 0-52 15,0 0-57-15,-7 7-62 0,7-7-83 0,0 0-147 16,-8 6-514-16,8-6-889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8:49.80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4998 14490 381 0,'0'0'459'0,"0"0"-56"15,0 0-89-15,0 0-24 0,0 0-40 0,0 0-12 16,0 0-44-16,0 0-4 0,0 0-17 15,0 0-4-15,2-12-8 0,-2 12 40 16,0 0-29-16,0 0 5 0,14-5-17 0,-14 5-18 16,0 0-15-16,14-3-15 0,-14 3-12 0,14-4-16 15,-14 4 15-15,15-4-36 0,-15 4 22 16,18-4-38-16,-18 4 20 0,19-3-26 0,-19 3 26 16,18-3-31-16,-18 3 28 0,21-3-32 15,-21 3 26-15,20 0-29 0,-20 0 24 0,23-1-25 16,-23 1 34-16,25 1-25 0,-12-1 30 0,1 0-30 15,4 0 24-15,0-1-36 0,2 1 26 16,-2 0-30-16,1 0 30 0,-2 0-32 0,1 0 33 16,2 0-33-16,-5 0 22 0,3 1-23 15,-1-1 28-15,1 0-28 0,-1 1 30 0,2-1-30 16,-1 1 29-16,0-1-26 0,1 0 28 0,-1 0-26 16,1 0 23-16,1-1-25 0,-2 0 33 15,2 1-41-15,-1-1 23 0,0 0-24 0,0 0 21 16,-1 0-24-16,1-1 16 0,0 0-18 15,-1 2 2-15,0-1 10 0,0 0-13 0,1-1 0 16,0 2 23-16,-1-1-31 0,1 0 23 16,-1 0-18-16,1 1 20 0,0-1-15 0,-1 1 8 15,2 0-18-15,-2 0 18 0,2 0-19 0,-1 0 21 16,0 0-21-16,1 0 21 0,0 0-13 16,0-2 9-16,0 1-18 0,0 1 18 0,0-2-23 15,0 2 23-15,-1 0-18 0,2-1 16 16,-2 1-18-16,1-1 16 0,0 1-20 0,0-2 21 15,0 0-19-15,1 2 20 0,-1 0-20 0,0 0 22 16,0-1-22-16,3 1 12 0,-3 0-11 16,1-2 21-16,2 2-22 0,-3-1 21 15,3-1-21-15,-2 2 20 0,2 0-21 0,-2-1 20 16,2 0-21-16,0 1 23 0,3 0-20 0,-1-2 15 16,1 1-16-16,-3-1 18 0,3 1-19 15,1 0 21-15,0-1-20 0,0 1 20 0,-2 0-22 16,2 0 22-16,1 1-22 0,-1-2 21 15,1 1-20-15,-1 1 17 0,0-2-14 0,-3 2 20 16,3 0-24-16,-4 0 30 0,1 0-34 0,0-1 23 16,-2 1-19-16,2 0 18 0,-2-2-18 15,1 2 19-15,-1-1-20 0,1 1 21 0,-1 0-17 16,-1 0 18-16,3-2-17 0,-3 2 18 0,1 0-22 16,-1-1 23-16,0 1-25 0,1-1 22 15,-1 1-21-15,2 0 23 0,-1 0-22 16,1 0 20-16,-1 0-20 0,0 0 20 0,1 1-21 15,0-1 22-15,-1 1-18 0,3-1 16 0,-3 0-19 16,2 0 21-16,-1 0-20 0,2 0 19 16,2 2-22-16,-2-4 22 0,0 2-18 0,-1 0 19 15,3 2-20-15,0-2 23 0,0 1-24 16,-2 1 17-16,1-2-19 0,2 1 22 0,-2 1-20 16,0-2 21-16,0 2-20 0,1-1 19 0,-1 0-18 15,0 1 18-15,0 0-19 0,-3-1 20 16,0-1-21-16,4 1 22 0,-2-1-23 0,2 2 22 15,-1-2-19-15,1 1 22 0,0 1-24 16,0-2 18-16,1 1-18 0,-1 0 21 0,0-1-22 16,2 2 23-16,0 1-22 0,-3-2 21 15,3 1-20-15,-1 0 16 0,1 0-17 0,0 0 21 16,0 1-23-16,0-3 20 0,-2 2-20 0,1 0 22 16,1 0-20-16,0 0 20 0,0-2-23 15,-2 2 24-15,0 1-26 0,1-2 30 0,0 1-25 16,-1-1 20-16,2 1-20 0,-5-1 1 15,6 2 2-15,-3-1 19 0,0 0-25 0,0 2 26 16,0-3-21-16,0 2 19 0,2 0-27 0,-2-2 26 16,2 2-20-16,0-1 20 0,-1 0-21 15,3 2 21-15,-2-3-17 0,1 1 18 0,-1-1-26 16,2 1 24-16,-1 0-17 0,-1 0 25 16,2-2-28-16,-1 2 17 0,-1 0-19 0,-1-2 5 0,1 5 3 15,0-4 18-15,0 1-21 0,-1 1 1 16,-1-1 4-16,2 2-3 0,0-3 2 15,-1 2 2-15,1 1 12 0,0-3-17 0,0 2 20 16,1-1-18-16,-1 0 20 0,2 0-21 0,1-1 17 16,-3 0-21-16,4 1 17 0,-1-1-16 15,-1 1 19-15,1-2-13 0,-1 1 11 0,1 0-18 16,-1 1 20-16,1-1-19 0,-2 1 10 16,0 0-11-16,2-1 21 0,-3 1-21 0,0-1 18 15,0 0-19-15,-1 2 20 0,-1-1-18 0,1-1 16 16,-1 0-17-16,-2 0 19 0,1 2-18 15,-3-2 20-15,-1 0-21 0,1-1 18 0,-1 0-17 16,0 0 13-16,-1 2-12 0,2-2 19 16,-2 0-21-16,-1 0 18 0,0 0-15 0,0 0 14 15,-2 2-19-15,1-2 20 0,-3 0-17 16,2 0 18-16,-4 1-17 0,0-1 18 0,-1 0-22 16,1 0 23-16,-1 0-20 0,0-1 16 0,2 1-14 15,-2 0 16-15,1-2-15 0,3 2 20 16,-1 0-23-16,1-2 19 0,-1 2-20 0,-3 0 19 15,1 0-17-15,-1-1 18 0,1 1-20 16,4-1 19-16,-3-1-19 0,2 1 20 0,2 0-19 16,-1 0 15-16,-1 0-16 0,0-1 22 0,1 1-21 15,0-1 20-15,-1 1-21 0,1 0 22 16,-1-2-18-16,0 2 12 0,0 0-13 16,-1-1 18-16,1 1-16 0,-3-1 14 0,1 2-21 15,-3-2 24-15,0 2-22 0,6-2 17 0,-1-1-15 16,-1 2 17-16,1-1-19 0,-1 0 0 15,2 1 24-15,-1-1-23 0,0 0 21 0,-1 0-25 16,2 1 27-16,-2-2-22 0,2 0 22 16,0 2-20-16,-2-2 15 0,1 0-17 0,-1 2 22 15,1-2-25-15,-1 1 20 0,0-1-15 0,0 1 20 16,0-2-22-16,0 4 16 0,1-3-18 16,-1 0 20-16,1 2-24 0,1-1 27 0,-1-1-21 15,1 0 22-15,0 2 108 0,0-2-135 0,0 0 116 16,0 0-126-16,1 1 114 0,0 0-119 15,1-2 118-15,0 2-122 0,-2-1 119 16,3-1-121-16,2 0 119 0,-1 0-122 0,1 1 112 16,1-3-115-16,-1 2 120 0,-1 1-120 0,2-2-14 15,-1 1 39-15,0 0-21 0,1 1 33 16,0-2 99-16,-1 1-116 0,2-1 102 0,-2 2-108 16,2 0 105-16,0 1-121 0,0-3 116 15,1 1-123-15,0 1 112 0,-1-2-113 0,1 3 118 16,1-2-121-16,0 2 118 0,0-1-114 0,0 1 111 15,2-1-117-15,-2 0 115 0,-1 2-115 16,2-4 120-16,-1 4-118 0,0 0 119 16,0-1-123-16,0 0 115 0,-1 1-111 0,-1 0 105 15,0-1-106-15,-2 1 114 0,-1-1-116 0,-1 1 120 16,1 1-123-16,0 0-8 0,-1-2 36 16,-1 2-20-16,0-3 37 0,0 3-20 0,1-1 29 15,0 1 109-15,-1 0-127 0,0-1 111 16,1 1-123-16,-1-2 111 0,1 2-117 0,1-1 112 15,-3 1-118-15,4-1 116 0,-2 0-119 0,0 1 118 16,0-1-114-16,1 0 116 0,-1 0-131 16,-1 1 120-16,1 0-113 0,0-2 112 0,-1 2-117 15,1 0 120-15,0 0-119 0,-2-1 110 0,2 1-105 16,0 0 112-16,-1 0-115 0,1 0 117 16,1 1-118-16,-1-1 117 0,1 0-112 15,0 2 108-15,1-2-109 0,-1 2-13 0,0-1 44 16,1 0-30-16,-1 0 40 0,1-1-18 0,0 1 31 15,0-1-24-15,-1 0 26 0,2 0-19 16,-1 2 23-16,1-2-26 0,-2 0 29 0,1 1-21 16,0-1 28-16,0 0-29 0,-2 0 25 15,2 0-28-15,0 0 28 0,0 1-27 0,-1-1 33 16,2 2-25-16,2-1 29 0,0 1-33 0,-2-2 30 16,1 0-21-16,2 0 31 0,0 0-28 15,1 0 48-15,-1-2-46 0,0 2 36 0,2-1-46 16,-2-1 42-16,-1 1-39 0,1 1 34 0,0-1-36 15,0-1 36-15,-4 2-37 0,1 0 34 16,-1 0-38-16,1-1 40 0,0 1-40 16,3 0 42-16,-1-1-46 0,0 1 42 0,0-1-40 15,2 0 41-15,-1 0-41 0,0 0 39 0,2 1-39 16,-1-2 41-16,0 4-42 0,0-2 40 16,1 0-35-16,0 0 28 0,-2 1-40 0,2 0 45 15,0 0-40-15,-1 0 36 0,1 0-35 16,-1 0 37-16,1 1-42 0,0-1 40 0,0-1-36 15,0 0 37-15,0 1-40 0,1 2 41 0,0-1-34 16,-1-1 29-16,1 1-33 0,-1-1 40 16,-1 2-44-16,4-2 40 0,-3 1-38 0,2 0 39 15,-1-1-38-15,3 0 43 0,3 1-48 16,0 1 42-16,1-2-41 0,-1 1 38 0,1 2-39 16,3-1 44-16,-3 0-34 0,1 2 36 15,0-1-45-15,1-1 38 0,0 2-32 0,-1-3 34 16,0 3-38-16,2-3 41 0,-1 1-42 0,0 0 41 15,2-1-38-15,0 2 35 0,-1-2-41 16,8 1 45-16,-1 1-34 0,1-1 31 0,-1 1-43 16,2-1 43-16,-2 2-31 0,2-2 31 15,1 0-41-15,-2 0 40 0,2 0-37 0,-1-1 38 16,1 1-32-16,-1 0 33 0,1-1-43 16,0 1 43-16,2-2-43 0,-1 2 40 0,3-1-37 15,1 1 42-15,1 0-48 0,1-1 48 16,1 0-39-16,2 0 39 0,-1 0-43 0,1-2 43 15,1 1-39-15,-1 1 37 0,0-2-36 0,2 2 36 16,-1-4-38-16,1 4 43 0,2-2-46 16,-2 0 42-16,2 0-39 0,1 0 39 0,-1 1-35 15,-2 2 34-15,1-1-40 0,-2-1 35 16,-1 2-30-16,-1-1 33 0,-2-1-36 0,-1 2 8 16,-1-2-3-16,-1 2 2 0,-1 0-2 15,-1 0 41-15,1 1-43 0,-3-2 38 0,1 3-39 16,-1-4 38-16,-1 2-39 0,0 0 41 0,-1-2-40 15,-6 1 32-15,0 1-32 0,-2-2 34 16,1-1-37-16,-2 1 11 0,1 0-8 0,-4 2 37 16,2-3-30-16,-6 1 30 0,-1 1-38 15,1-1 38-15,-2 1-39 0,0-2 37 0,0 2-38 16,-1-2 43-16,-1 2-37 0,0-2 30 0,0 1-32 16,-1 0 38-16,1 0-44 0,-6-1 39 15,1 0-39-15,-1 0 41 0,-1 0-39 16,-1 0 35-16,-2 0-37 0,0 0 40 0,-5 0-38 15,-13 0 41-15,25 0-41 0,-25 0 39 0,22-1-40 16,-22 1 41-16,20-1-34 0,-20 1 28 16,21-1-31-16,-21 1 35 0,21-2-43 0,-21 2 42 15,19 0-35-15,-19 0 34 0,21 0-39 16,-21 0 40-16,22-2-37 0,-22 2 38 0,22 0-33 16,-22 0 38-16,22 0-45 0,-22 0 38 0,23-3-40 15,-12 1 44-15,3 2-42 0,-14 0 41 16,25-1-39-16,-14 0 37 0,2-1-38 0,-13 2 39 15,23-1-38-15,-12 0 40 0,-11 1-42 0,23-1 40 16,-23 1-38-16,22-3 35 0,-22 3-32 16,21-2 33-16,-21 2-34 0,18-1 34 15,-18 1-31-15,22-2 34 0,-22 2-36 0,17-4 37 16,-17 4-38-16,17-1 36 0,-17 1-33 0,12-2 31 16,-12 2-34-16,12-2 38 0,-12 2-33 15,0 0 29-15,15-2-37 0,-15 2 40 0,0 0-39 16,12-1 38-16,-12 1-39 0,0 0 43 15,0 0-39-15,13-2 36 0,-13 2-40 0,0 0 37 16,0 0-41-16,0 0 32 0,11-1-32 0,-11 1 35 16,0 0-39-16,0 0 40 0,0 0-37 15,0 0 36-15,0 0-30 0,13-2 33 0,-13 2-36 16,0 0 35-16,0 0-32 0,0 0 34 16,0 0-35-16,13 0 39 0,-13 0-36 0,0 0 39 15,17 0-39-15,-17 0 39 0,16-2-40 16,-16 2 33-16,20-3-34 0,-20 3 33 0,25 0-31 15,-13-1 35-15,5-2-29 0,1 3 29 0,0-2 91 16,0 1-118-16,2 0 99 0,1 1-116 16,-4-2 104-16,3 0-110 0,1 1 100 0,-1 0-108 15,1-2 100-15,1 1-106 0,-2 1 106 16,0-1-109-16,1 0 105 0,0 1-102 0,2 0 99 16,-2 0-107-16,2-1 106 0,-1 2-108 0,3-2 112 15,2 1-123-15,0 1 121 0,0 0-109 16,-1-1 108-16,1 1-104 15,0 0-25-15,0 0 46 0,0-2-25 0,2 2 42 0,-2 0 102 16,0-1-118-16,0 0 105 0,1 0-117 0,0 1 106 16,1-1-106-16,-2 1 104 0,2 0-107 15,-1 0 107-15,1 1-113 0,0-1 102 0,2 1-105 16,-1 0 108-16,-1-1-102 0,0 1 97 0,0-1-101 16,0 0 107-16,-1-1-107 0,1 1 104 15,0-1-108-15,-1 0 107 0,0 1-102 0,-1 0 100 16,2 0-109-16,0 0 112 0,-2 0-106 15,2 0 104-15,0 0-99 0,-1 0 101 0,3 0-109 16,-1 0 108-16,-1 0-102 0,2 0 9 0,0 0 16 16,1-1-6-16,-1 1 12 0,-1-2 1 15,3 1 3-15,-1-1 3 0,-1 2 1 16,-2 0 1-16,3 0 6 16,-3 0-8-16,0 0 4 0,1 2 5 0,-1-1 0 0,-2 1 2 0,-1-2 5 15,-1 0-5-15,-1 1-1 0,-3 0-3 16,-1 0 5-16,1 0-2 0,-3 1 1 0,-3-2-2 15,-2 1 98-15,-13-1-110 0,23 0 86 0,-23 0-104 16,22 1 101-16,-22-1-110 0,19 2 101 16,-19-2-105-16,15 0 106 0,-15 0-105 0,13 2 106 15,-13-2-110-15,0 0 103 0,19 1-108 16,-19-1 108-16,0 0-101 0,16 1 100 0,-16-1-104 16,0 0 103-16,15 0-96 0,-15 0 100 0,0 0-105 15,11 2 106-15,-11-2-103 0,0 0 93 16,0 0-77-16,14 1 58 0,-14-1-137 15,0 0 42-15,0 0-194 0,0 0-59 0,11 2-69 16,-11-2-96-16,0 0-167 0,0 0-223 0,0 0-722 16,-15 4-1248-16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8:56.02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1020 15408 135 0,'0'0'382'0,"0"0"-68"0,0 0-33 15,0 0 128-15,0 0-196 0,0 0 156 16,0 0-168-16,0 0 10 0,0 0-1 0,0 0 2 16,0 0-3-16,0 0-10 0,9-6-15 0,-9 6-19 15,0 0-29-15,0 0-28 0,0 0-13 16,0 0-10-16,0 0 8 0,0 0-8 0,0 0-4 16,0 0-11-16,0 0 3 0,13-2 1 15,-13 2 5-15,0 0-5 0,0 0-1 0,0 0-8 16,18-1-3-16,-18 1-9 0,0 0 6 0,13 0-6 15,-13 0-2-15,0 0-5 0,17-1-5 16,-17 1-4-16,15 0 0 0,-15 0 4 0,17 0 16 16,-17 0-9-16,22-2-4 0,-22 2-9 15,24 2 0 1,-11-2-4-16,2 0 0 0,4-2-1 0,-2 2 0 0,3 0-6 0,-2 0 5 0,2-1-6 16,0 1 0-16,-1 0-1 0,1 0-3 0,-1 0 1 15,-1 0-4-15,1 0-2 0,0 0 0 16,0 0-1-16,0 0-1 0,-4 0-1 15,1 0 0 1,1 0-1-16,0 0 1 0,-3 0-5 0,6 0 0 0,-2 0 4 0,1 0 2 0,1 0 3 16,-2 0 0-16,3-2-1 0,0 2 0 0,-1 0 1 15,1 0-5-15,0 0 0 0,0 0 1 16,0 0-1-16,2 0-2 0,-2 0-3 16,2 0 6-16,-1 0-3 0,1 0 0 0,-1 0 1 15,2-2-2-15,-1 2 2 0,0 0-3 0,-1 0 1 16,0-1 1-16,1 1-5 0,-2-2 2 0,3 2-1 15,-1-1-4-15,-1 0 3 0,0 1-4 16,1 0 6-16,0 0 0 0,0-1-3 16,-1 0 0-16,1 1-3 0,0-1 2 0,1 1-8 15,-1 0 14-15,0 0-4 0,5 0 2 0,-1 0-3 16,-1-2-2-16,1 1 4 0,-2 0-3 0,0 1 3 16,1-2-3-16,-2 2-3 0,2-1 2 15,0-1 1-15,-3 2 0 0,1 0-1 16,3-1 0-16,-3 1-1 0,3 0 1 0,0 0-1 15,-2 0 1-15,3 1 0 0,-1-1 3 0,0 0 0 16,-1 2-13-16,0-2 13 0,1 1 4 0,-2-1-5 16,0 0 3-16,-2 0-3 0,0 0-4 15,0 0 3-15,0 0 2 0,0-1-1 16,0 1 6-16,-1 0 95 0,1 0-127 0,-1-2 6 16,1 2 8-16,-1 0-2 0,0 0 2 0,1 0 3 15,-2 0-2-15,2 0 4 0,-1 2 0 16,2-2-1-16,-3 1 3 0,3-1 3 0,-1 0 0 15,0 2 0-15,0-2-1 0,0 0 2 0,0 0-1 16,1 0 0-16,-2-2 3 0,1 2-2 16,0 0 4-16,-1 0-5 0,-1-1-1 0,2 1 2 15,-2-2-5-15,-1 2 6 0,2-1 0 16,-1 1-5-16,-1 0 0 0,0 0 3 0,0-1 1 16,0 0-5-16,0 1 5 0,0-1 0 0,-1 0-7 15,0 1 113-15,1-1-125 0,-2-1 108 16,1 2-124-16,-1 0 112 0,1 0-119 0,0 0-17 15,-2-1 35-15,0 1 113 0,1 0-127 16,-1 0 115-16,1-1-118 0,-1 1 109 0,0-1-117 16,0 1 114-16,-1 0-123 0,2 0 120 0,1 0-115 15,-1 0 113-15,2 0-118 0,-2 0 11 32,1 1 14-32,0-1 0 0,-1 1 11 0,1-1 3 15,0 0 6-15,0 1 1 0,0-1 6 0,-1 0-3 16,1 0 1-16,0 0 4 0,0 2-1 0,0-1 0 15,-1-1 0-15,1 2 2 0,0-2 0 16,0 1 5-16,0 0-4 0,0-1 0 0,-1 0 2 16,1 0 2-16,-1 1-4 0,0-1 1 0,0 0 106 15,-1 0-126-15,-1 0 107 0,-3 0-120 16,6 0 113-16,-3 0-123 0,0 2 115 16,-3-2-119-16,1 0-18 0,0 0 38 0,-1 0-16 15,2 0 25-15,2 0-17 0,0 1 30 0,1-1-22 16,-3 0 38-16,3 2 96 0,-3-2-128 15,0 0 106-15,-2 1-118 0,5 0 107 0,-3-1-113 16,1 0 114-16,-4 2-124 0,1-2 115 0,2 0-114 16,-2 0 112-16,1-2-116 0,4 2 116 15,0-1-118-15,0 0 113 0,0 1-116 0,0 0 117 16,0-2-122-16,1 1 121 0,0 1-115 16,-1-2 113-16,2 2-114 0,-2-1 113 0,1 1-110 15,0 0 114-15,0 0-119 0,0 0 120 0,0-1-115 16,1 0 113-16,-1 0-115 0,1 0 128 15,0 0-134-15,0-1-7 0,-1 1 37 0,3-1-15 16,0 1 24-16,-2-3-11 0,2 3 25 16,2-2-6-16,0 0 12 0,-1 0-17 0,2 1 23 15,-1-1-22-15,0 1 24 0,-3 0-23 0,5 0 30 16,-3 1-21-16,2-1 17 0,0 0-23 16,1 0 24-16,-1 1-26 0,2-1 31 15,-1 0-29-15,1 1 25 0,1-2-24 0,0 0 25 16,1 1-23-16,1 0 28 0,0-1-27 0,0 1 25 15,3-2-28-15,1 1 29 0,0 0-30 16,-5 0 24-16,1 0-26 0,0 1 30 0,0-1-25 16,-2 1 27-16,3 0-29 0,-2 1 3 0,0-2 5 15,-1 2 19-15,1-1-23 0,0 1 24 16,1-2-27-16,0 3 30 0,1-2-28 0,-1-1 25 16,1 3-24-16,1-2 25 0,2-1-28 15,1 2 26-15,-3 0-24 0,-2-2 23 0,1 3-25 16,1-2 21-16,-3 1-18 0,-1 0 22 0,1 1-24 15,1 0 29-15,-1-2-31 0,-1 1 29 16,-1 1-29-16,1-2 22 0,0 2-20 16,-1-1 26-16,0 1-26 0,0 0 22 0,-1-1-21 15,1 1 22-15,-2-1-23 0,0 1 24 0,-1 0-22 16,4 0 21-16,-4 0-25 0,1 0 27 16,1 0-24-16,-1 1 24 0,1-1-24 0,-2 1 40 15,0-1-41-15,1 0 21 0,-2 0-22 0,6 0 24 16,-4 0-24-16,-1 0 27 0,5-2-24 15,-3 2 19-15,1 0-22 0,0 0 28 0,0 0-29 16,-3 0 24-16,2 0-25 0,1 0 28 16,0 0-26-16,-3 0 27 0,0 1-30 0,-2-1 24 15,3 1-22-15,-2-1 28 0,1 0-26 0,-2 0 25 16,3 0-23-16,-2 0 21 0,-1 0-23 16,0 0 26-16,1 0-26 0,2 0 23 15,-2 0-24-15,1 0 28 0,-1 0-28 0,4 0 31 16,-3 0-34-16,1 0 27 0,-3 0-24 0,1 0 20 15,0 0-21-15,1 0 27 0,-4 0-28 16,3 1 26-16,-1-1-24 0,-1 2 29 0,-2-1-33 16,2 1 29-16,-3-1-27 0,2 0 27 0,-1 1-28 15,-2-2 30-15,1 1-27 0,-2 1 28 16,2-1-28-16,-1 0 26 0,1 2-26 0,1-1 22 16,-4 0-21-16,3-1 27 0,-2 1-30 15,2 0 26-15,-3 0-24 0,4 0 26 0,-4-1-27 16,3 2 27-16,-5-2-26 0,1 0 26 0,-1 0-26 15,4 1 26-15,-2 1-28 0,0-3 27 16,-3 2-24-16,6 0 27 0,-5 1-26 16,1-2 20-16,-3 0-6 0,2 1 9 0,4 0-26 15,-1-1 23-15,1 1-23 0,1 0 29 0,0-1-27 16,0 1 24-16,0-2-26 0,0 2 27 16,2-1-25-16,-2 0 25 0,3 1-27 0,-1-1 16 15,-2 1-24-15,2-1 37 0,0-1 102 16,0 2-127-16,1-1 106 0,-2 1-123 0,0 0 114 15,1-2-130-15,0 1 116 0,-2 1-119 0,1-1 115 16,0 0-117-16,1 0 111 0,-2 0-118 16,2 0 124-16,-1-1-126 0,0 2 117 0,0-2-118 15,-2 1 118-15,2 0-118 0,1-1 118 16,-3 0-116-16,0 0 120 0,-4 2-122 0,-13-2-14 16,25 1 37-16,-25-1-18 0,22 0 37 15,-22 0-27-15,18 2 33 0,-18-2-15 0,16 1 23 16,-16-1-21-16,11 1 32 0,-11-1 103 0,0 0-125 15,16 1-16-15,-16-1 33 0,0 0-10 16,13 0 15-16,-13 0-15 0,0 0 31 0,0 0-20 16,14 2 23-16,-14-2-5 0,0 0 28 15,0 0-8-15,0 0 9 0,0 0-23 0,13 1 23 16,-13-1-25-16,0 0 14 0,0 0-23 0,0 0 23 16,0 0-25-16,0 0 11 0,0 0-25 15,0 0 20-15,0 0-28 0,0 0 15 16,11-1-27-16,-11 1 21 0,0 0-17 0,0 0 19 15,0 0-20-15,0 0 21 0,0 0-19 0,0 0 26 16,0 0-23-16,0 0 23 0,0 0-9 16,0 0 9-16,0 0-21 0,0 0 21 0,0 0-19 15,0 0 24-15,0 0-22 0,0 0 17 16,0 0-10-16,0 0 10 0,0 0-17 0,0 0 23 16,0 0-24-16,0 0 25 0,0 0-23 0,0 0 23 15,0 0-13-15,0 0 12 0,0 0-25 16,14 1 27-16,-14-1-28 0,0 0 33 0,0 0-33 15,0 0 26-15,0 0-19 0,0 0 17 16,0 0-26-16,0 0 28 0,0 0-30 0,0 0 26 16,0 0-29-16,0 0 27 0,0 0-17 15,0 0 12-15,0 0-25 0,0 0 29 0,0 0-30 16,0 0 28-16,0 0-25 0,0 0 22 0,0 0-16 16,0 0 21-16,0 0-25 0,0 0 22 15,0 0-23-15,7-4 29 0,-7 4-25 0,0 0 24 16,0 0-21-16,0 0 16 0,0 0-26 15,0 0 31-15,0 0-26 0,0 0 25 0,0 0-25 16,14-2 24-16,-14 2-22 0,0 0 21 16,0 0-23-16,0 0 26 0,0 0-28 0,10-3 25 15,-10 3-23-15,0 0 24 0,0 0-20 16,0 0 18-16,0 0-27 0,12-2 27 0,-12 2-27 16,0 0 27-16,0 0-30 0,0 0 42 0,14 0-27 15,-14 0 16-15,0 0-26 0,0 0 28 16,0 0-29-16,13-2 29 0,-13 2-27 0,0 0 24 15,0 0-20-15,14-2 21 0,-14 2-23 0,0 0 26 16,0 0-27-16,15 0 26 0,-15 0-28 16,0 0 24-16,0 0-15 0,16 0 14 15,-16 0-23-15,0 0 28 0,15 0-27 0,-15 0 26 16,0 0-22-16,15 0 24 0,-15 0-21 0,0 0 19 16,15 0-25-16,-15 0 26 0,0 0-23 15,16 2 26-15,-16-2-33 0,0 0 30 0,15-2-20 16,-15 2 17-16,0 0-23 0,18 0 24 15,-18 0-28-15,0 0 29 0,15 0-24 0,-15 0 25 16,0 0-26-16,16 0 23 0,-16 0-22 0,0 0 31 16,18 0-30-16,-18 0 29 0,16 0-26 15,-16 0 23-15,18-2-19 0,-18 2 23 0,22-2-32 16,-10-1 33-16,1 2-31 0,4-1 28 16,0 0-28-16,2-1 25 0,-2 1-18 0,3-2 19 15,-1 2-26-15,1 0 26 0,0-1-30 16,3-1 34-16,1 1-28 0,0-1 28 0,-1-1-25 15,4 3 20-15,-3-3-27 0,4 2 33 0,-2-1-35 16,2 1 33-16,1 0-29 0,4-2 27 16,0 0-28-16,1 3 25 0,0-1-27 0,3 0 28 15,-3 0-29-15,2 0 31 0,-1 0-32 16,2 0 28-16,-1 1-19 0,2 0 21 0,-2 0-26 16,1-1 28-16,1 2-29 0,-1-2 29 0,2 2-33 15,-1-2 31-15,-1 1-19 0,2 1 14 16,0 0-18-16,-2-2 22 0,0 2-25 15,2-1 31-15,0 1-35 0,0-2 35 0,-1 3-34 16,1-2 26-16,1 0 102 0,-1 1-123 0,1-1 104 16,0 1-125-16,0-1 115 0,0 0-123 15,0 1 112-15,0 1-118 0,0-1 108 0,-2 0-113 16,0 0 118-16,2 0-118 0,-3-1 109 0,-1 2-112 16,-4 0-13-16,1 0 31 0,-2 0-18 15,1 2 41-15,0-1-25 0,-1-1 39 0,1 1-33 16,-1 0 35-16,6 0-28 0,-7 0 29 15,3 1-26-15,-2 0 29 0,0-1-30 0,5 1 32 16,-5 0-30-16,4 0 35 0,-4-1-33 0,0 2 33 16,0-2-35-16,0 1 34 0,0 1-31 15,1-2 34-15,-2 1-35 0,1 0 40 0,-1 1-37 16,0 0 30-16,0-2-31 0,-1 2 28 16,1-2-28-16,-2 3 31 0,1-2-29 0,-2 1 29 15,-1-1-27-15,1 2 24 0,1-2-27 16,-1 0 37-16,-1 0-33 0,1 1 37 0,0-2-42 15,-2 2 30-15,1-2-32 0,0 1 31 0,0 1-28 16,-1-1 37-16,0 2-40 0,0-2 31 16,0-1-30-16,0 2 31 0,-1-1-29 0,2 0 30 15,-2 1-30-15,1-2 32 0,-1 3-32 16,1-1 27-16,0-2-25 0,-2 2 29 0,2 0-32 16,-3-1 31-16,0 0-31 0,1 1 40 0,0-3-40 15,-2 3 32-15,1-2-33 0,-1 1 31 16,1 1-28-16,0-3 37 0,-2 2-41 15,2-1 29-15,-1 0-25 0,0 1 33 0,0 0-34 16,0-2 30-16,0 1-30 0,0 1 34 0,0-1-36 16,0 0 29-16,1 1-26 0,-1-1 31 15,2-1-31-15,-3 2 28 0,2-1 100 0,0 0-126 16,-2-1 106-16,2 2-122 0,-1-1 106 0,-1 1-110 16,1-2 102-16,0 1-117 0,-2-1 116 15,1 1-124-15,-1 0 116 0,-2-1-116 0,-1 0 117 16,-3 2-118-16,-13-2 114 0,24 1-117 15,-24-1 118-15,23 2-117 0,-23-2 113 0,19 1-115 16,-19-1 114-16,18 3-103 0,-18-3 104 0,14 0-115 16,-14 0 119-16,13 3-116 0,-13-3 115 15,0 0-110-15,16 1 110 0,-16-1-114 0,0 0 119 16,14 3-113-16,-14-3 111 0,0 0-112 16,0 0 110-16,13 1-108 0,-13-1 112 0,0 0-110 15,0 0 107-15,0 0-111 0,14 0 107 16,-14 0-109-16,0 0 112 0,0 0-110 0,0 0 113 15,0 0-144-15,0 0 146 0,12 2-115 0,-12-2 111 16,0 0-111-16,0 0 106 0,0 0-104 16,0 0 112-16,0 0-114 0,0 0 116 0,0 0-114 15,0 0 112-15,0 0-111 0,0 0 108 16,0 0-110-16,11 2 113 0,-11-2-113 0,0 0 107 16,0 0-115-16,0 0 106 0,0 0-108 0,0 0 110 15,0 0-115-15,0 0 118 0,0 0-111 16,0 0 120-16,0 0-112 0,0 0 109 15,0 0-107-15,0 0 111 0,0 0-108 0,0 0-10 16,0 0 38-16,0 0-14 0,0 0 51 0,0 0 110 16,0 0-103-16,0 0 102 0,0 0-107 15,0 0 101-15,0 0-108 0,0 0 95 0,0 0-114 16,0 0 97-16,0 0-112 0,0 0 92 16,0 0-86-16,0 0 26 0,0 0-13 0,0 0 0 15,-12 1 0-15,12-1 0 0,0 0 0 0,0 0 0 16,0 0 0-16,-16 1 0 0,16-1 0 15,0 0 0-15,0 0 0 0,0 0 0 0,-13 1 0 16,13-1 0-16,0 0 0 0,0 0 0 16,0 0 0-16,0 0 0 0,0 0 0 0,-13 0 0 15,13 0 0-15,0 0 0 0,0 0 0 16,0 0 0-16,0 0 0 0,0 0 0 0,0 0 0 16,0 0 0-16,0 0 0 0,0 0 0 0,0 0 0 15,0 0 0-15,0 0-6 0,0 0 12 16,0 0-38-16,0 0 64 0,0 0-78 0,0 0 92 15,0 0-99-15,0 0 104 0,0 0-107 16,0 0 104-16,3 10-99 0,-3-10 103 0,0 0-100 16,0 0 101-16,8 5-107 0,-8-5 112 15,0 0-111-15,0 0 103 0,0 0-103 0,0 0 109 16,8 5-103-16,-8-5 94 0,0 0-85 16,0 0 76-16,0 0-67 0,0 0 58 0,0 0-55 15,0 0 52-15,0 0-50 0,11 3 48 0,-11-3-48 16,0 0 48-16,0 0-56 0,0 0 64 15,0 0-70-15,0 0 76 0,0 0-76 0,0 0 76 16,13 0-75-16,-13 0 74 0,0 0-74 16,0 0 74-16,13-1-71 0,-13 1 68 0,0 0-69 15,14 0 70-15,-14 0-64 0,0 0 58 16,17-2-54-16,-17 2 50 0,13 0-54 0,-13 0 58 16,14 0-58-16,-14 0 58 0,15-2-63 0,-15 2 68 15,15 0-69-15,-15 0 70 0,21 0-81 16,-21 0 92-16,21 0-93 0,-21 0 94 0,22 2-94 15,-22-2 94-15,24 0-92 0,-10 0 90 16,-2 2-90-16,6-1 90 0,-2 1-85 0,2-1 80 16,-1 1-79-16,-1-2 78 0,2 1-76 0,0-1 74 15,-1 0-75-15,2 2 76 0,0-2-71 16,-4 0 66-16,4 1-69 0,-1 0 72 0,1 0-73 16,0 0 74-16,0-1-78 0,1 1 82 0,-1 0-88 15,2 0 4-15,0 0 10 0,0 2 2 16,-1-2 10-16,2 1 3 0,-1 0 4 15,0 0 13-15,1-1-6 0,-1 0-3 0,-1 0 6 16,1 1 1-16,2-2-7 0,-2 0 1 0,2 0 10 16,0 0-1-16,2 0-3 0,1 0 94 15,1 0-114-15,0-2 101 0,0 2-110 0,0 0 99 16,1 2-105-16,0-2 101 0,1 0-107 0,-1 2 109 16,2-2-114-16,0 1 10 0,1-1 11 15,1 0-2-15,-1 0 11 0,3 0 5 0,3 0 3 16,0-1 0-16,1-1 7 0,2-1-1 15,-2 1 4-15,3-2-4 0,-1 1 104 0,0-2-118 16,0 3 96-16,5-4-109 0,-7 3 102 0,-1 0-110 16,0 0-31-16,2 1 52 0,-2 1 98 15,0-2-106-15,-1 2 98 0,0 0-110 16,2-1 106-16,-1 2-112 0,1-2 105 0,-1 1-106 16,0 0 103-16,3-1-103 0,-2 1 92 0,1-1-88 15,0 1 84-15,1 0-78 0,0 0 72 16,-1-2-67-16,2 1 62 0,-2 1-60 0,0-2-45 15,-1 0 51-15,2 2-30 0,0-1 43 16,0 0-32-16,1 0 48 0,0-1 89 0,1 2-114 16,0-1 98-16,7 0-102 0,0-1 95 0,-8 3-116 15,3-2 109-15,-3 0-108 0,0 2 86 16,3 0-69-16,-2-1-44 0,-1 1 48 0,0-1-31 16,-1 0 47-16,0 0-32 0,0 0 38 15,-2 1-30-15,0-2 41 0,0 2-32 0,2-1 33 16,-2 1-31-16,-1 0 28 0,0 0-27 15,1 0 34-15,0 0-35 0,-1 0 31 0,-1 1 100 16,1 1-119-16,-7-1 95 0,8 0-113 0,-7 0 103 16,0 0-113-16,1 0 86 0,-2-1-77 15,1 2 52-15,0 0-38 0,-1-2 24 0,-1 2-13 16,-1-1 2-16,1 2-2 0,0-2-72 16,0 0 49-16,-2 1-29 0,0-1 44 0,0 1-33 15,0-2 41-15,0 1-34 0,-1 1 42 0,0-1 94 16,0-1-118-16,0 1 106 0,0 1-119 15,-3-1 99-15,2-1-107 0,1 2 95 16,-2-1-95-16,-2 0 76 0,0-1-64 0,1 0 52 16,-2 2-50-16,1-2 48 0,-2 2-48 0,0-1 48 15,0 1-48-15,-2-2 48 0,0 0-56 16,0 1 64-16,-2-1-61 0,-3 2 58 0,1-2-61 16,-14 0 64-16,25 1-67 0,-25-1 70 15,24 2-70-15,-24-2 70 0,23 0-59 0,-23 0 48 16,21 0-47-16,-21 0 46 0,18 0-43 0,-18 0 40 15,15 0-44-15,-15 0 48 0,0 0-45 16,18 0 42-16,-18 0-41 0,0 0 40 0,17 0-41 16,-17 0 42-16,0 0-33 0,16-2 24 15,-16 2-24-15,11-3 24 0,-11 3-27 0,12-1 30 16,-12 1-27-16,12-1 24 0,-12 1-29 16,12-3 34-16,-12 3-37 0,12-3 40 0,-12 3-41 15,13 0 42-15,-13 0-45 0,13-2 48 0,-13 2-45 16,14-2 42-16,-14 2-48 0,12-3 54 15,-12 3-56-15,13-1 58 0,-13 1-59 0,13 0 60 16,-13 0-65-16,11-2 70 0,-11 2-73 16,0 0 76-16,16-2-75 0,-16 2 74 0,0 0-74 15,15 0 74-15,-15 0-73 0,0 0 72 0,14-2-69 16,-14 2 66-16,0 0-65 0,11-3 64 16,-11 3-56-16,0 0 48 0,0 0-39 15,12-1 30-15,-12 1-26 0,0 0 22 0,0 0-15 16,0 0 8-16,14 0-15 0,-14 0 22 0,0 0-16 15,0 0 10-15,0 0-5 0,0 0 0 16,0 0 0-16,11-1 0 0,-11 1 0 0,0 0 0 16,0 0 0-16,0 0 0 0,0 0 0 15,0 0 0-15,0 0-5 0,0 0 10 0,0 0-17 16,0 0 24-16,13-1-29 0,-13 1 34 0,0 0-58 16,0 0-106-16,0 0 7 0,0 0 60 15,0 0-178-15,0 0-33 0,0 0-58 0,11 2-66 16,-11-2-93-16,0 0-148 0,0 0-219 15,0 0-534-15,0 0-1012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9:04.74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1567 16161 138 0,'0'0'447'0,"0"0"-83"0,0 0-48 15,0 0-45-15,0 0-33 0,0 0-19 0,0 0-22 16,0 0-9-16,0 0 129 0,0 0-161 0,0 0 138 15,0 0-178-15,0 0 6 0,0 0 7 16,0 0 13-16,0 0-5 0,0 0-11 0,0 0-10 16,0 0-10-16,0 0 5 0,0 0-4 15,0 0-2-15,0 0-9 0,12 2 0 0,-12-2 1 32,0 0 23-32,0 0-15 0,16 0-5 0,-16 0-13 0,0 0-5 0,14 0-12 0,-14 0 3 15,0 0 3-15,20 0-1 0,-20 0-6 0,14-1 3 16,-14 1-9-16,17 0 2 0,-17 0-18 15,21 0 10-15,-21 0-16 0,19-1-1 0,-19 1 1 16,24-1-8-16,-24 1 2 0,25-2 0 0,-25 2-2 16,26-2 0-16,-9 1-4 0,1 0-1 15,-1 1 3-15,2-2-3 0,1 0 5 0,-1 1-1 16,2-1-3-16,0 1 3 0,0-2-1 16,1 2-3-16,4-2 3 0,-1 1-1 0,2-2-4 15,-2 1 2-15,2 0-5 0,-1-1-1 0,2-1-3 16,-1-1 1-16,1 2 2 0,3-2-6 15,-1 0 0-15,1-2 107 0,-1 1-131 0,1 3 0 16,0-3 4-16,0 1 2 0,0 0 4 16,1 0-1-16,0 2-1 0,0-2 2 0,0 1 3 15,1-1-5-15,-1 2 4 0,0 0-9 0,-3 0 6 16,-1 0 11-16,6 0-13 0,-5 1 0 16,1-1 4-16,-1 0-6 0,1 2 3 0,-2-3-2 15,1 4 0-15,-1-2 1 0,1 0 1 16,-3 1 1-16,2 1-2 0,-1-2 1 0,0 2 3 15,-1-1-6-15,0 1 7 0,-1 0-5 0,0 0-3 16,1 1 0-16,-3-1 4 0,1 1-3 16,0 0 1-16,-1 1 6 0,4-1 3 0,-4 0-7 15,1 1 1-15,3 0-4 0,-6 0 4 16,5-1 2-16,-2 2-7 0,0-1 3 0,1 0 3 16,-3 1-4-16,1-1 1 0,0 0 4 0,-2 0-5 15,4 0 4-15,-2 2 1 0,-1-2-6 31,0 1 5-31,1-2 1 0,2 2-3 0,-3 1 1 0,-2-2-2 0,3 0 0 0,-1 1 2 0,-1 0 0 16,2-1-5-16,-1 0 2 0,0 1 4 16,-2-1 106-16,2 1-131 0,0-1 112 0,-1 1-125 15,2-1 117-15,2 2-123 0,0-1 120 16,1 0-127-16,-2-1 114 0,2 0-120 0,0 2 120 16,0-1-125-16,0-1 129 0,0 0-134 0,0 2 128 15,1-1-117-15,0-1 117 0,0 2-122 16,1 0 122-16,0-2-121 0,-1 2 14 0,1-2 5 15,1 2 3-15,0-2 121 0,-2 2-126 16,3 0 117-16,-1-2-120 0,0 1 112 0,0-1-117 16,1 0 108-16,-2 1-112 0,2-1 121 0,-2 1-124 15,1-1 118-15,1 1-118 0,0 0 119 16,0-1-123-16,0 2 123 0,0-1-121 0,1-1 117 16,0 0-117-16,0-1 117 0,0 3-115 15,1-1 118-15,2-1-124 0,-3 2 123 0,1-1-120 16,-1-1 121-16,0 1-123 0,0-1 121 0,0 2-122 15,0-1 121-15,0-1-120 0,-1 1 122 16,1 0-118-16,-1 0 110 0,0 0-112 0,0-1 119 16,-1 0-119-16,-1 2 116 0,1 0-118 0,-1-2 120 15,1 3-124-15,-1-3 125 0,0 2-119 16,1 0 118-16,-1 0-119 0,1-1 10 0,-1 0 18 16,1 1-1-16,-1-1 7 0,2 1 7 15,-2-1 2-15,1 0 3 0,0 1 4 0,-1-1 9 16,1 0-9-16,-1 0 0 0,0 0 7 0,0 0-4 31,0-1 2-31,-1 2 1 0,1-1-1 0,-1-1 7 0,0 1-10 0,0 0 6 16,0-1 1-1,-2 1-3-15,2-1 9 0,-2 1-8 16,1-1 0-16,-1 0 3 0,-3 1 2 0,3 1-3 16,-2-3 3-16,3 1 1 0,0 1-6 15,-4-1 10-15,4 0-3 0,-2-1-3 0,0 1-1 16,1 0-1-16,-2-1-2 0,1 0 7 0,0 0-7 15,0 0 6-15,0 0-1 0,0 0-1 16,3 0-3-16,-4 0 2 0,1 0-2 0,-1 0 2 16,1 0-2-16,0 0 0 0,0 0 1 15,-3 0 0-15,2 0 2 0,1-1-1 0,0 1 6 16,-3 0-6-16,2-1-1 0,-1 1-4 0,2-1 5 16,-4 1 2-16,2 0 12 0,1 0-15 15,-3-1-2-15,1 0-1 0,1 0 5 16,-3 1 1-16,2 0 106 0,0 0-127 0,0-1 2 15,0 1 1-15,-1 0 5 0,0-2 4 0,1 1-1 16,1 1 8-16,-4 0-4 0,3 0 0 16,1-2 4-16,-3 2-5 0,2-1 4 0,1 0-1 15,-2 1 1-15,1-2 4 0,0 2-5 16,2-1 6-16,-2 0-4 0,1 0 0 0,-1 0 2 16,1 1-4-16,-1-1-6 0,1 0 15 0,1 1-7 15,-3-2 1-15,2 1-2 0,1 1 2 16,-3 0 2-16,2 0-3 0,1 0 7 0,-4-1-10 15,2 1 4-15,2-1-3 0,-4 1-3 16,2-1 8-16,0 1-2 0,-2-1 106 0,2 0-130 16,-1 1 113-16,0-1-124 0,0 1 113 0,1 0-124 15,-3-1 118-15,2 0-123 0,0 0 119 16,-2 1-121-16,2-1 114 0,-2 1-117 0,2-2 11 16,1 2 8-16,-2 0 6 0,0-2 10 15,1 2 5-15,-2 0 0 0,4-2 3 0,-3 2-2 16,0-1 7-16,0 0 0 0,0 0 14 15,0 0-15-15,1 0 0 0,-2 0 7 0,2-1-2 16,-2 1 1-16,0 0-1 0,0 1 7 0,0-2 6 16,-2 1-12-16,-1 0 0 0,-1 0 0 15,-14 1 1-15,24-1 0 0,-24 1 0 0,25-1-1 16,-25 1 6-16,21-1-15 0,-21 1 12 16,20 0 1-16,-20 0-1 0,15 0-1 0,-15 0-1 15,15-1 0-15,-15 1-2 0,0 0-2 0,17 0 7 16,-17 0-1-16,0 0 3 0,16 0 0 15,-16 0 4-15,0 0-1 0,0 0 2 16,13 0-7-16,-13 0 8 0,0 0 0 0,0 0 4 16,0 0-9-16,16 0 108 0,-16 0-127 0,0 0 3 15,0 0-1-15,0 0 4 0,0 0 4 16,0 0-3-16,13 0 4 0,-13 0-1 0,0 0 0 16,0 0 0-16,0 0-6 0,0 0 12 15,0 0 1-15,0 0-10 0,0 0 2 0,0 0 6 16,0 0-5-16,0 0 1 0,13 0-5 0,-13 0 5 15,0 0 9-15,0 0-4 0,0 0 2 16,0 0-7-16,0 0-2 0,0 0 6 0,0 0 1 16,0 0-10-16,0 0 0 0,0 0-1 15,0 0-1-15,0 0 7 0,0 0 1 0,0 0-1 16,0 0 17-16,0 0-4 0,0 0-13 16,0 0 4-16,0 0-3 0,0 0 9 0,0 0-10 15,0 0 3-15,0 0 2 0,0 0-3 0,0 0-1 16,0 0 1-16,0 0-4 0,0 0 0 15,0 0-1-15,0 0 0 0,0 0 15 0,12-2-15 16,-12 2 2-16,0 0-1 0,0 0 1 16,0 0 4-16,0 0-1 0,0 0 3 0,0 0 0 15,10-1-5-15,-10 1 0 0,0 0 0 0,0 0 9 16,0 0-7-16,17 0-2 0,-17 0-1 16,0 0 113-16,0 0-131 0,16 0 115 0,-16 0-129 15,0 0 113-15,16 0-119 0,-16 0 111 16,0 0-118-16,15-1 117 0,-15 1-121 0,0 0 117 15,18 1-119-15,-18-1 117 0,0 0-115 16,16 0 113-16,-16 0-115 0,0 0 120 0,18 0-123 16,-18 0 115-16,0 0-117 0,20 0 118 0,-20 0-119 15,0 0 123-15,18 0-121 0,-18 0 120 16,0 0-122-16,20 0 117 0,-20 0-113 0,11 0 117 16,-11 0-122-16,14 0 121 0,-14 0-116 15,12 1 117-15,-12-1-119 0,0 0 120 0,20 0-121 16,-20 0 121-16,11 0-120 0,-11 0 119 0,0 0-120 15,20 0 122-15,-20 0-124 0,0 0 125 16,17 0-121-16,-17 0 116 0,0 0-118 0,19 0 120 16,-19 0-124-16,0 0 128 0,17 0-121 15,-17 0 114-15,0 0-115 0,19 2 11 0,-19-2 8 16,13 0 11-16,-13 0 4 0,14 0 6 16,-14 0-1-16,13 0 6 0,-13 0-3 0,14 1 15 15,-14-1-7-15,13 0 6 0,-13 0-5 0,14 0 10 16,-14 0-7-16,13 1 0 0,-13-1-3 15,11 1 0-15,-11-1 7 0,0 0 2 0,18 1-1 16,-18-1 1-16,0 0-7 0,19 0-1 0,-19 0 10 16,0 0-10-16,15 1 6 0,-15-1 1 15,0 0 2-15,13 0-2 0,-13 0 2 0,0 0 1 16,0 0 2-16,16 1-6 0,-16-1 9 16,0 0 8-16,0 0-8 0,0 0 3 0,13 0 3 15,-13 0 6-15,0 0 3 0,0 0 11 0,0 0 105 16,0 0-123-16,0 0 99 0,12 1-122 15,-12-1 101-15,0 0-118 0,0 0 104 16,0 0-120-16,0 0 111 0,0 0-120 0,0 0 113 16,0 0-108-16,0 0 104 0,0 0-117 0,0 0 109 15,13 2-108-15,-13-2 114 0,0 0-120 0,0 0 117 0,0 0-110 0,0 0 109 16,0 0-111-16,0 0 113 0,0 0-117 16,0 0 111-16,0 0-110 15,0 0 112-15,0 0-108 0,0 0 107 0,0 0-107 0,0 0 110 0,0 0-104 16,0 0 111-16,0 0-106 0,0 0 107 15,0 0-107-15,0 0 107 0,0 0-112 16,0 0 110-16,0 0-110 0,0 0 114 0,0 0-113 16,0 0 105-16,0 0-105 0,0 0 110 0,0 0-111 15,0 0 108-15,0 0-101 0,0 0 104 16,0 0-109-16,0 0 106 0,0 0-110 0,0 0 111 16,0 0-109-16,0 0 108 0,0 0-110 15,0 0 108-15,0 0-110 0,0 0 109 0,0 0-109 16,0 0 104-16,0 0-100 0,0 0 105 0,0 0-107 15,0 0 106-15,0 0-104 0,0 0 105 16,0 0-107-16,0 0 106 0,0 0-107 0,0 0 104 16,0 0-106-16,0 0 109 0,0 0-104 15,0 0 105-15,0 0-109 0,0 0 111 0,0 0-110 16,0 0 104-16,0 0-106 0,0 0 104 16,0 0-106-16,0 0 110 0,0 0-109 0,0 0 114 15,0 0-115-15,0 0 108 0,0 0-108 0,0 0 109 16,0 0-105-16,0 0 100 0,0 0-99 15,0 0 108-15,0 0-111 0,0 0 110 0,0 0-103 16,0 0 98-16,0 0-102 0,0 0 100 16,0 0-102-16,0 0 110 0,0 0-110 0,0 0 108 15,0 0-110-15,0 0 109 0,0 0-111 0,0 0 88 16,0 0-74-16,0 0 98 0,0 0-107 16,0 0 114-16,0 0-115 0,0 0 103 15,0 0-106-15,0 0 106 0,0 0-98 0,0 0 98 16,0 0-107-1,0 0 109-15,0 0-108 0,0 0 102 0,0 0-105 0,0 0 113 0,0 0-100 16,0 0 99-16,0 0-111 0,0 0 108 0,0 0-103 16,0 0 105-16,0 0-113 0,0 0 110 0,0 0-113 15,0 0 127-15,0 0-117 0,0 0 112 16,0 0-105-16,0 0 99 0,0 0-112 0,0 0 115 16,0 0-110-16,0 0 109 0,0 0-107 15,0 0 110-15,0 0-104 0,0 0 98 0,0 0-106 16,0 0 108-16,0 0-105 0,0 0 106 0,0 0-109 15,0 0 106-15,0 0-101 0,0 0 104 16,0 0-108-16,0 0 108 0,0 0-107 16,0 0 104-16,0 0-106 0,0 0 106 0,0 0-101 15,0 0 103-15,0 0-109 0,0 0 108 0,0 0-112 16,0 0 111-16,0 0-106 0,0 0 102 16,0 0-110-16,0 0 121 0,0 0-110 0,0 0 102 15,0 0-107-15,0 0 108 0,0 0-109 16,0 0 114-16,0 0-108 0,0 0 103 0,0 0-107 15,0 0 110-15,0 0-110 0,0 0 108 0,0 0-111 16,0 0 109-16,0 0-100 0,0 0 102 16,0 0-108-16,0 0 113 0,0 0-109 0,0 0 103 31,0 0-109-31,0 0 110 0,0 0-116 0,0 0 115 0,0 0-108 0,0 0 110 0,0 0-111 16,12 1 111-16,-12-1-107 0,0 0 111 15,0 0-117-15,0 0 114 0,0 0-100 0,0 0 101 0,0 0-109 16,0 0 108-16,0 0-109 0,0 0 111 15,0 0-115-15,0 0 114 0,0 0-111 16,0 0 111-16,11 3-109 0,-11-3 118 0,0 0-120 16,0 0 109-16,0 0-111 0,0 0 113 0,0 0-110 15,0 0 110-15,0 0-110 0,0 0 107 16,11 1-109-16,-11-1 117 0,0 0-110 0,0 0 6 16,0 0 9-16,0 0 6 0,0 0 2 0,14 2 106 15,-14-2-113-15,0 0 10 0,0 0 5 16,0 0 1-16,0 0 5 0,0 0 3 0,13 2 1 15,-13-2 1-15,0 0 3 0,0 0 0 16,0 0 2-16,0 0-2 0,14 1 7 0,-14-1-5 16,0 0-5-16,0 0 8 0,11 2 2 15,-11-2-5-15,0 0 4 0,0 0-1 0,12 2-2 16,-12-2 1-16,0 0 2 0,0 0-8 16,14 3 6-16,-14-3 4 0,0 0 4 0,0 0-9 15,14 3 0-15,-14-3 1 0,0 0 4 0,12 1-4 16,-12-1 7-16,0 0-8 0,12 3 1 15,-12-3-2-15,0 0 1 0,13 2 10 0,-13-2-3 16,0 0-9-16,15 1 0 0,-15-1 2 16,10 3 3-16,-10-3 0 0,0 0-2 0,17 2 8 15,-17-2-6-15,11 1-4 0,-11-1 4 16,14 1-6-16,-14-1 0 0,13 1 3 0,-13-1 1 16,14 2 0-16,-14-2 2 0,17 0-1 0,-17 0 3 15,21 1-2-15,-21-1 0 0,22 1-2 16,-22-1 0-16,22 0 2 0,-22 0 3 0,25-1-4 15,-11 1 102-15,3-1-122 0,0-1 112 16,2 1-124-16,2-1 6 0,-1 1 4 0,-2-1 8 16,4 0 1-16,1 1 0 0,-3-2 5 0,3 1-2 15,1 0 6-15,-4 1 0 0,3 0-2 16,-2-2 0-16,1 3 4 0,0-1-2 16,0 0 0-16,-1 1 6 0,1 0-4 0,2 0 3 15,-1 0-6-15,0 0 5 0,-2 0-2 0,2 0 2 16,0 0-1-16,-2 0 2 0,1 1-2 15,1 0 8-15,-1-1-13 0,-2 2-1 0,2-1 4 16,-1 1 4-16,-1-2 0 0,0 1 1 16,1 0-6-16,-1 1 2 0,1 0 1 0,0-1 3 15,-1 0-4-15,-1 1 2 0,1 0-4 0,1-1 5 16,-2 1-5-16,3 1 2 0,-3-2-1 16,3 0 4-16,-1 1-1 0,-2 2-1 0,3-3 1 15,-1 1 4-15,-1 0-4 0,3-1 7 16,-1 2-10-16,3-1 0 0,-3-2 2 0,2 3-1 31,1-2 3-31,-1 1 2 0,-2-1-4 16,0 0 0-16,3 1-1 0,2 0 0 0,-4-1-1 15,-1 0 0-15,-1 0 8 0,3 1-1 0,-1-2-5 16,-1 2 3-16,1-2-4 0,0 1 5 16,-1-1-1-16,0 0-2 0,2 0 1 0,-1 1 2 0,-2 0 1 15,1-1-6-15,1 1-5 0,-3 0 8 0,2 0-4 16,0 0 3-16,-1-1 4 0,0 2-5 15,0-2-3-15,0 1 3 0,-1-1 2 0,1 2 1 0,0-1 0 16,-2-1-5-16,2 1 3 0,0-1 1 0,-2 0 1 16,1 2 5-16,1-2-7 0,-2 1 0 15,1-1 0-15,-2 0-4 0,2 0 3 0,0 1-2 16,-2-1 3-16,1 0-1 0,1 0 1 0,-3 1-3 16,1 0 2-16,1-1 4 0,-1 0 3 15,-1 1-2-15,1-1-6 0,0 2 4 0,-3-2-4 16,1 0 0-16,0 2 1 15,1-2 1-15,-2 1-1 0,-1-1 1 0,4 0 2 0,-1 0-1 16,-2 0 0-16,-1 0 0 0,4-1 0 0,-2 0 3 16,1 0-11-16,1 1 5 0,0-2 6 15,-1 1-5-15,-1 1-6 0,-2-1 7 0,0 0 2 16,2 0 4-16,1 1-5 16,-3-1 6-16,4-1-10 0,-3 2 2 0,1 0 1 0,0-1-2 15,0 1 1-15,-3-1 1 0,1 1 1 0,3-2-2 16,2 2 2-16,-4-1 0 0,2 1 0 15,-1-2-1-15,-1 2-3 0,-2 0 5 0,1-1-7 16,-1 1 6-16,1 0 0 0,0 0 1 16,-1 0-3-16,1-1 1 0,-1 1 1 0,1 0-3 15,-1 0 1-15,1 0-4 0,-1 0 4 16,0 0 5 0,1 0-8-16,-1 0 2 0,0 1 1 0,0-1 2 15,2 0-1-15,-2 0 4 0,1 0-4 0,-1 0 1 16,0 0-1-16,2 0 2 0,-2 0-6 15,1 0 6-15,0 0-1 0,0 0-4 0,0 0 10 16,4 0-10-16,-2 0 1 0,-2 1-1 16,-1-1 2-16,1 0 1 0,0 0 1 0,-2 0 8 15,8 0-10-15,-4 0 1 0,-1 0 0 0,4 0 0 16,-4 0 0-16,4 0 0 0,-1-1 0 16,2 1 1-16,-1 0 3 0,-1 0-7 15,1-1 5-15,-2 1 1 0,2 0-4 0,1 0-2 16,-1-1 10-16,1 0-7 0,-3 1-6 0,4 0 3 15,1-1 5-15,0 1-5 0,-2 0 3 16,2-1 2-16,0 2-1 0,-1-1-3 0,1-1 1 16,0 1 1-16,-1 1 2 0,1-2-3 15,0 2 0-15,0-1 11 0,-1 0-13 0,2-1 0 16,-1 1 0-16,0 0 2 0,2 0 1 0,-2 0 0 16,1 0 0-16,-2 0 8 0,2 0-8 15,-1 0-3-15,1 0-1 0,-2 0 3 0,1 0 9 16,0 0-6-16,-1 0-4 0,1 0 2 15,-1 0-5-15,2 0 13 0,-2-1-9 0,1 1-4 16,1 0 1-16,-2 0 5 0,2 0 2 16,0 0-3-16,-1 0-1 0,0-1 5 0,0 1-7 15,2-1 0-15,-2 1 1 0,0 0 2 0,1 0 2 16,-1 0-4-16,0 0 8 0,0 0-11 16,1-1 7-16,0 0 5 0,-2 1-9 0,1-1 3 15,0 1-1-15,-1 0-1 0,0 0 0 16,0-1 1-16,0 1 0 0,-1-1 1 0,1 0 1 15,-2 1-8-15,1 0 4 0,0 0 2 16,-1 0 2-16,0 0 0 0,-2 0-4 0,2 0 5 16,-2 0 2-16,-1 2-4 0,1-2-1 0,-3 0-2 15,4 1 1-15,-3-1 2 0,1 0-24 16,-3 1 28-16,1-1-1 0,3 1-1 0,2 0-1 16,-2 0 0-16,1 0 1 0,-1-1 0 15,-1 0 2-15,-1 1-1 0,0-1-5 0,3 0-2 16,0 0 1-16,0 1 8 0,0 0 3 0,0-1-8 15,0 0 5-15,1 0-9 0,-1 1 10 16,0 0-11-16,-2 0 6 0,-2-1-4 0,5 0 9 16,-4 1-9-16,0-1 5 0,-1 0-9 15,0 0 9-15,0 0-7 0,5 1 10 0,-3-1 1 16,-1 1-4-16,-1-1-11 0,0 0 13 16,0 0-8-16,4 0 3 0,-2 0-4 0,0 0 10 15,-3 0-8-15,1 0 6 0,4 0-8 0,-2 0 7 16,-1 1-8-16,-1-1 1 0,-1 0 4 15,6 0-3-15,-2 0 2 0,-2 0 0 0,3 0 7 16,0-1-6-16,-2 1-2 0,0 0 1 16,-3 0 3-16,6 0 1 0,0-1-5 0,-1 0 7 15,1 1-5-15,-1-1 3 0,0 1-5 0,2 0 3 16,-3-2-1-16,3 1-31 0,-2 1 34 16,1-1 3-16,0 0 0 0,-1 1 4 15,2-1-9-15,-1 0 3 0,-1 0 5 0,1 1-5 16,0-1 4-16,-1 0-13 0,1 0 12 0,-1 0-10 15,1 1 12-15,-1 0-13 0,1-2 10 16,0 2-5-16,-3 0 2 0,-1 0-9 0,-1 0 6 16,5 0-5-16,-4 0 10 0,1 0-7 15,1 0 3-15,-1 0-12 0,-3 1 8 0,3-1 6 16,-4 1-7-16,2-1 11 0,-1 1-13 0,0-1 10 16,5 0-7-16,-3 1 8 0,-2 0-14 15,-1 0 9-15,2-1-4 0,-2 1 9 0,2 0-7 16,-2-1-1-16,0 1 2 0,2-1 2 0,-1 1-1 15,0 0-1-15,0-1 2 0,0 1-3 16,0 0 4-16,0 0-6 0,1 0 0 16,-2 0 5-16,2 0-2 0,3-1 1 0,1 1-1 15,-3-1 1-15,3 2 8 0,-1-1-13 0,-1 0 16 16,1-1-3-16,-1 2-2 0,-2-2-8 16,5 1 6-16,-1 0-7 0,-3-1 8 0,3 0-1 15,0 1-4-15,-2 0-6 0,-2-1 7 16,1 0-4-16,-2 0 8 0,6 0-6 0,-1 1 7 15,0-1-5-15,0 1 0 0,-1 0 2 0,1-1 1 16,-2 1-15-16,-1 0 13 0,-2-1-5 16,1 1 5-16,4-1-9 0,-2 0 9 0,-3 0-10 15,-1 1 15-15,2 0-9 0,-1-1 6 0,0 1-9 16,0-1 7-16,1 1-5 0,-14-1 8 16,25 0-6-16,-11 1 6 0,-1-1-8 15,0 0 18-15,1 0-16 0,0 0 12 0,-1 0-21 16,-13 0 13-16,27 0-5 0,-14 0 5 0,1 0-14 15,-1 0 6-15,1 0 4 0,-14 0-3 16,27 0 5-16,-14 1-2 0,1-1-1 0,4 0 1 16,1 0 2-16,-1 0-2 0,0-1 2 15,-1 1-2-15,1 0 9 0,-4 0-8 0,4 0 4 16,-1 0 0-16,1-1-1 0,1 0 1 0,-2 1 3 16,2-2-6-16,1 1 6 0,-1 1-14 15,0-1 8-15,-1 0-3 0,3 0 8 16,0 1-11-16,-2-3 11 0,1 3-10 0,2-1 12 15,-1-1-13-15,0 1 13 0,0-1-10 0,1 2 8 16,-1-1-4-16,1 0-5 0,0-1-2 16,-1 1 8-16,2-1-8 0,0 1 6 0,3-2 9 15,-4 2-11-15,3 0 3 0,0-2-2 0,-2 2-4 16,2-1 4-16,-4 1 3 0,5-1-3 16,-2-1-4-16,2 2 5 0,0 0 3 0,0-2-2 15,0 0 0-15,0 3-4 0,1-2 2 16,0-1 2-16,1 2 3 0,-1 0-3 0,1 0 1 15,-3-2-3-15,5 2 3 0,-2-2 0 0,0 1-3 16,-1 1 1-16,1 0 1 0,0-1-5 16,-1 1 6-16,0-1-1 0,-1 1 1 15,1 0-2-15,-1 0 1 0,0-1-3 0,-3 1-1 16,3 1 5-16,-4-1 0 0,1 0-8 0,0 0 9 16,0 1-1-16,-2 0-4 0,2-1 3 15,-1 0 4-15,1 1-6 0,0-1-4 0,0 1 10 16,1 0-9-16,-2 0 4 0,1-1-4 15,0 1 0-15,1 0 10 0,-2 0-9 0,1 0-2 16,1 0 5-16,0 0 6 0,-2-1-9 0,2 1 1 16,0 1 3-16,-2-2-5 0,1 1 3 15,0 0-1-15,0 0 1 0,0 0 1 0,-2 0-2 16,1 0 2-16,0 0 0 0,-2 0 0 16,2 0-8-16,-1 0 7 0,-1-2-3 0,1 2 4 15,-1 0 7-15,0 0-7 0,-1 0-1 16,1 0 1-16,-2 0 0 0,1 0 11 0,-3 0-8 15,-1 0-6-15,-2 0 0 0,1 0 2 0,4 0-3 16,-1 0 10-16,-3 0-14 0,1 0 7 16,-2 0 0-16,6 0 2 0,-4 0 1 0,1 0-4 15,1 0 0-15,0 0 5 0,-2 0-5 16,3 1 7-16,-2-1-8 0,2 0-1 0,-2 0 4 16,1 1 0-16,2 0-2 0,-3 0-3 15,3-1 5-15,-3 0-2 0,2 1-1 0,0 0 9 16,0 0-7-16,-1-1 7 0,1 1-8 0,-1-1-2 15,1 1 6-15,-2-1 0 0,-1 0-4 16,-1 0 8-16,5 0-11 0,-2 0 3 0,1 0-7 16,-1-1 10-16,-1 1 1 0,-2 0-3 15,0 0-1-15,-2-1 0 0,2 1 3 0,-14 0-2 16,25 1 0-16,-25-1 0 0,24 0-4 0,-24 0 5 16,24 0-4-16,-24 0-2 0,24 0 7 15,-24 0-5-15,19 1 4 0,-19-1 0 0,21 1 1 16,-21-1-4-16,19 0 2 0,-19 0-2 15,15 0 13-15,-15 0-12 0,16 0-3 0,-16 0 4 16,13 0-1-16,-13 0-1 0,14 1 10 16,-14-1-7-16,13 0 3 0,-13 0-7 0,0 0 6 15,18 2-5-15,-18-2-1 0,0 0 4 0,18 2-1 16,-18-2-4-16,0 0-1 0,16 0 0 16,-16 0 6-16,0 0 0 0,13 1 1 0,-13-1 0 15,0 0-5-15,11 2 5 0,-11-2-2 16,0 0 3-16,0 0-2 0,14 0 0 0,-14 0-1 15,0 0-2-15,0 0 6 0,13 1-8 0,-13-1 2 16,0 0-24-16,0 0 32 0,0 0-3 16,12 2-2-16,-12-2 4 0,0 0-5 15,0 0 4-15,0 0 1 0,0 0-4 0,11 1-3 16,-11-1 3-16,0 0 0 0,0 0 0 0,0 0-3 16,0 0 2-16,14 1 1 0,-14-1-3 15,0 0 3-15,0 0-3 0,0 0 8 0,13 2-6 16,-13-2-2-16,0 0 5 0,0 0-7 15,11 1 3-15,-11-1 2 0,0 0-1 0,14 2 6 16,-14-2-6-16,0 0-4 0,15 1 4 0,-15-1 0 16,14 0 0-16,-14 0-1 0,14-1 0 15,-14 1 0-15,20-3 2 0,-20 3-3 0,22-2 3 16,-22 2-1-16,24-1 1 0,-11 0-3 0,4-2 7 16,1 1-5-16,-3 1-4 0,3-1 4 15,1-1 0-15,-3 1 3 0,4-1-4 16,-3 1 2-16,0 0 0 0,0-1-3 0,1 2-1 15,1 0 4-15,-2-1 3 0,2-1-5 0,0 1 2 16,-1-1-1-16,1 1-2 0,-2-1 3 16,3 1 2-16,-2-2 1 0,2 1-4 0,1 0-1 15,-3 0 1-15,2 0-2 0,0 0 1 16,-2 1-1-16,2-2 4 0,-2 2-4 0,2 0 3 16,-1 0 1-16,0 0-4 0,0 0 4 0,-2 0-1 15,4 0-1-15,-3 0 1 0,0 1-1 16,2-1 1-16,-1 1-1 0,0-1 0 0,2 0 3 15,-2 1-5-15,0 0 0 0,3-1 0 16,-2-1 3-16,0 3-3 0,1-1 4 0,-2 0-1 16,2 1-3-16,0-2 1 0,-2 2 1 15,2 0 4-15,1-3-6 0,-4 3 4 0,3 0-9 16,-1-1 6-16,0 2 4 0,0-1-5 0,-1 0 3 16,-2-1 1-16,3 1-1 0,-2 0-3 15,0 0 1-15,1 0 3 0,-4 1-4 0,5-2 0 16,-4 1 2-16,-2 1 3 0,1-1-4 15,3 0 3-15,-1 0 0 0,0 0-5 0,0 3 1 16,-1-3 5-16,-2 2-7 0,0-2 4 0,-1 0-2 16,1 1 0-16,-1 0 0 0,0-1 1 0,-1 0 2 15,6 2 3-15,-3-1-4 0,-2 1 1 16,-1-1-1-16,1-1-1 0,1 1-5 0,1 2 9 16,-1-1-7-16,-1-1 4 0,-2 1 1 15,3 0 1-15,-3-2-3 0,1 1 3 0,-12-1-3 16,22 3 2-16,-22-3 0 0,24 2-2 15,-24-2-4-15,21 2 6 0,-21-2-3 0,18 3 1 16,-18-3 2-16,22 2-3 0,-22-2 4 0,19 3-2 16,-19-3-3-16,19 3 3 0,-19-3 9 15,21 2-7-15,-21-2 5 0,22 3-11 0,-22-3 12 16,20 2-11-16,-20-2 6 0,21 3-7 16,-21-3 8-16,23 4-9 0,-23-4 11 0,21 3-13 15,-21-3 12-15,21 3-14 0,-21-3 14 0,23 3-11 16,-23-3 19-16,22 3-15 0,-22-3 3 15,22 3-5-15,-22-3 10 0,22 2-9 16,-22-2 9-16,21 2-12 0,-21-2 8 0,20 2-8 16,-20-2 12-16,20 2-8 0,-20-2 5 0,19 1-10 15,-19-1 11-15,17 1-9 0,-17-1 10 16,17 2-11-16,-17-2 11 0,16 1-7 0,-16-1 6 16,21 1-7-16,-21-1 9 0,20 1-9 15,-20-1 9-15,20 1-11 0,-20-1 12 0,21 0-12 16,-21 0 13-16,22 0-12 0,-22 0 6 0,22 0-3 15,-22 0 7-15,23-1-12 0,-23 1 9 16,25-1-6-16,-25 1 6 0,23-1-7 0,-10 0 8 16,1-1-12-16,3 2 21 0,1-1-21 15,-2 0 12-15,2 1-9 0,-1-2 8 0,2 2-7 16,0-1 6-16,0-1-8 0,2 1 12 16,1 0-12-16,-2 0 10 0,4 1-4 0,-1-1 5 15,0 0-12-15,-1 0 12 0,5 1-10 0,-3 0 8 16,0-1-9-16,-2 1 11 0,2 0-8 15,-1 0 7-15,-1 0-9 0,-1 0 13 0,0 0-13 16,-1 0 9-16,-1 0-13 0,0 0 15 16,-3 0-12-16,-2 0 13 0,-2-2-10 0,-12 2 0 15,23 0-2-15,-23 0 12 0,20 0-11 0,-20 0 8 16,16 0-11-16,-16 0 10 0,14 0-10 16,-14 0 13-16,13-1-14 0,-13 1 13 0,0 0-12 15,13 0 12-15,-13 0-11 0,0 0 11 16,15 0-9-16,-15 0 13 0,0 0-12 0,0 0 8 15,13 0-22-15,-13 0-31 0,0 0-46 16,0 0-41-16,0 0-30 0,0 0-36 0,13 0 94 16,-13 0-181-16,0 0 88 0,0 0-166 0,0 0-7 15,0 0 38-15,0 0 14 0,0 0 5 16,-12 6-13-16,12-6-56 0,-15 1-51 0,15-1-99 16,-30 2-380-16,10-1-484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9:06.58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1382 17090 417 0,'-14'0'558'0,"14"0"-75"0,-23 2-6 0,23-2-63 15,-18 0-58-15,18 0-45 0,0 0-47 16,-17 0-38-16,17 0-39 0,0 0-28 0,-16 0-35 15,16 0-27-15,0 0-26 0,0 0-11 0,-13 0 2 16,13 0 34-16,0 0 28 0,0 0 12 16,0 0-5-16,0 0-12 0,7 6-1 0,-7-6-10 15,12 1-8-15,-12-1-8 0,20 2 2 0,-8-1 1 16,2 1-4-16,4-1 1 0,2-1-5 16,1 1 5-16,-1-1-16 0,3 0 1 0,1 0-11 15,2-1-1-15,2 0-6 0,0-1-9 16,-3 1 2-16,4-1-11 0,-1 1-1 0,0-2-3 15,1 1 0-15,0 0 5 0,0 1-15 0,1-2 6 16,0 1-8-16,-1-2 1 0,1 3 0 16,-1-2-1-16,2 1-4 0,-1 0-2 0,0 0 136 15,1 0-165-15,-1 1 134 0,0-2-153 16,-1 0 138-16,1 1-152 0,-1 0 144 0,-1 0-147 16,0 1 14-16,0-2 13 0,-1 1 2 0,1 0 8 15,1-1 7-15,-2 1 6 0,2-1-1 0,-1 0 2 16,-1 0 0-16,2 0 2 0,-1 2 1 15,2-3 0-15,-1 1-1 0,1 0 7 0,3 0-7 16,2-2-1-16,-1 1 3 0,0 0 0 0,1-1-5 16,-1 1 5-16,0-1-8 0,1 0 20 15,0 0-20-15,1 0-1 0,-1 0-4 0,0 0 15 16,1 0-6-16,-1-1 6 0,0 0-10 16,1 1-1-16,2-1 7 0,5-2-5 0,-1 1-1 15,3-1 5-15,-2 0-3 0,1 2-2 0,1-2 6 16,0 0-3-16,0 0 1 0,2 1 0 15,-2 0 1-15,2-1 0 0,-1 2 1 0,2-2-9 16,-3 2 9-16,2 1 4 0,-2-1-11 0,1-1-2 16,0 1 4-16,1 1-1 0,-1 0 0 15,2 1 0-15,-2 0 2 0,1 1-8 0,0 0 5 16,0 0 5-16,0 0 5 0,-5 0-11 16,0 2-2-16,-1 1 2 0,2-2 4 0,-1 1 0 15,-1 0-3-15,1 0-1 0,-1 0 1 0,-1 0-1 16,1 1 1-16,0 0-2 0,-2 0 2 0,2 1 1 15,0 0-1-15,-1 1-6 0,2-2 7 16,-1 1 1-16,0 0-1 0,1 0-1 16,-2 0-1-16,1 1 1 0,0-1 0 0,-1-1 0 15,-1 1-3-15,1 1 3 0,-1-1-5 0,-1 1 3 16,0-1 3-16,1 1 0 0,-3 0-1 0,0 0-1 16,-1 1 1-16,0-1 1 0,-1 1-6 15,-1 1 6-15,2-1-3 0,-6 0 2 0,1-1-1 16,-1 2-2-16,1-2 5 0,-1 2-5 15,0 0 2-15,-1-1 15 0,0 1-18 0,1-1-1 16,-1 0-1-16,0 1 4 0,-1 0-1 0,-2-1 7 16,2 1-8-16,-2 0 8 0,0-1-6 0,0 2 4 15,-1-2-3-15,-1 1 13 16,0 1-17-16,-3-3 11 0,-1 3-12 0,1-4 10 0,-1 3-8 0,-1-2 10 16,0 1-10-16,-1 0 12 0,0 0-15 0,-2 0 7 15,-1-2-4 1,-2 2 10-16,-12-3-10 0,21 3 10 15,-21-3-17-15,19 6 17 0,-19-6-4 0,17 3 0 0,-17-3-7 16,14 3 10-16,-14-3-9 0,13 2 8 16,-13-2-3-16,10 3 9 0,-10-3-8 0,0 0 14 15,14 2-10-15,-14-2 9 0,0 0 5 0,0 0 5 16,12 4 4-16,-12-4 7 0,0 0 18 0,0 0 16 16,0 0-8-16,11 2 3 0,-11-2-13 15,0 0-1-15,0 0-16 0,0 0 9 0,0 0-21 16,0 0-2-16,0 0-8 0,0 0 3 15,0 0-11-15,0 0-46 0,0 0-48 0,0 0-76 16,-12-1-88-16,12 1 37 0,0 0-238 0,-17-5 76 16,17 5-203-16,-17-2-30 0,17 2-27 15,-24 0-60-15,7 0-479 0,-3 1-788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313 253,'87'31,"-35"1,0-32,0 0,0-48,0 17,0 15,0 32,0 15,1 1,-1-1,0-15,0-32,0 1,0 15,0-16,0 0,18 0,-18 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9:07.53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1317 16873 75 0,'-17'0'569'0,"4"0"-92"0,13 0-56 0,-21 0-63 16,21 0-49-16,-15-1-69 0,15 1-57 0,0 0-44 15,-17-1-34-15,17 1-14 0,0 0 26 0,0 0 33 16,-9 3 27-16,9-3 22 0,0 0-6 15,9 10-6-15,-9-10-4 0,19 11-10 0,-4-4-15 16,2-1-7-16,4 1-10 16,1 0-9-16,4-2-2 0,6 1 129 0,1 0-164 0,3-2 135 15,3-2-145-15,3 0 129 0,8-1-151 0,2-2 130 16,3-1-159-16,1-1 134 0,2 1-161 0,0-1 17 16,0 1 0-16,0 0 7 0,1 0 4 15,1 0-15-15,-2 2 13 0,1-2 0 0,0 2 1 16,0 0-9-16,1 2-5 0,0-2-4 15,0 2 3-15,-1 0-2 0,0 2 1 0,-2-1 8 16,1 0 4-16,0 0-4 0,-1 0 0 0,0 2-2 16,-1-3 5-16,-3 3-12 0,3-1 19 0,-1 0-12 15,0 1 9-15,1 0-13 0,-2-3 12 16,2 3-12-16,0 1 2 0,0-3-4 0,0 1 4 16,0-1-8-16,-1 1 11 0,-1-2-3 15,0 2-3-15,1-1-1 0,-3-1 4 0,0-1-10 16,2-1 2-16,-2 1 10 0,3 1-10 0,0 0 7 15,1-2-4-15,-1 1-3 0,0 1-5 16,1-1 3-16,0 2-4 0,0 0 6 0,-1 0-17 16,0-1 15-16,-2 1-6 0,2-1 6 0,-2 3-10 15,0-4 12-15,2 1-11 0,0 1 8 16,1-1-8-16,1 0 8 0,0-1-10 0,1 1 9 16,-1-1-8-16,1-1 7 0,1 2-8 0,-1-1 9 15,0 1-6-15,0-2 6 0,-2 1-5 0,1-1-2 16,-1 0 1-16,1 1 7 0,1-1 0 15,-2-1-1-15,1 1-7 0,0 0 7 0,0 0-11 16,-1-1 11-16,0-2-9 0,-2 1 15 16,-2 1-18-16,0-2 8 0,-1 1-8 0,-3 0 8 15,-7-1-7-15,-1 1 10 0,-3 1-15 0,-2-2 15 16,-5 1-13-16,-1 2-4 0,-3-1 3 16,-4 1-56-16,-3 0-44 0,-3 0-18 0,-3 0-7 15,-13 0-3-15,22-1-75 0,-22 1-90 0,13 1 37 16,-13-1-233-16,0 0-35 0,0 0-50 15,0 0-50-15,-8 9-76 0,-6-4-351 0,-8 0-674 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9:08.19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1726 16950 532 0,'0'0'548'0,"-15"-5"-142"16,15 5-100-16,-11-2-67 0,11 2-55 16,0 0-14-16,0 0-2 0,0 0 15 0,0 0 145 15,0 0-151-15,0 0 166 0,15-1-147 0,-2 2 145 16,7-1-156-16,5 3 126 0,5 0-152 15,6 0 9-15,3 1 10 0,10 0 123 0,2 1-158 16,3-2 121-16,2 2-164 0,3-2 1 0,2-2 1 16,3 1-4-16,13-1-9 0,2-1-3 15,2 0-6-15,0-1 2 0,0-1-4 0,-1 1-6 16,2 0-10-16,-1 0-3 0,-1 3 10 16,2-3 1-16,1 2-4 0,1-1-6 0,2 1 1 15,1 1-15-15,0-2 6 0,1 0-14 0,-2 0 4 16,-2 0-12-16,3 0 4 0,0-2-6 0,1 4 7 15,1-2-8-15,-2-2 8 0,2 2-17 16,-1-1 9-16,-2 1-11 0,1 0 0 16,-2 0 3-16,-3 0 2 0,1 0-11 0,1-2 14 0,-2 1-13 15,0 1-6-15,0-2 4 0,-3 0-3 16,-1 1 8-16,-2 0-11 0,-12-1 1 0,-1 1 0 16,-2-1 0-16,-1 1-1 0,0 0 1 0,-2 0-3 15,-3 0 0-15,0-1 6 0,-5 2-4 16,-7 0-4-16,-2 0-21 0,-3 2-37 0,-7-2-55 15,-2 1-54-15,-4 1-41 0,-4-1-13 16,-3-1 1-16,-1 3 94 0,-5 0-200 0,-3 2 61 16,-9-5-222-16,8 11-72 0,-8-11-121 0,-4 15-684 15,-6-4-966-15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9:08.69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1659 17099 476 0,'-20'-11'814'0,"4"0"-245"0,4 3-133 0,5 1-116 15,7 7-55-15,-5-10-56 0,5 10-24 0,9-9 132 16,1 5-171-16,7 0 141 0,8-1-146 16,8 1 33-16,12-2 7 0,5 3 2 0,5-1 5 15,5 3-7-15,4 0 124 0,12 1-158 16,4 0-3-16,2 1-4 0,2 1 130 0,5 1-169 15,1 2 122-15,4 0-168 0,-2 2 131 0,2 1-150 16,-2-1 7-16,1 0 1 0,1-1 17 0,2 2-4 16,0-2-6-16,1-1 5 0,0 0-6 15,-1-1 0-15,0-2-6 0,-2-2 9 0,0 0-10 16,-1-1 9-16,0-2-21 0,1-1-9 16,-3 0 0-16,-1-1 8 0,-2 0-14 0,-3 0 3 15,-6 0-9-15,-2 0 10 0,-4 1-25 0,-12 2-38 16,-2 1-65-16,-2-1-68 0,-2 2 78 0,-2 3-210 15,-4 2 73 1,-2-1-205-16,-2 3-46 0,-4 2-50 0,-3 3-78 0,-6-2-101 0,-5 3-443 16,-4 2-772-16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3:28:14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14787 11324 994 0,'0'0'673'16,"-11"-4"-129"-16,11 4-95 0,0 0-85 0,-10-3-62 16,10 3-56-16,0 0-40 0,0 0-14 31,0 0 28-31,-11-3 11 0,11 3-7 0,0 0-8 16,0 0 0-16,0 0-14 0,5 8-5 0,-5-8-14 15,9 6-14-15,-9-6-11 0,16 6-14 16,-6-1 2-16,4-3-2 0,1 2-14 0,3-2-11 15,2 2-13-15,3 1-5 0,2-3-17 16,1 2-6-16,2-1-16 0,0 1-1 0,4 2-8 16,1-3-7-16,0 2-16 0,1 1 3 0,1-1 3 15,0-2-14-15,3 3 7 0,-2-1-10 16,1-1 9-16,1 0-16 0,-1 0 6 0,2-1-11 16,0 2 11-16,-2-2-9 0,0-1 8 15,2 2-12-15,-2-2 7 0,0 1-5 0,-1-1 3 16,-1 1-9-16,1 1 10 0,-1-2-12 0,-5 1 12 15,0-1-15-15,1 2 13 0,3-2-9 16,-2 0 7-16,-1 0-1 0,5-1-1 16,-1 2-9-16,2-2 12 0,1 1-12 0,-1-1 16 15,-1-1-17-15,1 0 17 0,1 2-16 0,1-2 8 16,-2 0-7-16,1 2 9 0,-2-2-10 16,1 0 9-16,2 0-7 0,-7 0 5 0,1 0-7 15,0 0 10-15,0 0-11 0,-2 1 8 16,2-1-8-16,-1 0 12 0,1 0-11 0,4 1 12 15,1-1-15-15,0 0 14 0,2-1-8 0,0 1 9 16,2-2-5-16,7 1 2 0,0-1-4 16,0-1 9-16,-1 1-11 0,0 0 9 0,-1-1-8 15,-5 1 8-15,-1-1-6 0,1 0 6 16,5 0-9-16,-7 1 9 0,1-1-8 0,0 0 12 16,6-1-11-16,0 1 20 0,-1 0-17 15,2-1 15-15,-1-1-9 0,1 0 17 0,2 0 9 16,-1 1 10-16,5-3 5 0,0 0 7 0,5 0 3 15,7-4-3-15,2 1 0 0,-1-2-34 16,1 0-24-16,0 0 0 0,-2-1 0 0,-2 0 0 16,-12 4 0-16,-1-1 0 0,-5 1 0 15,-10 2 0-15,-5 1 0 0,-6 2 0 0,-6 1 0 16,-2-2 0-16,-5 2-163 0,-12 3-48 0,16-6-87 16,-16 6-93-16,0 0-78 0,6-5-106 15,-6 5-139-15,0 0-141 0,-9-10-579 16,9 10-1046-16</inkml:trace>
  <inkml:trace contextRef="#ctx0" brushRef="#br0" timeOffset="515.54">16392 10834 1660 0,'0'0'711'0,"0"0"-168"0,0 0-41 16,0 0-87-16,-10-4-52 0,10 4-33 0,0 0-22 15,-6-9-15-15,6 9-18 0,-4-11-20 16,4 11-42-16,-2-15-29 0,2 15-34 0,-1-21-22 15,1 4 95-15,0-2-164 0,0-1-11 16,1-5-3-16,0-3-10 0,0-5-6 0,1-3-9 16,-1-9-6-16,0-3 0 0,1-4-2 0,-2 0-3 15,1-7-5-15,1-9-2 0,0-3 129 16,0 1-151-16,2-2 6 0,-3 0 2 0,4-2 1 16,-1-1 2-16,1 0 3 0,-1 0 0 15,1 0 0-15,1 0-1 0,1 4 126 0,1 0-142 16,0 1 4-16,2 3 6 0,1 1 20 15,0 1-20-15,1 1 34 0,1 4-19 0,-1 2 30 16,0 9-24-16,-1 5-4 0,-1 0 10 0,1 3-6 16,0 3 3-16,-3 7-3 0,0 2 0 15,-2 6 1-15,0 1 5 0,-1 4-4 0,0 3-7 16,-1-1-3-16,1 3-36 0,-2 1-55 16,0 2-72-16,-3 10-84 0,5-15-89 0,-5 15-107 15,4-13-93-15,-4 13-140 0,0 0-170 16,3-10-323-16,-3 10-781 0</inkml:trace>
  <inkml:trace contextRef="#ctx0" brushRef="#br0" timeOffset="911.63">16333 8600 833 0,'0'0'647'0,"0"0"-117"0,-15-1-72 0,15 1-92 16,0 0-45-16,0 0-25 0,-11-5-18 16,11 5-18-16,0 0-25 0,2-9-23 0,-2 9-37 15,11-11-20-15,-1 4-27 0,2-2-20 0,1 1-20 16,5-1-13-16,-1-1-11 0,4 1-12 16,-1 0-8-16,1 0-3 0,1 1-6 15,0 0-6-15,0 0-8 0,1 2-2 0,-1-1 2 16,-1 2 3-16,-4 0 4 0,2 3-1 0,-4 0 23 15,0 0 9-15,-15 2 12 0,22 0 11 16,-11 3 27-16,-11-3 37 0,18 8 6 0,-7-1 0 16,-3 2-17-16,-1 3-3 0,-2-1 0 15,1 3-14-15,-3 1-10 0,-1 1-9 0,-1 1-7 32,-2 2-11-32,-1 0-9 0,-1 5-11 0,-3 0-15 15,1-2-6-15,-1 1-9 0,-1-1-10 16,2-1-20-16,-2-5-41 0,4 0-64 0,-1-2-81 15,2-1-89-15,0-2-62 0,2-11-70 16,-2 15-84-16,2-15-92 0,1 13-245 0,-1-13-544 16,0 0-973-16</inkml:trace>
  <inkml:trace contextRef="#ctx0" brushRef="#br0" timeOffset="1364.72">17058 8349 1334 0,'0'0'807'0,"0"0"-88"16,-8-6-57-16,8 6-71 0,0 0-88 0,0 0-71 15,0 0-44-15,-5-9-55 0,5 9-70 16,0 0-51-16,0 0-50 0,0 0-13 0,0 0 7 15,4-8-2-15,-4 8-34 0,10-4-8 16,-10 4-25-16,19-6-8 0,-19 6-9 0,21-4-10 16,-6-1-8-16,0 2-9 0,1 0-10 0,-1-1-1 15,1 1-9-15,-1 2-5 0,-1-2-8 16,-2 1-1-16,-12 2-31 0,20-2 26 0,-20 2-5 16,16-1-4-16,-16 1 3 0,14-1-2 0,-14 1 5 15,0 0 8-15,11 6 7 0,-11-6-5 16,-2 11-9-16,-2 3 16 0,-5 2-6 15,-5 6 8-15,-3 3 1 0,-5 3-7 0,-3 3 5 16,-1 1-7-16,-2-1-6 0,0 2-1 0,0-1-2 16,2-2-1-16,-1-1-4 0,1-2-17 15,3-3-33-15,5-5-46 0,3-4-37 0,2 0-58 16,2-3-57-16,2-2-59 0,0 0-37 16,4-3-87-16,5-7 5 0,-7 6-30 0,7-6-78 15,0 0-147-15,0 0-517 0,7-11-811 0</inkml:trace>
  <inkml:trace contextRef="#ctx0" brushRef="#br0" timeOffset="1520.96">17027 8593 518 0,'9'-8'549'16,"-9"8"-31"-16,13-9 10 0,-13 9-48 0,0 0-43 15,12 6-35-15,-12-6-28 0,4 14-30 16,-4-14-41-16,-1 28-42 0,-2-9-7 0,0 4-24 16,-3 2-34-16,-1 3-39 0,-1-1-29 0,2-4-31 15,-1 1-37-15,2-4-57 0,-1 1-108 16,0-4-81-16,2 0-88 0,1-3-48 0,1-3-69 15,2-11-66-15,-3 19-180 0,3-19-446 16,0 0-700-16</inkml:trace>
  <inkml:trace contextRef="#ctx0" brushRef="#br0" timeOffset="1740.35">17201 8622 477 0,'9'-9'750'0,"0"3"-70"0,-9 6-37 16,15-6-80-16,-15 6-46 0,11 3 2 15,-11-3-76-15,9 9-49 0,-9-9-34 0,8 13-39 16,-8-13-32-16,5 17-39 0,-5-17-42 0,3 19-40 16,-3-19-18-16,3 18-23 0,-3-18-22 15,3 19-26-15,-3-19-5 0,1 14-22 16,-1-14-10-16,0 13-31 0,0-13-33 0,0 0-69 16,1 15-55-16,-1-15-102 0,0 0-60 0,0 0-133 15,0 14-64-15,0-14-138 0,0 0-885 16,0 0-1161-16</inkml:trace>
  <inkml:trace contextRef="#ctx0" brushRef="#br0" timeOffset="2178.23">17668 8334 505 0,'0'0'750'15,"-14"-4"-135"-15,14 4-29 0,-10-2-58 0,10 2-50 16,0 0-49-16,-12-4-50 0,12 4-53 16,0 0-50-16,-11-2-32 0,11 2-38 0,0 0-29 15,0 0-25-15,-10-6-19 0,10 6-14 0,0 0-14 16,0 0-7-16,0 0-3 0,0 0-3 15,-10-3 8-15,10 3-10 0,0 0 17 16,0 0 11-16,0 0 15 0,0 0 6 0,0 0 20 16,0 0 1-16,11-5-11 0,-11 5-20 0,17-2-11 15,-17 2-15-15,22-5-9 0,-6 4-9 16,0-2-9-16,3 0-8 0,-2 2-11 0,1-3-44 16,2 2-13-16,-2-1 0 0,1 1 0 0,0-2 0 15,-1 1 0-15,0 0 0 0,-1 0 0 16,0 0 0-16,-1 0 0 0,-1-1 0 0,-2 2 0 15,-1 0 0-15,-12 2 0 0,16-4-139 16,-16 4-50-16,14-1-71 0,-14 1-100 0,0 0-111 16,13-1-124-16,-13 1-130 0,0 0-145 0,0 0-585 15,0 0-1071-15</inkml:trace>
  <inkml:trace contextRef="#ctx0" brushRef="#br0" timeOffset="2397.6">17805 8163 561 0,'0'0'621'0,"-9"-4"-136"0,9 4-20 16,0 0-68-16,0 0-6 0,0 0-55 0,-12 4 4 15,12-4-44-15,-6 12-19 0,6-12-5 0,-7 18-26 16,4-5-31-16,-2 0-37 0,0 2-28 16,0 1-26-16,-3 2-31 0,4-2-16 15,-1 1-19-15,0 0-51 0,1-2-65 0,0 2-75 0,-1-2-109 16,2-1-97-16,0-2-144 0,3-12-211 15,-2 18-448-15,2-18-755 0</inkml:trace>
  <inkml:trace contextRef="#ctx0" brushRef="#br0" timeOffset="2569.46">17871 8166 326 0,'0'0'707'0,"0"0"-99"16,0 0-33-16,0 0-116 0,11 3-36 0,-11-3 2 15,-3 16-3-15,1-5-46 0,-2 2-80 16,0 0-61-16,0 3-48 0,0-3-34 0,1 3-46 16,0-2-95-16,1-3-102 0,1-2-100 15,1-9-68-15,-1 17-91 0,1-17-147 0,2 12-743 16,-2-12-849-16</inkml:trace>
  <inkml:trace contextRef="#ctx0" brushRef="#br0" timeOffset="2757.21">18033 8156 101 0,'0'0'665'16,"0"0"-95"-16,9-5-76 0,-9 5-38 0,0 0-17 15,0 12-48-15,0-12 39 0,-5 18-42 0,1-6-62 16,-3 1-73-16,2 1-51 0,-1 1-39 16,-2 1-49-16,0 3-99 0,-1-1-114 15,1 0-80-15,-1-2-49 0,-2 3-77 0,2-1-142 16,-1-1-185-16,-3 1-343 0,3-1-566 0</inkml:trace>
  <inkml:trace contextRef="#ctx0" brushRef="#br0" timeOffset="3007.18">17610 8447 998 0,'0'0'690'0,"-7"-7"-146"16,7 7-121-16,0 0-39 0,0 0 17 0,-9-5 9 15,9 5-26-15,0 0-37 0,0 0-43 16,-1 12-30-16,1-12-21 0,0 16-1 16,0-16-6-16,0 28-25 0,-2-11-37 0,2 1-30 15,-1 3-20-15,0 0-27 0,-2 2-22 0,2-1-19 16,-1-3-12-16,1 0-34 0,0 1-75 16,0-1-90-16,0-2-57 0,0 0-91 0,0-3-51 15,0-3-72-15,1-11-7 0,0 19-78 16,0-19-105-16,-1 11-67 0,1-11-349 0,0 0-632 15</inkml:trace>
  <inkml:trace contextRef="#ctx0" brushRef="#br0" timeOffset="3335.5">17520 8619 13 0,'-4'-14'642'16,"1"2"-86"-16,1 3-46 0,2 9-5 0,-4-16-10 16,4 16-9-16,-5-12 2 0,5 12-19 15,-3-9-47-15,3 9-48 0,0 0-46 0,-4-13-37 16,4 13-38-16,0 0-46 0,-3-10-32 0,3 10-25 15,0 0 11-15,0 0 19 0,5-12 3 16,-5 12-8-16,14-9-2 0,-1 3-11 0,4 1-28 16,3-3 6-16,2 2-26 0,3 0 0 15,2 1-30-15,0 0-5 0,5-2-16 0,0 2-7 16,0-1-47-16,0 2-9 0,-3 1 0 16,1-1 0-16,-2 2 0 0,-1-1 0 0,-1 0 0 15,-1 2 0-15,-4-1 0 0,-2 2 0 16,0-1 0-16,-4 1 0 0,-2 1 0 0,-13-1 0 15,21 2 0-15,-21-2 0 0,15 5 0 0,-15-5 0 16,8 11 0-16,-8-11 0 0,2 13-125 16,-2-13-99-16,-7 21-86 0,0-8-76 0,-3 1-63 15,-1 3-74-15,-4-2-66 0,-2 3-63 16,-2 0-109-16,-3 0-562 0,0-4-925 0</inkml:trace>
  <inkml:trace contextRef="#ctx0" brushRef="#br0" timeOffset="3507.78">17725 8672 651 0,'-14'0'762'0,"14"0"-136"15,-20 0-35-15,20 0-112 0,-14 0-67 16,14 0-104-16,0 0 13 0,-14 4-29 0,14-4 15 16,-7 6-53-16,7-6-3 0,-5 12-61 15,5-12-2-15,-3 15-34 0,3-15-20 0,-2 21-42 16,1-10 8-16,0 1-42 0,-1-2-21 0,1 6-56 16,0-1-83-16,-1 1-65 0,-1-1-63 15,1-2-77-15,1-2-6 0,-1-1-36 0,2-10-16 16,-6 19-62-16,6-19-26 0,-4 15-56 15,4-15-421-15,-5 11-505 0</inkml:trace>
  <inkml:trace contextRef="#ctx0" brushRef="#br0" timeOffset="3820.24">17586 8912 733 0,'0'0'476'0,"-6"-8"-45"15,6 8-5-15,-6-8-38 0,6 8 0 0,0 0-47 16,-6-11 18-16,6 11-36 0,0 0 25 16,-3-13-46-16,3 13 10 0,0 0-42 0,6-14 5 15,-6 14-30-15,10-11-11 0,-3 5-12 16,4-3-20-16,2-1-20 0,4 1-23 0,0-3-20 15,3 1-19-15,4-1-20 0,0-1-14 0,2 1-11 16,1 0-23-16,0 1-9 0,0 0-8 16,-3 2-14-16,-2 0-3 0,1 3-4 15,-1-1-9-15,0 1 6 0,-4 3-10 0,0 0-13 16,-3 1-7-16,-1 0 0 0,-14 2 10 0,20 4-4 16,-20-4 7-16,14 11 2 0,-10-3 4 15,-3 4 0-15,-1 5 6 0,-2 0-3 0,-3 4-1 16,-2 0-14-16,0 2-30 0,-1-3-21 15,0 1-52-15,-2-1-34 0,1-2-32 0,0 0-28 16,0-2-37-16,0-3-50 0,1-1-60 0,0-2-44 16,-1-2-53-16,2-2-74 0,7-6-82 15,-12 7-521-15,12-7-746 0</inkml:trace>
  <inkml:trace contextRef="#ctx0" brushRef="#br0" timeOffset="4054.99">17819 8782 46 0,'-2'-21'584'0,"1"3"-80"0,1 0-72 15,0 5-65-15,1 1-59 0,-1 12-8 0,1-15 1 16,-1 15 31-16,0 0 21 0,0 0 39 16,0 0 20-16,8 12-15 0,-7-2-2 0,0 9 7 15,0 2-10-15,1 6-30 0,-2-1-22 16,0 2-35-16,-2 0-18 0,1 5-39 0,-1 2-27 16,-1-2-19-16,0 0-22 0,-1-1-51 0,-1 0-129 15,1-3 0-15,0-3 0 0,0-3 0 16,1-1 0-16,0-5 0 0,0-1 0 0,2-3 0 15,-1-2 0-15,2-11 0 0,-3 15 0 16,3-15 0-16,-4 11 0 0,4-11-256 0,0 0-397 16,0 0-188-16,0 0-1186 0,-3-13-1786 15</inkml:trace>
  <inkml:trace contextRef="#ctx0" brushRef="#br0" timeOffset="4946.43">18341 8462 627 0,'-8'-9'947'0,"2"0"-268"16,6 9-54-16,-10-12-35 0,10 12-55 15,-8-8-64-15,8 8-77 0,-7-8-66 0,7 8-48 16,0 0-71-16,-6-9-41 0,6 9-50 15,0 0-11-15,0 0-19 0,0 0-11 0,0 0-16 16,3-12 10-16,-3 12-28 0,0 0-1 0,15-2-11 16,-15 2-6-16,0 0-1 0,18 0-8 15,-18 0-5-15,13 1 1 0,-13-1-7 0,11 3-4 16,-11-3 2-16,15 4-3 0,-15-4 1 16,9 7 7-16,-9-7 4 0,5 10 2 0,-5-10-2 15,1 10 3-15,-1-10 4 0,-4 17 18 0,-3-5 13 16,0 0 3-16,-2 1 11 0,0-1-3 15,-1 1-7-15,0-1-7 0,1 0-11 16,1 0-16-16,-1-4-10 0,3 1-11 0,6-9-6 16,-8 14-1-16,8-14-2 0,-2 9-8 0,2-9-16 15,0 0-12-15,7 10 0 0,-7-10-22 16,15 6-18-16,-15-6-15 0,19 2-14 0,-19-2-5 16,23 4-6-16,-7-2-15 0,0 2-4 15,-1-1 0-15,0 2 7 0,0 1 12 0,-3 0 23 16,0 2 20-16,-2 2 24 0,-2-1 36 0,-2 4-15 15,-2-1 36-15,-2 1-8 0,-2-1 45 16,-2 4-15-16,-2-2 35 0,-1 1-23 0,-2 0 36 16,-2 2-25-16,1-3 10 0,-2-1-2 15,1-1 0-15,-1-1-3 0,-1-1-8 0,4-1-2 16,-2-1-13-16,2-3-52 0,7-5-65 16,-12 5-60-16,12-5-84 0,0 0-46 0,-13-3-31 15,13 3-17-15,-7-13-42 0,4 4 18 0,1-6-11 16,-2-1 18-16,3-3 23 0,-1 0 66 15,0-2 88-15,0 2 117 0,0 0 68 0,1 1 74 16,0 4 33-16,0 1 40 0,1 13-33 16,-2-20-14-16,2 20 31 0,0 0 53 0,-1-11-8 15,1 11 9-15,0 0 21 0,-2 14 43 16,2-14-15-16,-2 30 49 0,0-5 7 0,1 1 37 16,-2 8 2-16,-1 1-19 0,0 1-27 0,-3 4-32 15,2 1-29-15,-1-2-17 0,0-3-43 16,1-4-19-16,0 0-37 0,0-7-26 0,2 0-16 15,-1-2-14-15,2-5-24 0,0-1-26 16,0-4-41-16,1-2-39 0,1-11-73 0,-2 14-109 16,2-14-104-16,0 0-94 0,0 0-98 0,0 0-165 15,0 0-923-15,6-16-1288 0</inkml:trace>
  <inkml:trace contextRef="#ctx0" brushRef="#br0" timeOffset="5321.49">18620 8401 1122 0,'0'0'641'0,"0"0"24"16,0 0-246-16,4-9 81 0,-4 9-196 0,0 0 120 15,0 0-159-15,8-5-24 0,-8 5-7 0,0 0-20 16,15-2-10-16,-15 2-26 0,15-2-19 15,-15 2-29-15,22-2-16 0,-11 1-25 16,2 0-17-16,4 0-18 0,0-2-6 0,-3 2-18 16,0 1 2-16,-2 0-16 0,-12 0 3 0,23 0-16 15,-23 0 13-15,20 1 0 0,-20-1 46 16,17 6 31-16,-9-1 12 0,-8-5 22 0,12 14-3 16,-6-1-6-16,-2 0-23 0,-1 2 7 15,-1 1-17-15,0 2-11 0,-1 1-14 0,0 0-11 16,-1 0-10-16,0-1-5 0,0 0-9 0,0-1-10 15,0-2-30-15,-1-2-35 0,1-13-62 16,-1 24-58-16,1-24-61 0,-1 20-49 0,1-20-79 16,-2 18-84-16,2-18-73 0,-4 14-91 15,4-14-204-15,-4 11-393 0,4-11-813 0</inkml:trace>
  <inkml:trace contextRef="#ctx0" brushRef="#br0" timeOffset="5696.97">18637 8637 805 0,'0'0'693'0,"-17"-5"-132"16,17 5-93-16,-12-3-82 0,12 3-30 16,0 0-28-16,0 0-20 0,0 0-28 0,0 0-38 15,0 0-44-15,0 0-37 0,0 0-18 0,12-7-31 16,-12 7-24-16,18-3-14 0,-7 2-14 16,1-3-16-16,4 2-8 0,0 0-8 0,1-1-8 15,-3 2-20-15,-1-1-64 0,-13 2-34 16,22-1-68-16,-22 1-25 0,17 0 2 0,-17 0-26 15,11 3-29-15,-11-3-53 0,0 0 4 16,5 12 12-16,-5-12 49 0,-4 11 37 0,-2 1 58 16,-2-2 37-16,-3 7 80 0,-2-3 42 0,-2 3 80 15,0-3 59-15,1 2 64 0,-2-2 12 16,3 0 28-16,-1-1 26 0,5-3-48 0,0 0-10 16,1-3-62-16,2 0-17 0,6-7 14 15,-7 11 8-15,7-11-5 0,0 0-21 0,0 0-22 16,3 10-28-16,-3-10-18 0,0 0-13 0,15 0-20 15,-15 0-10-15,19-4-15 0,-8 2-38 16,4-2-32-16,-2 1-44 0,3-2-53 16,-3-1-51-16,-1 2-64 0,-1 2-38 0,-11 2-54 15,17-6-118-15,-17 6-165 0,13-5-440 0,-13 5-690 16</inkml:trace>
  <inkml:trace contextRef="#ctx0" brushRef="#br0" timeOffset="6103.9">18651 8593 514 0,'-9'-6'683'0,"9"6"-187"0,-11-11-85 0,11 11-24 15,0 0-36-15,-12 3-6 0,12-3-6 16,-9 12-6-16,6 1 7 0,-1 5-1 0,-1 6-29 16,0 6-16-16,-1 1-6 0,2 5-4 15,-3 5-13-15,2 0-12 0,0-5-26 0,2-2-11 16,0 0-28-16,0-1-15 0,2-5-37 0,0 0-11 15,0-3-31-15,1 0 0 0,1-4-25 16,-1-3-15-16,1 0-6 0,0-3-18 0,0-2-3 16,-1-13 0-16,4 18-2 0,-4-18-29 15,7 11-32-15,-7-11-52 0,0 0-42 0,21-3-88 16,-9-4-61-16,3-2-75 0,1-3-48 0,5-5 81 16,-1-1-135-16,5-5 13 0,1-2 27 15,0 0 45-15,-1 1 8 0,0 1 39 16,-5 3 7-16,0 1 52 0,-5 5 43 0,1-1 83 15,-3 3 68-15,-3 2 93 0,-1 1 48 0,-2 3 54 16,-7 6 14-16,6-6 28 0,-6 6-31 16,0 0-11-16,0 0-21 0,0 0-17 0,-9 7-16 15,9-7-17-15,-13 9-12 0,1 0-27 0,1-1-45 16,-1-1-78-16,-2 0-127 0,1 3-154 16,-1-3-207-16,1 0-248 0,-2-1-380 0</inkml:trace>
  <inkml:trace contextRef="#ctx0" brushRef="#br0" timeOffset="6307.2">18668 8960 905 0,'-9'-7'685'0,"9"7"-140"0,0 0-34 0,-7-6 1 16,7 6 5-16,0 0-16 0,0 0-30 15,0 0-29-15,13 6-30 0,-4 3-35 0,5-1-21 16,0 3-42-16,4 1-12 0,-1 1-35 0,-1 0-24 16,3 0-19-16,-3 1-21 0,1 0-28 15,-1 0-17-15,-1-3-87 0,0 1-71 0,-3-2 0 16,-1-1 0-16,-2-1 0 0,0-3 0 0,-9-5 0 15,12 10 0-15,-12-10 0 0,8 6 0 16,-8-6 0-16,0 0-169 0,0 0-259 16,0 0-141-16,13-7-155 0,-13 7-344 0,2-13-587 15,-2 13-1322-15</inkml:trace>
  <inkml:trace contextRef="#ctx0" brushRef="#br0" timeOffset="6744.66">19221 8497 978 0,'0'0'686'0,"-4"-16"-155"0,4 16-63 15,-1-12-17-15,1 12-35 0,0 0-15 0,3-9-35 16,-3 9-35-16,0 0-38 0,0 0-41 16,11-6-44-16,-11 6-35 0,0 0-30 0,12 1-29 15,-12-1-26-15,11 2-12 0,-11-2-22 16,15 3-57-16,-15-3-72 0,16 5-73 0,-16-5-68 16,17 5-84-16,-17-5-71 0,14 5-95 0,-14-5-116 15,13 7-112-15,-13-7-299 0,8 8-587 16</inkml:trace>
  <inkml:trace contextRef="#ctx0" brushRef="#br0" timeOffset="7057.44">19139 8535 241 0,'0'0'686'0,"-13"-3"-103"0,13 3-77 16,0 0-71-16,-12-2-70 0,12 2-47 15,0 0-50-15,0 0-50 0,-11-4-19 0,11 4 4 16,0 0 10-16,0 0 4 0,0 0-11 0,0 0 4 16,0 0-1-16,0 0 4 0,0 17-8 15,0-17-8-15,5 12-4 0,-5-12-9 16,4 19-15-16,-2-8-9 0,0 4 10 0,0 3-16 16,-1-1-38-16,0 1-17 0,0 1-20 0,-1 0-14 15,-1 0-16-15,1 0-5 0,-1-1-7 16,0 1-17-16,-1-3-40 0,2-1-36 0,-1 0-57 15,0-3-46-15,1-12-48 0,-1 20-49 0,1-20-64 16,0 17-68-16,0-17-35 0,0 11-72 16,0-11-93-16,0 0-187 0,3 13-296 0,-3-13-688 15</inkml:trace>
  <inkml:trace contextRef="#ctx0" brushRef="#br0" timeOffset="7668.56">19218 8668 508 0,'10'-11'570'15,"1"3"-63"-15,0 0-6 0,2 0-66 0,-1 1-28 16,1 3-17-16,2 0-27 0,0-1-28 16,0 2-27-16,-2 0-53 0,0 3-29 15,-1-1-30-15,-12 1-35 0,22-2-24 0,-22 2-28 16,24 1-19-16,-24-1-21 0,21 1-16 0,-21-1-9 16,19 3-10-16,-19-3-20 0,16 4-46 15,-16-4-41-15,15 7-34 0,-15-7-29 0,8 8-34 16,-8-8-24-16,6 11-11 0,-6-11-9 0,-1 14 13 15,1-14-7-15,-9 21 39 0,1-8 20 16,-4 1 40-16,-1 2 31 0,-6 1 31 0,0 0 25 16,-4 0 65-16,-2 1 26 0,1-3 42 15,0 1 39-15,1-3 23 0,2-2 8 0,3-1-12 16,1 0-18-16,3-3-18 0,1-1-32 16,4 0-32-16,9-6-13 0,-13 7-7 0,13-7-8 15,0 0-10-15,0 0-3 0,0 0 12 16,0 0-27-16,14-9 20 0,-6 5-32 0,6-2 22 15,-1-1-26-15,0-1 23 0,3 1-30 0,-1-1 27 16,1 1-25-16,0 0 19 0,-1 0-21 16,-1 0 17-16,1 0-34 0,-2 1 3 0,0 2-6 15,-2-1-13-15,-11 5-3 0,18-6 5 16,-18 6 6-16,12-2 13 0,-12 2 13 0,0 0 24 16,11 5 10-16,-11-5 31 0,6 9 11 15,-6-9 9-15,1 15-7 0,-1-15 4 0,-3 20-14 16,-2-6-10-16,1 1-14 0,-1 1-2 0,-1 3-12 15,-1-1-2-15,-1 0-5 0,1 0-7 16,1-2-15-16,-1-1-14 0,4 0-15 0,0-4 130 16,1 0-149-16,2-11 141 0,-3 17-150 15,3-17 144-15,3 13-140 0,-3-13 12 0,5 9 10 16,-5-9 132-16,8 6-158 0,-8-6 2 0,0 0-1 16,17 3-5-16,-17-3-9 0,0 0-15 15,18-2-11-15,-18 2-14 0,16-5-26 16,-16 5-27-16,16-7-40 0,-7 2-53 0,-9 5-45 15,16-8-29-15,-16 8-42 0,14-10-35 0,-14 10-64 16,12-10-244-16,-12 10-229 0</inkml:trace>
  <inkml:trace contextRef="#ctx0" brushRef="#br0" timeOffset="7826.92">19518 8957 632 0,'-11'-10'516'0,"11"10"-56"0,-13-5-47 0,13 5-15 16,-13-2-78-16,13 2-31 0,-20 3-35 0,6 1-21 15,-2 2-17-15,-3 3-20 0,-1 0-26 16,-4 4-24-16,-2 2-11 0,-1-1-12 0,0 1-13 15,-3 2 115-15,3-1-174 0,2-2-7 0,1 1-12 16,3-4-6-16,3 0-23 0,0-2-47 16,4-1-68-16,1-1-51 0,2-2-58 0,2-2-78 15,9-3-104-15,-16 5-136 0,16-5-464 0,0 0-604 16</inkml:trace>
  <inkml:trace contextRef="#ctx0" brushRef="#br0" timeOffset="8077.96">19047 8989 601 0,'0'0'543'16,"5"-8"-2"-16,-5 8-4 0,9-6-56 0,-9 6-32 16,0 0-15-16,18 1-17 0,-18-1-14 0,18 8-35 15,-6 1-21-15,1-1-25 0,1 3-25 16,2 1-17-16,2 1-18 0,-1 0-18 0,2 0-6 16,1 2-15-16,2 0-5 0,1-1-25 15,0 0-17-15,0-1-28 0,-3-1-13 0,3-2-25 16,-2 0-8-16,0-2-28 0,1-1-26 0,-2 0-48 15,1-2 0-15,-1-2 0 0,0 0 0 16,2-2 0-16,0-2 0 0,4-2-113 0,2-1-111 16,5-3-139-16,0-2-128 0,6-1 27 0,-6 0-310 15,4-3-267-15,-3-2-456 0,1-1-1126 16</inkml:trace>
  <inkml:trace contextRef="#ctx0" brushRef="#br0" timeOffset="8563.03">20040 8663 661 0,'0'0'723'0,"0"0"-102"16,-1-12-50-16,1 12-42 0,0 0-85 0,0 0-39 15,0 0-76-15,-11-2-16 0,11 2-67 16,-12 8-2-16,2-2-60 0,-3 2 2 0,1 2-55 16,-4 2 5-16,-1-1-48 0,0 2-5 0,-1 1 4 15,-1-2-11-15,0 1 1 0,2-1-10 16,-2-1-8-16,4 0-8 0,0-4-9 0,3 2-10 16,2-2-19-16,0-2-52 0,10-5-64 15,-14 8-62-15,14-8-47 0,0 0-38 0,0 0-37 16,0 0-20-16,0 0-4 0,6-13-14 15,-6 13 17-15,13-12 16 0,-2 5 72 0,-2 1 40 16,-1 1 52-16,-8 5 71 0,16-7 79 0,-16 7 70 16,13 0 62-16,-13 0 16 0,11 6 74 15,-11-6-1-15,8 15 51 0,-3-2-15 0,-2 3 21 16,-1 1-13-16,-1 2-23 0,-1 0-20 16,0 1-23-16,0 0-18 0,-1 0-26 0,0 1-28 15,-1-2-23-15,1 0-29 0,0-1-15 0,0-2-24 16,0-1-18-16,1-15-57 0,-1 20-54 15,1-20-69-15,0 18-42 0,0-18-35 16,1 12-62-16,-1-12-90 0,0 0 65 0,0 0-252 16,8 6-102-16,-8-6-663 0,0 0-924 0</inkml:trace>
  <inkml:trace contextRef="#ctx0" brushRef="#br0" timeOffset="9863.74">19892 8878 883 0,'0'0'659'16,"-2"-16"-76"-16,2 16-109 0,0-13-32 0,0 13-84 15,0 0-16-15,0-14-40 0,0 14 10 16,0 0-68-16,5-14-1 0,-5 14-59 0,8-9 4 16,-8 9-46-16,12-13 7 0,-5 8-50 15,1-1 15-15,5-1-43 0,-2 1 21 0,1-1-42 16,1 2 19-16,0-1-38 0,-1 2 16 16,0 0-37-16,-2-1 25 0,1 3-28 0,-11 2 25 15,18-5-20-15,-18 5 27 0,17-5-16 0,-17 5 38 16,16 0-2-16,-16 0 20 0,16 3 24 15,-16-3 21-15,13 8 10 0,-4 2 7 0,-1 2 3 16,-2 3-1-16,1 4-5 0,0 1-11 16,-2 2-5-16,-1 3-3 0,2-2-13 0,-3 1-7 15,0 1-12-15,1 0-8 0,-1-1 6 0,1-1-80 16,-1-1-5-16,-1-3 0 0,0-1 0 16,-1 0 0-16,1-4 0 0,0 1 0 0,-2-5 0 15,0-10 0-15,2 19 0 0,-2-19 0 0,2 15 0 16,-2-15 0-16,0 0 0 0,0 15 0 15,0-15 0-15,0 0 0 0,0 0-59 0,-4 8-116 16,4-8-8-16,0 0-17 0,-10-7-1 0,10 7 2 16,-15-15 13-16,5 4 2 0,-1-2 14 15,-3-2 16-15,-1 0 29 0,-1 0 24 0,-1-1 23 16,0 3 33-16,-1 0 29 0,2 1 38 0,-1 0 25 16,4 4 16-16,0 0 14 0,2-1-11 15,3 4-18-15,1-1-19 0,7 6-28 16,-13-9-1-16,13 9 2 0,-6-10 3 0,6 10-5 15,0 0 1-15,0 0-4 0,3-14-2 0,-3 14-6 16,7-7-8-16,-7 7 1 0,14-6-9 16,-14 6-1-16,16-4-4 0,-16 4 4 0,16-2-8 15,-16 2-2-15,15 0-5 0,-15 0 1 16,17 4 12-16,-17-4 5 0,13 7 10 0,-13-7 5 16,6 13 6-16,-6-13 6 0,2 18-4 0,-4-8 4 15,-2 3 1-15,-1 2 132 0,0-2-140 16,-2-1 23-16,-1 1 16 0,2-1 21 15,1-4 7-15,5-8 1 0,-8 15-12 0,8-15-9 16,-6 8-31-16,6-8-1 0,0 0-15 0,0 0 0 16,0 0-26-16,8-6-37 0,-1-1-35 15,2-5-42-15,5-4-35 0,2-4-31 0,2-2-4 16,3-7-48-16,0-3 35 0,3-2-15 0,0 0 15 16,1-3-6-16,-2 0 2 0,2-1-3 15,0 1 34-15,0 0 11 0,0 2 40 0,0 0 16 16,-2 3 28-16,1 2 22 0,-2 4 35 15,-3 5 29-15,-5 6 24 0,-1 1 44 0,-1 3 62 16,-6 5 43-16,-6 6 16 0,9-4 8 16,-9 4 23-16,0 0 4 0,0 0 8 0,-5 21 15 15,-3-7 23-15,-3 5 1 0,-2 4-20 0,0-1-11 16,-2 0-54-16,4-4-12 0,-1 0-49 16,3-1-4-16,1-3-46 0,3 0 7 0,-1-3-38 15,3-1 20-15,3-10-30 0,0 14 22 16,0-14-41-16,0 0-30 0,9 8-22 0,-9-8-9 15,13 0 15-15,-13 0-37 0,19-3 26 0,-19 3-14 16,18-5 37-16,-18 5-18 0,21-5 36 16,-11 2-24-16,-10 3 32 0,20-4-25 15,-20 4 33-15,18-3-8 0,-18 3 54 0,16 1-10 16,-16-1 70-16,18 5-5 0,-9 3 47 0,0 3-3 16,-1 4 35-16,0 4-13 0,-2 4 13 15,-1 2 12-15,-3 7 4 0,0 3-21 0,-1 0 11 16,-1 0-23-16,-2 2 8 0,-1 0-23 0,-1-3-9 15,-2 0-14-15,2-1-14 0,-2-2-64 16,1-6-42-16,0-1 0 0,-1-4 0 0,2-1 0 16,-1-2 0-16,-2-3 0 0,0-2 0 15,0-2 0-15,-1-3-90 0,0-3 1 0,8-4-172 16,-15 3-5-16,15-3 12 0,-17-3 14 0,5-3 25 16,0-2 23-16,0-2 35 0,-1-4 30 15,0-1 40-15,2-2 190 0,-1 1-100 16,1-1 62-16,3 0 51 0,-1 3 27 0,1 1 21 15,3 1-17-15,0 0-17 0,0 3-26 0,5 9 13 16,-5-15 5-16,5 15-2 0,0 0-9 16,4-13-17-16,-4 13-16 0,7-7-4 0,-7 7-20 15,12-5-1-15,-12 5-19 0,18-2 6 16,-18 2-15-16,23 0-5 0,-12 1-31 0,7 2-29 16,0 0-56-16,3 3-35 0,1 0-34 0,-2 2-22 15,3 1-8-15,-1 1-11 0,3 2 3 16,-7 0 30-16,2-1 31 0,-2 1 30 15,2-3 42-15,-3 3 61 0,-2-1 47 0,-1-3 43 16,-2-1 35-16,-1 0 24 0,-1-2 18 0,-2 1 20 16,-8-6-2-16,12 8-8 0,-12-8-20 15,11 7-22-15,-11-7-20 0,7 4-20 0,-7-4-30 16,0 0-65-16,7 9-71 0,-7-9-112 0,0 0-158 16,0 0-169-16,0 0-236 0,0 0-1156 15,0 0-1639-15</inkml:trace>
  <inkml:trace contextRef="#ctx0" brushRef="#br0" timeOffset="19140.66">5220 14071 85 0,'0'0'489'0,"-14"0"-88"0,14 0-76 15,0 0-40-15,-15-2-24 0,15 2-25 16,0 0-20-16,-15-3-18 0,15 3-22 0,0 0-31 16,-14-2 13-16,14 2-2 0,-12-2 10 0,12 2-39 15,-10-4 13-15,10 4-36 0,-11-3 29 16,11 3-50-16,-13-2 36 0,13 2-36 0,-10-4 44 15,10 4-30-15,-11-3 11 0,11 3-45 16,-11-3 14-16,11 3-20 0,0 0 26 0,-15-4-31 16,15 4 22-16,0 0-42 0,-12-4 18 0,12 4-36 15,0 0 16-15,0 0-33 0,-13-2 21 16,13 2-31-16,0 0 26 0,0 0-32 0,0 0 24 16,-12-5-28-16,12 5 29 0,0 0-26 0,0 0 22 15,0 0-17-15,0 0 27 0,0 0-24 16,0 0 29-16,0 0-25 0,0 0 37 15,0 0-4-15,0 0 22 0,0 0-24 0,0 0 22 16,12-3-24-16,-12 3 24 0,0 0-25 0,19-1 28 16,-19 1-28-16,17-2 31 0,-17 2-34 15,20-1 30-15,-20 1-28 0,21-2 30 0,-9 1-28 16,3-3 32-16,1 1-31 0,0 0 30 16,-1 0-35-16,1 0 25 0,0 0-37 0,0 1 31 15,2-1-32-15,-2 0 30 0,1 1-39 0,1-2 36 16,0 2-29-16,1-1 25 0,-3 0-28 15,4-1 29-15,0 1-29 0,-2-1 29 0,2 2-32 16,-2-3 37-16,1 2-38 0,0-1 31 16,0 0-32-16,-1 0 33 0,0 1-36 0,0 1 33 15,0-4-30-15,-2 3 37 0,3 0-42 16,-2 0 28-16,-1 1-26 0,1-1 33 0,1-1-31 16,-1 3-2-16,-1-2 5 0,2 1 4 0,-2 1-1 15,1-2-4-15,-1 1 5 0,1 1-3 16,-1-1 2-16,-1 0 1 0,2 1 2 0,-2 0 0 15,-2-1 4-15,-1 1 25 0,0-1-32 16,0 1 24-16,1 0-31 0,-1 1 33 0,1-3-33 16,-13 3 30-16,21-2-28 0,-21 2 28 0,21-2-30 15,-21 2 30-15,20-4-30 0,-20 4 27 16,16-1-31-16,-16 1-31 0,14-1-35 0,-14 1-20 16,0 0-75-16,15-2-24 0,-15 2-80 15,0 0-46-15,15 2-26 0,-15-2-97 0,7 7-108 16,-7-7-539-16,4 10-711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5:48:23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10083 5598 544 0,'0'0'431'16,"0"0"-41"-16,-8-7-49 0,8 7-30 15,0 0-27-15,-8-7-27 0,8 7-21 0,0 0-3 16,-11-6-24-16,11 6 25 0,0 0-35 15,-12-6 25-15,12 6-31 0,-9-5 27 0,9 5-47 16,-8-6 31-16,8 6-34 16,-14-5 12-16,14 5-35 0,-16-6 25 0,16 6-49 0,-16-7 22 15,16 7-44-15,-17-7 12 0,17 7-26 0,-17-5 35 16,17 5-25-16,-15-5 11 0,15 5-33 16,-16-5 11-16,16 5-26 0,-13-4 8 0,13 4-29 15,-10-3 16-15,10 3-32 0,0 0 10 16,-11-4-23-16,11 4 20 0,0 0-34 0,-9-5 16 15,9 5-21-15,0 0 17 0,0 0-21 16,0 0 20-16,-11-3-20 0,11 3 19 0,0 0-14 16,0 0 21-16,0 0-23 0,0 0 24 0,14 3-16 15,-14-3 23-15,15 5-17 0,-15-5 33 16,19 4-18-16,-9-1 42 0,6 1-29 0,0-1 18 16,2 2-4-16,0-2 7 0,4 1 1 15,3 2-1-15,0-1 3 0,2-2 3 0,2 1-1 16,3 1 7-16,3-3 0 0,-1 2 28 0,4-2-43 15,0-1 29-15,1 0-41 0,1-1 27 16,1-1-35-16,0 0 25 0,-2 1-33 16,2-2 26-16,-2 0-32 0,1 0 23 0,-2 0-27 15,-1 0 6-15,0 0-5 0,-3 0 1 0,2-1-1 16,-2 1 4-16,-3 0-1 0,-2-2 1 16,1 1 4-16,-1 0 1 0,0 1-3 0,-2-3-8 15,-1 1-11-15,1 1 0 0,-2-1 0 16,-3 1 0-16,-1-1 0 0,-2 2 0 0,-2-1 0 15,0 1 0-15,0 1 0 0,-4-2 0 0,-3 1 0 16,-10 2 0-16,21-1 0 0,-21 1 0 16,16-3 0-16,-16 3 0 0,11-2 0 0,-11 2-164 15,0 0-86-15,14-1-76 0,-14 1-160 0,0 0-94 16,11 1-58-16,-11-1-374 0,0 0-491 16,9 7-1128-16</inkml:trace>
  <inkml:trace contextRef="#ctx0" brushRef="#br0" timeOffset="1052.39">13392 5479 616 0,'0'0'569'15,"-7"-5"-69"-15,7 5-32 0,0 0-86 16,0 0-17-16,0 0-69 0,-9-6 5 0,9 6-58 16,0 0-1-16,0 0-60 0,0 0 0 15,0 0-61-15,0 0 8 0,0 0-16 0,0 0 56 16,0 0-25-16,0 0 28 0,0 0-37 16,0 0 24-16,0 0-33 0,11-5 26 0,-11 5-23 15,0 0 22-15,13 1-33 0,-13-1 18 0,13 0-27 16,-13 0-6-16,16 0 11 0,-16 0-3 15,25 1-12-15,-7-2-9 0,1 1-14 16,3 0-6-16,0 0-3 0,4 0-8 0,3 0 1 16,0-1-10-16,2 1 5 0,2-2-3 0,5 2 0 15,1 0 1-15,0-1 2 0,1 0-6 0,1-1-3 16,0 0 2-16,0 1-4 0,0 0-3 16,0-3 3-16,0 3 0 0,1-1 0 15,-1-1-3-15,7 1-5 0,-8-1-2 0,1 1-1 16,1 0-5-16,5-3-2 0,0 3 3 0,0-2-5 15,0 0-19-15,-1 1-5 0,1-2 0 16,-2 1 0-16,-6 0 0 0,0 0 0 0,-1 1 0 16,0-2 0-16,1 2 0 0,-3-1 0 0,1 0 0 15,-1 1 0-15,0-1 0 0,-1 0 0 16,0 1 0-16,-1 0 0 0,-5 0 0 0,2 0 0 16,-1 0 0-16,0 2 0 0,0-2 0 15,1 1 0-15,-2 0 0 0,1 0 0 0,0 0 0 16,-2 1 0-16,4-1 0 0,-2-1 0 0,0 2 0 15,0 0 0-15,0-1 0 0,0 1 0 16,0-1 0-16,-1 1 0 0,2-1 0 16,-3 1 0-16,1-1 0 0,-1 1 0 0,0 0 0 15,1-1 0-15,0 0 0 0,1 1 0 0,-1-1 0 16,0 1 0-16,-1-1 0 0,2 1 0 16,0 0 0-16,-1 1 0 0,1-3 0 0,0 1 0 15,0 1 0-15,2-2 0 0,3 1 0 16,2 0 0-16,-1-1 0 0,1 1 0 0,-1 0 0 15,0-1 0-15,0 1 0 0,-5 0 0 0,-1 0 0 16,-1 0 0-16,-1 2 0 0,-1-2 0 16,-1 0 0-16,-4 1 0 0,0 0 0 0,-4 1 0 15,1-1 0-15,-5 0 0 0,-14 1 0 16,23-2 0-16,-23 2 0 0,17-1 0 0,-17 1 0 16,15-1 0-16,-15 1 0 0,0 0 0 15,17 0-12-15,-17 0-350 0,0 0-92 0,0 0-89 16,8 4-76-16,-8-4-112 0,-7 8-186 15,-2-2-529-15,-3 0-1060 0</inkml:trace>
  <inkml:trace contextRef="#ctx0" brushRef="#br0" timeOffset="3389.09">11560 6744 38 0,'0'0'694'0,"0"0"-205"0,0 0-99 0,0 0-31 16,14-2-44-16,-14 2-55 0,0 0-2 15,0 0-22-15,0 0 26 0,15 1-24 0,-15-1 10 16,0 0-15-16,17 1-12 0,-17-1-10 15,18 0-23-15,-18 0-11 0,21 0-9 0,-8 1-12 16,0-1-12-16,5 0-7 0,1 0-12 0,1 0 22 16,2 0-25-16,0 0-9 0,5 0 9 15,2-1-7-15,2 1-10 0,0-1-8 0,6 0-2 16,4 0-6-16,0-2 0 0,9 0-5 16,-1 2-3-16,3-4-5 0,0 1-7 0,0-1 3 15,1 1-4-15,1-1-3 0,0 0-10 0,0-1 7 16,1 1-17-16,1 0 2 0,0 0-1 15,1 1-6-15,0 0 2 0,1-1-13 16,0 2-3-16,0 0-3 0,0 1 0 0,0-1 1 16,0 2-3-16,-1 0-1 0,0-2-7 0,2 1 16 15,-1 1-24-15,2-2 28 0,0 1 0 16,2 1-4-16,0-2 1 0,0 1-10 0,-1 2 3 16,2-1 3-16,-2 1-2 0,0 0 2 15,-3 0-5-15,1 0-4 0,-2 0-1 0,1 1-3 16,-2-1 8-16,0 0-2 0,0 0 1 0,1 1 3 15,-1 0 0-15,1-1-6 0,-2 2 4 0,1-1-8 16,-1-1 4-16,0 1-17 0,-1-1 0 16,-2 3 0-16,0-1 0 0,-1-2 0 0,-3 2 0 15,2 0 0-15,-2 1 0 0,0-2 0 0,1 1 0 16,-2 1 0-16,3 0 0 0,-2 0 0 16,3 0 0-16,-1 0 0 0,1-2 0 15,1 2 0-15,0-1 0 0,-2-1 0 0,1 0 0 16,-1 1 0-16,0-2 0 0,-7 2 0 0,2-2 0 15,-2 1 0-15,7 0 0 0,-7-1 0 16,7 0 0-16,0 2 0 0,0-2 0 0,0 1 0 16,3 1 0-16,-3-2 0 0,3-2 0 15,0 1 0-15,1-1 0 0,0 1 0 0,1 0 0 16,-1-1 0-16,-1-1 0 0,1 2 0 0,0-1 0 16,0 1 0-16,-2-1 0 0,0 1 0 15,1 0 0-15,-1 0 0 0,0 0 0 0,-1 1 0 16,-1-2 0-16,-1 1 0 0,2 1 0 15,-1-2 0-15,0 0 0 0,1 1 0 0,-2 0 0 16,2-1 0-16,0 1 0 0,1-1 0 16,0 0 0-16,-2 0 0 0,4 0 0 0,-1 0 0 15,0 2 0-15,-2-2 0 0,1 1 0 0,-1-1 0 16,-1 1 0-16,1 1 0 0,0-1 0 16,-1 1 0-16,0 1 0 0,0-2 0 0,1 1 0 15,0 0 0-15,-1 0 0 0,2 0 0 16,0 0 0-16,-1-2 0 0,1 4 0 0,0-2 0 15,-2-2 0-15,1 4 0 0,0-2 0 0,-1-2 0 16,0 2 0-16,1 0 0 0,-1 0 0 16,1-1 0-16,0 0 0 0,-1 1 0 15,3-1 0-15,-2-1 0 0,1 1 0 0,2-1 0 16,1 1 0-16,1 0 0 0,-2-1 0 0,3-1 0 16,-1 2 0-16,-1-1 0 0,1 0 0 15,-2 1 0-15,1 1 0 0,-1-2 0 0,1 0 0 16,-2 1 0-16,2 0 0 0,-1 0 0 15,2-1 0-15,-2 1 0 0,1-1 0 0,0 1 0 16,1 0 0-16,-3-2 0 0,1 1 0 0,-1 1 0 16,1 0 0-16,-1-1 0 0,-3 2 0 15,0-1 0-15,-7 0 0 0,0 0 0 0,-1 1 0 16,1 0 0-16,-1 0 0 0,0 0 0 16,-2 0 0-16,2 0 0 0,-1-1 0 0,-1 0 0 15,2 1 0-15,0 0 0 0,-2-1 0 16,3-1 0-16,-2 4 0 0,2-4 0 0,-1 2 0 15,-1-1 0-15,2 1 0 0,-1 0 0 0,0 0 0 16,-1 0 0-16,-1 1 0 0,1-1 0 16,2 0 0-16,-3 0 0 0,0 2 0 0,1-1 0 15,-1-1 0-15,1 2 0 0,2-1 0 16,-3-1 0-16,2 2 0 0,1 0 0 0,4-1 0 16,-4 0 0-16,-2 1 0 0,8 1 0 0,-2-2 0 15,-4 2 0-15,-3-2 0 0,2 1 0 16,0-1 0-16,-2 0 0 0,2 1 0 0,-1 0 0 15,-2-1 0-15,2 1 0 0,-2-1 0 0,1 1 0 16,0-1 0-16,-1 1 0 0,1-1 0 16,-2 1 0-16,-1 0 0 0,-3-2 0 0,-1 2 0 15,-4-2 0-15,-2 0 0 0,-5 0 0 16,-4 0-327-16,-4-3-224 0,-3 0-202 0,-11 3-394 16,8-12-565-16,-8 12-1388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5:51:01.8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9070 7353 567 0,'0'0'593'16,"0"0"-86"-16,-8-9-25 15,8 9-90-15,0 0-39 0,-9-5-29 0,9 5-6 0,0 0-13 16,0 0-23-16,-8-7-21 0,8 7-27 0,0 0-20 16,0 0-24-16,0 0-20 0,-9-4-19 0,9 4-23 15,0 0-19-15,0 0-12 0,0 0-20 16,0 0-16-16,0 0-16 0,0 0-9 15,-7-7-8-15,7 7-7 0,0 0-4 0,0 0-3 16,0 0 0-16,0 0 16 0,0 0 23 0,0 0 9 16,0 0-1-16,0 0 26 0,14 1-8 15,-14-1-13-15,0 0-9 0,17 2-4 0,-17-2-15 16,16 0 1-16,-16 0-1 0,18 1-7 16,-18-1 2-16,22 2-4 0,-22-2 5 0,22 1-3 15,-8 0-4-15,-14-1 4 0,25 2 7 0,-11-2-3 16,-1 0 5-16,6 0 1 0,-2 0-7 15,3-2 1-15,0 2 2 0,-3-1-1 0,5-2 10 16,-2 2-2-16,2-1-9 0,-1-1 4 16,4 1-5-16,-2-2-11 0,2 1 1 0,0 0-3 15,-2-1-3-15,4 1-3 0,-3 0 2 16,1 0-6-16,0 0-2 0,0 0 1 0,0 0-1 16,-1 0-1-16,1 0-2 0,0 2 1 0,-1-2 5 15,1 2-7-15,-1-1 4 0,1-1 0 16,0 1-1-16,0 0 9 0,2 0-4 0,-3-1 3 15,1 0-1-15,2 0-1 0,0 2 5 16,0-2-3-16,2-1-4 0,-1 0 2 0,1 1-4 16,0 0 0-16,0 0 0 0,2 1-3 15,3-1-1-15,-4 0 0 0,1 2-5 0,4-2 2 16,-5 1 1-16,1 1 1 0,0 0-4 0,-1 1 4 16,2 0 1-16,-1-1-5 0,0-1 0 15,0 1 2-15,-1-1-1 0,2 1-1 0,-1 0-1 16,0 1 5-16,-1-2-6 0,1 1 1 15,-2-1 0-15,2 2 0 0,-1-1 1 0,1 1 3 16,-1 0-5-16,0 0 1 0,0 1-2 0,0-1 2 16,1 2-4-16,0-2 2 0,-1 0 6 15,1 1-1-15,1-1 2 0,-1 2-5 0,0-2-2 16,0 0 7-16,-1 1-11 0,1-1 5 0,0 1-1 16,-1 1 2-16,0-2 0 0,0 1 1 15,-1 1-2-15,-2-1 2 0,2-1-1 0,0 2 1 16,-1 0-1-16,0 1 3 0,0-3-3 15,-1 1 3-15,1 2-2 0,0-3 4 0,0 1-3 16,0-1-2-16,-1 3 3 0,2-3 2 16,-2 0-5-16,1 1 1 0,1-1-2 0,-1 0 4 15,1 0-6-15,0 0 5 0,0 2 0 0,0-2 0 16,0 0-4-16,0 0 3 0,0 1-3 16,-1-1 0-16,0 0 3 0,1 0 1 0,0 0-3 15,-1 2 3-15,0-2 0 0,1 1-7 16,0 0 5-16,0-1 2 0,1 0-1 0,0-1 1 15,0 1-1-15,0 0 1 0,2-1 0 0,5 1-1 16,0-2 1-16,1 2-1 0,1-1-1 16,0-1-1-16,1 1-1 0,2 0 1 15,-1-1 1-15,1 2 0 0,1 0-1 0,-2 0-1 16,3 0 3-16,-3 0 0 0,1 2-4 0,1-1 4 16,-2-1 3-16,0 1-4 0,1 1 0 15,-1-1 0-15,0-1 0 0,2 2 0 0,5 1 0 16,0-2 0-16,0 1-1 0,2 1 1 15,1 0 0-15,-1 0-1 0,2 0 0 0,-1-1 3 16,0 3-1 0,3-2 0-16,-2 3 1 0,-1-2 5 0,0 1 1 0,1-1-8 0,-1 2 2 15,2 0 2-15,1-3 1 0,1 3 2 0,0-2 1 16,2 0 8-16,0-1 4 0,2 2 0 0,1 0 2 16,0-3-4-16,0 1 2 0,0 1-2 15,0-1-8-15,-2 1 4 0,2-1-1 16,-1 0-4-16,1 1 2 0,-1-1-6 0,1 1-1 15,1-1 6-15,-1 1-7 0,2 0 0 0,-1-1-1 16,1 1 4-16,-1-1 2 0,1 1-5 16,-1-1-2-16,0 0 3 0,-1 1 2 0,1-2-1 15,-1 3 2-15,-1-2-1 0,0-1-4 16,1 2 3-16,-3 0-3 0,1-2 1 0,-3 3-1 16,0-2-18-16,-2 1 21 0,1-2 1 0,-3 1-1 15,1-1-1-15,-2 3-4 0,0-2 8 16,-1 0-3-16,1-1 2 0,-1 2-7 0,2-3 0 15,-2 2 0-15,1 1 0 0,0-2 0 16,-2 1 0-16,2-1 0 0,-1 1 0 0,0 0 0 16,0-2 0-16,-1 0 0 0,-5 1 0 15,0-2 0-15,-1 0 0 0,1 0 0 0,-1 0 0 16,0 0 0-16,1 1 0 0,0-1 0 0,1 0 0 16,4 2 0-16,-4-2 0 0,-1 1 0 15,-2 0 0-15,2 1 0 0,-1-1 0 0,-1-1 0 16,1 2 0-16,-1 0 0 0,-1-1 0 15,2 0 0-15,-3 0 0 0,1 0 0 0,0 0 0 16,-3-1 0-16,1 2 0 0,-1-2 0 0,1 0 0 16,-1 2 0-16,1-1 0 0,-1 0 0 15,-1 1 0-15,2-1 0 0,-1 1 0 16,1 0 0-16,-2 0 0 0,2 1 0 0,1 0 0 16,-1-2 0-16,0 2 0 0,0-1 0 0,1 0 0 15,-2-1 0-15,3 2 0 0,-1-2 0 16,1 0 0-16,0 0 0 0,-1 0 0 0,1-1 0 15,1 2 0-15,-2-2 0 0,3 1 0 16,-2-1 0-16,1 1 0 0,1-1 0 0,-1 0 0 16,0 2 0-16,1-2 0 0,0 0 0 0,-2 0 0 15,3 0 0-15,-3 0 0 0,2 0 0 16,0 0 0-16,-1-2 0 0,0 2 0 0,2 0 0 16,-2-1 0-16,1 0 0 0,-1-1 0 15,0 2 0-15,-1-1 0 0,2-1 0 0,-4 1 0 16,-1-2 0-16,4 2 0 0,-2-1 0 15,-3 0 0-15,1-1 0 0,-1 1 0 0,-1 0 0 16,0-1 0-16,-4 1 0 0,-3 0 0 0,1 0 0 16,-1 1 0-16,0-2 0 0,-7 2 0 15,1-1 0-15,-5 2 0 0,-2-2 0 0,-2 1 0 16,-13 1 0-16,21-1 0 0,-21 1 0 16,17-2 0-16,-17 2 0 0,16-1 0 0,-16 1 0 15,13-2 0-15,-13 2 0 0,0 0 0 0,16 0 0 16,-16 0 0-16,0 0 0 0,11-2 0 0,-11 2 0 15,0 0 0-15,0 0-92 0,0 0-137 16,14 0-57-16,-14 0-70 0,0 0-74 16,0 0-83-16,0 0-73 0,0 0-167 0,-17 2-814 15,17-2-1211-15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5:51:03.2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9541 7522 43 0,'0'0'618'0,"-19"3"-146"0,19-3-63 15,-17 3-34-15,17-3-37 0,-20 3-42 0,20-3 130 16,-18 3-172-16,18-3 115 0,-18 1-178 0,18-1 131 16,-16 3-168-16,16-3 119 0,-13 1-177 15,13-1 116-15,0 0-169 0,-16 3 119 0,16-3-159 16,0 0 125-16,-12 2-157 0,12-2 134 16,0 0-151-16,0 0 138 0,-13 1-148 0,13-1 150 15,0 0-119-15,0 0 32 0,0 0 33 0,-7 7 28 16,7-7 10-16,0 0 6 0,0 0 30 15,10 7-5-15,-10-7 6 0,11 4-9 0,-11-4-6 16,18 4-6-16,-7-2 1 0,7 1-13 0,0-1 10 16,2 0-8-16,1 0 4 0,5 1-5 15,1-2-1-15,2 0-9 0,3 2-4 16,-3-1-16-16,7-1-6 0,2 1 7 0,0-1 9 16,0 0-4-16,2 0-10 0,1 1 3 0,0-1-13 15,8 1-2-15,0 0 12 0,1 0-13 16,2-2 9-16,2 2-16 0,0-1 14 0,0 0-11 15,2-1 7-15,3 1-14 0,-4-1 8 16,4 0-13-16,-2 0 3 0,1 0-9 0,0 0 18 16,0-1-26-16,2 1 0 0,1-1 10 0,1 1-13 15,0 1 10-15,3-1-14 0,0 1 9 16,9 1-8-16,-9-1 14 0,12-1-15 0,-12 2 9 16,1-2-6-16,12 0 1 0,-1 2-1 15,2-2 10-15,-1 0-33 0,3 1 34 0,-1-1-7 16,0 0 7-16,0 2-13 0,-1-2 11 15,-1 1-8-15,-2 0 7 0,1 1-8 0,-1 0 9 16,1-1-11-16,0 2 5 0,1 0-10 0,0-1 14 16,2 0-12-16,0 1 10 0,0-3-11 15,0 2 11-15,0-2-7 0,2 0-1 0,2-2 12 16,1 2-14-16,3 0 12 0,1-2-13 16,1 1 13-16,-1 0-11 0,-1 1 8 0,0-1-8 15,0 0 12-15,-1 2-12 0,2 0 12 0,2 0-11 31,0 0 9-31,1 1 3 0,-1 2-3 0,1-1-2 0,-2 1-10 0,1-1 12 16,1 0-5-16,1-1 6 0,1 2 2 0,1 1-1 16,1-3 3-16,-1 1-3 0,-2 0 4 0,-1 0-18 15,-1-1 10-15,-1 1-6 0,0 0 9 16,-2 0-5-16,3 0 0 0,-4 0 0 0,-1 0-3 16,-1 0-1-16,-1 0-12 0,-1 0-34 15,-2-1-43-15,0 1-62 0,-1 1-67 0,-1-1-82 16,0 1-105-16,-2 2-101 0,-1-2-121 0,-6 4-304 15,-2 1-621-15,-12-1-1191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5:55:09.60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5433 11889 397 0,'0'0'575'16,"0"0"-64"-16,0 0-70 0,-13-2-46 15,13 2-99-15,0 0-18 0,0 0-52 0,0 0 29 16,0 0-30-16,0 0 27 0,-13 0-28 0,13 0 16 15,0 0-44-15,0 0 5 0,0 0-45 16,0 0 13-16,0 0-43 0,0 0 18 16,0 0-34-16,0 0 21 0,-13-2-38 0,13 2-2 31,0 0 2-31,0 0-4 0,0 0 1 0,0 0-8 16,0 0 5-16,0 0-13 0,0 0-13 15,0 0-8-15,0 0-5 0,0 0 6 0,0 0 14 16,0 0 3-16,0 0-3 0,0 0-11 15,0 0 5-15,0 0-5 0,0 0-8 0,0 0 0 16,0 0-5-16,5 8 3 0,-5-8 9 0,0 0 9 16,0 0-1-16,10 6-15 0,-10-6 7 15,0 0-3-15,0 0-11 0,11 5 0 0,-11-5-5 16,0 0 1-16,10 5 0 0,-10-5 7 16,0 0-16-16,12 7-2 0,-12-7-1 0,8 4-1 15,-8-4 2-15,9 5 10 0,-9-5-6 16,10 4 4-16,-10-4-4 0,10 5 1 0,-10-5 4 15,10 5-1-15,-10-5-2 0,12 2 1 0,-12-2-9 16,11 5-2-16,-11-5 0 0,10 4-1 16,-10-4-3-16,11 5-1 0,-11-5-15 0,10 3-3 15,-10-3 0-15,10 4 0 0,-10-4 0 0,10 3 0 16,-10-3 0-16,11 3 0 0,-11-3 0 16,10 4 0-16,-10-4 0 0,11 3 0 15,-11-3 0-15,0 0 0 0,14 3 0 0,-14-3 0 16,0 0 0-16,14 4 0 0,-14-4 0 0,0 0 0 15,11 2 0-15,-11-2 0 0,0 0 0 16,11 3 0-16,-11-3 0 0,0 0 0 0,12 3 0 16,-12-3 0-16,0 0 0 0,0 0 0 15,13 3 0-15,-13-3 0 0,0 0 0 0,0 0 0 16,0 0 0-16,12 2 0 0,-12-2 0 0,0 0 0 16,0 0 0-16,0 0 0 0,0 0 0 15,11 2 0-15,-11-2 0 0,0 0 0 0,0 0 0 16,0 0 0-16,0 0 0 0,0 0 0 15,0 0 0-15,0 0 0 0,0 0 0 0,9 3 0 16,-9-3 0-16,0 0 0 0,0 0 0 16,0 0 0-16,0 0 0 0,0 0 0 0,0 0 0 15,0 0 0-15,0 0 0 0,0 0 0 0,0 0 0 16,0 0 0-16,0 0 0 0,0 0 0 16,0 0 0-16,0 0 0 0,0 0 0 0,0 0 0 15,0 0 0-15,0 0 0 0,0 0 0 16,0 0 0-16,0 0 0 0,0 0 0 0,0 0 0 15,0 0 0-15,0 0 0 0,0 0 0 0,0 0 0 16,0 0 0-16,0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15,0 0 0-15,0 0 0 0,0 0 0 0,0 0 0 16,0 0 0-16,0 0 0 0,0 0 0 0,0 0 0 16,0 0 0-16,0 0 0 0,0 0 0 15,0 0 0-15,0 0 0 0,0 0 0 16,0 0 0-16,0 0 0 0,0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0,0 0 0 16,0 0 0-16,0 0 0 0,0 0 0 16,0 0 0-16,0 0 0 0,0 0 0 15,0 0 0-15,0 0 0 0,0 0 0 0,0 0 0 16,0 0 0-16,0 0 0 0,0 0 0 0,0 0 0 16,0 0 0-16,0 0 0 0,0 0 0 15,0 0 0-15,0 0 0 0,0 0 0 0,0 0 0 16,0 0 0-16,0 0 0 0,0 0 0 15,0 0 0-15,0 0 0 0,0 0 0 0,0 0 0 16,0 0 0-16,0 0 0 0,0 0 0 0,0 0 0 16,0 0 0-16,0 0 0 0,0 0 0 15,0 0 0-15,0 0 0 0,0 0 0 0,0 0 0 16,0 0 0-16,0 0 0 0,0 0 0 0,0 0 0 16,0 0 0-16,0 0 0 0,0 0 0 15,0 0 0-15,0 0 0 0,0 0 0 16,0 0 0-16,0 0 0 0,0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0,0 0 0 16,0 0 0-16,0 0 0 0,0 0 0 16,0 0 0-16,0 0 0 0,0 0 0 15,0 0 0-15,0 0 0 0,0 0 0 0,0 0 0 16,0 0 0-16,0 0 0 0,0 0 0 0,0 0 0 16,0 0 0-16,0 0 0 0,0 0 0 15,0 0 0-15,0 0 0 0,0 0 0 0,0 0 0 16,0 0 0-16,0 0 0 0,0 0 0 15,0 0 0-15,0 0 0 0,0 0 0 0,0 0 0 16,0 0 0-16,0 0 0 0,0 0 0 0,0 0 0 16,0 0 0-16,0 0 0 0,0 0 0 15,0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16,0 0 0-16,0 0 0 0,0 0 0 0,0 0 0 0,0 0 0 15,0 0 0-15,0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0,0 0 0 0,0 0 0 15,0 0 0-15,0 0 0 0,0 0 0 0,0 0 0 16,0 0 0-16,0 0 0 0,0 0 0 16,0 0 0-16,0 0 0 0,0 0 0 0,0 0 0 15,0 0 0-15,0 0 0 0,0 0 0 16,0 0 0-16,0 0 0 0,0 0 0 0,0 0 0 15,0 0 0-15,0 0 0 0,0 0 0 0,0 0 0 16,0 0 0-16,0 0 0 0,0 0 0 16,0 0 0-16,0 0 0 0,0 0 0 15,0 0 0-15,0 0 0 0,0 0 0 0,0 0 0 16,0 0 0-16,0 0 0 0,0 0 0 0,0 0 0 16,0 0 0-16,0 0 0 0,0 0 0 15,0 0 0-15,0 0 0 0,0 0 0 0,0 0 0 16,0 0 0-16,0 0 0 0,0 0 0 15,0 0 0-15,0 0 0 0,0 0 0 0,0 0 0 16,0 0 0-16,0 0 0 0,0 0 0 0,0 0 0 16,0 0 0-16,0 0 0 0,0 0 0 15,0 0 0 1,0 0 0-16,0 0 0 0,0 0 0 0,0 0 0 0,0 0 0 0,0 0 0 16,0 0 0-16,0 0 0 0,0 0 0 0,0 0 0 15,0 0 0-15,0 0 0 0,0 0 0 16,0 0 0-16,0 0 0 0,0 0 0 0,0 0 0 15,0 0 0-15,0 0 0 0,0 0 0 0,0 0 0 16,0 0 0-16,0 0 0 0,0 0 0 16,0 0 0-16,0 0 0 0,0 0 0 0,0 0 0 15,0 0 0-15,0 0 0 0,0 0 0 16,0 0 0-16,0 0 0 0,0 0 0 0,0 0 0 16,0 0 0-16,0 0 0 0,0 0 0 0,0 0 0 15,0 0 0-15,0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0,0 0 0 15,0 0 0-15,0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16,0 0 0-16,0 0 0 0,0 0 0 0,0 0 0 15,0 0 0-15,0 0 0 0,0 0 0 0,0 0 0 16,0 0 0-16,0 0 0 0,0 0 0 0,0 0 0 15,0 0 0-15,0 0 0 0,0 0 0 16,0 0 0-16,0 0 0 0,0 0 0 0,0 0 0 16,0 0 0-16,0 0 0 0,0 0 0 15,0 0 0-15,0 0 0 0,0 0 0 0,0 0 0 16,0 0 0-16,0 0 0 0,0 0 0 0,0 0 0 16,0 0 0-16,0 0 0 0,0 0 0 15,0 0 0-15,0 0 0 0,0 0 0 16,0 0 0-16,0 0 0 0,0 0 0 0,0 0 0 15,0 0 0-15,0 0 0 0,0 0 0 0,0 0 0 16,0 0 0-16,0 0 0 0,0 0 0 16,0 0 0-16,0 0 0 0,0 0 0 0,0 0 0 15,0 0 0-15,0 0 0 0,0 0 0 0,0 0 0 16,0 0 0-16,0 0 0 0,0 0 0 16,0 0 0-16,0 0 0 0,0 0 0 0,0 0 0 15,0 0 0-15,0 0 0 0,0 0 0 16,0 0 0-16,0 0 0 0,0 0 0 0,0 0 0 15,0 0 0-15,0 0 0 0,0 0 0 0,0 0 0 16,0 0 0-16,0 0 0 0,0 0 0 16,0 0 0-16,0 0 0 0,0 0 0 15,0 0 0-15,0 0 0 0,0 0 0 0,0 0 0 16,0 0 0-16,0 0 0 0,0 0 0 0,0 0 0 16,0 0 0-16,0 0 0 0,0 0 0 31,0 0 0-31,0 0 0 0,0 0 0 0,0 0 0 0,0 0 0 0,0 0 0 0,0 0 0 15,0 0 0-15,0 0 0 0,0 0 0 0,0 0 0 16,0 0 0-16,0 0 0 0,0 0 0 0,0 0 0 16,0 0 0-16,0 0 0 0,0 0 0 15,0 0 0-15,0 0 0 0,0 0 0 0,0 0 0 16,0 0 0-16,0 0 0 0,0 0 0 0,0 0 0 16,0 0 0-16,0 0 0 0,0 0 0 15,0 0 0-15,0 0 0 0,0 0 0 16,0 0 0-16,0 0 0 0,0 0 0 0,0 0 0 31,0 0 0-31,0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16,0 0 0-16,0 0 0 0,0 0 0 0,0 0 0 15,0 0 0-15,0 0 0 0,0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16,0 0 0-16,0 0 0 0,0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16,0 0 0-16,0 0 0 0,0 0 0 0,0 0 0 15,0 0 0-15,0 0 0 0,0 0 0 0,0 0 0 16,0 0 0-16,0 0 0 0,0 0 0 15,0 0 0-15,0 0 0 0,0 0 0 0,0 0 0 16,0 0 0-16,0 0 0 0,0 0 0 16,0 0 0-16,0 0 0 0,0 0 0 0,0 0 0 15,0 0 0-15,0 0 0 0,0 0 0 0,0 0 0 16,0 0 0-16,0 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15,0 0 0-15,0 0 0 0,0 0 0 0,0 0 0 16,0 0 0-16,0 0 0 0,0 0 0 16,0 0 0-16,0 0 0 0,0 0 0 0,0 0 0 15,0 0 0-15,0 0 0 0,0 0 0 0,0 0 0 16,0 0 0-16,0 0 0 0,0 0 0 16,0 0 0-16,0 0 0 0,0 0 0 0,0 0 0 15,0 0 0-15,0 0 0 0,0 0 0 16,0 0 0-16,0 0 0 0,0 0 0 0,-11 1 0 15,11-1 0-15,0 0 0 0,0 0 0 16,0 0 0-16,0 0 0 0,0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0,0 0 0 16,0 0 0-16,0 0 0 0,0 0 0 16,0 0 0-16,0 0 0 0,0 0 0 15,0 0 0-15,0 0 0 0,0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0,0 0 0 15,0 0 0-15,0 0 0 0,0 0 0 16,0 0 0-16,0 0 0 0,0 0 0 16,0 0 0-16,0 0 0 0,0 0 0 0,0 0 0 0,0 0 0 15,0 0 0-15,0 0 0 0,0 0 0 16,0 0 0-16,0 0 0 0,0 0 0 16,0 0 0-16,0 0 0 0,0 0 0 0,0 0 0 15,0 0 0-15,0 0 0 0,0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16,0 0 0-16,0 0 0 0,0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15,0 0 0-15,0 0 0 0,0 0 0 0,0 0 0 16,0 0 0-16,0 0 0 0,0 0 0 0,0 0 0 16,0 0 0-16,0 0 0 0,0 0 0 15,0 0 0-15,0 0 0 0,0 0 0 0,0 0 0 16,0 0 0-16,0 0 0 0,0 0 0 15,0 0 0-15,0 0 0 0,0 0 0 0,0 0 0 16,0 0 0-16,0 0 0 0,0 0 0 0,0 0 0 16,0 0 0-16,0 0 0 0,0 0 0 15,0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16,0 0 0-16,0 0 0 0,0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16,0 0 0-16,0 0 0 0,0 0 0 0,0 0 0 15,0 0 0-15,0 0 0 0,0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16,0 0 0-16,0 0 0 0,0 0 0 0,0 0 0 16,0 0 0-16,0 0 0 0,0 0 0 0,0 0 0 15,0 0 0-15,0 0 0 0,0 0 0 16,0 0 0-16,0 0 0 0,0 0 0 0,0 0 0 16,0 0 0-16,0 0 0 0,0 0 0 0,0 0 0 15,0 0 0-15,0 0 0 0,0 0 0 16,0 0 0-16,0 0 0 15,0 0 0-15,0 0 0 0,0 0 0 0,0 0 0 0,0 0 0 16,0 0 0-16,0 0 0 0,0 0 0 0,0 0 0 16,0 0 0-16,0 0 0 0,0 0 0 0,0 0 0 15,0 0 0-15,0 0 0 16,0 0 0-16,0 0 0 0,0 0 0 16,0 0 0-16,0 0 0 0,0 0 0 0,0 0 0 15,0 0 0-15,0 0 0 0,0 0 0 16,0 0 0-16,0 0 0 0,0 0 0 0,0 0 0 15,0 0 0-15,0 0 0 0,0 0 0 0,0 0 0 16,0 0 0-16,0 0 0 0,0 0 0 16,0 0 0-16,0 0 0 0,0 0 0 0,0 0 0 15,0 0 0-15,0 0 0 0,0 0 0 16,0 0 0-16,0 0 0 0,0 0 0 0,0 0 0 16,0 0 0-16,0 0 0 0,0 0 0 15,0 0 0-15,0 0 0 0,0 0 0 0,0 0 0 16,0 0 0-16,0 0 0 0,0 0 0 15,0 0 0-15,0 0 0 0,0 0 0 0,0 0 0 16,0 0 0-16,0 0 0 0,0 0 0 0,0 0 0 16,0 0 0-16,0 0 0 0,0 0 0 15,0 0 0-15,0 0 0 0,0 0 0 0,0 0 0 16,0 0 0-16,0 0 0 0,0 0 0 16,0 0 0-16,0 0 0 0,0 0 0 0,0 0 0 15,0 0 0-15,0 0 0 0,0 0 0 16,0 0 0-16,0 0 0 0,0 0 0 0,0 0 0 15,0 0 0-15,0 0 0 0,0 0 0 0,0 0 0 16,0 0 0-16,0 0 0 0,0 0 0 16,0 0 0-16,0 0 0 0,0 0 0 0,0 0 0 15,0 0 0-15,0 0 0 0,0 0 0 16,0 0 0-16,0 0 0 0,0 0 0 0,0 0 0 0,0 0 0 16,0 0 0-16,0 0 0 0,0 0 0 15,0 0 0-15,0 0 0 0,0 0 0 0,0 0 0 16,0 0 0-16,0 0 0 0,0 0 0 15,0 0 0-15,0 0 0 0,0 0 0 0,0 0 0 0,0 0 0 16,0 0 0-16,0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0,0 0 0 16,0 0 0-16,0 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0,0 0 0 15,0 0 0-15,0 0 0 0,0 0 0 16,0 0 0-16,0 0 0 0,0 0 0 16,0 0 0-16,0 0 0 0,0 0 0 0,0 0 0 15,0 0 0-15,0 0 0 0,0 0 0 0,0 0 0 16,0 0 0-16,0 0 0 0,0 0 0 15,0 0 0-15,0 0 0 0,0 0 0 0,0 0 0 16,0 0 0-16,0 0 0 0,0 0 0 16,0 0 0-16,0 0 0 0,0 0 0 0,0 0 0 15,0 0 0-15,0 0 0 0,0 0 0 0,0 0 0 16,0 0 0-16,0 0 0 0,0 0 0 16,0 0 0-16,0 0 0 0,0 0 0 15,0 0 0-15,0 0 0 0,0 0 0 0,0 0 0 16,0 0 0-16,0 0 0 0,0 0 0 0,0 0 0 15,0 0 0-15,0 0 0 0,0 0 0 16,0 0 0-16,0 0 0 0,0 0 0 0,0 0 0 16,0 0 0-16,0 0 0 0,0 0 0 15,0 0 0-15,0 0 0 0,0 0 0 0,0 0 0 16,0 0 0-16,0 0 0 0,0 0 0 0,0 0 0 16,0 0 0-16,0 0 0 0,0 0 0 15,0 0 0-15,0 0 0 0,0 0 0 0,0 0 0 16,0 0 0-16,0 0 0 0,0 0 0 0,0 0 0 15,0 0 0-15,0 0 0 0,0 0 0 16,0 0 0-16,0 0 0 0,0 0 0 16,0 0 0-16,0 0 0 0,0 0 0 0,0 0 0 15,0 0 0-15,0 0 0 0,0 0 0 0,0 0 0 16,0 0 0-16,0 0 0 0,0 0 0 16,0 0 0-16,0 0 0 0,0 0 0 0,0 0 0 15,0 0 0-15,0 0 0 0,0 0 0 16,0 0 0-16,0 0 0 0,0 0 0 0,0 0 0 15,0 0 0-15,0 0 0 0,0 0 0 0,0 0 0 16,0 0 0-16,0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15,0 0 0-15,0 0 0 0,0 0 0 0,0 0 0 16,0 0 0-16,0 0 0 0,0 0 0 0,0 0 0 16,0 0 0-16,0 0 0 0,0 0 0 15,0 0 0-15,0 0 0 0,0 0 0 16,0 0 0-16,0 0 0 0,0 0 0 0,0 0 0 15,0 0 0-15,0 0 0 0,0 0 0 0,0 0 0 16,0 0 0-16,0 0 0 0,0 0 0 16,0 0 0-16,0 0 0 0,0 0 0 0,0 0 0 15,0 0 0-15,0 0 0 0,0 0 0 0,0 0 0 16,0 0 0-16,0 0 0 0,0 0 0 16,0 0 0-16,0 0 0 0,0 0 0 0,0 0 0 15,0 0 0-15,0 0 0 0,0 0 0 16,0 0 0-16,0 0 0 0,0 0 0 0,0 0 0 15,0 0 0-15,0 0 0 0,0 0 0 16,0 0 0-16,0 0 0 0,0 0 0 0,0 0 0 16,0 0 0-16,0 0 0 0,0 0 0 15,0 0 0-15,0 0 0 0,0 0 0 0,0 0 0 16,0 0 0-16,0 0 0 0,0 0 0 0,0 0 0 16,0 0 0-16,0 0 0 0,0 0 0 15,0 0 0-15,0 0 0 0,0 0 0 0,0 0 0 16,0 0 0-16,0 0 0 0,0 0 0 0,0 0 0 15,0 0 0-15,0 0 0 0,0 0 0 16,0 0 0-16,0 0 0 0,0 0 0 0,0 0 0 16,0 0 0-16,0 0 0 0,0 0 0 0,0 0 0 15,0 0 0-15,0 0 0 0,0 0 0 16,0 0 0-16,0 0 0 0,0 0 0 16,0 0 0-16,0 0 0 0,0 0 0 0,0 0 0 15,0 0 0-15,0 0 0 0,0 0 0 0,0 0 0 16,0 0 0-16,0 0 0 0,0 0 0 15,0 0 0-15,0 0 0 0,0 0 0 0,0 0 0 16,0 0 0-16,0 0 0 0,0 0 0 16,0 0 0-16,0 0 0 0,0 0 0 0,0 0 0 15,0 0 0-15,0 0 0 0,0 0 0 0,0 0 0 16,0 0 0-16,0 0 0 0,0 0 0 16,0 0 0-16,0 0 0 0,0 0 0 0,0 0 0 15,0 0 0-15,0 0 0 0,13 2 0 0,-13-2 0 16,0 0 0-16,0 0 0 0,0 0 0 15,0 0 0-15,0 0 0 0,13 0 0 16,-13 0 0-16,0 0 0 0,0 0 0 0,0 0 0 16,0 0 0-16,11 3 0 0,-11-3 0 0,0 0 0 15,0 0 0-15,0 0 0 0,0 0 0 16,0 0 0-16,14 0 0 0,-14 0 0 0,0 0 0 16,0 0 0-16,0 0 0 0,0 0 0 15,13 2 0-15,-13-2 0 0,0 0 0 0,0 0 0 16,0 0 0-16,0 0 0 0,13 0 0 0,-13 0 0 15,0 0 0-15,0 0 0 0,0 0 0 16,0 0 0-16,13-1 0 0,-13 1 0 0,0 0 0 16,0 0 0-16,0 0 0 0,0 0 0 15,15-1 0-15,-15 1 0 0,0 0 0 0,0 0 0 16,0 0 0-16,13-1 0 0,-13 1 0 16,0 0 0-16,0 0 0 0,0 0 0 0,13-1 0 15,-13 1 0-15,0 0 0 0,0 0 0 0,0 0 0 16,15 0 0-16,-15 0 0 0,0 0 0 15,0 0 0-15,0 0 0 0,15 0 0 0,-15 0 0 0,0 0 0 16,0 0 0-16,16 0 0 0,-16 0 0 16,0 0 0-16,0 0 0 0,16 0 0 15,-16 0 0-15,0 0 0 0,14 0 0 0,-14 0 0 16,0 0 0-16,13 0 0 0,-13 0 0 0,0 0 0 16,12 1 0-16,-12-1 0 0,0 0 0 15,0 0 0-15,16 1 0 0,-16-1 0 0,0 0 0 16,0 0 0-16,13 0 0 0,-13 0 0 0,0 0 0 15,0 0 0-15,0 0 0 0,15 0 0 16,-15 0 0-16,0 0 0 0,0 0 0 0,0 0 0 16,0 0 0-16,0 0 0 0,13 0 0 15,-13 0 0-15,0 0 0 0,0 0 0 0,0 0 0 16,0 0 0-16,0 0 0 0,0 0 0 16,0 0 0-16,14 0 0 0,-14 0 0 0,0 0 0 15,0 0 0-15,0 0 0 0,0 0 0 16,0 0 0-16,0 0 0 0,0 0 0 0,11 2 0 15,-11-2 0-15,0 0 0 0,0 0 0 0,0 0 0 16,0 0 0-16,0 0 0 0,0 0 0 16,0 0 0-16,0 0 0 0,0 0 0 0,0 0 0 15,0 0 0-15,0 0 0 0,0 0 0 16,0 0 0-16,0 0 0 0,0 0 0 0,0 0 0 16,0 0 0-16,0 0 0 0,13 1 0 15,-13-1 0-15,0 0 0 0,0 0 0 0,0 0 0 16,0 0 0-16,0 0 0 0,0 0 0 0,0 0 0 15,0 0 0-15,0 0 0 0,0 0 0 16,0 0 0-16,0 0 0 0,0 0 0 0,0 0 0 16,0 0 0-16,0 0 0 0,0 0 0 15,0 0 0-15,0 0 0 0,0 0 0 0,0 0 0 16,0 0 0-16,0 0 0 0,0 0 0 0,0 0 0 16,0 0 0-16,0 0 0 0,0 0 0 15,0 0 0-15,0 0 0 0,0 0 0 16,0 0 0-16,0 0 0 0,0 0 0 0,0 0 0 15,0 0 0-15,0 0 0 0,0 0 0 0,0 0 0 16,0 0 0-16,0 0 0 0,0 0 0 16,0 0 0-16,0 0 0 0,0 0 0 0,0 0 0 15,0 0 0-15,0 0 0 0,0 0 0 0,0 0 0 16,0 0 0-16,0 0 0 0,0 0 0 16,0 0 0-16,0 0 0 0,0 0 0 0,0 0 0 15,0 0 0-15,0 0 0 0,0 0 0 16,0 0 0-16,0 0 0 0,0 0 0 0,0 0 0 15,0 0 0-15,0 0 0 0,0 0 0 0,0 0 0 16,0 0 0-16,0 0 0 0,0 0 0 16,0 0 0-16,0 0 0 0,0 0 0 15,0 0 0-15,0 0 0 0,0 0 0 0,0 0 0 16,0 0 0-16,0 0 0 0,0 0 0 0,0 0 0 16,0 0 0-16,0 0 0 0,0 0 0 15,0 0 0-15,0 0 0 0,0 0 0 0,0 0 0 16,0 0 0-16,0 0 0 0,0 0 0 15,0 0 0-15,0 0 0 0,0 0 0 0,0 0 0 16,0 0 0-16,0 0 0 0,0 0 0 0,0 0 0 16,0 0 0-16,0 0 0 0,0 0 0 15,0 0 0-15,0 0 0 0,0 0 0 16,0 0 0-16,0 0 0 0,0 0 0 0,0 0 0 16,0 0 0-16,0 0 0 0,0 0 0 0,0 0 0 15,0 0 0-15,0 0 0 0,0 0 0 16,0 0 0-16,0 0 0 0,0 0 0 0,0 0 0 15,0 0 0-15,0 0 0 0,0 0 0 0,0 0 0 16,0 0 0-16,0 0 0 0,0 0 0 16,0 0 0-16,0 0 0 0,0 0 0 0,0 0 0 15,0 0 0-15,0 0 0 0,0 0 0 16,0 0 0 0,0 0 0-16,0 0 0 0,0 0 0 15,0 0 0-15,0 0 0 0,0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15,0 0 0-15,0 0 0 0,0 0 0 0,0 0 0 16,0 0 0-16,0 0 0 0,0 0 0 16,0 0 0-16,0 0 0 0,0 0 0 0,0 0 0 15,0 0 0-15,0 0 0 0,0 0 0 0,0 0 0 16,0 0 0-16,0 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0,0 0 0 16,0 0 0-16,0 0 0 0,0 0 0 16,0 0 0-16,0 0 0 0,0 0 0 0,0 0 0 15,0 0 0-15,0 0 0 0,0 0 0 16,0 0 0-16,0 0 0 0,0 0 0 0,0 0 0 15,0 0 0-15,0 0 0 0,0 0 0 16,0 0 0-16,0 0 0 0,0 0 0 0,0 0 0 16,0 0 0-16,0 0 0 0,0 0 0 0,10 3 0 15,-10-3 0-15,0 0 0 0,0 0 0 16,0 0 0-16,0 0 0 0,0 0 0 0,0 0 0 16,0 0 0-16,0 0 0 0,0 0 0 15,0 0 0-15,0 0 0 0,0 0 0 0,0 0 0 16,0 0 0-16,0 0 0 0,0 0 0 0,12 2 0 15,-12-2 0-15,0 0 0 0,0 0 0 16,0 0 0-16,0 0 0 0,0 0 0 16,0 0 0-16,0 0 0 0,0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0,0 0 0 16,0 0 0-16,0 0 0 0,0 0 0 16,0 0 0-16,0 0 0 0,0 0 0 15,0 0 0-15,0 0 0 0,0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0,0 0 0 15,0 0 0-15,0 0 0 0,0 0 0 16,0 0 0-16,0 0 0 0,0 0 0 16,0 0 0-16,0 0 0 0,0 0 0 0,0 0 0 15,0 0 0-15,0 0 0 0,0 0 0 0,0 0 0 16,0 0 0-16,0 0 0 0,0 0 0 16,0 0 0-16,0 0 0 0,0 0 0 0,0 0 0 15,0 0 0-15,0 0 0 0,0 0 0 16,0 0 0-16,0 0 0 0,0 0 0 0,0 0 0 15,0 0 0-15,0 0 0 0,0 0 0 0,0 0 0 16,0 0 0-16,0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15,0 0 0-15,0 0 0 0,0 0 0 0,0 0 0 16,0 0 0-16,0 0 0 0,0 0 0 0,0 0 0 16,0 0 0-16,0 0 0 0,0 0 0 15,0 0 0-15,0 0 0 0,0 0 0 16,0 0 0-16,0 0 0 0,0 0 0 0,0 0 0 15,0 0 0-15,0 0 0 0,0 0 0 0,0 0 0 16,0 0 0-16,0 0 0 0,0 0 0 16,0 0 0-16,0 0 0 0,0 0 0 0,0 0 0 15,0 0 0-15,0 0 0 0,0 0 0 0,0 0 0 16,0 0 0-16,0 0 0 0,0 0 0 16,0 0 0-16,0 0 0 0,0 0 0 0,0 0 0 15,0 0 0-15,0 0 0 0,0 0 0 16,0 0 0-16,0 0 0 0,0 0 0 0,0 0 0 15,0 0 0-15,0 0 0 0,0 0 0 16,0 0 0-16,0 0 0 0,0 0 0 0,0 0 0 16,0 0 0-16,0 0 0 0,0 0 0 15,0 0 0-15,0 0 0 0,0 0 0 0,0 0 0 16,0 0 0-16,12-2 0 0,-12 2 0 0,0 0 0 16,0 0 0-16,0 0 0 0,0 0 0 15,0 0 0-15,0 0 0 0,0 0 0 0,0 0 0 16,0 0 0-16,0 0 0 0,0 0 0 0,0 0 0 15,0 0 0-15,0 0 0 0,0 0 0 16,0 0 0-16,0 0 0 0,0 0 0 16,0 0 0-16,0 0 0 0,0 0 0 0,0 0 0 15,0 0 0-15,0 0 0 0,0 0 0 16,0 0 0-16,0 0 0 0,0 0 0 0,0 0 0 16,0 0 0-16,0 0 0 0,0 0 0 15,0 0 0-15,0 0 0 0,0 0 0 16,0 0 0-16,0 0 0 0,0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15,0 0 0-15,0 0 0 0,0 0 0 0,0 0 0 16,0 0 0-16,0 0 0 0,0 0 0 0,0 0 0 16,0 0 0-16,0 0 0 0,0 0 0 15,0 0 0-15,0 0 0 0,0 0 0 0,0 0 0 16,0 0 0-16,0 0 0 0,0 0 0 15,0 0 0-15,0 0 0 0,0 0 0 0,0 0 0 16,0 0 0-16,0 0 0 0,0 0 0 0,0 0 0 16,0 0 0-16,0 0 0 0,0 0 0 15,0 0 0-15,0 0 0 0,0 0 0 0,0 0 0 16,0 0 0-16,0 0 0 0,0 0 0 16,0 0 0-16,0 0 0 0,0 0 0 0,0 0 0 15,0 0 0-15,0 0 0 0,0 0 0 16,0 0 0-16,0 0 0 0,0 0 0 0,0 0 0 15,0 0 0-15,0 0 0 0,0 0 0 0,0 0 0 16,0 0 0-16,0 0 0 0,0 0 0 16,0 0 0-16,0 0 0 0,0 0 0 0,0 0 0 15,0 0 0-15,0 0 0 0,0 0 0 16,0 0 0-16,0 0 0 0,0 0 0 0,0 0 0 16,0 0 0-16,0 0 0 0,0 0 0 0,0 0 0 15,0 0 0-15,0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0,11 2 0 15,-11-2 0-15,0 0 0 0,0 0 0 16,0 0 0-16,0 0 0 0,0 0 0 15,0 0 0-15,13-2 0 0,-13 2 0 0,0 0 0 16,0 0 0-16,0 0 0 0,0 0 0 0,13-1 0 16,-13 1 0-16,0 0 0 0,0 0 0 15,0 0 0-15,0 0 0 0,13-2 0 0,-13 2 0 16,0 0 0-16,0 0 0 0,0 0 0 16,13-1 0-16,-13 1 0 0,0 0 0 0,0 0 0 15,0 0 0-15,11-1 0 0,-11 1 0 0,0 0 0 16,0 0 0-16,0 0 0 0,13-1 0 15,-13 1 0-15,0 0 0 0,0 0 0 0,14-2 0 16,-14 2 0-16,0 0 0 0,0 0 0 16,13 0 0-16,-13 0 0 0,0 0 0 0,0 0 0 15,15-1 0-15,-15 1 0 0,0 0 0 16,0 0 0-16,15 0 0 0,-15 0 0 0,0 0 0 16,13-2 0-16,-13 2 0 0,0 0 0 0,12 0 0 15,-12 0 0-15,0 0 0 0,15 0 0 16,-15 0 0-16,0 0 0 0,13-1 0 0,-13 1 0 15,0 0 0-15,15-2 0 0,-15 2 0 16,0 0 0-16,15-1 0 0,-15 1 0 0,0 0 0 16,16-2 0-16,-16 2 0 0,14-1 0 0,-14 1 0 15,13-3 0-15,-13 3 0 0,15-1 0 16,-15 1 0-16,16-1 0 0,-16 1 0 0,17-2 0 16,-17 2 0-16,19-4 0 0,-19 4 0 15,19-1 0-15,-19 1 0 0,19-4 0 0,-19 4 0 16,20-2 0-16,-20 2 0 0,20-2 0 15,-20 2 0-15,20-2 0 0,-20 2 0 0,20-4 0 16,-20 4 0-16,19-2 0 0,-19 2 0 16,20-2 0-16,-20 2 0 0,18-2 0 0,-18 2 0 15,19-1 0-15,-19 1 0 0,14-2 0 0,-14 2 0 16,16 0 0-16,-16 0 0 0,13-1 0 16,-13 1 0-16,15 0 0 0,-15 0 0 0,14-1 0 15,-14 1 0-15,14-1 0 0,-14 1 0 0,15 0 0 16,-15 0 0-16,15 0 0 0,-15 0 0 15,14 0 0-15,-14 0 0 0,18-1 0 16,-18 1 0-16,18-1 0 0,-18 1 0 0,20 0 0 16,-20 0 0-16,20 0 0 0,-20 0 0 0,21 0 0 15,-21 0 0-15,21 1 0 0,-21-1 0 16,23 1 0-16,-23-1 0 0,23 0 0 0,-23 0 0 16,25 1 0-16,-25-1 0 0,24 1 0 0,-12-1 0 15,-12 0 0-15,26 0 0 0,-12 1 0 16,-14-1 0-16,26 0 0 0,-13 0 0 0,0-1 0 15,1 1 0-15,0 0 0 0,0 0 0 16,-1 0 0-16,2 0 0 0,-3 0 0 0,3 1 0 16,-2-1 0-16,-13 0 0 0,27 0 0 0,-14 0 0 15,1 0 0-15,-14 0 0 0,25 0 0 16,-12 0 0-16,0 1 0 0,-13-1 0 16,25 0 0-16,-25 0 0 0,24 1 0 0,-24-1 0 15,25 1 0-15,-13-1 0 0,-12 0 0 0,25 0 0 16,-25 0 0-16,24 2 0 0,-24-2 0 15,24 1 0-15,-24-1 0 0,24 1 0 0,-24-1 0 16,24 2 0-16,-24-2 0 0,27 1 0 16,-14-1 0-16,1 2 0 0,-1-2 0 0,4 0 0 15,0 1 0-15,-1-1 0 0,-1 0 0 0,-1 1 0 16,3 0 0-16,0 0 0 0,-2-1 0 16,-1 0 0-16,-1 0 0 0,6 1 0 0,-4-1 0 15,1 0 0-15,-3 0 0 0,1 0 0 16,1 0 0-16,-1 0 0 0,-1 0 0 0,2 0 0 15,4 0 0-15,-5 2 0 0,4-2 0 16,-2 0 0-16,-1 0 0 0,-1 0 0 0,3 0 0 16,4 1 0-16,-3-1 0 0,-1 0 0 0,2 1 0 15,-1-2 0-15,2 1 0 0,-2-1 0 16,-1 1 0-16,2 0 0 0,-2-2 0 0,2 2 0 16,-4-1 0-16,3 1 0 0,1-1 0 15,-2-1 0-15,1 2 0 0,0-1 0 0,0-1 0 16,1 2 0-16,-2-1 0 0,2 1 0 15,-2-2 0-15,3 1 0 0,-2 0 0 0,0-1 0 16,3 1 0-16,-4-1 0 0,4 1 0 0,-3 0 0 16,0-1 0-16,2 0 0 0,-1 0 0 15,-1 1 0-15,3-1 0 0,-3 1 0 0,2 0 0 16,1-1 0-16,-4 1 0 0,4-1 0 16,-3 1 0-16,4 0 0 0,-3-1 0 0,0 2 0 15,2-1 0-15,-1-1 0 0,0 2 0 0,0-1 0 16,-1 0 0-16,0 0 0 0,2 0 0 15,-1-1 0-15,-2 2 0 0,2-2 0 16,-2 2 0-16,4-1 0 0,-4-1 0 0,2 1 0 16,1 0 0-16,-1-1 0 0,-2 1 0 0,2-1 0 15,1 1 0-15,-4 0 0 0,4-1 0 16,-4 2 0-16,2-2 0 0,1 1 0 0,0 1 0 16,-2-1 0-16,3 1 0 0,-2 0 0 15,0-1 0-15,0 1 0 0,2-1 0 0,1 1 0 16,-2-1 0-16,1 1 0 0,1-2 0 0,-1 2 0 15,-1 0 0-15,2 0 0 0,-1-2 0 16,0 2 0-16,0 0 0 0,0 0 0 0,-2 0 0 16,2 0 0-16,-1 0 0 0,2 2 0 15,-1-2 0-15,1 0 0 0,-2 0 0 0,3 0 0 16,-1 0 0-16,-2-2 0 0,3 2 0 16,0 0 0-16,-1 0 0 0,0-1 0 0,0 1 0 15,-1 0 0-15,1-1 0 0,-1-1 0 0,-1 2 0 16,1 0 0-16,0 0 0 0,0-1 0 15,1 1 0-15,-2 0 0 0,1-2 0 0,2 2 0 16,-4 0 0-16,4-1 0 0,0 1 0 16,-2-2 0-16,0 2 0 0,6 0 0 0,-2-1 0 15,2 0 0-15,0 1 0 0,-1-2 0 0,1 1 0 16,0 0 0-16,2 0 0 0,-1 0 0 16,0 1 0-16,0-1 0 0,-1 0 0 15,2-1 0-15,-3 1 0 0,3 1 0 0,0 0 0 16,-3-2 0-16,2 1 0 0,-1 1 0 0,-1-2 0 15,1 1 0-15,0 0 0 0,2 0 0 16,-2 0 0-16,1 0 0 0,1-1 0 0,-1 1 0 16,-1 1 0-16,2-1 0 0,0 1 0 15,-1 0 0-15,0 0 0 0,0 1 0 0,2-1 0 16,-2 0 0-16,-1 1 0 0,1-1 0 0,0 2 0 16,0-2 0-16,1 1 0 0,0 0 0 15,0 0 0-15,1-1 0 0,-2 0 0 0,2 0 0 16,0 0 0-16,-1 0 0 0,1 1 0 15,-1-2 0-15,0 1 0 0,-2 0 0 0,2 0 0 16,0-1 0-16,0 0 0 0,0 1 0 16,-1 0 0-16,3 0 0 0,-1-1 0 0,0 1 0 15,0-2 0-15,2 2 0 0,-1 0 0 0,2 0 0 16,-1 0 0-16,1-1 0 0,3 1 0 16,-3-1 0-16,3 1 0 0,-3-2 0 0,-1 2 0 15,0-1 0-15,0 0 0 0,0 0 0 16,3 0 0-16,1-1 0 0,-5-1 0 0,4 1 0 15,1 1 0-15,0-2 0 0,-1 3 0 0,-5-2 0 16,7 0 0-16,-2 0 0 0,0 0 0 16,1 0 0-16,0 1 0 0,-4 0 0 15,0 0 0-15,4 0 0 0,0 1 0 0,1-2 0 16,-1 1 0-16,-1 1 0 0,1-2 0 0,2 0 0 16,-1 2 0-16,0-1 0 0,2-2 0 15,-2 2 0-15,0-2 0 0,0 0 0 0,0 2 0 16,1-1 0-16,0 0 0 0,-2 0 0 15,1 2 0-15,1-2 0 0,-1 1 0 0,0 0 0 16,1 0 0-16,-1 1 0 0,3 0 0 0,-1 0 0 16,0 0 0-16,2 0 0 0,0 0 0 15,-1-2 0-15,3 2 0 0,-2-1 0 0,-1-1 0 16,2 1 0-16,-2 0 0 0,2-2 0 0,1 2 0 16,-1-1 0-16,6 1 0 0,-6-1 0 15,0 0 0-15,7 1 0 0,-6 0 0 16,0-1 0-16,-1 2 0 0,1 0 0 0,0 0 0 15,-2 0 0-15,0 1 0 0,1 0 0 0,-1 0 0 16,-2 2 0-16,1-3 0 0,-1 3 0 0,-1-1 0 16,1 0 0-16,0 0 0 0,0 0 0 15,-1 0 0-15,0 1 0 0,3-1 0 0,-2-1 0 16,0 1 0-16,2-1 0 0,-1 2 0 16,-1-1 0-16,1-1 0 0,-2 0 0 0,1 2 0 15,-2 0 0-15,0 0 0 0,1-2 0 0,-2 3 0 16,0-1 0-16,1-1 0 0,-3 2 0 15,1-2 0-15,0 1 0 0,-4-1 0 0,4 0 0 16,0 1 0-16,0-1 0 0,-1 1 0 16,2 0 0-16,-1 0 0 0,1 0 0 0,-1-2 0 15,0 4 0-15,0-2 0 0,0 1 0 16,1 1 0-16,0-1 0 0,1-1 0 0,-1 1 0 16,1 2 0-16,0-3 0 0,0 2 0 15,2-1 0-15,-2 2 0 0,0-3 0 0,1 2 0 16,0-2 0-16,1 2 0 0,-1 0 0 0,1-3 0 15,0 3 0-15,-1-2 0 0,1 1 0 16,0 0 0-16,1 0 0 0,-1-1 0 0,1 1 0 16,0 0 0-16,0-1 0 0,0 0 0 0,7 1 0 15,0-1 0-15,-6 1 0 0,6-2 0 16,-6 1 0-16,1 0 0 0,-1-1 0 16,0 0 0-16,7 0 0 0,-7 0 0 0,0 0 0 15,-1 0 0-15,0 0 0 0,1-1 0 0,-2 1 0 16,1-2 0-16,-1 1 0 0,2-1 0 15,-1 1 0-15,-1-1 0 0,2 0 0 0,-1 0 0 16,-3 0 0-16,2-1 0 0,-1 1 0 16,-5 0 0-16,-1 0 0 0,0 0 0 0,-1 1 0 15,0-1 0-15,0 0 0 0,-1 0 0 0,1 0 0 16,-1 0 0-16,1 0 0 0,0 0 0 0,0 0 0 16,1 0 0-16,0 0 0 0,0-1 0 15,0 1 0-15,0-1 0 0,0 1 0 0,0 0 0 16,-1 0 0-16,0 0 0 0,-2 0 0 15,4-2 0-15,-2 2 0 0,1 2 0 0,0-4 0 16,1 2 0-16,5 0 0 0,0 0 0 0,0 0 0 16,0 0 0-16,0-1 0 0,1-1 0 15,-1 2 0-15,0-1 0 0,-1 1 0 0,2-1 0 16,-2 1 0-16,1-1 0 0,-6 1 0 0,5 0 0 16,-4 0 0-16,6 0 0 0,-2-1 0 15,1 1 0-15,-1-1 0 0,0 0 0 16,1 1 0-16,-2-2 0 0,-4 2 0 0,-2-1 0 15,0 0 0-15,-1-1 0 0,-1 2 0 0,-2-1 0 16,-1 0 0-16,-2 0 0 0,0 1 0 16,0-1 0-16,-2-1 0 0,0 2 0 0,1 0 0 15,-3-1 0-15,1 0 0 0,1-1 0 0,-4 2 0 16,1-1 0-16,-7 1 0 0,-11 0 0 16,23-2 0-16,-23 2 0 0,21 0 0 0,-21 0 0 15,17-1 0-15,-17 1 0 0,16 0 0 16,-16 0 0-16,15 0 0 0,-15 0 0 0,16 0 0 15,-16 0 0-15,20-1 0 0,-20 1 0 0,21 0 0 16,-21 0 0-16,26-1 0 0,-13 1 0 16,6 0 0-16,-1 0 0 0,4 0 0 15,-2 0 0-15,0 0 0 0,1 0 0 0,0-1 0 16,0 1 0-16,-1 1 0 0,1-2 0 0,-2 1 0 16,2 0 0-16,-1-1 0 0,0 1 0 15,-2 0 0-15,3-1 0 0,-5 1 0 0,1 0 0 16,-1 0 0-16,-16 0 0 0,25-2 0 15,-25 2 0-15,22 0 0 0,-22 0 0 0,20 0 0 16,-20 0 0-16,16 0 0 0,-16 0 0 0,13 2 0 16,-13-2 0-16,15 0 0 0,-15 0 0 15,14 0 0-15,-14 0 0 0,0 0 0 16,19 0 0-16,-19 0 0 0,0 0 0 0,16 0 0 16,-16 0 0-16,0 0 0 0,16 0 0 0,-16 0 0 15,0 0 0-15,13 0 0 0,-13 0 0 16,0 0 0-16,0 0 0 0,18 0 0 0,-18 0 0 15,0 0 0-15,0 0 0 0,13-2 0 0,-13 2 0 16,0 0 0-16,0 0 0 0,0 0 0 16,0 0 0-16,10-1 0 0,-10 1 0 0,0 0 0 15,0 0 0-15,0 0-383 0,0 0-106 16,0 0-115-16,0 0-66 0,0 0-140 0,-21 1-846 16,3 1-1322-16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5:55:53.76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5456 14945 143 0,'0'0'636'0,"0"0"-146"0,0 0-79 16,0 0-57-16,0 0-40 0,0 0-66 15,0 0 2-15,0 0-4 0,0 0-7 0,0 0-17 16,0 0-18-16,0 0-12 0,0 0-6 15,0 0-4-15,0 0-15 0,5 9-17 0,-5-9-16 16,0 0 2-16,0 0-6 0,0 0-3 0,0 0-12 16,0 0-10-16,12 3-5 0,-12-3-1 15,0 0 0-15,0 0-6 0,0 0 7 16,13 3-3-16,-13-3-6 0,0 0-7 0,0 0 3 16,13 2-8-16,-13-2-2 0,0 0-2 0,11 3-9 15,-11-3 4-15,0 0-4 0,12 3-3 16,-12-3-7-16,0 0-5 0,13 3 3 0,-13-3-7 15,0 0 103-15,15 1-118 0,-15-1 100 16,0 0-125-16,16 3 109 0,-16-3-112 0,11 2 104 16,-11-2-110-16,13 2 107 0,-13-2-119 0,12 3 103 15,-12-3-118-15,14 2 103 0,-14-2-104 16,14 3 100-16,-14-3-104 0,14 2 106 0,-14-2-111 16,17 4 102-16,-17-4-106 0,16 4 116 15,-16-4-104-15,16 2-34 0,-16-2 50 0,17 5 104 16,-17-5-108-16,16 4 93 0,-16-4-110 0,17 4 104 31,-17-4-108-31,15 4 106 0,-15-4-106 0,18 5 100 0,-18-5-108 0,15 5-22 0,-15-5 47 16,18 4-24-16,-18-4 40 0,17 4-31 0,-17-4 43 15,19 4-34-15,-19-4 41 0,21 5-40 16,-21-5 43-16,20 5-37 0,-9-3 44 16,-11-2-41-16,21 5 49 0,-9-4 85 0,-1 2-116 15,-11-3 96-15,22 4-113 0,-11-2 104 0,2 1-115 16,2-1 108-16,1 0-115 0,-2 0 105 15,1 1-109-15,1-1 104 0,-2 1-110 0,0-2 108 16,-2 0-104-16,1 0 103 0,-1 0-106 16,6 0 103-16,-2 1-106 0,1-1 109 0,1 0-107 15,0 1 106-15,-2-2-103 0,2 0 110 0,1 1-107 16,-2-1 85-16,-1 2-65 0,2-2 40 16,1-2-20-16,0 4 0 0,-2-2 0 0,2 0 0 15,-1 0 0-15,1 0 0 0,0 0 0 16,-1 0 0-16,1 0 0 0,-1-2 0 0,1 2 0 15,-2 0 0-15,1 0 0 0,0 0-9 0,-4-1-17 16,4 1-24-16,-2 0 48 0,3 0-33 16,-1 0 38-16,1 0 97 0,0 0-118 0,-1 0 55 15,1 0-37-15,0 0 0 0,0 0 0 0,0 0 0 16,0 0-3-16,2 0 6 0,-2 0-3 16,0 0 0-16,1 1 0 0,1-1 0 0,-2 2 0 15,1-2 0-15,0 1 0 0,1 1 0 16,-1-1 0-16,0 0 0 0,0 0 0 0,1 1 0 15,-1-1 0-15,2 1 0 0,-2-1 0 0,0 2 0 16,1-2 0-16,1 1 0 0,-1 0 0 16,-1 1 0-16,2 0 0 0,-1-2 0 15,0 2 0-15,0 0 0 0,1-2 0 0,-2 2 0 16,1-2 0-16,0 2-11 0,-2-2 17 0,2 2-29 16,0-3 31-16,0 3-27 0,-1-1 28 15,1 0-27-15,-2-1 31 0,2 2-31 0,-1-1 32 16,0 0-32-16,-1 0 33 0,1 0-30 15,-2-1 28-15,2 0-29 0,-1 0 29 0,0 1-24 16,-1-1 25-16,0 1-28 0,1-2 30 0,-2 0-23 16,-1 2 16-16,1-2-19 0,-1 1 21 15,-2 0-24-15,-1-1 27 0,-1 2-27 0,8-1 28 16,-7-1-29-16,1 2 19 0,-14-2-17 16,25 0 34-16,-12 2-34 0,-2-1 28 0,-11-1-29 15,25 1 25-15,-25-1-27 0,23 1 33 16,-23-1-25-16,22 1 19 0,-22-1-22 0,20 1 21 15,-20-1-29-15,20 1 33 0,-20-1-29 0,21 1 29 16,-21-1-28-16,18 1 28 0,-18-1-26 16,20 1 28-16,-20-1-33 0,20 1 34 0,-20-1-27 15,20 0 28-15,-20 0-29 0,21 1 25 16,-21-1-26 0,19 0 22-16,-19 0-12 0,21 0 2 0,-21 0-1 0,20 0 0 0,-20 0 0 0,20-1 0 15,-20 1 0-15,20-1 0 0,-20 1 0 16,23-2 0-16,-23 2 0 0,20-1 0 0,-20 1 0 15,22-2 0-15,-8 0 0 0,-3 1 0 0,0-2 0 16,1 3 0-16,-1-2 0 0,2 1 0 16,-1-2 0-16,-12 3 0 0,23-3 0 15,-23 3 0-15,21-2 0 0,-21 2 0 0,18-3 0 16,-18 3 0-16,14-1 0 0,-14 1 0 0,12-2 0 16,-12 2 0-16,0 0 0 0,15-1 0 15,-15 1 0-15,0 0 0 0,14-1 0 0,-14 1 0 16,0 0 0-16,0 0 0 0,13-3 0 15,-13 3 0-15,0 0 0 0,0 0 0 0,0 0 0 16,14-3 0-16,-14 3 0 0,0 0 0 0,0 0 0 16,0 0 0-16,0 0 0 0,0 0 0 15,11 0 0-15,-11 0 0 0,0 0 0 16,0 0 0-16,0 0 0 0,0 0 0 0,0 0 0 16,0 0 0-16,0 0 0 0,0 0 0 0,0 0 0 15,0 0 0-15,0 0 0 0,13-1 0 16,-13 1 0-16,0 0 0 0,0 0 0 0,0 0 0 15,0 0 0-15,0 0 0 16,0 0 0-16,12 3 0 0,-12-3 0 0,13 2 0 0,-13-2 0 16,24 3 0-16,-5-2 0 0,1 1 0 0,7-1 0 15,0 1 0-15,2-1 0 0,0 1 0 16,1 0 0-16,5 0 0 0,1 0 0 0,0 1 0 16,-1-3 0-16,2 3 0 0,1-1 0 0,-2-1 0 15,2-1 0-15,3-1 0 0,-1 1 0 16,2-2 0-16,6-1 0 0,1-2 0 15,1 1 0-15,0 1 0 0,-2-3 0 0,2-1 0 16,-3 1 0-16,3 1 0 0,-4-3 0 0,0 4 0 16,-2-3 0-16,-5 1 0 0,-1 2 0 15,0-1 0-15,7-1 0 0,-9 1 0 0,2-1 0 16,-2 3 0-16,0-2 0 0,2 0 0 16,-2 0 0-16,-2 1 0 0,1 1 0 0,0 0 0 15,-2-1 0-15,-4 2 0 0,1-2 0 0,-1 4 0 16,-2-4 0-16,2 2 0 0,-2 1 0 15,1-1 0-15,-3 0 0 0,0-1 0 0,-2 2 0 16,-1 0 0-16,-1 0 0 0,1 0 0 16,-1 0 0-16,-2-1 0 0,3 1 0 0,-2 1 0 15,-1-1 0-15,-1-1 0 0,1 1 0 16,-2 1 0-16,-1-2 0 0,-1 2 0 0,-15 0 0 16,26-1 0-16,-14 0 0 0,-12 1 0 0,25 0 0 15,-25 0 0-15,23-1 0 0,-10 1 0 16,-13 0 0-1,25-2 0-15,-25 2 0 0,24-1 0 0,-12-1 0 0,-12 2 0 0,23 0 0 16,-23 0 0-16,24-1 0 0,-24 1 0 0,21-2 0 16,-21 2 0-16,22-1 0 0,-22 1 0 0,22 0 0 15,-22 0 0-15,21-1 0 0,-21 1 0 16,22 0 0-16,-22 0 0 0,21-3 0 0,-21 3 0 16,22 0 0-16,-22 0 0 0,21-2 0 15,-21 2 0-15,23-2 0 0,-23 2 0 0,23-2 0 16,-23 2 0-16,25-1 0 0,-7-1 0 15,-3 0 0-15,2 2 0 0,1-1 0 0,0-1 0 16,-1 1 0-16,2-2 0 0,-1 2 0 0,1-1 0 16,0-1 0-16,0 1 0 0,1-1 0 15,-1 1 0-15,1-1 0 0,1 0 0 0,3-2 0 16,-1 1 0-16,0 2 0 0,1-1 0 16,-1 0 0-16,0 1 0 0,1-3 0 0,0 3 0 15,1 0 0-15,-2-1 0 0,2 0 0 16,-3 2 0-16,3 0 0 0,1-1 0 0,-4 2 0 15,4-3 0-15,0 0 0 0,0 3 0 16,-3 0 0-16,3-3 0 0,1 2 0 0,0 0 0 16,0 0 0-16,-1 0 0 0,2 1 0 0,-1-2 0 15,0 2 0-15,-1-2 0 0,0 2 0 16,1 0 0-16,-4 0 0 0,3 0 0 0,-1 0 0 16,1-1 0-16,0-1 0 0,-3 2 0 15,1 0 0-15,-2 0 0 0,2 2 0 0,0-4 0 16,-1 4 0-16,1-2 0 0,0 0 0 15,0 0 0-15,2 1 0 0,-2-1 0 0,3 0 0 16,-1 0 0-16,1 2 0 0,-1-2 0 0,1 2 0 16,-1-2 0-16,0 1 0 0,1 0 0 15,-3 0 0-15,2 0 0 0,1 0 0 0,-1 1 0 16,-4-2 0-16,3 2 0 0,1 0 0 16,-2-2 0-16,2 2 0 0,0-1 0 0,0 0 0 15,-2 1 0-15,-1-1 0 0,-1 1 0 0,1-1 0 16,2 1 0-16,0 0 0 0,-3 0 0 15,2 1 0-15,2-1 0 0,-3 0 0 16,-1-1 0-16,3 2 0 0,-3-1 0 0,2 0 0 16,-2 0 0-16,2 0 0 0,2 0 0 0,-3 1 0 15,2-2 0-15,0 2 0 0,0-1 0 16,0 0 0-16,-1 1 0 0,1-1 0 0,0 0 0 16,1-1 0-16,-2 1 0 0,1 0 0 15,0 0 0-15,0 1 0 0,0-2 0 0,-1 1 0 16,2 1 0-16,-3-1 0 0,-1 2 0 0,3-3 0 15,-3 2 0-15,1-2 0 16,1 2 0-16,-2-1 0 0,0 1 0 0,-1-2 0 0,1 1 0 16,0 0 0-16,-1-1 0 0,5 1 0 0,-3-1 0 15,3 2 0-15,-1-3 0 0,-2 0 0 16,3 1 0-16,0 0 0 0,1 0 0 16,0-1 0-16,0 1 0 0,-1-1 0 0,2 0 0 15,-1 0 0-15,0 1 0 0,2-1 0 0,-1 0 0 16,0 0 0-16,0-1 0 0,1 1 0 15,-1 0 0-15,1 0 0 0,0-1 0 0,-2 0 0 16,2 1 0-16,-1-1 0 0,0 0 0 16,0 1 0-16,1-2 0 0,-1 1 0 0,2-2 0 15,-3 3 0-15,2-1 0 0,0-1 0 0,-1 0 0 16,1 2 0-16,-1-1 0 0,1 1 0 16,1-2 0-16,0 2 0 0,-1 0 0 15,0 0 0-15,1-1 0 0,0 1 0 0,0 0 0 16,0 0 0-16,0 0 0 0,0 0 0 0,1-2 0 15,-1 2 0-15,0 0 0 0,0 0 0 16,2 0 0-16,-2 0 0 0,1 0 0 0,-1 0 0 16,0 0 0-16,0 0 0 0,1 0 0 0,-1 0 0 15,0 0 0-15,1 0 0 0,1 0 0 16,-1 0 0-16,1 0 0 0,0 2 0 0,0-2 0 16,1 0 0-16,-1 0 0 0,5 0 0 15,-5 0 0-15,7 0 0 0,-7 1 0 0,5-1 0 16,-4 0 0-16,4 0 0 0,-4 2 0 0,3-2 0 15,-4 1 0-15,2-1 0 0,-2 1 0 16,4 0 0-16,-5 1 0 0,1-1 0 16,0 1 0-16,-2-1 0 0,6 0 0 0,1 1 0 15,-2-2 0-15,2 2 0 0,-2 0 0 0,1-1 0 16,-5 1 0-16,6-1 0 0,-1 1 0 16,0 0 0-16,1-1 0 0,-2 0 0 0,1 0 0 15,0 1 0-15,0 0 0 0,-1 0 0 0,1 0 0 16,-4 0 0-16,-1-1 0 0,0 0 0 15,0 1 0-15,0 0 0 0,0 0 0 0,0 0 0 16,0 1 0-16,0-2 0 0,-1 2 0 16,0-1 0-16,5 1 0 0,-4 0 0 0,-1-2 0 15,0 2 0-15,5-1 0 0,-4-1 0 0,0 2 0 16,1-2 0-16,3 1 0 0,-4-1 0 16,-1 1 0-16,1 0 0 0,-1 1 0 15,0-3 0-15,0 3 0 0,-1-2 0 0,1 0 0 16,0 2 0-16,-1-1 0 0,-1 0 0 0,0 0 0 15,-1 1 0-15,1-2 0 0,-1 1 0 16,1 0 0-16,1 1 0 0,-1-3 0 0,-1 1 0 16,2 0 0-16,0 1 0 0,-1-2 0 0,1 0 0 15,0 0 0-15,0 0 0 0,0 0 0 16,1 0 0-16,0 0 0 0,0 0 0 0,1 0 0 16,-1 0 0-16,1 0 0 0,-1 0 0 15,0 0 0-15,2 0 0 0,-2 0 0 0,0-2 0 16,2 2 0-16,-3 0 0 0,0 0 0 0,1-1 0 15,-2 1 0-15,1-1 0 0,0 1 0 16,-1 0 0-16,0 0 0 0,0 0 0 16,2-2 0-16,-2 2 0 0,0-1 0 0,1 1 0 15,0 0 0-15,1-2 0 0,-2 2 0 0,2 0 0 16,-1-1 0-16,0 1 0 0,1 0 0 16,-1 0 0-16,0-1 0 0,0 1 0 0,0 0 0 15,0-1 0-15,-1 1 0 0,1 0 0 16,-1-2 0-16,-1 2 0 0,2-1 0 0,-1-1 0 15,0 2 0-15,-2-1 0 0,3 0 0 0,-2-1 0 16,-1 2 0-16,3 0 0 0,-3-1 0 16,2-1 0-16,-1 2 0 0,0-1 0 0,1 1 0 15,0-1 0-15,-1-1 0 0,1 2 0 16,-1-1 0-16,2 1 0 0,-3 0 0 0,1 0 0 16,0-2 0-16,1 2 0 0,0-1 0 15,-1 1 0-15,1 0 0 0,-1 0 0 0,-1-1 0 16,1 0 0-16,-5 1 0 0,6 0 0 0,-5 0 0 15,0 1 0-15,2-1 0 16,0-1 0-16,1 2 0 0,-3-1 0 0,0 0 0 0,0 0 0 16,1 0 0-16,1-1 0 0,-3 1 0 15,1 0 0-15,0 0 0 0,1 0 0 0,0 0 0 16,-1 0 0-16,2 0 0 0,-3-2 0 16,2 2 0-16,2 0 0 0,-3-1 0 0,1 1 0 15,3-2 0-15,-4 2 0 0,3-1 0 16,1 1 0-16,0 0 0 0,0-2 0 0,0 1 0 15,0 0 0-15,1-1 0 0,1 2 0 0,-2-2 0 16,1 2 0-16,1-2 0 0,-1 1 0 16,1-1 0-16,-2-1 0 0,2 3 0 0,0-2 0 15,-2-1 0-15,0 3 0 0,1-2 0 0,1 0 0 16,-5 0 0-16,3 1 0 0,1-1 0 16,-2 1 0-16,-1-1 0 0,-2 1 0 15,0 1 0-15,0-1 0 0,-2 1 0 0,0-2 0 16,2 2 0-16,-2 0 0 0,-2-1 0 0,2 1 0 15,-1 0 0-15,-4 0 0 0,2 0 0 16,-5 0 0-16,-13 0 0 0,25 0 0 0,-25 0 0 16,20 0 0-16,-20 0 0 0,18 0 0 15,-18 0 0-15,14 0 0 0,-14 0 0 0,13 1 0 16,-13-1 0-16,0 0 0 0,16 0 0 0,-16 0 0 16,0 0 0-16,13 0 0 0,-13 0 0 15,0 0 0-15,16 0 0 0,-16 0 0 16,0 0 0-16,13-1 0 0,-13 1 0 0,0 0 0 15,19-1 0-15,-19 1 0 0,17-2 0 0,-17 2 0 16,23-4 0-16,-12 3 0 0,1-1 0 16,-1 0 0-16,7 0 0 0,-3 1 0 0,1-2 0 15,2 1 0-15,-2 0 0 0,1 2 0 0,0-3 0 16,1 0 0-16,-1 2 0 0,0-2 0 16,-2 2 0-16,3 0 0 0,-1-2 0 0,0 1 0 15,0 1 0-15,2-1 0 0,-1 1 0 16,-1 0 0-16,0-1 0 0,-2 2 0 0,1 0 0 15,-3-1 0-15,1 1 0 0,-1 0 0 0,0 0 0 16,-13 0 0-16,25 0 0 0,-25 0 0 16,22 0 0-16,-22 0 0 0,19 0 0 15,-19 0 0-15,15 0 0 0,-15 0 0 0,0 0 0 16,19 0 0-16,-19 0 0 0,0 0 0 0,17 0 0 16,-17 0 0-16,0 0 0 0,14 0 0 15,-14 0 0-15,0 0 0 0,0 0 0 0,11 0 0 16,-11 0 0-16,0 0 0 0,0 0 0 15,0 0 0-15,13 0 0 0,-13 0 0 0,0 0 0 16,0 0 0-16,0 0 0 0,0 0 0 0,0 0 0 16,0 0 0-16,12-2 0 0,-12 2 0 15,0 0 0-15,0 0 0 0,0 0 0 0,0 0 0 16,0 0 0-16,0 0 0 0,0 0 0 16,0 0-419-16,0 0-180 0,-15 3-140 0,15-3-295 15,-8 3-674-15,8-3-1383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5:48:38.2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8166 4449 85 0,'0'0'613'0,"0"0"-126"0,0 0-76 0,0 0-44 16,0 0-40-16,0-11-46 0,0 11-25 0,0 0-17 15,0 0-17-15,0 0-16 0,0 0-22 16,0 0-8-16,0 0-23 0,0 0-9 0,0 0-10 16,2-10-19-16,-2 10-11 0,0 0-14 15,0 0-11-15,0 0-7 0,0 0-16 0,0 0-9 16,0 0-5-16,0 0-9 0,0 0-8 0,0 0 4 16,0 0 2-16,0 0 8 0,0 0-4 15,0 0 4-15,0 0-3 0,0 0-5 0,0 0-3 0,0 0 1 16,0 0 1-16,0 0-10 0,0 0 3 15,0 0 0-15,0 0-4 0,0 0 2 0,0 0 0 16,0 0 7-16,0 0 0 0,0 0 6 16,0 0 6-16,0 0 110 0,0 0-112 0,0 0-17 15,0 0 36-15,-4 11-37 0,4-11 32 0,0 0-34 16,0 14 38-16,0-14-15 0,-2 10 30 16,2-10-30-16,0 13 19 0,0-13-25 0,-2 17 18 15,2-17-29-15,-1 22 25 0,-1-10-20 16,2 3 17-16,0 3-22 0,0 0 18 0,0 2-16 15,0-1 20-15,0 6-15 16,0 0 20-16,0 2-19 0,-2 1 25 0,2 2-22 0,0 4 22 16,-2 3-15-16,2 0 36 0,0 2-41 0,0 7 2 15,0 0 9-15,0 2 7 0,0-1-1 16,0 2 1 0,0 0-6-16,0-1 1 0,2-1-1 15,-2 0-6-15,2-3-8 0,-2-5 1 0,0-3-3 16,3-2-7-16,-3-4-4 0,2-3-1 15,0 0-7-15,-2-4-5 0,2-2 3 0,-2-2-4 16,2-3 2-16,-2-1 3 0,0-3-5 0,0-12-9 16,0 20-14-16,0-20-9 0,1 16-29 15,-1-16-29-15,0 12-48 0,0-12-55 0,0 0-59 16,1 15-112-16,-1-15-83 0,0 0-104 16,0 0-107-16,0 0-210 0,0 0-423 0,1-19-891 15</inkml:trace>
  <inkml:trace contextRef="#ctx0" brushRef="#br0" timeOffset="805.27">8195 4350 193 0,'0'0'730'16,"-4"-12"-207"-16,4 12-88 0,0 0-47 0,0 0-64 15,0 0-34-15,2-13-16 0,-2 13-12 16,0 0-17-16,9-8-7 0,-9 8 7 16,16-3-9-16,-16 3-25 0,17-4 1 0,0 3-9 15,1-2-2-15,1 1-14 0,5-1 90 0,4 0-135 16,2 0-11-16,4 0-9 0,4-1-17 15,9 0-4-15,-2-1-12 0,4 0-11 0,-2 2-6 16,3-1-9-16,-1 2 0 0,2 0-5 16,-1 0-6-16,2 1 105 0,-3 0-123 0,3-1 106 15,2 0-123-15,0 1 110 0,2 0-109 0,4-3 98 16,1 1-116-16,0 1 107 0,13-1-113 16,0-2 107-16,-2 1-122 0,-9 1 113 15,0 0-116-15,-3 0 103 0,3 0-108 0,-2 0 104 0,0 3-108 0,-1-2 101 0,-2 2-110 16,1 0 110-16,-2 1-111 0,-1 1 101 0,-3 1-102 15,-1-1 106-15,0 3-114 0,-2-1 109 0,-1 0-106 16,-5 1 98-16,4 0-96 0,-4 0 106 16,-5 0-112-16,-1-1 117 0,0 1-107 15,-1-1-21-15,1 0 45 0,-3 1-27 0,-1-1 41 16,0 0-31-16,-4 1 41 0,-2-1-36 0,-1-1 45 16,-3 2-41-16,1-1 43 0,-1 2-41 15,-2-2 43-15,-4 2-38 0,0-1 36 0,-2 1-33 16,0-1 34-16,-2 1-36 0,1 1 42 0,-3 0-40 15,2 0 39-15,-2 0-36 0,0 1 43 16,-1 1-27-16,-2-1 37 0,-2 1-39 0,3 1 40 16,-3 1-29-16,-1 2 8 0,-2 3 16 15,-1 0 1-15,1 8 26 0,-3 1-36 0,-1 1 29 16,-1 8-37-16,-2 1 29 0,-1 7-34 0,0 2 28 16,0 0-29-16,-2-2 32 0,0 3-34 15,-1-2 23-15,1-1-25 0,-1 0 0 16,0 0-8-16,1 0 0 0,-2-1 0 0,2 2 0 15,-1 0 0-15,1-2 0 0,-2 0 0 0,3 0 0 16,-1 0 0-16,1 1 0 0,1-9 0 16,0 1 0-16,0-1 0 0,0 0 0 0,0-3 0 15,2-4 0-15,0-2 0 0,0-2 0 16,1-3 0-16,0-3 0 0,-1 0 0 0,1-2 0 16,-1-3-2-16,2-11-142 0,-1 18-36 0,1-18-35 15,-3 16-59-15,3-16-40 0,-4 15-101 16,4-15-53-16,-11 14-99 0,2-7-113 0,-3 0-882 15,-2 0-1207-15</inkml:trace>
  <inkml:trace contextRef="#ctx0" brushRef="#br0" timeOffset="1249.43">8229 5768 1192 0,'-30'0'806'0,"9"0"-221"0,0-1-131 0,5 1-120 31,3 0-49-31,13 0-85 0,-15-1-14 15,15 1-42-15,0 0 27 0,0 0-33 0,0 0 24 0,7-7-23 0,7 3 42 0,7 1-25 0,4-2 37 32,9 0-15-32,3 2 29 0,13 0-14 15,4 1 21-15,8-1-27 0,15 1 13 0,5 1-32 0,4 1-12 0,2 0-4 0,2 0-4 16,6 0-7-16,1 0-10 0,5 1-8 0,3-1 16 16,1 3-41-16,1-1-9 0,0 0 16 15,0 2-32-15,1-2 10 0,1 3-27 0,17 1-32 16,-17-2-24-16,-4 0 0 0,-2 1 0 0,2 1 0 15,-4-3 0-15,-1 0 0 0,-1-1 0 16,-1-1 0-16,-4 0 0 0,-5 1 0 0,-7-2 0 16,-3-2 0-16,-17 2 0 0,-9 0 0 15,-9 0 0-15,-7 0-110 0,-6 0-242 0,-8 2-215 16,-3-2-242-16,-8-2-1190 0,-12 2-1754 0</inkml:trace>
  <inkml:trace contextRef="#ctx0" brushRef="#br0" timeOffset="136369.68">9188 7766 106 0,'5'11'287'0,"-3"-2"-78"16,-2-9-45-16,3 17-31 0,-3-17-19 0,4 15 1 15,-4-15 55-15,4 14 12 0,-4-14-17 16,5 14-43-16,-5-14-13 0,4 14-34 0,-4-14 2 16,7 14-33-16,-7-14 9 0,5 14-26 0,-5-14 19 15,6 16-42-15,-6-16-25 0,3 15-62 16,-3-15-81-16,4 17-120 0,-4-17-232 0,4 14-17 16</inkml:trace>
  <inkml:trace contextRef="#ctx0" brushRef="#br0" timeOffset="138497.79">9170 7997 46 0,'0'0'673'0,"-13"-6"-141"0,13 6-71 16,-11-5-34-16,11 5-41 0,-11-4-38 0,11 4-12 15,-10-4-20-15,10 4-15 0,-11-4-41 0,11 4-21 16,-9-3-21-16,9 3 1 0,0 0 4 16,-14-5-19-16,14 5-12 0,0 0-12 0,-10-3-9 15,10 3-10-15,0 0-17 0,0 0-11 16,-11-5-16-16,11 5-16 0,0 0-9 0,0 0-11 16,0 0-12-16,-10-4-8 0,10 4-9 0,0 0-10 15,0 0 0-15,0 0-12 0,0 0-3 16,0 0-3-16,0 0 2 0,0 0 4 15,0 0 2-15,0 0 18 16,0 0 4-16,0 0 5 0,0 0-7 0,0 0 3 0,0 0-9 0,0 0 7 16,14-3-13-16,-14 3 15 0,0 0-16 15,15-2 11-15,-15 2-18 0,12-3 8 0,-12 3-15 16,0 0 9-16,13-4-9 0,-13 4 18 16,0 0 0-16,13-4 20 0,-13 4-9 0,0 0 11 15,0 0-7-15,11-3 12 0,-11 3-10 0,0 0-30 16,0 0-30-16,8-7 0 0,-8 7 0 15,0 0 0-15,2-14 0 0,-2 14 0 0,0-11 0 16,0 11 0-16,-2-11 0 0,2 11 0 16,0 0 0-16,-1-15 0 0,1 15 0 0,0 0 0 15,-4-14 0-15,4 14 0 0,0 0 0 16,-3-10 0-16,3 10 0 0,0 0 0 0,0 0 0 16,-3-13 0-16,3 13 0 0,0 0 0 0,0 0 0 15,0 0 0-15,-2-9 0 0,2 9 0 16,0 0 0-16,0 0 0 0,0 0 0 0,0 0 0 15,0 0 0-15,0 0 0 0,8 7 0 16,-8-7 0-16,5 9 0 0,-5-9 0 0,8 9 0 16,-8-9 0-16,10 14 0 0,-10-14 0 0,11 14 0 15,-3-3 0-15,0 0 0 0,-1 0 0 0,1 0 0 16,1-1 0-16,1 2 0 0,-2-1 0 16,-1 0 0-16,2 0 0 0,0 0 0 0,0-1 0 15,0 1 0-15,0-2 0 0,0-1 0 16,0 3 0-16,-3-5 0 0,2 1 0 0,-8-7 0 15,11 9 0-15,-11-9 0 0,13 9 0 0,-13-9 0 16,12 5 0-16,-12-5 0 0,12 3 0 0,-12-3 0 16,14 1 0-16,-14-1 0 0,18-3 0 15,-4-2 0-15,1-1 0 0,1-2 0 0,2-2 0 16,2 2 0-16,-1-4 0 0,0 0 0 16,1 0 0-16,4 0 0 0,0-1 0 0,-4 3 0 15,3-1 0-15,-2 1 0 0,2 2 0 16,0-1 0-16,0 2 0 0,-1-1 0 0,2 2 0 15,-1 0 0-15,0 3 0 0,1-1 0 16,-1 3 0-16,-1-1 0 0,1 0 0 0,-1 2 0 16,2 0 0-16,-1 2 0 0,5 0 0 0,-1-2 0 15,0 4 0-15,-1-1 0 0,3-2 0 16,-2 3 0-16,2 2 0 0,4-2 0 0,-1 2 0 16,1-2 0-16,-1 1 0 0,0 0 0 15,3-2 0-15,-2 2 0 0,1-3 0 0,-3 0 0 16,1-2 0-16,-1 1 0 0,0-2 0 15,7 0 0-15,-4-2 0 0,1 0 0 0,-1-1 0 16,2-2 0-16,-2 2 0 0,-2 0 0 0,3-2 0 16,-3 2 0-16,2-1 0 0,-1 1 0 15,1 1 0-15,0-1 0 0,-4 1 0 0,0 3 0 32,0-2 0-32,1 2 0 0,0 2 0 15,5-1 0-15,0 3 0 0,1 2 0 0,-1 1 0 16,5 4 0-16,0-3 0 0,-1 5 0 0,-1-2 0 15,0 1 0-15,2 0 0 0,-3 1 0 16,0-3 0-16,1 2 0 0,-4-3 0 16,-1-1 0-16,0 2 0 0,1-3 0 0,0 0 0 15,0-1 0-15,1-3 0 0,1 2 0 0,-1-4 0 16,1 0 0-16,0-2 0 0,0 0 0 16,0-4 0-16,0 2 0 0,-1-2 0 0,0 0 0 15,-1-2 0-15,0 0 0 0,-2-3 0 0,1 2 0 16,-1 0 0-16,-1-1 0 0,-1 1 0 15,-1 0 0-15,0 1 0 0,0-1 0 0,-5 4 0 16,2-2 0-16,0 1 0 0,0 1 0 16,0 2 0-16,1-1 0 0,-1 2 0 0,1-1 0 15,0 2 0-15,0-2 0 0,1 2 0 0,1-3 0 16,0 3 0-16,2 0 0 0,0 0-1 16,7 2 2-16,-3-2-1 0,2 0 0 15,0 1 0-15,0-1 0 0,0 2 0 0,-1-2 0 16,1 0 0-16,0 1 0 0,2-1 0 0,-1 1 0 15,1-1 0-15,2 0 0 0,-1 0 0 0,1-1 0 16,2 1 0-16,5-1 0 0,2-1 0 0,1-1 0 16,-1 2 0-16,0 0 0 15,0 0 0-15,-1-1 0 0,1 1 0 0,-1 1 0 0,-2-2 0 0,-2 2 0 0,3 0 0 16,2 0 0-16,0 0 0 0,0 0 0 16,1 0 0-16,0 0 0 0,-1 0 0 0,2 0 0 15,0 0 0-15,-1 3 0 0,0 0 0 0,1-1 0 16,-2 1 0-16,1-1 0 0,-1 1 0 15,-1-1 0-15,1 1 0 0,1 0 0 0,-1-2 0 16,1 1 0-16,0 1 0 0,0-1 0 16,1-1 0-16,0 1 0 0,1-1 0 0,-1 1 0 15,-1-1 0-15,1 0 0 0,-1 1 0 16,0-2 0-16,0 1 0 0,-2-1 0 0,1-1 0 16,0 1 0-16,-1-2 0 0,1 1 0 15,1 0 0-15,-1-1 0 0,0-1 0 0,0 0 0 16,1 0 0-16,-1 1 0 0,1-3 0 0,-2 2 0 15,2 0 0-15,-3 0 0 0,2-1 0 16,-2 0 0-16,-1 1 0 0,-4 2 0 0,4-2 0 16,1 0 0-1,0 2 0-15,-1 0 0 0,1-1 0 0,0 1 0 0,1 1 0 0,1-2 0 16,-2 1 0-16,-5 1 0 0,6 0 0 16,0-2 0-16,0 2 0 0,-7 0 0 0,0 0 0 15,1-1 0-15,-1 1 0 0,0 0 0 0,1 0 0 16,-2 1 0-16,4-1 0 0,3 0 0 15,1 0 0-15,0 2 0 0,-1-2 0 0,-5 1 0 16,6-1 0-16,-6 0 0 0,6-1 0 0,-6 1 0 16,5-2 0-16,0 2 0 0,-7-1 0 15,2-1 0-15,3-1 0 0,-5 1 0 0,5 0 0 16,-5 0 0-16,5-2 0 0,0 1 0 16,-6 2 0-16,-1-3 0 0,3 2 0 0,-2 1 0 15,1-1 0-15,-1 0 0 0,1-1 0 0,-1 2 0 16,1-1 0-16,-1 0 0 0,-1 1 0 15,1 0 0-15,-2 0 0 0,0-1 0 0,1 1 0 16,-3-1 0-16,0 2 0 0,-1-2 0 16,2 1 0-16,-1 0 0 0,-4 1 0 0,3-2 0 15,-3 2 0-15,-1 0 0 0,2 0 0 16,-2 0 0-16,1 0 0 0,-1 0 0 0,2 0 0 16,2-1 0-16,-3 1 0 0,4-2 0 0,0 2 0 15,-1-2 0-15,1 1 0 0,-1-1 0 16,0 1 0-16,-4 0 0 0,0 0 0 0,-1 0 0 15,0 0 0-15,1 1 0 0,-2-3 0 16,5 0 0-16,-2 3 0 0,3 0 0 0,-4-1 0 16,4-2 0-16,-3 3 0 0,3 0 0 0,-1-2 0 15,-2 1 0-15,2-1 0 0,1 0 0 16,0 2 0-16,1-1 0 0,1-2 0 16,0 2 0-16,0-1 0 0,-2 1 0 0,0-1 0 15,-2 1 0-15,-4 0 0 0,1-1 0 0,-5 1 0 16,3-1 0-16,-8 1 0 0,0 1 0 15,-4 0 0-15,-1-1 0 0,-3 0 0 0,-13 1 0 16,20 0 0-16,-20 0 0 0,18-2 0 16,-18 2 0-16,12-1 0 0,-12 1 0 0,0 0 0 15,13 1-461-15,-13-1-124 0,0 0-127 0,0 0-292 16,-5 10-712-16,5-10-1396 0</inkml:trace>
  <inkml:trace contextRef="#ctx0" brushRef="#br1" timeOffset="184096.02">5698 10162 594 0,'0'0'601'16,"-17"0"-91"-16,17 0-46 0,-14-3-72 0,14 3-47 16,0 0-30-16,-15-1-24 0,15 1-22 0,0 0 0 15,-13-1-2-15,13 1-13 0,0 0-9 16,0 0-20-16,-13-3-14 0,13 3-29 0,0 0 1 16,0 0-33-16,0 0-21 0,-13-3-21 15,13 3-17-15,0 0-21 0,0 0-10 0,0 0-12 16,0 0 26-16,0 0-10 0,0 0 13 15,0 0-3-15,0 0 11 0,0 0 2 0,0 0 6 16,0 0-9-16,14-1-5 0,-14 1-14 0,0 0-4 16,18 0-6-16,-18 0-5 0,15 1-9 15,-15-1 15-15,20 2-4 0,-9 0 6 0,-11-2-20 16,24 2 10-16,-13 0-11 0,7 1 11 16,-3-2-11-16,3 1 18 0,-1 1-13 0,3-2 11 15,0 0-7-15,-1 0 10 0,3 0-19 0,-1-1 4 16,1 0-15-16,1-1 3 0,1 1-6 15,-1 0-4-15,0-2-7 0,0 2 1 16,0 0-4-16,1 0 7 0,-3 0-13 0,2 0 9 16,-2-1-10-16,-1 2 9 0,1-2-9 0,0 2 11 15,-1-1-1-15,1 0 5 0,1 0-11 16,-2-1-6-16,2 1 0 0,0 0 0 0,1-1 0 16,-1 1 0-16,0-2 0 0,2 1 0 0,2 0 0 15,-1 0 0-15,2 0 0 0,-1-1 0 16,0 0 0-16,1 2 0 0,0-1 0 0,0-1 0 15,-1 1 0-15,3-1 0 0,-1 2 0 16,2-1 0-16,0 0 0 0,2-1 0 0,3 1 0 16,4-2 0-16,0 1 0 0,0-1 0 15,2-1 0-15,4 0 0 0,-1 0 0 0,4-1 0 16,-10 2 0-16,7-3 0 0,-6 1 0 16,0 2 0-16,1-1 0 0,-1-1 0 0,1 2 0 15,-1 0 0-15,2 1 0 0,-1-1 0 0,2 1 0 16,-2 0 0-16,2 0 0 0,0 0 0 15,1 1 0-15,-1 0 0 0,8-2 0 0,-9 1 0 16,8 0 0-16,-7 0 0 0,-2 0 0 16,2 1 0-16,0 0 0 0,-2-2 0 0,1 2 0 15,-1 1 0-15,-2 0 0 0,3 1 0 16,-3 0 0-16,2 2 0 0,-2-2 0 0,3 1 0 16,-2 1 0-16,0-1 0 0,1 2 0 0,-1-3 0 15,0 2 0-15,1 0 0 0,-1-1 0 16,-2 1 0-16,2-2 0 0,-1 1 0 0,2-1 0 15,-4 1 0-15,2-1 0 0,-2 0 0 16,-1 0 0-16,-1 0 0 0,-2 2 0 0,5-3 0 16,-2 1 0-16,-3 0 0 0,4 1 0 0,-1-1 0 15,1 0 0-15,1 1 0 0,-2-2 0 16,1 1 0-16,2 0 0 0,0 1 0 16,-2-2 0-16,3 1 0 0,-1-1 0 0,0-1 0 15,0 1 0-15,1-1 0 0,1 0 0 0,-2 0 0 16,0 0 0-16,1 1 0 0,-1-1 0 15,1-1 0-15,-2 2 0 0,3-1 0 0,-1-1 0 16,1 1 0-16,-1 0 0 0,3-2 0 16,-2 1 0-16,8 0 0 0,0-2 0 0,0 1 0 15,-2 0 0-15,2-1 0 0,-3 0 0 0,3 0 0 16,-2 0 0-16,1 0 0 0,0-1 0 16,-1 1 0-16,1 0 0 0,0 0 0 0,1 0 0 15,-2 0 0-15,2 0 0 0,1 1 0 0,1-1 0 16,0 2 0-16,0-3 0 0,1 1 0 15,0 1 0-15,0 0 0 0,-1 0 0 16,-1 0 0-16,1 0 0 0,-3 0 0 0,3 0 0 16,-1 2 0-16,0-1 0 0,0-1 0 0,0 2 0 15,1-1 0-15,1-1 0 0,-1 3 0 16,1-2 0-16,1 1 0 0,-3 0 0 0,2-1 0 16,-1 2 0-16,0-2 0 0,-1 2 0 15,-2-3 0-15,-3 3 0 0,-2-2 0 0,0 2 0 16,2-1 0-16,-2 1 0 0,8-1 0 0,-7 1 0 15,0-1 0-15,0 0 0 0,8 0 0 16,-8 1 0-16,2-1 0 0,4 1 0 16,1 0 0-16,-2-1 0 0,2-2 0 0,-9 2 0 15,2 0 0-15,0 1 0 0,-2-1 0 0,2-1 0 16,-2 1 0-16,-1-1 0 0,2 2 0 16,-1-1 0-16,-2 1 0 0,2-1 0 0,-1 1 0 15,0 1 0-15,0-1 0 0,1 0 0 16,-2 1 0-16,1-1 0 0,-1 0 0 0,2 0 0 15,-2 0 0-15,0 0 0 0,0 0 0 0,-2 0 0 16,0-1 0-16,1 1 0 0,-5 0 0 16,-2-1 0-16,1 1 0 0,0 0 0 0,0 0 0 15,-1 0 0-15,1 0 0 0,1 0 0 0,-1 0 0 16,0 0 0-16,5 0 0 0,0 0 0 16,-5 1 0-16,5 0 0 0,-1-1 0 15,-3 0 0-15,3 0 0 0,1 2 0 0,-4-2 0 16,3 0 0-16,1 0 0 0,1-2 0 0,-2 2 0 15,2-1 0-15,-1 1 0 0,0-1 0 16,-5 1 0-16,1 0 0 0,4-2 0 0,0 2 0 16,0-1 0-16,1 1 0 0,-2 0 0 15,1-2 0-15,-1 2 0 0,1 0 0 0,1-1 0 16,-1 1 0-16,0-1 0 0,1 0 0 0,-1 0 0 16,2 1 0-16,-2-1 0 0,1 2 0 15,-1-3 0-15,-6 2 0 0,2 0 0 0,0 0 0 16,-4 0 0-16,5 0 0 0,-2 0 0 15,-1 0 0-15,0 0 0 0,1 0 0 0,0-1 0 16,0 1 0-16,1 0 0 0,-1 0 0 16,1 0 0-16,-1 0 0 0,0 0 0 0,-1 0 0 15,0 0 0-15,-1 0 0 0,0 0 0 0,-1 0 0 16,-2 0 0-16,1 0 0 0,-6 0 0 16,1 0 0-16,1 0 0 0,-2 0 0 0,-2 0 0 15,0 0 0-15,-5 0 0 0,0 1 0 16,-15-1 0-16,22 0 0 0,-22 0 0 0,17 0 0 15,-17 0 0-15,14 0 0 0,-14 0 0 0,0 0 0 16,16 0 0-16,-16 0-205 0,0 0-72 16,0 0-57-16,14-1-36 0,-14 1 78 15,0 0-201-15,0 0 82 0,0 0-283 0,0 0-926 16,0 0-1274-16</inkml:trace>
  <inkml:trace contextRef="#ctx0" brushRef="#br1" timeOffset="199609.04">5620 12397 597 0,'0'0'545'0,"0"0"-86"0,-14 5-43 0,14-5-48 16,0 0-58-16,0 0-41 0,-13 1-21 16,13-1-12-16,0 0-13 0,0 0-10 0,0 0-16 15,-13 3-15-15,13-3-13 0,0 0-14 16,0 0-11-16,0 0-10 0,0 0-18 0,0 0-15 16,0 0-15-16,0 0-10 0,0 0-14 0,0 0-1 15,0 0 20-15,0 0 12 0,0 0 8 16,0 0-3-16,0 0-2 0,0 0 2 0,0 0-3 15,0 0 1-15,11 5-5 0,-11-5-5 16,11 1-4-16,-11-1-8 0,13 2 0 0,-13-2-2 16,19 1-9-16,-19-1 6 0,20 1-1 0,-20-1-8 15,22 2-14-15,-22-2-4 0,24 1-7 16,-10 1 0-16,-2-2-4 0,1 1 4 16,4 0-6-16,1 1 6 0,-1-1-11 0,1 0 5 15,0 0-1-15,2 0-3 0,-1 1-9 0,-1-1 6 16,2 0-5-16,-1 0-1 0,2-1-6 0,-1 2 2 15,-1-1-5-15,1 1 14 0,0 0-18 16,-1-2 7-16,1 3 3 0,0-1 1 0,0-1 3 16,0 1 1-16,0 0-5 0,-1 0-1 15,1-1-2-15,0 1 8 0,0 0 0 0,1 0 0 16,-1 0 5-16,2 0 3 0,0 0-4 0,0 0 3 16,0 0-5-16,4 0-3 0,0 1 0 15,-1 0 2-15,0-1 0 0,-1 1 0 0,2-1 0 16,-1 0-3-16,0 1 2 0,0 0-5 0,1 0 1 15,-1-2-2-15,2 2-3 0,0-1 2 16,0-1 5-16,2 0-2 0,0 1 2 0,1-2 1 16,0 2 0-16,2-2-8 0,0 1 0 0,5 0 2 15,-1 0-6-15,0 0 2 0,1 1-4 16,-1-1 2-16,0 0-2 0,-1 1 1 16,-4 0 0-16,4-1 4 0,-3 0-6 0,-1-1 0 15,0 2 2-15,2-2 0 0,-4 1 1 0,2-1-3 16,0 0 3-16,0 0-3 0,0-1 0 15,0-1 0-15,0 2 3 0,1 0-1 0,-3-1-5 16,3 2 0-16,-2-2 4 0,0 1-4 0,2-1 2 16,-3 0-2-16,0 1 2 0,0 0-1 15,1 0 2-15,-3 0-2 0,2-1 4 0,-2 1-4 16,0-2 2-16,-4 2-1 0,1 0 0 16,1-1-1-16,-4 1-2 0,1 0 1 0,0-1 2 15,1 1-1-15,-3-2-2 0,0 2 0 0,-1 0 0 16,0 0 2-16,1 0 0 0,-1 0 0 15,-4 0 0-15,1 2-1 0,-3-2 0 16,1 0-3-16,-3 1 5 0,2-1 0 0,1 1 0 16,2-1-5-16,2 2 4 0,-3-1 1 0,1-1 5 15,2 1-7-15,0 0 1 0,0 0 5 16,-2-1-4-16,2 1-1 0,0 0 2 0,1 0-3 16,0 0 3-16,-1-1-2 0,2 1-1 15,-2 0 1-15,0-1 0 0,1 0 6 0,0 0-8 16,0 1 3-16,1-1-2 0,-1 1 0 0,2-1 2 15,-1 0-18-15,4 0 22 0,-3 0 1 16,0 0 2-16,0-1-3 0,2 1-4 0,0 0 2 16,-3-1-2-16,4 1 1 0,-3 0 4 0,2 0-5 15,-2 0-2-15,2 0-4 0,0 0 13 16,2 0-8-16,-3 0 1 0,2 0 1 16,-2-1-2-16,6 1-1 0,1 0 1 0,-2-1-1 15,0 0 3-15,0 1-3 0,2-1 0 0,-2-1-8 16,2 2 10-16,0 0 3 0,-1-1-5 15,1 0 4-15,2 0-4 0,-2 1 0 0,-1-1 0 16,3 1 2-16,-2 0-3 0,0 0 3 16,-1 0 0-16,0 0-3 0,1 0-1 0,-2 0 6 15,2 1 2-15,-1-1-4 0,-1 0-1 0,0 0 4 16,2 0-4-16,-4 0 2 0,-1 0-4 16,3 0 5-16,-3-1-5 0,3 1 1 15,-4 0 1-15,-1 0 2 0,1 0-2 0,2 0 2 16,-2 1-1-16,-1-1-5 0,2 0 1 0,-1 0 5 15,0 1-3-15,0-1 0 0,0 1 3 16,2 0-1-16,-2-1 5 0,-1 0-7 0,0 0 6 16,1 0-7-16,0 0 2 0,-1 0 2 0,0-1-5 15,1 1 1-15,0 0 6 0,-2 0-7 16,0 0 2-16,2-1-1 0,-2 2-1 0,0-1-1 16,2 0 3-16,0 0 1 0,-2 0 0 15,2 0 3-15,0 1-27 0,2-2 27 0,1 1 3 16,1 0-1-16,-1-1 0 0,0 0-2 0,3 0 6 15,0-1-11-15,0 1 3 0,1 0-2 16,1-2 3-16,3 1-2 0,1 0 0 16,1-1 0-16,0 2 0 0,1-2 0 0,-1 1 0 15,1 1-3-15,0-2 5 0,0 0-2 0,2 2-2 16,-3 0 3-16,2-2-1 0,-1 2-1 16,0-1-3-16,1 1 4 0,-3 0-1 0,1-2 8 15,1 2-7-15,-1-1-3 0,-1 0 7 16,2 1-4-16,-1 0-2 15,-4-1 5-15,3 1-6 0,1-1 3 0,-4 2-3 0,3-1 1 0,-2 0 1 16,-1-1 2-16,-1 2-4 0,3-1 3 16,-5 1-1-16,5-1 1 0,-3 0 0 0,1 0 0 15,-1 1 0-15,0-2 1 0,0 0 2 16,0 1 2-16,0 0 3 0,0-2 0 0,-1 1 0 16,4-1 2-16,-1-1 1 0,2 0 1 15,-1-1-1-15,0 0 0 0,0 0-2 0,1-1-1 16,0 0-8-16,0 1 0 0,0-2 0 0,0 1 0 15,-1 0 0-15,2-1 0 0,-2 1 0 16,3 0 0-16,-1-2 0 0,-1 2 0 0,-1 0 0 16,0-1 0-16,-1 1 0 0,1 0 0 15,-1-2 0-15,0 3 0 0,-2-2 0 0,1 2 0 16,-5-1 0-16,0 1 0 0,-1 1 0 16,0-1 0-16,2 1 0 0,-3-1 0 0,-1 1 0 15,0 0 0-15,0 1 0 0,-3 0 0 0,-3 1 0 16,0-1 0-16,-4 2 0 0,-1-2 0 15,-13 3 0-15,20-3 0 0,-20 3 0 0,19-1 0 16,-19 1 0-16,13-2 0 0,-13 2 0 16,13-1 0-16,-13 1 0 0,0 0 0 0,14-2 0 15,-14 2 0-15,0 0 0 0,13-2 0 0,-13 2 0 16,0 0 0-16,0 0 0 0,14 0 0 16,-14 0 0-16,0 0 0 0,0 0 0 15,0 0 0-15,14 0 0 0,-14 0 0 0,0 0 0 16,0 0 0-16,0 0 0 0,0 0 0 0,14 0 0 15,-14 0 0-15,0 0 0 0,0 0 0 16,0 0 0-16,12 0 0 0,-12 0 0 0,0 0 0 31,0 0 0-31,11 2 0 0,-11-2 0 0,0 0 0 0,0 0 0 0,0 0 0 0,11 4 0 16,-11-4 0-16,0 0 0 0,0 0 0 0,0 0 0 16,11 2 0-16,-11-2 0 0,0 0 0 15,0 0 0-15,11 3 0 0,-11-3 0 0,0 0 0 16,0 0 0-16,0 0 0 0,12 5 0 0,-12-5 0 15,0 0 0-15,12 3 0 0,-12-3 0 16,11 2 0-16,-11-2 0 0,16 4 0 16,-16-4 0-16,23 2 0 0,-11-2 0 0,6 3 0 15,1-1 0-15,1-1 0 0,1-1 0 0,3 0 0 16,3 1 0-16,2-2 0 0,0 1 0 16,2 0 0-16,1 0 0 0,3-1 0 0,4 1 0 15,1-2 0-15,3 1 0 0,0 1 0 0,10-2 0 16,0 2 0-16,2 0 0 0,2 0 0 15,1 2 0-15,2-2 0 0,-2 3 0 0,3-2 0 16,-1 2 0-16,-1 0 0 0,1-1 0 16,1 1 0-16,1-1 0 0,0 2 0 0,2-2 0 15,9 1 0-15,1 0 0 0,-10-1 0 0,8 1 0 16,-8-1 0-16,-1 0 0 0,0 0 0 16,1 1 0-16,0-2 0 0,-1 1 0 15,13-1 0-15,-3 2 0 0,-8-2 0 0,-1 1 0 16,12-1 0-16,-12 2 0 0,0 0 0 0,-1-2 0 15,1 1 0-15,-2 0 0 0,-2 0 0 16,2 0 0-16,-1 0 0 0,0 0 0 0,1 2 0 16,0-2 0-16,0 0 0 0,0 1 0 15,1-1 0-15,-1 1 0 0,1-1 0 0,-1 1 0 16,0 0 0-16,-2 0 0 0,0 1 0 0,1-1 0 16,-1 0 0-16,1 0 0 0,1 1 0 15,0 0 0-15,0-2 0 0,0 3 0 0,1-2 0 16,0 1 0-16,-1 0 0 0,0-1 0 15,0 1 0-15,-2-2 0 0,0 3 0 0,1-1 0 16,0-1 0-16,0 2 0 0,0-1 0 16,9 3 0-16,-9-4 0 0,0 3 0 0,-1-1 0 15,2-1 0-15,-2 0 0 0,0 2 0 0,-1-1 0 16,0 1 0-16,-2-2 0 0,1 0 0 16,1 2 0-16,-1-1 0 0,-1-1 0 0,1 1 0 15,1 0 0-15,-1 0 0 0,0-1 0 16,-1 1 0-16,0-1 0 0,-1 1 0 0,-2-1 0 15,-1-1 0-15,1 1 0 0,-3-1 0 0,0 1 0 16,0-2 0-16,-3 1 0 0,1 0 0 16,-7-2 0-16,1 2 0 0,4-1 0 15,-5-1 0-15,-1 2 0 0,-1-1 0 0,-1-1 0 16,0-1 0-16,1 2 0 0,-3-1 0 0,-2 1 0 16,-3-2 0-16,-1 1 0 0,1 0 0 15,-4 0 0-15,0-1 0 0,-1 0 0 0,0 1 0 16,-4-1 0-16,-1 0 0 0,-3 2 0 15,0-2 0-15,-3 0 0 0,-2 0 0 0,-14 0 0 32,20 0 0-32,-20 0 0 0,19 0 0 0,-19 0 0 15,14 1 0-15,-14-1 0 0,0 0 0 16,19 0 0-16,-19 0 0 0,0 0 0 0,15 0 0 16,-15 0 0-16,0 0 0 0,0 0 0 0,16-1 0 15,-16 1 0-15,0 0 0 0,0 0 0 16,0 0 0-16,15 0 0 0,-15 0 0 15,0 0 0-15,0 0 0 0,0 0 0 0,0 0 0 16,0 0 0-16,15 0-82 0,-15 0-51 0,0 0-17 16,0 0-30-16,0 0-31 0,0 0-15 15,0 0-69-15,0 0-21 0,0 0-93 0,0 0-26 16,0 0-37-16,10-3-50 0,-10 3-154 16,0 0-617-16,0 0-897 0</inkml:trace>
  <inkml:trace contextRef="#ctx0" brushRef="#br1" timeOffset="205812.04">5275 15479 458 0,'0'0'523'16,"-16"4"-66"-16,16-4-52 0,-11 1-56 0,11-1-60 16,0 0-57-16,-13 2-26 0,13-2-23 15,0 0-20-15,0 0-17 0,-12 1-23 0,12-1-17 16,0 0-21-16,0 0 12 0,0 0 5 0,0 0 22 15,0 0-4-15,0 0-1 0,0 0-2 16,0 0-8-16,0 0-6 0,0 0-2 0,11 4 1 16,-11-4-11-16,17 4 8 0,-17-4-4 15,21 3-4-15,-5-3 6 0,3 1-4 0,0 2 2 16,2-1-5-16,1-2-1 0,1 1-5 0,3 0-2 16,2-1-9-16,-1 2-4 0,3-2 0 15,0 0-5-15,2 0 102 0,-1-2-140 0,1 2 112 0,5-1-133 16,1 1-9-16,2-1 23 0,1 1 110 0,0-2-128 15,3 2 110-15,6-3-122 0,1 2 119 0,1-1-129 16,0-1 121-16,0 0-128 0,3-1-7 16,-1 1 25-16,-1-3-4 0,2 2 19 0,1-3-14 15,-1 3 25-15,0 0-18 0,3-2 16 16,2 1-17-16,-1-1 21 0,1 2-22 0,2-1 18 16,0 2-17-16,-2-1 22 0,2 2-26 0,0-3 23 15,1 5-19-15,-3-3 28 0,1 0-31 16,0 1 25-16,0 1-24 0,0 0 26 15,1-1-26-15,1 0 23 0,0 0-26 0,0 2 28 16,0-3-28-16,-1 2 28 0,1-2-29 0,-2 1 36 16,2 0-33-16,-2 1 23 0,-1-1-22 15,1 0 3-15,0 1 28 0,1 0-28 0,1 0 22 16,0 1-25-16,0 0 27 0,3 0-28 0,-1 0 27 16,-2 0-27-16,2 0 25 0,0 0-25 15,-2 0 27-15,-1 0-32 0,4 0 31 0,-3 0-28 16,4 0 26-16,-2 2-28 0,10-1 24 15,-10 0-29-15,10 0 29 0,-11 2-27 0,1-3 28 16,9 4-26-16,-13-1 23 0,2-2-24 0,0 2 25 16,-1-1-26-16,1 0 32 0,2 0-31 15,10-1 24-15,-2 1-27 0,-9 1 30 0,0-2-31 16,11 2 26-16,-12-1-23 0,11 1 23 16,-11-2-20-16,0 2 17 0,0-1-21 0,0-1 28 15,11 3-28-15,-2-1 25 0,1 1 103 16,-10-1-122-16,10 1 99 0,0 0-123 0,-13-1 111 15,4 1-122-15,-2-1 114 0,0 1-121 0,0-1 114 16,-2 1-113-16,2 0 113 0,0-1-117 16,0 0 117-16,0 1-120 0,12-1 116 0,-12 1-118 15,0 0 120-15,0 0-123 0,0 0 117 16,0 0-119-16,-1 2 119 0,-2-2-117 0,1 1 120 16,-3 0-120-16,2 0 120 0,0 0-116 0,-1-2 114 15,2 4-115-15,-1-3 13 0,0 1 6 16,0 0 10-16,0-1 2 0,0 1 7 15,-1-1 3-15,-1 1 4 0,0-1 16 0,0 0 93 16,-1-1-125-16,0 2 112 0,0-1-121 0,-1 0 108 16,1 1-113-16,1-1 3 0,0-1 13 15,0 2 2-15,0-1 8 0,-1 0 1 0,2 1 3 16,-1-1 8-16,1 1-3 0,-2-2 2 0,1 1 3 16,-2-1-2-16,0-2 108 0,1 2-125 15,0 0 7-15,1-1 2 0,1 0-2 0,1 0 7 16,-1 1 4-16,2-1-3 0,-1-1 7 0,0 2-7 15,1-1 4-15,0 0 0 0,-1 1 2 16,1-1-2-16,-2-1 9 0,0 1 97 0,1 0-117 16,1 0-4-16,0 1 2 0,1-1 7 0,-1-1 0 15,2 1 5-15,1-1 2 0,-1 1 1 16,-1-2-5-16,-1 1-2 0,2 0 7 16,-2 1 4-16,-1-2-7 0,1 1 111 0,1 1-128 15,0-1 6-15,-1 1-2 0,2 0 2 0,0 1-2 16,1 1 9-16,-1-4 2 0,1 4 2 15,-2-2-3-15,2 0 1 0,-3 1 2 0,1 0 4 16,-1 0-10 0,1 0 7-16,-1-1 2 0,0 1 3 15,2-1 1-15,0 0-5 0,0 1 4 16,0-2 1-16,0 2-6 0,1-2 6 0,0 0-1 16,-1 1 4-16,-2 0-4 0,1-1 3 15,-2 1-5-15,2-2 106 0,0 0-128 0,0 2 8 16,0-1 5-16,1 0-2 0,0 0 10 0,-1 0-7 15,-1 0 4-15,2-1 0 0,-2 2 0 16,0-2 4-16,-1 0-1 0,0 0 2 16,-2 0 103-16,-1 0-120 0,1 0 105 0,0 0-121 15,1-2 3-15,0 1 12 0,-1 0-4 0,2 0 9 16,-1-1 4-16,-1 0 0 0,0 2 4 16,1-2 1-16,-1 2 2 0,-1-1-4 0,-1 1 112 15,-1-1-129-15,-1 0 107 0,1 0-119 16,0 1 112-16,-2 0-120 0,2 0 15 0,0 1 6 15,-2-1 100-15,1 1-116 0,1 0 2 0,0-1 10 16,-3 1 5-16,2-1 6 0,0 0-5 16,-2 2 11-16,-1-2-4 0,1 2 10 0,-2-1 104 15,0 1-123-15,2-1 108 0,-2 0-121 0,1 1 7 16,0-2 6-16,1 2 4 0,2-2 6 16,-2 1 1-16,2-1 0 0,-1 1 3 15,2-1 0-15,-1 0 5 0,0 0 1 0,0 0 1 16,-2 0 0-16,1 2 105 0,0-4-123 0,0 2 104 15,0 0-114-15,2-1-2 0,1 0 9 16,-1-1 4-16,2 2 0 0,-1-3 7 0,1 2 2 16,0-1 1-16,-1-1 4 0,1 1-5 15,-1 0 16-15,1-1-12 0,-2 1 0 0,-2-2 4 16,4 1-1-16,-2 0 0 0,2-1 2 0,-3 0-5 16,2 1 2-16,1 0 10 0,0-1-1 15,-2 2-10-15,1-1 9 0,0 0-7 0,-1 0-1 16,0-1-7-16,-3 2 9 0,1-1 0 15,0 0-2-15,-1 1 2 0,-1 0 9 0,0-1-4 16,-3 0-5-16,4 1 5 0,-4-1-9 16,2 1 2-16,-2-2-1 0,3 3 0 0,-2-1 2 15,-8-1 2-15,2 1-3 0,-1 0 2 0,1 2 0 16,-1-3 0-16,0 2 1 0,-3 0 0 16,2 0 4-16,-3-1-5 0,1 1-1 0,-2-1 0 15,-5 1 2-15,2 0-2 0,-2 0 1 16,-2 0 4-16,3 0-6 0,-2-1 4 0,-1 2-2 15,0-1-2-15,0-1 3 0,-1 2 2 0,-2-1 7 16,0 0-9-16,-3-1-2 0,-2 2-1 16,-1 0 2-16,-2-2-28 0,1 1 43 15,-5 1-15-15,-14 0 3 0,23 0 4 0,-23 0-2 16,17-1-14-16,-17 1-17 0,14 0-10 0,-14 0-12 16,0 0-17-16,16 0-17 0,-16 0-16 15,0 0-24-15,14 0-28 0,-14 0 80 0,0 0-192 16,0 0 91-16,0 0-174 0,0 0 115 15,0 0-160-15,0 0 1 0,0 0-13 0,0 0-53 16,0 0-70-16,0 0-545 0,-14 2-685 0</inkml:trace>
  <inkml:trace contextRef="#ctx0" brushRef="#br1" timeOffset="101912.46">8572 12390 440 0,'0'0'383'0,"6"13"-6"0,-6-13-52 0,2 12-3 15,-2-12-21-15,2 13-2 0,-2-13-23 16,0 13 30-16,0-13-36 0,-2 13 9 0,2-13 15 16,-4 17-43-16,4-17-7 0,-10 16-17 0,4-6-19 15,-3 1-20-15,-1-1-9 0,-1 0-19 16,-2 1-19-16,-3-1-14 0,-1 0-18 0,-2 0-15 16,-3-1-18-16,-1-1-9 0,-1-1-14 15,-7 0-10 1,-1-2-3-16,-2-1 0 0,-5-2 6 15,1-2 11-15,-1-2 4 0,-5-3 1 0,-2-3-8 16,0-4-1-16,2-4-9 0,-7-7-6 0,3-4-6 16,0-5-3-16,3-3-5 0,2-2 5 15,3-5-7-15,4 1 0 0,3-4 119 0,4-2-151 16,3-3-1-16,4-2-1 0,5-1-3 16,5 6 1-16,5-3 0 0,3 0 3 0,4 2-3 15,2 0-1-15,4 1-3 0,5 0 7 0,2 3-3 16,11-6 7-16,2 3 120 0,5 2-145 15,8 1 2-15,4 2 14 0,7 2 17 0,6 3 12 16,3 3 2-16,3 4 6 0,3 3 1 0,1 4 0 16,3 3 0-16,2 6 5 0,2 4-1 15,1 6 0-15,3 5 8 0,1 5-5 0,-1 4 14 16,-1 8-2-16,-2 3 5 0,-2 5 1 16,-5 3 17-16,-6 7 12 0,-3 3 3 0,-4 6 32 15,-9 0 0-15,-4 5 4 0,-8 2-3 16,-6 2-2-16,-7 0 2 0,-4 0-10 0,-9-5-40 15,-7-2-62-15,-2 4 0 0,-5 1 0 0,-9 7 0 16,-5 0 0-16,-3 1 0 0,-9-1 0 16,-4 0 0-16,-3-2 0 0,-4-2 0 0,-2-5 0 15,1-2 0-15,-4-5 0 0,4-3 0 16,2-7 0-16,7-7 0 0,3-3 0 0,1-5 0 16,6-5 0-16,5-3 0 0,3-3 0 0,0-4-38 15,5 0-341-15,13-3-73 0,-25-2-94 16,16-1-95-16,1-1-193 0,-2-4-842 0,3-4-1348 15</inkml:trace>
  <inkml:trace contextRef="#ctx0" brushRef="#br1" timeOffset="104264.44">17014 12434 27 0,'0'0'615'15,"0"0"-122"-15,0 0-64 0,0 0-33 0,0 0-41 16,0 0-11-16,0 0-50 0,12-1 20 16,-12 1-32-16,0 0 20 0,0 0-39 0,0 0 11 15,0 0-53-15,0 0 12 0,0 0-48 0,0 0 5 16,0 0-52-16,0 0 7 0,0 0-37 16,-10 3 19-16,10-3-39 0,-13 5 12 0,13-5-36 15,-20 11 16-15,6-5-29 0,0 0 24 16,-4 1-33-16,-1 0 23 0,-1 1-24 0,-3-1 24 15,0 2-21-15,-1-3 17 0,-5 2-23 0,-1-2 19 16,-2 0-38-16,-3-1 21 0,0 1-25 16,-3-4 15-16,-1 1-20 0,-2-1 16 0,2-1-15 15,-3-1 7-15,2-2-1 0,-8-2 2 16,3-2 3-16,-1-2 3 0,2-3-2 0,-1-1 2 16,1-3-3-16,-1-3-8 0,-7-6 0 15,1-2-1-15,0-4 3 0,3-1-13 0,-2-1 131 16,4-5-149-16,-1 2-4 0,5-5 9 0,1-1 1 15,2-1 1-15,5-2 0 0,3-4 0 16,5 0-1-16,8 5 5 0,4 0-5 0,6-2-8 16,6-1 5-16,4 1-4 0,9 0-2 15,4 0 9-15,11-6-9 0,3 2-18 0,8-1 0 16,4 2-1-16,6 2 17 0,3 0-10 0,5 2 17 16,5 4-14-16,5 1 3 0,6 3 23 15,7 3-17-15,18-1 18 0,-11 8-16 16,3 5 21-16,1 2-14 0,3 4 14 0,3 4-16 15,1 5 20-15,0 4-18 0,0 5 26 0,-1 4-23 16,-3 3 25-16,-4 5-14 0,-3 4 27 16,-5 5-11-16,-4 2 9 0,-3 2 7 0,-7 4 10 15,-1 3-1-15,-7 2 9 0,-3 4 12 16,-9 0-4-16,-2 4 4 0,-8 1 11 0,-6 2 16 16,-7 1 3-16,-8-5 7 0,-4 0 3 0,-7 1-4 15,-5 1-2-15,-6-1-5 0,-4 1-7 16,-4 0-13-16,-9 6 5 0,-4 0-81 0,-7 0 0 15,-4 1 0-15,-8-1 0 0,-5 2 0 16,-15 6 0-16,-4-1 0 0,-3-4 0 0,10-10 0 16,0-2 0-16,-1-4 0 0,3-3 0 15,3-3 0-15,2-3 0 0,5-5 0 0,10-7 0 16,4-2 0-16,8-5-77 0,6-4-128 0,2-1-120 16,3-2-118-16,4-6-178 0,1 0-179 15,2-5-1006-15,0-2-1507 0</inkml:trace>
  <inkml:trace contextRef="#ctx0" brushRef="#br1" timeOffset="107435.79">12079 10751 54 0,'0'0'877'0,"0"0"-160"0,0 0-38 16,0 0-71-16,0 0-42 0,0 0-44 15,0 0-51-15,0 0-51 0,0 0-47 0,0 0-35 16,0 0-33-16,0 0-22 0,0 0-44 16,0 0-29-16,0 0-28 0,0 0-21 0,0 0-16 15,-9-5-14-15,9 5-20 0,0 0-14 0,0 0-14 16,-6-11-16-16,6 11-11 0,-5-9-10 15,5 9-7-15,-7-7-9 0,7 7-3 16,-7-10-5-16,7 10 2 0,-9-9-12 0,9 9-3 16,-9-9-2-16,9 9 2 0,-10-7-2 0,10 7-5 15,-10-6-2-15,10 6-4 0,-8-3-1 16,8 3-2-16,0 0-4 0,-20 0-2 0,20 0 5 16,-14 7 0-16,3 0 0 0,2 3-1 0,-1-1 13 15,1 3-14-15,0 0 11 0,1 2-9 16,-1 2 9-16,0 1-14 0,3-1 13 0,0 1-13 15,1-1 13-15,0-1-11 0,1 1 10 16,1 0-5-16,1-1-8 0,1-2-1 0,0-2-3 16,1-11 8-16,1 18-29 0,-1-18 0 0,2 17-8 15,-2-17 11-15,5 8 0 0,-5-8 1 16,0 0-11-16,14 5-3 0,-14-5-29 16,13-6-17-16,-6 1 97 0,5-3-179 0,-1-2-30 15,3-3-27-15,-2 0-17 0,2-2-25 0,-1-2-8 16,-1-1-12-16,4-2 18 0,-2-2 29 15,0 0 39-15,-1-1 167 0,1 0-121 0,-3 0 30 16,0-2 32-16,-1 4 17 0,-1 0 36 0,-1 1 33 16,-2 1 40-16,2 4 55 0,-4 2 39 15,1-1 24-15,-1 6 18 0,-4 8 2 0,5-17-8 16,-5 17-39-16,0 0-28 0,2-10-4 16,-2 10 17-16,0 0 10 0,0 0 8 0,0 0 4 15,-6 12-3-15,6-12 14 0,-7 17-2 16,2-3 12-16,0 2 10 0,-3 3-5 0,1 3-2 15,0 0-12-15,1 2 1 0,-2 2-7 16,2-1-3-16,1-1-27 0,1 0-7 0,0-1-24 16,1-1-3-16,1-4-11 0,2 0-10 0,0-4-15 15,0-1-7-15,3-1-7 0,-3-12-7 16,5 18-5-16,-5-18-9 0,9 13-20 0,-9-13-17 16,14 9-37-16,-14-9 98 0,15 3-164 0,-15-3-34 15,19-3-41-15,-7-2-32 0,2-3-38 16,0 0-64-16,3-3-74 0,-1-4-49 15,3-2-88-15,-1-1-175 0,1-1-500 0,-1-2-850 16</inkml:trace>
  <inkml:trace contextRef="#ctx0" brushRef="#br1" timeOffset="107580.63">12427 10564 1252 0,'0'0'756'0,"4"-13"-75"0,-4 13-91 0,0 0-78 0,5-12-85 15,-5 12-96-15,0 0-80 0,0 0-62 0,0 0-52 16,4-9-55-16,-4 9-71 0,0 0-94 15,0 0-116-15,0 0-82 0,0 0-132 0,0 0-177 16,0 0-556-16,0 0-760 0</inkml:trace>
  <inkml:trace contextRef="#ctx0" brushRef="#br1" timeOffset="107861.84">12387 10659 360 0,'0'0'705'15,"-7"10"-98"-15,7-10-53 0,-5 10-78 16,5-10-50-16,-6 14-30 0,6-14-13 0,-5 14-23 16,1-3-34-16,-1-1-21 0,1 5-20 0,-1-1-19 15,-1-1-27-15,1 1-27 0,-1 1-32 16,1 0-32-16,0-3-30 0,0 1-28 16,0 1-18-16,1-2-11 0,-2-1-13 0,3-1-14 15,3-10-17-15,-5 17-27 0,5-17-36 0,-5 14-43 16,5-14-41-16,-2 11-50 0,2-11-34 15,0 0-20-15,-3 11 14 0,3-11 13 0,0 0-19 16,0 0-22-16,0 0-36 0,11-4-29 0,-11 4-69 16,13-11-6-16,-3 1-6 0,0-1 21 15,5-1-19-15,-2-1-351 0,2 0-251 0</inkml:trace>
  <inkml:trace contextRef="#ctx0" brushRef="#br1" timeOffset="108225.86">12468 10776 1185 0,'11'-9'318'0,"-1"0"-7"16,-2 2 3-16,-2 2 11 0,-6 5 3 0,11-9 37 15,-11 9-4-15,8-6-9 0,-8 6-33 0,0 0-4 16,0 0 108-16,0 0-165 0,0 0-10 0,5 7-16 16,-5-7-14-16,-3 9-14 0,3-9-25 15,-5 15-33-15,5-15-26 0,-7 14-26 0,7-14-25 16,-5 13-16-16,5-13-14 0,-5 15-11 16,5-15-8-16,-2 13-33 0,2-13-11 0,1 11-12 15,-1-11-25-15,3 11-4 0,-3-11 1 0,8 11-8 16,-8-11-12-16,12 8 1 0,-12-8 5 15,14 9 5-15,-14-9 8 0,15 7 13 16,-15-7 6-16,16 4 9 0,-16-4 10 0,15 6 5 16,-15-6 4-16,11 5 7 0,-11-5 14 0,9 4 53 15,-9-4 66-15,0 0 34 0,11 6-13 16,-11-6 1-16,0 0 16 0,2 10 137 0,-2-10-152 16,-3 10-1-16,3-10-14 0,-8 12-5 15,8-12-19-15,-11 12-18 0,11-12-17 0,-11 12-14 16,3-5-11-16,1-2-30 0,0 0-29 0,0 1-33 15,-1-2-49-15,8-4-37 0,-16 8-46 16,16-8-25-16,-14 7-76 0,14-7-87 0,-12 3-80 16,12-3-50-16,0 0-85 0,-13-3-105 15,13 3-123-15,-3-8-310 0,3 8-733 0</inkml:trace>
  <inkml:trace contextRef="#ctx0" brushRef="#br1" timeOffset="108398.79">12746 10591 826 0,'0'0'879'0,"10"-11"-81"16,-10 11-107-16,9-6-99 0,-9 6-103 15,0 0-101-15,8-9-71 0,-8 9-60 0,0 0-47 16,8-5-38-16,-8 5-60 0,0 0-80 16,13-4-88-16,-13 4-97 0,0 0-122 0,13-2-60 15,-13 2-73-15,0 0-160 0,13 2-685 16,-13-2-861-16</inkml:trace>
  <inkml:trace contextRef="#ctx0" brushRef="#br1" timeOffset="108711.68">12836 10632 684 0,'0'0'582'0,"0"0"-72"16,-5 13-53-16,5-13-65 0,0 0-35 0,-3 14 18 16,3-14 126-16,-2 13-181 0,2-13 132 15,-4 18-137-15,1-3 8 0,-1 0-21 0,1 2 7 16,-1 0-18-16,-1 3-21 0,1 1-24 15,-2 1-1-15,-1 0-41 0,0-1-12 0,0 1-28 16,0 1-28-16,0-2-21 0,0 2-15 0,-1-1-13 16,0 0-18-16,-2-1-4 0,1-1-5 15,0 0-4-15,-3-1-44 0,3 1-12 0,-2-4 0 16,-1 0 0-16,1-1 0 0,2-4 0 16,-2 2 0-16,1-5 0 0,0 1 0 0,0-3 0 15,2-3 0-15,8-3 0 0,-16 3 0 0,16-3 0 16,-18-4-180-16,10-1 81 0,-1 0-187 15,0-3-28-15,0-1-33 0,1-2-36 16,0-1-52-16,2-1-27 0,2 1-35 0,1 1-51 16,0 1-132-16,3 10-570 0,-2-21-859 0</inkml:trace>
  <inkml:trace contextRef="#ctx0" brushRef="#br1" timeOffset="109143.39">13029 10726 233 0,'0'0'789'16,"0"0"-179"-16,12 2-84 0,-12-2-85 0,0 0-69 16,0 0-58-16,1 13-31 0,-1-13-26 15,-1 10-11-15,1-10 2 0,-1 17-22 0,1-17-32 16,-2 19-10-16,2-6 29 0,-1-1-12 15,1 0-30-15,-1-2-29 0,2 3 13 0,0-1-5 16,-1 0-24-16,2-1-28 0,0 0-5 0,0-1-12 16,1 1-7-16,-3-11-12 0,7 15-13 15,-7-15-9-15,11 11 5 0,-11-11-21 16,14 3-10-16,-14-3-39 0,16-6-15 0,-2 1-15 0,-2-3-9 31,0-1-2-31,-2 0 1 0,0-3 9 16,0 0 19-16,-3 2 2 0,0-3 9 15,-1 3 9-15,-2-2 8 0,-2 1 24 0,-2 11 19 16,1-17 26-16,-1 17 25 0,-5-16-23 0,5 16 4 16,-10-12-20-16,3 7-3 0,-3 0-15 15,-3 0-2-15,-2 1-12 0,1 0 13 0,0 2-23 16,0-1 4-16,3 1-26 0,11 2-34 16,-20-2-59-16,20 2-81 0,-15-3-125 0,15 3-142 15,0 0-101-15,-15-3-187 0,15 3-595 0,0 0-943 16</inkml:trace>
  <inkml:trace contextRef="#ctx0" brushRef="#br1" timeOffset="109522.33">13450 10622 470 0,'0'0'809'0,"0"0"32"0,0 0-259 0,0 0-83 16,0 0-64-16,0 0-28 0,0 0-28 0,0 0-40 16,0 0-53-16,0 0-33 0,0 0-49 0,0 0-34 15,0 0-36-15,0 0-20 0,0 0-26 16,0 0 1-16,0 0-53 0,0 0-69 0,13 2-96 16,-13-2-70-16,0 0-88 0,0 0-85 0,6 5-132 15,-6-5-203-15,0 0-525 0,8 9-839 16</inkml:trace>
  <inkml:trace contextRef="#ctx0" brushRef="#br1" timeOffset="109741.07">13456 10755 297 0,'0'0'800'0,"-7"13"-97"0,7-13-43 0,-7 15-92 15,2-5-49-15,0 1-39 0,-1 3-53 0,0 0-57 16,0-2-55-16,1 3-48 0,-1 0-28 15,1 0-42-15,-1-1-35 0,1-1-35 0,1-1-27 16,-2 2-23-16,3-5-18 0,0 2-29 16,3-11-43-16,-6 16-53 0,6-16-61 0,-3 12-69 15,3-12-62-15,0 0-65 0,-3 11-29 0,3-11-79 16,0 0-183-16,0 0-655 0,0 0-878 16</inkml:trace>
  <inkml:trace contextRef="#ctx0" brushRef="#br1" timeOffset="110460.26">13518 10807 238 0,'0'0'837'0,"5"8"-82"0,-5-8-74 15,2 11-93-15,-2-11-58 0,0 17-42 16,0-17-50-16,-2 22-57 0,0-7-44 0,0-1-47 16,0-1-44-16,0-2-50 0,0-1-39 15,2-10-31-15,-3 19-25 0,3-19-15 0,-3 15-21 16,3-15-19-16,0 0-28 0,-1 12-31 0,1-12-40 15,0 0-42-15,0 0-40 0,0 0-42 16,9-12-38-16,-9 12-25 0,9-13-27 16,-3 1-10-16,2 0 2 0,-2-1 24 0,2 1 27 15,0 1 24-15,0-2 34 0,-1 4 36 0,-1-1 18 16,0 4 22-16,-6 6 54 0,10-11 46 16,-10 11 47-16,7-5 47 0,-7 5 57 0,0 0 33 15,0 0 1-15,11 4-6 0,-11-4 4 16,3 10-6-16,-3-10-9 0,2 17-6 0,-2-17-13 15,0 19-25-15,0-19-27 0,0 21-17 0,0-21-9 16,-1 20-20-16,1-20-13 0,0 19-12 16,0-19-17-16,0 17-35 0,0-17-52 0,1 10-21 15,-1-10 7-15,0 0 0 0,5 10-11 0,-5-10-19 16,0 0-12-16,0 0-9 0,16-6-24 16,-16 6-25-16,17-12-2 0,-7 1 5 15,2 1 4-15,2-5-6 0,0 1 2 0,1-3-4 16,1-2 7-16,2 0 17 0,-2-1 26 0,2 1 31 15,-4 2 32-15,1 1 12 0,-2 3 33 16,-2 1 70-16,-2 0 72 0,-1 4 52 0,-1 0 184 16,-7 8-126-16,10-12 23 0,-10 12 14 15,0 0-1-15,0 0 10 0,8-4-14 0,-8 4-7 16,0 0-19-16,0 0-20 0,-2 10-26 0,2-10-22 16,-4 13-28-16,4-13-2 0,-6 17-19 15,0-3-7-15,2 0 115 0,-2 1-159 0,1 2 0 16,-1 2-2-16,-2 0-1 0,3 0-1 15,-1 0-5-15,0 1-7 0,2-3-4 0,0-1-15 16,1-1 2-16,0 1-6 0,1-4-7 16,2-12 1-16,0 22-1 0,0-22 0 0,5 16-7 15,-5-16-6-15,6 16 2 0,-6-16-15 0,10 12-11 16,-10-12 1-16,16 9-13 0,-16-9-26 16,16 5-2-16,-16-5-4 0,19 2-28 0,-19-2-19 15,19-2-18-15,-19 2-29 0,21-5-33 16,-12 2-40-16,4-2-47 0,-2-2-44 0,2 0-30 15,-4 0-13-15,3-3-14 0,-2 3-12 16,-3-1-13-16,-1 0-41 0,-6 8-23 0,11-13-36 16,-11 13-347-16,8-14-394 0</inkml:trace>
  <inkml:trace contextRef="#ctx0" brushRef="#br1" timeOffset="110743.95">13771 10803 1410 0,'-18'-2'850'16,"18"2"-96"-16,-14 0-64 0,14 0-108 0,0 0-113 15,0 0-19-15,-11-1-21 0,11 1-31 16,0 0-38-16,0 0-31 0,0 0-41 0,18-4-20 16,-18 4-41-16,27-6-24 0,-9 3-37 0,2-2-23 15,2 1-38-15,2 0-35 0,-1-2-70 16,2 2 0-16,-2-1 0 0,0 0 0 15,-1 0 0-15,2 1 0 0,-6 0 0 0,0 0-47 16,-2-1-120-16,-1 3-12 0,-4-2-19 0,-11 4 1 16,19-2-18-16,-19 2-71 0,12-3-57 15,-12 3-51-15,0 0-53 0,0 0-66 0,0 0-96 16,0 0-209-16,0 0-371 0,0 0-799 16</inkml:trace>
  <inkml:trace contextRef="#ctx0" brushRef="#br1" timeOffset="111948.46">12347 14011 109 0,'0'0'750'0,"0"0"-125"0,-3-10-53 0,3 10-108 15,0 0-26-15,-3-12-60 0,3 12-6 16,0 0-36-16,-3-11 19 0,3 11-62 0,0 0 6 16,-3-9-57-16,3 9 1 0,0 0-53 15,0 0-20-15,0 0-62 0,0 0-3 0,-10-3-38 16,10 3 5-16,-5 6-31 0,5-6 9 0,-6 13-33 15,2-4 17-15,1 0 83 0,-1 4-119 16,0 1 108-16,1 0-130 0,1 1-9 0,1 2 40 16,-1-3-9-16,2-2 27 0,0 0-18 15,0-12 29-15,2 21-26 0,0-10 19 0,-2-11-16 16,4 18 42-16,-4-18-23 0,8 14 22 16,-8-14-23-16,9 8 28 0,-9-8-28 0,0 0 15 15,17 1-25-15,-17-1 22 0,15-9-34 0,-5 2 25 16,0-3-37-16,0-1 34 0,-1 0-35 15,-1-1 31-15,-1 0-31 0,-2-1 31 0,1 1-30 16,-2-2 35-16,-2 2-23 0,-1 1 20 16,-1 11-37-16,0-19 9 0,0 19 41 0,-4-16-29 15,4 16 10-15,-7-13-2 0,7 13-6 0,-12-8-6 16,12 8-7-16,-16-4 4 0,16 4 23 16,-15 0-40-16,15 0 30 0,-19 3-41 15,19-3 10-15,-18 4-73 0,18-4-32 0,-15 5-88 16,15-5-54-16,-11 6-101 0,11-6-44 0,-9 5-42 15,9-5-37-15,0 0-49 0,0 0-79 16,0 0-585-16,0 0-807 0</inkml:trace>
  <inkml:trace contextRef="#ctx0" brushRef="#br1" timeOffset="112264.88">12523 13902 298 0,'0'0'651'0,"16"-4"-70"16,-16 4-59-16,13 4-17 0,-13-4-59 0,10 8 12 15,-10-8-64-15,8 16 5 0,-3-3-64 16,1 1 1-16,-2 2-45 0,0 1 1 16,-1 0-41-16,2 1-2 0,-1 0-44 0,-1-2 16 15,2 1-58-15,-1-2-25 0,-1-2-22 0,-1-1-20 16,2-2-6-16,-4-10 43 0,5 15-47 16,-5-15 36-16,4 10-18 0,-4-10 34 0,0 0-46 15,11 5 12-15,-11-5-44 0,8-7 12 0,-8 7-36 16,9-14 19-16,-2 3-34 0,0-1 10 0,-2-2-48 15,0 0-28-15,0-1-17 0,0 0-29 16,-1-1-27-16,2 0-27 0,-1 0-38 0,-1 1-50 16,1 1-28-16,-1 0-41 0,0 2-46 15,0 4-81-15,-4 8-22 0,8-15-15 0,-8 15-9 16,6-10-16-16,-6 10-13 0,0 0 28 0,0 0 65 16,8-4-1-16,-8 4 60 0,0 0-216 15,5 8-82-15</inkml:trace>
  <inkml:trace contextRef="#ctx0" brushRef="#br1" timeOffset="112679.17">12767 13962 867 0,'2'10'248'15,"-2"-10"33"-15,6 18-1 0,-4-9-10 0,3 0 24 16,1 2 65-16,1 0-29 16,0 0-3-16,-1-2-24 0,0-1-12 15,0-2 33-15,1 1-39 0,0-1 62 0,-7-6-125 16,14 7 2-16,-14-7-2 0,17 5-65 0,-17-5-8 16,16-2-33-16,-16 2 0 0,19-6-47 15,-10 2 14-15,4-2-36 0,-2-1 12 16,1-2-34-16,0 1 17 0,-2 0-26 0,-1-3 19 15,1 2-24-15,-1 0 18 0,-3 1-19 0,-1 1 19 16,-5 7-16-16,8-14 13 0,-8 14-20 16,4-15 18-16,-4 15-24 0,0-13 16 0,0 13-19 15,-4-12 22-15,4 12-22 0,-9-11 21 16,9 11-26-16,-11-8 18 0,11 8-10 0,-15-4 1 16,15 4-22-16,-19 0 24 0,19 0-21 0,-21 4 29 15,7 1-8-15,-1 2 30 0,2 0-10 16,-1 3 28-16,2-1-19 0,0 2 27 0,1 1-23 15,1 0 30-15,2 1-25 0,0 1 33 16,3 0-28-16,1 2 30 0,1-2-45 0,1 3-1 16,2-3-8-16,1 3-3 0,2-3-5 15,1 1-2-15,1-3-30 0,3 1 25 0,0-3-62 16,0 1 0-16,4-4-14 0,-1 0 37 0,0-2-47 16,2-1-12-16,-1-1 95 0,-12-3-163 15,24 0 57-15,-8-3-199 0,1 0-65 0,0-2-29 16,0-1 51-16,0-1 19 0,1 0-68 15,-2 0-149-15,-3-2-92 0,3 0-389 0,-4 1-633 16</inkml:trace>
  <inkml:trace contextRef="#ctx0" brushRef="#br1" timeOffset="113054.46">13172 13971 172 0,'0'0'745'0,"-2"-13"-108"0,2 13-65 0,0 0-13 15,-3-12-95-15,3 12-42 0,0 0-107 16,0 0-37-16,-2-12-54 0,2 12 10 0,0 0-53 15,0 0 17-15,0 0-37 0,0 0 20 0,1 14 99 16,-1-14-128-16,2 17-23 0,-2-17 21 16,1 22-25-16,0-6 16 0,-1 1-29 0,0 0 17 15,0 1-37-15,0-1 24 0,0 2-54 16,-1-2 21-16,1-3-41 0,0 1 21 0,-1-3-33 16,1-12 37-16,-1 17-19 0,1-17 71 0,-1 14-13 15,1-14 28-15,0 0-66 0,-2 11 15 16,2-11-47-16,0 0 25 0,0 0-40 15,0 0 29-15,0 0-40 0,-7-8 26 0,7 8-43 16,0 0 30-16,-2-17-40 0,2 17 27 0,2-14-38 16,-2 14 37-16,6-16-35 0,-2 7 32 15,3-3-39-15,0 0 7 0,1 0-63 0,2 1 43 16,-1 0-73-16,1 0-43 0,1 0-16 16,-1 3-68-16,1-2 14 0,0 2-97 0,1 1-34 15,1-2-36-15,1 3 62 0,0-2 76 0,2 3-229 16,0 0-54-16,5-2-1 0,0 1 102 15,4 0-502-15,-3 1-525 0</inkml:trace>
  <inkml:trace contextRef="#ctx0" brushRef="#br1" timeOffset="113385.75">13753 13772 543 0,'0'0'778'0,"0"0"-122"15,-10-8-84-15,10 8-98 0,0 0-74 0,0 0-47 16,0 0-8-16,0 0-16 0,0 0-31 16,-13 5-6-16,13-5-4 0,-4 9-21 0,4-9-11 15,-4 18-12-15,2-4-21 0,-1 3-19 0,-1 0-14 16,1 1-14-16,-1 4-20 0,0 1-18 15,0-1-16-15,-1 1-19 0,0-1-18 0,0 0-15 16,1 0-14-16,-1-3-6 0,1-1-11 0,1-1-7 16,-2-2-2-16,2 0-12 0,1-3-13 0,-2-3-20 15,4-9-42-15,-4 17-30 0,4-17-38 16,-4 13-56-16,4-13-33 0,0 0-121 0,-2 13-76 16,2-13-101-16,0 0-75 0,0 0-131 15,0 0-727-15,0 0-1059 0</inkml:trace>
  <inkml:trace contextRef="#ctx0" brushRef="#br1" timeOffset="114314.2">14149 14087 275 0,'0'-15'675'15,"0"15"-100"-15,0 0-62 0,0 0-85 16,0-10-25-16,0 10-56 0,0 0 6 0,0 0-46 16,-3-15-5-16,3 15-54 0,0 0 5 0,-2-10-42 15,2 10 19-15,0 0-33 0,-4-13 12 16,4 13-44-16,-5-9 16 0,5 9-33 0,-8-9 11 15,8 9-30-15,-12-9 9 0,12 9-31 16,-13-8 16-16,13 8-49 0,-17-5 8 0,17 5-38 16,-16-1 12-16,16 1-40 0,-20 4 18 0,10-1-28 15,-4 4 16-15,2 1-31 0,-2 1 24 16,2 1-26-16,0 3 24 0,2-1-23 0,-1 3 26 16,2 0-21-16,2 0 34 0,-1 0-29 0,4-2 25 15,1 4-29-15,1-5 20 0,2 1-25 16,0-13 26-16,3 19-43 0,-3-19 20 15,7 16-30-15,0-9 2 0,-7-7-42 0,14 10 19 16,-14-10-77-16,19 3 1 0,-19-3-52 0,21-3-1 16,-5-2-48-16,-1-2 11 0,3-1-23 15,-1-2 9-15,-1-2 5 0,0 0-9 0,-2 0 57 16,0-1 24-16,-3 3 31 0,-1-1 25 16,-1 2 53-16,-2 0 85 0,-1 2 49 0,-6 7 91 15,9-8-2-15,-9 8 1 0,0 0-32 0,9-7 38 16,-9 7-18-16,0 0 34 0,0 0-35 15,4 7 12-15,-4-7-33 0,0 0 10 16,1 14-29-16,-1-14 14 0,2 11-36 0,-2-11 0 16,1 12-34-16,-1-12 7 0,3 12-36 0,-3-12 8 15,4 11-38-15,-4-11 14 0,7 9-36 16,-7-9 12-16,10 12-32 0,-10-12 20 0,11 8-35 16,-11-8 7-16,14 7-43 0,-14-7 15 0,18 5-55 15,-18-5 4-15,18 3-59 0,-18-3 8 16,17 0-38-16,-17 0-15 0,20-4-50 0,-8-2 5 15,1 0 7-15,-1-1 1 0,-1-2-15 16,0 1 22-16,-1 0 49 0,-3-3 51 0,1 2 47 31,0 0 47-31,-4 1 53 0,0-1 39 0,-1-1 32 0,-3 10 23 0,5-18 14 0,-5 18 71 16,3-18-24-16,-3 18 50 0,2-15-4 16,-2 15 39-16,1-13-37 0,-1 13 25 0,0 0-45 15,1-15 7-15,-1 15-55 0,0 0 2 0,0 0-22 16,0 0 32-16,0 0-14 0,0 0 25 15,0 0-19-15,-3 10 30 0,3-10-20 0,-2 18 13 16,0-3 7-16,1 2-1 0,-1 2-17 16,1 3-3-16,0 2-7 0,0 2-18 0,1 1-10 15,-1-1-24-15,1 0-16 0,-1 1-11 0,1-2-8 16,0 0-11-16,0-3-16 0,1-3-18 16,-1 0-24-16,1-1-41 0,-1-6-25 0,0 1-30 15,0-13-20-15,2 16-13 0,-2-16-45 16,0 11-64-16,0-11-47 0,0 0-63 0,0 0-61 15,0 0-55-15,0 0-93 0,0 0-192 16,2-13-389-16,-2 13-778 0</inkml:trace>
  <inkml:trace contextRef="#ctx0" brushRef="#br1" timeOffset="114596.74">14416 14055 408 0,'0'0'652'16,"5"-11"-91"-16,-5 11-89 0,9-10-68 0,-9 10-104 15,11-8-13-15,-11 8-46 0,15-7 46 16,-15 7-69-16,16-3-6 0,-16 3-66 0,18-1-2 16,-18 1-49-16,16 1 36 0,-16-1 6 31,17 5 16-31,-17-5-35 0,13 7 53 0,-13-7-1 16,10 11 38-16,-10-11-31 0,7 11 27 0,-7-11-14 15,2 12 12-15,-2-12-46 0,-2 15 19 16,2-15-65-16,-9 21 15 0,2-8-53 0,0-2-11 15,-2 3-12-15,-2-1-14 0,1-1-14 16,1-1-31-16,-1 0-29 0,2-1-34 0,1-2-105 16,1-1-64-16,6-7-134 0,-10 8-101 0,10-8 25 15,0 0-312-15,-5 9-660 0,5-9-1032 16</inkml:trace>
  <inkml:trace contextRef="#ctx0" brushRef="#br1" timeOffset="115226.11">14705 13991 446 0,'0'0'544'16,"0"0"-65"-16,-12 4-56 0,12-4-44 0,0 0-57 15,0 0-50-15,0 0-1 0,0 0-64 16,0 0 2-16,-13 0-63 0,13 0 18 0,0 0-55 15,0 0 14-15,0 0-52 0,0 0 24 16,0 0-49-16,0 0 24 0,0 0-38 0,0 0 16 16,0 0-35-16,0 0 24 0,0 0-36 0,0 0 29 15,5-9-35-15,-5 9 34 0,0 0-12 16,0 0-32-16,0 0 33 0,0 0-1 16,0 0 13-16,0 0 31 0,0 0 0 0,0 0 52 15,0 0-6-15,0 0 45 0,0 0-25 0,0 0 24 16,0 0-43-16,0 0 7 0,10 3-53 15,-10-3 29-15,0 0-27 0,-2 11 39 0,2-11-12 16,-2 15 36-16,2-15-18 0,0 22 32 16,-1-4-17-16,0 1 40 0,1 2-41 0,-1 3 2 15,-1 3 3-15,0-1 1 0,0 0-12 0,0 3-8 16,0-3-7-16,-1 3-3 0,1-3-12 16,-2-1-11-16,2-1-15 0,0-2-12 0,0-2-8 15,1-3-10-15,-1 0-2 0,1-4-12 16,0-1-5-16,1-12-22 0,-1 15-25 0,1-15-18 15,-1 13-28-15,1-13-41 0,0 0-47 16,0 0-58-16,0 0-50 0,0 0-39 0,0 0-46 16,0 0-72-16,0 0-21 0,-3-20-29 0,2 9-50 15,0-8-81-15,0-2-602 0,0-3-825 0</inkml:trace>
  <inkml:trace contextRef="#ctx0" brushRef="#br1" timeOffset="115495.61">14680 14059 609 0,'4'-9'547'0,"1"0"-63"15,-5 9-53-15,8-13-58 0,-8 13-61 0,10-9 7 16,-10 9-57-16,10-7 15 0,-10 7-53 16,13-4-7-16,-13 4-47 0,15-2 3 0,-15 2-47 15,20 2 12-15,-10 0-45 0,0 0 17 0,5 4-32 16,-3-2 36-16,0 3-22 0,0 1 46 16,-2 1-23-16,-1-1 39 0,-1 2-8 0,-3-1 48 15,-1 1-6-15,-4-10 29 0,4 18-34 16,-4-18 21-16,-1 20-51 0,-1-9 11 0,-3 2-52 15,-1 0 18-15,-2 0-59 0,1-1-11 16,-1-2-15-16,0 2-10 0,-1-2-4 0,0-1-33 16,2 0-40-16,0-1-35 0,0-2-65 0,7-6-39 15,-11 11-72-15,11-11-29 0,-9 7-78 0,9-7-49 16,0 0 64-16,-11 6-202 0,11-6-98 0,0 0-688 16,0 0-937-16</inkml:trace>
  <inkml:trace contextRef="#ctx0" brushRef="#br1" timeOffset="115700.62">14961 13934 762 0,'8'-8'920'0,"-8"8"-135"0,6-7-78 16,-6 7-129-16,0 0-70 0,7-8-137 15,-7 8-59-15,0 0-95 0,0 0-11 0,8-6-62 16,-8 6-9-16,0 0-117 0,0 0-67 15,11-3-108-15,-11 3-60 0,0 0-112 0,0 0-111 16,12 4-160-16,-12-4-621 0,0 0-828 0</inkml:trace>
  <inkml:trace contextRef="#ctx0" brushRef="#br1" timeOffset="115934.98">15047 14011 27 0,'0'0'922'15,"-3"16"-177"-15,3-16-27 0,-4 19-80 16,4-19-87-16,-3 20-17 0,1-9-87 0,0 5-33 16,0-1-64-16,0 0-21 0,-1 1-69 0,1-1-14 15,0 0-75-15,0 0-14 0,0-2-59 16,1-1 14-16,-1 0-53 0,2-12 2 0,-2 20-62 16,2-20-30-16,-4 18-73 0,4-18-18 15,0 13-72-15,0-13-17 0,0 0-46 0,0 15 6 16,0-15-72-16,0 0-37 0,0 0-55 15,0 0-73-15,0 0-75 0,11-4-537 0,-11 4-718 16</inkml:trace>
  <inkml:trace contextRef="#ctx0" brushRef="#br1" timeOffset="116782.11">15116 14096 174 0,'6'-9'678'0,"-6"9"-74"0,12-10 28 16,-12 10-66-16,0 0-8 0,13-3-55 0,-13 3-2 15,0 0-91-15,10 9-5 0,-10-9-71 0,5 13-13 16,-5-13-56-16,5 15-3 0,-5-15-56 15,2 17 2-15,-2-17-60 0,2 16-28 16,-2-16-10-16,0 13-21 0,0-13-12 0,0 12-10 16,0-12 2-16,0 0-12 0,0 14 14 0,0-14-63 15,0 0-40-15,0 0-28 0,0 0-2 16,0 0-39-16,0 0 9 0,0 0-28 0,0 0 17 16,0 0-25-16,10-8 26 0,-10 8-25 15,8-13 39-15,-8 13-25 16,8-16 34-16,-4 7-26 0,1 0 34 0,-1 1-24 0,0 0 36 0,1 1-16 15,0-1 34-15,-5 8-21 0,10-13 33 16,-10 13-23-16,9-8 52 0,-9 8 2 0,10-5 51 16,-10 5-9-16,0 0 52 0,15 2-2 15,-15-2 44-15,11 10-14 0,-11-10 27 0,10 14-28 16,-5-6 22-16,0 3-57 0,1 0 7 16,-1 1-43-16,-1-1 23 0,3 1-53 0,-2-2 19 15,-1-2-28-15,1 1 18 0,0-2-21 0,3 3 45 16,1-1-32-16,1-1 35 0,0-1-38 15,1-2 2-15,0-1 0 0,3 1 1 0,-1-3 26 16,-1-1-47-16,-12-1 33 0,23 1-55 16,-23-1 11-16,28-2-44 0,-12-3 36 0,-1 1-25 15,1-3 38-15,-2 0-22 0,1-1 23 0,-2-1-24 16,-2-1 29-16,2-2-40 0,-3 0 22 16,-2-1-29-16,3 0 25 0,-4-1-19 0,0-2 21 15,-2 1-22-15,-1-1 21 0,1 0-16 0,-3 0 25 16,-1 0-17-16,-1 3 31 0,-1 1-6 15,1 12 41-15,-5-18-23 0,5 18 22 16,-7-15-20-16,7 15 32 0,-11-9-26 0,11 9 38 16,-13-1-19-1,13 1 10-15,-14 3 13 0,14-3 35 0,-18 9-48 0,10-4 28 0,1 0-52 16,0 1 28-16,-1 0-51 0,2 1 31 0,6-7-46 16,-9 12 32-16,9-12-48 0,-5 13 27 15,5-13-45-15,-1 12 30 0,1-12-37 0,1 11 17 16,-1-11-47-16,5 13 10 0,-5-13-33 0,7 12 9 15,-7-12-21-15,7 8 13 0,-7-8-28 16,9 8 33-16,-9-8 107 0,8 7-112 0,-8-7 115 16,0 0-110-16,12 5 116 0,-12-5-110 15,0 0 109-15,13 4-107 0,-13-4 130 0,0 0-70 16,12 7 156-16,-12-7-101 0,8 11 13 16,-8-11 44-16,9 14 1 0,-5-3 39 0,1 2-21 15,-2 0 38-15,1 1-41 0,-2 2 43 0,1 0-44 16,-2 0-8-16,0 0-3 0,2 1 2 15,-3 1-4-15,-3-1-2 0,2 0-1 0,-1-1-2 16,-2 2-6-16,0 0-8 0,-2 1-50 0,-2 0-16 16,-3 0 0-16,2-1 0 0,-3-1 0 15,-2 1 0-15,-1-2 0 0,-5 1 0 0,-1-2-93 16,-1 2-69-16,-2-5-59 0,-2 1-59 16,-2-1-36-16,-2-3-160 0,-3 1-174 0,-9 1-279 15,-3-3-675-15,-4-2-1255 0</inkml:trace>
  <inkml:trace contextRef="#ctx0" brushRef="#br1" timeOffset="117944.17">15951 15490 49 0,'-16'-7'260'0,"2"0"-44"0,1 0-84 0,0 0-32 16,2 0 33-16,1 0 2 0,1 0-43 0,1 1-76 15,2 0-24-15,0-1-24 0,-1-2-55 16,3 1-228-16,0-1 225 0</inkml:trace>
  <inkml:trace contextRef="#ctx0" brushRef="#br1" timeOffset="118361.45">15899 14725 261 0,'5'-17'495'0,"-2"2"-59"0,-1 5-48 0,0-1-38 15,-2 11-13-15,2-17-50 0,-2 17-17 0,5-14-49 16,-5 14 3-16,2-9-68 0,-2 9-33 15,0 0 8-15,2-10 43 0,-2 10-35 0,0 0 48 0,0 0-17 0,3 12 24 16,-3 0-17-16,1 7 41 0,-1 7 108 16,0 10-123-1,0 11-11-15,0 6 32 0,-1 4-10 0,-1 16 4 0,0 3-20 0,-1 3 16 0,1 5 71 16,-1-1-135-16,2-3 77 0,-1-2-124 0,1-3 89 16,1-5-130-16,1-15-40 0,0-1 31 0,1-5 89 15,0-4-127-15,0-9 94 0,1-2-124 16,-1-8 95-16,1-2-114 0,-1-5 104 0,-1-3-136 15,1-2 94-15,-2-14-129 0,2 17 60 0,-2-17-183 16,0 0 65-16,0 0-164 0,0 0-40 16,0 0-38-16,11-15-49 0,-8 2-42 15,-1-6-46-15,0-6-56 0,-1-1-94 0,1-11-500 16,-1-8-799-16</inkml:trace>
  <inkml:trace contextRef="#ctx0" brushRef="#br1" timeOffset="119127.7">15888 14843 589 0,'-6'-18'679'0,"3"3"-111"15,-1 1-54-15,2 2-145 0,2 12-43 0,-5-18-104 16,5 18 3-16,-3-16-50 0,3 16 33 16,1-13-35-16,-1 13 17 0,7-15-48 0,-7 15 9 15,12-16-23-15,-2 6 25 0,4 0-31 16,0 0 21-16,5-1-29 0,0 0-7 0,6-2-1 15,2 2 3-15,3-1-7 0,7-2-8 0,4-1-7 16,1 0-11-16,3 2-9 0,3-1 14 16,2 0-28-16,1 3 28 0,11-4-7 0,0 1 15 15,1-1-31-15,-8 5 5 0,9 0-25 16,1-2 12-16,1 2-20 0,3 1 17 0,1-2-19 16,1 3 20-16,3-3-22 0,0 3 26 0,0-1-25 15,2 1 26-15,-1 0-29 0,1-3 28 16,1 3-31-16,2-2 31 0,-1 2-45 15,3 0 29-15,-1 3-30 0,-2-1 21 0,0 2-31 16,-3 2 30-16,-10 3-32 0,-2-1 30 0,0 1-34 16,-1 1 35-16,-1 1-37 0,-1 2 33 15,0-1-31-15,0 0 34 0,-2 1-29 0,1 1 29 16,-1-2-24-16,-1 0 38 0,-2 2-31 16,-1-1 38-16,-1-1-35 0,-1 1 32 0,-2-1-37 15,-2 2 30-15,-2 0-34 0,-8-1-1 0,-1 0-1 16,-3 1 4-16,0 0-3 0,-4 3 5 15,0-2 4-15,-6 0-6 0,-2 1 6 0,1 2 5 16,-2-1 0-16,-1 2 7 0,-3 0 2 0,2 2 17 16,-3 0 1-16,0 4 31 0,-1-3-42 15,0 1 31-15,-2 1-36 0,2 2 35 16,-3-2-39-16,0 2 33 0,0 0-38 0,-1 0 49 16,-1 3 89-16,1 0-125 0,-2 2 52 0,0 4-81 15,1-1 0-15,-3 0 0 0,-2 4 0 16,0 1 0-16,-2-1 0 0,0 1 0 0,0 1 0 15,-2-3 0-15,-1 1 0 0,-1-1 0 16,0 3 0-16,-2 2 0 0,0 0 0 0,-1-1 0 16,0 1 0-16,-1 0 0 0,-2 7 0 0,-2-2 0 15,2 1 0-15,-1-3 0 0,0 2 0 16,-2-1 0-16,4-4 0 0,-1-3 0 0,0-2 0 16,0 0 0-16,2-2 0 0,0-2 0 15,1-3 0-15,0 0 0 0,1-4 0 0,0 0 0 16,0-3 0-16,0-1 0 0,1-1 0 15,1-1 0-15,1-12 0 0,-4 16 0 0,4-16 0 16,-2 13 0-16,2-13 0 0,-2 12 0 0,2-12 0 16,0 0 0-16,-2 13 0 0,2-13 0 15,0 0 0-15,0 0 0 0,-3 10-91 0,3-10-280 16,0 0-209-16,0 0-84 0,0 0-151 16,0 0-975-16,2-12-1489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421 233,'52'66,"1"-34,-1 17,1-33,-1 1,1-17,-1-17,18-15,-17-1,-1 1,1 15,-1-32,1 33,-1 16,1 16,-1-16,1 33,-1 0,1-17,-1 0,1-16,-1-16,1 0,-1-17,1 17,-1-1,1 17,-1 17,1 15,-1-15,1-1,-1-32,1-1,-1 17,1-16,-1 0,1 16,17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06:10.44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7362 13178 622 0,'-7'-12'787'0,"7"12"-167"0,-11-7-33 16,11 7-80-16,-14-5-18 0,14 5-76 0,-18-2 4 15,18 2-63-15,-26 0 22 0,8 1-19 16,-2 1-24-16,0 1-39 0,-3 3-29 0,-2-1-33 16,0 3-31-16,-1 4-21 0,-1-2-25 15,-1 3-17-15,1 0-13 0,0 1-19 0,0 2-7 16,-3 2-12-16,1 2 2 0,0 1-15 16,1-2 1-16,3 3-7 0,-2 0-8 0,1 3 1 15,1 0-41-15,1 1-20 0,1 1 0 0,-1 1 0 16,0 1 0-16,1 3 0 0,-1 1 0 15,3-1 0-15,-3 3 0 0,4 0 0 0,2 2 0 16,1-1 0-16,2 1 0 0,1 1 0 16,4-1 0-16,-1 1 0 0,4-5 0 0,2 2 0 15,1-1 0-15,1 2 0 0,2 1 0 0,0-2 0 16,2 1 0-16,0 0 0 0,1 0 0 16,2 1 0-16,1-3 0 0,4 7 0 15,0-2 0-15,1-2 0 0,4 0 0 0,1-3 0 16,3 1 0-16,2-4 0 0,3 1 0 0,0-4 0 31,3 0 0-31,2-2 0 0,1 0 0 16,2-2 0-16,0-1 0 0,2-1 0 0,1 0 0 15,2-3 0-15,0 0 0 0,2-1 0 0,4-3 0 16,0 3 0-16,3-4 0 0,1-2 0 16,3 1 0-16,1-4 0 0,2-2 0 0,4 0 0 15,2-5 0-15,4-2 0 0,12-2 0 16,3-3 0-16,0-2 0 0,1 0 0 0,-1-4 0 15,2 0 0-15,-4-2 0 0,-2-2 0 0,2-2 0 16,-4 0 0-16,0-2 0 0,-2-1 0 16,0-3 0-16,-3 0 0 0,-2-2 0 15,-1-2 0-15,-2-1 0 0,-5-1 0 0,-2-2 0 16,-5-2 0-16,-3 0 0 0,-6-1 0 0,-4-3 0 16,-9 3 0-16,-2-1 0 0,-1-3 0 15,-6-2 0-15,0-4 0 0,-1-3 0 0,-5-1 0 16,-3-3 0-16,-2-2 0 0,-2 0 0 0,-5-2 0 15,-5 0 0-15,-2-7 0 0,-4 1 0 0,-7 5 0 16,-2 3 0-16,-4 4 0 0,-4 4 0 16,-7 3 0-16,-1 4 0 0,-7 4 0 0,-2 4 0 15,-3 2 0-15,-5 3 0 0,-3 4 0 16,-2 2 0-16,-3 3 0 0,-2 2 0 0,-7 3 0 16,0 1 0-16,-3 2 0 0,1 3 0 0,-5 1 0 15,1 3 0-15,-1 3 0 0,0 2 0 16,-1 3 0-16,-1 2 0 0,1 3 0 0,-1 2 0 15,-1 1 0-15,3 2 0 0,3 0 0 16,5 0-162-16,4 1-246 0,4 0-149 0,14-4-116 16,6 2-251-16,5-3-804 0,8-3-1410 0</inkml:trace>
  <inkml:trace contextRef="#ctx0" brushRef="#br0" timeOffset="2795.77">10379 14507 915 0,'0'0'784'0,"-9"-10"-123"15,9 10-144-15,0 0-35 0,0 0-82 0,-5-4-22 16,5 4-74-16,0 0-4 0,0 0-36 0,0 0 0 16,0 0-3-16,0 0-7 0,0 0-22 15,5-8-3-15,-5 8-24 0,0 0-12 0,17-2-9 16,-17 2-13-16,19-4-13 0,-19 4-13 15,21-2-7-15,-9 2-14 0,-12 0-7 0,25-3-16 16,-8 1-6-16,0 2 0 0,4-1-3 16,-2 1-7-16,3 0-42 0,0 0-43 0,-1-1 0 15,4 1 0-15,2-2 0 0,2 2 0 16,-1 0 0-16,2-2 0 0,0 1 0 0,1 0 0 16,3-2 0-16,4 1 0 0,0 1 0 0,1-2 0 15,1 0 0-15,0 2 0 0,1-1 0 16,0 0 0-16,0 1 0 0,0 0 0 0,-1-1 0 15,-1 2 0-15,1 0 0 0,-1-2 0 16,0 2 0-16,0 0 0 0,-1 0 0 0,-1 0 0 16,-4 0 0-16,-1 0 0 0,0 0 0 0,-1-1 0 15,0 1 0-15,-1-1 0 0,1-1 0 16,-1 1 0-16,1 1 0 0,-1-2 0 0,2 1 0 16,-2 1 0-16,2-3 0 0,-2 1 0 15,1 1 0-15,0-2 0 0,4 1 0 0,-4 1 0 16,0-1 0-16,0-1 0 0,-1 2 0 15,0 0 0-15,-1-1 0 0,1 1 0 0,-1-1 0 16,1 1 0-16,0 0 0 0,0-2 0 0,-1 2 0 16,0 0 0-16,1-1 0 0,-1 1 0 15,-2-1 0-15,2 2 0 0,1 0 0 0,0-1 0 16,0-1 0-16,-1 1 0 0,0-1 0 16,1 1 0-16,0 0 0 0,-2 1 0 0,1-2 0 15,0 0 0-15,0 1 0 0,0 0 0 0,0-2 0 16,0 1 0-16,1 1 0 0,-1-1 0 15,0 1 0-15,-1-1 0 0,1 0 0 16,0 0 0-16,0 0 0 0,-1 1 0 0,-1 0 0 16,1 1 0-16,-1-3 0 0,-1 2 0 0,-4 1 0 15,0-1 0-15,0 1 0 0,-4-1 0 16,3 1 0-16,-2 0 0 0,1 0 0 0,1 0 0 16,0 0 0-16,-1 0 0 0,2 0 0 15,0 0 0-15,1 0 0 0,-1 1 0 0,1-1 0 16,0 0 0-16,-2 0 0 0,4 0 0 0,-2 1 0 15,1-1 0-15,1 1 0 0,1 0 0 16,2-1 0-16,0 2 0 0,2-2 0 0,0 0 0 16,3 0 0-16,0 0 0 0,5-2 0 15,-3 1 0-15,1-1 0 0,0 0 0 0,-5 0 0 16,-1 0 0-16,0 1 0 0,0-2 0 16,-1 0 0-16,-1 2 0 0,-2-3 0 0,-1 3 0 15,-4 0 0-15,-1-1 0 0,-3 0 0 0,0 1 0 16,-3 0 0-16,0 1 0 0,-3-2 0 15,2-1 0-15,-13 3 0 0,22-2 0 0,-10-1 0 16,-12 3 0-16,20-3 0 0,-20 3 0 16,20-4 0-16,-20 4 0 0,17-2 0 0,-17 2 0 15,11-3 0-15,-11 3 0 0,0 0 0 16,13-3 0-16,-13 3 0 0,0 0 0 0,11-3 0 16,-11 3-169-16,0 0-1135 0,0 0-811 0,6-7-1887 15</inkml:trace>
  <inkml:trace contextRef="#ctx0" brushRef="#br0" timeOffset="2952.59">14852 14216 2558 0,'0'0'860'15,"0"0"-36"-15,0 0-250 0,0 0 13 16,0 0-212-16,0 0 50 0,0 0-179 0,0 0-73 16,0 0-5-16,0 0 63 0,0 0-155 15,-5 8 33-15,5-8-216 0,0 0-124 0,0 0-166 16,0 0-217-16,0 0-401 0,0 0-520 0,-3 15-1171 15</inkml:trace>
  <inkml:trace contextRef="#ctx0" brushRef="#br0" timeOffset="11217.64">8762 12152 961 0,'0'0'675'0,"0"0"-83"0,0 0-65 0,0 0-65 16,0 0-53-16,2-9-53 0,-2 9-38 0,0 0-33 15,0 0-2-15,0 0-8 0,0 0-14 16,4-7-15-16,-4 7-16 0,0 0-22 0,0 0-11 15,0 0-25-15,13-4-14 0,-13 4-7 16,0 0-7-16,0 0 9 0,0 0-5 0,0 0-4 16,0 0-8-16,0 0-4 0,0 0-20 0,0 0-17 15,0 0-20-15,-10 14 2 0,1-6-19 16,-3 3-1-16,-1 1-10 0,-3 0-10 0,1 2-27 16,-1-2-10-16,2 1 0 0,-4-1 0 0,3 1 0 15,-2-1 0-15,2 1 0 0,-1-2 0 16,1 0 0-16,3-3 0 0,3-1 0 15,-1-1 0-15,10-6 0 0,-12 10 0 0,12-10 0 16,-10 6 0-16,10-6-22 0,0 0 7 0,0 0 2 16,0 0 2-16,10-5-1 0,-1 0-3 15,2-1-3-15,2-1-2 0,3 0 2 0,-2 0 0 16,4 0 2-16,2 0 1 0,-2 1-1 16,3-1 1-16,-4 2 0 0,1 1 0 0,0 1-4 15,-2 0-13-15,-2 1-6 0,-14 2 7 0,19-3 4 16,-19 3 21-16,14 2 7 0,-14-2 3 15,9 5 3-15,-9-5-5 0,0 0-10 0,-2 14-13 16,2-14-13-16,-7 13-10 0,-2-3-5 16,0 0-14-16,-2-1-19 0,-1 2-9 0,-1-3-3 15,-5 3-8-15,3 0-2 0,-5 0-3 16,4-1 4-16,-3 1 9 0,1-3 7 0,1 3-3 16,-2-4 11-16,4 0 39 0,1-1-5 0,1 0 31 15,2-1-12-15,1-1 31 0,10-4-12 16,-15 7 6-16,15-7 2 0,-12 5-11 0,12-5-17 15,-8 6 9-15,8-6 41 0,-7 9 26 16,7-9 26-16,-6 16 14 0,2-6 10 0,2 6-6 16,-3 3 4-16,2 3-10 0,0 3 10 0,-1 1 1 15,-2 4-12-15,3 0-8 0,-4 0-10 16,3 0-12-16,-1-1-18 0,1-4 1 16,-3 4-9-16,3-5-8 0,-1 1-26 0,0-3-42 15,-1-1-41-15,1-1-59 0,1-3-56 0,0 0-64 16,0-4-61-16,1-1-45 0,-2-1-116 15,5-11-102-15,-5 14-207 0,5-14-556 0,0 0-956 16</inkml:trace>
  <inkml:trace contextRef="#ctx0" brushRef="#br0" timeOffset="11796.75">8375 12762 662 0,'3'-9'594'0,"-3"9"-47"16,8-16-73-16,-8 16-74 0,10-12-27 0,-10 12-55 15,10-13-1-15,-3 8-59 0,5-5-12 16,-1 2-65-16,5-3-11 0,1 1-46 0,2-2 16 16,0 0-38-16,6 0 27 0,2-2-38 0,-2 4 22 15,2-2-29-15,-7 3 24 0,1 1-30 16,-1 1 23-16,-3 1-20 0,-3 4 42 0,-1-2-10 16,-1 2 44-16,-12 2 5 0,16-2 44 15,-16 2-25-15,16 3 0 0,-16-3-27 0,15 9 14 16,-9-1-7-16,1 3-6 0,-1 3-5 0,2 1-17 15,-4 4 2-15,1 2-4 0,-1 1-6 16,-2 3-60-16,0 0-65 0,2 3 0 16,-4 0 0-16,-4 4 0 0,4 1 0 0,-2 0 0 15,0-1 0-15,0-5 0 0,-2 0 0 0,2-2 0 16,1-3 0-16,-1-2 0 0,0-1 0 16,2-2 0-16,-4-1 0 0,4-3 0 0,-4-3 0 15,4-10 0-15,-1 18 0 0,1-18 0 0,-5 15 0 16,5-15 0-16,-7 13 0 0,7-13 0 15,-13 8 0-15,13-8 0 0,-14 4 0 0,14-4 0 16,-19-4 0-16,3-2 0 0,0-4-4 16,-4-1-253-16,-1-4-5 0,0-2 3 0,-6-5 14 15,0-2 146-15,0 1-108 0,2 1 40 16,5 3 36-16,-1 2 25 0,2 4 23 0,5 0 29 16,0 1 40-16,3 3 30 0,0 0 17 0,1 2 6 15,4 1 4-15,6 6 3 0,-11-10-6 16,11 10-7-16,-9-8 6 0,9 8 17 0,-7-8 14 15,7 8 0-15,0 0-6 0,2-12-5 16,-2 12-7-16,10-10-6 0,-10 10-13 0,17-14-3 16,-5 6-10-16,1 2 1 0,5-2-5 0,-2-1-6 15,4 2-6-15,-5 1-34 0,3-1-32 16,-2 1-29-16,2 1-77 0,-1 0-38 16,-2 1-124-16,-2-1-114 0,1 2-23 0,-14 3-387 15,15-3-573-15,-15 3-1036 0</inkml:trace>
  <inkml:trace contextRef="#ctx0" brushRef="#br0" timeOffset="12031.38">8434 12934 732 0,'-9'6'839'0,"9"-6"-172"0,-12 11-112 16,12-11-15-16,-6 7-45 0,6-7-43 0,0 0-48 15,0 0-32-15,0 0-40 0,9 6-42 0,-9-6-35 16,18-6-45-16,-5 2-32 0,5 0-40 15,-3-2-25-15,6-1-18 0,1 0-20 16,1-1-12-16,-1 0-23 0,-1 2-47 0,1-3-56 16,-2 1-47-16,0 2-54 0,-3 1-67 0,-2 0-47 15,-1 0-89-15,-3 0-15 0,-2 2-71 16,-9 3-140-16,16-6-163 0,-16 6-319 0,9-4-690 16</inkml:trace>
  <inkml:trace contextRef="#ctx0" brushRef="#br0" timeOffset="12281.23">8662 12715 324 0,'-6'-7'620'0,"6"7"-114"16,-9-10-104-16,9 10-46 0,0 0-38 0,-13-5 18 15,13 5-34-15,0 0 51 0,0 0-28 0,-3 8 17 16,3-8-34-16,-5 13 17 0,5-13-34 16,-4 25-9-16,0-8-8 0,-1 4-14 0,1-1-22 15,-3 4-24-15,0-1-35 0,1-1-19 0,1 2-25 16,-1-2-22-16,-2 0-25 0,4-1-17 15,-1-4-24-15,1 1-8 0,0-2-18 0,2-1-25 16,0-3-56-16,0-1-52 0,2-11-50 16,-3 17-56-16,3-17-44 0,-3 11-31 0,3-11-56 15,0 0-58-15,0 0-119 0,7 8-285 0,-7-8-461 16,9-10-880-16</inkml:trace>
  <inkml:trace contextRef="#ctx0" brushRef="#br0" timeOffset="13157.24">9072 12290 1179 0,'6'-8'792'0,"-6"8"-120"16,8-10-87-16,-8 10-75 0,0 0-69 0,0 0-57 16,0 0-42-16,0 0-36 0,-10 11-42 15,10-11-40-15,-14 16-37 0,5-6-36 0,1 0-12 16,-1 0-46-16,2 0-8 0,0-2-46 15,1-1-5-15,6-7-41 0,-7 12 11 0,7-12-23 16,-4 9 23-16,4-9-21 0,0 0 23 16,0 0-19-16,6 10 24 0,-6-10-22 0,0 0 25 15,15 2-25-15,-15-2 21 0,14 0-25 0,-14 0 19 16,16-1-26-16,-16 1 18 0,20-3-27 16,-20 3-4-16,18-3-5 0,-18 3-12 0,20-3-25 15,-20 3-15-15,16-2-3 0,-16 2 11 16,0 0 10-16,16 0 14 0,-16 0 33 0,0 0-14 15,4 8 28-15,-4-8-21 0,-2 11 33 0,2-11-24 16,-10 20 35-16,2-7-18 0,-1-1 38 16,-4 2-22-16,1 2 31 0,-3-1-18 15,2 1 17-15,-2-2-25 0,0 0 34 0,-1-1-9 16,3 0 41-16,1-3-20 0,3-2 10 0,0 0-50 16,9-8 13-16,-9 10-24 0,9-10 34 15,0 0-31-15,0 0 26 0,0 0-31 0,0 0 25 16,0 0-28-16,21-5 15 0,-10-2-32 0,5 1 18 15,-4-1-30-15,5 0 25 0,3-1-28 16,-6 1 23-16,4 0-24 0,-1 1 28 0,0 1-24 16,-2-1 28-16,1 3-31 0,-1-1 28 15,-1 2-29-15,-14 2 36 0,20-1-22 0,-20 1 49 16,18 5 4-16,-18-5 40 0,14 10-16 0,-7-3 23 16,-3 2-31-16,0-1 14 0,-1 2-31 15,-1 1 11-15,0 1-26 0,-2-12 8 16,0 22-26-16,0-22-1 0,-2 22-52 0,2-11-3 15,-2 0-52-15,-1-1 8 0,1-1-46 0,2-9 3 16,-6 17-43-16,6-17 15 0,-8 14-56 16,8-14 4-16,-6 9-58 0,6-9-8 0,0 0 19 15,-9 4 38-15,9-4 32 0,0 0 36 16,-7-5 40-16,7 5 44 0,-5-9 57 0,5 9 54 16,-6-9 61-16,6 9 3 0,-5-9 53 0,5 9-18 15,-6-7 5-15,6 7-52 0,0 0-2 16,-7-6-35-16,7 6 38 0,0 0-13 0,-9 6 40 15,9-6-18-15,-7 14 42 0,0-2-16 16,1 0 36-16,-1 2-24 0,2 2 20 0,-2-2-37 16,0 1-9-16,2 0-14 0,-3-2-9 15,2 0-12-15,1 0-12 0,1-2-12 0,-1-3-10 16,5-8-10-16,-6 16-5 0,6-16-5 0,-7 13-6 16,7-13-11-16,-3 9-13 0,3-9-5 15,0 0 8-15,-3 11 6 0,3-11 1 0,0 0 5 16,0 0-3-16,10 4 2 0,-10-4-12 15,12-3-19-15,-12 3-24 0,11-6-24 0,-11 6-34 16,14-7-29-16,-14 7 11 0,10-9-35 16,-10 9-4-16,7-7-69 0,-7 7-25 0,0 0-3 15,6-9 1-15,-6 9 11 0,0 0-6 0,0 0-15 16,-6-12-3-16,6 12-34 0,-12-8 42 16,12 8-570-16,-15-15-381 0</inkml:trace>
  <inkml:trace contextRef="#ctx0" brushRef="#br0" timeOffset="13548.24">8986 12695 1039 0,'-11'-6'454'15,"2"0"-101"-15,9 6-31 0,-16-5-31 0,16 5-22 16,0 0-30-16,-18 3 26 0,18-3-42 16,-9 8 52-16,9-8-25 0,-10 13 29 0,4-3-35 15,-2 3 12-15,1 1-35 0,0 5-11 16,-2 1-14-16,0 2-21 0,0 5 2 0,0 2-7 16,0 2-14-16,0 0-18 0,1 2-4 15,-2-1-37-15,4-1 1 0,3-1-40 0,-1-5 7 16,4-1-31-16,0-3 12 0,2-1-27 15,0-2 20-15,5 1-20 0,1-1 20 0,2-4-23 16,1 1 24-16,3-3-29 0,1-1 19 0,4 0-25 16,-2-4 22-16,1 2-20 0,5-3 30 15,-3 0-20-15,3-2 45 0,1-1-18 0,3-1 13 16,0-2 17-16,-2 0 36 0,4-2 9 0,0 1 1 16,2-2 21-16,-1 0-27 0,-1 1 19 15,2-1-29-15,-2 0-31 0,-1 1-73 16,-3-2 0-16,-6 3 0 0,2-2 0 0,-3 1 0 15,-5 1 0-15,-1 0 0 0,-12 1 0 0,19-3 0 16,-19 3 0-16,15-4 0 0,-15 4 0 16,10-7 0-16,-10 7 0 0,2-10 0 0,-2 10 0 15,-2-19 0-15,-4 4 0 0,-1-4 0 16,-7-5 0-16,1-4-199 0,-7-5-330 0,1-5-101 16,0-4-61-16,-2 3-182 0,4-4-793 0,0 3-1336 15</inkml:trace>
  <inkml:trace contextRef="#ctx0" brushRef="#br0" timeOffset="14127.3">9741 12627 152 0,'0'0'774'0,"0"0"-123"0,1-17-93 0,-1 17-34 16,0 0-85-16,2-13 9 0,-2 13-35 16,0 0 16-16,0 0-73 0,0 0-14 0,0-12-64 15,0 12-2-15,0 0-82 0,0 0-4 16,-12 6-67-16,12-6-5 0,-15 14-46 0,5-4-1 16,-1 2-30-16,-5 1 12 0,1 1-30 0,0 1 5 15,-2-1-28-15,1 0-20 0,3 0-22 16,-1-3-19-16,1 0-21 0,4-3-34 15,1-1-44-15,0-1-46 0,8-6-14 0,-11 10 20 16,11-10 23-16,0 0 52 0,0 0 6 0,0 0 39 16,0 0-10-16,0 0 42 0,0 0-9 15,0 0 33-15,13-2-8 0,-13 2 66 0,0 0 21 16,12 2 56-16,-12-2 10 0,9 8 56 16,-9-8-13-16,6 17 18 0,-2-2 5 0,-3 2-11 15,-1 1-7-15,-1 2-12 0,-1 4-25 0,0-1-13 16,0-1-35-16,0-3-19 0,0 2 0 15,2-3-66-15,-1-2-50 0,-1-3-120 0,2-1-74 16,0-12-135-16,0 17-41 0,0-17-12 0,2 9-453 16,-2-9-414-16,0 0-903 0</inkml:trace>
  <inkml:trace contextRef="#ctx0" brushRef="#br0" timeOffset="14799.64">9608 12808 1039 0,'0'0'643'0,"4"-11"-5"0,-4 11-126 0,3-8-46 16,-3 8-88-16,10-10-19 0,-10 10-68 0,10-10-29 15,-1 5-70-15,3-1-6 0,1-2-60 16,1 2 4-16,0-1-46 0,4 1 5 0,-3 0-44 16,1 0 18-16,-1 1-40 0,1 0 22 15,-1 1-39-15,0 1 24 0,-4-2-29 0,-11 5 32 16,20-2 13-16,-20 2 84 0,15 1 30 15,-15-1 62-15,13 7-9 0,-13-7 1 0,12 13-1 16,-6-1 3-16,-1 3-7 0,-3 0-15 0,2 2-21 16,0-1-20-16,-4 4-35 0,2 0 5 15,0 0-16-15,-2 0-48 0,2-1-59 0,-2-1 0 16,2 1 0-16,-1-3 0 0,1 1 0 16,-1-1 0-16,0-3 0 0,-1-1 0 0,0-12 0 15,2 19 0-15,-2-19 0 0,0 14 0 0,0-14 0 16,2 13 0-16,-2-13 0 0,0 0-19 15,-2 14-140-15,2-14-39 0,0 0-39 16,0 0-30-16,-7 8 0 0,7-8-51 0,0 0-1 16,-14-5-70-16,6 0-12 0,-4-4 24 0,-2 0 43 15,-1-2 59-15,-3-1 55 0,0 0 49 16,-2 0 37-16,1 2 64 0,-1 1 40 0,1 0 66 16,6 2 51-16,-4 1 47 0,4 0 40 0,-1 0 24 15,4 2-2-15,1 0-29 0,9 4-39 16,-15-5-24-16,15 5-33 0,-10-6-21 0,10 6-1 15,-7-6-7-15,7 6-3 0,0 0-2 16,0 0-11-16,-3-10-23 0,3 10-10 0,0 0-57 16,10-9 7-16,-10 9-36 0,13-6 0 15,-13 6 33-15,16-4-34 0,-16 4 20 0,15-3-42 16,-15 3 30-16,14 0-25 0,-14 0 33 16,10 3-20-16,-10-3 26 0,8 6 23 0,-8-6 27 15,4 10 45-15,-4-10 41 0,-2 16 26 0,0-7 42 16,-3 4-16-16,1 2 38 0,-1-1-24 15,-1 0 32-15,-1-1-45 0,0 0 5 0,1-1-53 16,3-2 8-16,3-10-49 0,-8 15 9 16,8-15-63-16,-6 11-7 0,6-11-25 0,0 0 4 15,0 0-55-15,0 0-18 0,0 0-92 16,14-3 4-16,-3-6-54 0,3-3-50 0,2-2-138 16,2-3-132-16,3-4-417 0,2-5-606 0</inkml:trace>
  <inkml:trace contextRef="#ctx0" brushRef="#br0" timeOffset="15335.1">9981 12684 639 0,'14'-16'524'16,"-3"0"-91"-16,0 4-45 0,-1 2-23 0,-4 1 39 16,-6 9-11-16,11-7 13 0,-11 7-56 0,0 0-4 15,0 0-69-15,2 8-15 0,-2-8-69 16,-7 18-4-16,-1-5-60 0,1 2 2 16,0-2-58-16,-2 0 12 0,3 1-57 0,-1-4-16 15,0 0-75-15,2-1-6 0,5-9-42 0,-6 15 10 16,6-15-42-16,-3 10 25 0,3-10-19 15,0 0 50-15,0 0-19 0,5 11 38 0,-5-11-33 16,0 0 28-16,16-1-19 0,-16 1 37 0,15-3-25 16,-15 3 25-16,18-7-9 0,-8 3 32 15,-2-1-16-15,4-1 27 0,1 0-8 0,-1 1 28 16,-1 1-9-16,-1 0 39 0,-10 4 0 16,19-5 54-16,-19 5 6 0,17-1 53 0,-17 1-22 15,16 3 36-15,-16-3 20 0,15 8 87 16,-4 0-44-16,-3 1-15 0,-1 3-22 0,-1 0 16 15,2 3 7-15,-4-2-3 0,2 3 1 16,-3 0-13-16,1 2 15 0,-2 1-1 0,1-1-8 16,-2-1-25-16,0 1-23 0,1-1-32 0,-1-2-23 15,-1-2-16-15,0 0-14 0,0-13-9 16,0 21-7-16,0-21-21 0,-1 19-25 0,1-19-22 0,-2 18-34 16,2-18-31-16,-3 14-39 0,3-14-36 15,-6 11-25-15,6-11-13 0,-6 7-40 0,6-7-16 16,0 0 44-16,-20 0-7 0,20 0 26 0,-14-6 40 15,0 1 38-15,1-3 43 0,0 1 52 16,-1 0 50-16,1-2 43 0,0 2 41 16,1 0 11-16,3 2 18 0,-1 0 7 0,10 5-6 15,-13-9-7-15,13 9-21 0,-14-7-37 0,14 7-12 16,-7-7-24-16,7 7-3 0,0 0-8 16,-6-11-49-16,6 11-57 0,0 0-74 0,6-13-69 15,-6 13-82-15,12-10-95 0,-1 2-40 0,0 1-50 16,6 1-105-16,0-3-814 0,5 2-1005 15</inkml:trace>
  <inkml:trace contextRef="#ctx0" brushRef="#br0" timeOffset="15757.4">10565 12547 1190 0,'-9'-3'678'0,"9"3"-20"15,-16-4-109-15,16 4-36 0,-10-3-93 0,10 3-9 16,0 0-68-16,0 0 29 0,-14-1-35 15,14 1 9-15,0 0-51 0,0 0-25 0,0 0-27 16,0 0-5-16,0 0-1 0,3 8-21 16,-3-8-12-16,12 2-21 0,-12-2-21 0,19 2-19 15,-19-2-14-15,24 2-75 0,-10-1-54 0,-2-1 0 16,9-1 0-16,-2 0 0 0,1 0 0 16,0 0 0-16,1 1 0 0,-2-2 0 0,2 0 0 15,-3 0 0-15,2 0 0 0,0-1 0 16,-2 0 0-16,-1 0 0 0,-3 0 0 0,0 1 0 15,-3 0 0-15,-11 2 0 0,18-2-150 16,-18 2-121-16,13-2-108 0,-13 2-75 0,0 0-120 16,9 3-109-16,-9-3-194 0,0 0-646 15,-1 11-1156-15</inkml:trace>
  <inkml:trace contextRef="#ctx0" brushRef="#br0" timeOffset="16492.47">10536 12653 741 0,'0'0'796'16,"-11"3"-149"-16,11-3-76 0,0 0-97 0,-9 4-14 15,9-4-64-15,0 0-5 0,-8 10-78 0,8-10-6 16,-2 10-47-16,2-10 14 0,-1 16-36 16,1-16-1-16,0 18-62 0,0-18-21 0,0 22-32 15,-1-11-21-15,-1 1-17 0,2 3-16 16,-2 1-16-16,0-3-36 0,1-1-35 0,-1 2-45 15,-1-2-44-15,0 0-43 0,3-12-39 0,-2 19-50 16,2-19-35-16,-3 14-23 0,3-14 8 16,0 0 8-16,-2 14 12 0,2-14 24 15,0 0 41-15,0 0 23 0,0 0 45 0,0 0 17 16,13-4 37-16,-13 4 17 0,7-7 35 0,-7 7 16 16,9-11 25-16,-1 5 0 0,-2 0 21 15,4-2-18-15,0-2 31 0,1 2-14 0,0 1 19 16,1-1-21-16,-1 1 44 0,-1 0-32 0,4 2 47 15,-3 1-21-15,-2 1 43 0,-9 3-24 16,18-2 35-16,-18 2 3 0,17 5 43 0,-17-5-18 16,11 10 22-16,-11-10-31 0,5 16-5 15,-5-16-2-15,0 24 0 0,-3-10 1 0,1 1-6 16,-3 1 11-16,1-1-33 0,-2-1 12 0,2-3-30 16,0 0 1-16,4-11-29 0,-5 16 2 15,5-16-43-15,-3 10-18 0,3-10-63 16,0 0-8-16,0 0-62 0,0 0-9 0,0 0-53 15,0 0-10-15,15-3-7 0,-15 3-17 0,14-16-9 16,-5 5 23-16,-1 0-16 0,2-6 12 16,2 1 1-16,-3-1 20 0,2-1 30 0,-3 0 32 15,2-1 26-15,0 0 29 0,-3 0 28 0,1 2 39 16,-1 3 27-16,-1 1 8 0,-2 3-1 16,1 1 2-16,-5 9 27 0,7-12 45 0,-7 12 25 15,0 0-11-15,10-5 54 0,-10 5-10 16,0 0 30-16,9 12-31 0,-9-12 21 0,7 22-23 15,-2-6 29-15,-1 2-24 0,0 2 4 0,1 4 13 16,0 1 17-16,-2 1 22 0,0 4 50 16,1 2-20-16,-2-1-2 0,0-3-9 15,-1 0 16-15,-1-3-50 0,0 1 8 0,0-1-46 16,-2-1 9-16,0-2-39 0,-1-2 8 0,-1-3-40 16,1 0-12-16,-3-1-83 0,-2-2 0 15,0-1 0-15,-1-2 0 0,-2-2 0 0,-1 0 0 16,-3-2-96-16,-1-4-103 0,-1 1-91 15,-2-4-39-15,-2-1-98 0,-4-6-59 0,-3-4 42 16,-2-2-259-16,-4-6-187 0,6 0-485 0,1-4-976 16</inkml:trace>
  <inkml:trace contextRef="#ctx0" brushRef="#br0" timeOffset="16884.16">11170 12702 47 0,'-5'-11'751'0,"5"11"-126"16,0 0-80-16,0 0-21 0,0 0-87 0,0 0 2 16,0 0-41-16,0 0 4 0,0 0-60 15,2 19-7-15,-1-8-35 0,1 4-17 0,1 2-40 16,-2 1-39-16,2 1-39 0,-1 0-31 15,0 1-29-15,0 0-18 0,0 0-38 0,0 0-53 16,-2-3-72-16,3-1-83 0,0 1-60 0,-2-3-130 16,-1-14-71-16,1 19-43 0,-1-19-1035 15,2 15-1128-15</inkml:trace>
  <inkml:trace contextRef="#ctx0" brushRef="#br0" timeOffset="17763.81">11092 12660 278 0,'0'0'785'0,"-5"-10"-113"0,5 10-101 0,0 0-48 15,0 0-87-15,-3-10-17 0,3 10-56 16,0 0-4-16,0 0-57 0,14-6 3 0,-14 6-61 16,24-6-1-16,-6 1-51 0,3 0-5 0,2 1-51 15,1-2-7-15,2 1-41 0,-1 1 3 16,0 1-45-16,-2 0 14 0,-1 1-30 0,-2 1 17 15,-1 1-23-15,-1 1 24 0,-1 2-6 16,-2 0 46-16,-1 3-13 0,0 2 56 0,-3 1-27 16,-2 2 0-16,0 1 3 0,-2 3-12 15,-3 0 6-15,-1 2-9 0,-1 1-6 0,-2-1-4 16,-1 2-14-16,-1-1-9 0,-1 1-7 0,0-3-12 16,0 2-8-16,-1-2-19 0,0 0-32 15,-2-2-41-15,2 0-25 0,-1 0-28 0,1-5-28 16,0 1-20-16,4-10-4 0,-5 14-44 15,5-14-23-15,-7 11-18 0,7-11-16 0,0 0-15 16,-9 6-9-16,9-6-30 0,0 0-17 16,-7-6 12-16,7 6 46 0,-7-17 33 0,4 9 68 15,-2-6 63-15,1 1 58 0,-1 1 53 16,3 2 30-16,2 10 60 0,-4-18-44 0,4 18 46 16,-4-12-28-16,4 12 60 0,0 0 22 0,0 0 44 15,-3-8-16-15,3 8 21 0,0 0-37 16,-4 12 30-16,4-12-34 0,-5 15-4 0,1 1 5 15,1 1 2-15,-2 3 2 0,-1 1-3 0,-1 4 6 16,-3 0-31-16,0 2 16 0,2-1-53 0,-2-1 12 16,2-4-48-16,2-1 8 0,0-3-47 15,1-3-30-15,-1 0-64 0,3-4-16 0,0-1-55 16,3-9 25-16,-3 11-40 0,3-11-1 16,0 0-46-16,0 0 1 0,0 0-28 0,0 0 32 15,14-10-32-15,-8 0 38 0,3-1-2 0,0-2 43 16,0 2 15-16,0-2 40 0,0 1 2 15,-1 0 36-15,2 2-4 0,-2-1 14 0,-1 4 14 32,-7 7 28-32,12-11 41 0,-12 11 59 15,7-5 24-15,-7 5 18 0,0 0 35 0,0 0-23 16,8 9 26-16,-8-9-34 0,0 0 16 0,0 19-41 16,0-19 28-16,-2 18-41 0,2-18 26 15,-2 18-51-15,2-18 15 0,-1 20 89 16,1-20-141-16,1 19 109 0,-1-19-121 0,2 19 107 0,3-11-110 15,-1 0 124-15,1 1-114 0,1-3-1 16,2 2 32-16,3 0 109 0,-1-2-113 0,0-1-14 16,-1-1 26-16,-9-4-5 0,21 4 55 15,-21-4-42-15,23 1 29 0,-23-1-34 0,23-1 58 16,-6-1-21-16,-1 0 22 0,-2-1-46 16,3 0 47-16,-5-2-17 0,-2 3 24 0,1-2-23 15,-11 4 12-15,16-3-19 0,-16 3-105 0,13-5 0 16,-13 5 0-16,8-6 0 0,-8 6 0 15,7-7 0-15,-7 7 0 0,3-11 0 0,-3 11 0 16,0-18 0-16,-1 7 0 0,-1-6-216 16,0-1-161-16,-3-5-81 0,1-2-33 0,0-6 17 15,0 0-56-15,2-1-151 0,1 4-892 16,2 0-1217-16</inkml:trace>
  <inkml:trace contextRef="#ctx0" brushRef="#br0" timeOffset="18132.3">11896 12839 932 0,'0'0'769'15,"0"0"-90"-15,-6-6-136 0,6 6-73 0,0 0-104 16,0 0-39-16,0 0-35 0,-8 8-50 16,8-8-41-16,-4 13-22 0,4-13-15 0,-4 20-9 15,1-5-14-15,-2-1-15 0,2 1-20 16,-1 0-18-16,1-1 6 0,1-3-44 0,-1 0 13 15,3-11-51-15,-4 17-17 0,4-17-81 0,-2 11-31 16,2-11-99-16,0 0-110 0,0 0-68 0,0 0-125 0,0 0-260 16,0 0-334-16,9-8-730 0</inkml:trace>
  <inkml:trace contextRef="#ctx0" brushRef="#br0" timeOffset="18335.71">11948 12503 253 0,'3'-16'681'0,"-1"4"-55"0,-2 12-69 0,6-11-70 15,-6 11-26-15,0 0-48 0,9 14 20 16,-5 1-58-16,0 8 8 0,0 8-64 0,0 5-4 16,-1 7-48-16,1 2-21 0,0 2-18 15,-3 1-16-15,0 0-25 0,-1 0-19 0,0-1-32 16,-1 0-24-16,0-3-20 0,-1-5-33 16,-1-6 36-16,1 1-57 0,1-7-49 0,-1-2-46 15,2-6-92-15,-2-3-19 0,0-4-116 0,2-12-90 16,0 14 14-16,0-14-235 0,0 0-111 15,0 0-705-15,7-9-1016 0</inkml:trace>
  <inkml:trace contextRef="#ctx0" brushRef="#br0" timeOffset="18508.37">12056 12836 56 0,'3'-13'653'0,"2"5"-85"0,-5 8-57 16,7-6-44-16,-7 6-16 0,0 0-53 0,4 9 12 15,-4-9-42-15,1 15-36 0,-1-15-41 16,-1 21-39-16,1-10-43 0,-2 2-40 0,2-13-36 15,0 22-31-15,0-22-21 0,0 21-93 16,0-21-58-16,0 19-105 0,0-19-33 0,1 14-61 16,-1-14-53-1,0 0-142-15,3 14-156 0,-3-14-412 0,0 0-646 0</inkml:trace>
  <inkml:trace contextRef="#ctx0" brushRef="#br0" timeOffset="19486.56">12205 12728 762 0,'8'-16'633'15,"-2"4"-67"-15,-1 1-92 0,-1 1-25 0,-4 10-18 0,7-11 41 16,-7 11-40-16,0 0-26 0,0 0-94 16,0 0-21-16,0 0-64 0,0 0-5 15,-4 15-51-15,0-7 4 0,-1 4-46 0,-2 0 3 16,1 0-30-16,0 1-26 0,0-3-22 0,3-1-14 16,3-9-9-16,-5 16 0 0,5-16-2 15,0 14 1-15,0-14 16 0,3 12-16 0,-3-12 1 16,11 10 0-16,-11-10-7 0,15 8-2 15,-15-8-5-15,19 6 2 0,-19-6-3 0,22 3 0 16,-22-3-13-16,23 0-4 0,-23 0 20 0,23-1-34 16,-23 1 9-16,22-2-26 0,-22 2-1 15,21-3-39-15,-21 3 19 0,17 0-18 0,-17 0 18 16,0 0-19-16,16 0 32 0,-16 0-17 16,0 0 35-16,5 11-15 0,-5-11 28 0,-3 10-18 15,3-10 6-15,-9 18 3 0,0-7 8 16,-1 1 5-16,-1 1 6 0,-2 1 9 0,-2-2 11 15,2 1 29-15,-3-1-9 0,3-1 35 0,-1-1 3 16,2-1 15-16,0-1 13 0,3-3-7 16,2 1-19-16,7-6-25 0,-11 10-26 0,11-10 5 15,-7 5-7-15,7-5 9 0,0 0 5 16,0 0-3-16,0 0 2 0,9 8 1 0,-9-8-7 16,13-1-4-16,-13 1-3 0,20-3 3 0,-9 1-11 31,4-2-8-31,0 1 4 0,-1-1-11 0,2-1-13 0,-3 1-23 0,2 1-11 0,-3-1-15 15,-1 1-13-15,-11 3-1 0,17-6-2 16,-17 6 3-16,16-6 3 0,-16 6-10 0,13-6-7 16,-13 6-8-16,10-7 0 0,-10 7 0 15,8-6 1-15,-8 6-1 0,5-10 4 0,-5 10 31 16,5-15-17-16,-5 15 36 0,1-18-17 0,-1 18 39 16,0-23-18-16,-2 7 48 0,0-2 1 15,-2 1 42-15,2 0 0 0,-1 1 35 0,-1 0-12 16,0 2 38-16,1 3-15 0,0 1 22 15,3 10-59-15,-4-16-10 0,4 16-38 0,-4-8 13 16,4 8-27-16,0 0 27 0,0 0-18 0,0 0 35 16,-5 8-25-16,5-8 2 0,-2 17 5 15,2-5 3-15,-1 6 6 0,0 1 4 16,-1 4-1 0,1 2-1-16,-3 1 1 0,1 0-5 0,-1 5 35 15,-1-2-51-15,1 0 21 0,-1 2-35 0,0-3 22 0,-1-2-55 16,2-2 0-16,-1-1-57 0,0-1 3 15,0-2 80-15,0-2-159 0,-1-4 77 16,1 1-144-16,-2-2-15 0,-1-2-9 0,-1 0 0 16,1-3 31-16,-1 1 42 0,1-5 36 0,-1 0 30 15,9-4 24-15,-20 6 29 0,8-4 44 16,2 1 44-16,0 0 43 0,-2 0 41 0,12-3 141 16,-20 2-91-16,20-2 6 0,-18 5 26 15,18-5-41-15,-12 3-1 0,12-3-4 0,0 0 62 16,-12 6-7-16,12-6 45 0,0 0-27 0,0 0 3 15,0 0-34-15,18 3-8 0,-6-4-184 16,7-2 0-16,6 1 0 0,3-3 0 0,5 1 0 16,3-2 0-16,1 2 0 0,2-1 0 15,0-1 0-15,5 2 0 0,-4 0 0 0,-1-1 0 16,0 3 0-16,-2 0 0 0,-1 0 0 16,-5 2 0-16,-3-1 0 0,-4 1 0 0,-2 0 0 15,-3 0 0-15,-3 0 0 0,-16 0 0 16,25 0 0-16,-25 0 0 0,18 0 0 0,-18 0 0 15,0 0 0-15,14-2 0 0,-14 2-316 0,0 0-476 16,0 0-1439-16,0 0-2020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07:19.82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3483 3463 640 0,'-9'-4'490'15,"9"4"-82"-15,-15-6-40 0,15 6-47 16,-9-4-40-16,9 4-58 0,0 0-23 0,-11-4-27 15,11 4-20-15,0 0-5 0,-11-3-12 0,11 3 13 16,0 0 4-16,0 0 2 0,-10-4 9 16,10 4 2-16,0 0-8 0,0 0-3 0,0 0-7 15,-8-4-5-15,8 4-3 0,0 0-14 0,0 0-3 16,0 0-16-16,0 0-11 0,0 0-12 16,-10-3-8-16,10 3-9 0,0 0-6 15,0 0-4-15,0 0 8 0,0 0 13 0,0 0 16 16,0 0 22-16,0 0 29 0,0 0-1 0,0 0-2 15,0 0-12-15,13-4 96 0,-13 4-128 0,0 0-6 16,15-1-13-16,-15 1-4 0,15-1-14 0,-15 1 1 16,20-2-6-16,-20 2 6 0,23 0-7 0,-8 0 2 15,3 0 0-15,4 0 1 0,2 0-2 16,3 0-1-16,1-2-2 0,2 1-4 16,0 0-3-16,0-1-9 0,2 1 2 0,0-1-7 15,-1 1-29-15,1 1-3 0,0-1 0 0,0 0 0 16,5 1 0-16,1 0 0 0,-1 1 0 0,3-1 0 15,1 1 0-15,0-1 0 0,1 0 0 16,1 1 0-16,0-2 0 0,1 1 0 0,6 0 0 16,-7 0 0-16,7-1 0 0,-7 0 0 15,0 0 0-15,0 1 0 0,-1-1 0 0,3 1 0 16,-4 1 0-16,0-1 0 0,0 1 0 0,-1 1 0 16,-1-2 0-16,2 1 0 0,-1 0 0 15,0 0 0-15,-1 0 0 0,2 0 0 0,-3-1 0 16,-1 0 0-16,-1 0 0 0,-3 0 0 15,-1 0 0-15,-1 0 0 0,-2-1 0 0,1 1 0 16,2 0 0-16,0-1 0 0,7 0 0 0,0 0 0 16,2 0 0-16,8-2 0 0,-1 0 0 15,0-1 0-15,1 1 0 0,-3-1 0 16,-6 2 0-16,0-1 0 0,-3 0 0 0,-2-1 0 16,-6 2 0-16,-3 0 0 0,-6 0 0 0,0 1 0 15,-3 0 0-15,-3-2 0 0,0 3 0 16,-14 0 0-16,19-3 0 0,-19 3 0 0,17-1 0 15,-17 1 0-15,13-2 0 0,-13 2 0 16,0 0 0-16,16-2 0 0,-16 2 0 0,0 0-444 16,0 0-331-16,0 0-256 0,0 0-843 0,0 0-1592 15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07:20.44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3424 3778 712 0,'-9'-5'815'0,"9"5"-121"16,-13-6-122-16,13 6-87 0,-10-5-82 0,10 5-67 15,0 0-59-15,-9-6-57 0,9 6-45 16,0 0 18-16,0 0 18 0,0 0 39 0,0 0-26 15,7-10 20-15,-7 10-10 0,26-5 19 16,-5 2-51-16,6-1 12 0,7-1-48 0,3 0 25 16,9 1 77-16,5-2-131 0,2 1 89 0,3-1-130 15,1 1 92-15,14-1-131 0,1-2 91 16,3 1-148-16,1 1 0 0,2-1 0 0,3 2 0 16,1-1 0-16,2-1 0 0,-2 3 0 15,2 0 0-15,1-2 0 0,-2 1 0 0,2 1 0 16,0 0 0-16,-2 1 0 0,-2 0 0 15,-1 0 0-15,-3 0 0 0,-1 2 0 0,-13-1 0 0,-1-1 0 16,-2 1 0-16,-1 1 0 0,-3-1 0 16,-3 1 0-16,0 0 0 0,-10 1 0 15,0 0 0-15,-2 1 0 0,-2 0 0 0,-6-1 0 16,-2 2 0-16,-3-1 0 0,-2 1 0 0,-3-2 0 16,-3 1 0-16,-3 0 0 0,-1 0 0 15,-4-1 0-15,-12 0 0 0,21 1 0 0,-21-1 0 16,16 0 0-16,-16 0 0 0,14 0 0 15,-14 0 0-15,0 0 0 0,16-1 0 0,-16 1 0 16,0 0 0-16,9-5 0 0,-9 5-271 0,0 0-415 16,-8-11-121-16,8 11-316 0,-21-11-554 15,1 3-1349-15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07:20.89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3604 3260 531 0,'0'0'580'16,"-11"-6"-66"-16,11 6-31 0,0 0-22 16,3-10-28-16,-3 10-3 0,15-8-17 0,0 4-15 15,2-1-33-15,6 1-26 0,5 2-18 0,2 0-16 16,8 2-6-16,6-2-6 0,7 4-28 16,6-2-17-16,5 2 93 0,18 0-133 0,5 0-21 15,4 0-7-15,5-1-14 0,4 0-16 16,0 1-18-16,3-1 17 0,5 1-149 0,-2-2 0 15,1 2 0-15,0 0 0 0,-4-1 0 0,-1 2 0 16,-5-1 0-16,-3-2 0 0,-2 1 0 16,-3-1 0-16,-4 0 0 0,-7 1 0 15,-11-1 0-15,-4 0 0 0,-3 0 0 0,-5 0 0 16,-11 0 0-16,-3 0 0 0,-8 0 0 0,-6 0 0 16,-2 0 0-16,-2 0 0 0,-5 0 0 15,-2 0 0-15,-14 0 0 0,22 2-290 0,-22-2-299 16,14 3-164-16,-14-3-324 0,0 0-655 0,1 15-1417 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06:45.92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19342 7402 157 0,'0'0'630'0,"-12"1"-106"16,12-1-66-16,-13 1-40 0,13-1 19 15,-11 1-72-15,11-1 10 0,0 0-52 0,-19 1-1 16,19-1-50-16,-13-1 14 0,13 1-46 15,-16 0 7-15,16 0-30 0,-14 0 6 0,14 0-3 16,-16 0-11-16,16 0-14 0,-13-1-14 0,13 1-23 16,0 0-18-16,-15 0-10 0,15 0-24 15,0 0-5-15,-14-1-16 0,14 1-3 16,0 0-11-16,0 0-10 0,-12 0-5 0,12 0-10 16,0 0-13-16,0 0-1 0,0 0-17 0,0 0-11 15,0 0 3-15,-13-1 8 0,13 1 22 16,0 0 5-16,0 0 6 0,0 0 2 0,12 4 3 15,-12-4 1-15,11 3 0 0,-11-3 3 16,15 4-6-16,-15-4 7 0,18 3-11 0,-18-3-2 16,21 6-5-16,-10-4-1 0,5-1-3 0,0 3 0 15,1-1-33-15,1-1-3 0,0 2 0 16,1 0 0-16,0-2 0 0,1 1 0 0,0 0 0 16,4 1 0-16,0-1 0 0,0 1 0 0,1 1 0 15,-1 0 0-15,2-1 0 0,0 0 0 16,2 0 0-16,-1 1 0 0,2-1 0 15,3 1 0-15,0 1 0 0,-3-3 0 0,4 1 0 16,0 1 0-16,1-3 0 0,-1 3 0 0,2-2 0 16,-1 0 0-16,0-1 0 0,1 0 0 15,0 1 0-15,-4-2 0 0,4 1 0 0,-4 1 0 16,5-2 0-16,0 1 0 0,0 1 0 0,2-1 0 16,-2-2 0-16,1 1 0 0,1 1 0 15,0-1 0-15,1-1 0 0,0 0 0 0,0 1 0 16,-2-1 0-16,5 0 0 0,-3-1 0 15,0 1 0-15,0-1 0 0,-1 1 0 0,0-2 0 16,-2 1 0-16,3 1 0 0,-4-2 0 0,-3 2 0 16,0 0 0-16,0-2 0 0,5 2 0 15,-1-1 0-15,2-1 0 0,-1 1 0 16,0-1 0-16,0 1 0 0,3 1 0 0,0-3 0 16,-1 2 0-16,3-1 0 0,-1 1 0 0,-2 1 0 15,3-2 0-15,0 1 0 0,-1 0 0 16,1-1 0-16,-1 2 0 0,-1 0 0 0,1 0 0 15,1-1 0-15,-1 1 0 0,1 0 0 16,1 0 0-16,0 0 0 0,-1 0 0 0,10 0 0 16,-2 0 0-16,1 0 0 0,-1-2 0 0,1 2 0 31,0 0 0-31,-1 0 0 0,-7 0 0 0,2 0 0 0,-1-2 0 0,0 2 0 0,-3-1 0 16,2 1 0-16,1 0 0 0,-2 1 0 0,1-1 0 15,-1 0 0-15,-1 0 0 0,4 2 0 16,-3-2 0-16,2 0 0 0,-4 0 0 15,4 2 0-15,0-1 0 0,-4 1 0 0,2-2 0 16,1 1 0-16,-2 0 0 0,-1 1 0 0,0-1 0 16,-4 1 0-16,2-1 0 0,0 2 0 15,-4-2 0-15,4 2 0 0,-3-3 0 0,0 3 0 16,1-1 0-16,-2 0 0 0,2 1 0 16,0-2 0-16,0 0 0 0,0 1 0 0,0-1 0 15,-1-1 0-15,-2 2 0 0,4-1 0 0,0-1 0 16,0 1 0-16,-5-1 0 0,5 0 0 15,-3 0 0-15,2 0 0 0,2 0 0 0,-1 0 0 16,-1-1 0-16,-5 0 0 0,2-1 0 16,2 2 0-16,-4-1 0 0,0-1 0 0,-2 0 0 15,0 0 0-15,-2 1 0 0,-4-1 0 16,-4 0 0-16,0 2 0 0,-4-1 0 0,-2-1 0 16,-13 2 0-16,21 0 0 0,-21 0 0 0,14 0-39 15,-14 0-200-15,0 0-52 0,0 0-98 16,0 0-19-16,0 0-65 0,-13 3-4 0,-5 1 69 15,-13 1-275-15,-8-2-834 0,-17 1-1149 16</inkml:trace>
  <inkml:trace contextRef="#ctx0" brushRef="#br0" timeOffset="1129.47">5326 8299 926 0,'-19'-6'587'16,"3"2"-111"-16,-2 0-15 0,3-2-21 15,-1 1-13-15,1 0-62 0,-1 0-32 0,3 0-12 16,1 2-15-16,2 0-17 0,10 3-37 16,-16-4-42-16,16 4-45 0,-14-5-35 0,14 5-32 15,-9-3-31-15,9 3-28 0,0 0 7 0,-11-4 36 16,11 4 35-16,0 0 10 0,0 0 7 16,0 0 12-16,13-5-2 0,-13 5 13 0,22-4-7 15,-4 2 22-15,7-2-5 0,3 2-1 16,6 0-7-16,4-1-11 0,3 1-16 0,0 0-9 15,11 2-6-15,-1-2-105 0,2 1-12 16,2-1 0-16,1-1 0 0,3 1 0 0,1 1 0 16,2-2 0-16,0 1 0 0,11-2 0 0,-11 1 0 15,-2 0 0-15,-1-1 0 0,-2 1 0 16,-6 0 0-16,-9 2 0 0,-5-1 0 0,-6 1 0 16,-4-1 0-16,-4 1 0 0,-4 1 0 15,-1 0 0-15,-4-1 0 0,0 0 0 0,-14 1 0 16,19 0 0-16,-19 0 0 0,13-2 0 0,-13 2-75 15,0 0-385-15,0 0-95 0,0 0-91 16,0 0-224-16,-10-13-894 0,0 7-1456 0</inkml:trace>
  <inkml:trace contextRef="#ctx0" brushRef="#br0" timeOffset="4787.18">18102 5367 153 0,'0'0'841'0,"0"0"-184"0,0 0-114 0,0 0-22 16,0 0-76-16,0 0-26 0,-12-2-72 0,12 2-2 16,0 0-71-16,0 0 9 0,0 0-77 15,0 0-9-15,0 0-48 0,0 0 9 0,0 0-50 16,0 0 9-16,0 0-42 0,0 0 13 15,0 0-30-15,0 0 37 0,0 0-11 0,0 0 28 16,0 0-23-16,0 0-8 0,0 0 0 16,0 0-8-16,0 0-2 0,11-4-6 0,-11 4-11 15,0 0-9-15,0 0-5 0,14 0-2 16,-14 0-2-16,0 0-5 0,13 3 2 0,-13-3-1 16,0 0-2-16,13 2-3 0,-13-2-2 0,0 0-1 15,15 1-3-15,-15-1 1 0,0 0 3 16,15 1 0-16,-15-1-2 0,14 2 0 0,-14-2 27 15,19 2 15-15,-6-1 2 0,3 0-11 0,4 1-5 16,-1 0-1-16,3-2-4 0,1 1 3 16,3 1 0-16,2-1-4 0,0 1-5 15,2-2-5-15,-1 1 0 0,2 0-7 0,3-1-4 16,3 0-1-16,1 0-4 0,1 0-1 0,2-1-6 16,1 1 5-16,0-1 14 0,8 1-24 15,1 0 19-15,-2 0-25 0,3 0 22 0,-1 0-23 16,-1 0 0-16,2 0 0 0,0 0 6 15,-2 0-1-15,1 0-3 0,-1 0 8 0,1 1-7 16,1-1 2-16,-1 1-1 0,2-1-4 0,0 2 0 16,-1-2 0-16,0 0 0 0,0 1 0 15,1-1 0-15,-3 0 0 0,1 1 0 0,-8 0 0 16,7 0 0-16,-8 0 0 0,1 1 0 16,0 0 0-16,-2-1 0 0,1 0 0 0,1 1 0 15,-1 0 0-15,-1-1 0 0,1 1 0 16,0 1 0-16,-1-2 0 0,0 0 0 0,1 2 0 15,-1 0 0-15,-1-2 0 0,2 1 0 16,-3 0 0-16,1-1 0 0,1 1 0 0,-2 0 0 16,0-1 0-16,0 0 0 0,1 1 0 0,-2-1 0 15,-1 1 0-15,1-1 0 0,0 0 0 16,0 1 0-16,0 1 0 0,-2-2 0 0,2 1 0 16,-1-1 0-16,0 2 0 0,1-2 0 0,-1 2 0 15,3-2 0-15,-2 2 0 0,0-2 0 16,2 1 0-16,0-1 0 0,0 0 0 15,-1 1 0-15,3 0 0 0,-2-1 0 0,0 0 0 16,0 0 0-16,1 1 0 0,1-1 0 0,-2 0 0 16,4 0 0-16,3 0 0 0,-3 0 0 15,6 2 0-15,0-2 0 0,1 1 0 0,0-1 0 16,-1 1 0-16,2-1 0 0,-1 0 0 16,-1 2 0-16,2-2 0 0,-2 1 0 0,1-2 0 15,1 0 0-15,-1 1 0 0,-2 1 0 0,4-2 0 16,-2 0 0-16,3 1 0 0,0 0 0 15,0-1 0-15,1 0 0 0,0 0 0 0,1 0 0 16,2 0 0-16,-2-1 0 0,-2 1 0 16,2-1 0-16,2 1 0 0,-3-1 0 0,3 0 0 15,-1 0 0-15,0 1 0 0,2 0 0 16,1 0 0-16,3-1 0 0,0 1 0 0,0 0 0 16,3-2 0-16,10 1 0 0,-12-1 0 0,1 1 0 15,11 0 0-15,-11-1 0 0,0 1 0 16,8-1 0-16,-10 1 0 0,-3 0 0 0,1-1 0 15,-4 0 0-15,-4 1 0 0,-11 1 0 16,-5-2 0-16,-7 2 0 0,-7-2 0 0,-4 1 0 16,-6 1-59-16,-13 0-366 0,13-4-94 0,-13 4-91 15,-7-7-102-15,-8 4-212 0,-9-4-642 16,-16-3-1209-16</inkml:trace>
  <inkml:trace contextRef="#ctx0" brushRef="#br0" timeOffset="6152.57">4457 6267 789 0,'0'0'687'15,"0"0"-142"-15,0 0-27 0,0 0-74 0,0 0 5 16,0 0-41-16,0 0 0 0,0 0-71 16,0 0-13-16,14 6-56 0,-14-6-1 0,24 0-26 15,-4-1 29-15,2 1-42 0,6-2-17 0,2 0-24 16,4 1-19-16,4-2-4 0,-2 0 3 15,4 2 2-15,1-2-6 0,8 0-15 0,1 1-12 16,2-3-6-16,3 2-10 0,2 0-11 16,2-2-11-16,11 0-60 0,2 0-38 0,-1 0 0 15,2-2 0-15,1 0 0 0,0-2 0 0,2 1 0 16,4-1 0-16,2 0 0 0,1-2 0 16,4 3 0-16,1-3 0 0,0 1 0 15,0 1 0-15,0 0 0 0,0-1 0 0,0 3 0 16,2-1 0-16,-1 1 0 0,0 0 0 0,0 3 0 15,-2-1 0-15,-1 0 0 0,-2 3 0 16,-2-1 0-16,0 0 0 0,-3-1 0 0,0 2 0 16,-1 2 0-16,1-2 0 0,-3 1 0 15,0 1 0-15,-10 0 0 0,-1 1 0 0,-1-1 0 16,2 1 0-16,-4 0 0 0,0 0 0 0,0 0 0 16,-1 1 0-16,0 0 0 0,1-1 0 15,-1 0 0-15,-2 1 0 0,-1 0 0 0,1-1 0 16,-3 0 0-16,0 3 0 0,-2-3 0 15,0 1 0-15,-4 2 0 0,0-3 0 0,0 1 0 16,-10 1 0-16,2-2 0 0,0 2 0 16,-2 0 0-16,1-2 0 0,1 4 0 0,-3-4 0 15,3 3 0-15,-4-2 0 0,3 1 0 0,0 0 0 16,-1 0 0-16,0 0 0 0,-2 0 0 16,3 0 0-16,-3-2 0 0,0 3 0 0,0-2 0 15,1 1 0-15,-2-1 0 0,0 1 0 16,-2-2 0-16,-1 2 0 0,-3-2 0 0,-1-1 0 15,-1 3 0-15,2-1 0 0,-1-1 0 0,-2-1 0 16,2 2 0-16,-1 0 0 0,-2-2 0 16,2 1 0-16,-1-1 0 0,-2 1 0 15,-2 1 0-15,-1-1 0 0,-2 1 0 0,0-2 0 16,-4 1 0-16,-1-1 0 0,-5 1 0 0,-11-1 0 16,22 2 0-16,-22-2 0 0,18 2 0 15,-18-2 0-15,14 0 0 0,-14 0 0 0,0 0 0 16,17 1 0-16,-17-1 0 0,0 0 0 0,14 1 0 15,-14-1 0-15,0 0 0 0,0 0-98 16,0 0-263-16,0 0-85 0,0 0-135 0,-1 13-120 16,1-13-313-16,-11 8-566 0,1-4-1229 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17:12.6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17331 12824 8191 0,'-9'20'0'16,"9"-4"0"-16,1-2 0 0,0 1 0 0,-2-2 0 16,-3 0 0-16,3 2 0 0,-1-2 0 0,1 2 0 15,-1-2 0-15,0 2 0 0,0 1 0 0,0-2 0 16,0 3 0-16,-1-2 0 0,1 1 0 16,0-1 0-16,0-3 0 0,0-1 0 0,2-11 0 15,-2 17 0-15,2-17 0 0,-4 14 0 16,4-14 0-16,-2 10 0 0,2-10-1835 0,0 0 201 15,-3 9-645-15</inkml:trace>
  <inkml:trace contextRef="#ctx0" brushRef="#br0" timeOffset="1803.21">19698 12539 1580 0,'0'0'848'0,"0"0"-100"0,0 0-111 15,0 0-88-15,0 0-115 0,0 0-36 16,0 0-10-16,2 14-35 0,-2-14-20 0,8 18-32 16,-3-8-12-16,2 2-24 0,3 4-19 0,1 3-19 15,3-1-19-15,0 4-19 0,2-1-20 16,-1 0-140-16,2 2-29 0,-2-3 0 0,2 1 0 16,-4-4 0-16,0 1 0 0,0-1 0 0,-1 0 0 0,1-2 0 15,-5-2 0-15,1-1 0 0,0-1 0 16,-4-2 0-16,1-1 0 0,-6-8 0 15,8 13 0-15,-8-13 0 0,6 11 0 0,-6-11 0 16,7 8 0-16,-7-8 0 0,0 0-393 0,5 9-102 16,-5-9-103-16,0 0-99 0,0 0-224 15,0 0-690-15,0 0-1264 0</inkml:trace>
  <inkml:trace contextRef="#ctx0" brushRef="#br0" timeOffset="2069.06">19954 12608 808 0,'0'0'886'0,"-2"-18"-125"16,2 18-136-16,-4-10-29 0,4 10-78 16,0 0-26-16,0 0-56 0,0 0-34 0,-13 4-26 15,13-4-36-15,-11 18-34 0,5-6-23 16,-2 2-21-16,-2 5-22 0,1 0-24 0,-3 6-22 16,-1-1-25-16,0 2-31 0,-1-1-30 0,1-1-73 15,-1 0-35-15,2-1 0 0,1-3 0 16,1-2 0-16,1 0 0 0,-1-2 0 0,2-3 0 15,1 1 0-15,-1-3-47 0,2 0-156 16,0-3-65-16,-1 0-78 0,7-8-68 0,-10 12-56 16,10-12-53-16,-13 7-41 0,13-7-55 0,-14 4-85 15,14-4-571-15,-13-1-882 0</inkml:trace>
  <inkml:trace contextRef="#ctx0" brushRef="#br0" timeOffset="2319.29">19552 12920 1103 0,'0'0'636'0,"-9"-12"-44"16,9 12-39-16,-4-11 8 0,4 11-19 15,0 0-18-15,2-10-31 0,-2 10-29 0,6-6-31 16,-6 6-14-16,15-4-43 0,-15 4-31 0,23-5-37 16,-4 4-33-16,1-2-26 0,5 1-26 15,3 0-128-15,1-1-95 0,4 0 0 0,2-2 0 16,-2 3 0-16,1-2 0 0,-6 1 0 16,-1-1 0-16,-1 1 0 0,0 0 0 0,-5 2 0 15,-2-3 0-15,-3 3 0 0,-1-1 0 0,-5 0 0 16,-10 2 0-16,21-2 0 0,-21 2 0 15,16-1 0-15,-16 1 0 0,11-2 0 16,-11 2 0-16,0 0 0 0,16-3 0 0,-16 3 0 16,0 0 0-16,0 0 0 0,0 0-307 0,0 0-222 15,0 0-158-15,0 0-269 0,0 0-848 16,0 0-1503-16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03.42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6058 5077 387 0,'0'0'390'15,"0"0"-40"-15,0 0-37 0,-15-1-31 0,15 1-15 16,0 0-20-16,0 0-26 0,0 0-18 0,0 0-11 31,-11-3-20-31,11 3 14 0,0 0-37 0,0 0 11 0,0 0-57 0,0 0 19 0,-10-2-59 16,10 2 22-16,0 0-46 0,0 0 33 0,0 0-39 15,0 0 46-15,0 0-24 0,0 0 42 16,0 0-5-16,0 0 40 0,0 0-9 0,0 0 36 16,-14 0-23-16,14 0 35 0,0 0-32 15,0 0 26-15,0 0-38 0,0 0 12 0,0 0-47 16,0 0 7-16,0 0-44 0,0 0 15 0,0 0-39 16,0 0 20-16,0 0-35 0,0 0 26 15,0 0-23-15,0 0 33 0,0 0-15 0,0 0 33 16,0 0-9-16,0 0 28 0,0 0-18 15,0 0 7-15,0 0-5 0,0 0 2 0,0 0 1 16,0 0-7-16,0 0-3 0,0 0-3 16,0 0-4-16,0 0-5 0,0 0-12 0,12-4 0 15,-12 4 0-15,0 0-4 0,12 0 0 0,-12 0 5 16,0 0 5-16,17 1 3 0,-17-1-4 16,12-1-1-16,-12 1-5 0,13 0 33 0,-13 0-42 15,15 0 30-15,-15 0-37 0,15-1 29 16,-15 1-39-16,19-1 29 0,-19 1-32 0,19-1 26 15,-19 1-31-15,18-1 29 0,-18 1-27 0,20-2 32 16,-20 2-26-16,19-1 35 0,-19 1-27 31,21-1 24-31,-21 1-36 0,21-3-11 0,-21 3 0 0,20-3 0 0,-8 1 0 0,-12 2 0 16,22-3 0-16,-10 1 0 0,-1 0 0 0,2 0 0 16,-2 1 0-16,5-4 0 0,0 4 0 15,0-2 0-15,0 0 0 0,1 1 0 0,-1-2 0 16,1 1 0-16,-1 0 0 0,1-1 0 0,-1 1 0 15,0 0 0-15,0 0 0 0,1 0 0 16,-2 0 0-16,2 0 0 0,-2 0 0 0,0 1 0 16,0 0 0-16,0 0 0 0,1 0 0 15,1-1 0-15,-2 1 0 0,2 0 0 0,0 0 0 16,-1 0 0-16,2 0 0 0,-2-1 0 0,-1 1 0 16,0 0 0-16,2-1 0 0,-4 2 0 15,1 0 0-15,-2-1 0 0,-1 1 0 16,3 0 0-16,-2 0 0 0,2 0 0 0,-1 1 0 15,6-2 0-15,-5 1 0 0,5 0 0 0,-1 0 0 16,0 1 0-16,0-1 0 0,0 0 0 16,1 0 0-16,-2-1 0 0,2 1 0 0,-1 1 0 15,1-1 0-15,-1 0 0 0,0 0 0 16,-1 0 0-16,1-1 0 0,1 2 0 0,-1-1 0 16,0 0 0-16,0 1 0 0,-1-2 0 0,3 2 0 15,-1-1 0-15,1-1 0 0,-2 2 0 16,0-1 0-16,1-1 0 0,1 1 0 15,-3-1 0-15,1 2 0 0,0-1 0 0,1 0 0 16,-1 0 0-16,-1 0 0 0,1 0 0 0,0 1 0 16,0-1 0-16,1 1 0 0,-1 0 0 15,1-1 0-15,-1 0 0 0,2 0 0 0,-1 1 0 16,-2 0 0-16,2-1 0 0,-2-1 0 0,2 2 0 16,-4 0 0-16,-1 0 0 0,-1 0 0 15,1 0 0-15,-1 0 0 0,-13 0 0 0,25-1 0 16,-12 1 0-16,-13 0 0 0,27 0 0 31,-13 0 0-31,-1 0 0 0,5 0 0 0,-2 0 0 0,0 0 0 0,2 0 0 0,-2 0 0 0,-1 0 0 16,-1 0 0-16,-1 0 0 0,3 0 0 31,-3-1 0-31,1 1 0 0,-1 0 0 16,4 0 0-16,-2 0 0 0,-1 0 0 0,-14 0 0 15,23-2 0-15,-23 2 0 0,23 0 0 0,-23 0 0 16,23-1 0-16,-23 1 0 0,20 0 0 15,-20 0 0-15,20-1 0 0,-20 1 0 0,16-1 0 16,-16 1 0-16,13 0 0 0,-13 0 0 0,14 0 0 16,-14 0 0-16,0 0 0 0,18-1 0 15,-18 1 0-15,0 0 0 0,18 0 0 0,-18 0 0 16,0 0 0-16,15 0 0 0,-15 0 0 16,0 0 0-16,15-2 0 0,-15 2 0 0,0 0 0 15,15 0 0-15,-15 0 0 0,0 0 0 16,16-1 0-16,-16 1 0 0,0 0 0 0,13-2 0 15,-13 2 0-15,0 0 0 0,16 0 0 16,-16 0 0-16,11-1 0 0,-11 1 0 0,12 0 0 16,-12 0 0-16,15 0 0 0,-15 0 0 0,15-1 0 15,-15 1 0-15,16-1 0 0,-16 1 0 16,18-1 0-16,-18 1 0 0,14 0 0 0,-14 0 0 16,13-2 0-16,-13 2 0 0,0 0 0 15,16 0 0-15,-16 0 0 0,0 0 0 0,13-1 0 16,-13 1 0-16,0 0 0 0,0 0-165 15,0 0-54-15,14 0-230 0,-14 0-85 0,0 0-82 16,0 0-131-16,0 0-156 0,0 0-545 0,-4 12-1061 16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04.93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6182 7279 12 0,'0'0'705'16,"0"0"-148"-16,0 0-74 0,-13-1-15 16,13 1-90-16,0 0-30 0,0 0-21 0,0 0-16 15,0 0-17-15,-12-3-18 0,12 3-18 0,0 0-30 16,0 0-19-16,0 0-18 0,0 0-10 16,0 0-21-16,0 0-13 0,-10-3-14 0,10 3-8 15,0 0 20-15,0 0 30 0,0 0 2 16,0 0-4-16,0 0-12 0,0 0 113 0,0 0-147 15,15 0 6-15,-15 0-1 0,0 0-5 16,17 0-7-16,-17 0-8 0,14 0-7 0,-14 0-4 16,18 0-6-16,-18 0-3 0,20 0-9 0,-20 0-15 15,22 0-68-15,-22 0 0 0,24-2 0 16,-13 0 0-16,2 1 0 0,0 0 0 0,0 0 0 16,3-1 0-16,1 0 0 0,-1 1 0 15,0-1 0-15,0 0 0 0,-1 1 0 0,-2 0 0 16,5 0 0-16,-4-1 0 0,1 1 0 0,-3 1 0 15,7-1 0-15,-4 1 0 0,4 0 0 16,-2 1 0-16,2-1 0 0,-2 1 0 0,2 1 0 16,0-2 0-16,0 0 0 0,1 1 0 0,0 1 0 15,0-2 0-15,2 1 0 0,-2 0 0 16,0 1 0-16,2-2 0 0,1 1 0 16,-2-1 0-16,1 2 0 0,1 0 0 0,-1-1 0 15,-2 0 0-15,2 0 0 0,-2 1 0 0,-1 0 0 16,2-2 0-16,-2 2 0 0,0-1 0 15,0 0 0-15,-1 0 0 0,1 1 0 0,-3-1 0 16,2 0 0-16,0 0 0 0,-3 0 0 16,1 1 0-16,-3 1 0 0,1-3 0 0,-3 2 0 15,1-1 0-15,-12-1 0 0,24 1 0 0,-11 1 0 16,-13-2 0-16,24 1 0 0,-11 1 0 16,-13-2 0-16,23 2 0 0,-23-2 0 0,25 1 0 15,-13 1 0-15,-12-2 0 0,22 1 0 16,-22-1 0-16,21 1 0 0,-21-1 0 0,22 3 0 15,-22-3 0-15,19 0 0 0,-19 0 0 16,21 1 0-16,-21-1 0 0,19 0 0 0,-19 0 0 16,20 1 0-16,-20-1 0 0,19-1 0 0,-19 1 0 15,19 0 0-15,-19 0 0 0,18-1 0 16,-18 1 0-16,16-1 0 0,-16 1 0 0,15-2 0 16,-15 2 0-16,14 0 0 0,-14 0 0 15,13-1 0-15,-13 1 0 0,11-1 0 0,-11 1 0 16,0 0 0-16,18-2 0 0,-18 2 0 15,0 0 0-15,18-1 0 0,-18 1 0 0,12-2 0 16,-12 2 0-16,12-2 0 0,-12 2 0 16,13-3 0-16,-13 3 0 0,13-2 0 0,-13 2 0 15,15-4 0-15,-15 4 0 0,11-3 0 0,-11 3 0 16,12-2 0-16,-12 2 0 0,12-2 0 16,-12 2 0-16,0 0 0 0,13-3 0 0,-13 3 0 15,0 0 0-15,0 0 0 0,12-4 0 16,-12 4 0-16,0 0 0 0,0 0 0 0,0 0 0 15,0 0 0-15,0 0 0 0,0 0 0 16,0 0 0-16,0 0-483 0,0 0-141 0,-4 9-49 16,4-9-132-16,-9 11-141 0,3-4-533 0,-1-1-1101 15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06.11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6896 8372 578 0,'0'0'495'0,"0"0"87"0,-18-2-220 15,18 2-14-15,0 0-34 0,-14-2-11 16,14 2 3-16,0 0 6 0,-12-1 2 0,12 1-6 16,0 0-18-16,-13-3-31 0,13 3-16 15,0 0-25-15,0 0-14 0,-12-2-30 0,12 2-20 16,0 0-13-16,0 0-11 0,0 0-11 0,-14-2-4 15,14 2-5-15,0 0 4 0,0 0 0 16,0 0 10-16,0 0 18 0,0 0 20 0,0 0 12 16,0 0 2-16,0 0-14 0,0 0-3 15,0 0-10-15,17-4-5 0,-17 4-8 0,13 0-80 16,-13 0-56-16,21-2 0 0,-8 1 0 0,5-1 0 16,0 2 0-16,0-1 0 0,2 0 0 15,0-1 0-15,1 2 0 0,2-2 0 0,3 1 0 16,1 0 0-16,-2-1 0 0,2 2 0 15,3-3 0-15,-2 3 0 0,1 0 0 0,-2-1 0 16,1 1 0-16,-1-2 0 0,0 2 0 16,-1 0 0-16,-3-1 0 0,1 1 0 0,-1-1 0 15,-2 1 0-15,1 0 0 0,0 0 0 0,0 1 0 16,-1-1 0-16,-1 0 0 0,0 0 0 16,0 0 0-16,-2-1 0 0,0 2 0 0,2-1 0 15,-6 0 0-15,1 1 0 0,-2-1 0 16,-13 0 0-16,26 0 0 0,-26 0 0 0,24 0 0 15,-24 0 0-15,23 0 0 0,-23 0 0 0,23-1 0 16,-23 1 0-16,22 0 0 0,-22 0 0 16,23 0 0-16,-23 0 0 0,24-1 0 15,-24 1 0-15,25-1 0 0,-14 1 0 0,-11 0 0 16,25-1 0-16,-25 1 0 0,25 0 0 0,-25 0 0 16,23 0 0-16,-23 0 0 0,23 0 0 15,-23 0 0-15,21-1 0 0,-21 1 0 0,17 0 0 16,-17 0 0-16,15-1 0 0,-15 1 0 15,14 0 0-15,-14 0 0 0,13-1 0 0,-13 1 0 16,0 0 0-16,15 0 0 0,-15 0 0 0,0 0 0 16,0 0 0-16,16 0 0 0,-16 0 0 15,0 0 0-15,0 0 0 0,0 0 0 0,11-2 0 16,-11 2 0-16,0 0 0 0,0 0-166 0,0 0-694 16,0 0-353-16,0 0-664 0,0 0-1597 15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11.04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9242 8356 453 0,'0'0'567'0,"0"0"-82"0,0 0-48 0,-13-1-45 15,13 1-61-15,0 0-32 0,0 0-30 16,0 0-3-16,-12-2-25 0,12 2-5 0,0 0-22 15,0 0-6-15,0 0-14 0,-13-2 3 0,13 2-6 16,0 0 3-16,0 0-11 0,-9-2 5 16,9 2-11-16,0 0-2 0,0 0-14 0,0 0-10 15,-12-2-13-15,12 2-4 0,0 0-3 16,0 0-11-16,0 0 4 0,0 0-8 0,-10-4 4 16,10 4-1-16,0 0 1 0,0 0 3 15,0 0-17-15,0 0-7 0,0 0-4 0,0 0-10 16,-7-5-13-16,7 5-10 0,0 0-10 0,0 0-10 15,0 0-7-15,0 0-4 0,0 0-6 16,0 0-4-16,0 0-9 0,0 0-12 0,0 0 0 16,0 0 0-16,0 0 0 0,0 0 0 15,0 0 0-15,0 0 0 0,0 0 0 0,0 0 0 16,0 0 0-16,0 0 0 0,0 0 0 16,0 0 0-16,7-7 0 0,-7 7 0 0,0 0 0 15,13-1 0-15,-13 1 0 0,0 0 0 0,18 0 0 16,-18 0 0-16,11 0 0 0,-11 0 0 15,16 1 0-15,-16-1 0 0,13 1 0 0,-13-1 0 16,19 2 0-16,-19-2 0 0,20 3 0 16,-20-3 0-16,14 1 0 0,-14-1 0 0,22 0 0 15,-22 0 0-15,19 3 0 0,-19-3 0 0,19 2 0 16,-19-2 0-16,20 2 0 0,-20-2 0 16,20 2 0-16,-20-2 0 0,21 2 0 15,-21-2 0-15,22 2 0 0,-22-2 0 0,22 2 0 16,-22-2 0-16,23 1 0 0,-23-1 0 0,25 2 0 15,-12-1 0-15,-1-1 0 0,7 0 0 16,-3 1 0-16,0 0 0 0,4-1 0 0,-1 1 0 16,-2-1 0-16,3 2 0 0,-2-2 0 15,2 1 0-15,-1-1 0 0,0 0 0 0,2 0 0 16,0 1 0-16,-2-1 0 0,2 1 0 0,-1-1 0 16,0-1 0-16,2 1 0 0,-1-1 0 15,1 1 0-15,0-1 0 0,1-1 0 0,0 2 0 16,-1-1 0-16,1 1 0 0,1-1 0 15,-1 0 0-15,-1 1 0 0,2 0 0 0,0 0 0 16,0 0 0-16,-3 0 0 0,5 0 0 16,1 0 0-16,0 0 0 0,0 0 0 0,0 0 0 15,-5 0 0-15,7 0 0 0,-2 0 0 0,0 0 0 16,1-1 0-16,1 1 0 0,-2 0 0 16,2-2 0-16,-2 1 0 0,2-1 0 0,-3 2 0 15,1 0 0-15,0-1 0 0,-4 0 0 16,4 1 0-16,-6 0 0 0,3-2 0 0,0 2 0 0,-1 0 0 15,0-2 0-15,3 1 0 0,0 0 0 16,0 0 0-16,1-1 0 0,-1 0 0 0,0 1 0 16,-2-1 0-16,3-1 0 0,-2 2 0 15,1-1 0-15,0 1 0 0,0-1 0 0,-3 2 0 16,-1-1 0-16,5 0 0 0,-2-1 0 0,1 2 0 16,-4-1 0-16,4-1 0 15,-1 1 0-15,-2-1 0 16,-1 1 0-16,1-1 0 0,0 2 0 0,-1-1 0 15,-1-1 0-15,1 0 0 0,-1 1 0 0,-1 1 0 16,1-1 0-16,-1 0 0 0,0 0 0 16,0 0 0-16,-1-1 0 0,-1 2 0 15,2-1 0-15,-1 0 0 0,0 1 0 0,1-2 0 16,-2 1 0-16,3-1 0 0,-2 1 0 0,-1 1 0 16,1-1 0-16,0 0 0 0,0 1 0 15,0-2 0-15,-1 1 0 0,1 1 0 0,-1 0 0 16,2-1 0-16,-1 1 0 0,0 0 0 15,0 0 0-15,0 0 0 0,-2 0 0 16,0 0 0-16,-4 0 0 0,-13 0 0 0,24 0 0 16,-24 0 0-16,22 0 0 0,-22 0 0 0,17-1 0 15,-17 1 0-15,15 0 0 0,-15 0 0 16,0 0 0-16,17 0 0 0,-17 0 0 0,0 0 0 16,16 0 0-16,-16 0 0 0,0 0 0 0,0 0 0 15,16 0 0-15,-16 0 0 0,0 0 0 16,0 0 0-16,15 0 0 0,-15 0 0 0,0 0 0 15,0 0 0-15,14 0 0 0,-14 0 0 0,0 0 0 16,0 0 0-16,15-1 0 0,-15 1 0 0,0 0 0 16,0 0 0-16,13 0 0 0,-13 0 0 15,0 0 0-15,0 0 0 0,12 0 0 0,-12 0 0 16,0 0 0-16,0 0 0 0,0 0 0 16,15-1 0-16,-15 1 0 0,0 0 0 0,0 0 0 15,0 0 0-15,0 0 0 0,14 0 0 0,-14 0 0 16,0 0 0-16,0 0 0 0,0 0 0 0,0 0 0 0,0 0 0 15,0 0 0-15,0 0 0 0,14 0 0 0,-14 0 0 16,0 0 0-16,0 0 0 0,0 0 0 16,0 0 0-16,0 0 0 0,0 0 0 0,0 0 0 15,0 0 0 1,0 0 0-16,0 0 0 0,0 0 0 16,12-2 0-16,-12 2 0 0,0 0 0 15,0 0 0-15,0 0 0 0,0 0 0 0,0 0 0 16,0 0 0-16,0 0 0 0,0 0 0 0,0 0 0 15,0 0 0-15,0 0 0 0,0 0 0 16,0 0 0-16,0 0 0 0,0 0 0 0,0 0 0 0,14 0 0 16,-14 0 0-16,0 0 0 15,0 0 0-15,0 0 0 0,0 0 0 0,0 0 0 16,0 0 0-16,0 0 0 0,0 0 0 0,0 0 0 16,0 0 0-16,0 0 0 0,0 0 0 15,0 0 0-15,0 0 0 0,0 0 0 0,0 0 0 16,0 0 0-16,0 0 0 0,0 0 0 0,0 0 0 15,0 0 0-15,0 0 0 0,0 0 0 16,0 0 0-16,0 0 0 0,0 0 0 0,0 0 0 16,0 0 0-16,0 0 0 0,0 0 0 0,0 0 0 15,0 0 0-15,0 0 0 0,0 0 0 16,0 0 0-16,0 0 0 0,0 0 0 16,0 0 0-16,0 0 0 0,0 0 0 0,0 0 0 0,0 0 0 15,0 0 0-15,0 0 0 0,0 0 0 0,0 0 0 16,0 0 0-16,0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0,0 0 0 15,0 0 0-15,0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16,0 0 0-16,0 0 0 0,0 0 0 0,0 0 0 16,0 0 0-16,0 0 0 0,0 0 0 0,0 0 0 15,0 0 0-15,0 0 0 0,0 0 0 16,0 0 0-16,0 0 0 0,0 0 0 16,0 0 0-16,0 0 0 0,0 0 0 0,0 0 0 0,0 0 0 15,0 0 0-15,0 0 0 0,0 0 0 16,0 0 0-16,0 0 0 0,0 0 0 0,0 0 0 15,0 0 0-15,0 0 0 0,0 0 0 16,0 0 0-16,0 0 0 0,0 0 0 0,0 0 0 16,0 0 0-16,0 0 0 0,0 0 0 0,0 0 0 15,0 0 0-15,0 0 0 0,0 0 0 16,0 0 0-16,0 0 0 0,0 0 0 16,0 0 0-16,0 0 0 0,0 0 0 0,0 0 0 15,0 0 0-15,0 0 0 0,0 0 0 0,0 0 0 16,0 0 0-16,0 0 0 0,0 0 0 0,0 0 0 15,0 0 0-15,0 0 0 16,0 0 0-16,0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15,0 0 0-15,0 0 0 0,0 0 0 0,0 0 0 16,0 0 0-16,0 0 0 0,0 0 0 0,0 0 0 16,0 0 0-16,0 0 0 0,0 0 0 15,0 0 0-15,0 0 0 0,0 0 0 0,0 0 0 16,0 0 0-16,0 0 0 0,0 0 0 15,0 0 0-15,0 0 0 0,0 0 0 0,0 0 0 16,0 0 0-16,0 0 0 0,0 0 0 16,0 0 0-16,0 0 0 0,0 0 0 0,0 0 0 15,0 0 0-15,0 0 0 0,0 0 0 0,0 0 0 16,0 0 0-16,0 0 0 0,0 0 0 16,0 0 0-16,0 0 0 0,0 0 0 0,0 0 0 15,0 0 0-15,0 0 0 0,0 0 0 16,0 0-184-16,0 0-102 0,-13 1-52 0,13-1-64 15,0 0-72-15,0 0-63 0,-13 4-106 0,13-4-222 16,-9 6-553-16,9-6-1025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681 219,'-86'16,"103"32,1-1,33-15,1-32,0-16,0 0,-1-15,1 15,0-16,17 32,-17 0,-1 0,1 0,0 0,17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12.74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5610 9515 253 0,'0'0'637'0,"0"0"-114"16,-12 4-79-16,12-4-40 0,0 0-55 0,0 0-27 16,0 0-12-16,-10 5-2 0,10-5-11 15,0 0-11-15,0 0-13 0,0 0-12 0,0 0-11 16,0 0-6-16,0 0-14 0,0 0-17 15,0 0-19-15,0 0-10 0,0 0-26 0,0 0-16 16,-14 0-19-16,14 0-5 0,0 0-9 0,0 0-14 16,0 0-10-16,0 0-1 0,0 0-16 0,0 0-9 15,0 0-5-15,0 0-9 0,0 0 20 16,0 0 27-16,0 0 32 0,0 0-8 0,0 0-1 16,0 0-8-16,18 0-5 0,-18 0-7 15,13-2 1-15,-13 2-6 0,20-3-23 0,-9 2-67 16,5-3 0-16,-1 2 0 0,2-3 0 0,0 2 0 15,1-1 0-15,0 0 0 0,0 0 0 16,2-1 0-16,1 0 0 0,0-1 0 0,0 4 0 16,0-4 0-16,3 1 0 0,0-1 0 15,0 0 0-15,3 2 0 0,-2 0 0 0,2-2 0 16,0 1 0-16,4-1 0 0,0 0 0 16,-4 1 0-16,5 0 0 0,-5 1 0 0,0-1 0 15,0 1 0-15,-2 0 0 0,-1 0 0 0,1 1 0 16,-1-1 0-16,0 1 0 0,-4 0 0 15,0 1 0-15,0-1 0 0,-2 1 0 0,1 0 0 16,-2-2 0-16,1 3 0 0,-2-1 0 16,0 1 0-16,-2-1 0 0,-1 2 0 0,-1-2 0 15,1 1 0-15,-1 0 0 0,0-1 0 16,1 2 0-16,-13 0 0 0,24-2 0 0,-24 2 0 16,21-2 0-16,-21 2 0 0,24-1 0 15,-24 1 0-15,23-2 0 0,-23 2 0 0,23-1 0 16,-23 1 0-16,20 0 0 0,-20 0 0 0,20-2 0 15,-20 2 0-15,20-1 0 0,-20 1 0 16,17 0 0-16,-17 0 0 0,17 0 0 0,-17 0 0 16,20-1 0-16,-20 1 0 0,20-1 0 15,-20 1 0-15,22 0 0 0,-22 0 0 0,20 0 0 16,-20 0 0-16,20 0 0 0,-20 0 0 16,19 0 0-16,-19 0 0 0,14 0 0 0,-14 0 0 15,13-1 0-15,-13 1 0 0,0 0 0 0,18 0 0 16,-18 0 0-16,0 0 0 0,15-1 0 15,-15 1 0-15,0 0 0 0,0 0 0 0,14-1 0 16,-14 1 0-16,0 0 0 0,0 0 0 16,0 0 0-16,0 0 0 0,0 0 0 0,13 0 0 15,-13 0 0-15,0 0 0 0,0 0 0 0,0 0 0 16,0 0-120-16,0 0-460 0,0 0-100 16,0 0-107-16,0 0-270 0,-1 14-516 0,1-14-1220 15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14.03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7052 10504 666 0,'0'0'601'0,"-13"-1"-91"0,13 1-48 15,0 0-73-15,-17-2-38 0,17 2-23 0,0 0-11 16,0 0-4-16,-14-1-16 0,14 1-21 16,0 0-22-16,0 0-13 0,-12-1-15 0,12 1-21 15,0 0-32-15,0 0-22 0,0 0-20 16,0 0-3-16,0 0 5 0,0 0 16 0,0 0 10 16,0 0 6-16,0 0-16 0,0 0 8 15,0 0-3-15,0 0 1 0,0 0-7 0,16 2-3 16,-16-2-9-16,13 2-9 0,-13-2-12 15,21 0-13-15,-21 0-9 0,24 0-8 0,-12 1-85 16,0-1 0-16,4 0 0 0,4-1 0 0,-2 1 0 16,3 0 0-16,-1 1 0 0,0-1 0 15,3 1 0-15,-2 0 0 0,0 0 0 0,2-1 0 16,-1 1 0-16,-2 1 0 0,3 0 0 0,-2-1 0 16,2-1 0-16,-2 2 0 0,0 0 0 15,1-1 0-15,0 0 0 0,-2 0 0 16,2 0 0-16,-1 2 0 0,-2-3 0 0,3 1 0 15,-4 0 0-15,2-1 0 0,0 2 0 0,0-2 0 16,-1 1 0-16,1 1 0 0,-3-2 0 16,2 1 0-1,-2-1 0-15,0 0 0 0,0 1 0 0,-3 0 0 0,-1-1 0 0,-13 0 0 16,25 0 0-16,-14 1 0 0,-11-1 0 0,25 1 0 16,-25-1 0-16,23 1 0 0,-23-1 0 0,22 0 0 15,-22 0 0-15,22 0 0 0,-22 0 0 16,21 1 0-16,-21-1 0 0,22 0 0 15,-22 0 0-15,20 0 0 0,-20 0 0 0,22 0 0 16,-22 0 0-16,21 0 0 0,-21 0 0 0,21 0 0 16,-21 0 0-16,22-1 0 0,-22 1 0 15,22 0 0-15,-22 0 0 0,19 0 0 0,-19 0 0 16,21-1 0-16,-21 1 0 0,23-2 0 0,-23 2 0 16,20 0 0-16,-20 0 0 0,24-2 0 15,-24 2 0-15,23 0 0 0,-23 0 0 0,21-1 0 16,-21 1 0-16,22-2 0 0,-22 2 0 15,20-1 0-15,-20 1 0 0,20-2 0 0,-20 2 0 16,21-2 0-16,-21 2 0 16,18-2 0-16,-18 2 0 0,22-1 0 15,-22 1 0-15,17-3 0 0,-17 3 0 0,21-1 0 16,-21 1 0-16,19-2 0 0,-19 2 0 16,21-2 0-16,-21 2 0 0,18-1 0 0,-18 1 0 15,21-2 0-15,-21 2 0 0,17-2 0 0,-17 2 0 16,17-1 0-16,-17 1 0 0,15-1 0 15,-15 1 0-15,14-3 0 0,-14 3 0 16,13-2 0-16,-13 2 0 0,14 0 0 0,-14 0 0 16,11-2 0-16,-11 2 0 0,0 0 0 0,15-2 0 15,-15 2 0-15,0 0 0 0,14-2 0 16,-14 2 0-16,0 0 0 0,0 0 0 0,13-2 0 16,-13 2 0-16,0 0 0 0,0 0 0 15,0 0 0-15,0 0 0 0,12-3 0 0,-12 3 0 16,0 0 0-16,0 0 0 0,0 0 0 0,0 0-247 15,0 0-330-15,0 0-77 0,0 0-135 16,0 0-1079-16,0 0-1587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15.42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9680 10605 304 0,'0'0'651'0,"-13"1"-80"16,13-1-81-16,0 0-46 0,0 0-45 0,0 0-26 15,-13 0-30-15,13 0-23 0,0 0-30 16,0 0-20-16,0 0-28 0,0 0-22 16,0 0-18-16,0 0-16 0,-14-1-19 0,14 1-14 15,0 0-13-15,0 0 22 0,0 0 13 0,0 0 8 16,0 0-17 0,0 0-1-16,0 0-22 0,18 0-2 0,-18 0 1 0,15 0-6 0,-15 0-13 15,23 0-7-15,-12 1-4 0,3-1-10 0,5 0-5 16,0 1-8-1,2-1-11-15,-2 0 0 0,4 0 6 0,0 0-3 0,1-1-28 0,2 1-53 0,2 0 0 16,0-1 0-16,0 1 0 0,1-1 0 16,0 0 0-16,0 1 0 0,1-2 0 0,-1 2 0 15,0 0 0-15,1 0 0 16,1 0 0-16,0 0 0 0,-1 0 0 16,1 0 0-16,2 0 0 0,-1-1 0 0,2 1 0 15,-3 0 0-15,7 0 0 0,-6 0 0 0,4-1 0 16,-5-1 0-16,3 1 0 0,-2 1 0 15,-1-2 0-15,0 1 0 0,-1 1 0 16,1-1 0-16,-1-1 0 0,-1 0 0 0,8 1 0 16,-7-2 0-16,0 1 0 0,5 0 0 0,2 0 0 15,-2 0 0-15,2 0 0 0,0-1 0 16,-1 0 0-16,2 1 0 0,-1-2 0 0,-1 3 0 16,2-1 0-16,-2 0 0 0,-1 1 0 0,2-1 0 15,-2 1 0-15,-4-1 0 0,5 0 0 16,-5 0 0-16,5 0 0 0,-5 1 0 0,-1 0 0 15,2-2 0-15,-2 1 0 0,-1 1 0 16,3-1 0-16,-1 1 0 0,-2-1 0 0,1 2 0 16,0-1 0-16,0 0 0 0,0 0 0 0,-1 0 0 15,1 1 0-15,0-2 0 0,-1 2 0 16,-1 0 0-16,0-1 0 0,-1 0 0 16,-1 1 0-16,-5-2 0 0,0 2 0 0,0-1 0 15,-3 1 0-15,-2-1 0 0,-3 1 0 0,-13 0 0 16,23-1 0-16,-23 1 0 0,21 0 0 15,-21 0 0-15,18 0 0 0,-18 0 0 0,13 0 0 16,-13 0 0-16,13-1 0 0,-13 1 0 16,0 0 0-16,17 0 0 0,-17 0 0 0,0 0 0 15,16 0 0-15,-16 0 0 0,0 0 0 0,15 0 0 16,-15 0 0-16,0 0 0 0,12 0 0 16,-12 0 0-16,0 0 0 0,0 0 0 0,18-1 0 15,-18 1 0-15,0 0 0 0,0 0 0 0,16 0 0 16,-16 0 0-16,0 0 0 0,14 0 0 15,-14 0 0-15,0 0 0 0,0 0 0 16,16 0 0-16,-16 0 0 0,0 0 0 0,0 0 0 16,16 0 0-16,-16 0 0 0,0 0 0 0,0 0 0 15,0 0 0-15,12-1 0 0,-12 1 0 16,0 0 0-16,0 0 0 0,0 0 0 0,0 0 0 16,0 0 0-16,0 0 0 0,0 0 0 15,0 0 0-15,0 0 0 0,0 0 0 0,0 0 0 16,0 0-14-16,0 0-345 0,0 0-70 0,0 0-13 15,0 0-60-15,-7 6-44 0,7-6-10 16,-13 3-363-16,13-3-488 0,-19 3-1009 16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19.87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7990 11782 568 0,'0'0'472'15,"0"0"-69"-15,0 0-46 0,0 0-33 16,0 0-38-16,0 0-39 0,0 0-14 0,0 0-31 16,0 0 10-16,0 0-44 0,0 0 31 0,0 0-34 15,0 0 17-15,0 0-42 0,0 0 18 16,0 0-40-16,-8-6 17 0,8 6-29 16,0 0 30-16,0 0-36 0,0 0 27 0,0 0-30 15,0 0 23-15,0 0-34 0,0 0 30 0,0 0-29 16,0 0 24-16,0 0-27 0,0 0 21 15,0 0-27-15,0 0 23 0,0 0-22 0,0 0 23 16,0 0-21-16,0 0 14 0,0 0-28 16,0 0 20-16,0 0-29 0,0 0 18 0,0 0-23 15,0 0 25-15,0 0-30 0,0 0 30 0,0 0-34 16,0 0 2-16,0 0 9 0,0 0-2 16,0 0 4-16,0 0 6 0,0 0-1 0,0 0-1 15,0 0 1-15,0 0 1 0,0 0-13 16,0 0 8-16,0 0-7 0,0 0-10 0,0 0-8 15,0 0-1-15,0 0-7 0,0 0-1 16,0 0-3-16,0 0 2 0,0 0 1 0,0 0-5 16,0 0 9-16,0 0 0 0,0 0 24 0,0 0-29 15,0 0 23-15,0 0-29 0,0 0 19 16,0 0-24-16,0 0 21 0,0 0-33 0,0 0 11 16,7-5 2-16,-7 5-13 0,0 0 0 0,0 0 0 15,0 0 0-15,0 0 0 0,0 0 0 16,0 0 0-16,0 0 0 0,0 0 0 15,0 0 0-15,0 0 0 0,0 0 0 0,0 0 0 16,0 0 0-16,0 0 0 0,0 0 0 0,0 0 0 16,0 0 0-16,0 0 0 0,0 0 0 15,0 0 0-15,0 0 0 0,0 0 0 0,0 0 0 16,0 0 0-16,0 0 0 0,0 0 0 16,0 0 0-16,0 0 0 0,0 0 0 0,0 0 0 15,0 0 0-15,11-2 0 0,-11 2 0 0,0 0 0 16,0 0 0-16,0 0 0 0,0 0 0 15,0 0 0-15,0 0 0 0,0 0 0 0,0 0 0 16,0 0 0-16,0 0 0 0,0 0 0 16,0 0 0-16,0 0 0 0,0 0 0 0,0 0 0 15,0 0 0-15,0 0 0 0,0 0 0 16,0 0 0-16,0 0 0 0,0 0 0 0,0 0 0 16,0 0 0-16,0 0 0 0,0 0 0 0,0 0 0 15,0 0 0-15,13 1 0 0,-13-1 0 16,0 0 0-16,0 0 0 0,0 0 0 0,0 0 0 15,0 0 0-15,0 0 0 0,0 0 0 16,0 0 0-16,0 0 0 0,0 0 0 0,0 0 0 16,0 0 0-16,11 1 0 0,-11-1 0 0,0 0 0 15,0 0 0-15,0 0 0 0,0 0 0 16,0 0 0-16,0 0 0 0,0 0 0 16,0 0 0-16,14 0 0 0,-14 0 0 0,0 0 0 15,0 0 0-15,0 0 0 0,0 0 0 0,0 0 0 16,0 0 0-16,14 0 0 0,-14 0 0 15,0 0 0-15,0 0 0 0,0 0 0 0,14-1 0 0,-14 1 0 16,0 0 0-16,0 0 0 0,15 1 0 16,-15-1 0-16,0 0 0 0,0 0 0 15,18 0 0-15,-18 0 0 0,0 0 0 0,16 0 0 16,-16 0 0-16,0 0 0 0,16 0 0 0,-16 0 0 16,15-1 0-16,-15 1 0 0,14-1 0 15,-14 1 0-15,18-1 0 0,-18 1 0 0,17-1 0 16,-17 1 0-16,19-2 0 0,-19 2 0 15,19 0 0-15,-19 0 0 0,21-1 0 0,-21 1 0 16,20-2 0-16,-20 2 0 0,23 0 0 0,-23 0 0 16,22 0 0-16,-22 0 0 0,23 0 0 15,-23 0 0-15,24-1 0 0,-24 1 0 0,26-1 0 16,-13 1 0-16,2-1 0 0,3 1 0 16,-2-1 0-16,-1 1 0 0,4 0 0 0,-2 0 0 15,1 0 0-15,0 0 0 0,2 0 0 16,1-2 0-16,-3 2 0 0,2-1 0 0,1 0 0 15,0 0 0-15,0 1 0 0,-1 0 0 0,2-2 0 16,-1 2 0-16,1-1 0 0,1-1 0 16,-1 1 0-16,-1 0 0 0,3-1 0 0,-4 1 0 15,5-1 0-15,-1 0 0 0,2 0 0 16,-1-1 0-16,2 2 0 0,-3-3 0 0,1 1 0 16,1-1 0-16,-1 2 0 0,2-2 0 0,-2 0 0 15,4 0 0-15,-2-1 0 0,0 2 0 16,2-1 0-16,-2 1 0 0,2-3 0 0,-1 2 0 15,1 1 0-15,0-1 0 0,0 1 0 16,5-2 0-16,-5 2 0 0,3 0 0 0,1-1 0 16,1-1 0-16,-5 2 0 0,2 0 0 0,1 0 0 15,-3 0 0-15,5-1 0 0,-5 1 0 0,0 1 0 16,1-2 0-16,-1 1 0 0,0 0 0 16,-2 0 0-16,1 1 0 0,1-1 0 0,-1 0 0 15,-2 0 0-15,4 1 0 0,-3-1 0 16,2 1 0-16,-1 1 0 0,0-1 0 0,0 1 0 15,-1 0 0-15,-1-1 0 0,3 1 0 0,0-1 0 16,-1 1 0-16,1 0 0 0,-2-1 0 16,2 2 0-16,-2-2 0 0,2 1 0 0,-1 0 0 15,-2 1 0-15,1-2 0 0,-1 2 0 16,-2 0 0-16,0-1 0 0,-1 0 0 0,-1 1 0 16,1-1 0-16,-1 1 0 0,0 0 0 0,1 0 0 15,-2 0 0-15,1 0 0 0,-1 0 0 16,1-2 0-16,0 2 0 0,-2 0 0 0,0 0 0 15,2 0 0-15,-3 0 0 0,3 0 0 16,-2 0 0 0,-2 0 0-16,2 0 0 0,-3 0 0 0,2 2 0 0,-1-2 0 0,-3 0 0 15,0 1 0-15,3 0 0 0,-2 0 0 0,-2-1 0 16,0 1 0-16,1 0 0 0,3-1 0 0,-4 1 0 16,0 0 0-16,-2 0 0 0,1 0 0 15,0-1 0-15,-1 0 0 0,1 2 0 0,-2-1 0 16,-11-1 0-16,25 2 0 0,-14-1 0 15,2 0 0-15,-13-1 0 0,22 3 0 0,-10-3 0 16,-12 0 0-16,22 3 0 0,-22-3 0 0,23 3 0 16,-23-3 0-16,21 2 0 0,-21-2 0 15,17 3 0-15,-17-3 0 0,20 1 0 16,-20-1 0-16,17 3 0 0,-17-3 0 0,13 2 0 16,-13-2 0-16,12 2 0 0,-12-2 0 0,0 0 0 15,17 2 0-15,-17-2 0 0,0 0 0 16,12 2 0-16,-12-2 0 0,0 0 0 0,12 2 0 15,-12-2 0-15,0 0 0 0,11 2 0 0,-11-2 0 16,0 0 0-16,0 0 0 0,0 0 0 16,14 2 0-16,-14-2 0 0,0 0 0 0,0 0 0 15,0 0 0-15,0 0 0 0,11 2 0 16,-11-2 0-16,0 0 0 0,0 0 0 0,0 0 0 16,0 0 0-16,0 0 0 0,0 0 0 0,11 4 0 15,-11-4 0-15,0 0 0 0,0 0 0 16,0 0 0-16,0 0 0 0,0 0 0 15,0 0 0-15,0 0 0 0,0 0 0 0,0 0 0 16,0 0 0-16,0 0 0 0,0 0 0 0,0 0 0 16,0 0 0-16,0 0 0 0,0 0 0 15,0 0 0-15,0 0-248 0,0 0-114 0,0 0-55 16,-16 2 3-16,16-2-56 0,-20 5-19 16,6-3-71-16,-3 2-153 0,0 0-722 0,-2 0-1047 31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22.14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6852 12729 567 0,'0'0'606'16,"0"0"-85"-16,0 0-67 0,0 0-33 16,0 0-87-16,0 0 3 0,0 0-46 0,0 0 13 15,0 0-46-15,-12 2 10 0,12-2-55 0,0 0 10 16,0 0-37-16,0 0 3 0,0 0-42 15,0 0 25-15,0 0-29 0,0 0 25 16,0 0-21-16,0 0 20 0,0 0-19 0,0 0-11 16,0 0 7-16,0 0-1 0,0 0-4 0,0 0-10 15,0 0-11-15,14 0 3 0,-14 0-4 0,0 0 7 16,14 2-4-16,-14-2 3 0,12 3-15 0,-12-3-9 16,15 1-9-16,-15-1-6 0,17 3-11 15,-17-3-15-15,19 3-58 0,-19-3 0 0,22 2 0 16,-22-2 0-16,22 2 0 0,-22-2 0 0,23 3 0 15,-9-1 0-15,-14-2 0 0,25 1 0 16,-12 0 0-16,3 1 0 0,1 0 0 16,2-1 0-16,-3-1 0 0,2 2 0 0,-1-1 0 15,2 1 0-15,-1-2 0 0,0 1 0 0,1 0 0 16,-1-1 0-16,0 2 0 0,-2-2 0 16,4 0 0-16,-2 1 0 0,2-1 0 0,-2 0 0 15,1 0 0-15,-1 0 0 0,2 0 0 16,-3-1 0-16,3 1 0 0,-1 0 0 0,-1 0 0 15,2 0 0-15,-2 0 0 0,2-2 0 0,-1 2 0 16,0 0 0-16,1-1 0 0,1 1 0 16,-2 0 0-16,2 0 0 0,0 0 0 15,-2 0 0-15,4 0 0 0,-3-1 0 0,1 1 0 16,3 0 0-16,-1 0 0 0,-1-2 0 0,3 1 0 16,1 0 0-16,0 0 0 0,0 0 0 15,0-1 0-15,-1 1 0 0,-2-1 0 0,2 2 0 16,-2-1 0-16,4-1 0 0,-5 1 0 0,0 0 0 15,1 0 0-15,0 0 0 0,-2 1 0 16,5-2 0-16,-3 1 0 0,-1-1 0 0,0 1 0 16,2-2 0-16,4 2 0 0,-4-2 0 15,1 2 0-15,-1-1 0 0,-1 0 0 0,2 1 0 16,2-1 0-16,-2-1 0 0,-1 2 0 0,1 0 0 16,0-1 0-16,2 0 0 0,-2 1 0 15,-3 1 0-15,5-1 0 0,-3 1 0 16,1-2 0-16,0 1 0 0,-3 1 0 0,3-2 0 15,0 2 0-15,-2-1 0 0,1 1 0 0,0-2 0 16,-1 1 0-16,4-1 0 0,-4 2 0 16,0-1 0-16,-2 0 0 0,2-1 0 0,0 1 0 15,-3 0 0-15,4 1 0 0,-2-1 0 16,2 1 0-16,-2-1 0 0,5 0 0 0,-2 0 0 16,2-1 0-16,0 1 0 0,2 0 0 0,-4-1 0 15,1 0 0-15,3 0 0 0,-2 0 0 16,0-1 0-16,0 2 0 0,0-1 0 0,0-1 0 15,0 2 0-15,-2-1 0 0,2 1 0 16,-1-1 0-16,-1 1 0 0,1 0 0 0,-5-1 0 16,2 1 0-16,0 0 0 0,4 0 0 15,-4 0 0-15,-2 0 0 0,0 0 0 0,1 0 0 16,-2-1 0-16,-1 2 0 0,-2-1 0 16,1 0 0-16,-2 0 0 0,-3 1 0 0,-13 0 0 15,23-2 0-15,-23 2 0 0,18-1 0 0,-18 1 0 16,18 0 0-16,-18 0 0 0,15 0 0 0,-15 0 0 15,14 0 0-15,-14 0 0 0,11 1 0 16,-11-1 0-16,0 0 0 0,18 0 0 16,-18 0 0-16,0 0 0 0,14 1 0 0,-14-1 0 15,0 0 0-15,14 2 0 0,-14-2 0 0,0 0 0 16,15 1 0-16,-15-1 0 0,0 0 0 16,18 3 0-16,-18-3 0 0,13 2 0 0,-13-2 0 15,14 2 0 1,-14-2 0-16,13 2 0 0,-13-2 0 0,15 3 0 0,-15-3 0 15,13 1 0-15,-13-1 0 0,10 1 0 0,-10-1 0 16,0 0 0-16,18 3 0 16,-18-3 0-16,0 0 0 0,13 2 0 0,-13-2 0 15,0 0 0-15,0 0 0 0,12 1 0 16,-12-1 0-16,0 0 0 0,0 0 0 0,0 0 0 16,0 0 0-16,0 0 0 0,0 0 0 15,9 4 0-15,-9-4-220 0,0 0-309 0,0 0-52 0,0 0-100 16,-4 8-265-16,4-8-710 0,0 0-1321 15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27.90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5418 14056 305 0,'0'0'349'0,"0"0"-54"15,0 0-21-15,0 0-43 0,0 0-35 0,0 0-26 16,0 0-16-16,0 0-20 0,0 0-12 16,0 0-13-16,0 0-9 0,0 0-5 0,0 0-1 15,-11-2 3-15,11 2 2 0,0 0 1 0,0 0-8 16,0 0 2-16,0 0-10 0,0 0-3 16,0 0-9-16,0 0-3 0,0 0-2 0,0 0-5 15,0 0 9-15,-11-2-11 0,11 2 35 16,0 0-34-16,0 0 44 0,0 0-34 0,0 0 41 15,0 0-34-15,-9-5 29 0,9 5-36 16,0 0 16-16,0 0-32 0,0 0 20 0,0 0-16 16,-10-4 28-16,10 4-31 0,0 0 24 0,0 0-30 15,-12-4 23-15,12 4-29 0,0 0 33 16,-12-6-23-16,12 6 40 0,-9-5-34 0,9 5 36 16,-10-3-38-16,10 3 33 0,-10-3-20 15,10 3 26-15,-10-4-43 0,10 4 22 0,-10-3-33 16,10 3 29-16,-9-4-18 0,9 4 25 0,0 0-17 15,-12-5 1-15,12 5 3 0,0 0 0 16,-12-4 1-16,12 4-4 0,0 0 1 0,-10-3-10 16,10 3-4-16,0 0-9 0,0 0-6 0,-10-4-6 15,10 4-5-15,0 0-6 0,0 0-4 0,0 0 1 16,0 0-2-16,-11-4-1 0,11 4 1 16,0 0 1-16,0 0-6 0,0 0 5 0,0 0-2 15,0 0-2-15,0 0 4 0,0 0-3 16,-9-4 1-16,9 4-4 0,0 0 1 0,0 0 6 15,0 0-9-15,0 0 10 0,0 0 14 0,0 0 21 16,0 0 0-16,0 0 0 0,13 0 0 16,-13 0-1-16,0 0 6 0,16 2 2 15,-16-2-1-15,12 2 2 0,-12-2 2 0,16 0-1 16,-16 0-11-16,19 3 1 0,-19-3-7 0,21 1-2 16,-21-1 0-16,21 1 5 0,-21-1-9 15,23 1-6-15,-23-1 2 0,22 2-2 0,-10-1-1 16,-12-1 0-16,23 2 2 0,-23-2 0 0,25 1 0 15,-12-1-31-15,0 1 0 0,1 0 0 16,-1-1 0-16,5 1 0 0,-3 0 0 0,-1-1 0 16,1 1 0-16,-4-1 0 0,4 0 0 15,-2 0 0-15,1 0 0 0,-1 0 0 0,1 0 0 16,-1 0 0-16,-13 0 0 0,26 0 0 0,-14-1 0 16,2 1 0-16,-14 0 0 0,24 0 0 15,-11-1 0-15,-13 1 0 0,25-1 0 16,-25 1 0-16,24 0 0 0,-24 0 0 0,25 0 0 15,-25 0 0-15,24-1 0 0,-24 1 0 0,24-1 0 16,-24 1 0-16,25-1 0 0,-10-2 0 16,0 1 0-16,-2 2 0 0,-2-1 0 0,2 0 0 15,-13 1 0-15,23-4 0 0,-23 4 0 16,24-2 0-16,-12 2 0 0,-1-3 0 0,-11 3 0 16,23-2 0-16,-23 2 0 0,23-1 0 0,-23 1 0 15,19-2 0-15,-19 2 0 0,21-2 0 16,-21 2 0-16,18-1 0 0,-18 1 0 0,19-1 0 15,-19 1 0-15,19-1 0 0,-19 1 0 16,17-3 0-16,-17 3 0 0,19-1 0 0,-19 1 0 16,18-1 0-16,-18 1 0 0,16-2 0 0,-16 2 0 15,14 0 0-15,-14 0 0 0,14-1 0 16,-14 1 0-16,14-2 0 0,-14 2 0 0,16 0 0 16,-16 0 0-16,16 0 0 0,-16 0 0 0,16-1 0 31,-16 1 0-31,16-1 0 0,-16 1 0 0,17 0 0 0,-17 0 0 0,15-2 0 15,-15 2 0-15,14 0 0 0,-14 0 0 0,14-1 0 16,-14 1 0-16,14-1 0 0,-14 1 0 0,12-1 0 16,-12 1 0-16,15 0 0 0,-15 0 0 15,14-1 0-15,-14 1 0 0,16 1 0 0,-16-1 0 16,19 0 0-16,-19 0 0 0,20 2 0 16,-20-2 0-16,21 1 0 0,-21-1 0 0,19 3 0 15,-19-3 0-15,19 1 0 0,-19-1 0 0,16 3 0 16,-16-3 0-16,14 1 0 0,-14-1 0 15,12 1 0-15,-12-1 0 0,0 0 0 0,15 2 0 16,-15-2 0-16,0 0 0 0,0 0 0 0,16 1 0 16,-16-1 0-16,0 0 0 0,0 0 0 15,0 0 0-15,14 0 0 0,-14 0 0 16,0 0 0-16,0 0 0 0,0 0 0 0,0 0 0 16,0 0 0-16,0 0 0 0,13 1-110 0,-13-1-216 15,0 0-33-15,0 0-89 0,0 0-37 16,0 0-101-16,0 0-153 0,0 0-887 0,7 8-1285 31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29.46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10558 13966 242 0,'-16'-5'481'16,"16"5"-65"-16,-13-6-58 0,13 6-37 0,-15-7-22 16,15 7-30-16,-16-7-19 0,16 7-2 15,-17-7-5-15,17 7-43 0,-16-7 45 16,16 7-8-16,-17-6-43 0,17 6 24 0,-15-7-35 15,15 7 22-15,-14-4-40 0,14 4 15 0,-11-3-39 16,11 3 15-16,0 0-41 0,-11-5 18 16,11 5-43-16,0 0 22 0,-12-5-35 0,12 5 21 15,0 0-17-15,0 0 33 0,-8-3 2 0,8 3 35 16,0 0-31-16,0 0 37 0,0 0-55 16,0 0 47-16,0 0-46 0,0 0 5 0,16 3 40 15,-16-3-48-15,15 3 40 0,-15-3-44 16,24 2 29-16,-8-1-37 0,2 1 20 0,1 0-38 15,0 0 21-15,2-1-23 0,1 0 12 0,2 2-80 16,2-2 0-16,-1 0 0 0,1 2 0 16,1 0 0-16,0-3 0 0,-1 2 0 15,1 1 0-15,1-1 0 0,-1 0 0 0,2 0 0 16,1 0 0-16,1 2 0 0,3-3 0 0,1 0 0 16,0 2 0-16,3-1 0 0,0-1 0 15,0-1 0-15,0 0 0 0,3 1 0 0,-2-2 0 16,1 1 0-16,0 0 0 0,0 0 0 15,0-1 0-15,-1 1 0 0,1 0 0 0,-1 0 0 16,-1 0 0-16,0-2 0 0,0 2 0 0,0 0 0 16,1 0 0-16,-1 0 0 0,2-1 0 15,-1 1 0-15,0 1 0 0,0-2 0 0,1 1 0 16,-2 0 0-16,1-2 0 0,0 2 0 16,-1-1 0-16,-1 1 0 0,-2-1 0 0,3 1 0 15,-2-3 0-15,-4 2 0 0,-1 0 0 16,1 0 0-16,-1 1 0 0,0 0 0 0,1 0 0 15,0 0 0-15,-2 0 0 0,1 0 0 0,2 0 0 16,-1 0 0-16,1 0 0 0,0 0 0 16,0 0 0-16,4 0 0 0,0-1 0 0,2 0 0 15,-2 0 0-15,0 0 0 0,0-1 0 16,1 1 0-16,-2-1 0 0,1 0 0 0,-1 2 0 16,0-3 0-16,0 2 0 0,-5-1 0 15,6 0 0-15,-2 0 0 0,-4 1 0 0,4-1 0 16,-1 0 0-16,1-1 0 0,0 1 0 0,0-2 0 15,1 2 0-15,0-1 0 0,-1-1 0 16,0 1 0-16,-1 0 0 0,-4 1 0 0,0-1 0 16,0 1 0-16,-1-2 0 0,0 3 0 15,-2-1 0-15,1 1 0 0,-1-1 0 0,-2 1 0 16,-2 1 0-16,-1-3 0 0,-2 2 0 0,-1 0 0 16,-1 0 0-16,-5 0 0 0,-13 1 0 15,23 0 0-15,-23 0 0 0,17-3 0 0,-17 3 0 16,14 0 0-16,-14 0 0 0,0 0 0 0,13-2 0 15,-13 2 0-15,0 0 0 0,0 0 0 16,0 0-295-16,0 0 6 0,-14 5-169 16,-1-2-40-16,-1 2-53 0,-6 1-76 0,-8 5-169 15,-2-1-688-15,-8 0-1108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0:30.69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7254 15170 138 0,'-12'-2'590'0,"2"0"-118"0,10 2-70 15,-19-5-37-15,19 5-35 0,-17-2-45 16,17 2-11-16,-16-3-4 0,16 3-7 0,-17-4-5 15,17 4 3-15,-17-3-17 0,17 3 4 0,-11-2-14 16,11 2 94-16,-12-2-141 0,12 2-37 16,0 0 20-16,-14-4-50 0,14 4 12 0,0 0-49 15,-10-1 14-15,10 1-21 0,0 0 59 16,0 0 0-16,0 0 16 0,0 0-22 0,7-7 24 16,-7 7-42-16,14-4 30 0,-14 4-45 0,22-5 31 15,-5 3-41-15,0-2 39 0,2 0-47 16,0 2 28-16,2-2-41 0,3 1 29 0,1 0-41 15,-1 1 27-15,-1-1-30 0,3 0 25 16,0 2-30-16,1-1 18 0,2 0-25 0,-3 0 19 16,3 2-36-16,1 0-21 0,1-1 0 0,1 0 0 15,5 0 0-15,2 1 0 0,0-1 0 16,0 1 0-16,1 0 0 0,1 0 0 16,-1 1 0-16,4-1 0 0,-4 0 0 0,4 1 0 15,-2-1 0-15,1 0 0 0,1 0 0 0,-1 0 0 16,7 0 0-16,-2-1 0 0,4 0 0 15,1-2 0-15,-2 2 0 0,2-1 0 0,1 0 0 16,-1 1 0-16,0-1 0 0,-1 2 0 16,2-1 0-16,-3 0 0 0,3 2 0 0,-2 0 0 15,-3-1 0-15,3 2 0 0,0 1 0 0,-1-3 0 16,-1 3 0-16,-1-1 0 0,1 0 0 16,2-1 0-16,3 1 0 0,-3-2 0 0,0 2 0 15,2-1 0-15,-2-1 0 0,1 1 0 16,-1-1 0-16,0 0 0 0,-1 2 0 0,1-2 0 15,-1 0 0-15,-2 1 0 0,1 1 0 16,0-1 0-16,-1 1 0 0,1-2 0 0,1 1 0 16,-1 0 0-16,1-1 0 0,-1 0 0 0,-6 0 0 15,5 0 0-15,-5 0 0 0,-2 0 0 16,1-1 0-16,0 0 0 0,-1-1 0 0,1 2 0 16,-2 0 0-16,0-1 0 0,1 1 0 15,-2-2 0-15,0 2 0 0,4 0 0 0,-5 0 0 16,2 2 0-16,1-2 0 0,-1 0 0 0,0 0 0 15,1 0 0-15,-1 0 0 0,0-2 0 16,-1 1 0-16,2 1 0 0,-1-2 0 16,0 0 0-16,-2 0 0 0,0 2 0 0,-2-2 0 15,0 0 0-15,-2-1 0 0,-5 2 0 0,-1-1 0 16,-1-1 0-16,-3 1 0 0,-2 2 0 16,-3-1 0-16,-4 0 0 0,1 1 0 0,-2-2 0 15,-15 2 0-15,22 0 0 0,-22 0 0 0,17 0 0 16,-17 0 0-16,12-2 0 0,-12 2 0 15,0 0 0-15,15 0 0 0,-15 0 0 0,0 0-28 16,0 0-411-16,0 0-85 0,0 0-66 16,-12 9-64-16,0-2-156 0,-5-2-819 15,-5 5-1287-15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18:32.2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14319 5651 649 0,'0'-12'520'0,"0"12"-74"16,0 0-40-16,-2-12-48 0,2 12-45 0,0 0-31 16,0 0-47-16,-1-14 29 0,1 14-29 15,0 0 23-15,0 0-29 0,-1-12 13 0,1 12-44 16,0 0 17-16,0 0-45 0,-2-10 22 15,2 10-36-15,0 0 26 0,0 0-26 0,0 0 18 16,-3-10-26-16,3 10 11 0,0 0-28 0,0 0 8 16,0 0-25-16,0 0 10 0,-8-6-45 15,8 6 23-15,0 0-45 0,0 0 22 0,-13-2-42 16,13 2 29-16,0 0-32 0,-16 3 0 16,16-3-9-16,-14 3-1 0,14-3-2 0,-14 7 1 15,4-1 19-15,-1 1-26 0,-2 3 30 16,-1-2-33-16,0 5 37 0,-3-1-35 0,2 2 46 15,-2 2-34-15,-3 0 31 0,2 0-32 0,-2 2-2 16,2-1 4-16,-1 1 3 0,0 1-3 16,1 0 5-16,-1-1 2 0,3 3-3 0,-2-2-4 15,3 0 5-15,-1 1-5 0,1 2-14 16,1-1 13-16,1 1-11 0,2-1 9 0,2-1-7 16,1 2 11-1,-1 0-3-15,1 3 3 0,2 0-1 16,1-1 0-16,1-1-8 0,2 2-20 0,0-1 0 15,2 1 0-15,0-2 0 0,2 2 0 16,1-1 0-16,2-2 0 0,0 2 0 0,3-1 0 16,3 1 0-16,2 0 0 0,2-2 0 0,1 1 0 15,3-3 0-15,1-1 0 0,2-1 0 16,2 0 0-16,0-4 0 0,4 1 0 0,1-3 0 16,-1 0 0-16,4-2 0 0,1-3 0 15,0 0 0-15,1-2 0 0,2 0 0 0,0-4 0 16,3-1 0-16,0 0 0 0,1-1 0 15,-1-3 0-15,9-1 0 0,-2-3 0 0,-1 1 0 16,0-1 0-16,-1-3 0 0,-3-1 0 0,-2 0 0 16,-1-2 0-16,-1-1 0 0,-2-1 0 15,-2-2 0-15,-1 0 0 0,-3-1 0 0,1-1 0 16,-8 2 0-16,1-1 0 0,-2-1 0 16,-1-1 0-16,-3 0 0 0,0-1 0 0,-1-1 0 15,0-2 0-15,-3 1 0 0,-2 0 0 0,2 0 0 16,-4 0 0-16,0 1 0 0,-1 0 0 15,-2 1 0-15,-1-1 0 0,-1-1 0 16,-2-1 0-16,-2 0 0 0,-1 0 0 0,-1-1 0 16,-3-5 0-16,-2 0 0 0,-3 2 0 0,-1-6 0 15,-3 0 0-15,-1 2 0 0,0 2 0 16,0 4 0-16,-1 2 0 0,-1 2 0 0,-1 2 0 16,-2-1 0-16,-2 4 0 0,0 2 0 0,-1 2 0 15,-3 0 0-15,-1 5 0 0,-2 0 0 16,-2 4 0-16,1 1 0 0,-1 2 0 0,-1 1 0 15,-6 4 0-15,0-1 0 0,-9 3 0 16,2 2 0-16,-3 1 0 0,-1 2 0 0,1 1 0 16,-1 1 0-16,0 1 0 0,0 0 0 0,2 1 0 15,0 0 0-15,2 2 0 0,1-2 0 16,3 1 0-16,4 0 0 0,0-2 0 16,10-1-11-16,1 0-281 0,4-2-76 0,4 0-134 15,3 0-54-15,4 1-27 0,1-2-1271 0,4 0-1570 16</inkml:trace>
  <inkml:trace contextRef="#ctx0" brushRef="#br0" timeOffset="1588.09">20799 5760 515 0,'0'0'505'0,"-13"-3"-86"0,13 3-40 0,-13-3-27 15,13 3-28-15,-16-6-16 0,16 6-10 16,-15-6-20-16,4 3-5 0,-2-1-16 0,-1-2 4 15,1 2-6-15,0 0-11 0,-1-1-3 16,3 0-5-16,-2 3-15 0,13 2 94 0,-17-7-150 16,6 3-24-16,11 4 31 0,-18-6-24 15,18 6 24-15,-16-4-36 0,16 4 19 0,-13-4-51 16,13 4 20-16,-10-4-52 0,10 4 30 0,0 0-53 16,-13-5 27-16,13 5-51 0,0 0 39 15,-9-4-46-15,9 4 29 0,0 0-41 0,0 0 37 16,-11-4-49-16,11 4 44 0,0 0-27 15,0 0 64-15,0 0-32 0,0 0 39 0,0 0-30 16,0 0 30-16,0 0-30 0,17 3 32 16,-17-3-28-16,19 3 25 0,-19-3-40 0,27 6-41 15,-10-4 0-15,4 1 0 0,-2-2 0 0,4 0 0 16,3-1 0-16,1 0 0 0,2 2 0 16,0-4 0-16,0 2 0 0,1 0 0 0,-2 0 0 15,2 0 0-15,-2 0 0 0,-1 0 0 0,0 2 0 16,-1-2 0-16,-2 0 0 0,1 1 0 15,-4-1 0-15,5 1 0 0,-2 0 0 0,-1-1 0 16,-1 1 0-16,3-1 0 0,-2 0 0 0,1 0 0 16,-2 0 0-16,3 0 0 0,-2 0 0 0,0-1 0 15,1 1 0-15,-2-1 0 0,1 0 0 16,-2 1 0-16,0 0 0 0,-1-1 0 0,1 1 0 16,-3 0 0-16,-1 0 0 0,0-2 0 15,-2 2 0-15,-15 0 0 0,25 0 0 0,-25 0 0 16,26 0 0-16,-26 0 0 0,26 0 0 0,-13-1 0 15,5 1 0-15,0-1 0 0,-2 1 0 16,4 0 0-16,-3-2 0 0,0 1 0 16,1 0 0-16,-2 0 0 0,2 0 0 0,-3 0 0 15,1 0 0-15,-3 0 0 0,-1-1 0 0,1 2 0 16,-13 0 0-16,23-2 0 0,-23 2 0 16,23-2 0-16,-23 2 0 0,23-2 0 0,-23 2 0 15,21-2 0-15,-21 2 0 0,20-2 0 0,-20 2 0 16,16-2 0-16,-16 2 0 0,16-2 0 15,-16 2 0-15,11 0 0 0,-11 0 0 0,0 0 0 16,16-4 0-16,-16 4 0 0,0 0 0 16,13-1 0-16,-13 1 0 0,0 0 0 0,0 0 0 15,14-1 0-15,-14 1 0 0,0 0 0 0,0 0 0 16,0 0 0-16,13-3 0 0,-13 3 0 16,0 0 0-16,0 0 0 0,0 0 0 15,0 0 0-15,0 0 0 0,13-2 0 0,-13 2 0 16,0 0 0-16,0 0 0 0,0 0 0 0,0 0 0 15,0 0 0-15,0 0 0 0,0 0-177 16,0 0-45-16,0 0-150 0,0 0-36 0,0 0-19 16,0 0-5-16,-17 2-47 0,17-2-32 15,-19 3-76-15,6 0-162 0,-6 2-457 0,0-2-814 16</inkml:trace>
  <inkml:trace contextRef="#ctx0" brushRef="#br0" timeOffset="2247.73">20906 5842 389 0,'0'0'635'0,"-11"5"-152"15,11-5-39-15,0 0-2 0,-11 4-12 16,11-4-7-16,0 0 4 0,0 0-6 0,0 0-8 15,0 0-44-15,5 8 27 0,-5-8-43 16,0 0 25-16,18 2-54 0,-18-2 8 0,22 0-59 16,-3-1 6-16,1 0-56 0,4-2 0 15,3 0-48-15,2-1 0 0,5 1-45 0,1-2-76 16,1 2-54-16,0-1 0 0,0 1 0 0,2 0 0 16,0-1 0-16,-2 2 0 0,2-2 0 15,-3 2 0-15,5 0 0 0,-4-1 0 0,1 3 0 16,-1-2 0-16,-6 0 0 0,1 1 0 15,0-1 0-15,-2 1 0 0,1 0 0 0,-1-1 0 16,-2 1 0-16,0 0 0 0,-2 1 0 16,-3-1 0-16,0 1 0 0,-1 0 0 0,-1 0 0 15,0-1 0-15,-5 1 0 0,-1 0 0 0,-14 0 0 16,26 0 0-16,-14-1 0 0,-12 1 0 16,25 0 0-16,-25 0 0 0,23 0 0 0,-23 0 0 15,20-1 0-15,-20 1 0 0,22-2 0 16,-22 2 0-16,15 0 0 0,-15 0 0 0,15 0 0 15,-15 0 0-15,11 0 0 0,-11 0 0 0,0 0 0 16,18-1 0-16,-18 1 0 0,0 0 0 16,15 0 0-16,-15 0 0 0,0 0 0 15,18 0 0-15,-18 0 0 0,0 0 0 0,17 0 0 16,-17 0 0-16,0 0 0 0,15-1 0 0,-15 1 0 16,0 0 0-16,11-1 0 0,-11 1 0 15,0 0 0-15,0 0 0 0,0 0 0 0,16-1 0 16,-16 1 0-16,0 0 0 0,0 0 0 15,0 0 0-15,0 0 0 0,0 0 0 0,11-2 0 16,-11 2 0-16,0 0 0 0,0 0 0 0,0 0 0 16,0 0 0-16,0 0 0 0,0 0 0 15,0 0 0-15,0 0 0 0,0 0 0 0,0 0 0 16,0 0 0-16,0 0-280 0,-7-6-115 16,7 6-72-16,0 0-59 0,-15-1-93 0,15 1-169 15,-20 2-832 1,20-2-1275-16</inkml:trace>
  <inkml:trace contextRef="#ctx0" brushRef="#br0" timeOffset="48304.69">6923 8739 762 0,'0'0'655'0,"0"0"-89"0,0 0-26 15,-9-4-58-15,9 4-47 0,0 0-41 0,0 0-26 16,0 0-20-16,0 0-25 0,-10-6-22 0,10 6-19 15,0 0-26-15,0 0-33 0,0 0-27 16,0 0-32-16,0 0-33 0,0 0-21 0,0 0-7 16,0 0 4-16,0 0 10 0,0 0 1 0,0 0-11 15,0 0 3-15,9 8-16 16,-9-8 11-16,12 10-4 0,-3-1 4 0,2 1 1 16,-1-1-4-16,2 2-7 0,1-1-11 0,1 1-6 15,1 0-6-15,1 0-21 0,-2-1-51 0,3 0 0 16,-3-2 0-16,0 1 0 0,1-1 0 15,-2 0 0-15,2-2 0 0,0 1 0 0,-2-1 0 16,1 0 0-16,0-2 0 0,0 0 0 16,-2-1 0-16,0-1 0 0,-12-2 0 0,21 1 0 15,-21-1 0-15,23 0 0 0,-23 0 0 0,22-2 0 16,-10 1 0-16,3-4 0 0,-1 2 0 16,2-2 0-16,-3 0 0 0,4-2 0 15,-1 1 0-15,0 0 0 0,0-1 0 0,1 0 0 16,-2-1 0-16,2 0 0 0,-1 3 0 0,3-3 0 15,-4 2 0-15,2 0 0 0,0 1 0 16,-1 0 0-16,3 0 0 0,-2 0 0 0,0 0 0 16,1 1 0-16,1 1 0 0,-1 0 0 0,2 0 0 15,0 3 0-15,0-1 0 0,1-1 0 16,0 2 0-16,0 0 0 0,1 0 0 0,-1 1 0 16,2 0 0-16,-3-1 0 0,2 0 0 15,-4 1 0-15,0-1 0 0,-1 0 0 0,-4 0 0 16,-13 0 0-16,22 1 0 0,-22-1 0 0,18 1 0 15,-18-1 0-15,15 0 0 0,-15 0-188 16,11 3-402-16,-11-3-209 0,10 3-1284 16,-10-3-1847-16</inkml:trace>
  <inkml:trace contextRef="#ctx0" brushRef="#br0" timeOffset="49511.37">10642 8803 1133 0,'0'0'674'0,"-16"-2"-66"0,16 2-61 0,-12-1-46 16,12 1-45-16,-14-3-40 0,14 3-38 16,-10-1-11-16,10 1-14 0,0 0-46 0,-16-3-39 15,16 3-30-15,0 0-35 0,-9-3-34 16,9 3-26-16,0 0-23 0,0 0-24 0,-11-2-18 16,11 2-14-16,0 0-18 0,0 0-7 0,0 0-1 15,0 0 4-15,0 0 2 0,0 0 9 16,0 0 16-16,0 0-4 0,0 0 11 15,0 0-1-15,0 0 1 0,17-2 1 0,-17 2 1 16,21-2-12-16,-21 2 9 0,23-2-2 0,-4 1-3 16,-1 1-60-16,3-2-10 0,-1 2 0 15,1 0 0-15,-1 0 0 0,2 0 0 0,0 0 0 16,-1 0 0-16,2 1 0 0,1 0 0 16,2 0 0-16,-2-1 0 0,2 0 0 0,0 2 0 15,0-2 0-15,-4 1 0 0,6-2 0 0,-4 1 0 16,4-1 0-16,-1 0 0 0,-2 1 0 15,2-1 0-15,-1 0 0 0,-3 0 0 0,3-2 0 16,-1 3 0-16,-3-1 0 0,1 0 0 0,-1-1 0 16,0 1 0-16,1 0 0 0,-2-1 0 15,2 2 0-15,-3 0 0 0,2-2 0 16,0 1 0-16,-2 0 0 0,0 0 0 0,0 1 0 16,-2 0 0-16,2-1 0 0,-1 0 0 0,-1 0 0 15,0 1 0-15,0-1 0 0,-1 0 0 16,2 0 0-16,-1 1 0 0,1 0 0 0,-2-1 0 15,3 1 0-15,-2-1 0 0,2 0 0 16,0 0 0-16,-1 1 0 0,2 0 0 0,-1 0 0 16,-1 0 0-16,3-2 0 0,-1 2 0 0,0 0 0 15,1 0 0-15,-1 0 0 0,2-1 0 16,-1 1 0-16,1-1 0 0,0 1 0 16,4-2 0-16,-2 1 0 0,2 0 0 0,-1-1 0 15,0 2 0-15,0-2 0 0,-1 0 0 0,-3 1 0 16,0 0 0-16,0-1 0 0,-2 0 0 15,1 1 0-15,-1 0 0 0,-1-2 0 0,-1 1 0 16,-4 2 0-16,0-2 0 0,-14 2 0 0,22 0 0 16,-22 0 0-16,18-2 0 0,-18 2 0 15,15-1 0-15,-15 1 0 0,12-2 0 0,-12 2 0 16,0 0 0-16,15 0 0 0,-15 0 0 16,0 0 0-16,0 0 0 0,0 0-342 0,11 5-248 15,-11-5-163-15,0 0-411 0,-9 11-525 0,9-11-1363 16</inkml:trace>
  <inkml:trace contextRef="#ctx0" brushRef="#br0" timeOffset="50854.94">7529 10818 787 0,'0'0'583'0,"0"0"-93"0,0 0-54 16,-14-3-76-16,14 3-50 0,0 0-46 15,0 0-24-15,-15 0-18 0,15 0-8 0,0 0-4 16,-14 3 10-16,14-3-16 0,-11 1 4 0,11-1-23 16,-12 2 7-16,12-2 0 0,-11 1-14 15,11-1-9-15,-11 2-19 0,11-2-17 0,0 0-15 16,-16 2-20-16,16-2-10 0,-13 2-14 16,13-2-11-16,-12 2-1 0,12-2-1 0,-17 2 5 15,17-2 2-15,-19 4 4 0,19-4 3 16,-18 3-5-16,18-3 8 0,-20 3-5 0,20-3-5 15,-18 2-7-15,18-2-8 0,-19 3 7 0,19-3-4 16,-17 2 6-16,17-2 0 0,-13 2 0 16,13-2-4-16,-14 2-4 0,14-2-3 0,0 0 2 15,-15 1-3-15,15-1-1 0,0 0 2 16,-15 2-5-16,15-2-2 0,0 0-3 0,0 0-3 16,-13 1 0-16,13-1-14 0,0 0-8 0,0 0 1 15,0 0-11-15,-12 0-8 0,12 0-5 16,0 0-5-16,0 0-3 0,0 0-5 15,0 0 2-15,0 0 15 0,0 0-3 0,0 0 4 16,0 0 0-16,0 0 3 0,0 0 6 0,0 0-8 16,8 5 13-16,-8-5-1 0,0 0 10 15,23 2 0-15,-23-2 3 0,19 1-4 0,-5 1 9 32,2-1-29-32,3 0 0 0,2 1 0 0,-1 1 0 0,6-2 0 0,0 0 0 0,0 1 0 15,1 0 0-15,1 0 0 0,1-2 0 0,-1 2 0 16,1-2 0-16,0 1 0 0,2 0 0 15,-2 0 0-15,2-1 0 0,-1 0 0 0,1 0 0 16,-1 0 0-16,3 2 0 0,-4-2 0 0,1 0 0 16,-1 1 0-16,1 1 0 0,-1-1 0 15,-1-1 0-15,2 1 0 0,-4 1 0 16,2-1 0-16,-2 1 0 0,-1-1 0 0,2 0 0 16,-2 1 0-16,0 0 0 0,2 0 0 0,-5-1 0 15,1 1 0-15,-1 0 0 0,1 0 0 16,-1-1 0-16,1 2 0 0,-1-2 0 0,-2 1 0 15,0 1 0-15,1-3 0 0,-4 1 0 16,2 0 0-16,-5-1 0 0,3 0 0 0,-17 0 0 16,25 0 0-16,-25 0-52 0,22 0-232 0,-8-1-71 15,3 0-45-15,2-2-118 0,1 0-161 16,0 3-202-16,5-3-709 0,2 2-1241 16</inkml:trace>
  <inkml:trace contextRef="#ctx0" brushRef="#br0" timeOffset="51652.16">11209 10775 732 0,'0'0'606'16,"0"0"-87"-16,-15 0-32 0,15 0-52 16,0 0-35-16,-15 0-30 0,15 0-12 0,0 0-13 15,-15 0-16-15,15 0-16 0,0 0-11 0,-17 1-17 16,17-1-13-16,0 0-9 0,-13 0-10 15,13 0-33-15,0 0-8 0,0 0-18 0,-15 0 2 16,15 0-23-16,0 0-21 0,0 0-19 16,0 0-23-16,-13-1-20 0,13 1-10 0,0 0-26 15,0 0-10-15,0 0-8 0,0 0 8 0,0 0 2 16,0 0 0-16,0 0-3 0,0 0-4 16,0 0-29-16,19 0-10 0,-19 0 0 15,20-1 0-15,-20 1 0 0,31 0 0 0,-10 0 0 16,0 0 0-16,6 0 0 0,2 0 0 0,1 0 0 15,1-2 0-15,4 0 0 0,3 0 0 16,0 0 0-16,0 0 0 0,-1 0 0 0,0-3 0 16,0 2 0-16,0-1 0 0,-1 0 0 15,-1 0 0-15,1-1 0 0,-1 0 0 0,1 1 0 16,-1 0 0-16,-1 0 0 0,-1 0 0 0,1 0 0 16,-2-1 0-16,-3 2 0 0,-1 0 0 15,0-1 0 1,0 0 0-16,-2 1 0 0,-1 0 0 0,-1 0 0 0,2 0 0 0,-2 0 0 15,-4 0 0-15,0 2 0 0,-2-2 0 0,0 1 0 16,-3 1 0-16,0-2 0 0,-2 1 0 16,-13 2 0-16,21-1 0 0,-21 1 0 0,18-3 0 15,-18 3 0-15,14-2 0 0,-14 2 0 0,12-1 0 16,-12 1 0-16,0 0 0 0,14-1 0 16,-14 1 0-16,0 0 0 0,0 0 0 0,15-2 0 15,-15 2-309-15,0 0-230 0,0 0-97 16,0 0-172-16,0 0-1053 0,0 0-1576 0</inkml:trace>
  <inkml:trace contextRef="#ctx0" brushRef="#br0" timeOffset="56513.59">6763 13266 389 0,'0'0'554'0,"0"0"-97"0,0 0-50 15,0 0-35-15,0 0-22 0,0 0-56 16,0 0-17-16,0 0-4 0,0 0-15 0,-8-5-18 15,8 5-22-15,0 0-19 0,0 0-17 0,0 0-17 16,0 0-7-16,0 0-13 0,0 0-6 16,0 0-5-16,0 0-13 0,0 0-11 0,0 0-13 31,0 0-14-31,0 0-20 0,0 0-5 0,0 0 14 16,0 0 30-16,0 0 23 0,0 0 8 0,0 0-9 15,11-5 6-15,-11 5-8 0,15-2-10 16,-15 2-14-16,20-2 2 0,-9 0-3 0,2-1-9 15,3 2 3-15,1-2-23 0,0 0 25 16,3 2-8-16,-2-4 1 0,2 3-6 0,2-2-4 16,1-1-11-16,0 1-3 0,2 0-3 0,1-1-3 15,-1 0 4-15,2 0-8 0,-1 1 0 16,0-1-3-16,1 0-7 0,1 2 2 16,-1-2-19-16,0 2-25 0,0 0 0 0,-1-1 0 15,0 2 0-15,-5 0 0 0,1 0 0 0,-1 1 0 16,-1 0 0-16,0 0 0 0,0 0 0 15,-1 1 0-15,1-1 0 0,2 1 0 0,-5-1 0 16,6 1 0-16,-2 0 0 0,0 0 0 0,2 0 0 16,-2 0 0-16,1 0 0 0,2 0 0 15,-4 0 0-15,0 0 0 0,1 0 0 0,-2-1 0 16,-2 1 0-16,1-1 0 0,-5 0 0 16,-13 1 0-16,23 0 0 0,-23 0 0 0,22-1 0 15,-22 1 0-15,23-3 0 0,-23 3 0 0,24-2 0 16,-8 2 0-16,2-1 0 0,2-1 0 15,1 2 0-15,0-1 0 0,0-1 0 16,2 2 0-16,-2-1 0 0,0 0 0 0,0 1 0 16,-1 0 0-16,-2-2 0 0,-2 1 0 0,-3 1 0 15,-13 0 0-15,23-2 0 0,-23 2 0 16,15-1 0-16,-15 1 0 0,16 0 0 0,-16 0 0 16,13 0 0-16,-13 0-332 0,14 1-85 15,-14-1-60-15,11 2-54 0,-11-2-112 0,16 4-164 16,-16-4-772-16,15 4-1225 0</inkml:trace>
  <inkml:trace contextRef="#ctx0" brushRef="#br0" timeOffset="57186.91">9022 13214 610 0,'0'0'696'0,"-15"-3"-97"0,15 3-74 15,-18-3 14-15,18 3-67 0,-14-3-14 16,14 3-74-16,-12-2-9 0,12 2-60 0,-12-1-14 16,12 1-56-16,0 0-13 0,-14-2-47 0,14 2-11 15,0 0-50-15,0 0-11 0,-11-3-31 16,11 3 31-16,0 0 5 0,0 0 13 0,0 0 9 16,0 0-15-16,0 0 3 0,8-4-3 15,-8 4 6-15,17-2 4 0,-17 2-4 0,24-2-2 16,-8-1-5-16,4 1-8 0,-2 1-5 0,4-1-106 15,-1-1-5-15,3 2 0 0,3-1 0 16,-2-1 0-16,2 2 0 0,0-1 0 16,0-1 0-16,2 2 0 0,-2 0 0 0,3-1 0 15,-1 1 0-15,2-1 0 0,5 1 0 0,-2-2 0 16,3 1 0-16,-3 0 0 0,0-2 0 16,-3 3 0-16,0-1 0 0,-3 1 0 0,1-1 0 15,-2 1 0-15,-2 0 0 0,-2-1 0 16,-1 2 0-16,-2-1 0 0,1 1 0 0,-2-1 0 15,1 0 0-15,-4 1 0 0,4 0 0 0,-3 0 0 16,-2-1 0-16,-2 1 0 0,5 0 0 16,0 0 0-16,-2 0 0 0,-2 0 0 0,-14 0 0 15,22-1 0-15,-22 1 0 0,20 0 0 16,-20 0 0-16,21-2 0 0,-21 2 0 0,17 0 0 16,-17 0 0-16,14-1 0 0,-14 1 0 15,11 0 0-15,-11 0 0 0,0 0 0 0,20-1 0 16,-20 1 0-16,0 0 0 0,13 0 0 0,-13 0 0 15,0 0 0-15,0 0 0 0,15 0 0 16,-15 0 0-16,0 0 0 0,0 0 0 0,0 0-365 16,12 2-289-16,-12-2-142 0,0 0-1210 0,0 0-1763 15</inkml:trace>
  <inkml:trace contextRef="#ctx0" brushRef="#br0" timeOffset="59181.92">7008 15496 506 0,'0'0'623'0,"-16"0"-112"16,16 0-62-16,-13 0-62 0,13 0-59 0,-13 0-47 16,13 0-27-16,-13 2-8 0,13-2-17 0,-14 0-5 15,14 0-14-15,-14 1-6 0,14-1-11 16,-14 3-11-16,14-3-18 0,-15 2 96 0,15-2-127 16,-12 2-26-16,12-2 25 0,0 0-38 15,-16 2 20-15,16-2-41 0,0 0 12 0,-14 1-35 16,14-1 13-16,0 0-34 0,0 0 14 0,-14 2-36 15,14-2 19-15,0 0-34 0,0 0 29 16,0 0-22-16,0 0 40 0,0 0-10 0,0 0 20 16,0 0-14-16,0 0 19 0,12 2-23 15,-12-2 16-15,18 2 102 0,-18-2-138 0,25 0 115 16,-4 1-115-16,-2 1 121 0,6-2-122 16,2 0 119-16,2 0-119 0,2 2-18 0,5-1 35 15,0-1-24-15,3 2 29 0,-2-2-24 0,2 1 23 16,-3 0-26-16,4 1 29 0,-1-2-24 15,1 3 41-15,0-1-39 0,2-1 43 0,2 0-35 16,3 1 34-16,2-1-37 0,1 2 29 16,-4-2 101-16,4 1-121 0,0 0 105 0,-7-1-115 15,7 0 97-15,-6-1-111 0,6 1-23 0,-6-1 41 16,0 0-35-16,0 0 41 0,-2-1-35 0,2 1 40 0,-2 0-38 16,3 0 34-16,-4 0 98 0,1-1-124 15,1 1 99-15,-3 0-111 0,2 0 22 0,-1-1-11 16,0-1 0-16,-1 2 0 0,1 0 0 15,-3 0 0-15,2 0 0 0,-2 0 0 0,1 0 0 16,-1 0 0-16,-5 0 0 0,-2 0 0 0,1 0 0 16,0 0 0-16,1 0 0 0,-3 0 0 15,2 0 0-15,0 2 0 0,0-1 0 0,1-1 0 16,3 2 0-16,1-1 0 0,-1 0 0 0,0 1 0 16,1-2 0-16,-5 2 0 0,4-2 0 15,3 0 0-15,-1 0 0 0,0 1 0 0,0-1 0 16,0 0 0-16,-2 0 0 0,1 0 0 15,2 0 0-15,-3 2 0 0,3-2 0 0,-1 0 0 16,-1 0 0-16,1 0 0 0,2 0 0 16,-1 0 0-16,-1 0 0 0,4-2 0 0,0 2 0 15,0-1 0-15,2 1 0 0,6 0 0 0,-1-2 0 16,-1 0 0-16,2 0 0 0,0 1 0 16,-1-3 0-16,0 4 0 0,-2-3 0 0,-4 3 0 15,4-3 0-15,-4 1 0 0,4 0 0 16,2-1 0-16,-2 0 0 0,1 0 0 0,-1 0 0 15,3 0 0-15,-1 0 0 0,-1 0 0 0,1-1 0 16,-1 1 0-16,2 0 0 0,-2 0 0 16,1 0 0-16,-1-2 0 0,-3 2 0 15,-6-1 0-15,2 1 0 0,-3 1 0 0,1-3 0 16,-2 2 0-16,0-2 0 0,0 4 0 0,-2-2 0 16,-6 0 0-16,0 1 0 0,-2-1 0 15,-7 1 0-15,1 1 0 0,-3-1 0 0,-2 1 0 16,-2 0 0-16,-14 1 0 0,20-3 0 15,-20 3 0-15,15 0-1 0,-15 0-337 0,0 0-93 16,11 2-97-16,-11-2-104 0,0 0-209 0,0 0-872 16,-2 12-1393-16</inkml:trace>
  <inkml:trace contextRef="#ctx0" brushRef="#br0" timeOffset="60987.02">17654 7936 828 0,'0'0'716'0,"-3"-8"-138"0,3 8-96 15,0 0-91-15,0 0-84 0,-7-7-53 16,7 7-39-16,0 0-23 0,-6 11-16 0,6-11-10 15,-5 17-12-15,1-3-12 0,-1 1-3 0,2 1-15 16,-1 1-7-16,1 1-3 0,0 4 25 16,0-2-1-16,2-3-15 0,0 1-29 15,0 0-2-15,2-1-10 0,0-1-12 0,0-4-18 16,2-1-4-16,-3-11-14 0,7 17 10 0,-7-17-13 16,11 10-13-16,-11-10-18 0,12 3-2 0,-12-3-13 15,14-3 3-15,-14 3 1 0,17-7 5 16,-9 1 4-16,-1 0 6 0,3-3 0 0,-2-1 15 15,-2 0 7-15,0-2 11 0,-1 1 7 0,-2 0 4 16,-1 1 6-16,-2-2 7 0,0 12 11 16,-2-22 13-16,0 13 8 0,-3-2-3 0,2 3-5 15,-3 1-6-15,0 0-3 0,6 7-14 16,-17-7-6-16,17 7-8 0,-20-4-8 0,20 4-8 16,-21-2-9-16,21 2-8 0,-19 0-14 0,19 0-59 15,-14 0-59-15,14 0-50 0,0 0-34 16,-19 0-52-16,19 0-37 0,0 0 12 15,-12-1 20-15,12 1 12 0,0 0 15 0,0 0 16 16,0 0 22-16,0 0 29 0,0 0 28 0,-7-4 29 16,7 4 0-16,0 0 33 0,0 0 0 15,9-5 31-15,-9 5-6 0,0 0 26 0,13-6-7 16,-13 6 28-16,16-5-12 0,-16 5 44 0,21-5-2 16,-10 2 22-16,0 0 31 0,6 2 22 15,-3 0-17-15,1 1 18 0,2 1 1 0,0 0 4 16,-2 2 0-16,2 1 13 0,-2 1 4 15,-2 0 23-15,-1 3 15 0,-1 1 6 0,-3-1-10 16,-1 5 3-16,-1-4 14 0,-3 1-16 0,-1 2-8 16,-2-12-3-16,-2 23-3 0,0-8-5 15,0-1 2-15,-2 1-9 0,-1-1 14 16,-1-1-24-16,3-4-4 0,0 1 19 0,3-10 7 16,-7 15-14-16,7-15 14 0,-5 10-14 0,5-10-17 15,0 0-40-15,0 0-76 0,0 0 0 16,0 0 0-16,0 0 0 0,8-5 0 0,-8 5 0 15,10-16 0-15,-3 7 0 0,1-4 0 0,1 1 0 16,-1-1 0-16,0-1 0 0,-1 2 0 16,2-2 0-16,0 1 0 0,-2-2 0 0,0 2 0 15,1 1-139-15,-1 1-57 0,-1-1-66 16,0 2-61-16,-1 3-62 0,-5 7-68 0,9-13-85 16,-9 13-111-16,7-9-194 0,-7 9-557 0,6-7-1002 15</inkml:trace>
  <inkml:trace contextRef="#ctx0" brushRef="#br0" timeOffset="61941.99">18316 8120 766 0,'-12'4'670'15,"12"-4"-91"-15,0 0-25 0,0 0-48 16,0 0-45-16,-11-4-53 0,11 4-28 0,0 0-39 16,-5-7-30-16,5 7-24 0,0 0-29 0,-7-12-29 15,7 12-22-15,-8-11-13 0,8 11-22 16,-8-14-20-16,8 14-24 0,-10-15-9 0,3 5-20 15,-2 2-4-15,2 0-12 0,1 1-1 16,6 7-11-16,-14-10-19 0,14 10-20 0,-15-7-16 16,15 7-9-16,-17 4 3 0,5 3-2 0,0 0-3 15,-1 5-1-15,-1 0-6 0,0 3 4 16,3 0-6-16,-1 3 5 0,1 0-2 16,2-1-4-16,0 1-4 0,1-3 6 0,3-1-5 15,0 0-2-15,3-2 0 0,1-2-12 0,1-10-3 16,-1 16-3-16,1-16 3 0,3 14-3 15,-3-14 5-15,7 6 0 0,-7-6-5 0,12 2-30 16,-12-2-17-16,15-6-35 0,-3 2-30 0,2-5-33 16,1 0-30-16,2-4-22 0,-1-2 3 15,-1 0 12-15,3-3 16 0,-2-3 36 0,0-2 0 16,-1 0 58-16,0 1-10 0,-4 3 48 16,0 1-8-16,-1 0 17 0,-1 1 12 0,-2 3 37 15,0 2 47-15,-1 3 45 0,-6 9 21 0,6-15-18 16,-6 15-25-16,0 0 12 0,0 0 24 15,0 0 17-15,0 0 15 0,0 0-5 16,-4 12-14-16,1-3-3 0,-1 1-2 0,0 5-5 16,0 1-1-16,1 0-1 0,1 0-10 0,-1 4-4 15,2-3-11-15,0 0-14 0,1 0-10 16,2-1-10-16,1-1-2 0,0-2-11 0,3 0 8 16,-1-1-19-16,2-3 1 0,-2-1-9 0,-5-8 0 15,14 10-16-15,-14-10 4 0,17 6-4 16,-17-6-18-16,17 1-20 0,-17-1 1 0,21-6-12 15,-7 2-19-15,-1-3 6 0,-1 0-1 16,0-1-3-16,-1-2 0 0,0 1 7 0,-1-2 0 16,-1 1 10-16,-1-1 13 0,-1 0 12 15,-2 0 29-15,-1 2 36 0,-4 9 30 0,4-16 17 16,-4 16 9-16,1-14-1 0,-1 14-8 0,-2-12-1 16,2 12 4-16,-6-9-15 0,6 9-2 15,-9-7-26-15,9 7-11 0,0 0-11 0,-13-2-3 16,13 2 6-16,-13 5-12 0,13-5 4 15,-15 10 8-15,7 0-7 0,-1-1 8 0,0 3 5 16,2-2 1-16,2 2-2 0,0-2 1 0,3 2-2 16,2-12 3-16,-2 19-5 0,2-19 4 15,4 20-6-15,1-7 1 0,0-2-13 16,3 0 4-16,0 0-17 0,1-2 17 0,2 2-24 16,0-4 0-16,1 0-10 0,0 0-18 0,2-3-14 15,-3 0-23-15,1-1-22 0,-12-3-31 16,22 0-49-16,-22 0-30 0,22-2-18 0,-11 1-4 15,4-3-26-15,1-1-47 0,-2-2-53 16,0 2-22-16,-2-2 3 0,0-2-74 0,-1 2-71 16,1-2-51-16,-3-2-392 0,-2 0-544 0</inkml:trace>
  <inkml:trace contextRef="#ctx0" brushRef="#br0" timeOffset="62399.54">18744 8078 1223 0,'1'-14'415'16,"0"1"-30"-16,-1 13 10 0,0-17-41 0,0 17 5 15,0-12-19-15,0 12-38 0,0 0-47 16,0-15-46-16,0 15-27 0,0 0-2 15,0 0-1-15,0 0 1 0,0 0-6 0,0 0-9 16,0 0-4-16,0 0 5 0,0 0-5 0,0 0 3 16,6 13 3-16,-6-13 5 0,1 19 3 15,1-7-4-15,-1 5-7 0,0 1-17 0,1 0 2 16,-2 0-22-16,0 1-25 0,1 0-20 16,-1-3-13-16,0 3-13 0,1-1-8 0,-1-2-13 15,0-2 1-15,0-2-20 0,0-12-19 0,0 21-7 16,0-21-8-16,0 17 8 0,0-17-5 15,0 14 0-15,0-14-1 0,0 0-16 16,0 15-24-16,0-15-5 0,0 0-3 0,0 0 5 16,0 0 0-16,-4 9-4 0,4-9 1 0,0 0 2 15,0 0 10-15,-6-9-8 0,6 9 13 16,0 0 3-16,-5-14 13 0,5 14-3 0,-4-11 8 16,4 11 2-16,-3-15 4 0,3 15 4 15,-2-14 2-15,2 14 5 0,-3-14 8 0,3 14 13 16,0-13 8-16,0 13 5 0,0-12 13 0,0 12 14 15,4-14 11-15,-4 14 14 0,5-14 6 16,-5 14 14-16,8-13 11 0,-8 13 5 0,10-14 3 16,-5 6-7-16,5-1-8 0,-2-1-15 0,2 1-14 15,1 0-12-15,0 0-12 0,1-1-15 16,0 1-11-16,1 1-28 0,2 0-18 16,-1-1-35-16,2 1-50 0,3 1-29 0,0-1-27 15,1 2-28-15,-3 2-49 0,1-1-68 0,-1-1-98 16,0 3-114-16,-3 2-196 0,-2-1-934 15,-12 2-1314-15</inkml:trace>
  <inkml:trace contextRef="#ctx0" brushRef="#br0" timeOffset="63616.32">17599 9063 381 0,'0'0'349'0,"0"0"-27"0,0 0-10 15,0 0-16-15,0 0-9 0,0 0-9 0,0 0-23 16,0 0-14-16,0 0 0 0,13-1 5 15,-13 1 6-15,0 0 7 0,0 0-6 0,0 0-4 16,7-6-19-16,-7 6-24 0,0 0-27 16,0 0-10-16,5-10-19 0,-5 10-19 0,0 0-13 15,2-9-7-15,-2 9 4 0,0 0-6 16,1-13-3-16,-1 13-6 0,-2-11-9 0,2 11-3 16,-3-13-5-16,3 13-9 0,-5-15-6 0,5 15-4 15,-8-15 2-15,8 15-2 0,-10-13 6 16,10 13-9-16,-13-14-8 0,13 14-8 0,-12-11-2 15,3 7-7-15,9 4-5 0,-17-7-7 16,17 7 2-16,-23-2 5 0,23 2 4 0,-28 2 6 16,12 3 1-16,-1-1 4 0,2 3 9 0,-1-1-16 15,2 1 4-15,0 0-19 0,1 3 5 16,1-1-7-16,3 0 0 0,0 2-9 16,2-1 0-16,0 2-11 0,2-4-2 0,2 4 8 15,3-12-5-15,-1 19-6 0,1-19 3 0,5 24 5 16,0-11-8-16,3 0 2 0,1 0-4 15,0-1 1-15,4 3-8 0,-2-2 5 0,3-1-5 16,-2-1 5-16,0-1-8 0,0 0 5 16,-1 0-2-16,-1-1-2 0,1-1-3 0,-3 0 3 15,0 0 7-15,-8-8 3 0,12 11-5 0,-12-11 0 16,9 11 9-16,-9-11 129 0,4 11-148 16,-4-11 3-16,2 10 18 0,-2-10-3 0,0 0-1 15,-3 15 8-15,3-15 3 0,-4 9-2 16,4-9 3-16,-10 8-5 0,10-8 1 0,-14 7-4 15,14-7 0-15,-18 5-9 0,18-5-11 16,-22 4-22-16,9-3-11 0,2 0-21 0,-2 0-17 16,0-1-20-16,13 0-20 0,-26 0-32 0,13 0-28 15,1-2-30-15,-1 1-45 0,2 0-38 16,-1-2-44-16,2 1-39 0,10 2-64 0,-20-6-159 16,20 6-636-16,-14-8-853 0</inkml:trace>
  <inkml:trace contextRef="#ctx0" brushRef="#br0" timeOffset="64511.88">17573 9191 721 0,'13'2'604'0,"0"-1"-64"15,-13-1-3-15,20 2-95 0,-20-2-65 0,21 3-25 16,-21-3-27-16,19 0-49 0,-19 0-51 15,18 0 88-15,-18 0-160 0,19 0 4 0,-19 0-13 16,17-4-20-16,-17 4-24 0,15-4-14 16,-15 4-4-16,13-4-16 0,-13 4-2 0,12-6-12 15,-12 6-1-15,9-7-4 0,-9 7 9 0,7-8-9 16,-7 8 13-16,4-10-1 0,-4 10 13 0,0 0-11 16,0-16 6-16,0 16-18 0,-3-14 7 15,3 14 1-15,-6-13 7 0,6 13 5 0,-9-14 6 16,9 14-2-16,-10-12 3 0,10 12-13 15,-12-9-3-15,12 9-22 0,-14-4-6 0,14 4-11 16,-13-2 2-16,13 2-3 0,-18 4 2 16,18-4 1-16,-15 9 6 0,5-1 2 0,-1 2 2 15,3 0 24-15,-1 3 5 0,0 0 20 16,2 2-14-16,0 0 11 0,3 1-17 0,0 0 0 16,1 1-13-16,1-3-5 0,2 1-5 0,0-2-3 15,2 2-4-15,1-2-2 0,2 0-3 16,1-1-7-16,1-1-5 0,2-1 1 0,0-1-4 15,2-1-7-15,1-2-25 0,0 0 29 16,0-1-6-16,1-1-4 0,-2-1-23 0,-11-3-22 16,22 1-21-16,-22-1-24 0,24 0-25 0,-8-2 74 15,1-3-167-15,-2 0-31 0,3-2-36 0,0 0-12 16,2-3-25-16,0 1-13 0,0-3-18 16,2-1 4-16,-1-1-2 0,0-2 3 0,-4 3 0 15,3-1 11-15,-4 1 6 0,1-1 31 16,-3 0 61-16,0 0 49 0,-1 1 36 0,-1 0 28 15,-2 0 22-15,-1 1 51 0,-1-1 55 16,1 0 38-16,-2 1 31 0,-1 0-2 0,0 0 17 16,-1 2 3-16,0 0 31 0,-5 10 3 0,6-17 8 15,-6 17 19-15,5-15 15 0,-5 15 14 16,4-12 1-16,-4 12-1 0,1-12 7 0,-1 12-2 16,0 0 1-16,2-14 0 0,-2 14-7 15,0 0-12-15,2-11-12 0,-2 11-19 0,0 0-13 16,0 0-12-16,1-12-16 0,-1 12-4 0,0 0-13 15,0 0-11-15,0 0 3 0,0 0 15 16,0 0 18-16,0 0 11 0,0 0 1 16,-10 4 10-16,10-4-4 0,-7 13 10 0,3-4-19 15,-2 3-10-15,1 2-6 0,0 2-8 0,-1 3-11 16,1 1-1-16,-2 1-17 0,3 1-2 16,-1-1-18-16,1 2-2 0,1-2-14 0,0-1 2 15,2-1-8-15,0-1-7 0,1 0-4 0,1 0 0 16,1-1-4-16,0-2-10 0,2 1 1 15,1-2-3-15,1-1-3 0,1-1-5 0,0-1-3 16,-1-3-1-16,2-2-7 0,0 0-26 16,-8-6-18-16,15 7 5 0,-15-7-25 0,20 2-32 15,-20-2-39-15,20-2-5 0,-9 0-38 0,0-1-64 16,3 0-22-16,-1-3-8 0,-1 0-27 16,2 0-53-16,-4-1-22 0,2 1-7 15,-4-2-25-15,-1 3-111 0,-1-1-160 0,-6 6-297 16,10-13-592-16</inkml:trace>
  <inkml:trace contextRef="#ctx0" brushRef="#br0" timeOffset="64793.22">17999 9110 1334 0,'0'0'774'15,"0"0"-57"-15,-14 1-11 0,14-1-63 0,0 0-86 16,0 0-65-16,0 0-46 0,0 0-46 16,19 1-44-16,-19-1-52 0,22 0-38 0,-7 0-39 15,4 0-34-15,1-1-32 0,1 1-34 0,1 0-28 16,-1-1-19-16,1 1-26 0,1 0-55 16,-2-1-52-16,0-1-40 0,0 2-45 0,-1-1-48 15,-1 0-39-15,-1 0-51 0,-4 0-26 16,-14 1-38-16,23 0-26 0,-23 0-31 0,17 0-4 15,-17 0-42-15,11 3-101 0,-11-3-190 0,0 0-339 16,7 10-690-16</inkml:trace>
  <inkml:trace contextRef="#ctx0" brushRef="#br0" timeOffset="65891.66">17436 10058 119 0,'0'0'568'0,"0"0"-108"0,0 0-29 16,5-7-50-16,-5 7-25 0,0 0-40 16,0 0-27-16,0 0-18 0,8-8-23 0,-8 8-13 15,0 0-20-15,0 0-15 0,0 0-21 0,7-9-9 16,-7 9-11-16,0 0 2 0,0 0-3 15,6-6 1-15,-6 6-4 0,0 0-10 16,0 0 3-16,0 0-20 0,7-8-8 0,-7 8-8 16,0 0-10-16,0 0-7 0,0 0-15 0,0 0-10 15,0 0-5-15,0 0 27 0,0 0 10 16,0 0 13-16,0 0-10 0,10 5 11 0,-10-5-8 16,0 0 1-16,2 16 3 0,-2-16-9 15,1 18 7-15,-1-18 8 0,1 28 6 0,-1-9-8 16,-1-1-5-16,1 2 7 0,-1 0-18 0,-1 0-6 15,2 1-51-15,-2-1-43 0,1 0 0 16,0-1 0-16,-2-1 0 0,3 1 0 0,-2-3 0 16,1-2 0-16,0-2 0 0,1-12 0 15,-1 19 0-15,1-19 0 0,-2 14 0 0,2-14-18 16,0 13-106-16,0-13-22 0,0 0-27 16,0 12-34-16,0-12-36 0,0 0-17 0,0 0-14 15,0 0-7-15,0 0-10 0,0 0 15 0,0 0-16 16,0-14 47-16,0 14-8 0,0-19 24 15,0 19 47-15,-2-21 6 0,2 8 56 0,0 3 4 16,1-3 31-16,1-2-1 0,0 0 35 16,0 3 6-16,3 0 51 0,-3 4-10 0,-2 8 16 15,7-17 28-15,-7 17 16 0,9-14 19 0,-9 14 17 16,10-11 4-16,-10 11 6 0,11-6 7 16,-11 6-1-16,11-4-5 0,-11 4-7 0,12-1-6 15,-12 1-6-15,13 1 2 0,-13-1 21 16,11 3 38-16,-11-3 3 0,10 6 4 0,-10-6 18 15,9 9 12-15,-9-9 3 0,4 11-14 16,-4-11-17-16,1 14-15 0,-1-14-13 0,-2 15-29 16,2-15-12-16,-5 17-24 0,0-9-14 0,-1 3-13 15,-1-1-31-15,-1 1-28 0,1-1-25 16,-1-1-27-16,0-1-30 0,1 0-29 0,1-2-33 16,6-6-48-16,-14 10-50 0,14-10-48 15,-12 7-50-15,12-7-57 0,-11 5-90 0,11-5-237 16,0 0-435-16,0 0-795 0</inkml:trace>
  <inkml:trace contextRef="#ctx0" brushRef="#br0" timeOffset="67001.77">17898 10232 767 0,'0'0'737'0,"0"0"-95"16,11-6-81-16,-11 6-80 0,0 0-77 0,0 0-66 15,4-8-63-15,-4 8-54 0,0 0-51 16,0 0-35-16,1-14-28 0,-1 14-24 0,0 0-22 16,-2-14-9-16,2 14-8 0,-3-12-11 0,3 12-5 15,-8-15 12-15,8 15 23 0,-8-14 17 16,3 8 11-16,5 6 18 0,-13-13 9 0,13 13-12 15,-14-8-10-15,14 8-2 0,-15-4-6 16,15 4 5-16,-17 0-4 0,17 0-2 0,-18 7-16 16,7-1-15-16,1 3-9 0,0 1-9 0,1 2-10 15,2 1-9-15,0 0-5 0,0 2 1 16,2 0-1-16,3-1 24 0,0-2-6 16,0-1-3-16,2-11-2 0,2 20-5 0,-2-20-8 15,4 17-9-15,-4-17-4 0,8 14-7 0,-8-14-13 16,10 8-10-16,-10-8-13 0,13 5-16 15,-13-5-15-15,14-1-15 0,-14 1-15 0,17-5-18 16,-17 5-7-16,18-7-11 0,-8 0-6 16,2-1 1-16,-3-1 6 0,0 1-4 0,-2-3-15 15,2 1 24-15,-2-1 18 0,-2 1 22 0,0 2 16 16,-5 8 24-16,9-14 31 0,-9 14 29 16,5-11 36-16,-5 11 21 0,5-8 10 0,-5 8-3 15,0 0-3-15,0 0 19 0,0 0 27 16,0 0-3-16,0 0 4 0,0 0-1 0,10 3-13 15,-10-3-9-15,3 9 10 0,-3-9-6 16,7 15-11-16,-7-15-18 0,9 14-20 0,-5-6 5 16,2 3-14-16,2-1-7 0,2 0-4 0,-2-2-7 15,2 1-6-15,0-1-8 0,0 0-6 16,-1-3 2-16,1 0-4 0,-10-5-2 0,15 7 6 16,-15-7-5-16,18 3-1 0,-18-3 15 15,17-2-21-15,-17 2 19 0,18-4-20 0,-9-1 18 16,-2 1-27-16,6-4 23 0,-2 1-17 0,-2-2 21 15,1-1-14-15,-2 0 1 0,-1-1 0 16,-2-1 1-16,2 0 3 0,-3 0 6 16,-1 0 2-16,-1 2 6 0,-2 10 12 0,2-20 3 15,-2 20 8-15,-2-17 16 0,2 17 12 0,-4-15 3 16,4 15-1-16,-5-12-16 0,5 12-6 16,-10-8-6-16,10 8 2 0,-9-4-4 0,9 4 1 15,0 0-9-15,-18 0-1 0,18 0-7 16,-12 5-4-16,12-5-8 0,-13 8 7 0,13-8-1 15,-11 13 3-15,11-13-6 0,-8 16 9 0,8-16-10 16,-5 16 2-16,5-16-11 0,-1 16-7 16,1-16 2-16,2 17-22 0,-2-17-7 0,4 14-4 15,-4-14-15-15,6 12-4 0,-6-12-16 0,8 10-6 16,-8-10 8-16,10 6-37 0,-10-6 17 16,11 3-36-16,-11-3 25 0,0 0-29 15,16-2 33-15,-16 2-10 0,11-4 42 0,-11 4-9 16,10-6 37-16,-10 6-13 0,11-7 40 0,-11 7-21 15,7-6 33-15,-7 6-20 0,0 0 37 16,9-7-22-16,-9 7 25 0,0 0-34 0,0 0 30 16,0 0-24-16,0 0 28 0,13 1-11 15,-13-1 48-15,0 0-19 0,3 13 45 0,-3-13-14 16,1 16 36-16,-1-16-12 0,2 20 5 0,-2-7 13 16,0 1 4-16,0 5 6 0,0-1 10 15,0 1 8-15,-2 0 0 0,1 4 3 16,1-4-13-16,-1 0 6 0,0 1-13 0,-1-1-8 15,-1 0-19-15,1-1-1 0,0 0-14 0,-1 0-1 16,0-3-15-16,-2 0 3 0,0 0-18 16,-1-1-25-16,-3 0-25 0,1-2 0 0,-2 0 0 15,-2-1 0-15,-2 1 0 0,-4 0 0 0,3-3-57 16,-4 0-70-16,1-2-53 0,-3-1-63 16,-1 1 55-16,1-4-222 0,-1 0-77 0,0-2-74 15,-1-2-97-15,-5 0-119 0,5-4-654 16,-4-1-1040-16</inkml:trace>
  <inkml:trace contextRef="#ctx0" brushRef="#br0" timeOffset="68128.03">17380 11256 817 0,'0'0'694'0,"-7"-8"-68"0,7 8-51 15,0 0-58-15,-7-6-84 0,7 6-89 0,0 0-59 16,0 0-37-16,0 0-16 0,-15 1-17 15,15-1-10-15,-7 7-3 0,7-7-8 0,-5 14-6 16,5-14-3-16,-4 16-1 0,4-16-2 16,-2 20-3-16,2-20-1 0,0 22-7 0,1-11 10 15,-1 0-20-15,2 1-6 0,-1 0-12 16,1-2-6-16,1-1-17 0,0 5-15 0,4-3-22 16,-2-3-1-16,-5-8-15 0,10 14 4 0,-10-14-39 15,15 10-32-15,-15-10 0 0,16 6 0 16,-16-6 0-16,20 1 0 0,-20-1 0 0,20-5 0 15,-9 2 0-15,1-3 0 0,2 1 0 0,-3-3 0 16,-2 1 0-16,1-2 0 0,-2-1 0 16,-2 2 0-16,-2-1 0 0,-4 9 0 15,6-19 0-15,-6 19 0 0,1-17 0 0,-1 17 0 16,-3-17 0-16,3 17 0 0,-6-16 0 0,6 16 0 16,-10-12 0-16,10 12 0 0,-13-10 0 15,13 10 0-15,-16-6 0 0,16 6 0 0,-20-3 0 16,20 3 0-16,-22-2 0 0,22 2 0 15,-19-1-42-15,19 1-5 0,-18 0-12 0,18 0-11 16,-14 0-13-16,14 0-29 0,0 0-28 0,-16-2-26 16,16 2 6-16,0 0 36 0,0 0 22 15,0 0 16-15,0 0 15 0,0 0 9 16,0 0 10-16,3-10 11 0,-3 10-1 0,14-5 12 16,-14 5 8-16,17-5 4 0,-17 5 2 0,20-3 4 15,-7 1 6-15,0 1 11 0,4-1 6 16,2 1 19-16,0 1-1 0,-1 0-3 0,2 1-6 15,-2 1 7-15,1 1-4 0,0 0-3 0,-2 2-1 16,0-1 16-16,-2 3-6 0,0 0 3 16,-2 1 6-16,-1 2 6 0,-2 0-5 0,-2 1 15 15,-2 0 2-15,1 2-3 0,-3-2 11 16,-2 0 1-16,-2-11 21 0,2 18-7 0,-2-18 10 16,1 19-12-16,-1-19 13 0,-1 14 5 0,1-14 13 15,0 0-4-15,0 16 12 0,0-16-116 16,0 0 0-16,0 0 0 0,0 0 0 15,0 0 0-15,0 0 0 0,0 0 0 0,0 0 0 16,0 0 0-16,0 0 0 0,5-10 0 0,-5 10 0 16,5-14 0-16,-5 14 0 0,7-15-41 15,-2 5-128-15,0 3-23 0,1-4-40 0,0 0-39 16,2 1-44-16,1-1-26 0,1 1-25 16,-1 0-43-16,3-1-10 0,0 2-21 0,0 0-22 15,1 1-80-15,0 1-121 0,1 1-375 0,-2 0-652 16</inkml:trace>
  <inkml:trace contextRef="#ctx0" brushRef="#br0" timeOffset="69250.28">18086 11330 666 0,'0'0'665'0,"0"0"-68"0,0 0-21 0,0 0-55 16,0 0-35-16,0 0-31 0,0 0-37 0,0 0-52 16,0 0-34-16,0 0-26 0,0 0-26 15,0 0-29-15,0 0-31 0,0 0-27 0,0 0-40 16,0 0-7-16,0 0-21 0,0 0 99 16,-3-11-160-16,3 11-16 0,0 0-10 0,0 0-11 15,-2-13-5-15,2 13-17 0,0 0-12 0,-4-13-12 16,4 13 0-16,-3-12-12 0,3 12 6 15,-7-13-1-15,7 13-1 0,-7-13 5 16,7 13-7-16,-8-11 5 0,8 11 7 0,-8-10 0 16,8 10-2-16,-8-4-3 0,8 4 2 0,0 0 0 15,-15 1 5-15,15-1-1 0,-13 8 9 16,7-2 12-16,-3 4 3 0,2 1 2 0,1 1-6 16,0 1 11-16,1 1-4 0,0 0 9 15,1-1 0-15,2-1 6 0,0 1 3 0,2-13 3 16,0 21 2-16,0-21 2 0,0 19-2 0,0-19 4 15,5 17-12-15,-5-17 3 0,6 14-15 16,-6-14-3-16,7 9-13 0,-7-9-24 0,8 5-26 16,-8-5-19-16,12-2-33 0,-12 2-15 0,17-5 113 15,-9 1-162-15,5-5 2 0,-2 2 7 16,1-3 7-16,0-1 4 0,0-2 8 0,1-2 2 16,-3-1 5-16,0-2-4 15,1 0 22-15,-2-2-13 0,-1 0 27 0,0 1-17 0,0 1 32 16,-2 1-1-16,0 4 44 0,-1 0-3 15,-2 3 65-15,-3 10-6 0,5-14 28 0,-5 14-4 16,0 0 60-16,0 0 10 0,0 0 42 0,0 0-24 16,0 0 4-16,0 0 0 0,-8 14-3 15,8-14-12-15,-5 19 4 0,1-4 1 0,2 0 6 16,-2 2-7-16,3 1-16 0,-1-2 4 16,0 1-20-16,1 1 4 0,1 0-11 0,1-2-1 15,1-1-7-15,1-1-4 0,1 1-9 0,0-4-8 16,0-1-12-16,-4-10-5 15,11 13-6-15,-11-13-3 0,15 9-17 16,-15-9-1-16,16 4-8 0,-16-4-13 0,19 0-11 16,-19 0 7-16,21-5 2 0,-8 0 5 0,1-1-1 15,0 0 3-15,-1-1-3 0,-1-2 2 16,0 0 10-16,0-1-10 0,-2-1-8 0,-2 1-3 16,1-1 1-16,-4-1 4 0,1 0 2 15,-2 2 11-15,-2-1-6 0,-2 11 7 0,2-18 5 16,-2 18 6-16,-1-17 2 0,1 17 11 0,-3-14-2 15,3 14 4-15,-8-14 2 0,8 14 8 16,-11-8-12-16,11 8 4 0,-13-6 1 0,13 6 0 16,-17-2 2-16,17 2 2 0,-17 1 2 15,17-1-8-15,-19 5 1 0,7 2 1 0,0-1 7 16,1 3 13-16,1 0 5 0,2 2-8 16,-1 1 15-16,3 0-18 0,2 1 9 0,0-1-14 15,4 0 10-15,2-2-15 0,0 1 5 0,2 1-14 16,2-1 7-16,3 1-5 0,0-2-7 15,1-2 0-15,4 0-15 0,-1-2 1 0,2-1-35 16,-1-1-6-16,0 0-29 0,1-2-26 16,-3-1-24-16,1 1-38 0,-13-2-23 0,24 0-30 15,-11-2 91-15,-13 2-182 0,22-1 108 0,-10-2-184 16,3 0-21-16,-2-1 0 0,-3 1-12 16,1-1-16-16,-11 4-30 0,16-7-5 15,-16 7-2-15,14-8-4 0,-14 8 7 0,12-11-221 16,-12 11-189-16</inkml:trace>
  <inkml:trace contextRef="#ctx0" brushRef="#br0" timeOffset="69657.22">18564 11351 944 0,'0'0'278'0,"2"-19"-5"16,-2 19 22-16,1-15-28 0,-1 15 25 0,-1-14-24 16,1 14 19-16,-1-13-27 0,1 13 9 15,0 0 4-15,-2-15-5 0,2 15-25 0,0 0-30 16,-2-13-47-16,2 13-41 0,0 0 6 0,0 0 14 16,0 0 18-16,0 0 12 0,0 0 4 15,0 0 11-15,0 0 6 0,0 0 4 0,0 0-2 16,8 9-7-16,-8-9-6 0,2 14 2 0,-2-14-20 15,2 20-11-15,0-9-24 0,-2-1-6 16,1 3-28-16,0-1-6 0,-1 1-31 0,0-1-2 16,0 1-16-16,-1-2-7 0,1-11-4 15,-1 19-13-15,1-19-13 0,0 18-11 0,0-18 6 16,-1 13-2-16,1-13-14 0,0 0-21 16,-1 14-13-16,1-14 9 0,0 0-7 0,0 0 14 15,0 0-5-15,0 0 15 0,0 0-8 0,0 0 15 16,0 0-2-16,-7-10 10 0,7 10-1 15,0 0 4-15,1-15-4 0,-1 15 13 0,2-10-3 16,-2 10 19-16,3-10 5 0,-3 10-12 16,5-10 17-16,-5 10-10 0,6-12 10 0,-6 12 1 15,9-13 1-15,-9 13-3 0,10-13-1 0,-3 4-8 16,3-2-5-16,-1 3-3 0,0-4-5 16,3 2-7-16,0-1-25 0,-1 1-45 15,1 0-31-15,-1 1-44 0,1-1-57 0,-1 3-75 16,0-1-102-16,0-1-108 0,1 3-83 0,-3 0-232 15,3-1-62-15,1 2-367 0,3 0-838 16</inkml:trace>
  <inkml:trace contextRef="#ctx0" brushRef="#br0" timeOffset="71243.52">19495 11353 167 0,'0'0'718'15,"0"0"-119"-15,0 0-70 0,0 0-43 0,0 0-62 16,-9-5-34-16,9 5-26 0,0 0-23 0,0 0-17 16,0 0-34-16,-1-11-20 0,1 11-18 15,0 0-21-15,0 0-15 0,0-14-19 0,0 14-20 16,0 0-25-16,0 0-20 0,-1-14-19 0,1 14-27 16,0 0-19-16,-2-11-14 0,2 11-12 15,0 0-17-15,-8-11-19 0,8 11 0 16,-5-6-9-16,5 6-11 0,-8-6 6 0,8 6-7 15,-10-4 7-15,10 4-5 0,-12-3-5 0,12 3 8 16,-13-2-3-16,13 2 1 0,-17 2-1 16,17-2 4-16,-20 4 5 0,6 0 2 0,1 2 2 15,-1-1 12-15,3 1-2 0,1-1-4 16,0 0-4-16,10-5-2 0,-13 11-1 0,13-11 2 16,-8 10 5-16,8-10 13 0,-3 10-8 0,3-10 12 15,3 12-9-15,-3-12 7 0,10 16-7 16,-2-7 8-16,3 1-14 0,-1 1 11 0,2-2-5 15,0 2 5-15,2 1-6 0,-1-2 4 16,-1 0-5-16,0 0 1 0,1 0-9 0,-2-1 4 16,-1 1 3-16,0-2-3 0,-1 0-4 15,-2 0 0-15,0-1 4 0,-7-7 1 0,9 11-6 16,-9-11 8-16,4 12-3 0,-4-12 1 0,0 12 0 16,0-12-9-16,-4 13-2 0,4-13 10 15,-9 13-37-15,9-13 5 0,-15 12-10 0,5-5-15 16,-2 0-7-16,0-2-4 0,-1 1-4 0,1-2 1 15,1-1 14-15,11-3-16 0,-20 3 1 16,20-3-3-16,-17 3 1 0,17-3-10 0,-14 0 4 16,14 0-7-16,-11-2-3 0,11 2 8 0,0 0 7 15,-12-5 8-15,12 5 7 0,0 0 7 16,0 0 9-16,2-13 5 0,-2 13 7 0,7-8 2 16,-7 8 5-16,14-8 0 0,-6 3 10 15,5-1 10-15,2 0 25 0,0 0 9 0,1 0 11 16,3-1 6-16,2 0 23 0,-1 0 33 15,2-1 3-15,1-1 4 0,0 2-13 0,0-1-20 16,2-1-14-16,-2 1-3 0,0 0-21 0,1-1-6 16,-1 1-1-16,-1 1-8 0,-2-2-5 15,0 1-3-15,-1 0-9 0,-4 1-13 0,1 0-3 16,-4 2 0-16,0-3 4 0,0 2 2 16,-3 0 4-16,-2 1 4 0,-7 5 1 0,12-11 1 15,-12 11-2-15,8-11-4 0,-8 11 0 0,2-10-7 16,-2 10-4-16,0 0-6 0,-1-16 1 15,1 16-4-15,-9-12 7 0,9 12-4 16,-13-10-2-16,5 5 3 0,8 5-1 0,-17-7 9 16,17 7-1-16,-20-6-4 0,20 6 0 0,-20-2-1 15,20 2 5-15,-19 0 8 0,19 0-1 16,-19 2 4-16,19-2 11 0,-19 7 9 0,19-7 15 16,-15 10 7-16,8-4 18 0,-2 2 4 15,1 0 14-15,3 0 7 0,-2 3 7 0,3-1 14 16,0 1 0-16,2-1 0 0,2-10-22 0,-2 22 2 15,2-22-25-15,4 27 1 0,1-15-20 16,0 2 0-16,2-1-8 0,0-1-6 0,3-2-1 16,-1 0-10-16,2-2-6 0,3-1-1 0,-2-1-4 15,1-3-15-15,0-1-5 0,-1-1-23 16,0-1-5-16,-12 0-12 0,26-3-27 16,-11 1 14-16,2-2-11 0,-3 0-3 0,0-2-17 15,1 0 14-15,-1 0-8 0,0-3-8 0,-2 2-17 16,1-3 20-16,-2 0-16 0,2-3 6 15,0-1-1-15,0 0-1 0,-2-1 8 0,2-2 9 16,-2 2 10-16,0-2 13 0,-1 0 12 16,0 2 11-16,-1 1 12 0,-2 0 21 0,-1 0 27 15,1 2 34-15,0 1 22 0,-4 1 19 0,1 2 13 16,-4 8 2-16,5-15-8 0,-5 15-6 16,5-10-2-16,-5 10 1 0,0 0-6 15,3-13-12-15,-3 13-8 0,0 0-13 0,0 0-16 16,2-12-18-16,-2 12-5 0,0 0-1 0,0 0 10 15,0 0 1-15,-6 9 4 0,6-9 6 16,-6 13-3-16,3-3 5 0,-2 2 0 0,1 2 6 16,-2 1-12-16,0 1 16 0,2 1-6 15,-2 3 11-15,2 0-10 0,0-2 2 0,-1 0-6 16,2 0-20-16,2 0-23 0,0 0 0 0,1-1 0 16,0-1 0-16,2-1 0 0,0-1 0 15,1 0 0-15,3-1 0 0,0-1 0 0,0-1 0 16,1-1 0-16,0-3 0 0,0-1 0 0,0-1-2 15,-7-5-43-15,17 8-16 0,-17-8-2 16,16 3-17-16,-16-3-28 0,17 2-9 16,-17-2 96-16,17-5-188 0,-17 5-36 0,18-5-27 15,-9 1-4-15,-1 0-23 0,1-1-47 0,-2 0-46 16,0-1 2-16,0 0-16 0,-7 6-52 16,12-12-113-16,-12 12-636 0,9-12-815 15</inkml:trace>
  <inkml:trace contextRef="#ctx0" brushRef="#br0" timeOffset="71566.99">19904 11331 1082 0,'0'0'754'0,"0"0"-57"16,0 0-24-16,0 0-27 0,0 0-53 0,0 0-73 16,0 0-49-16,0 0-41 0,15-5-31 15,-15 5-53-15,22-2-40 0,-6 0-33 0,3-1-46 16,0 2-43-16,1-2-34 0,1 0-31 0,-2 1-22 16,1-1-23-16,0 2-18 0,-3-2-24 15,2 1-19-15,-3-1-31 0,-1 2-34 16,-3-2-16-16,0 2-23 0,-12 1-16 0,19-3 111 15,-19 3-157-15,17-3-5 0,-17 3-17 0,13-3-31 16,-13 3-69-16,0 0-68 0,14-3-81 16,-14 3-52-16,0 0-117 0,0 0-211 0,0 0-529 15,0 0-936-15</inkml:trace>
  <inkml:trace contextRef="#ctx0" brushRef="#br0" timeOffset="72662.25">17007 12337 497 0,'0'0'520'0,"0"0"-74"15,0 0-31-15,0 0-48 0,6-8-57 0,-6 8-31 16,0 0-38-16,0 0-27 0,7-5-42 16,-7 5 8-16,0 0-10 0,0 0-7 15,13-2-5-15,-13 2-16 0,0 0-3 0,11 3-12 16,-11-3-1-16,0 0-3 0,9 3-12 0,-9-3-1 15,0 0-5-15,10 5-17 0,-10-5-9 16,0 0-14-16,8 4-8 0,-8-4-10 0,0 0-6 16,0 0-4-16,10 6-6 0,-10-6 2 15,0 0 4-15,0 0 13 0,7 5 12 0,-7-5 15 16,0 0 7-16,4 9 0 0,-4-9 1 0,0 0 4 16,3 13 0-16,-3-13-5 0,0 11 5 15,0-11 13-15,0 15 5 0,0-15 2 16,-1 18 0-16,0-7 6 0,-1 4-5 0,-1 1-2 0,1 0-9 15,-2 3 8-15,1 4-9 0,-2-1-3 16,0 0-5-16,0 2-7 0,0-2-10 0,-1 2-3 16,2-2-4-16,-2 0-5 0,1-3-5 15,2 0-6-15,-1-2-12 0,0-3-16 0,1 1-22 16,1-3 0-16,0-2 0 0,2-10 0 16,-3 16 0-16,3-16 0 0,-2 12-53 0,2-12-96 15,0 0-31-15,-2 12-39 0,2-12-51 0,0 0-68 16,0 0-64-16,0 0-72 0,13-7-45 15,-13 7-76-15,9-13-186 0,-1 1-555 0,-1-2-938 16</inkml:trace>
  <inkml:trace contextRef="#ctx0" brushRef="#br0" timeOffset="72834.17">17242 12369 952 0,'0'0'755'0,"9"-12"-50"16,-9 12-77-16,5-7-63 0,-5 7-71 0,0 0-73 15,9-9-80-15,-9 9-66 0,0 0-51 16,0 0-46-16,9-4-63 0,-9 4-88 0,0 0-96 16,0 0-106-16,0 0-113 0,12 0-106 15,-12 0-121-15,0 0-236 0,8 4-339 0,-8-4-707 16</inkml:trace>
  <inkml:trace contextRef="#ctx0" brushRef="#br0" timeOffset="73084.25">17318 12468 607 0,'0'0'761'16,"-2"17"-47"-16,2-17-79 0,-2 18-29 0,0-7-90 15,0 3-17-15,-1 1-85 0,0 0-16 0,0 0-74 16,0 1-26-16,-1-2-62 0,2 2-30 16,0-2-33-16,-2 0-35 0,3-2-29 0,-1 0-26 15,0-2-17-15,2-10-15 0,-4 19-36 16,4-19-45-16,-2 16-35 0,2-16-31 0,-2 14-29 15,2-14-23-15,0 0 1 0,-1 14-43 0,1-14-16 16,0 0-55-16,0 0-9 0,0 0-34 16,0 0-2-16,0 0-14 0,0 0-27 15,0 0-36-15,7-10-39 0,-7 10-43 0,8-20-405 16,-1 5-423-16</inkml:trace>
  <inkml:trace contextRef="#ctx0" brushRef="#br0" timeOffset="73506.36">17410 12508 459 0,'12'-15'465'16,"-2"3"-78"-16,-1 0-50 0,0 3-6 15,-2 1 38-15,-1 2-24 0,-6 6 24 0,7-10 39 16,-7 10-13-16,0 0 20 0,9-6-47 0,-9 6 10 16,0 0-36-16,0 0 3 0,-3 10-42 15,3-10-29-15,-7 13-24 0,2-5-28 0,-1 3-26 16,0 0-26-16,0 1-31 0,-1-1-26 16,3-1-29-16,0-1-18 0,4-9 10 0,-5 16-49 15,5-16 26-15,-2 17-55 0,2-17-8 16,2 12-8-16,-2-12 5 0,5 13-9 0,-5-13-19 15,8 13 16-15,-8-13-1 0,11 12-3 0,-11-12 2 16,13 8 5-16,-13-8 7 0,14 11-3 16,-14-11 5-16,15 7 6 0,-15-7-1 0,16 7 1 15,-16-7 6-15,14 8-5 0,-14-8 0 16,12 7 0-16,-12-7 3 0,11 5 16 0,-11-5 27 16,7 7 12-16,-7-7 14 0,4 8 15 0,-4-8-1 15,0 0-7-15,0 14-3 0,0-14-1 16,-4 13-15-16,4-13-3 0,-7 13-18 0,7-13-1 15,-9 14-11-15,9-14-5 0,-12 13-8 16,12-13-21-16,-12 12-16 0,12-12-9 0,-13 10-13 16,13-10-13-16,-13 10-34 0,13-10-15 15,-14 8-24-15,14-8-14 0,-12 4-19 0,12-4-22 16,-10 3-19-16,10-3-76 0,0 0-29 0,-14 0-75 16,14 0-1-16,0 0-36 0,-7-7-6 15,7 7-30-15,0 0-46 0,0-17-43 0,0 17-410 16,7-22-551-16</inkml:trace>
  <inkml:trace contextRef="#ctx0" brushRef="#br0" timeOffset="73913.2">17653 12433 634 0,'13'-12'608'0,"-2"0"-108"0,0 2-21 0,-1 0-54 16,-1 1-24-16,-1 1-9 0,-1 2-13 0,-7 6-10 15,10-10-27-15,-10 10-30 0,9-9-27 16,-9 9-37-16,0 0-26 0,9-8-17 0,-9 8-6 15,0 0-7-15,0 0-11 0,0 0-14 0,12 5-10 16,-12-5-4-16,0 0 7 0,3 14-11 16,-3-14-12-16,1 16-10 0,-1-16-7 15,-1 23-11-15,0-6-3 0,-2 1-9 0,0 3-3 16,0 3-3-16,-2-1-13 0,0 1-5 0,1 1-73 16,0 0 0-16,-1-1 0 0,0 0 0 15,1 0 0-15,-1-2 0 0,3-3 0 0,1-1 0 16,0-1 0-16,2-4 0 0,-1-1 0 15,2-1 0-15,0-3 0 0,-2-8 0 0,9 17 0 16,-9-17 0-16,11 14 0 0,-11-14 0 0,13 9 0 16,-13-9 0-16,15 5 0 0,-15-5 0 15,18 4 0-15,-18-4 0 0,17-1 0 0,-17 1 0 16,19-4 0-16,-19 4 0 0,18-7 0 16,-8 4-87-16,-2-2-130 0,3-3-22 0,0 2-30 15,-4-3-43-15,0 3-18 0,-1-1-66 16,-6 7-40-16,12-13-51 0,-12 13-25 0,7-14-66 15,-7 14-140-15,5-14-413 0,-5 14-747 0</inkml:trace>
  <inkml:trace contextRef="#ctx0" brushRef="#br0" timeOffset="74194.73">17659 12550 1370 0,'0'0'779'0,"0"0"-14"16,0 0-49-16,0 0-35 0,0 0-113 0,0 0-62 16,0 0-38-16,9-11-41 0,-1 7-51 15,6-3-54-15,0 1-38 0,1 0-42 0,6-2-37 16,-1 0-36-16,0-1-33 0,1 2-30 16,-1 0-35-16,-1-1-71 0,-2 3 0 0,-2-1 0 15,1 1 0-15,-3-1 0 0,-2 3-112 0,-1 0-32 16,-10 3-22-16,16-5-33 0,-16 5-24 15,12-3-25-15,-12 3-30 0,10-4-29 0,-10 4-33 16,0 0-84-16,12-3-75 0,-12 3-122 16,0 0-132-16,0 0-470 0,0 0-830 0</inkml:trace>
  <inkml:trace contextRef="#ctx0" brushRef="#br0" timeOffset="75691.25">19140 12623 86 0,'0'0'729'0,"-5"-11"-148"16,5 11-77-16,-4-11-11 0,4 11-100 15,-6-14-15-15,6 14-62 0,-7-13 6 0,7 13-38 16,-11-12 5-16,11 12-62 0,-13-10 15 16,13 10-47-16,-15-8 22 0,15 8-50 0,-19-4 15 15,19 4-24-15,-22 0 3 0,22 0 2 0,-26 5-7 16,12 0-12-16,-2 1 0 0,3-1-26 16,-1 0-19-16,2 3-17 0,1-1-12 0,2-2-14 15,-1 2-13-15,10-7-12 0,-12 10 5 16,12-10-5-16,-7 15-9 0,7-15-4 0,-3 15-3 15,3-15-2-15,1 14-4 0,-1-14-2 0,5 17 5 16,-1-9-11-16,1 0 1 0,0 1 1 16,1-3-6-16,0 2 0 0,1-2-11 0,-1 1-15 15,-6-7-20-15,11 12-41 0,-11-12-28 16,10 11-24-16,-10-11-6 0,7 12-8 0,-7-12-18 16,2 11-9-16,-2-11 10 0,-1 12 16 15,1-12 20-15,-7 15 25 0,7-15 27 0,-11 14 20 16,5-9 20-16,-1 2 22 0,0-1 18 0,-2-2 27 15,9-4 28-15,-16 9 5 0,16-9 8 16,-17 7 18-16,17-7 5 0,-12 5-18 0,12-5-22 16,0 0-21-16,-15 5-7 0,15-5-6 15,0 0-8-15,0 0-1 0,0 0-12 0,0 0 14 16,0 0 1-16,0 0-8 0,0 0 0 0,9-7-1 16,-9 7 4-16,14-4 1 0,-14 4 6 15,19-6 17-15,-4 2 17 0,2-1 5 0,0 0 7 16,3-1 31-16,2-2-21 0,-1-1 23 0,2 1-22 15,3-3 26-15,1 1-30 0,-1 0 15 16,-1-1-29-16,-3 0-5 0,-1 2-2 16,0 0-2-16,-2 0-8 0,-1 1-5 0,-3 0 0 15,-1 1 6-15,-2-1 11 0,1 2 9 0,-2-1 8 16,-3 1 7-16,-1 0-5 0,-7 6 6 16,13-12-8-16,-13 12-7 0,8-10-4 0,-8 10-10 15,6-12-4-15,-6 12-8 0,1-11-5 16,-1 11-5-16,0-12-7 0,0 12 4 0,-4-13-5 15,4 13-7-15,-7-13-8 0,7 13-5 0,-10-12 3 16,10 12-15-16,-14-11 5 0,14 11-1 16,-14-7 4-16,14 7-7 0,-16-5 0 15,16 5 9-15,-18 1 1 0,18-1-3 0,-20 4 14 16,8 2 10-16,0 1 1 0,2 1 9 0,0 2 9 16,0 0 1-16,3 2 0 0,-1 1 11 15,4 1 7-15,1 0 7 0,-1 2 11 0,3-4 2 16,2 1 2-16,0-2-6 0,4 3-6 0,0 0-4 15,1-3-4-15,2 0-1 0,1-1-6 16,1-2 0-16,1 0-5 0,2-2-5 0,0-2-7 16,0 1-11-16,4-4-2 0,0 1-11 15,0-1 0-15,0-1 0 0,1-2 0 0,0 0 0 16,0-2 0-16,1 0 0 0,2-1 0 0,-1-1 0 16,0-2 0-16,0-1 0 0,-2 1 0 15,-1 0 0-15,-3-1 0 0,0 1 0 16,-2-3 0-16,1 4-9 0,-4-3-2 0,1 1 7 15,-2-1 2 1,0 2 4-16,-4-1 0 0,1 1 0 0,-5 8 7 0,4-17-5 0,-4 17-6 16,2-18-1-16,-2 18-8 0,-2-19-2 0,2 19-1 15,-5-20-2-15,1 12 1 0,0 0 2 0,-2 1 0 16,0 1-2-16,6 6-9 0,-14-11 5 16,14 11 6-16,-16-2 0 0,16 2 7 0,-16 2 5 15,6 3 8-15,1-1 7 0,2 2 4 16,-4 1 3-16,0 2 1 0,3 0 1 0,-1 1 0 15,2-1 5-15,2 0-1 0,5-9-12 16,-6 16-15-16,6-16 0 0,-3 16 0 0,3-16 0 16,1 17 0-16,-1-17 0 0,4 14 0 15,-4-14 0-15,8 13 0 0,-8-13 0 0,11 9 0 16,-11-9-21-16,12 5-62 0,-12-5-4 0,15 3-11 16,-15-3-6-16,12-3 0 0,-12 3 10 15,18-5 10-15,-18 5 10 0,14-6 8 0,-14 6 16 16,14-8 13-16,-14 8 13 0,11-6 13 15,-11 6 21-15,8-4 19 0,-8 4 13 0,0 0 14 16,10-5 6-16,-10 5-6 0,0 0-8 16,0 0-6-16,0 0 9 0,9 8 22 0,-9-8 9 15,0 14 2 1,0-14-1-16,-1 21 1 0,1-3 1 0,-2 1-35 16,0 4-50-16,0 2 0 0,-3 6 0 15,1 0 0-15,-1 1 0 0,0 1 0 0,0-1 0 16,0 0 0-16,-1-1 0 0,2 0 0 15,0-6 0-15,1 0 0 0,1-1 0 0,-1-3 0 16,0-2 0-16,1-1 0 0,0-2-193 0,0-2-183 16,0-3-84-16,2-11-171 0,-4 16-155 15,4-16-1028-15,-3 12-1516 0</inkml:trace>
  <inkml:trace contextRef="#ctx0" brushRef="#br0" timeOffset="77096.2">19754 12582 800 0,'0'0'634'16,"-9"-9"-86"-16,9 9-100 0,0 0-59 0,0 0-99 16,0 0-14-16,0 0-41 0,-9 4 3 0,9-4-42 15,-4 9 16-15,4-9-28 0,-2 17 21 16,2-17-26-16,-2 23 33 0,1-12-37 0,1 5 3 16,0-1-7-16,0 0-8 0,0-4-8 0,0 1-14 15,2 0-16-15,-2-12-28 0,1 22-16 16,-1-22-22-16,3 18-7 0,-3-18-10 15,4 16-15-15,-4-16-20 0,6 12-19 0,-6-12-8 16,8 5-23-16,-8-5-37 0,0 0-25 0,17 0-16 16,-17 0 14-16,16-6-38 0,-8 2 27 15,1-5-9-15,2 1 41 0,-1-3-15 0,0-1 41 16,-1 0-13-16,1-2 34 0,-2 1-19 16,-1 0 34-16,0-2-19 0,0 2 40 0,-1 2-9 15,-2 1 56-15,-4 10 2 0,6-13 45 0,-6 13-21 16,5-11 27-16,-5 11-40 0,0 0 28 15,0 0-14-15,0 0 44 0,0 0-17 0,0 0 19 16,0 0-27-16,2 11 18 0,-2-11-15 16,0 0 15-16,1 16-27 0,-1-16 5 0,4 16-10 15,-4-16-3-15,5 16-1 0,-1-7-6 16,1-2-3-16,1 5-11 0,2-3-2 0,0 1-6 16,2-2 0-16,0-1-9 0,2 0 3 0,-1-1 1 15,-2-3-11-15,1 0-7 0,-10-3-1 16,20 4-16-16,-20-4-11 0,21-1-21 0,-10 0-15 15,1-4-19-15,3 2-20 0,-1-3 3 16,0-1-41-16,0 0 13 0,-3-1-24 0,1 0 13 16,0-2-29-16,-2 0 40 0,-2 1-16 0,1-2 39 15,-2 1-11-15,-2-1 43 0,-1 2-14 16,-2-1 40-16,-2 10-9 0,3-18 37 0,-3 18-8 16,-1-16 51-16,1 16-23 0,-5-15 33 15,5 15-28-15,-8-10 36 0,8 10-9 0,-10-5 33 16,10 5-10-16,-13-1 17 0,13 1-19 15,-16 4 13-15,16-4-22 0,-17 8 15 0,9-3-31 16,-1 4 15-16,-1-1-34 0,1 3 23 0,2 1-16 16,0-1 2-16,3 2 17 0,1-2-6 15,1 0-1-15,2-11-6 0,0 19-3 0,4-7-8 16,-2-3-4-16,6 3-2 0,-2-1-4 16,2 0-5-16,0-1-9 0,3-1-1 0,0-2-15 15,-1 1-19-15,1-3-15 0,-1-1-26 0,-10-4-17 16,21 2-17-16,-21-2-26 0,23-2-36 15,-7-2-25-15,2 0 4 0,-3-3-32 16,1-1 0-16,1 0-58 0,1-2 14 0,-5 2-14 16,1-1 57-16,-2 0 15 0,-1-1 55 0,-1 1 15 15,-1-1 46-15,-2 1 20 0,-1 2 36 16,-6 7 9-16,10-16 59 0,-10 16 2 0,6-14 54 16,-6 14-5-16,4-13 49 0,-4 13-4 0,3-11 42 15,-3 11-26-15,0 0 23 0,3-11-46 16,-3 11-6-16,0 0-53 0,0 0 18 0,0 0-21 15,0 0 31-15,0 0-31 0,0 0 17 16,3 15-29-16,-3-15-11 0,-1 14-2 0,1-14 2 16,-2 21 9-16,2-21 0 0,-2 21-5 15,0-11-8-15,2-10-7 0,-2 19-8 0,2-19 0 16,-2 16 1-16,2-16 0 0,-3 15 8 0,3-15 28 16,-1 10 11-16,1-10 6 0,0 0-15 15,-2 12-17-15,2-12-18 0,0 0-8 0,0 0-13 16,0 0-10-16,0 0-10 0,0 0-8 15,0 0-10-15,4-13 1 0,-4 13-5 0,4-15 11 16,-4 15-24-16,6-19 17 16,-1 7-25-16,1-3 20 0,-1 2-21 0,0 1 28 0,0-1-15 15,1 1 30-15,-2 4-26 0,1-1 25 0,-5 9-26 16,9-13 43-16,-9 13 2 0,7-9 34 0,-7 9-14 16,8-6 25-16,-8 6 1 0,0 0 31 15,0 0-3-15,16 1 27 0,-16-1-16 16,7 6 3-16,-7-6 3 0,7 12-3 0,-7-12-1 15,3 18-3-15,-3-18-8 0,2 20-6 0,-2-20-11 16,3 21-14-16,-3-21-11 0,-1 22-9 16,1-22-14-16,-2 22-24 0,2-22-37 0,0 21-54 15,0-21-59-15,0 17-59 0,0-17-60 16,0 13-65-16,0-13-93 0,0 0-62 0,2 15-162 16,-2-15-853-16,0 0-1142 0</inkml:trace>
  <inkml:trace contextRef="#ctx0" brushRef="#br0" timeOffset="77909.49">20766 12616 566 0,'0'0'674'16,"-9"-8"-113"-16,9 8-61 0,-9-9-23 15,9 9-65-15,-11-9-12 0,11 9-58 0,-11-8 9 16,11 8-73-16,-11-7-4 0,11 7-70 16,-12-3-6-16,12 3-67 0,0 0 11 0,-17 0-33 15,17 0 27-15,-17 5-26 0,9 0 12 0,-2 2-39 16,-1 1 14-16,1 1-22 0,1 0 12 16,0 2-18-16,2 0-2 0,0 1 8 0,1 0 10 15,2 0 2-15,1 2 4 0,0-3 5 16,1 2 0-16,2-13-2 0,0 22-5 0,2-12 1 15,3 3 1-15,0 0-14 0,1-1 0 16,1-2-4-16,1 2-5 0,4-3-9 0,-1 0-12 16,3-2-4-16,-1-2-1 0,0-1-14 0,3-1-11 15,2-2-16-15,-2-1-12 0,2-2-14 16,0 0-5-16,1-2-10 0,-2-1-2 0,4-1 2 16,-3 0-14-16,-1-1-1 0,-3 0-1 15,1-2 12-15,-1 0-2 0,-1 2 5 0,1-4 4 16,-5 3 12-16,2-3 4 0,-5 1 9 0,3 0 1 15,-4-1 7-15,-1 3 4 0,-1-3 2 16,-3 11 6-16,2-18 9 0,-2 18 1 16,0-19 4-16,0 19 6 0,-5-17 6 0,5 17 8 15,-9-15-10-15,9 15 21 0,-11-10-48 0,11 10-1 16,-15-7-4-16,15 7 32 0,-18 0-42 16,18 0 4-16,-18 4 7 0,4 2 9 0,1 2 14 15,1 2 12-15,-1 3 11 0,1 0 16 0,0 1 5 16,2 2 9-16,4-1 10 0,-1 1 9 15,4-1 0-15,1 2-88 0,4-4-8 0,0 2 0 16,6 1 0-16,-1-2 0 0,5 1 0 16,2-3 0-16,2 0 0 0,2-2 0 0,0-3 0 15,3-1 0-15,-1-1 0 0,-1-3 0 0,2-1 0 16,0-1 0-16,0-2 0 0,-1 1 0 16,1-4-219-16,-3 2-35 0,0-2-19 15,1 0-15-15,-4-1-20 0,1 1-17 0,-3 0-16 16,-2 0-30-16,0 1-7 0,-11 4-27 0,14-7-112 15,-14 7-222-15,14-8-448 0,-14 8-798 16</inkml:trace>
  <inkml:trace contextRef="#ctx0" brushRef="#br0" timeOffset="129492.62">2967 6923 344 0,'0'0'651'0,"0"0"-107"0,0 0-47 0,8-8-28 15,-8 8-35-15,0 0-19 0,0 0-29 0,0 0-15 16,4-11-27-16,-4 11-30 0,0 0-38 15,0 0-34-15,1-11-29 0,-1 11-34 0,0 0-13 16,0 0-22-16,0-14-2 0,0 14-18 0,0 0 3 16,-1-12-14-16,1 12 6 0,0 0-15 15,-1-15 2-15,1 15-16 0,-1-11 12 0,1 11 118 16,-2-12-150-16,2 12 13 0,-3-14 3 16,3 14 4-16,-5-14-6 0,5 14 3 0,-6-13-11 15,6 13-6-15,-8-13-6 0,8 13-8 0,-10-12-7 16,10 12-3-16,-13-11-4 0,13 11 1 15,-15-10-34-15,15 10-9 0,-19-6 0 16,8 4 0-16,11 2 0 0,-23 0 0 0,11 0 0 16,-7 2 0-16,1 3 0 0,-2 1 0 0,-1 3 0 15,-2 0 0-15,0 4 0 0,-2 0 0 16,2 2 0-16,1 1 0 0,2-3 0 0,2 1 0 16,3-2 0-16,0 0 0 0,1 1 0 15,3-2 0 1,0 1 0-16,2-2 0 0,1 1 0 15,1-1 0-15,2 0 0 0,5-10 0 0,-6 16 0 16,6-16 0-16,-1 15 0 0,1-15 0 0,4 13 0 16,-4-13 0-16,6 15 0 0,0-8 0 15,1-1 0-15,-1 1 0 0,0-1 0 0,3 4 0 16,1-1 0-16,-2 0 0 0,1 0 0 16,-1 3 0-16,1-2 0 0,-2 5 0 0,0 0 0 15,-2 3 0-15,-1 3 0 0,-1 1 0 0,-1 2 0 16,-2-1 0-16,0 1 0 0,-2 1 0 15,-1 0 0-15,0-2 0 0,0 1 0 16,0-2 0-16,0-3 0 0,1 0 0 0,0-3 0 16,0 1 0-16,1-3 0 0,0-2 0 0,1-12 0 15,0 20 0-15,0-20 0 0,2 18 0 16,-2-18 0-16,5 17 0 0,-5-17 0 0,8 15 0 16,-2-8 0-16,1 1 0 0,-1-2 0 0,3 3 0 15,0 0 0-15,1-1 0 0,-1 2 0 16,0-2 0-16,1 3 0 0,-1 0 0 0,-1 1 0 15,-1 2 0-15,0 2 0 0,0 2 0 16,-2 3 0-16,-1 0 0 0,0 3 0 0,-1 0 0 16,1 0 0-16,-2 1 0 0,0 2 0 0,-2-2 0 15,1 2 0-15,-1-1 0 0,-1 1 0 0,1 1 0 16,-1-2 0-16,-1 1 0 0,1 0 0 0,-2-1 0 16,2 2 0-16,-1-3 0 0,2 2 0 15,-1 0 0-15,1 1 0 0,-1 0 0 0,1 2 0 16,0 5 0-16,0-1 0 0,0 1 0 15,0 2 0-15,-1 1 0 0,1 0 0 0,-1 1 0 16,0 6 0-16,0-7 0 0,0 6 0 0,-1-6 0 16,1 0 0-16,-1-1 0 0,2-1 0 15,0 1 0-15,0-2 0 0,0 0 0 16,0 1 0-16,0-1 0 0,0 0 0 0,0-1 0 16,2 1 0-16,-1 1 0 0,0-1 0 0,0 0 0 15,1 2 0-15,-1-1 0 0,0 0 0 16,1-1 0-16,-1 2 0 0,1-1 0 0,1-2 0 15,-3 2 0-15,1-1 0 0,0-1 0 16,-1 0 0-16,0-5 0 0,1 1 0 0,-1 1 0 0,-1-3 0 16,1 2 0-16,0-1 0 0,-1 0 0 0,0 0 0 15,1 1 0-15,0-2 0 0,0 0 0 16,0 1 0-16,0-1 0 0,2-2 0 0,-2 2 0 16,2-1 0-16,-1 0 0 0,0-1 0 0,0 2 0 15,1-4 0-15,0 1 0 0,0-1 0 16,-2 0 0-16,2-1 0 0,0-1 0 0,-1-2 0 15,1-2 0-15,-1-1 0 0,0 0 0 16,1 0 0-16,-1-3 0 0,-1-2 0 0,2 0 0 16,-2 0 0-16,0-12 0 0,3 20 0 0,-3-20 0 15,2 21 0-15,-2-21 0 0,2 20 0 16,-2-20 0-16,3 18 0 0,-3-18 0 0,2 16 0 16,-2-16 0-16,2 15 0 0,-2-15 0 15,2 12 0-15,-2-12 0 0,2 11 0 0,-2-11 0 16,1 11 0-16,-1-11 0 0,0 0 0 0,2 16 0 15,-2-16 0-15,2 12 0 0,-2-12 0 16,3 11 0-16,-3-11 0 0,2 12 0 0,-2-12 0 16,4 12 0-16,-4-12 0 0,5 13 0 15,-5-13 0-15,3 11 0 0,-3-11 0 0,3 10 0 16,-3-10 0-16,3 9 0 0,-3-9 0 0,0 0 0 16,4 13 0-16,-4-13 0 0,0 0 0 0,5 12 0 15,-5-12 0-15,4 8 0 0,-4-8 0 16,4 10 0-16,-4-10 0 0,6 10 0 0,-6-10 0 15,6 11 0-15,-6-11 0 0,7 12 0 16,-7-12 0-16,7 13 0 0,-7-13 0 0,8 13 0 16,-8-13 0-16,7 12 0 0,-7-12 0 0,6 14 0 15,-6-14 0-15,7 14 0 0,-7-14 0 16,7 15 0-16,-2-6 0 0,1 2-222 16,0 0-345-16,4 0-114 0,1-2-198 0,0-1-964 15,0-3-1555-15</inkml:trace>
  <inkml:trace contextRef="#ctx0" brushRef="#br0" timeOffset="129602.47">3339 10909 1887 0,'0'15'780'15,"2"-2"-191"-15,0-1-122 0,0-4-137 0,-2-8-176 16,8 15-212-16,-8-15-259 0,9 12-890 0,-9-12-817 16</inkml:trace>
  <inkml:trace contextRef="#ctx0" brushRef="#br0" timeOffset="131266.89">612 7407 215 0,'0'0'642'16,"0"0"-104"-16,0 0-65 0,0 0-49 0,0 0-30 15,0 0-71-15,-4-7 8 0,4 7-46 0,0 0 18 16,0 0-42-16,0 0 19 0,0 0-45 16,0 0 21-16,0 0-33 0,0 0 15 15,0 0-31-15,0 0 6 0,-5-9-30 0,5 9-14 0,0 0-24 16,0 0-28-16,0 0-21 0,0 0 13 16,0 0 23-16,0 0 1 0,0 0 2 15,0 0 11-15,15 1 15 0,-15-1 2 0,13-1 7 16,-13 1-8-16,19-1-10 0,-19 1-11 0,26-2-105 15,-7 2-36-15,0-2 0 0,2 1 0 16,0-1 0-16,-1 0 0 0,1 1 0 0,0-1 0 16,-1 2 0-16,1-3 0 0,-2 2 0 15,-1-1 0-15,-1 1 0 0,0-2 0 0,-4 2 0 16,-13 1 0-16,20-2 0 0,-20 2 0 0,18-2 0 16,-18 2 0-16,12-2 0 0,-12 2-37 15,0 0-203-15,16-1-62 0,-16 1-66 0,0 0-120 16,0 0-72-16,0 0-8 0,12 3-450 0,-12-3-445 15,0 0-1083-15</inkml:trace>
  <inkml:trace contextRef="#ctx0" brushRef="#br0" timeOffset="131965.26">712 7528 585 0,'0'0'631'15,"0"0"-74"-15,0 0-59 0,10-3-45 0,-10 3-26 16,0 0-16-16,0 0-7 0,0 0-7 16,0 0-23-16,5 7-19 0,-5-7-25 0,0 0-32 15,-5 13-32-15,5-13-21 0,-10 14-32 16,3-5-14-16,-2 2-14 0,-2 1-22 0,0 1-16 16,-2 1-16-16,-3 2-17 0,1-1-19 15,-4 4-18-15,-2-1-8 0,0 2-19 0,-2-2-8 16,-1 1-7-16,1-2-6 0,0 1-8 15,0-2-4-15,1 0-37 0,0-1-20 0,5-4-29 32,1 0-56-32,3-3-81 0,1 0-48 0,1-1-96 0,2-2-30 0,9-5-115 0,-12 5-77 15,12-5-119-15,0 0-774 0,0 0-1085 0</inkml:trace>
  <inkml:trace contextRef="#ctx0" brushRef="#br0" timeOffset="132184">511 7686 626 0,'11'-8'580'0,"0"5"-63"16,-11 3-33-16,19-1 5 0,-19 1-20 0,17 3-19 16,-17-3-22-16,17 14-14 0,-7-4-39 15,-1 3-39-15,0 4-33 0,-2 2-32 0,0 3-28 16,-2 0-33-16,0 2-32 0,-2-2-34 16,0 1-18-16,-2 2-29 0,0-2-14 0,-1-2-16 15,0 0-15-15,-1-2-18 0,0 0-43 0,0-3-51 16,1 1-50-16,-2-5-48 0,2 1-36 15,0-13-64-15,-1 17-59 0,1-17-122 0,0 0-152 16,2 10-151-16,-2-10-556 0,0 0-901 16</inkml:trace>
  <inkml:trace contextRef="#ctx0" brushRef="#br0" timeOffset="132387.75">768 7847 571 0,'0'0'702'0,"7"-7"-70"0,-7 7-24 15,0 0-62-15,12 3-22 0,-12-3-18 16,7 11-37-16,-4-4-42 0,3 7-46 0,-1 2-35 16,0 0-42-16,0 1-39 0,-2 1-46 15,1 0-48-15,0 0-29 0,-1-1-29 0,1-1-22 16,-1 1-21-16,2-2-36 0,-2-2-63 16,-1-1-70-16,-2-12-67 0,5 15-69 0,-5-15-52 15,5 14-65-15,-5-14-72 0,0 0-111 0,5 8-168 16,-5-8-660-16,0 0-964 0</inkml:trace>
  <inkml:trace contextRef="#ctx0" brushRef="#br0" timeOffset="132637.84">1061 7428 1344 0,'0'0'720'0,"7"-4"-34"0,-7 4-47 0,0 0-22 16,15-5-107-16,-15 5-59 0,15 0-73 16,-15 0-37-16,21-2-46 0,-21 2-46 0,27 0-49 15,-9 0-45-15,1 0-26 0,-1-1-22 0,1 0-24 16,-1 1-18-16,0-2-27 0,-3 2-65 16,-1 0-46-16,-14 0-54 0,24-2-34 15,-24 2-13-15,20-1-81 0,-20 1-43 0,18-1-90 16,-18 1-68-16,12 0-27 0,-12 0-967 0,0 0-1064 15</inkml:trace>
  <inkml:trace contextRef="#ctx0" brushRef="#br0" timeOffset="132874.97">1099 7503 201 0,'-11'10'688'0,"11"-10"-105"16,-8 9-70-16,8-9-35 0,-4 13-28 0,4-13-23 16,-5 19-31-16,4-9-14 0,-2 5-31 15,2 2-50-15,-1 0-39 0,2 1-46 0,-1 1-18 16,0 0-60-16,0 0-1 0,0 0-49 0,1-1-24 16,-2 0-102-16,2-1-47 0,-1 0-100 15,1-3-46-15,0-2-89 0,0-12-91 0,0 21-190 0,0-21-663 16,0 14-873-16</inkml:trace>
  <inkml:trace contextRef="#ctx0" brushRef="#br0" timeOffset="133459.71">1144 7657 521 0,'0'0'596'15,"10"-7"-68"-15,-10 7-54 0,10-3-56 0,-10 3-52 0,0 0-28 16,13-2-38-16,-13 2-44 0,11 4-44 15,-11-4-37-15,8 8-26 0,-8-8-13 0,6 14-50 16,-6-14-1-16,4 18-61 0,-4-18 9 0,-2 27-45 16,-2-11 25-16,-1 2-26 0,-1 0 25 15,-2 2-25-15,-2-1 30 0,3-1-16 0,-2 0 52 16,0-5-10-16,2 1 36 0,1-2-27 16,0-2 13-16,2-3-36 0,4-7 10 0,-8 12-29 15,8-12 28-15,0 0-33 0,0 0-1 0,0 0-70 16,0 0-31-16,0 0-54 0,16-2 23 15,-7-7-44-15,0 0-15 0,3-2-44 16,2-3-25-16,0 1-30 0,-1-2-2 0,1 1 7 16,-1-3 37-16,0 1 43 0,0 0 49 0,-1 0 70 15,-1 1 120-15,-2 1 81 0,-1 0 58 16,-1 2 13-16,1 1 16 0,-3 0 13 0,0 3 12 16,-5 8 0-16,7-14-12 0,-7 14-16 15,5-8-22-15,-5 8-22 0,0 0-2 0,7-8 10 16,-7 8 1-16,0 0 2 0,0 0 9 0,6 6 15 15,-6-6-1-15,4 14-9 0,-1-4-1 16,-1 7 6-16,2 0 4 0,0 5-2 0,-1 2-1 16,0 3 2-16,0-1 8 0,-1 7 0 0,0-5-3 15,-1 1-5-15,0-2-8 0,-1 0-15 16,0-2-140-16,0-1-29 0,-1-2 0 16,0-2 0-16,-1-2 0 0,1-2 0 0,-1 1 0 15,0-4 0-15,-3 1 0 0,2-2 0 0,-3 0 0 16,0-2 0-16,-2 0 0 0,-3 0 0 15,-1-3 0-15,-2 0 0 0,0-2 0 0,-4-1 0 16,0-1 0-16,-3-3 0 0,-1-1-225 16,-3-2-254-16,-5-5-95 0,0-2-99 0,-1-2-224 15,-1-7-792-15,2-2-1364 0</inkml:trace>
  <inkml:trace contextRef="#ctx0" brushRef="#br0" timeOffset="133897.46">1721 7354 643 0,'0'0'735'16,"0"0"-93"-16,0 0-90 0,0 0-39 0,0 0-78 15,0 0-19-15,0 0-70 0,0 0-30 16,11 3-80-16,-11-3-19 0,0 0-66 0,0 0-3 16,-3 12-109-16,3-12-101 0,-6 12-81 15,6-12-84-15,-8 13-76 0,2-5-89 0,-3 1-134 16,2 2-649-16,-1-1-785 0</inkml:trace>
  <inkml:trace contextRef="#ctx0" brushRef="#br0" timeOffset="134351.57">1524 7547 948 0,'-11'6'655'15,"11"-6"-109"-15,-14 7-108 0,14-7-68 0,-10 6-24 16,10-6-26-16,0 0-19 0,0 0-27 16,0 0-32-16,0 0-37 0,0 0-30 0,0 0-28 15,0 0-23-15,17 1-23 0,-17-1-13 0,20-6-3 16,-6 2-9-16,3-1-9 0,3-2-14 15,1 0-7-15,1 1-10 0,-1 1-4 0,2-2-9 16,-1 0-20-16,0 1-50 0,-5 2-25 16,1-2-77-16,-3 0-35 0,0 1-64 0,-2 2-22 15,-4-1-23-15,-9 4-58 0,16-4 12 0,-16 4-13 16,10-4 18-16,-10 4 49 0,0 0 74 16,0 0 94-16,0 0 99 0,7-7 41 15,-7 7 68-15,0 0 26 0,0 0 28 0,-8-4-1 16,8 4 25-16,0 0-9 0,-9-6 30 0,9 6-27 15,0 0 19-15,-10-2 3 0,10 2-2 16,0 0-11-16,0 0-28 0,-12-3-17 0,12 3-17 16,0 0-12-16,0 0 5 0,-10 4 14 0,10-4 11 15,0 0 8-15,-5 10 8 0,5-10 13 16,-4 16 21-16,2-5-10 0,-1 5-4 0,1 5 6 16,0 4-7-16,0 6-7 0,1 5-16 15,0 9-19-15,-1 1-22 0,1 1-8 0,-1-1 5 16,1 0 5-16,1-7-7 0,-1-3-11 0,0 0-12 15,1-8-13-15,0 2-10 0,1-4-3 16,-1-2-13-16,0-4-3 0,0 0-14 16,0-3-4-16,0-1-52 0,0-4-34 0,0-12-41 15,-1 19-69-15,1-19-75 0,0 16-68 0,0-16-73 16,0 0-93-16,-4 11-106 0,4-11-160 16,0 0-668-16,0 0-1035 0</inkml:trace>
  <inkml:trace contextRef="#ctx0" brushRef="#br0" timeOffset="134554.69">1577 7799 963 0,'-5'-17'680'0,"0"7"-94"0,3-1-87 0,2 11-45 15,-5-14-34-15,5 14-14 0,-4-7-14 0,4 7-45 16,0 0-39-16,0 0-45 0,0 0-37 16,0 0-36-16,-7 7-40 0,7-7-26 0,0 0-26 15,1 18-14-15,-1-18-21 0,3 15-15 16,-3-15-20-16,3 16-53 0,-3-16-45 0,3 15-104 15,-3-15-54-15,4 14-104 0,-4-14-49 16,4 11-123-16,-4-11-164 0,2 10-578 0,-2-10-854 16</inkml:trace>
  <inkml:trace contextRef="#ctx0" brushRef="#br0" timeOffset="135712.21">1576 7678 431 0,'0'0'649'0,"4"-9"-97"0,-4 9-28 15,7-8-33-15,-7 8-44 0,8-6-45 16,-8 6-28-16,14-6-37 0,-4 2-30 0,3-1-32 16,3-1-31-16,0 1-30 0,3-2-26 0,2 3-25 15,1-3-14-15,2 3-21 0,0 0-21 16,-2 0-18-16,-1 2-14 0,-1 1-5 16,-2 1-3-16,0 1-1 0,-3 2 4 0,-1 0 3 15,-4-1 5-15,0 1 4 0,-10-3-12 0,13 11-6 16,-13-11-8-16,6 14-5 0,-6-14-12 15,3 16-11-15,-3-16-35 0,-5 18-46 0,-1-7-52 16,-1 2-44-16,-3-1-20 0,-1-2-61 0,-2 2-10 16,-3 1-44-16,0-4 23 0,-2 1-28 15,-1 0 11-15,0-3 40 0,-1 1 14 0,1-4 31 16,2 1 28-16,-1 0 59 0,2-2 46 16,0 0 72-16,4-2 52 0,12-1 58 0,-20 3-25 15,20-3 38-15,-13 0-10 0,13 0 32 0,0 0-28 16,-12-2 23-16,12 2-42 0,0 0-6 15,0 0-6-15,0 0-12 0,0 0-15 16,7-8-10-16,-7 8-6 0,11-4 9 0,-11 4 5 16,19-4-2-16,-19 4-4 0,22-3-1 0,-5 0-4 15,-1 3-22-15,1-3 28 0,-3 2-34 16,-1 0 9-16,-13 1-52 0,23-3-24 0,-23 3-78 16,16 0 2-16,-16 0-37 0,11 1-11 15,-11-1-78-15,0 0-8 0,6 11-34 0,-6-11 2 16,-8 13-24-16,1-3-7 0,-4 0-40 0,-3 3 12 15,-2-1 58-15,-3 1 221 0,1-1-35 16,-2-1 110-16,0 0 62 0,0-3 52 16,2 2 37-16,2-3 58 0,1-2 20 0,2 2 20 15,2-3-56-15,2-1-20 0,9-3-50 0,-12 5 18 16,12-5-18-16,0 0 12 0,0 0-41 16,0 0 4-16,0 0-43 0,0 0 14 0,0 0-38 15,11-4 15-15,-11 4-14 0,18-2 26 0,-18 2-37 16,23-2 26-16,-9 2-37 0,4-1 26 15,0-1-35-15,-3 2 24 0,1 2-31 0,-3-2 25 16,0 1-40-16,-1-1 2 0,-12 0-50 16,21 4 27-16,-21-4-21 0,15 7 17 0,-15-7-30 15,11 9 23-15,-11-9-20 0,3 11 29 0,-3-11-19 16,-1 11 35-16,1-11-25 0,-6 14 32 16,-2-2-22-16,-2-3 29 0,1 1-20 15,-3-1 20-15,-2-1-23 0,0 2 20 0,-3 0-21 16,-1-3 27-16,0 2-25 0,-2-1 32 0,5-2 3 15,-1 1 63-15,2-1-14 0,0-1 29 16,4-1-42-16,0 1 11 0,10-5-51 0,-14 5 8 16,14-5-25-16,0 0 32 0,-8 4-11 15,8-4 43-15,0 0-33 0,0 0 33 0,0 0-23 16,13-2 41-16,-13 2-16 0,18-2 14 0,-18 2 17 16,24-2-32-16,-8-1 7 0,2 3-30 15,-2-3 16-15,2 2-29 0,0-1 7 0,-1 2-18 16,0-1 18-16,0 1-23 0,-5-1 14 0,-12 1-26 15,23 0 4-15,-23 0-54 0,20 1 9 16,-20-1-22-16,14 2 32 0,-14-2-31 16,11 5 23-16,-11-5-33 15,6 6 25-15,-6-6-30 0,0 0 28 0,2 13-35 0,-2-13 22 0,-5 9-34 16,5-9 13-16,-7 12-51 0,0-5-33 16,-2 1-20-16,-1 0 11 0,-3-1 20 0,0 1 22 15,-2 0 11-15,-1-2 0 0,-3 2 23 0,0-2 21 16,1 0 25-16,-1-1 34 0,1 0 32 15,-1 0 26-15,3-1 48 0,-2 1 47 0,3-3 35 16,2 2 7-16,2-2-4 0,11-2-24 16,-18 5-30-16,18-5-16 0,-11 2 9 0,11-2 24 15,0 0 20-15,0 0 13 0,0 0 0 0,0 0 0 16,0 0 3-16,0 0 12 0,0 0-5 16,22-1-1-16,-10 1 122 0,5-1-153 15,4-2 4-15,0 1-10 0,4 0-13 0,0 1-12 16,1-2-24-16,-1 1-15 0,-2 2-14 0,-1-2-10 15,-1 1-10-15,0-1-8 0,0 1-10 16,-3 0-13-16,1 0-61 0,-1-1-71 0,-3 1-63 16,-3 0-39-16,-12 1-48 0,22-2-61 15,-22 2-57-15,19-3-77 0,-19 3-82 0,15-2-187 16,-15 2-686-16,11-4-1036 0</inkml:trace>
  <inkml:trace contextRef="#ctx0" brushRef="#br0" timeOffset="136135.78">2055 7524 1122 0,'0'0'682'0,"0"-18"-81"15,0 18-104-15,1-13-39 0,-1 13-86 0,0 0-20 16,3-14-72-16,-3 14-20 0,0 0-69 0,0 0-3 16,1-13-63-16,-1 13-1 0,0 0-52 15,0 0 5-15,0 0-40 0,0 0 15 0,2-10-43 16,-2 10 12-16,0 0-36 0,0 0 23 16,0 0-27-16,0 0 25 0,4 7-25 0,-4-7 29 15,0 0-27-15,0 0 5 0,5 9 16 0,-5-9 24 31,0 0 19-31,8 6 20 0,-8-6 25 0,0 0 8 0,15 3 2 0,-15-3-12 0,17 0-8 16,-17 0-5-16,20-3-6 0,-4-1-6 16,0-1-14-16,2 2-7 0,-2-2-7 0,2 1-6 15,-1 0-2-15,-1 0-6 0,1-1-7 0,-2 2-12 16,-2-2-30-16,-3 3-59 0,-10 2-53 16,16-5-48-16,-16 5-66 0,13 0-114 0,-13 0-142 15,0 0-248-15,7 5-578 0,-7-5-936 16</inkml:trace>
  <inkml:trace contextRef="#ctx0" brushRef="#br0" timeOffset="136355.1">2084 7522 843 0,'0'0'670'0,"-11"6"-93"0,11-6-25 0,-5 8-38 15,5-8-47-15,-2 14-5 0,2-14-22 16,1 21-49-16,1-6-38 0,0 2-37 0,1 0-46 15,1 1-47-15,-2 1-40 0,1 1-42 16,-1-1-22-16,0 0-33 0,0 1-53 0,-2-1-54 16,0 1-99-16,0-2-57 0,-1 0-111 15,0 0-63-15,0-3 30 0,-1 0-247 0,0-1-210 16,2-14-491-16,-3 16-877 0</inkml:trace>
  <inkml:trace contextRef="#ctx0" brushRef="#br0" timeOffset="136699.44">2086 7751 364 0,'3'-10'721'0,"-1"0"-118"0,-2 10-47 31,6-17-68-31,-6 17-51 0,8-14-36 0,-3 5-38 0,2-3-49 0,1 2-52 0,1-2-47 16,2 2-29-16,0-1-33 0,1 1-29 16,2-3-24-16,-1 4-15 0,1-1-21 0,-1 2-17 15,-1 0-8-15,2 1-12 0,-3-1-10 0,3 2-4 16,-5 3-2-16,1-1 5 0,-10 4 0 15,14-3 24-15,-14 3 37 0,0 0 39 0,18 2 28 16,-18-2 11-16,9 11 5 0,-5-4 10 16,1 5-11-16,-1 3 7 0,-1 1-6 0,1 2-7 15,-2 1-8-15,0 0-17 0,-1 0-12 16,0 0-17-16,1 1-16 0,-2-1-17 0,2-1-12 16,-1-1-12-16,0-1-6 0,-1-3-7 0,1-2-5 15,-1-11-14-15,1 18-29 0,-1-18-31 16,1 17-27-16,-1-17-24 0,0 0-32 0,0 16-59 15,0-16-51-15,0 0-16 0,-1 10-62 16,1-10-26-16,0 0-86 0,0 0-2 0,0 0 82 16,-11-2-220-16,11 2-163 0,-10-12-420 0,1 2-769 15</inkml:trace>
  <inkml:trace contextRef="#ctx0" brushRef="#br0" timeOffset="137372.17">2172 7711 435 0,'0'0'678'0,"-16"-7"-140"16,16 7-98-16,0 0-31 0,-13-1-77 0,13 1-25 31,0 0-33-31,0 0-30 0,0 0-36 0,0 0-23 0,0 0-1 0,0 0-50 0,0 0-25 16,0 0 12-16,12-2-46 0,-12 2-7 0,14-1-4 15,-14 1-12-15,16-1-6 0,-16 1-6 16,20-2-10-16,-20 2-5 0,18-1-4 16,-18 1-8-16,16 0-4 0,-16 0-19 0,0 0-22 15,17 0-8-15,-17 0-3 0,0 0-26 0,12 5-28 16,-12-5-6-16,0 0 44 0,2 10-20 15,-2-10 45-15,-3 14-27 0,3-14 43 0,-12 18-25 16,5-7 39-16,-3 1-29 0,-1 0 38 16,-1 1-29-16,0-1 53 0,-1 1-14 0,1-3 47 15,2 0-5-15,0-2 33 0,3-1-39 0,7-7-2 16,-11 10-32-16,11-10 20 0,0 0-27 16,-5 8 25-16,5-8-29 0,0 0 20 0,0 0-27 15,14-3 26-15,-14 3-30 0,13-6 23 16,-13 6-25-16,16-7 23 0,-6 1-26 0,-10 6 17 15,17-6-52-15,-17 6 1 0,16-5-64 16,-16 5 34-16,13-3-19 0,-13 3 47 0,0 0-20 16,13 6 43-16,-13-6-25 0,3 11 36 0,-3-11-19 15,-2 16 59-15,-1-2-7 0,-2 1 47 16,-3 3-12-16,-1 0 30 0,-1 1-30 0,-4 3 21 16,-1-1-34-16,1-1 24 0,-4-1-32 15,6-2 14-15,-2-1-25 0,2-2 17 0,1-3-32 16,3-1 19-16,2-3-41 0,6-7 25 0,-9 12-26 15,9-12 28-15,0 0-24 0,0 0 14 16,0 0-38-16,0 0 5 0,12-2-37 16,-4-4 12-16,4-2-35 0,0 0 30 0,0-1-31 15,2-1 48-15,-1 2-26 0,1 1 44 0,0-3-31 32,0 5 17-32,-1-2-1 0,0 0 43 0,-3 4-27 0,-10 3 59 0,17-3-6 0,-17 3 77 31,14 2-4-31,-14-2 35 0,12 8-15 0,-12-8 38 15,9 15-24-15,-6-5 24 0,-2 3-49 16,0 1-13-16,-1 3-16 0,-1 0-13 0,-2 2-12 16,-2-2-12-16,1 3-7 0,-3-1-2 15,0 0-8-15,-1-1-24 0,-2 1-35 0,0-3-40 16,-1 0-26-16,-2-1-30 0,1-2-24 0,-2 0-26 16,2-2-26-16,1-4-1 0,-2-1-22 15,3 0-44-15,-1-4-92 0,11-2-149 16,-16 1-539-16,16-1-666 0</inkml:trace>
  <inkml:trace contextRef="#ctx0" brushRef="#br0" timeOffset="137622.14">2068 8219 395 0,'0'0'655'16,"15"-3"-111"-16,-15 3 8 0,16 0-53 0,-16 0-2 16,20 3-38-16,-20-3-12 0,24 7-10 0,-10-2-30 15,2 1-31-15,-1 0-31 0,1 1-20 0,0 0-27 16,3 4-18-16,-3-3-39 0,1 2-6 15,-2 0-29-15,0-1 1 0,-1-1-26 16,-1 1-12-16,-1 0-24 0,1 1-5 0,-2-2-25 16,-2 0-79-16,1-2-36 0,-3 0 0 0,-7-6 0 15,11 9 0-15,-11-9 0 0,10 8 0 16,-10-8 0-16,9 5 0 0,-9-5 0 0,0 0 0 16,9 6-290-16,-9-6-173 0,0 0-176 15,0 0-229-15,0 0-1001 0,0 0-1592 0</inkml:trace>
  <inkml:trace contextRef="#ctx0" brushRef="#br0" timeOffset="137762.85">2530 8399 1304 0,'0'0'701'16,"3"8"-162"-16,-3-8-121 0,0 0-82 15,5 14-96-15,-5-14-121 0,0 0-106 0,4 11-158 16,-4-11-248-16,0 0-586 0,3 9-573 15</inkml:trace>
  <inkml:trace contextRef="#ctx0" brushRef="#br0" timeOffset="138916.47">586 9860 464 0,'0'0'542'0,"0"0"-96"0,0 0-37 15,0 0-49-15,0 0-40 0,0 0-32 0,0 0-17 16,0 0 1-16,0 0-14 0,9 4-11 0,-9-4-6 15,0 0-8-15,0 0-17 0,9 7-2 16,-9-7 16-16,0 0-3 0,8 9-20 0,-8-9-25 16,8 7-21-16,-8-7-13 0,9 9-10 15,-9-9-10-15,8 9-16 0,-8-9-20 0,10 10-15 16,-10-10-9-16,9 9-7 0,-9-9-10 0,8 8-9 16,-8-8-4-1,10 5 8-15,-10-5-8 0,9 6-5 0,-9-6 9 0,11 4 3 0,-11-4 19 16,12 3-10-16,-12-3 16 0,13 0-9 0,-13 0 2 15,21-1-12-15,-21 1-3 0,22-5-13 16,-11 3 4-16,5-2-15 0,-3 1 7 0,3 0-14 16,-3-3 10-16,2 4-17 0,-1-3 5 15,-3 1 6-15,1 1-10 0,-12 3-1 0,18-7-4 16,-18 7 2-16,19-6-1 0,-19 6-11 0,16-6-27 16,-16 6-33-16,13-5 100 0,-13 5-173 15,9-3-28-15,-9 3-33 0,0 0-47 0,13-3-55 16,-13 3-52-16,0 0-62 0,0 0-30 0,0 0-58 15,0 0-133-15,0 0-685 0,0 0-923 16</inkml:trace>
  <inkml:trace contextRef="#ctx0" brushRef="#br0" timeOffset="139166.56">664 10062 621 0,'-9'6'624'0,"9"-6"-133"16,0 0-56-16,-9 8-58 0,9-8 12 0,0 0-34 16,-5 11 3-16,5-11-46 0,-1 10 6 0,1-10-60 15,-2 15 7-15,2-15-54 0,2 20 4 16,-2-20-51-16,1 24 1 0,-1-9-48 0,2 1 6 16,-2 0-49-16,1 0 13 0,-1 1-43 15,1-3 7-15,-1-2-76 0,1 0-22 0,-1-12-76 16,0 20-24-16,0-20-89 0,0 17-48 0,0-17-73 15,2 13-79-15,-2-13-114 0,0 0-75 16,0 10-383-16,0-10-607 0</inkml:trace>
  <inkml:trace contextRef="#ctx0" brushRef="#br0" timeOffset="139865.63">655 10301 752 0,'4'-12'503'0,"-4"12"-75"0,4-11-39 16,-4 11-34-16,5-10-54 0,-5 10 16 15,7-11-52-15,-7 11 13 0,9-10-45 0,-9 10 7 16,10-10-41-16,-10 10 13 0,12-8-42 15,-12 8-4-15,13-7-51 0,-13 7 7 0,16-4-42 16,-16 4 13-16,12-2-35 0,-12 2 19 0,14 3-31 16,-14-3 20-16,10 12-36 0,-4 0 16 15,-1 1-42-15,-2 1 22 0,-2 3-29 0,-2 0 26 16,-1 3-29-16,-2 1 23 0,-1 0-26 16,-1 0 28-16,1-1-28 0,-1 1 2 0,1-5 5 15,-2-1 2-15,3-2 4 0,0-2 11 0,2-1-3 16,2-10-12-16,-5 13-3 0,5-13 1 0,0 0 3 15,0 0 0-15,0 0 18 0,3 10-51 16,-3-10-2-16,0 0-56 0,10-12 8 0,-10 12-41 31,14-17 6-31,-6 6-46 0,1-2 25 0,3-3-33 16,-1 0 19-16,0-2 3 0,1 2 0 0,0-2 13 16,0 1 15-16,-1-1 20 0,-1 0 20 15,1 0 18-15,-2 1 13 0,0 0 11 0,0 0 8 16,-1 4 19-16,-2 0 12 0,1 1 15 15,-1 0 20-15,0 4-3 0,-6 8 35 0,7-15-19 16,-7 15 48-16,6-10-30 0,-6 10 40 0,4-9-33 16,-4 9 34-16,0 0-32 0,3-8 29 15,-3 8-26-15,0 0 18 0,0 0-23 0,0 0 23 16,0 0-25-16,0 0 28 0,0 0-23 16,0 0 29-16,7 8-28 0,-7-8 34 0,1 11-27 15,-1-11 36-15,1 17-22 0,-1-17 21 0,2 19-25 16,-1-7 27-16,-1 0-21 0,2 5 22 15,0-1-20-15,-2 2 18 0,1-1-25 0,0 3-5 16,0-2-3-16,1 2-5 0,-1-1 0 16,0 1-3-16,-1 0-7 0,1 1-4 0,-1-1-3 15,-1 0-6-15,2-1 9 0,-1 2-3 0,0 0-4 16,0-2-2-16,-1 1-3 0,1-1 1 16,-1-1-1-16,0 0 2 0,0-1-5 0,0 0 0 15,-1-1 3-15,1-3 1 0,0-1-1 16,1-12-1-16,-3 19 1 0,3-19-1 0,-3 18 0 15,3-18-12-15,-4 15-43 0,4-15 0 0,-3 10 0 16,3-10 0-16,-5 9 0 0,5-9 0 0,-7 9 0 16,7-9 0-16,-10 4 0 0,10-4 0 15,-16 3 0-15,16-3 0 0,-21-2-134 0,6-1-68 16,-2-2-75-16,-2-2-85 0,-2-1-68 16,-3-4-87-16,-2-4-88 0,-4-2-201 0,1-4-734 15,1-2-1177-15</inkml:trace>
  <inkml:trace contextRef="#ctx0" brushRef="#br0" timeOffset="140656.76">1445 9931 607 0,'0'0'562'0,"0"0"-81"15,0 0-42-15,0 0-51 0,7-7-50 0,-7 7-14 16,0 0-13-16,0 0-31 0,0 0-31 16,0 0-27-16,0 0-30 0,10-5-29 0,-10 5-18 15,0 0-14-15,0 0-16 0,0 0-11 16,0 0-7-16,0 0-4 0,0 0-7 0,0 0-13 15,0 0-12-15,2 11-30 0,-2-11-48 0,-7 10-54 16,7-10-50-16,-10 15-18 0,4-4-66 16,-3-1 9-16,-1 1-26 0,1-1 5 0,-2 2 2 15,-3 0 22-15,-1 1 30 0,0-1 36 0,-1-1 40 16,-2 1 54-16,2 0 48 0,-2-2 43 16,0 0 40-16,4-3 29 0,0 1 84 15,1-2 0-15,1 1 25 0,2-3-48 0,10-4-1 16,-14 9-61-16,14-9 3 0,-9 4-22 0,9-4 57 15,0 0-12-15,0 0 31 0,0 0-30 16,0 0 6-16,0 0-34 0,16-3 7 0,-16 3-34 16,23-8 4-16,-9 2-33 0,3 1-7 15,0-1-18-15,2-3 1 0,2 3-8 0,-1-3-6 16,1 2-6-16,-1 1-4 0,-1-1-27 0,1-1-52 16,-3 2-59-16,-2 0-70 0,0 1-50 15,-2-1-48-15,-2 1-49 0,-1 2-20 0,-10 3-41 16,14-6-41-16,-14 6-71 0,11-3-34 0,-11 3 32 15,0 0-376-15,10-4-444 0</inkml:trace>
  <inkml:trace contextRef="#ctx0" brushRef="#br0" timeOffset="141006.57">1525 9999 53 0,'0'0'650'0,"0"0"-108"16,0 0-98-16,-10-6-32 0,10 6-75 15,0 0-61-15,0 0-35 0,0 0-40 0,0 0-7 16,0 0-1-16,0 0-5 0,-8 6-6 15,8-6-7-15,0 0 7 0,-2 10-41 0,2-10 24 16,-2 10-30-16,2-10 26 0,-2 15-24 0,2-15 37 16,-1 20-19-16,0-7 28 0,1 4-25 15,-1 2 13-15,0 2-36 0,1 2 9 0,0 2-35 16,0 2 11-16,-1 0-31 0,0 2-5 16,1-1 10-16,0 1-18 0,0 1-8 0,0-2-6 0,1 1-9 15,-1-2-6-15,0 1-12 0,1-3 1 0,-1 0-8 16,0-1-6-16,0-3-1 0,1-2 1 0,0-1-7 15,-1-3 3-15,0-1-2 0,0-14-4 16,1 22 1-16,-1-22-3 0,0 17-8 0,0-17-27 16,1 14-21-16,-1-14-14 0,0 0-21 15,0 15-28-15,0-15-23 0,0 0-24 0,-1 13-20 16,1-13-28-16,0 0-27 0,0 0-27 0,-4 10-33 16,4-10-24-16,0 0-41 0,0 0-40 15,0 0-136-15,-11-3-124 0,11 3-331 0,-7-6-582 16</inkml:trace>
  <inkml:trace contextRef="#ctx0" brushRef="#br0" timeOffset="141272.69">1278 10381 309 0,'-6'-7'802'0,"6"7"-156"0,-7-12-111 0,7 12-47 15,-5-9-81-15,5 9-19 0,0 0-88 0,-5-7-12 16,5 7-40-16,0 0 19 0,0 0-31 15,0 0 23-15,0 0-38 0,0 0 5 0,5 13-38 16,-5-13 1-16,7 15-41 0,-7-15 1 0,8 19-44 16,-5-11-18-16,2 5-16 0,-1-1-9 15,-1 0-10-15,1-1-12 0,-4-11-24 0,5 18-45 16,-5-18-47-16,5 15-49 0,-5-15-37 16,6 12-38-16,-6-12-27 0,3 9-37 0,-3-9-55 15,0 0-58-15,6 9-38 0,-6-9 57 0,0 0-195 16,0 0 57-16,0 0-481 0,0 0-571 15</inkml:trace>
  <inkml:trace contextRef="#ctx0" brushRef="#br0" timeOffset="142533.62">1314 10378 431 0,'0'0'575'0,"1"-16"-69"0,-1 16-45 16,4-16-39-16,-4 16-68 0,5-16 7 16,0 8-23-16,3-2-1 0,0-2-48 0,1 2 2 15,2 1-65 1,1-1 10-16,1 1-41 0,0 1 22 0,1 1-42 0,2 0 17 15,-1 0-29-15,1 0-5 0,-1 3-36 16,1 0-17-16,-1-1-23 0,0 2-8 16,-2 0-17-16,-2 1 18 0,-11 2-28 0,21-4-5 15,-21 4 4-15,16-1-4 0,-16 1 2 0,13 0 4 16,-13 0 2-16,0 0 4 0,13 6-12 16,-13-6-1-16,0 0-13 0,5 12-20 0,-5-12-33 15,-1 12-22-15,1-12-43 0,-7 14-14 16,7-14-49-16,-12 18 2 0,4-8-43 0,-2-1 21 15,-2 1-18-15,2-1 48 0,-3 0-25 0,0-1 54 16,-1 0-15-16,1-2 48 0,-2 1-10 16,2-1 39-16,1 0-11 0,-2-1 42 0,4-1-7 15,10-4 53-15,-17 7-19 0,17-7 28 0,-12 4-37 16,12-4 21-16,0 0-28 0,-11 2 31 16,11-2-24-16,0 0 22 0,0 0-27 15,0 0 26-15,5-11-27 0,-5 11 25 0,12-11-29 16,-4 6 27-16,3-2-27 0,1 1 27 0,1-1-24 15,0 0 27-15,-1 2-26 0,2 1 26 16,-2 0-27-16,-1 0 28 0,-11 4-30 0,17-2 28 16,-17 2-18-16,16-2 26 0,-16 2-25 15,10 3 22-15,-10-3-43 0,8 7 0 0,-8-7-38 16,3 11 8-16,-3-11-48 0,2 13 18 0,-2-13-52 16,-2 16 16-16,2-16-35 0,-5 19 6 15,0-7-6-15,-1 0 22 0,-1-1 18 0,-1 1 23 16,-1 0 21-16,-2-1 24 0,-1-1-17 15,1 1 53-15,-5 0 3 0,0-1 35 0,0 0 16 16,2-1 42-16,-2-1-14 0,3 0 17 0,1-2 52 16,0-1-16-16,4 0 10 0,8-5-56 15,-15 6-4-15,15-6-41 0,-9 3 24 0,9-3-25 16,0 0 23-16,0 0-26 0,0 0 18 0,0 0-27 16,0 0 19-16,5-7-25 0,-5 7 33 15,14-7-20-15,-14 7 24 0,17-9-23 0,-4 4 27 16,0 0-23-16,2 0 22 0,-1-1-28 15,1-1 27-15,-1 2-28 0,-1 1 16 0,3 0-31 16,-6-1 19-16,2 1-30 0,-12 4 12 0,18-4-52 16,-18 4 11-16,13-2-38 0,-13 2 13 15,0 0-39-15,13 4 7 0,-13-4-38 0,0 0 28 16,5 13-30-16,-5-13 12 0,-1 12 0 16,1-12 11-16,-5 16-5 0,0-7 10 0,-1 2 1 15,-3 0 2-15,0 0 20 0,-1 0 6 0,-2 0 9 16,0-3 8-16,-3 4 21 0,-1-1-4 15,0-1 19-15,-1-1-2 0,-2-1 18 0,2 2 7 16,-2-2 31-16,3-1 5 0,0-1 30 16,2 0-14-16,-1 0 15 0,4-1 4 0,1-3-18 15,10-2-26-15,-14 6-12 0,14-6-4 0,0 0 7 16,0 0 8-16,0 0-1 0,0 0-1 16,0 0-9-16,0 0-6 0,0 0 16 0,15-7-7 15,-5 3 3-15,3 1 5 0,4-3 7 0,-2 1-1 16,3 1-2-16,0 0-5 0,-2-2-5 15,3 1-6-15,-2 1 9 0,0 1-15 0,-1 0-4 16,-1 1 5-16,-3 1-6 0,-12 1 4 0,22 0 2 16,-22 0-1-16,18 1-2 0,-18-1 0 15,15 6-3-15,-15-6 6 0,11 11-3 0,-11-11 0 16,7 8-2-16,-7-8 3 0,3 12-2 16,-3-12 2-16,0 12-7 0,0-12-1 0,-6 15-18 15,6-15 10-15,-9 16-54 0,1-7 8 0,-1 1-46 16,-2-1 29-16,0 0-30 0,-2-2 41 15,0 1-23-15,-1-1 40 0,-1 2-19 0,0-5 43 16,-1 2-14-16,2 0 54 0,-2-1 3 0,2-1 33 16,1 0-12-16,3-1 44 0,10-3-12 15,-19 4 26-15,19-4-30 0,-17 4 22 0,17-4-34 16,-13 4 15-16,13-4-38 0,0 0 7 16,-13 1-31-16,13-1 32 0,0 0-14 0,0 0 27 15,0 0-21-15,0 0 35 0,3-12-19 0,-3 12 51 16,13-8-9-16,-4 4 14 0,4-2 6 15,2-1 5-15,1 1 2 0,1 0 6 0,3 0-5 16,1-1-6-16,1 1-11 0,-1 1-10 16,2 2-16-16,1-2 8 0,-1 1 17 0,0 0-21 15,1 2 2-15,-2 0-5 0,-1 0-12 0,-2 0-14 16,2 1-4-16,-2 0 2 0,-1 0-10 16,-2 1-9-16,-4-1-5 0,-12 1-12 0,22 0-35 15,-22 0-58-15,19-2-50 0,-19 2-60 16,14-1-65-16,-14 1-83 0,0 0-84 0,15-1-99 15,-15 1-112-15,0 0-212 0,0 0-578 0,0 0-1017 16</inkml:trace>
  <inkml:trace contextRef="#ctx0" brushRef="#br0" timeOffset="143067.17">1903 10046 763 0,'0'0'622'0,"2"-9"-101"0,-2 9-97 15,0 0-88-15,0 0-49 0,3-11-32 0,-3 11-11 16,0 0-23-16,0 0-38 0,0 0-35 16,0 0 7-16,0 0-60 0,0 0-28 0,-2 11-75 15,2-11 7-15,-5 12-50 0,5-12 35 0,-7 13-36 16,7-13 37-16,-7 13-22 0,7-13 31 15,-6 12-26-15,6-12 40 0,-5 10-27 0,5-10 52 16,0 0-13-16,-3 11 69 0,3-11 13 16,0 0 41-16,0 0-13 0,6 10 23 0,-6-10-32 15,0 0 17-15,15 1-34 0,-15-1 37 0,16-1-31 16,-16 1 16-16,21-5-46 0,-11 4 17 16,8-3-40-16,-2 0 15 0,1 0-32 0,0 0 20 15,0-1-35-15,0 0 19 0,0 0-32 16,-3-1-1-16,3 2-18 0,-3-2-38 0,-2 3-46 15,-3-1-32-15,-9 4-28 0,17-4-28 16,-17 4-60-16,11-3-48 0,-11 3-72 0,0 0-121 16,0 0-132-16,11 3-458 0,-11-3-686 0</inkml:trace>
  <inkml:trace contextRef="#ctx0" brushRef="#br0" timeOffset="143348.39">1980 10150 608 0,'0'0'626'0,"0"0"-117"0,0 0-59 16,-13 4-96-16,13-4-37 0,0 0-74 15,0 0 27-15,0 0-22 0,-6 6 32 0,6-6-19 16,0 0 24-16,0 0-25 0,-1 16 27 0,1-16-23 16,0 14 33-16,0-14-16 0,1 22 10 15,0-8-46-15,-1 4-15 0,0 1-15 0,-1 0-16 16,1 2-28-16,-2 0-25 0,1 1-20 15,-1-2-23-15,1 0-21 0,-1 0-17 0,-1-2-12 16,1 1-13-16,0-4-30 0,0 1-50 0,1-3-52 16,-1-1 66-16,2-12-215 0,-1 16-54 15,1-16-42-15,-1 13-49 0,1-13-84 0,0 0-88 16,1 12-138-16,-1-12-66 0,0 0-472 16,0 0-844-16</inkml:trace>
  <inkml:trace contextRef="#ctx0" brushRef="#br0" timeOffset="143723.59">1943 10338 789 0,'0'0'636'0,"6"-12"-58"0,-6 12-84 15,9-11-28-15,-9 11-76 0,12-12-13 0,-3 3-56 16,3 1 1-16,-1-2-73 0,3 0-8 16,0-2-64-16,3 1 0 0,-2-1-58 0,2 0 4 15,-2 1-62-15,1 2 25 0,-4-1-50 0,1 3 17 16,-1 1-35-16,-2 0 27 0,-10 6-33 15,16-7 37-15,-16 7 5 0,12-1 55 0,-12 1-2 16,10 5 49-16,-10-5-10 0,10 12 1 16,-7-3 11-16,1 4 1 0,-1 4 1 0,-1-1-4 15,0 1 1-15,0 3-3 0,-1-1-5 0,-1 2-9 16,0-1-14-16,0 0-13 0,0 0-17 16,0 0-20-16,0-2-67 0,-2-1-9 0,2 1 0 15,-1-3 0-15,0-2 0 0,1-13 0 16,-1 21 0-16,1-21 0 0,-1 17 0 0,1-17 0 15,-1 14-93-15,1-14-69 0,-1 10 85 0,1-10-193 16,0 0-31-16,-3 13-40 0,3-13-29 16,0 0-42-16,-8 6-27 0,8-6-2 15,0 0-8-15,-13 0-49 0,13 0-55 0,-13-4-79 16,13 4-353-16,-18-9-582 0</inkml:trace>
  <inkml:trace contextRef="#ctx0" brushRef="#br0" timeOffset="144630.68">2041 10484 808 0,'-10'-5'523'0,"1"1"-71"16,9 4-44-16,-14-7-54 0,14 7-74 15,-10-4-16-15,10 4-61 0,0 0 11 0,-9-5-53 16,9 5 13-16,0 0-55 0,0 0 14 0,0 0-48 16,-3-10 6-16,3 10-38 0,0 0 10 0,6-8-36 15,-6 8 19-15,8-6-31 0,-8 6 17 16,11-9-26-16,-11 9 21 0,14-5-27 0,-14 5 22 16,15-8-28-16,-15 8 24 0,14-4-33 15,-14 4 17-15,11-3-32 0,-11 3 31 0,0 0-23 16,13 1 34-16,-13-1-26 0,0 0 21 0,6 8-23 15,-6-8 29-15,0 0-31 0,-3 17 50 16,3-17-9-16,-8 17 35 0,1-7-22 0,0 0 17 16,-2 2-13-16,0 0 9 0,0-2 4 0,0 0 0 15,0-1-4-15,1 0 8 0,2-3-4 16,6-6-12-16,-10 10-31 0,10-10-25 0,0 0-5 16,-6 8 3-16,6-8-14 0,0 0-3 15,0 0-54-15,0 0 25 0,12-11-38 0,-12 11 15 16,14-10-43-16,-3 2 30 0,1 0-28 15,0 1 14-15,1-1 1 0,0 1-1 0,-1-1 7 16,0 2-7-16,-2 2 1 0,-10 4 11 0,17-4 21 16,-17 4 18-16,0 0 32 0,16 0 36 15,-16 0 45-15,6 6 12 0,-6-6 36 0,1 13-9 16,-1-13 5-16,-3 18 16 0,-4-4 11 0,1 2-23 16,-2 2 4-16,-3 1-9 0,-1 0-7 15,-1 2-10-15,-2-1 14 0,2-2-19 0,1-2 22 16,1-1-20-16,2-2 12 0,0-3-37 15,2-1 12-15,1-2-53 0,6-7 12 0,-7 9-35 16,7-9 16-16,0 0-26 0,0 0-9 0,0 0-38 16,6-7-8-16,-6 7-11 0,16-15 14 15,-5 6 2-15,-1-1 3 0,4 1 6 0,0-2 9 16,1 0 9-16,0-1 9 0,0 4 7 16,-3-2 8-16,3 2 31 0,-3 1-29 0,0-1 5 15,0 3 12-15,-2 0 32 0,-10 5-19 0,16-6 29 16,-16 6 35-16,0 0 22 0,16 3 2 0,-16-3 2 15,7 9 20-15,-7-9 3 0,6 18 6 16,-6-18-2-16,1 21-12 0,-2-5 5 16,-2 1 24-16,1-1-41 0,-2 2 19 0,0-2-43 15,-1 2 19-15,-2 1-34 0,-1-2 5 0,-1 1-51 16,-1 0-35-16,0-2-81 0,-3 1-32 0,0-1-63 16,-3-2-3-16,2-1-33 0,-2 0 47 15,1-2-7-15,1-3 37 0,2-2-18 0,0-1-20 16,2-1-17-16,10-4 20 0,-17 2 36 15,17-2 34-15,-16-6 38 0,16 6 27 0,-14-9 20 16,7 2 21-16,3 0 17 0,-1-2 15 0,5 9 14 16,-5-16 0-16,5 16 30 0,-4-17 2 15,4 17 48-15,0-15 3 0,0 15 31 0,4-14 26 16,-4 14 22-16,9-12 2 0,-3 5 18 16,2 2 22-16,0 0 15 0,4-2-1 0,2 1-2 15,0 2-3-15,1 0-10 0,0 1-6 0,2 2-3 16,-2-1-7-16,0 2-17 0,1 2-7 15,2 2-14-15,-1-1 0 0,2 1-13 0,-1 2-7 16,1 2-17-16,0-1-85 0,-4 0-60 16,1 1 0-16,-2-1 0 0,1 0 0 0,-3 0 0 15,2 0 0-15,-4-2 0 0,-1 0 0 0,-9-5 0 16,14 7 0-16,-14-7 0 0,12 8 0 16,-12-8 0-16,9 4-93 0,-9-4-297 0,0 0-153 15,14 6-156-15,-14-6-412 0,0 0-582 16,10 6-1368-16</inkml:trace>
  <inkml:trace contextRef="#ctx0" brushRef="#br0" timeOffset="144788">2542 10892 1407 0,'0'0'964'0,"7"5"-249"16,-7-5-145-16,0 0-92 0,0 0-131 0,0 0-45 15,5 8-83-15,-5-8-64 0,0 0-153 16,0 0-103-16,0 0-130 0,0 0-164 0,0 0-416 15,0 0-324-15,0 0-750 0</inkml:trace>
  <inkml:trace contextRef="#ctx0" brushRef="#br0" timeOffset="149294.85">2967 11372 264 0,'0'0'607'0,"0"0"-99"15,0 0-85-15,0 0-48 0,0 0-51 0,0 0-47 16,0 0-23-16,0 0-15 0,0 0-1 16,0 0-8-16,0 0-6 15,0 0-4-15,0 0-5 0,0 0-18 0,0 0-12 0,0 0-7 0,0 0-10 31,0 0-7-31,0-11-11 0,0 11-5 0,0 0-6 16,0 0-8-16,0 0-1 0,0 0-6 0,0 0-3 0,0 0-11 16,0 0-9-16,0 0-10 0,0 0-4 0,0 0-1 15,0 0-7-15,0 0-2 0,0 0-5 16,0 0-7-16,0 0-3 16,0 0-6-16,0 0-7 0,0 0 2 15,0 0 5-15,0 0-11 0,0 0 1 0,0 0 1 0,0 0 8 16,0 0 2-16,0 0 2 0,-3-10 1 0,3 10-2 15,0 0-1-15,0 0 0 16,0 0-1-16,0 0-7 0,0 0-5 0,0 0 3 16,0 0-2-16,0 0-2 0,0 0-2 15,0 0-3-15,0 0-20 0,0 0-18 0,0 0 0 0,0 0 0 16,0 0 0-16,0 0 0 0,0 0 0 16,0 0 0-16,0 0 0 0,0 0 0 15,-8-4 0-15,8 4 0 0,0 0 0 0,0 0 0 16,0 0 0-16,0 0 0 0,0 0 0 0,-9-4 0 15,9 4 0-15,0 0 0 0,0 0 0 16,0 0 0-16,0 0 0 0,0 0 0 0,0 0 0 16,-12-3 0-16,12 3 0 0,0 0 0 15,0 0 0-15,0 0 0 0,0 0 0 0,-13-1 0 16,13 1 0-16,0 0 0 0,0 0 0 0,0 0 0 16,-13 0 0-16,13 0 0 0,0 0 0 15,0 0 0-15,-13 2 0 0,13-2 0 0,0 0 0 16,0 0 0-16,-14 2 0 0,14-2 0 15,0 0 0-15,-13 3 0 0,13-3 0 0,0 0 0 16,-12 4 0-16,12-4 0 0,0 0 0 0,-13 5 0 16,13-5 0-16,-8 4 0 0,8-4 0 15,-9 5 0-15,9-5 0 0,-11 7 0 0,11-7 0 16,-12 7 0-16,12-7 0 0,-10 9 0 16,10-9 0-16,-12 9 0 0,12-9 0 0,-10 10 0 15,10-10 0-15,-10 9 0 0,10-9 0 16,-11 10 0-16,11-10 0 0,-9 12 0 0,9-12 0 15,-10 16 0-15,6-8 0 0,-4 3 0 0,2 1 0 16,2-2 0-16,-2 3 0 0,0-2 0 16,1 2 0-16,-3-1 0 0,4 1 0 0,-1-1 0 15,0 2 0-15,0 0 0 0,1-1 0 0,-1 2 0 16,1 1 0-16,1 2 0 0,0-1 0 16,1 2 0-16,0 1 0 0,0-1 0 0,1 2 0 15,0 3 0-15,1-2 0 0,0 3 0 16,1-2 0-16,-1-1 0 0,1-1 0 0,-1 0 0 15,1-2 0-15,1 4 0 0,-1-2 0 16,1 2 0-16,1 1 0 0,-1 2 0 0,1 0 0 16,1 0 0-16,1 1 0 0,-2 3 0 0,2 0 0 15,-1-1 0-15,1 1 0 0,-1-5 0 16,0 0 0-16,1-2 0 0,-1-1 0 0,-1 1 0 16,2-2 0-16,-2 0 0 0,1-3 0 0,-1-1 0 0,0 1 0 15,1-2 0-15,0 0 0 0,-1 1 0 0,0 0 0 16,1-1 0-16,0 2 0 15,1 0 0-15,-2-2 0 0,2 0 0 16,-2-2 0-16,1 2 0 0,-2-2 0 0,3-1 0 0,-3-1 0 0,1-1 0 16,-3-11 0-16,5 16 0 0,-5-16 0 15,3 14 0-15,-3-14 0 0,4 11 0 0,-4-11 0 16,0 0 0-16,3 14 0 0,-3-14 0 0,0 0 0 16,1 12 0-16,-1-12 0 0,0 0 0 15,0 0 0-15,3 12 0 0,-3-12 0 0,0 0 0 16,0 0 0-16,-3 10 0 0,3-10 0 15,0 0 0-15,-5 8 0 0,5-8 0 0,0 0 0 16,-10 5 0-16,10-5 0 0,-11 4 0 0,11-4 0 16,-12 2 0-16,12-2 0 0,-14 3 0 0,14-3 0 15,-18 2 0-15,18-2 0 0,-18 1 0 16,18-1 0-16,-18 2 0 0,18-2 0 0,-16 2 0 16,16-2 0-16,-15 1 0 0,15-1 0 15,-13 1 0-15,13-1 0 0,-14 2 0 0,14-2 0 16,0 0 0-16,-15 3 0 0,15-3 0 0,0 0 0 31,-13 2 0-31,13-2 0 0,0 0 0 0,0 0 0 0,-9 6 0 0,9-6 0 0,0 0 0 16,2 11 0-16,-2-11 0 0,7 8 0 15,-7-8 0-15,11 14 0 0,-11-14 0 0,12 11 0 16,-5-5 0-16,3 3 0 0,0 0 0 0,0-2 0 16,2 2 0-16,-3-1 0 0,0-2 0 15,0 1 0-15,-2-2 0 0,-7-5 0 0,14 9 0 16,-14-9 0-16,13 10 0 0,-13-10 0 15,11 8 0-15,-11-8 0 0,8 7 0 0,-8-7 0 16,9 5 0-16,-9-5 0 0,0 0 0 0,10 7 0 16,-10-7 0-16,0 0 0 0,8 6 0 15,-8-6 0 1,0 0 0-16,0 0 0 0,8 7 0 0,-8-7 0 0,0 0 0 0,0 0 0 0,0 0 0 16,5 6 0-16,-5-6 0 0,0 0 0 15,0 0 0-15,0 0 0 0,0 0 0 0,0 0 0 16,0 0 0-16,0 0 0 0,4 11 0 15,-4-11 0-15,0 0 0 0,0 0 0 0,-5 7 0 16,5-7 0-16,0 0 0 0,-8 9 0 0,8-9 0 16,0 0 0-16,-8 10 0 0,8-10 0 15,-5 7 0-15,5-7 0 0,-6 11 0 0,6-11 0 16,-7 12 0-16,7-12 0 0,-8 14 0 16,8-14 0-16,-5 15 0 0,5-15 0 0,-5 18 0 15,5-18 0-15,-5 18 0 0,5-18 0 0,-5 19 0 16,3-8 0-16,-2 2 0 0,3 0 0 15,-1-1 0-15,0-1 0 0,1 0 0 0,0 0 0 16,-1 5 0-16,2-1 0 0,0 2 0 16,-1-1 0-16,2 1 0 0,-1-1 0 0,0 1 0 15,2 1 0-15,-1-1 0 0,0 1 0 0,0-1 0 16,0-1 0-16,0 0 0 0,0 0 0 16,1 1 0-16,0 0 0 0,-1-1 0 0,2 0 0 15,-2 2 0-15,2-2 0 0,-1 0 0 16,0 3 0-16,0-1 0 0,2 3 0 0,-1 1 0 31,1-1 0-31,-1 1 0 0,1-1 0 0,-1-2 0 16,0 2 0-16,1 1 0 0,-1-1 0 15,0 2 0-15,0-1 0 0,1 0 0 0,-1 2 0 16,2-1 0-16,-2-1 0 0,1 3 0 0,-1-2 0 16,1 2 0-16,-1 0 0 0,0 0 0 0,1 0 0 15,-1 0 0-15,2-2 0 0,-2 4 0 16,1-4 0-16,-2 0 0 0,1 0 0 0,1-1 0 15,-2 0 0-15,2-2 0 0,-1 2 0 0,1-2 0 0,0-3 0 16,-1 1 0-16,0-1 0 16,1 1 0-16,-1 1 0 0,1 1 0 15,1 2 0-15,0-2 0 0,-1 2 0 0,-1-1 0 16,2-1 0-16,-2 1 0 0,0-2 0 0,1-1 0 16,-1 0 0-16,2 0 0 0,-1 0 0 0,-1 0 0 15,0-2 0-15,0 1 0 0,0 1 0 16,1-1 0-16,0 0 0 0,-1 1 0 15,2-2 0-15,-2 2 0 0,0-2 0 0,1 0 0 0,-1 1 0 0,0 0 0 0,1-2 0 16,-1 0 0-16,0 2 0 16,1-5 0-16,0 2 0 0,-2-1 0 0,1-2 0 0,-1-1 0 15,0 1 0-15,1-2 0 0,1 5 0 0,-2-3 0 16,2 3 0-16,1 0 0 0,-2-1 0 16,2 1 0-16,-2 0 0 0,0 0 0 15,1-2 0-15,-1 2 0 16,0-2 0-16,0-3 0 0,-3-9 0 15,6 21 0-15,-6-21 0 0,4 19 0 0,-4-19 0 16,5 19 0-16,-5-19 0 0,3 19 0 0,0-10 0 16,-1 2 0-16,2 3 0 0,2 1 0 15,-1 0 0-15,-1 2 0 0,2 2 0 0,-1 0 0 16,2 0 0-16,1 1 0 0,-2-1 0 16,1-2 0-16,1 2 0 0,0 1 0 0,0-3 0 15,0 3 0-15,-1-1 0 0,4 1 0 0,0 4 0 16,2-1 0-16,3 2 0 0,3 7 0 15,1 0 0-15,4 0 0 0,3 1 0 0,1 0 0 16,10 5-735-16,2-3-1616 0,4-1-2153 0</inkml:trace>
  <inkml:trace contextRef="#ctx0" brushRef="#br0" timeOffset="154418.97">109 11683 375 0,'0'0'430'0,"0"0"-26"16,-9 6-40-16,9-6-28 0,0 0-21 0,0 0-13 16,-10 4-8-16,10-4 2 0,0 0 0 0,0 0 21 15,-10 4 9-15,10-4-17 0,0 0 17 0,0 0-34 16,-11 3 10-16,11-3-38 0,0 0 3 15,0 0-53-15,0 0-14 0,0 0-71 16,0 0-10-16,0 0-40 0,0 0 12 0,0 0-28 16,0 0 34-16,0 0-31 0,0 0 25 0,9-5-39 15,-9 5 34-15,16-4-32 0,-7 0 1 0,6 0 30 16,-1-1-43-16,2-1 26 0,-1 2-46 16,3-2 30-16,1-1-43 0,1-1 29 15,-1 1-42-15,1 0-13 0,-1 0-50 0,-3 2-39 16,1-1-30-16,-2 1-74 0,-3 2-52 0,-2-1-99 15,-10 4-27-15,18-3-75 0,-18 3-84 16,0 0-172-16,16 0-629 0,-16 0-950 0</inkml:trace>
  <inkml:trace contextRef="#ctx0" brushRef="#br0" timeOffset="154700.49">288 11568 907 0,'0'0'616'0,"0"0"-77"0,0 0-105 0,-10-3-16 16,10 3-45-16,0 0 22 0,0 0-54 0,-8 6-1 16,8-6-59-16,-5 12 9 0,5-12-48 15,-9 20 6-15,3-5-40 0,-1 2 6 0,-2 2-37 16,-3 5 16-16,1 1-39 0,-2 0 26 0,-4 6-47 16,-1 2 14-16,-1 0-54 0,-1 1-17 15,-2-2-8-15,0 2 10 0,-1-1-14 0,0-2-9 16,3 0-14-16,-2-1-10 0,1-2-3 0,4-4-15 15,1-4-20-15,3-3-18 0,1-3-46 16,3-2-58-16,1-2-52 0,2-2-16 0,6-8-82 16,-9 8-43-16,9-8-104 0,0 0-55 0,0 0-72 15,0 0-178-15,4-14-524 0,3 1-864 16</inkml:trace>
  <inkml:trace contextRef="#ctx0" brushRef="#br0" timeOffset="154892.47">11 11965 265 0,'12'-14'600'16,"-2"2"-74"-16,1-1-61 0,0 3-19 0,-1 0-56 15,1 1-48-15,-2 3-18 0,-9 6-4 16,13-6 5-16,-13 6-1 0,0 0-48 0,17 5 14 16,-17-5-41-16,9 15 14 0,-5-1-37 0,-1 2-9 15,0 2-47-15,0 0-2 0,-2 2-48 0,0 0-27 16,-1 1-14-16,0-1-17 0,0-1-11 0,0 0-26 16,-1-1-57-16,1-4-49 0,0 0-96 15,0-14-48-15,0 20-91 0,0-20-38 0,1 16-81 16,-1-16-127-16,2 11-168 0,-2-11-433 15,0 0-777-15</inkml:trace>
  <inkml:trace contextRef="#ctx0" brushRef="#br0" timeOffset="155283.43">256 11886 591 0,'10'-10'592'0,"-2"2"-91"0,0 2-28 16,0-2-51-16,-8 8-97 0,14-11-54 15,-7 5-30-15,4-1-30 0,-1-1-32 0,1 1-16 16,-1 1-34-16,-1 1-13 0,0 1-8 16,-9 4-13-16,18-7-14 0,-18 7-2 0,17-6 0 15,-17 6 4-15,17-2 0 0,-17 2 20 0,13-1 9 16,-13 1 14-16,13 3 16 0,-13-3 125 16,11 5-119-16,-11-5-22 0,9 11 28 0,-3-2-14 15,-2 4 27-15,0 1-33 0,0 3 31 0,0 1-38 16,-1 5 8-16,1 2 8 0,-2 2-4 15,1 7 6-15,-1 1-1 0,1 2-5 0,-1 1-1 16,-2 1 5-16,1-2-38 0,-1 1 9 16,0-2-33-16,0-2-49 0,0-5-32 0,0-1 0 15,0-3 0-15,0-3 0 0,0-1 0 0,0-2 0 16,0-3 0-16,-1-1 0 0,1-3 0 16,0-12 0-16,-2 19 0 0,2-19 0 0,-3 15-53 15,3-15-169-15,-6 10-65 0,6-10-28 16,0 0 42-16,-9 7-200 0,9-7-77 0,-9-4-58 15,9 4-75-15,-16-14-121 0,6 4-434 0,-4-5-846 16</inkml:trace>
  <inkml:trace contextRef="#ctx0" brushRef="#br0" timeOffset="155611.78">236 12225 538 0,'-7'-10'635'0,"0"3"-127"16,1-1-88-16,6 8-49 0,-7-11-85 0,7 11-25 15,-5-8-56-15,5 8 10 0,0 0-50 16,0 0 20-16,2-15-56 0,-2 15 3 0,6-8-47 15,-6 8 12-15,13-11-44 0,-1 4 22 16,-1 0-48-16,2-1 21 0,0 1-32 0,0 1 20 16,1 0-15-16,-1 0-38 0,1 2-32 0,-2 1-39 15,-12 3 9-15,19-3-12 0,-19 3 0 16,12 1 11-16,-12-1 19 0,11 6 3 0,-11-6 32 16,0 0 20-16,4 14 68 0,-4-14 7 0,-3 12 47 15,3-12 51-15,-7 16 12 0,7-16 55 16,-9 14-14-16,9-14 14 0,-9 15-41 0,9-15 6 15,-9 12-42-15,9-12-2 0,-7 10-52 16,7-10 6-16,-5 8-43 0,5-8 2 0,0 0-35 16,-4 9 9-16,4-9-39 0,0 0-11 0,0 0-86 15,0 0-28-15,0 0-86 0,14-5-41 16,-14 5 6-16,18-13-28 0,-7 2-6 0,4-1-47 16,-2-2-125-16,3-1-149 0,1-3-472 15,1-1-687-15</inkml:trace>
  <inkml:trace contextRef="#ctx0" brushRef="#br0" timeOffset="155784.46">699 11725 662 0,'6'-7'687'0,"-6"7"-124"0,8-9-21 0,-8 9-106 16,0 0-28-16,11-3-73 0,-11 3-15 0,0 0-74 16,0 0-18-16,14 3-61 0,-14-3-9 15,0 0-51-15,11 6 0 0,-11-6-42 0,9 5-3 16,-9-5-119-16,9 5-67 0,-9-5-87 15,8 5-71-15,-8-5-205 0,9 5-754 0,-9-5-849 16</inkml:trace>
  <inkml:trace contextRef="#ctx0" brushRef="#br0" timeOffset="156271.79">698 11811 1202 0,'0'0'767'0,"0"0"-112"0,-7 5-80 0,7-5-59 15,0 0-87-15,0 0-13 0,0 0-51 0,0 0-9 16,7 8-38-16,-7-8-3 0,0 0-68 16,19-3-4-16,-19 3-76 0,19-5-4 0,-8 3-59 15,5-3-20-15,-1 2-12 0,0-2-21 16,0 1-15-16,0 1-15 0,0-1-93 0,-2 1-27 16,-2 0-77-16,-11 3-25 0,17-4-84 0,-17 4-14 15,16-4-7-15,-16 4-7 0,12-1-24 16,-12 1-18-16,0 0-3 0,0 0-12 0,12 1-1 15,-12-1 20-15,0 0 50 0,0 0 53 16,0 0 52-16,0 0 42 0,0 0 39 0,0 0 72 16,-16 0 75-16,16 0 70 0,0 0 31 15,-16-1 36-15,16 1 32 0,-14-2 44 0,14 2 17 16,-13-1-9-16,13 1 14 0,-13 0 11 0,13 0 13 16,-13 3-59-16,13-3 17 0,-11 8-29 15,11-8 36-15,-12 13-21 0,6-2 24 0,0 1-25 16,0 2 32-16,1 3-52 0,0 2 9 15,-2 2-4-15,1 1-4 0,1 3-9 0,-3 2-16 16,3 0-16-16,-3 2-19 0,1 1-15 0,1-2-21 16,-1 0-119-16,0-5 0 0,2 0 0 0,-1-3 0 15,1 1 0-15,1-4 0 0,0-1 0 16,1-2 0-16,-2-2 0 0,3-2 0 16,2-10 0-16,-4 15 0 0,4-15 0 0,-3 10-35 15,3-10-284-15,0 0-79 0,0 0-118 0,0 0-42 16,0 0-127-16,0 0-145 0,2-15-708 0,2 1-1173 15</inkml:trace>
  <inkml:trace contextRef="#ctx0" brushRef="#br0" timeOffset="156788.59">782 11939 559 0,'4'-11'708'0,"1"2"-106"0,-5 9-82 0,6-14-25 16,-6 14-76-16,9-9-7 0,-9 9-43 15,10-9-5-15,-10 9-81 0,11-7 0 0,-11 7-57 16,12-8-4-16,-12 8-54 0,18-4-12 15,-18 4-53-15,19-3 5 0,-19 3-43 0,19-3 11 16,-19 3-36-16,20 0 15 0,-20 0-31 0,15 0 19 16,-15 0-26-1,16 0 19-15,-16 0-13 0,10 3 30 0,-10-3-22 0,9 7 19 0,-9-7-20 16,3 11 17-16,-3-11-22 0,-3 15 20 0,0-5-23 16,-3 3 19-16,1 0-18 0,-3 0 30 15,1 0-17-15,-1-1 7 0,0 0 2 0,1 0-5 16,-2-2-1-16,5-1-9 0,4-9-7 15,-10 13-3-15,10-13 0 0,-7 11-9 0,7-11-5 16,-5 7-14-16,5-7-8 0,0 0-2 0,-6 9 4 16,6-9 0-16,0 0 2 0,0 0-2 15,4 11 9-15,-4-11-3 0,0 0 1 0,9 8-6 16,-9-8 4-16,8 9 2 0,-8-9-3 16,10 11 6-16,-2-5-5 0,-2 2 2 0,1 0 5 15,1 3 2-15,1-2 2 0,-1 2 7 0,-1 0 18 16,-1 0 22-16,0-2 29 0,-1 2 33 15,-1-3 19-15,-4-8 16 0,5 17 4 0,-5-17 4 16,3 17-10-16,-3-17-8 0,2 16-13 16,-2-16-123-16,0 12 0 0,0-12 0 0,-2 13 0 15,2-13 0-15,-3 9 0 0,3-9 0 0,-7 9 0 16,7-9 0-16,-10 7 0 0,10-7 0 16,-14 6 0-16,14-6 0 0,-21 4 0 0,21-4 0 15,-20 1 0-15,20-1-19 0,-23 0-198 16,12-2-81-16,11 2-67 0,-21-3-77 0,21 3-158 15,-19-2-249-15,19 2-858 0,-13-5-1386 0</inkml:trace>
  <inkml:trace contextRef="#ctx0" brushRef="#br0" timeOffset="156960.35">1208 12247 1761 0,'0'0'765'15,"0"0"-101"-15,0 0-103 0,0 0-67 0,0 0-129 16,-2 11-49-16,2-11-85 0,0 0-24 16,0 0-113-16,0 0-76 0,0 0-171 0,0 0-186 15,-6 7-294-15,6-7-750 0,0 0-984 16</inkml:trace>
  <inkml:trace contextRef="#ctx0" brushRef="#br0" timeOffset="157757.22">1294 11762 818 0,'0'0'805'0,"-16"-4"-105"0,16 4-68 16,-14-2-72-16,14 2-40 0,0 0-91 15,-15-2-26-15,15 2-61 0,0 0-22 0,0 0-70 16,-14-1-17-16,14 1-46 0,0 0 11 0,0 0-49 16,0 0 32-16,0 0-48 0,0 0-4 15,0 0 32-15,0 0-45 0,6 8 23 16,-6-8-45-16,12 3 20 0,-12-3-45 0,14 1 17 15,-14-1-41-15,19 2 21 0,-19-2-41 0,21 0 21 0,-21 0-36 16,21 1 24-16,-21-1-31 0,21 0 26 16,-21 0-33-16,21 1 33 0,-21-1-39 0,18 3 23 0,-18-3-24 15,15 4 31 1,-15-4-12-16,13 8 31 0,-13-8-26 0,7 13 17 16,-7-13-22-16,2 21 22 0,-4-6-30 0,-1 2 0 15,-3 2 0-15,-1 1 0 0,-2-1 0 16,-2 1 0-16,-1 3 0 0,-3 0 0 0,0-1 0 15,-1-2 0-15,0 1-7 0,2-4-44 0,1 0-20 16,-1-3-17-16,2-1-20 0,1-2-21 0,1 1-31 0,3-4-34 16,0 0-39-16,7-8-47 0,-9 11-35 0,9-11-37 15,-7 7-47-15,7-7-11 0,0 0-14 0,0 0 23 16,0 0 1-16,0 0 50 0,11-9 48 16,-11 9 58-16,11-10 55 0,-11 10 66 0,13-11 76 15,-13 11 67-15,13-11 50 0,-13 11 42 16,12-8 48-16,-12 8 3 0,12-4 65 0,-12 4-4 15,0 0 39-15,15-2-24 0,-15 2 10 0,10 6-45 16,-10-6 34-16,10 10-25 0,-10-10-26 16,9 16-33-16,-5-7-31 0,0 0-20 0,1 3 11 15,-1-2-38-15,-1 1 6 0,0-1-30 16,-3-10 5-16,4 18-33 0,-4-18-19 0,4 16-87 16,-4-16-43-16,3 14-105 0,-3-14-75 0,3 11 19 15,-3-11-249-15,0 0-163 0,8 7-570 16,-8-7-876-16</inkml:trace>
  <inkml:trace contextRef="#ctx0" brushRef="#br0" timeOffset="157930.06">1502 12147 640 0,'12'-2'664'0,"-12"2"15"16,12 2-70-16,-12-2-71 0,9 8-58 0,-9-8-37 16,10 11-37-16,-5-3-57 0,1 1-50 0,-1-2-53 15,-5-7-47-15,8 16-40 0,-3-8-27 0,-5-8-25 16,9 14-19-16,-9-14-27 0,7 12-65 15,-7-12-83-15,5 9-58 0,-5-9-133 16,0 0-129-16,8 7-126 0,-8-7-259 0,0 0-422 16,0 0-824-16</inkml:trace>
  <inkml:trace contextRef="#ctx0" brushRef="#br0" timeOffset="158149.12">1663 11772 980 0,'0'0'759'0,"6"-13"-85"16,-6 13-22-16,8-6-47 0,-8 6-24 16,8-6-107-16,-8 6-20 0,12-3-70 15,-12 3-52-15,18-4-52 0,-18 4-57 0,23-3-43 16,-8 0-35-16,2 1-32 0,-1-1-18 0,2 0-51 16,-4 2-71-16,-1-1-54 0,-1 1-100 15,-12 1-40-15,22-1-101 0,-22 1-41 0,19-1-51 16,-19 1-56-16,14 2-143 0,-14-2-747 0,10 3-962 15</inkml:trace>
  <inkml:trace contextRef="#ctx0" brushRef="#br0" timeOffset="158367.96">1733 11816 892 0,'-9'14'792'0,"9"-14"-111"15,-5 16-57-15,5-16-89 0,-4 19-37 0,2-5-93 16,0 1-35-16,-1 0-73 0,2 1-47 0,-2-1-45 16,2 1-40-16,-2-3-31 0,3 1-26 15,0-3-29-15,0-11-66 0,-2 21-89 0,2-21-85 16,-2 18-90-16,2-18-107 0,0 14-132 16,0-14-248-16,-1 11-517 0,1-11-863 0</inkml:trace>
  <inkml:trace contextRef="#ctx0" brushRef="#br0" timeOffset="158885.23">1700 12019 565 0,'2'-18'600'16,"-2"18"-87"-16,4-15-38 0,-4 15-71 16,4-14-16-16,-4 14-62 0,6-14 4 0,-6 14-44 15,8-13 3-15,-8 13-57 0,8-11-5 0,-8 11-48 16,12-8 2-16,-12 8-46 0,12-5 12 16,-12 5-49-16,12-2 8 0,-12 2-43 0,0 0 18 15,16 3-42-15,-16-3 21 0,10 9-44 16,-10-9 11-16,9 15-38 0,-9-15 25 0,4 18-33 15,-4-18 25-15,1 20-38 0,-1-20 25 0,0 20-27 16,0-20 8-16,-1 18 3 0,1-18 5 16,-2 15 6-16,2-15-6 0,-1 12-3 0,1-12-16 15,0 0-32-15,-1 13-38 0,1-13-34 16,0 0-12-16,0 0 6 0,0 0-44 0,0 0 3 16,0 0-12-16,11-4 11 0,-11 4 17 0,9-11 18 15,-9 11 18-15,10-15 28 0,-4 2 17 16,0 2 22-16,1-3 12 0,1 1 17 0,-2-2 24 15,1 2 25 1,0-1 26-16,-2-1 18 0,4 2 27 0,-3 0 25 0,-1 2 15 0,0 2-26 16,0 2 47-16,-5 7-23 0,9-12 24 0,-9 12 2 15,6-8 4-15,-6 8 12 0,0 0-11 16,0 0 42-16,11 0-18 0,-11 0 36 0,8 8-16 16,-8-8 38-16,7 16-19 0,-2-2 44 0,-1 1-58 15,1 3 4-15,-1 3 7 0,1 0 4 16,0 2-14-16,-2 1 3 0,0-1-10 0,0 0-7 15,-1-1-13-15,0-2-17 0,-2 0-155 0,1-2 0 16,-1 0 0-16,0-1 0 0,-1 0 0 16,0-3 0-16,0-3 0 0,-1-1 0 15,2-10 0-15,-5 19 0 0,-1-10 0 0,1-3 0 16,-2 1 0-16,-2 1 0 0,-3-1 0 16,-1-3 0-16,-1 1 0 0,-3-3-401 0,-1 0-123 0,1-4-113 15,-4 2-132-15,-3-4-283 0,1-2-473 16,-6-3-1157-16</inkml:trace>
  <inkml:trace contextRef="#ctx0" brushRef="#br0" timeOffset="159281.26">2148 11676 926 0,'-6'-8'858'16,"6"8"-160"-16,0 0-101 0,-6-9-129 0,6 9-43 16,0 0-69-16,0 0 0 0,4-9-48 0,-4 9-13 15,0 0-60-15,11-7-7 0,-11 7-57 0,12-4-6 16,-12 4-49-16,17-4-3 0,-17 4-45 16,17-4-8-16,-17 4-26 0,20-3-53 0,-20 3-65 15,20-2-48-15,-20 2-106 0,16-1-64 16,-16 1-93-16,14-1-75 0,-14 1-122 0,12 2-114 15,-12-2-401-15,0 0-724 0</inkml:trace>
  <inkml:trace contextRef="#ctx0" brushRef="#br0" timeOffset="159468.74">2085 11793 1006 0,'0'0'641'0,"-11"7"-43"16,11-7-93-16,0 0-70 0,0 0-72 0,0 0-36 15,0 0-48-15,5 10-42 0,-5-10-73 16,0 0-7-16,17-2-52 0,-17 2 2 0,23-5-54 16,-9-1-38-16,3 1-104 0,-1-1-49 0,3-2-101 15,0 0-84-15,-3 2-135 0,0-2-85 16,-1 2-30-16,-1-1-257 0,-2 1-368 16</inkml:trace>
  <inkml:trace contextRef="#ctx0" brushRef="#br0" timeOffset="159797.1">2337 11693 215 0,'0'0'626'0,"0"0"-107"0,0 0-59 0,0 0-41 16,-8-4-83-16,8 4-8 0,0 0-70 15,0 0 11-15,0 0-55 0,0 0 5 0,0 0-42 16,0 0 7-16,0 0-31 0,-12 2 8 16,12-2-26-16,0 0 40 0,-3 10-18 0,3-10 45 15,-3 14-27-15,3-14 26 0,-3 18-23 0,1-3 24 16,1 3-12-16,1 3 8 0,-1 3-45 15,2 4-13-15,-1 4-10 0,1 3-9 0,1 2-2 16,0 1 123-16,-1 4-158 0,2-3-3 16,-1-1 9-16,-1-1 6 0,0-2-13 0,0 1-2 15,0-3 14-15,1-6-41 0,-2 0 11 0,0-3-26 16,0-3 13-16,0-1-30 0,0-2 17 16,-2-1-45-16,1-3-9 0,1-1-67 0,0-13-7 15,-2 19-76-15,2-19-40 0,-3 17-72 16,3-17-38-16,-4 11-82 0,4-11-25 0,0 0 65 15,0 0-200-15,-9 4-17 0,9-4-24 0,-7-8-27 16,7 8-454-16,-12-19-694 0</inkml:trace>
  <inkml:trace contextRef="#ctx0" brushRef="#br0" timeOffset="159968.97">2173 12241 990 0,'-9'-17'548'0,"1"0"-17"0,2 1-37 16,0 4 14-16,1 1-59 0,-1 1 0 0,6 10-62 15,-7-15-37-15,7 15-72 0,-5-12-20 16,5 12-68-16,-5-8-5 0,5 8-29 0,0 0-7 15,0 0-36-15,0 0-13 0,0 0-23 16,0 0-10-16,0 0-4 0,0 0-31 0,0 0-42 16,0 0-56-16,-3 10-60 0,3-10-66 0,0 0-56 15,0 0-72-15,2 11-66 0,-2-11-73 16,0 0-120-16,0 0-153 0,0 0-284 0,0 0-623 16</inkml:trace>
  <inkml:trace contextRef="#ctx0" brushRef="#br0" timeOffset="161048.35">2145 11965 113 0,'4'-10'669'0,"1"0"-122"16,-1 2-40-16,2 0-20 0,1 1-98 15,0 1 4-15,1 1-55 0,3-2-4 0,0 3-54 16,-1 0 11-16,2 1-48 0,-1 1 18 0,-11 2-45 16,23-2 14-16,-23 2-42 0,23 2 7 15,-10-2-42-15,-2 3-2 0,1 0-47 0,-2 0 6 16,0 0-31-16,-10-3 8 0,18 6-27 0,-18-6-7 15,14 7-6-15,-14-7-5 0,11 10-13 16,-11-10-20-16,6 11-25 0,-6-11-23 16,1 10-8-16,-1-10-48 0,-2 12-18 0,2-12-64 15,-9 15 0-15,2-6-43 0,-3 1 8 0,0-2-49 16,-3 1 30-16,0-1-19 0,-2 0 30 16,0-1 22-16,0-1 39 0,0 1 25 0,-1-3 41 15,2 1 44-15,1-2 92 0,3 1 13 16,10-4 59-16,-16 4-19 0,16-4 14 0,-14 3-43 15,14-3 13-15,0 0-30 0,0 0 30 0,0 0-21 16,-10-3 18-16,10 3-34 0,0 0 18 16,10-8-31-16,-10 8 20 0,16-6-30 0,-16 6 19 15,18-7-28-15,-8 3 20 0,1 2-28 0,-1-2 8 16,-10 4-61-16,20-4-16 0,-20 4-63 16,18-5 1-16,-18 5-27 0,14-1 21 0,-14 1-23 15,0 0 14-15,13 6-7 0,-13-6 27 16,0 0 6-16,3 9 31 0,-3-9 4 0,-3 10 22 15,3-10-1-15,-8 12 21 0,3-5 0 0,-4 2 18 16,-2-1 11-16,1-1 33 0,-1 0 20 16,-1 1 37-16,3-2 13 0,1-2 25 0,8-4 29 15,-14 9-24-15,14-9-9 0,-11 6-23 16,11-6-16-16,0 0-14 0,-8 6-11 0,8-6-3 16,0 0-15-16,0 0-3 0,0 0-6 0,0 0-8 15,14 0 18-15,-14 0-29 0,0 0-2 16,20 0 0-16,-20 0-16 0,17 0-23 0,-17 0-24 15,19 2-15-15,-19-2-23 0,17 5-1 16,-17-5 0-16,14 6 11 0,-14-6 12 0,10 10 25 16,-10-10 1-16,6 12 22 0,-6-12-4 0,2 13 17 15,-2-13-8-15,-3 15 18 0,3-15-9 16,-7 17 15-16,1-7-4 0,-1 1 0 0,-2-1 3 16,0-1 5-16,0-2 8 0,2-1 10 15,-1 0 7-15,0-1 4 0,8-5 23 0,-14 8 6 16,14-8 53-16,-12 6-39 0,12-6 16 15,-9 6-48-15,9-6 19 0,0 0-39 0,-7 5 30 16,7-5-33-16,0 0 27 0,0 0-32 0,0 0 21 16,0 0-29-16,14 1 23 0,-14-1-30 15,13-1 27-15,-13 1-29 0,16-1 29 0,-16 1-33 16,19-2 26-16,-19 2-49 0,16 0 4 16,-16 0-48-16,15 2 26 0,-15-2-26 0,12 4 30 15,-12-4-12-15,10 5 27 0,-10-5-14 0,7 8 29 16,-7-8-17-16,3 10 28 0,-3-10-28 15,0 0 25-15,0 16-1 0,0-16-8 0,-3 10-8 16,3-10-8-16,-9 12-1 0,9-12-7 16,-12 13-17-16,4-7-14 0,-4 0-11 0,2 2 2 15,-3-2 1-15,-1 1 1 0,0-1 16 0,-2-1 13 16,0 0 26-16,-1 0 45 0,1-1 56 16,-1-1 68-16,5-2 49 0,0 2 38 0,12-3 13 15,-18 3-2-15,18-3-12 0,-16 3 61 16,16-3-171-16,0 0 94 0,-13 3-86 0,13-3-4 15,0 0 38-15,0 0-17 0,0 0 45 0,10 2-3 16,-10-2 23-16,19 0-50 0,-6 0-6 16,7-1-1-16,-1 0-9 0,3 0-5 15,1-1-2-15,2 0-16 0,-1 1-11 0,-1 0-11 16,3-1 4-16,-2-1-3 0,1 1-14 0,-5 0-16 16,-1-1-10-16,1 0-49 0,-3 0-15 0,-3 2 0 15,-1-1 0-15,-13 2 0 0,20-3 0 16,-20 3-88-16,16-3-78 0,-16 3-54 0,12-3-74 15,-12 3-67-15,0 0-100 0,15-4-82 16,-15 4-34-16,0 0-419 0,8-6-429 0,-8 6-1034 16</inkml:trace>
  <inkml:trace contextRef="#ctx0" brushRef="#br0" timeOffset="161627.99">2809 11690 1113 0,'4'-11'848'0,"-4"11"-159"0,7-14-104 15,-7 14-36-15,3-10-101 0,-3 10-73 0,0 0-66 16,3-10-57-16,-3 10-27 0,0 0-66 16,0 0-11-16,0 0-66 0,-10 13-18 15,5-6-55-15,-2 4 9 0,0 0-51 0,-1 2 8 16,3-1-39-16,-3-1 36 0,2 0-19 0,1-1 27 16,5-10-22-16,-8 15 20 0,8-15 0 15,-8 12 41-15,8-12-16 0,-3 10 50 0,3-10-6 16,0 0 54-16,0 0-13 0,1 13 38 15,-1-13-19-15,0 0 15 0,12 5-39 0,-12-5 8 16,13 1-27-16,-13-1 12 0,17-2-27 0,-5 1 11 16,3-2-30-16,1-1 15 0,1 1-28 15,-1-3 17-15,1 0-26 0,-1 1 12 0,1-1-50 16,-1 0-23-16,-1 1-74 0,-2-1-31 16,-1 3-100-16,-12 3-46 0,17-5-81 0,-17 5-38 15,14-2-55-15,-14 2-148 0,0 0-628 0,9 3-862 16</inkml:trace>
  <inkml:trace contextRef="#ctx0" brushRef="#br0" timeOffset="161878.31">2828 11840 550 0,'-11'6'721'0,"11"-6"-135"0,-9 7 7 0,9-7-95 15,-6 12-11-15,6-12-37 0,-6 15 13 0,6-15-52 16,-5 23-1-16,3-6-42 0,1 0-28 15,-1 2-29-15,0 0-39 0,-1 0-33 16,1 3-43-16,0 2-23 0,-1 0-33 0,1-2-25 16,0-2-24-16,0-2-18 0,1-1-13 0,-1 0-43 15,0-3-62-15,1 0-62 0,0-3-73 16,1-11-53-16,-2 17-52 0,2-17-29 0,-1 13-96 16,1-13-51-16,0 0-64 0,0 0-40 15,3 10-113-15,-3-10-505 0,0 0-794 0</inkml:trace>
  <inkml:trace contextRef="#ctx0" brushRef="#br0" timeOffset="162191.14">2781 12049 651 0,'3'-10'659'0,"1"-1"-83"15,1 2 11-15,-1 1-84 0,1 0-21 16,1 1-68-16,1 0-16 0,-1 0-100 0,3-2-21 16,1 1-76-16,-1 1-5 0,-1 2-60 15,1-1 0-15,-2 0-54 0,6 2 8 0,-3-2-37 16,1 1 17-16,-11 5-26 0,19-5 27 0,-19 5-31 15,19-6 44-15,-19 6-21 0,18-3 38 16,-18 3-12-16,16 0 33 0,-16 0-12 0,14 3 10 16,-14-3 11-16,14 9 12 0,-14-9 4 15,9 15-2-15,-5-7-2 0,0 3-8 0,-1 2-9 16,-1 1-12-16,2 1-15 0,-3-1-14 0,0-2-16 16,0-1-10-16,0 1-11 0,-1-12-10 15,0 22-5-15,0-22-10 0,0 20-23 0,0-20-29 16,1 17-57-16,-1-17-43 0,0 14 83 15,0-14-195-15,0 0-43 0,-1 15-55 0,1-15-45 16,0 0-45-16,-2 13-37 0,2-13-38 0,0 0-37 16,-8 8-79-16,8-8-66 0,0 0-377 15,0 0-680-15</inkml:trace>
  <inkml:trace contextRef="#ctx0" brushRef="#br0" timeOffset="162894.88">2882 12100 360 0,'0'0'708'0,"-19"-5"-110"0,19 5-88 16,-12-4-14-16,12 4-56 0,0 0-16 15,-13-2-79-15,13 2-39 0,0 0-85 0,0 0-15 16,-10-5-53-16,10 5 9 0,0 0-43 16,0 0 11-16,0 0-47 0,4-11 16 0,-4 11-45 15,8-7 14-15,-8 7-38 0,13-8 17 16,-5 3-35-16,0-1 21 0,1 2-33 0,0 0 25 16,-1 0-31-16,-8 4 23 0,18-7-38 15,-18 7 8-15,14-5-42 0,-14 5 24 0,12-1-13 16,-12 1 35-16,0 0-25 0,9 6 24 0,-9-6-17 15,0 0 28-15,-1 18-25 0,-3-10 2 16,-3 4 7-16,-1 3 4 0,-3 1 0 0,-2 1 3 16,0-2 3-16,0 2 11 0,-3-1 49 0,4 0-13 15,-2-4 47-15,5 0-26 0,0-2 23 16,0-3-45-16,3 0 8 0,6-7-40 0,-8 8 23 16,8-8-43-16,0 0-17 0,0 0-25 15,0 0-33-15,0 0-23 0,9-9-13 0,-2 3 1 16,5-3 12-16,-1 1 4 0,2-3 11 0,0 3 28 15,0-1-16-15,1 1 28 0,-2 0-21 16,1 1 32-16,-3 1-27 0,1 1 25 0,-11 5-18 16,15-7 58-16,-15 7-8 0,0 0 24 15,13 1 17-15,-13-1 17 0,0 0 21 0,2 13 16 16,-2-13 12-16,-5 18 5 0,-1-5 38 0,-2 5-24 16,-3-2 26-16,0 4-29 0,-3 3 31 15,-3-1-34-15,-1 1 21 0,2-1-30 0,0-3 32 16,3-2-19-16,1-1-3 0,2-3-43 15,2-3 1-15,1-1-51 0,7-9-4 0,-9 10-29 16,9-10 11-16,0 0-38 0,0 0 13 16,0 0-54-16,10-7 11 0,0-2-29 0,1-2 35 15,5-2-16-15,-1-1 27 0,3-1-18 0,3 0 7 16,-2-1 12-16,0 2 5 0,-1 1 4 16,-1 1 6-16,1 0 9 0,-2 3 3 0,-2 0-6 15,-1 2 9-15,-1 1 2 0,-2 2 11 16,-10 4 24-16,15-2 32 0,-15 2 32 0,12 4 30 15,-12-4 20-15,8 12 8 0,-8-12 21 0,4 18 33 16,-4-5-18-16,0 2 17 0,-2 3-49 16,0-1 14-16,-1 1-41 0,-2 3 9 0,-3-1-56 15,0 1 20-15,0-1-46 0,-2 0-20 16,0 0-29-16,-2-2-89 0,-1 1-41 0,0-2-71 16,0-2 8-16,-2 0-80 0,2-2-2 0,1-3-103 15,1 0-117-15,0-2-99 0,0-4-208 16,11-4-296-16,-16 4-726 0</inkml:trace>
  <inkml:trace contextRef="#ctx0" brushRef="#br0" timeOffset="163160.48">2781 12428 207 0,'0'0'824'0,"7"-7"-113"0,-7 7-46 15,0 0-12-15,12 1-68 0,-12-1-26 0,11 3-76 16,-11-3-13-16,18 3-59 0,-18-3-38 0,23 8-35 15,-9-4-33-15,1 1-30 0,0 0 6 16,1 3-59-16,-1-2-2 0,3 2-50 0,-1 3 1 16,2-3-38-16,-3 3-10 0,2-2-111 15,0 2-12-15,-2 0 0 0,1-1 0 0,-2 0 0 16,2-1 0-16,-3 0 0 0,0 0 0 0,-1 0 0 16,-1-1 0-16,0-2 0 0,0 3 0 15,-1-2 0-15,-2-1 0 0,-1 0 0 0,-8-6 0 16,15 9-266-16,-15-9-295 0,13 10-184 0,-13-10-432 15,13 10-543-15,-13-10-1401 0</inkml:trace>
  <inkml:trace contextRef="#ctx0" brushRef="#br0" timeOffset="163301.46">3576 12727 2179 0,'0'0'935'15,"0"0"-212"-15,0 12-87 0,0-12-124 0,0 0-66 16,2 10-104-16,-2-10-71 0,0 0-60 15,0 0-75-15,0 0-135 0,0 0-105 0,0 0-194 16,0 0-178-16,0 0-351 0,0 0-660 0,0 0-1112 16</inkml:trace>
  <inkml:trace contextRef="#ctx0" brushRef="#br0" timeOffset="164929.67">297 14514 222 0,'0'0'661'0,"0"0"-114"0,0 0-73 15,0 0-32-15,-3-10-61 0,3 10-40 0,0 0-31 16,0 0-28-16,0 0-19 0,0 0-25 0,0 0-26 16,-6-7-29-16,6 7-25 0,0 0-17 0,0 0-11 15,0 0-22-15,0 0-13 0,0 0-16 16,0 0-9-16,0 0 4 0,0 0 5 0,0 0-4 15,0 0 5-15,0 0-2 0,0 0-6 16,4 8-7-16,-4-8-5 0,0 0-5 0,5 9-1 16,-5-9-9-16,0 0-12 0,5 8 2 0,-5-8-5 15,0 0-1-15,6 7 1 0,-6-7-7 16,0 0 6-16,6 7-3 0,-6-7-3 0,0 0 3 16,5 7 3-16,-5-7 16 0,0 0 10 0,9 5 9 15,-9-5 28-15,0 0 20 0,11 4 109 16,-11-4-117-16,14 1 93 0,-14-1-119 0,18-1 96 15,-5-2-110-15,3 0-28 0,1-2 34 16,1 0-32-16,3-2 23 0,0 0-23 0,-1 0 28 16,2 0-42-16,0 1 25 0,-3-3-31 0,4 3 21 15,-2-1-32-15,-4 2 24 0,0 0-31 16,-1 0 27-16,-1 0-33 0,-1 1 30 0,-1 1-29 16,-3-1 26-16,-10 4-24 0,18-4 20 0,-18 4-28 15,14-4 15-15,-14 4-64 0,10-2 1 16,-10 2-67-16,0 0-8 0,14-5 28 0,-14 5-201 15,0 0-85-15,0 0-86 0,0 0-88 16,0 0-108-16,0 0-205 0,0 0-506 0,0 0-986 16</inkml:trace>
  <inkml:trace contextRef="#ctx0" brushRef="#br0" timeOffset="165258.79">593 14287 322 0,'0'0'622'0,"0"0"-83"0,0 0-44 15,0 0-2-15,-8 7-36 0,8-7 9 16,-4 11 14-16,4-11-8 0,-8 21-40 0,3-6-31 16,-4 4 76-16,-1 1-167 0,-1 5 55 0,-3 3-157 15,-2 5 61-15,-3 1-150 0,-2 0-21 16,2 3-11-16,-3 0-12 0,2-2-15 0,0 1-10 15,-2-1-10-15,-1 0-10 0,3 0-3 0,-2-1-5 16,1-2-7-16,1 0-1 0,0-3 3 16,1 0-17-16,2-7-24 0,0 0 85 0,6-5-139 15,-1-2-31-15,3-4-45 0,2-1-51 16,1 0-56-16,-1-3-31 0,7-7-48 0,-5 6-47 16,5-6-22-16,0 0-31 0,0 0 83 0,0 0-239 15,5-14-89-15,2 6-311 0,1-3-593 16</inkml:trace>
  <inkml:trace contextRef="#ctx0" brushRef="#br0" timeOffset="165493.35">560 14579 490 0,'0'0'584'0,"16"0"-69"0,-16 0-25 15,10 10-5-15,-10-10-42 0,7 22-26 0,-2-4-21 16,-1 2-5-16,-2 4-36 0,0 1-33 0,0 4-37 15,-1-1-27-15,-1 6-42 0,0-5-27 0,0 0-36 16,-1 4-25-16,-1-5-24 0,0-1-18 16,-1-2-20-16,0-2-36 0,0-1-51 15,0-5-61-15,1-1-71 0,0-2-77 0,0-4-71 16,2-10-78-16,-2 15-96 0,2-15-101 0,0 0-131 16,0 0-380-16,0 0-704 0</inkml:trace>
  <inkml:trace contextRef="#ctx0" brushRef="#br0" timeOffset="165916.07">650 14658 281 0,'5'-11'524'0,"-5"11"-90"0,9-13-82 16,-9 13-52-16,7-9-47 0,-7 9-30 15,5-7-37-15,-5 7-7 0,7-6-8 0,-7 6-12 16,9-7-18-16,-9 7-21 0,11-6-8 0,-11 6-8 15,12-6-3-15,-12 6-7 0,13-7 1 16,-13 7 2-16,11-4 4 0,-11 4 1 0,10-3 3 16,-10 3 13-16,0 0 2 0,14-2 20 15,-14 2 26-15,0 0 19 0,12 7-2 0,-12-7-4 16,9 12-1-16,-6-4-8 0,2 4-7 0,0 2-2 16,-2 2-3-16,2 4-1 0,-2 3-10 15,3-1 0-15,-2 4-1 0,0 3 0 0,0 2-3 16,-1 1 3-16,0 0-11 0,0 0-3 0,-1-5-6 15,0 0 103-15,0 0-137 0,1-2 93 16,-2 0-137-16,0-4 9 0,1-2-57 0,-2-1 0 16,0-1 0-16,1-4 0 0,-1-13 0 15,0 21 0-15,0-21 0 0,0 18 0 0,0-18 0 16,-1 12 0-16,1-12 0 0,0 0 0 0,-2 14-191 16,2-14 35-16,0 0-171 0,0 0-54 0,-8 7-65 15,8-7-57-15,0 0-22 0,-12-10-13 16,12 10-34-16,-15-15-66 0,6 3 2 15,-2-2-386-15,-2-1-633 0</inkml:trace>
  <inkml:trace contextRef="#ctx0" brushRef="#br0" timeOffset="166229.43">660 14972 1209 0,'-8'-7'519'15,"8"7"-53"-15,-9-11-68 0,9 11-62 16,-6-9-39-16,6 9-24 0,0 0-16 16,-5-10-21-16,5 10-20 0,0 0-30 0,0 0-29 15,2-13-21 1,-2 13-24-16,0 0-20 0,10-10-11 0,-10 10-18 0,12-8-11 0,-12 8-9 0,17-8-4 15,-9 3-7-15,2 2-4 0,0-1-10 16,-1 2-33-16,0-1-51 0,-9 3-54 0,17-7-64 16,-17 7-32-16,14-4 7 0,-14 4-7 15,0 0 9-15,12 3 13 0,-12-3 166 0,0 0-135 16,1 12 174-16,-1-12-135 0,-4 14 187 0,0-5-122 16,-4 1 193-16,2 3-118 0,-1-1 58 15,0-1 64-15,-1-1 33 0,3 0 38 0,-1-3 15 16,6-7 3-16,-8 12-15 0,8-12-11 15,-6 11-26-15,6-11-23 0,-7 7-28 0,7-7-21 16,0 0-21-16,0 0-4 0,-3 10-16 0,3-10-7 16,0 0-8-16,0 0-18 0,0 0-42 15,15-3-70-15,-15 3-80 0,14-8-85 0,-2-1-91 16,-1 1-135-16,2 0-258 0,1-1-525 0,0-3-865 16</inkml:trace>
  <inkml:trace contextRef="#ctx0" brushRef="#br0" timeOffset="166542.04">1124 14471 1107 0,'0'0'833'16,"-7"-6"-174"-16,7 6-114 0,0 0-90 16,-6-7-95-16,6 7-60 0,0 0-36 0,0 0-13 15,0 0-17-15,0 0-27 0,0 0-33 0,0 0-30 16,0 0-32-16,0 0-17 0,12 3-17 0,-12-3-11 16,0 0-18-16,10 7-26 0,-10-7-52 15,0 0-62-15,9 6-54 0,-9-6-57 16,0 0-41-16,10 6-54 0,-10-6-45 0,0 0-64 15,7 7-125-15,-7-7-621 0,0 0-766 0</inkml:trace>
  <inkml:trace contextRef="#ctx0" brushRef="#br0" timeOffset="166808.16">962 14558 767 0,'0'0'793'0,"-11"3"-184"0,11-3-106 15,0 0-12-15,0 0-24 0,0 0-32 0,0 0-29 16,0 0-33-16,0 0-24 0,0 0-24 16,0 0 80-16,16-8-145 0,-3 4-51 0,2-2 14 15,4-1-66-15,2-2 14 0,0 0-64 0,2 0 29 16,1 0-73-16,-1 0 23 0,-2 2 76 16,2-2-126-16,-2 2 85 0,-3 0-128 0,-1 2-54 15,-3-2 5-15,0 3 69 0,-4 0-148 16,-10 4 97-16,18-7-151 0,-18 7-32 0,12-5-56 15,-12 5-42-15,9-3-46 0,-9 3-25 0,0 0-36 16,7-7-79-16,-7 7-126 0,0 0-649 16,0 0-886-16</inkml:trace>
  <inkml:trace contextRef="#ctx0" brushRef="#br0" timeOffset="167090.43">1128 14456 397 0,'-11'2'850'0,"11"-2"-196"0,-16 6-109 16,16-6-79-16,-11 4-71 0,11-4-42 0,-8 4-20 15,8-4 10-15,-8 13-23 0,8-13-18 16,-5 17-30-16,2-5-20 0,1 2-4 16,-1 2-6-16,-1 4 1 0,2 1-1 0,-1 2-16 15,0 2-5-15,0 1-13 0,1 1-15 0,-1 1-17 16,0-2-17-16,0 5-14 0,0-6-19 0,0 1-16 16,-1-2-19-16,2-1-13 0,-1-1-77 15,1-4-1-15,0 0 0 0,0-4 0 0,0 0 0 16,1-3 0-16,1-11 0 0,-2 20 0 15,2-20 0-15,-2 13 0 0,2-13-80 0,-2 13-78 16,2-13-59-16,0 0-66 0,-2 11-60 0,2-11-65 16,0 0-43-16,0 0-50 0,0 0-19 15,0 0 98-15,-1-14-249 0,1 14-640 0,1-19-914 16</inkml:trace>
  <inkml:trace contextRef="#ctx0" brushRef="#br0" timeOffset="168060.8">1060 14610 160 0,'0'0'594'16,"9"-13"-108"-16,-9 13-63 0,7-8-38 0,-7 8-42 15,8-7-30-15,-8 7 0 0,10-5-5 0,-10 5-13 16,12-6-7-16,-12 6-27 0,17-5-19 16,-17 5-23-16,19-6-12 0,-8 4-11 0,3-3-18 15,0 1-14-15,2 1-20 0,-2 0-17 16,0 1-21-16,-2 0-12 0,0-1-7 0,-12 3 99 15,20-3-141-15,-20 3 108 0,21-2-140 0,-21 2 111 32,18-1-130-32,-18 1 111 0,13-1-125 15,-13 1 117-15,0 0-121 0,18 0 117 0,-18 0-115 16,0 0 121-16,13 0-120 0,-13 0 118 16,0 0-124-16,0 0 114 0,7 7-130 0,-7-7-1 15,0 0-1-15,-4 11-7 0,4-11-12 0,-9 12-13 16,3-5-7-16,-4 1-1 0,2 2-1 15,-3-1 4-15,0 0 8 0,0 0 16 0,0-1 11 16,0 0 13-16,3-2 11 0,0 0 6 0,8-6 5 16,-13 8 2-16,13-8 1 0,-9 7-18 15,9-7-2-15,0 0 0 0,-10 8 1 0,10-8 16 16,0 0 19-16,0 0 16 0,0 0 6 16,3 12 4-16,-3-12 17 0,7 6-2 0,-7-6-5 15,10 7-6-15,-10-7-11 0,14 9-2 0,-14-9-3 16,13 8-3-16,-13-8-1 0,14 8 0 15,-14-8-3-15,11 6-22 0,-11-6-28 0,9 6-13 16,-9-6-6-16,0 0-8 0,11 8-15 16,-11-8-31-16,0 0-17 0,4 8-12 0,-4-8-5 15,0 0-2-15,-4 12 2 0,4-12 3 0,-5 7 6 16,5-7-13-16,-13 10-12 0,6-5 15 0,-4 4 20 16,0-2 21-16,-1-1 23 0,-1 0 19 15,1 1 29-15,-1 0 40 0,0-1 49 16,3-1 27-16,2 0 12 0,8-5 11 0,-16 7 4 15,16-7-12-15,-11 6-16 0,11-6-21 0,0 0 6 16,-11 5 7-16,11-5 0 0,0 0-4 0,0 0-12 16,0 0-11-16,0 0-9 0,0 0-3 15,0 0-4-15,18-3-6 0,-18 3-5 0,15-4-3 16,-15 4-1-16,19-4-3 0,-19 4-2 16,21-5-5-16,-21 5 2 0,20-4-6 0,-20 4-3 15,19-3-16-15,-19 3-30 0,14-3-21 0,-14 3 2 16,0 0 14-16,18-2 8 0,-18 2 7 15,0 0 12-15,11 2-1 0,-11-2 12 0,0 0-1 16,4 8 12-16,-4-8 7 0,0 0 19 16,0 13 9-16,0-13-1 0,-2 12 5 0,2-12 6 15,-2 9-4-15,2-9 3 0,-2 13-3 0,2-13 1 16,-2 9-8-16,2-9-2 0,-2 13-2 16,2-13 12-16,-1 14 8 0,1-14 11 0,0 18 0 15,0-18 9-15,2 26 8 0,-1-10 10 0,3 0 0 16,-2 1 5-16,3 2 11 0,-2-3 5 15,1 1 5-15,0 0 2 0,-1-1 8 0,1 0 102 16,-1-1-110-16,-1-1 92 0,2-3-103 16,-1 0 99-16,-3-11-102 0,3 17 112 0,-3-17-108 15,2 13 112-15,-2-13-132 0,0 0-18 0,0 17-66 16,0-17 0-16,0 0 0 0,-3 14 0 16,3-14 0-16,0 0 0 0,-9 11 0 0,9-11 0 15,-6 5 0-15,6-5 0 0,-11 3 0 16,11-3 0-16,-14 1 0 0,14-1 0 0,-19-2 0 15,7 0 0-15,12 2-53 0,-26-4-129 0,12-2-167 16,0 3-46-16,-1-2-41 0,4 2-51 0,0-1-69 16,2 1-125-16,9 3-223 0,-14-7-410 15,14 7-919-15</inkml:trace>
  <inkml:trace contextRef="#ctx0" brushRef="#br0" timeOffset="168279.65">1460 15083 1189 0,'0'0'733'0,"13"6"-52"0,-13-6-42 0,9 7-55 16,-9-7-69-16,5 8-84 0,-5-8-54 16,2 8-41-16,-2-8-44 0,3 12-54 0,-3-12-45 15,-3 13 65-15,3-13-170 0,-4 14 54 16,4-14-196-16,-7 14-66 0,7-14-68 0,-6 14-86 15,6-14-96-15,-8 9-99 0,8-9-224 0,-9 10-746 16,9-10-1049-16</inkml:trace>
  <inkml:trace contextRef="#ctx0" brushRef="#br0" timeOffset="168764.54">1694 14589 910 0,'0'0'726'0,"-11"-8"-107"16,11 8-97-16,0 0-75 0,-10-7-68 0,10 7-24 15,0 0 13-15,0 0 89 0,0 0-143 16,0 0-30-16,0 0 0 0,0 0-29 0,8-9 13 16,-8 9-65-16,13-4-5 0,-13 4-63 0,17-3 8 15,-17 3-59-15,20-6 18 0,-8 5-56 16,-1-2 23-16,1 1-44 0,1 0 25 0,-2 1-64 16,2-1-45-16,-13 2 37 0,22-1-187 0,-22 1 34 15,21-1-184-15,-21 1-92 0,19 1-92 16,-19-1-168-16,14 3-780 0,-14-3-1117 0</inkml:trace>
  <inkml:trace contextRef="#ctx0" brushRef="#br0" timeOffset="169546.24">1659 14687 313 0,'0'0'631'16,"0"0"-88"-16,-4 10-57 0,4-10-49 0,0 0-66 16,0 12-34-16,0-12-25 0,0 0-20 15,1 16-37-15,-1-16-28 0,0 15-32 0,0-15-39 16,0 19-28-16,0-19-23 0,-1 22-21 0,0-12-16 16,0 3-14-16,1-13-8 0,-1 23-11 15,1-23-12-15,-1 20-29 0,1-20-52 0,-2 18-48 16,2-18-33-16,0 14-15 0,0-14-4 15,2 11 0-15,-2-11 3 0,0 0 20 0,4 9 29 16,-4-9 0-16,0 0 6 0,0 0 9 0,0 0 15 16,10-2 19-16,-10 2 13 0,6-9 4 15,-6 9 18-15,9-11 27 0,-4 3 37 0,0 2 15 16,1-2 17-16,-2 0 18 0,6-1 11 0,-3 1 6 16,-1 0-15-16,1 2 1 0,-7 6-10 15,13-10 10-15,-13 10 0 0,11-7 4 0,-11 7-1 16,10-3 2-16,-10 3-8 0,0 0-8 15,13 6-19-15,-13-6-7 0,5 10-8 0,-5-10-10 16,4 17-9-16,-4-17-4 0,2 18-3 0,-2-18-6 16,1 19-3-16,-1-19-4 0,0 20 1 15,0-20 3-15,-1 16-12 0,1-16-3 0,0 11-11 16,0-11-20-16,0 0-13 0,2 14-13 0,-2-14-17 16,0 0-16-16,0 0-19 0,0 0-22 15,0 0-26-15,0 0-23 0,14-6-11 0,-14 6-11 16,9-12 145-16,-5 5-172 0,1-1 157 15,3-3-148-15,-1-1 34 0,0 0 20 0,0-1 29 16,2 0 32-16,-2 1 17 0,1-1 23 0,-1 1 20 16,2 2 27-16,-2 0 35 0,0 0 27 15,0 5 17-15,-7 5 12 0,12-9 19 0,-12 9 13 16,11-5 7-16,-11 5 10 0,0 0 14 0,13 2 19 16,-13-2 6-16,10 9 14 0,-10-9 19 15,9 15 23-15,-4-2 3 0,1 0-4 0,-2 2 8 16,2 1 8-16,-3 1 7 0,1 1-10 15,-1 4 1-15,1-1-2 0,-2 4 2 0,2-4-6 16,-3-1 87-16,0 0-127 0,0-1 86 0,-1 1-125 16,0-1 89-16,-1-3-129 0,0 1 102 15,1-3-133-15,-1-2 113 0,1-12-159 0,-3 19-28 16,3-19 0-16,-5 17 0 0,5-17 0 16,-7 15 0-16,7-15 0 0,-7 12 0 0,7-12 0 15,-14 8 0-15,14-8 0 0,-15 3-52 0,15-3-138 16,-19-1 64-16,8-1-174 0,-6-3-69 15,0-4-75-15,-2-1-76 0,0-2-98 0,-2-3-128 16,-1-4-784-16,0 0-1165 0</inkml:trace>
  <inkml:trace contextRef="#ctx0" brushRef="#br0" timeOffset="170047.29">2190 14521 27 0,'-6'-9'880'0,"6"9"-215"16,0 0-104-16,-6-8-92 0,6 8-71 0,0 0-44 15,0 0-46-15,0 0-24 0,-5-8-18 0,5 8-26 16,0 0-23-16,0 0-32 0,0 0 24 15,0 0-35-15,0 0 15 0,0 0-32 0,0 0 3 16,15 0-20-16,-15 0 10 0,0 0-28 16,15 4 8-16,-15-4-31 0,11 2 32 0,-11-2-31 15,13 1 12-15,-13-1-44 0,15 1 21 0,-15-1-42 16,17 0 24-16,-17 0-38 0,19-2 24 16,-19 2-34-16,19-5 22 0,-9 1-46 0,-10 4 4 0,19-6-65 0,-19 6-23 15,17-5-69-15,-17 5-19 0,16-5-64 16,-16 5-21-16,11-4-74 15,-11 4 1-15,0 0 69 0,14 0-233 16,-14 0-167-16,0 0-640 0,9 8-906 0</inkml:trace>
  <inkml:trace contextRef="#ctx0" brushRef="#br0" timeOffset="170242.34">2188 14730 984 0,'0'0'619'15,"0"0"-42"-15,0 0-66 0,0 0-71 0,0 0-81 16,0 0-48-16,0 0-44 0,0 0-30 0,14 2-42 16,-14-2-31-16,17-10-35 0,-3 4-24 0,-1 0-22 15,3-2-18-15,-2 1-56 0,4-2-63 16,-2 2-76-16,-1-1-54 0,0-1-42 16,-1 2-69-16,-1-1-93 0,-1 2-116 0,-2 2-517 15,-2-1-631-15</inkml:trace>
  <inkml:trace contextRef="#ctx0" brushRef="#br0" timeOffset="170586.48">2426 14577 625 0,'0'0'495'0,"0"0"-58"16,0 0-38-16,0 0-38 0,0 0-57 0,-10-4-21 16,10 4-31-16,0 0-22 0,0 0-39 15,0 0-11-15,0 0-25 0,0 0-14 0,-11 6-10 16,11-6 1-16,0 0-2 0,-4 8-7 15,4-8-2-15,-2 10-1 0,2-10 3 0,-2 17 11 16,2-17 16-16,-2 19 14 0,2-6-1 0,-2 5-4 16,2 1-5-16,2 6-7 0,-2 0 2 15,2 4-10-15,0 4-9 0,-1 2-7 0,1 0 97 16,0 4-137-16,0-5-28 0,1 3 39 16,-1-3-35-16,0-2 42 0,1 1-38 0,-1-6 30 15,-1-1 81-15,1-4-125 0,0-1 89 0,-1-2-120 16,0-3 93-1,1 1-116-15,-2-3 99 0,0-14-113 0,2 20 84 0,-2-20-142 0,0 15 65 16,0-15-192-16,1 12-51 0,-1-12-68 0,0 0-66 16,0 0-68-16,-2 10-60 0,2-10-33 15,0 0-51-15,0 0-70 0,-7-10-553 0,7 10-833 16</inkml:trace>
  <inkml:trace contextRef="#ctx0" brushRef="#br0" timeOffset="170775.05">2275 14941 289 0,'-7'-14'701'0,"1"3"-124"0,-1 3-55 0,3-1-63 16,4 9-78-16,-7-11-38 0,7 11-17 16,0 0-5-16,-7-6-23 0,7 6-26 0,0 0-31 15,0 0-28-15,0 0-30 0,-3 8-30 0,3-8-31 16,0 0-21-16,0 14-18 0,0-14-17 16,3 12-7-16,-3-12-58 0,2 13-68 0,-2-13-67 15,2 14-54-15,-2-14-49 16,1 14-64-16,-1-14-78 0,2 11-99 0,-2-11-96 0,0 0-471 15,2 12-662-15</inkml:trace>
  <inkml:trace contextRef="#ctx0" brushRef="#br0" timeOffset="171071.35">2240 14859 138 0,'0'0'693'15,"0"0"-126"-15,1-16-68 0,-1 16-43 0,0 0-68 16,6-11-32-16,-6 11-14 0,8-10-10 15,-8 10-31-15,14-11-35 0,-3 4-37 0,1-2-31 16,1 1-16-16,0 0-27 0,2 0-18 16,0 1-20-16,2-3-21 0,-3 3-19 0,2 3-10 15,-2-2-11-15,0 3-6 0,-3 1 7 0,-11 2-1 16,18-2 4-16,-18 2-1 0,16 4 0 16,-16-4-3-16,13 6-4 0,-13-6-11 0,10 14-1 15,-10-14-12-15,5 14-2 0,-5-14-4 0,0 16-1 16,0-16-8-16,0 17-33 0,0-17-59 15,-5 17-62-15,1-8-63 0,0-2-72 0,-1 2-78 16,-3-2-68-16,1 2-123 0,-2 0-190 16,-2 0-364-16,0-2-717 0</inkml:trace>
  <inkml:trace contextRef="#ctx0" brushRef="#br0" timeOffset="171274.86">2245 14961 639 0,'0'0'558'16,"0"0"-90"-16,0 0-43 0,3-9-55 0,-3 9-58 15,9-9-26-15,-1 2-27 0,3-2-27 0,0 2-27 16,3-2-22-16,-1 0-25 0,2 1-31 16,0 1-24-16,1 0-26 0,-2-1-15 0,1 4-10 15,-3-1-14-15,-1 3-9 0,-11 2-27 16,20-6-40-16,-20 6-15 0,16-1-36 0,-16 1-11 16,11 3-30-16,-11-3-22 0,6 5-11 0,-6-5-19 15,3 10-36-15,-3-10-40 0,-2 14-35 16,2-14-25-16,-7 16-42 0,1-5-348 0,-3 0-214 15</inkml:trace>
  <inkml:trace contextRef="#ctx0" brushRef="#br0" timeOffset="171972.02">2295 15047 700 0,'-10'5'578'15,"10"-5"-145"-15,-10 7-72 0,10-7-51 16,0 0-42-16,0 0-38 0,0 0-34 0,0 0-20 16,0 0-25-16,0 0-25 0,0 0-19 15,0 0-11-15,9-11-15 0,-9 11-12 0,17-7-12 16,-8 3-15-16,0 1-7 0,2 0-8 0,-1-1-8 15,1 3 2-15,0-3-6 0,-11 4-9 16,19-3-19-16,-19 3-28 0,19-3-30 0,-19 3-12 16,13 0-9-1,-13 0-15-15,12 3-2 0,-12-3-5 0,6 7 5 0,-6-7 13 16,0 0 12-16,4 11-1 0,-4-11-9 16,-2 12 2-16,2-12-8 0,-6 15 9 0,0-7 1 15,-2 3-2-15,0-1-1 0,-2 1-2 16,-1-3-11-16,-1 2 1 0,-1-1 3 0,0 1 13 15,-2-3 36-15,1 3 77 0,0-3 101 0,-1-2 81 16,2 2 24-16,2-3 34 0,1-1 13 16,10-3-1-16,-15 6-17 0,15-6-37 0,-12 3-21 15,12-3-6-15,0 0 6 0,0 0-24 16,0 0-20-16,-9-4-18 0,9 4-33 0,6-6-6 16,-6 6-15-16,14-9-5 0,-3 1-4 0,3 1-22 15,0 0 10-15,5-2-10 0,-2 0-10 16,3 2-5-16,-2 1-7 0,2-3-11 0,-2 5-2 15,-1 0-6-15,0-1-1 0,0 0 1 0,-1 2-9 16,-4 1-10-16,0 0-14 0,-12 2-6 16,18 0 5-16,-18 0 4 0,14 0 4 0,-14 0-12 15,9 6-18-15,-9-6-15 0,5 8-19 16,-5-8-22-16,0 11-25 0,0-11-14 0,-4 17-18 16,4-17-26-16,-10 17-19 0,2-5-10 0,0-2-4 15,-1 2 8-15,-2-2 0 0,-1 2 19 0,-2-2 21 16,-1 2 33-16,-1 0 25 0,-1-1 31 15,-1 0 32-15,1-3 48 0,-1 3 37 0,2-5 47 16,0 1 28-16,2-1 29 0,0 0 38 16,3-1 23-16,2-1 0 0,9-4-27 0,-15 7-19 15,15-7-18-15,-11 4 7 0,11-4 21 0,0 0 29 16,0 0 13-16,0 0 1 0,0 0-3 16,0 0-4-16,0 0 14 0,16-6 120 0,1 2-147 15,1-1-37-15,4-3 15 0,1 2-48 16,3-2 19-16,2 0-42 0,2 1 35 0,0-1-48 15,1 2 23-15,-4 1 81 0,4-2-135 0,-6 3 88 16,0 0-125-16,-1 1 93 0,-3-1-118 16,-3 0 97-16,0 2-134 0,-4 0 69 0,-14 2-152 15,22-3 69-15,-22 3-180 0,17-2-50 16,-17 2-98-16,0 0-102 0,14 2-118 0,-14-2-157 16,0 0-838-16,3 11-1252 0</inkml:trace>
  <inkml:trace contextRef="#ctx0" brushRef="#br0" timeOffset="172536.98">2360 15564 401 0,'0'0'639'0,"3"-12"-122"16,-3 12-87-16,0 0-86 0,0 0-78 0,0 0-59 15,0 0 103-15,0 0-200 0,0 0 107 0,0 0-205 16,-9 10 104-16,3-1-195 0,-1 1-16 16,0 0-3-16,-1 3-1 0,-1-1 14 0,1-1 15 15,0 2 38-15,0-3 47 0,0 1 51 16,2-3 30-16,1 0 145 0,5-8-186 0,-8 10 159 15,8-10-131-15,-7 11 169 0,7-11-136 0,0 0 155 16,0 0-154-16,3 14 129 0,-3-14-158 16,0 0-2-16,10 4 8 0,-10-4-3 0,0 0-1 15,17 2-12-15,-17-2-2 0,19-3-10 16,-9 0-5-16,5-3-13 0,-2 2-5 0,2-2-11 16,-2-1-4-16,2 1-9 0,-1-3 0 0,0 3-19 15,-1-1-38-15,-2 0-65 0,1 2-41 16,-4 1-67-16,-8 4-52 0,15-8 74 0,-15 8-229 15,11-2-116-15,-11 2-134 0,0 0-312 0,0 0-573 16</inkml:trace>
  <inkml:trace contextRef="#ctx0" brushRef="#br0" timeOffset="172834.88">2285 15759 597 0,'0'0'601'0,"0"0"-131"16,0 0-79-16,-9 3 65 0,9-3-226 16,0 0 136-16,0 0-148 0,0 0 143 0,-5 9-154 15,5-9 10-15,0 0 24 0,0 0-8 16,2 15 25-16,-2-15 11 0,2 15-9 0,-2-15-11 16,3 20-23-16,-2-10-5 0,0 7-11 0,0-2-29 15,0 3-22-15,-1 0 67 0,1 0-141 16,-1 1-13-16,-1-1-14 0,1 1-11 0,0-1-12 15,0-1-13-15,-1 1-33 0,0-2-39 0,1-2-48 16,-1-2-43-16,1-12-49 0,0 20 70 16,0-20-193-16,-1 16 94 0,1-16-190 0,1 12 99 15,-1-12-221-15,0 0-73 0,0 0-98 0,0 0-381 16,0 0-701-16</inkml:trace>
  <inkml:trace contextRef="#ctx0" brushRef="#br0" timeOffset="173210.09">2300 15929 200 0,'0'0'573'16,"5"-14"-98"-16,-5 14-72 0,4-11-43 0,-4 11 96 15,6-11-223-15,-6 11 117 0,8-12-183 0,-8 12-13 16,9-11 2-16,-9 11-2 0,12-14-10 16,-3 6-8-16,0 0-13 0,0-1-9 0,1 1-8 15,0-1-16-15,-1 0-1 0,-1 2-7 0,0 2-2 16,-8 5-13-16,13-10-3 0,-13 10-4 15,12-6 21-15,-12 6 22 0,0 0 31 0,14-4 8 16,-14 4 14-16,0 0 2 0,13 6 0 16,-13-6-13-16,8 8 2 0,-8-8-13 0,7 17 3 15,-4-7-4-15,0 3 0 0,0 1 2 0,1 1 92 16,-2 0-128-16,0 1 93 0,1 1-127 16,-1-1 91-16,-2 0-126 0,3-1-9 0,-1 0 0 15,0-1-4-15,-2-2-6 0,0-12 3 16,1 19 0-16,-1-19-17 0,2 18-29 0,-2-18-43 15,0 13-38-15,0-13-43 0,0 0-39 0,1 16-60 16,-1-16-52-16,0 0-65 0,0 0-48 16,-1 12-40-16,1-12-50 0,0 0-76 0,0 0-154 15,0 0-312-15,0 0-670 0</inkml:trace>
  <inkml:trace contextRef="#ctx0" brushRef="#br0" timeOffset="173571.04">2340 15956 563 0,'0'0'521'0,"-9"-5"68"0,9 5-257 16,0 0 80-16,0 0-237 0,0 0 113 0,0 0-201 15,0 0 125-15,3-10-184 0,-3 10 138 16,0 0-174-16,9-5 142 0,-9 5-165 0,0 0 141 16,14-7-169-16,-14 7 144 0,10-3-171 15,-10 3 143-15,11-5-170 0,-11 5 136 0,11-4-170 16,-11 4 168-16,0 0-146 0,13-1 169 0,-13 1-149 15,0 0 161-15,7 5-149 0,-7-5 23 0,0 0 11 16,1 13 25-16,-1-13 17 0,-3 15 24 16,0-8 17-16,-1 4 162 0,-1 1-154 15,-1 0 163-15,-1-1-154 0,1-1 27 0,1 1 25 0,0-4 5 16,5-7 3-16,-7 13-11 0,7-13-11 16,-8 11-27-16,8-11-13 0,0 0-19 0,0 0 3 15,0 0-5-15,0 0-7 0,0 0-36 16,0 0-32-16,0 0-16 0,14-8-8 0,-14 8-8 15,16-15-12-15,-6 8-16 0,0-2-23 0,0 0-23 16,2 3-53-16,-4-1-55 0,-8 7-46 16,16-7-34-16,-6 5-561 0,-10 2 293 15</inkml:trace>
  <inkml:trace contextRef="#ctx0" brushRef="#br0" timeOffset="174212.16">2470 16002 1337 0,'0'0'281'0,"-1"16"154"0,-2-7-191 0,-1 6 126 16,-2 1-173-16,-2 3 145 0,-3 0-157 0,0 4 153 15,-2 1-161-15,-1-1 151 0,1 0-156 16,-2-2 2-16,3-4 7 0,0 1 120 0,2-5-168 15,4-1 111-15,-2-2-175 0,2-2 98 16,6-8-182-16,-8 11 118 0,8-11-171 0,0 0 111 16,0 0-174-16,0 0 102 0,2-13-156 0,4 4 129 15,2-3-147-15,0-1 4 0,2-3 20 16,2 0 23-16,0 1 31 0,0 0 23 0,2-1 18 16,0 1 9-16,1 2-4 0,-1 0-1 0,1 1-10 15,-2 2 6-15,0 1-3 0,-1 3 15 16,-2 0 10-16,-10 6 15 0,16-3 2 0,-16 3 15 15,11 5 0-15,-11-5 166 0,12 13-130 0,-6 0 177 16,-1 2-136-16,-2 1 159 0,1 3-149 16,-2 4 155-16,0 0-156 0,-2 0 151 0,0 2-138 15,-2-1 138-15,0-1-154 0,0 1 127 0,-2-2-158 16,-1 0 133-16,0-1-159 0,-2-2 135 16,0-1-157-16,0-1 140 0,0-1-175 0,-2-4 110 15,1 0-151-15,0-2 148 0,1-2-150 16,-1-2-2-16,8-6 16 0,-12 7 14 0,12-7 14 15,-12 1 15-15,12-1 15 0,-13-4 10 0,13 4 13 16,-14-9 5-16,9 2 15 0,-4-3 11 16,1 0 9-16,2 1 3 0,2 1-1 0,0-1-6 15,4 9 3-15,-7-18 7 0,7 18 2 16,-2-17 137-16,2 17-150 0,-1-17 139 0,1 17-157 16,1-13 137-16,-1 13-145 0,5-13 152 0,-5 13-133 15,6-9 33-15,-6 9 28 0,8-6 29 16,-8 6 16-16,9-3 9 0,-9 3 31 0,0 0 5 15,21 0 5-15,-21 0-12 0,18 6 2 16,-8-3-25-16,3 2 7 0,1 0-10 0,-2 1-2 16,1 0-19-16,1 0-2 0,-1 0-15 0,1 1 0 15,0 0-87-15,-1 0-12 0,0 1 0 16,-1-1 0-16,1 1 0 0,-1-1 0 0,1 1 0 16,-1 1 0-16,-1-2 0 0,1 1 0 15,-1 0 0-15,1 0 0 0,-1 0 0 0,-3-2 0 16,-1 0 0-16,-7-6 0 0,13 10 0 0,-13-10 0 15,11 9 0-15,-11-9 0 0,10 6 0 0,-10-6 0 16,7 5 0-16,-7-5 0 0,0 0-120 16,9 8-272-1,-9-8-13-15,0 0-291 0,6 9-221 0,-6-9-870 0,0 0-1486 0</inkml:trace>
  <inkml:trace contextRef="#ctx0" brushRef="#br0" timeOffset="174368.67">2914 16592 1086 0,'0'0'1217'0,"10"2"-310"0,-10-2-166 0,0 0-125 16,11 5-121-16,-11-5-104 0,0 0-66 0,0 0-68 15,10 3-42-15,-10-3-47 0,0 0-66 16,0 0-83-16,0 0-92 0,11 3 2 0,-11-3-299 16,0 0-162-16,0 0-277 0,0 0-677 15,0 0-1111-15</inkml:trace>
  <inkml:trace contextRef="#ctx0" brushRef="#br0" timeOffset="176450.35">1604 5096 1256 0,'-6'-8'728'0,"6"8"-110"0,0 0-81 0,-5-8-52 15,5 8-46-15,0 0-52 0,0 0-62 0,0 0 64 16,-7-7-162-16,7 7 96 0,0 0-125 15,0 0-15-15,0 0 25 0,0 0-50 16,-1 13 18-16,1-13-51 0,3 10-10 0,-3-10-6 16,3 11-5-16,-3-11-7 0,7 15-8 0,-7-15 0 15,8 14-1-15,-8-14-1 0,12 12-5 16,-12-12 0-16,12 13-5 0,-12-13-2 0,18 10 1 16,-6-5-2-16,-1-2-10 0,1-1-9 15,-12-2-8-15,24 3-28 0,-24-3-19 0,24 0 0 16,-24 0 0-16,23-2 0 0,-11 1 0 0,-12 1 0 15,23-3 0-15,-23 3 0 0,22-4-28 16,-22 4-88-16,19-2-95 0,-19 2-41 0,15-5-100 16,-15 5-77-16,12-1-130 0,-12 1-161 15,0 0-279-15,13-3-439 0,-13 3-1048 0</inkml:trace>
  <inkml:trace contextRef="#ctx0" brushRef="#br0" timeOffset="176717.99">1797 5026 744 0,'0'0'626'0,"0"0"-108"0,-9-3-39 0,9 3-54 15,0 0-17-15,-10 6 0 0,10-6 2 0,-13 14-47 16,4-2 4-16,-2 3-48 0,-2 3 3 16,-2 3-30-16,-2 4-21 0,-2 2-21 15,-3 4-41-15,-1 2-13 0,1-1-29 0,-3 2-25 0,0-2 18 16,-1 2-69-16,0-2 9 0,1-1-51 15,1-1 27-15,-1-2-51 0,2-1 28 16,3-5-59-16,3-2 3 0,3-6 33 0,2 1-214 16,2-3 37-16,1-2-200 0,2-2-61 0,7-8-19 15,-7 9-29-15,7-9-46 0,0 0-58 16,0 0-99-16,0 0-538 0,5-14-806 0</inkml:trace>
  <inkml:trace contextRef="#ctx0" brushRef="#br0" timeOffset="176910.34">1453 5422 482 0,'9'-11'498'15,"-1"6"-86"-15,-1 0-68 0,-7 5-27 16,12-6-20-16,-12 6-33 0,0 0-33 0,16 3 22 16,-16-3-44-16,10 11 59 0,-6-3-2 15,2 4-14-15,-2 4-16 0,-1 2-17 0,0 0-23 16,-3 2-15-16,0 0-23 0,0 0-30 0,-1-1-22 16,-1 0-22-16,1 0-19 0,-1-1-25 15,0-2-47-15,1-3-47 0,-1-2-41 0,2-11-47 16,-1 17-44-16,1-17-50 0,0 0-56 15,0 13-68-15,0-13-114 0,0 0-172 0,0 0-298 16,8-4-525-16</inkml:trace>
  <inkml:trace contextRef="#ctx0" brushRef="#br0" timeOffset="177615.97">1658 5397 474 0,'10'-13'647'15,"2"-2"-100"-15,1 2-74 0,1-1-46 0,0 1-104 16,-1 1-2-16,2-1-70 0,-1 1-14 15,0 1-39-15,-1 1-51 0,1 0-22 0,-3 2-39 16,1 0-6-16,-1 1-22 0,-1 1-12 16,-10 6 6-16,16-8 10 0,-16 8 4 0,13-4 18 15,-13 4 22-15,0 0-3 0,17 0 40 0,-17 0-20 16,9 3 39-16,-9-3-12 0,11 11 18 16,-11-11-8-16,10 19 25 0,-5-5-15 0,-1 3 20 15,1 3-35-15,-2 2 32 0,2 3-35 0,-2 2 37 16,1 4-39-16,-2 1 29 0,0 1-40 15,-1 0 16-15,0 0-27 0,1-4 5 16,-2-1-35-16,2-2 7 0,-2-1-48 0,0 0-57 16,0-6 0-16,0 0 0 0,0-1 0 0,0-3 0 15,0-2 0-15,0-13 0 0,0 20 0 16,0-20 0-16,-2 18 0 0,2-18 0 0,0 14 0 16,0-14 0-16,-3 8 0 0,3-8 0 15,0 0 0-15,-7 11-84 0,7-11-117 0,0 0-14 16,0 0-27-16,-18-5-1 0,18 5 87 0,-19-13-125 15,7 3 35-15,-5-4 29 0,-1-1 26 16,-2-3 28-16,-1-1 33 0,0-1 27 0,0 1 21 16,0 1 36-16,3 1 42 0,2 2 26 0,2 2 119 15,-1 1-113-15,5 1-11 0,1 0 40 16,0 4-41-16,3 0 20 0,6 7-38 16,-10-13 24-16,10 13-30 0,-4-11 28 0,4 11-30 15,0 0 27-15,2-15-29 0,-2 15 29 0,8-13-32 16,-8 13 25-16,11-12-41 0,-3 6 27 15,-1 1-34-15,3-4 16 0,1 4-53 0,-2 0-21 16,-9 5-42-16,17-8 25 0,-17 8 0 16,17-4-26-16,-17 4-12 0,0 0-2 0,19 1-2 15,-19-1-3-15,0 0 1 0,8 11 27 0,-8-11 21 16,0 0 26-16,-3 19 55 0,3-19 57 16,-7 14 43-16,0-2 37 0,-1 0 42 0,1-2 24 15,-1 1 27-15,-1-1 119 0,2-2-132 16,1-1-39-16,6-7 8 0,-8 12 80 0,8-12-142 15,-9 8-39-15,9-8 20 0,0 0-30 16,0 0 20-16,0 0 90 0,0 0-157 0,0 0 71 16,20-6-152-16,-10-3 76 0,3 1-147 0,2-4 6 15,2 1-11-15,0-2-19 0,3 1-24 16,2-2-23-16,-1-3-36 0,2 3-47 0,0-2-67 16,0 1-141-16,-1 0-691 0,-1-1-813 15</inkml:trace>
  <inkml:trace contextRef="#ctx0" brushRef="#br0" timeOffset="177819.56">2301 5019 897 0,'5'-8'681'0,"-5"8"-88"16,8-12-69-16,-8 12-54 0,8-5-42 16,-8 5-42-16,0 0-35 0,0 0-60 0,15 0-45 15,-15 0-44-15,0 0-37 0,12 4-28 16,-12-4-28-16,11 5-22 0,-11-5-17 0,10 6-15 15,-10-6-7-15,9 4-17 0,-9-4-51 0,10 4-47 16,-10-4-76-16,0 0-87 0,11 6-72 16,-11-6-50-16,0 0-105 0,8 7-193 0,-8-7-461 15,0 0-727-15</inkml:trace>
  <inkml:trace contextRef="#ctx0" brushRef="#br0" timeOffset="178053.91">2270 5079 594 0,'-16'5'909'0,"16"-5"-166"0,-9 2-100 16,9-2-78-16,0 0-82 0,-11 3-42 15,11-3-31-15,0 0 84 0,0 0-166 0,0 0-61 16,6 9-13-16,-6-9-77 0,10 2-4 0,-10-2-67 16,17 2 6-16,-17-2-50 0,22 1 15 15,-8-1-50-15,-2 1-31 0,2-1-75 0,-1 0-29 16,2 0-78-16,2-1-29 0,-2 0-82 15,-2 0-25-15,-13 1-53 0,23-3-42 0,-23 3-56 16,18-1-126-16,-18 1-594 0,14-1-803 16</inkml:trace>
  <inkml:trace contextRef="#ctx0" brushRef="#br0" timeOffset="178288.72">2455 5106 612 0,'0'0'533'0,"-14"3"-60"15,14-3-8-15,-11 2-27 0,11-2-59 16,-12 5-43-16,12-5-37 0,-14 7-16 0,7-2-6 15,-1 5-33-15,-2 0 14 0,2 3-35 0,-1 4 24 16,0 2-17-16,-2 4 18 0,0 5-21 16,0 2 26-16,-1 5-47 0,0 1 17 15,-2 1-58-15,1 0 14 0,-1-1-70 0,2-1 17 16,2-6-58-16,-1 0 17 0,2-3-46 0,1-5 17 16,0 0-65-16,3-6-26 0,-1 0-72 15,2-2-23-15,0-3 55 0,4-10-171 0,-5 16-51 16,5-16-73-16,0 0-74 0,0 0-94 15,0 0-141-15,0 0-704 0,0 0-984 0</inkml:trace>
  <inkml:trace contextRef="#ctx0" brushRef="#br0" timeOffset="179274.19">2282 5332 725 0,'3'-9'702'15,"2"0"-46"-15,-5 9-91 0,11-13-34 16,-11 13-68-16,9-11-1 0,-9 11-75 0,14-10-27 15,-7 6-67-15,-7 4-22 0,16-9-51 0,-6 6-19 16,0 0-40-16,-10 3-10 0,20-5-34 16,-9 3-21-16,0 1-18 0,1-1-11 0,-12 2-13 15,22 0-7-15,-22 0-11 0,23 0-4 16,-23 0-12-16,21 2-4 0,-21-2 0 0,16 1 2 16,-16-1-2-16,14 3-2 0,-14-3 0 15,9 4-10-15,-9-4-15 0,0 0-21 0,9 7-15 16,-9-7-13-16,0 0-8 0,0 0-9 0,-1 13 7 15,1-13-12-15,0 0 3 0,-9 10-16 16,9-10 40-16,-8 5-14 0,8-5 37 0,-12 5-17 16,12-5 31-16,-11 3-15 0,11-3 38 15,-11 3-16-15,11-3 44 0,0 0-27 0,-14 3 21 16,14-3-37-16,0 0 21 0,-10 1-28 0,10-1 29 16,0 0-20-16,0 0 45 0,0 0-12 15,-8 6 26-15,8-6-27 0,0 0 19 16,6 8-19-16,-6-8 23 0,6 7-26 0,-6-7 19 15,10 11-23-15,-3-4 17 0,-2 0-30 0,2 3 21 16,0-1-21-16,1 0 20 0,-2 0-33 16,-1 0-7-16,-5-9-45 0,8 13 10 0,-8-13-46 15,6 12 11-15,-6-12-47 0,3 11 11 16,-3-11-20-16,0 0-18 0,1 14-17 0,-1-14-8 16,0 0 4-16,-4 11-6 0,4-11 30 0,-7 6-6 15,7-6 8-15,-9 5 17 0,9-5 19 16,-16 3 22-16,16-3 29 0,-20 3 17 0,20-3 24 15,-29 3 27-15,11-2 35 0,1 0 42 0,-3 1 27 16,1 0 26-16,1-1 41 0,1 0 32 16,2 0 27-16,2 0 5 0,13-1-11 15,-18 0 80-15,18 0-159 0,-14-1 84 0,14 1-138 16,0 0 104-16,0 0-127 0,-8-4-23 0,8 4 13 16,0 0-13-16,10-7 27 0,-10 7-18 15,17-4 17-15,-17 4-29 0,21-5-7 0,-9 4-5 16,0-1 16-16,5-1-29 0,-2 2 17 0,0 0-25 15,-2 0 17-15,0 0-28 0,-13 1 4 16,21-2-58-16,-21 2-9 0,20-1-40 0,-20 1 21 16,16-1-43-16,-16 1 25 0,0 0-7 15,15 1 41-15,-15-1-15 0,0 0 44 0,8 5-19 16,-8-5 44-16,0 0-25 0,0 0 37 0,-4 14 106 16,4-14-117-16,-6 7 122 0,6-7-118 15,-9 11 126-15,9-11-108 0,-10 7 119 16,10-7-117-16,-8 7 116 0,8-7-124 0,-7 6 106 15,7-6-134-15,0 0 102 0,-7 6-128 0,7-6 113 16,0 0-130-16,-8 6 103 0,8-6-111 16,0 0 120-16,0 0-111 0,-4 10 117 0,4-10-111 15,0 0 123-15,2 16-103 0,-2-16 135 16,2 18-107-16,-1-7 13 0,2 3 41 0,1 1-4 16,-2 1 38-16,1 2-8 0,0-2 41 0,1 2-26 15,-1-1 20-15,0 1 4 0,1-3 5 16,-1 1 4-16,0-2 0 0,0-2 1 0,-1-1 2 15,-2-11 10-15,4 18-11 0,-4-18-3 0,4 15-68 16,-4-15-46-16,2 12 0 0,-2-12 0 16,3 9 0-16,-3-9 0 0,0 0 0 15,2 11 0-15,-2-11 0 0,0 0 0 0,0 0 0 16,-4 10 0-16,4-10 0 0,0 0 0 0,-12 0 0 16,12 0 0-16,-14-2 0 0,14 2 0 15,-19-4 0-15,4-1-48 0,1 2-338 0,-3-1-13 16,2-1-258-16,0 3-210 0,2-2-973 15,1-1-1553-15</inkml:trace>
  <inkml:trace contextRef="#ctx0" brushRef="#br0" timeOffset="179383.72">2749 7611 1787 0</inkml:trace>
  <inkml:trace contextRef="#ctx0" brushRef="#br0" timeOffset="179441.65">2770 5903 1530 0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13T16:21:57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4709 1999 109 0,'0'0'335'16,"-21"-1"-83"-16,21 1-83 0,-13-2-83 0,13 2-73 15,0 0-57-15,-14-2-79 0,14 2-127 0,0 0 78 16</inkml:trace>
  <inkml:trace contextRef="#ctx0" brushRef="#br0" timeOffset="1298.94">4393 1790 631 0,'-9'-6'536'0,"9"6"-66"0,-9-10-68 0,9 10-60 16,-8-8-69-16,8 8 103 0,-6-7-167 15,6 7 131-15,0 0-185 0,-8-9 121 0,8 9-181 16,0 0 133-16,-6-6-171 0,6 6 137 0,0 0-154 16,0 0 135-16,-6-11-149 0,6 11 143 15,0 0-144-15,0 0 126 0,0 0-150 0,-1-12 129 16,1 12-135-16,0 0 150 0,0 0-147 15,8-6 131-15,-8 6-133 0,0 0 137 0,15-2-148 16,-15 2 145-16,15 1-135 0,-15-1 132 0,19 6-137 16,-6 0 152-16,2 0-151 0,0 1 144 15,0 2-142-15,0-1 19 0,1 2 12 16,0 0 18-16,0 2 1 0,1-1 18 0,-1 0-14 16,-1 0-4-16,0 1 0 0,-1 0 10 0,2 1-4 15,-3-2-7-15,0 0-1 0,-2-2 6 16,0 1-12-16,1-2-10 0,-2 1-1 0,0-1-4 15,-1-2 7-15,-2-1-7 0,-7-5 0 16,12 9 9-16,-12-9 5 0,12 7-10 0,-12-7 10 16,10 4 8-16,-10-4 2 0,0 0-4 0,19-3 0 15,-19 3-13-15,16-8 10 0,-4-1-15 16,1-1-3-16,1-1-13 0,1-1 2 0,-2-2-9 16,3 2 5-16,-3-2-9 0,2 0 2 0,-1 1-3 15,1-1 4-15,-1 2-5 0,0-1-5 16,-1 2-5-16,-1 1-10 0,2 2 14 15,-2 0-19-15,2 3 16 0,-2 2-4 0,1 1 13 16,-13 2-4-16,29 4 13 0,-12 1-13 0,2 6 36 16,0-3-27-16,3 7 8 0,1 0-10 15,-3 1 5-15,1 0 3 0,-2 2 14 0,0-2-3 16,-2-1-7-16,-2-1 1 0,2 1 8 16,-3 0-2-16,0-3 0 0,-2-1-4 0,1-1-4 15,-3-1 3 1,0-1 2-16,1 1 1 0,-2-4 4 0,-1 0 2 15,-8-5-1-15,17 6 9 0,-17-6 2 0,18 1 0 16,-18-1-5-16,20-3 4 0,-6-2-15 16,2-1 2-16,-2 0-11 0,1-2 4 15,-1 1-10-15,1-2 11 0,-2 2-14 0,2-4 11 16,0 4-10-16,1-4 6 0,0 2-18 0,1 0-4 16,0 1-6-16,0 1 12 0,-1 2-6 15,1 2 9-15,1 0-7 0,-2 3 9 0,3 2-3 16,-1 1 18-16,4 4-14 0,1-1 7 15,-2 5 2-15,4-1 1 0,0 2 4 0,-1-1-7 16,-5 0-1-16,2 1 4 0,-1-3 0 0,-2 2 0 16,1-2-25-16,-1 0 34 0,-4-1 3 15,2-2 1-15,-3 0-3 0,-1 0 8 0,0-2-1 16,-3-1 9-16,-9-3-4 0,20 4-2 16,-20-4 8-16,18-2-8 0,-18 2-4 0,22-4 7 15,-9-2-26-15,3 0 18 0,-3-3-15 16,2 2 12-16,0-2-14 0,0-1-2 0,-1 1-5 15,0 0 10-15,-1 0-26 0,1 2 9 0,0 1-16 16,1-1 17-16,-1 2-4 0,3 3-5 16,-2 0-3-16,2 1 16 0,-1 3-3 0,4 0 9 15,-1 4-7-15,2 0 16 0,2 1-2 16,-3 1 13-16,3 1-12 0,-1 0 19 0,0 2-11 16,-2-2 1-16,1 2 9 0,0-1-2 0,-1-1 4 15,2 0-2-15,0-1 12 0,-2-1-11 16,2-1-14-16,1 0 8 0,-1-2 8 15,-1-1-6-15,0-2-3 0,2-2 3 0,3-1 1 16,-1-2-8-16,3 0 10 0,3-5-7 0,-1 0-7 16,1-1-6-16,-2-1 3 0,1-1-3 15,-1 0-2-15,-2 3-11 0,0-3 3 0,-5 4-14 16,-1 0 7-16,1 0-13 0,-7 2 12 16,3 2-14-16,-1 1 11 0,0 0-11 0,-3 3 20 15,-1 2-9-15,4 0 18 0,0 3-9 0,0 1 7 16,1 1-1-16,3 2 14 0,-5 0-8 15,4 1 22-15,-2 0-20 0,0-1 4 16,1 1 3-16,-2-1-1 0,3 0 2 0,-5-2-3 16,-2 1 0-16,1-1-7 0,-2-1 5 0,2 0-11 15,-3-2-32-15,-2 1-30 0,-9-5-42 16,15 6-54-16,-15-6-47 0,14 7-68 0,-14-7-71 16,11 6-53-16,-11-6-20 0,12 7-50 15,-12-7 33-15,8 11-283 0,-8-11-609 0,7 10-931 16</inkml:trace>
  <inkml:trace contextRef="#ctx0" brushRef="#br0" timeOffset="2669.32">5898 3979 567 0,'0'0'586'0,"-18"-4"-74"16,18 4-52-16,-13-4-48 0,13 4-54 0,-12-3-38 15,12 3-35-15,-10-2-16 0,10 2-24 16,0 0-25-16,-14-2-33 0,14 2-30 0,0 0-23 16,-11-3-23-16,11 3-17 0,0 0-15 15,0 0-8-15,0 0 0 0,0 0 18 0,0 0 7 16,0 0 34-16,0 0 112 0,-7 5-129 0,7-5-23 16,7 7 24-16,-7-7-20 0,11 9 21 15,1-1-18-15,-1-2 25 0,3 2-30 0,0 1 30 16,5-2-30-16,0 2 30 0,3-2-34 15,2-1 27-15,1 2-38 0,0-2 29 0,3-2-48 16,4 3 37-16,2-3-50 0,-2 0 32 16,-2-1-45-16,-1-1 30 0,0 0-46 0,1 0 39 15,-1-2-44-15,2 0 27 0,-2-2-30 0,0 1 30 16,-1-1-34-16,1 1 31 0,-1-2-33 16,-1 1 30-16,0-1-40 0,0 0 36 0,-1-2-41 15,0 2 37-15,1-2-37 0,-1 3 33 0,0-2-35 16,-1-1 35-16,2 3-34 0,-4-1 36 15,2-1-41-15,0 2 34 0,0-1-35 0,0 1 39 16,-1-1-37-16,2 0 36 0,-1 2-35 16,1-2 37-16,1 2-38 0,-1-1 36 15,0 1 96-15,1 0-122 0,0-1 102 0,1 1-118 16,0-1 105-16,-1 2-111 0,0-1-28 0,-6 1 43 16,7 1-28-16,-1-1 41 0,-4 0-30 15,1 0 33-15,3 2-18 0,-2-1 30 0,1-1-32 16,1 1 35-16,0 0-25 0,1-1 35 0,-1 0-29 15,2-1 29-15,0 0 100 0,0 0-124 16,1-1 39-16,-1 1-41 0,0-1 0 0,2 1 0 16,-2-1 0-16,1 0 0 0,-1 1 0 15,0-1 0-15,0 2 0 0,-1-1 0 0,0 0 0 16,0 0 0-16,-1 1 0 0,0-1 0 0,0 1 0 16,-1 0 0-16,1 1 0 0,0 0 0 15,0-1 0-15,0 1 0 0,-2 0 0 16,0-1 0-16,-1 2 0 0,3-2 0 0,-6 1 0 15,2 1 0-15,0-1 0 0,-2 0 0 0,6 1 0 16,-4 0 0-16,1 0 0 0,1 1 0 16,1-1 0-16,-3 1 0 0,2-1 0 0,-3 0 0 15,3 2 0-15,0-1 0 0,-2 1 0 16,-1-1 0-16,0 0 0 0,3 0 0 0,-3 0 0 16,3 1 0-16,-5-1 0 0,0-1 0 0,0 1 0 15,-1 0 0-15,1 1 0 0,-2-1 0 16,2-1 0-16,0 1 0 0,-2 0 0 15,2 1 0-15,-4-2 0 0,2 0 0 0,0 2 0 0,-2-2 0 16,2 1 0-16,-3-1 0 0,1 1 0 16,-2-1 0-16,2 2 0 0,-3-2 0 15,0 1 0-15,-1-1 0 0,-1 0 0 0,0 0 0 16,0 0 0-16,-11-2 0 0,21 3 0 0,-21-3 0 16,21 5 0-16,-21-5 0 0,19 3 0 15,-19-3 0-15,17 2 0 0,-17-2 0 0,17 4 0 16,-17-4 0-16,18 2 0 0,-18-2 0 15,17 1 0-15,-17-1 0 0,14 3 0 0,-14-3 0 16,11 1 0-16,-11-1 0 0,0 0 0 0,13 2 0 16,-13-2 0-16,0 0 0 0,12 1 0 15,-12-1 0-15,0 0 0 0,0 0-215 16,11 3 55-16,-11-3-157 0,0 0-38 0,0 0-52 16,0 0-42-16,0 0-61 0,9 3-54 0,-9-3-100 15,0 0-781-15,0 0-1059 0</inkml:trace>
  <inkml:trace contextRef="#ctx0" brushRef="#br0" timeOffset="13134.2">9872 4253 175 0,'0'0'505'0,"0"0"-105"15,0 0-56-15,2-11-51 0,-2 11-31 16,0 0-34-16,0 0-21 0,0 0-20 0,0 0-10 16,4-10-20-16,-4 10-7 0,0 0-1 0,0 0 4 15,0 0 0-15,0 0 16 0,0 0-15 16,0 0-5-16,0-14-8 0,0 14-11 0,0 0-8 16,0 0-9-16,0 0-12 0,0 0-6 15,-6-9-17-15,6 9-6 0,0 0-5 0,0 0 7 16,-10-5 0-16,10 5-16 0,0 0 20 15,-9-2-3-15,9 2-3 0,0 0-4 0,-15-1-5 16,15 1-1-16,0 0-7 0,-19 0 3 16,19 0-5-16,-20 3-5 0,20-3 1 0,-22 3 2 15,6 1-3-15,1 0 4 0,-2 0-3 0,-1 0-3 16,1 2 1-16,-4 1-9 0,2-1 2 16,-2 3 2-16,0-1 102 0,-1 0-132 0,2 2-15 15,0-2 21-15,0 2-19 0,2-1 21 0,-1 2-21 16,0 0 20-16,1-1-22 0,2 4 15 15,-2-3-18-15,3 4 17 0,-1 0-20 16,0 3 3-16,-2 2 4 0,0 0 4 0,2 2-2 16,0 0 6-16,3 2 8 0,-3 1-1 0,3-1 19 15,2 2-20-15,-3-1 21 0,5 1-18 16,-3 1 18-16,4 0-21 0,-1-1 20 0,2 1-19 16,0 1 22-16,2-3-13 0,1 0 16 0,0 1-23 15,2 1 27-15,0 1-28 0,1-3 5 16,2 2 1-16,1 0-2 0,0-1 7 0,4-1-1 15,-1 0-1-15,4 2 6 0,0-1 7 16,2-1-5-16,3-1 6 0,1-2-5 0,4 0 7 16,1-2-5-16,2-2 0 0,1 1 0 15,2-2 1-15,1-2 0 0,4 3-6 0,3-1 4 16,1-3-4-16,-5-1-9 0,1-1 8 16,8 1-3-16,-7-2 1 0,4-3 15 0,-1-2 7 15,4 0-2-15,0-2 0 0,5-3 3 0,-2-2-3 16,11-3-6-16,0-2-3 0,0-2 1 15,3-3-10-15,8-3-4 0,2-3 1 0,1 1 0 16,-3-3-10-16,0 2-4 0,-3-4 4 16,1 0 0-16,-4 2-9 0,-1-2 5 0,-2-2-7 15,-11 5-1-15,2-2 1 0,-4 1 1 16,-2-1 1-16,-1-1 24 0,-7 1-29 0,1 1 25 16,-4-1-26-16,-7 1 12 0,-1-3-19 0,-1-2 23 15,-1-5-37-15,-4 2 24 0,-3-2-33 16,-4-2 3-16,-1 1 3 0,-2-3 4 0,-4 4-2 15,-2-3 3-15,-2-1 3 0,-3 0 5 16,-5-4 24-16,-2 2-32 0,-1 3 31 0,-5-2 93 16,-3 3-124-16,-2 2 95 0,-4 2-125 0,-2 1 94 15,-6 2-106-15,-2 2 104 0,0 2-107 16,-3 2 109-16,-4 1-116 0,1 3 111 16,-4 2-98-16,-1-1 96 0,2 4-95 0,-3 0 108 15,3 3-108-15,-2 0 111 0,0 1-114 0,4 1 111 16,5 1-106-16,0 2 107 0,3 0-109 15,5 0 107-15,3 1-107 0,1 0 103 0,2 0-117 16,5 1 66-16,2-1-132 0,1 1 61 16,4-1-187-16,-1 0-58 0,16 0-70 0,-23 3-69 15,23-3-89-15,-19 3-95 0,19-3-192 0,-16 5-522 16,16-5-960-16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704 220,'68'49,"-33"1,16-18,0 1,0-16,1-1,-1 1,0-17,1-17,-1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84 285,'70'48,"-18"-31,0 15,0 1,0-17,0-16,1 0,-1-33,0 1,0 16,0-1,1 17,-1 0,0 0,0 0,0-16,18 16,-1-16,1 0,0-1,17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909 516,'104'43,"-51"-43,-1 0,0 0,0 14,0-14,18 0,-18 0,18 0,-18 0,18-14,-18 14,0 0,18 0,-18 0,35 0,-35 0,0 0,0 0,1-15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214 344,'35'65,"17"-49,1 1,-1-17,1 0,-1 0,1-33,-1 17,1-17,-1 17,0 0,1-1,-1 1,1 0,-1 16,1 0,-1 0,1 0,-1 0,0 0,1 0,-1 0,1-17,-1 17,1-16,-1 16,1 0,-1 0,18 16,0-16,-18 17,18-17,-17 16,-1-16,1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1057 44,'33'69,"-66"-17,0-1,-16 18,-1 0,0-17,17 0,83-87,-1 18,1 0,0-1,-67 70,-32 0,-1 0,0-1,100-51,0-17,-1 17,-49 52,-16-1,-17 1,-17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857 141,'100'-30,"-49"14,-1 1,0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933 47,'-14'64,"-1"-15,-13-1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867 164,'84'-47,"-17"32,-17-1,0 1,0-1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976 58,'-31'67,"15"-16,-15 16,16-17,-1 1,16-1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866 135,'67'-48,"-16"32,0 16,-1 0,-50 48,-50-1,-1-15,102-16,16-48,1 1,-18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903 128,'84'-29,"-34"14,1 15,-1-15,1 15,-1-15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971 44,'-14'69,"14"-18,0 0,0 18,-15-17,15 16,-14-16,14-1,-14 0,14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1063 124,'0'-65,"-48"114,15 0,-15-17,16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1145 521,'122'0,"-69"0,-1 0,18 0,17 0,-17 0,17 0,-17 12,18-12,-19 0,19 0,-1 0,0 0,1 0,-1 12,0-12,-17 0,0 0,-18 0,1 0,17 0,-18 0,1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911 58,'79'32,"-63"15,15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1027 45,'-52'69,"104"-69,-1-17,17-1,1 18,-1-17,-17 17,1 0,-1 35,-34 16,-17 18,-17-17,0 0,0 34,0-18,-18-16,18 0,17-1,-17 1,0 0,-34-52,0-35,16-16,1-1,0-17,17 0,-17 0,17 18,17-1,-18 0,-16 104,17 0,17-1,-17 1,0 0,68-87,1 1,-1-1,0-16,0 16,-16-16,16 16,-51 87,17 0,-17-1,17 1,-17-1,0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976 193,'120'-32,"-51"16,0 0,0 16,0-17,-18 1,1 0,0 16,-1-32,1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1236 12,'34'52,"-34"1,16-1,-16 1,-16-1,16 0,0 18,0-18,-17 36,17-36,-17 35,17-34,-17 34,17-35,-16 1,16-1,0 1,-17-1,17 0,-17 1,17-1,-17 35,17-34,0 17,0-18,0 0,0 1,-16-1,16 1,-34-106,1 1,16-18,0 18,0-18,1 17,-1-34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982 59,'0'-4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1102 98,'102'-35,"-52"18,1 17,0 17,-51 35,-51-18,0 1,-16-1,16-17,102-17,-1 0,-67 52,-50-18,16 1,-17-1,17 1,119-53,-17 1,0 0,16-18,1 18,-17 17,0 17,-34 35,-17 0,0-1,0 1,-17 0,17 16,-51-33,0-35,0-17,-16-35,16 18,0-1,0 18,34-35,85 18,-17 17,0 17,-1 0,1-17,0 51,-68 18,-34-18,1 18,-1-18,102-51,-1 0,1-18,0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1193 53,'-34'50,"17"1,68-68,-1 17,1-17,0 0,-51 68,-51-18,0 1,1 0,-18-1,17-16,0 17,102-1,17-50,0 1,-18-1,18 0,-17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1109 52,'-15'68,"1"-18,14 18,-15-17,0 0,0-1,15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1135 39,'-17'86,"-17"-34,0 0,85-35,0-34,0 17,0 0,0 0,0-17,0 17,0 34,-17 18,-34 17,0-17,0 0,-17 17,0-17,0 17,0-18,-17 1,-17-17,0-70,0-34,34 17,-17-17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1494 225,'0'-69,"-52"86,35 35,69-52,-1-34,1-18,17 0,-17 18,-35 86,-52-1,-34 18,35-17,-52 34,0-18,0 1,34-34,-17 33,0-16,18-18,-1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96 437,'-52'50,"87"0,0 0,0 0,17-17,0 17,0-50,1-33,-1-17,0 0,0 0,1 17,-1 33,0 33,1 17,-19 0,19-17,-1-33,0-16,0-18,1 1,-1 0,0 33,1 0,-1 16,0 18,0-18,1-16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872 106,'43'62,"-29"-15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1222 102,'-34'68,"1"-16,-18-18,1 17,-1-16,0-18,1-34,33 68,17 0,0 1,-17-1,17 1,0-1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870 185,'67'-49,"-16"49,-1-16,0 16,1 0,-1 16,-100 33,-1-16,-16-1,17-16,-1 17,102-33,-1-16,1-1,-1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919 133,'-29'68,"29"-17,0 0,-14 0,14 0,0 0,-14 0,14 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867 142,'84'51,"-67"16,16-16,-16 0,0 0,33-1,1 1,-1-51,-50-51,-17 1,17-18,-16 17,-1 0,0 1,17-1,50 51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891 139,'40'48,"-40"-1,0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911 140,'79'-24,"-32"24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904 137,'98'0,"-49"0,0-9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954 118,'0'86,"0"-17,0-1,-13 1,13 0,0 0,-14-18,14 1,0-1,-13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1031 136,'-94'30,"62"14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288 459,'35'67,"0"-17,-18 16,18-16,17-16,1-68,-1-16,0 0,0 0,1 34,-1 49,0 0,1 17,-1 0,0-16,0-18,1-49,-19-17,1 0,0 0,17 17,1 49,-1 18,0-1,1-16,-1-17,18 0,-1 0,-16-17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908 135,'95'30,"-64"14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1015 113,'-34'69,"102"-52,-17-34,-51 69,-51 0,68-1,17 1,-17 0,-17 0,-17-1,17 1,0 0,-17 0,17-1,-17 1,17 0,-34-104,17 0,17 1,-17-1,17 0,-17 0,0 1,0 102,17 1,-17 0,68-69,0-18,0 18,17-18,1 18,-18 17,0 0,0 17,-17 35,-34 0,-17 0,-17-1,0 1,-17-17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979 120,'24'57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1289 118,'-17'68,"1"-16,-1-1,-17 0,1 18,-1-18,0 0,-16 0,16 1,-16-18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964 347,'52'-68,"16"34,-16 17,17-1,-18 1,18 0,-17 0,-1 0,1 17,0-17,-1 17,-16 51,-18 1,-17-1,0 0,0 0,0 1,0-1,-17 0,17 1,-18-1,-33-68,-1-34,1-1,-1 18,69-17,35 34,-1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1020 119,'28'79,"1"-32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1335 121,'-16'64,"-35"-31,0-17,1 0,-1 0,1-16,-1 16,102-48,16 32,1-16,-1 0,-16 16,-1-17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1084 115,'-14'51,"14"1,0 16,0 0,-15-16,1 16,14-17,-14 1,14-1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 131,'-79'45,"32"-16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1024 126,'101'0,"-34"16,-16 17,-1-1,-16 17,-1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483 456,'17'67,"18"1,0-1,17-16,-17 0,18-18,16-16,-16-34,-1-16,0-1,1 0,-1 0,0 1,0-1,18 34,-18 34,1-1,-1 18,0-17,1-1,-1-16,0 0,1-17,-1 0,18 0,-1 0,-16-17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1018 179,'99'-13,"-49"-1,0 14,-1-13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1287 135,'-66'50,"16"18,17-1,-1-17,1 1,-17-18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1028 143,'85'48,"-34"-32,0 17,0-1,0 0,0-32,0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1077 117,'43'69,"-43"-18,0 1,0 17,-14 0,14 0,-15-1,15-16,-14 0,14-1,-14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1066 253,'34'-69,"17"52,-1-1,1 1,0 17,0-17,-18 69,-16 16,-17-16,17 17,-17 0,0-1,0 1,17-17,-17 17,0-18,0 1,-51-69,18-35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1165 161,'85'-34,"-34"34,-68 51,-34-17,0-17,0 16,102 1,0-17,0-17,1 17,-69 34,-35-17,1-1,0-16,0 17,0-17,102-17,0-17,0 17,0-17,18 17,-18-17,0 17,0-17,0 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1109 148,'2'0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522 338,'105'51,"-52"-18,0 18,-1-17,1-1,0 1,-1-34,1-17,-1-16,19-18,-19 17,1-16,0-1,-1 0,1 35,0-18,-1 17,1 17,17 17,-17 0,-1 16,1 1,0-17,-1 17,18 0,-17-34,0 0,17 0,0-34,0-17,-17 17,0 18,-1 16,1 16,0 18,-1 17,1-1,-1 1,1-34,0 0,-1-34,1 0,0-17,-1-16,1 16,0 0,-1 51,1 17,0 0,-1 16,1-16,17-17,-17-17,-1 0,19-34,-19 17,1-17,-1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897 946,'87'35,"-35"-35,18 0,-18 0,35 0,-18 0,1-18,17-16,-18-1,1 1,-1-1,-17-17,1 1,-19-1,-16 0,-18 0,0 0,-35-17,0 0,-17 17,-17 0,-1 18,18 17,-18-1,18 1,-17 17,17 17,-35-17,35 18,-18 16,18-17,-17 35,-1 0,18 17,0 0,34 0,1-17,17 17,17 0,18 1,17-19,18-16,17-1,0-34,-1 18,-16-18,-1 0,-16 0,-1 0,0 0,0-18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15:26:05"/>
    </inkml:context>
    <inkml:brush xml:id="br0">
      <inkml:brushProperty name="width" value="0.09701" units="cm"/>
      <inkml:brushProperty name="height" value="0.09701" units="cm"/>
      <inkml:brushProperty name="color" value="#7030A0"/>
    </inkml:brush>
  </inkml:definitions>
  <inkml:trace contextRef="#ctx0" brushRef="#br0">973 262,'35'66,"18"-16,17-17,-18 0,1-16,17-1,-17-16,-1 0,18-16,0-1,0-16,-17 17,17-17,0-1,0 1,18 17,-35-17,-1 16,1 17,-1 0,1 17,0-1,17 17,0 0,0 17,0-17,-17 0,-1-16,1-1,-1-16,1 0,-1-33,1 0,0 0,-1 0,1 0,-1 16,1 1,-1-1,1 34,0-17,-1 16,18-16,-17-16,-1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05350"/>
            <a:ext cx="4981575" cy="445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680F19-4534-4759-87CA-CB049AAD6543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16</a:t>
            </a:fld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类的存在价值在于它的对象要参与软件系统的交互，</a:t>
            </a:r>
          </a:p>
          <a:p>
            <a:pPr lvl="1" eaLnBrk="1" hangingPunct="1"/>
            <a:r>
              <a:rPr lang="zh-CN" altLang="en-US" dirty="0"/>
              <a:t>孤立存在的类是没有存在价值的。 </a:t>
            </a:r>
          </a:p>
          <a:p>
            <a:pPr lvl="0" eaLnBrk="1" hangingPunct="1"/>
            <a:r>
              <a:rPr lang="zh-CN" altLang="en-US" dirty="0"/>
              <a:t>类的基本构成包括属性和操作。</a:t>
            </a:r>
          </a:p>
          <a:p>
            <a:pPr lvl="1" eaLnBrk="1" hangingPunct="1"/>
            <a:r>
              <a:rPr lang="zh-CN" altLang="en-US" dirty="0"/>
              <a:t>当类的对象参与交互时</a:t>
            </a:r>
          </a:p>
          <a:p>
            <a:pPr lvl="2" eaLnBrk="1" hangingPunct="1"/>
            <a:r>
              <a:rPr lang="zh-CN" altLang="en-US" dirty="0"/>
              <a:t>类的属性 ：定义了类的结构及其对象在交互时所处的状态</a:t>
            </a:r>
          </a:p>
          <a:p>
            <a:pPr lvl="2" eaLnBrk="1" hangingPunct="1"/>
            <a:r>
              <a:rPr lang="zh-CN" altLang="en-US" dirty="0"/>
              <a:t>类的操作 ：定义了类的对象在交互中为其它对象提供的服务 </a:t>
            </a:r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24</a:t>
            </a:fld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程序员：三年前，当我写下这个的时候，只有上帝和我能够看懂。 现在，只有上帝能看懂了。</a:t>
            </a:r>
          </a:p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2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57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19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39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43</a:t>
            </a:fld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Four types of dependency:</a:t>
            </a:r>
          </a:p>
          <a:p>
            <a:pPr lvl="1" eaLnBrk="1" hangingPunct="1"/>
            <a:r>
              <a:rPr lang="en-US" altLang="zh-CN" dirty="0"/>
              <a:t>Usage dependency</a:t>
            </a:r>
          </a:p>
          <a:p>
            <a:pPr lvl="1" eaLnBrk="1" hangingPunct="1"/>
            <a:r>
              <a:rPr lang="en-US" altLang="zh-CN" dirty="0"/>
              <a:t>Abstraction dependency</a:t>
            </a:r>
          </a:p>
          <a:p>
            <a:pPr lvl="1" eaLnBrk="1" hangingPunct="1"/>
            <a:r>
              <a:rPr lang="en-US" altLang="zh-CN" dirty="0"/>
              <a:t>Permission dependency</a:t>
            </a:r>
          </a:p>
          <a:p>
            <a:pPr lvl="1" eaLnBrk="1" hangingPunct="1"/>
            <a:r>
              <a:rPr lang="en-US" altLang="zh-CN" dirty="0"/>
              <a:t>Binding dependency</a:t>
            </a:r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0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Iterator</a:t>
            </a:r>
            <a:r>
              <a:rPr lang="zh-CN" altLang="en-US" dirty="0"/>
              <a:t>使用</a:t>
            </a:r>
            <a:r>
              <a:rPr lang="en-US" altLang="zh-CN" dirty="0"/>
              <a:t>CourseSchedule, </a:t>
            </a:r>
            <a:r>
              <a:rPr lang="zh-CN" altLang="en-US" dirty="0"/>
              <a:t>但是 </a:t>
            </a:r>
            <a:r>
              <a:rPr lang="en-US" altLang="zh-CN" dirty="0"/>
              <a:t>CourseSchedule</a:t>
            </a:r>
            <a:r>
              <a:rPr lang="zh-CN" altLang="en-US" dirty="0"/>
              <a:t>不知道有关</a:t>
            </a:r>
            <a:r>
              <a:rPr lang="en-US" altLang="zh-CN" dirty="0"/>
              <a:t>Ierator</a:t>
            </a:r>
            <a:r>
              <a:rPr lang="zh-CN" altLang="en-US" dirty="0"/>
              <a:t>的任何信息。</a:t>
            </a:r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42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62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83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03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24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44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65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85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05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26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46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67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87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14</a:t>
            </a:fld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sz="600" dirty="0"/>
              <a:t>A</a:t>
            </a:r>
            <a:r>
              <a:rPr lang="en-US" altLang="zh-CN" sz="900" b="1" dirty="0"/>
              <a:t> classifier</a:t>
            </a:r>
            <a:r>
              <a:rPr lang="en-US" altLang="zh-CN" sz="600" dirty="0"/>
              <a:t> is a mechanism that describes structural and behavioral features. Classifiers include classes, interfaces, datatypes, signals, components, nodes, use cases, and subsystems</a:t>
            </a:r>
          </a:p>
          <a:p>
            <a:pPr lvl="0" eaLnBrk="1" hangingPunct="1"/>
            <a:endParaRPr lang="zh-CN" altLang="en-US" sz="600" dirty="0"/>
          </a:p>
          <a:p>
            <a:pPr lvl="0" eaLnBrk="1" hangingPunct="1"/>
            <a:r>
              <a:rPr lang="zh-CN" altLang="en-US" sz="900" dirty="0"/>
              <a:t>这些建模元素的共同特点是</a:t>
            </a:r>
          </a:p>
          <a:p>
            <a:pPr lvl="1" eaLnBrk="1" hangingPunct="1"/>
            <a:r>
              <a:rPr lang="zh-CN" altLang="en-US" sz="900" dirty="0"/>
              <a:t>一方面它们具有结构和行为两方面的特性，</a:t>
            </a:r>
          </a:p>
          <a:p>
            <a:pPr lvl="1" eaLnBrk="1" hangingPunct="1"/>
            <a:r>
              <a:rPr lang="zh-CN" altLang="en-US" sz="900" dirty="0"/>
              <a:t>另一方面它们代表了软件系统内部的一类坚实存在的对象。</a:t>
            </a:r>
          </a:p>
          <a:p>
            <a:pPr lvl="0" eaLnBrk="1" hangingPunct="1"/>
            <a:r>
              <a:rPr lang="zh-CN" altLang="en-US" sz="900" dirty="0"/>
              <a:t>分类符的定义	</a:t>
            </a:r>
          </a:p>
          <a:p>
            <a:pPr lvl="1" eaLnBrk="1" hangingPunct="1"/>
            <a:r>
              <a:rPr lang="zh-CN" altLang="en-US" sz="900" dirty="0"/>
              <a:t>在</a:t>
            </a:r>
            <a:r>
              <a:rPr lang="en-US" altLang="zh-CN" sz="900" dirty="0"/>
              <a:t>UML, </a:t>
            </a:r>
            <a:r>
              <a:rPr lang="zh-CN" altLang="en-US" sz="900" dirty="0"/>
              <a:t>把具有结构和行为，且具有抽象</a:t>
            </a:r>
            <a:r>
              <a:rPr lang="en-US" altLang="zh-CN" sz="900" dirty="0"/>
              <a:t>/</a:t>
            </a:r>
            <a:r>
              <a:rPr lang="zh-CN" altLang="en-US" sz="900" dirty="0"/>
              <a:t>实例两分机制的建模元素称为</a:t>
            </a:r>
            <a:r>
              <a:rPr lang="zh-CN" altLang="en-US" sz="900" b="1" dirty="0"/>
              <a:t>分类符</a:t>
            </a:r>
            <a:r>
              <a:rPr lang="zh-CN" altLang="en-US" sz="900" dirty="0"/>
              <a:t>（</a:t>
            </a:r>
            <a:r>
              <a:rPr lang="en-US" altLang="zh-CN" sz="900" dirty="0"/>
              <a:t>classfier</a:t>
            </a:r>
            <a:r>
              <a:rPr lang="zh-CN" altLang="en-US" sz="900" dirty="0"/>
              <a:t>）。</a:t>
            </a:r>
          </a:p>
          <a:p>
            <a:pPr lvl="1" eaLnBrk="1" hangingPunct="1"/>
            <a:r>
              <a:rPr lang="zh-CN" altLang="en-US" sz="900" dirty="0"/>
              <a:t>或者说，分类符是</a:t>
            </a:r>
            <a:r>
              <a:rPr lang="en-US" altLang="zh-CN" sz="900" dirty="0"/>
              <a:t>UML</a:t>
            </a:r>
            <a:r>
              <a:rPr lang="zh-CN" altLang="en-US" sz="900" dirty="0"/>
              <a:t>里描述结构和特性的建模机制。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8"/>
          <p:cNvSpPr/>
          <p:nvPr/>
        </p:nvSpPr>
        <p:spPr bwMode="auto">
          <a:xfrm>
            <a:off x="0" y="833438"/>
            <a:ext cx="2895600" cy="6018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FFFFCC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7" name="Picture 17" descr="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6600" y="152400"/>
            <a:ext cx="1905000" cy="84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altLang="zh-CN"/>
              <a:t>Software Architecture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/>
            </a:lvl1pPr>
          </a:lstStyle>
          <a:p>
            <a:endParaRPr lang="en-US" altLang="zh-CN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700CD-E088-4C06-A5B1-959D78C4729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0960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AA8536-86D6-4B02-9DB0-27E38DDB1AD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038350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962650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477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066800"/>
            <a:ext cx="80772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477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962400" cy="5410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962400" cy="5410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rc 18"/>
          <p:cNvSpPr/>
          <p:nvPr userDrawn="1"/>
        </p:nvSpPr>
        <p:spPr>
          <a:xfrm>
            <a:off x="0" y="833438"/>
            <a:ext cx="2895600" cy="6018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rgbClr val="CCECFF">
                  <a:alpha val="100000"/>
                </a:srgbClr>
              </a:gs>
              <a:gs pos="100000">
                <a:srgbClr val="FFFFCC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1" name="Picture 17" descr="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6600" y="152400"/>
            <a:ext cx="1905000" cy="84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altLang="zh-CN" noProof="0"/>
              <a:t>Software Architecture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/>
            </a:lvl1pPr>
          </a:lstStyle>
          <a:p>
            <a:pPr lvl="0"/>
            <a:endParaRPr lang="en-US" altLang="zh-CN" noProof="0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0960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0850A4-3B2F-4439-87A8-3DB2185F14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0960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915229-BC07-4591-9038-8534CA2669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962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962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03835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96265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962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962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Arc 15"/>
          <p:cNvSpPr/>
          <p:nvPr/>
        </p:nvSpPr>
        <p:spPr bwMode="auto">
          <a:xfrm>
            <a:off x="0" y="833438"/>
            <a:ext cx="2895600" cy="6018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FFFFCC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635000" y="42862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57200" y="914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9"/>
          <p:cNvSpPr>
            <a:spLocks noGrp="1"/>
          </p:cNvSpPr>
          <p:nvPr>
            <p:ph type="title"/>
          </p:nvPr>
        </p:nvSpPr>
        <p:spPr>
          <a:xfrm>
            <a:off x="609600" y="152400"/>
            <a:ext cx="6477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10"/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80772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0" sz="8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7ABF4B-5872-4616-B2FB-32E183E3F1D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0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8C6C4-D905-4544-B661-428372FC84F4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/53</a:t>
            </a:r>
          </a:p>
        </p:txBody>
      </p:sp>
      <p:pic>
        <p:nvPicPr>
          <p:cNvPr id="1034" name="Picture 14" descr="logo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0"/>
            <a:ext cx="1905000" cy="8413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rc 15"/>
          <p:cNvSpPr/>
          <p:nvPr userDrawn="1"/>
        </p:nvSpPr>
        <p:spPr>
          <a:xfrm>
            <a:off x="0" y="833438"/>
            <a:ext cx="2895600" cy="6018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rgbClr val="CCECFF">
                  <a:alpha val="100000"/>
                </a:srgbClr>
              </a:gs>
              <a:gs pos="100000">
                <a:srgbClr val="FFFFCC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gray">
          <a:xfrm>
            <a:off x="635000" y="4286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gray">
          <a:xfrm>
            <a:off x="457200" y="914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9"/>
          <p:cNvSpPr>
            <a:spLocks noGrp="1"/>
          </p:cNvSpPr>
          <p:nvPr>
            <p:ph type="title"/>
          </p:nvPr>
        </p:nvSpPr>
        <p:spPr>
          <a:xfrm>
            <a:off x="609600" y="152400"/>
            <a:ext cx="6477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4" name="Rectangle 10"/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80772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0" sz="8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AA4DE5-A7C7-45EE-B497-EF5675E1C93E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2022/8/13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UML Lecture, Author: NK Jiang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4A339E-8DE8-4F29-8BF8-A27143E91A2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  <p:pic>
        <p:nvPicPr>
          <p:cNvPr id="2058" name="Picture 14" descr="logo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0400" y="0"/>
            <a:ext cx="1905000" cy="8413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6.png"/><Relationship Id="rId21" Type="http://schemas.openxmlformats.org/officeDocument/2006/relationships/customXml" Target="../ink/ink106.xml"/><Relationship Id="rId42" Type="http://schemas.openxmlformats.org/officeDocument/2006/relationships/image" Target="../media/image124.png"/><Relationship Id="rId47" Type="http://schemas.openxmlformats.org/officeDocument/2006/relationships/customXml" Target="../ink/ink119.xml"/><Relationship Id="rId63" Type="http://schemas.openxmlformats.org/officeDocument/2006/relationships/customXml" Target="../ink/ink127.xml"/><Relationship Id="rId68" Type="http://schemas.openxmlformats.org/officeDocument/2006/relationships/image" Target="../media/image13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1.png"/><Relationship Id="rId29" Type="http://schemas.openxmlformats.org/officeDocument/2006/relationships/customXml" Target="../ink/ink110.xml"/><Relationship Id="rId11" Type="http://schemas.openxmlformats.org/officeDocument/2006/relationships/customXml" Target="../ink/ink101.xml"/><Relationship Id="rId24" Type="http://schemas.openxmlformats.org/officeDocument/2006/relationships/image" Target="../media/image115.png"/><Relationship Id="rId32" Type="http://schemas.openxmlformats.org/officeDocument/2006/relationships/image" Target="../media/image119.png"/><Relationship Id="rId37" Type="http://schemas.openxmlformats.org/officeDocument/2006/relationships/customXml" Target="../ink/ink114.xml"/><Relationship Id="rId40" Type="http://schemas.openxmlformats.org/officeDocument/2006/relationships/image" Target="../media/image123.png"/><Relationship Id="rId45" Type="http://schemas.openxmlformats.org/officeDocument/2006/relationships/customXml" Target="../ink/ink118.xml"/><Relationship Id="rId53" Type="http://schemas.openxmlformats.org/officeDocument/2006/relationships/customXml" Target="../ink/ink122.xml"/><Relationship Id="rId58" Type="http://schemas.openxmlformats.org/officeDocument/2006/relationships/image" Target="../media/image132.png"/><Relationship Id="rId66" Type="http://schemas.openxmlformats.org/officeDocument/2006/relationships/image" Target="../media/image136.png"/><Relationship Id="rId74" Type="http://schemas.openxmlformats.org/officeDocument/2006/relationships/image" Target="../media/image140.png"/><Relationship Id="rId5" Type="http://schemas.openxmlformats.org/officeDocument/2006/relationships/customXml" Target="../ink/ink98.xml"/><Relationship Id="rId61" Type="http://schemas.openxmlformats.org/officeDocument/2006/relationships/customXml" Target="../ink/ink126.xml"/><Relationship Id="rId19" Type="http://schemas.openxmlformats.org/officeDocument/2006/relationships/customXml" Target="../ink/ink105.xml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customXml" Target="../ink/ink109.xml"/><Relationship Id="rId30" Type="http://schemas.openxmlformats.org/officeDocument/2006/relationships/image" Target="../media/image118.png"/><Relationship Id="rId35" Type="http://schemas.openxmlformats.org/officeDocument/2006/relationships/customXml" Target="../ink/ink113.xml"/><Relationship Id="rId43" Type="http://schemas.openxmlformats.org/officeDocument/2006/relationships/customXml" Target="../ink/ink117.xml"/><Relationship Id="rId48" Type="http://schemas.openxmlformats.org/officeDocument/2006/relationships/image" Target="../media/image127.png"/><Relationship Id="rId56" Type="http://schemas.openxmlformats.org/officeDocument/2006/relationships/image" Target="../media/image131.png"/><Relationship Id="rId64" Type="http://schemas.openxmlformats.org/officeDocument/2006/relationships/image" Target="../media/image135.png"/><Relationship Id="rId69" Type="http://schemas.openxmlformats.org/officeDocument/2006/relationships/customXml" Target="../ink/ink130.xml"/><Relationship Id="rId8" Type="http://schemas.openxmlformats.org/officeDocument/2006/relationships/image" Target="../media/image107.png"/><Relationship Id="rId51" Type="http://schemas.openxmlformats.org/officeDocument/2006/relationships/customXml" Target="../ink/ink121.xml"/><Relationship Id="rId72" Type="http://schemas.openxmlformats.org/officeDocument/2006/relationships/image" Target="../media/image139.png"/><Relationship Id="rId3" Type="http://schemas.openxmlformats.org/officeDocument/2006/relationships/customXml" Target="../ink/ink97.xml"/><Relationship Id="rId12" Type="http://schemas.openxmlformats.org/officeDocument/2006/relationships/image" Target="../media/image109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33" Type="http://schemas.openxmlformats.org/officeDocument/2006/relationships/customXml" Target="../ink/ink112.xml"/><Relationship Id="rId38" Type="http://schemas.openxmlformats.org/officeDocument/2006/relationships/image" Target="../media/image122.png"/><Relationship Id="rId46" Type="http://schemas.openxmlformats.org/officeDocument/2006/relationships/image" Target="../media/image126.png"/><Relationship Id="rId59" Type="http://schemas.openxmlformats.org/officeDocument/2006/relationships/customXml" Target="../ink/ink125.xml"/><Relationship Id="rId67" Type="http://schemas.openxmlformats.org/officeDocument/2006/relationships/customXml" Target="../ink/ink129.xml"/><Relationship Id="rId20" Type="http://schemas.openxmlformats.org/officeDocument/2006/relationships/image" Target="../media/image113.png"/><Relationship Id="rId41" Type="http://schemas.openxmlformats.org/officeDocument/2006/relationships/customXml" Target="../ink/ink116.xml"/><Relationship Id="rId54" Type="http://schemas.openxmlformats.org/officeDocument/2006/relationships/image" Target="../media/image130.png"/><Relationship Id="rId62" Type="http://schemas.openxmlformats.org/officeDocument/2006/relationships/image" Target="../media/image134.png"/><Relationship Id="rId70" Type="http://schemas.openxmlformats.org/officeDocument/2006/relationships/image" Target="../media/image138.png"/><Relationship Id="rId75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117.png"/><Relationship Id="rId36" Type="http://schemas.openxmlformats.org/officeDocument/2006/relationships/image" Target="../media/image121.png"/><Relationship Id="rId49" Type="http://schemas.openxmlformats.org/officeDocument/2006/relationships/customXml" Target="../ink/ink120.xml"/><Relationship Id="rId57" Type="http://schemas.openxmlformats.org/officeDocument/2006/relationships/customXml" Target="../ink/ink124.xml"/><Relationship Id="rId10" Type="http://schemas.openxmlformats.org/officeDocument/2006/relationships/image" Target="../media/image108.png"/><Relationship Id="rId31" Type="http://schemas.openxmlformats.org/officeDocument/2006/relationships/customXml" Target="../ink/ink111.xml"/><Relationship Id="rId44" Type="http://schemas.openxmlformats.org/officeDocument/2006/relationships/image" Target="../media/image125.png"/><Relationship Id="rId52" Type="http://schemas.openxmlformats.org/officeDocument/2006/relationships/image" Target="../media/image129.png"/><Relationship Id="rId60" Type="http://schemas.openxmlformats.org/officeDocument/2006/relationships/image" Target="../media/image133.png"/><Relationship Id="rId65" Type="http://schemas.openxmlformats.org/officeDocument/2006/relationships/customXml" Target="../ink/ink128.xml"/><Relationship Id="rId73" Type="http://schemas.openxmlformats.org/officeDocument/2006/relationships/customXml" Target="../ink/ink132.xml"/><Relationship Id="rId4" Type="http://schemas.openxmlformats.org/officeDocument/2006/relationships/image" Target="../media/image105.png"/><Relationship Id="rId9" Type="http://schemas.openxmlformats.org/officeDocument/2006/relationships/customXml" Target="../ink/ink100.xml"/><Relationship Id="rId13" Type="http://schemas.openxmlformats.org/officeDocument/2006/relationships/customXml" Target="../ink/ink102.xml"/><Relationship Id="rId18" Type="http://schemas.openxmlformats.org/officeDocument/2006/relationships/image" Target="../media/image112.png"/><Relationship Id="rId39" Type="http://schemas.openxmlformats.org/officeDocument/2006/relationships/customXml" Target="../ink/ink115.xml"/><Relationship Id="rId34" Type="http://schemas.openxmlformats.org/officeDocument/2006/relationships/image" Target="../media/image120.png"/><Relationship Id="rId50" Type="http://schemas.openxmlformats.org/officeDocument/2006/relationships/image" Target="../media/image128.png"/><Relationship Id="rId55" Type="http://schemas.openxmlformats.org/officeDocument/2006/relationships/customXml" Target="../ink/ink123.xml"/><Relationship Id="rId76" Type="http://schemas.openxmlformats.org/officeDocument/2006/relationships/image" Target="../media/image141.png"/><Relationship Id="rId7" Type="http://schemas.openxmlformats.org/officeDocument/2006/relationships/customXml" Target="../ink/ink99.xml"/><Relationship Id="rId71" Type="http://schemas.openxmlformats.org/officeDocument/2006/relationships/customXml" Target="../ink/ink131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1.xml"/><Relationship Id="rId21" Type="http://schemas.openxmlformats.org/officeDocument/2006/relationships/image" Target="../media/image151.png"/><Relationship Id="rId42" Type="http://schemas.openxmlformats.org/officeDocument/2006/relationships/customXml" Target="../ink/ink153.xml"/><Relationship Id="rId63" Type="http://schemas.openxmlformats.org/officeDocument/2006/relationships/image" Target="../media/image172.png"/><Relationship Id="rId84" Type="http://schemas.openxmlformats.org/officeDocument/2006/relationships/customXml" Target="../ink/ink174.xml"/><Relationship Id="rId138" Type="http://schemas.openxmlformats.org/officeDocument/2006/relationships/image" Target="../media/image209.png"/><Relationship Id="rId159" Type="http://schemas.openxmlformats.org/officeDocument/2006/relationships/customXml" Target="../ink/ink212.xml"/><Relationship Id="rId170" Type="http://schemas.openxmlformats.org/officeDocument/2006/relationships/image" Target="../media/image225.png"/><Relationship Id="rId191" Type="http://schemas.openxmlformats.org/officeDocument/2006/relationships/customXml" Target="../ink/ink229.xml"/><Relationship Id="rId107" Type="http://schemas.openxmlformats.org/officeDocument/2006/relationships/customXml" Target="../ink/ink186.xml"/><Relationship Id="rId11" Type="http://schemas.openxmlformats.org/officeDocument/2006/relationships/image" Target="../media/image146.png"/><Relationship Id="rId32" Type="http://schemas.openxmlformats.org/officeDocument/2006/relationships/customXml" Target="../ink/ink148.xml"/><Relationship Id="rId53" Type="http://schemas.openxmlformats.org/officeDocument/2006/relationships/image" Target="../media/image167.png"/><Relationship Id="rId74" Type="http://schemas.openxmlformats.org/officeDocument/2006/relationships/customXml" Target="../ink/ink169.xml"/><Relationship Id="rId128" Type="http://schemas.openxmlformats.org/officeDocument/2006/relationships/image" Target="../media/image204.png"/><Relationship Id="rId149" Type="http://schemas.openxmlformats.org/officeDocument/2006/relationships/customXml" Target="../ink/ink207.xml"/><Relationship Id="rId5" Type="http://schemas.openxmlformats.org/officeDocument/2006/relationships/image" Target="../media/image143.png"/><Relationship Id="rId95" Type="http://schemas.openxmlformats.org/officeDocument/2006/relationships/image" Target="../media/image188.png"/><Relationship Id="rId160" Type="http://schemas.openxmlformats.org/officeDocument/2006/relationships/image" Target="../media/image220.png"/><Relationship Id="rId181" Type="http://schemas.openxmlformats.org/officeDocument/2006/relationships/image" Target="../media/image230.png"/><Relationship Id="rId22" Type="http://schemas.openxmlformats.org/officeDocument/2006/relationships/customXml" Target="../ink/ink143.xml"/><Relationship Id="rId43" Type="http://schemas.openxmlformats.org/officeDocument/2006/relationships/image" Target="../media/image162.png"/><Relationship Id="rId64" Type="http://schemas.openxmlformats.org/officeDocument/2006/relationships/customXml" Target="../ink/ink164.xml"/><Relationship Id="rId118" Type="http://schemas.openxmlformats.org/officeDocument/2006/relationships/image" Target="../media/image199.png"/><Relationship Id="rId139" Type="http://schemas.openxmlformats.org/officeDocument/2006/relationships/customXml" Target="../ink/ink202.xml"/><Relationship Id="rId85" Type="http://schemas.openxmlformats.org/officeDocument/2006/relationships/image" Target="../media/image183.png"/><Relationship Id="rId150" Type="http://schemas.openxmlformats.org/officeDocument/2006/relationships/image" Target="../media/image215.png"/><Relationship Id="rId171" Type="http://schemas.openxmlformats.org/officeDocument/2006/relationships/customXml" Target="../ink/ink218.xml"/><Relationship Id="rId192" Type="http://schemas.openxmlformats.org/officeDocument/2006/relationships/image" Target="../media/image235.png"/><Relationship Id="rId12" Type="http://schemas.openxmlformats.org/officeDocument/2006/relationships/customXml" Target="../ink/ink138.xml"/><Relationship Id="rId33" Type="http://schemas.openxmlformats.org/officeDocument/2006/relationships/image" Target="../media/image157.png"/><Relationship Id="rId108" Type="http://schemas.openxmlformats.org/officeDocument/2006/relationships/image" Target="../media/image194.png"/><Relationship Id="rId129" Type="http://schemas.openxmlformats.org/officeDocument/2006/relationships/customXml" Target="../ink/ink197.xml"/><Relationship Id="rId54" Type="http://schemas.openxmlformats.org/officeDocument/2006/relationships/customXml" Target="../ink/ink159.xml"/><Relationship Id="rId75" Type="http://schemas.openxmlformats.org/officeDocument/2006/relationships/image" Target="../media/image178.png"/><Relationship Id="rId96" Type="http://schemas.openxmlformats.org/officeDocument/2006/relationships/customXml" Target="../ink/ink180.xml"/><Relationship Id="rId140" Type="http://schemas.openxmlformats.org/officeDocument/2006/relationships/image" Target="../media/image210.png"/><Relationship Id="rId161" Type="http://schemas.openxmlformats.org/officeDocument/2006/relationships/customXml" Target="../ink/ink213.xml"/><Relationship Id="rId182" Type="http://schemas.openxmlformats.org/officeDocument/2006/relationships/customXml" Target="../ink/ink224.xml"/><Relationship Id="rId6" Type="http://schemas.openxmlformats.org/officeDocument/2006/relationships/customXml" Target="../ink/ink135.xml"/><Relationship Id="rId23" Type="http://schemas.openxmlformats.org/officeDocument/2006/relationships/image" Target="../media/image152.png"/><Relationship Id="rId119" Type="http://schemas.openxmlformats.org/officeDocument/2006/relationships/customXml" Target="../ink/ink192.xml"/><Relationship Id="rId44" Type="http://schemas.openxmlformats.org/officeDocument/2006/relationships/customXml" Target="../ink/ink154.xml"/><Relationship Id="rId65" Type="http://schemas.openxmlformats.org/officeDocument/2006/relationships/image" Target="../media/image173.png"/><Relationship Id="rId86" Type="http://schemas.openxmlformats.org/officeDocument/2006/relationships/customXml" Target="../ink/ink175.xml"/><Relationship Id="rId130" Type="http://schemas.openxmlformats.org/officeDocument/2006/relationships/image" Target="../media/image205.png"/><Relationship Id="rId151" Type="http://schemas.openxmlformats.org/officeDocument/2006/relationships/customXml" Target="../ink/ink208.xml"/><Relationship Id="rId172" Type="http://schemas.openxmlformats.org/officeDocument/2006/relationships/image" Target="../media/image226.png"/><Relationship Id="rId193" Type="http://schemas.openxmlformats.org/officeDocument/2006/relationships/customXml" Target="../ink/ink230.xml"/><Relationship Id="rId13" Type="http://schemas.openxmlformats.org/officeDocument/2006/relationships/image" Target="../media/image147.png"/><Relationship Id="rId109" Type="http://schemas.openxmlformats.org/officeDocument/2006/relationships/customXml" Target="../ink/ink187.xml"/><Relationship Id="rId34" Type="http://schemas.openxmlformats.org/officeDocument/2006/relationships/customXml" Target="../ink/ink149.xml"/><Relationship Id="rId55" Type="http://schemas.openxmlformats.org/officeDocument/2006/relationships/image" Target="../media/image168.png"/><Relationship Id="rId76" Type="http://schemas.openxmlformats.org/officeDocument/2006/relationships/customXml" Target="../ink/ink170.xml"/><Relationship Id="rId97" Type="http://schemas.openxmlformats.org/officeDocument/2006/relationships/image" Target="../media/image189.png"/><Relationship Id="rId120" Type="http://schemas.openxmlformats.org/officeDocument/2006/relationships/image" Target="../media/image200.png"/><Relationship Id="rId141" Type="http://schemas.openxmlformats.org/officeDocument/2006/relationships/customXml" Target="../ink/ink203.xml"/><Relationship Id="rId7" Type="http://schemas.openxmlformats.org/officeDocument/2006/relationships/image" Target="../media/image144.png"/><Relationship Id="rId162" Type="http://schemas.openxmlformats.org/officeDocument/2006/relationships/image" Target="../media/image221.png"/><Relationship Id="rId183" Type="http://schemas.openxmlformats.org/officeDocument/2006/relationships/customXml" Target="../ink/ink225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155.png"/><Relationship Id="rId24" Type="http://schemas.openxmlformats.org/officeDocument/2006/relationships/customXml" Target="../ink/ink144.xml"/><Relationship Id="rId40" Type="http://schemas.openxmlformats.org/officeDocument/2006/relationships/customXml" Target="../ink/ink152.xml"/><Relationship Id="rId45" Type="http://schemas.openxmlformats.org/officeDocument/2006/relationships/image" Target="../media/image163.png"/><Relationship Id="rId66" Type="http://schemas.openxmlformats.org/officeDocument/2006/relationships/customXml" Target="../ink/ink165.xml"/><Relationship Id="rId87" Type="http://schemas.openxmlformats.org/officeDocument/2006/relationships/image" Target="../media/image184.png"/><Relationship Id="rId110" Type="http://schemas.openxmlformats.org/officeDocument/2006/relationships/image" Target="../media/image195.png"/><Relationship Id="rId115" Type="http://schemas.openxmlformats.org/officeDocument/2006/relationships/customXml" Target="../ink/ink190.xml"/><Relationship Id="rId131" Type="http://schemas.openxmlformats.org/officeDocument/2006/relationships/customXml" Target="../ink/ink198.xml"/><Relationship Id="rId136" Type="http://schemas.openxmlformats.org/officeDocument/2006/relationships/image" Target="../media/image208.png"/><Relationship Id="rId157" Type="http://schemas.openxmlformats.org/officeDocument/2006/relationships/customXml" Target="../ink/ink211.xml"/><Relationship Id="rId178" Type="http://schemas.openxmlformats.org/officeDocument/2006/relationships/customXml" Target="../ink/ink222.xml"/><Relationship Id="rId61" Type="http://schemas.openxmlformats.org/officeDocument/2006/relationships/image" Target="../media/image171.png"/><Relationship Id="rId82" Type="http://schemas.openxmlformats.org/officeDocument/2006/relationships/customXml" Target="../ink/ink173.xml"/><Relationship Id="rId152" Type="http://schemas.openxmlformats.org/officeDocument/2006/relationships/image" Target="../media/image216.png"/><Relationship Id="rId173" Type="http://schemas.openxmlformats.org/officeDocument/2006/relationships/customXml" Target="../ink/ink219.xml"/><Relationship Id="rId194" Type="http://schemas.openxmlformats.org/officeDocument/2006/relationships/image" Target="../media/image236.png"/><Relationship Id="rId199" Type="http://schemas.openxmlformats.org/officeDocument/2006/relationships/image" Target="../media/image238.png"/><Relationship Id="rId19" Type="http://schemas.openxmlformats.org/officeDocument/2006/relationships/image" Target="../media/image150.png"/><Relationship Id="rId14" Type="http://schemas.openxmlformats.org/officeDocument/2006/relationships/customXml" Target="../ink/ink139.xml"/><Relationship Id="rId30" Type="http://schemas.openxmlformats.org/officeDocument/2006/relationships/customXml" Target="../ink/ink147.xml"/><Relationship Id="rId35" Type="http://schemas.openxmlformats.org/officeDocument/2006/relationships/image" Target="../media/image158.png"/><Relationship Id="rId56" Type="http://schemas.openxmlformats.org/officeDocument/2006/relationships/customXml" Target="../ink/ink160.xml"/><Relationship Id="rId77" Type="http://schemas.openxmlformats.org/officeDocument/2006/relationships/image" Target="../media/image179.png"/><Relationship Id="rId100" Type="http://schemas.openxmlformats.org/officeDocument/2006/relationships/customXml" Target="../ink/ink182.xml"/><Relationship Id="rId105" Type="http://schemas.openxmlformats.org/officeDocument/2006/relationships/image" Target="../media/image193.png"/><Relationship Id="rId126" Type="http://schemas.openxmlformats.org/officeDocument/2006/relationships/image" Target="../media/image203.png"/><Relationship Id="rId147" Type="http://schemas.openxmlformats.org/officeDocument/2006/relationships/customXml" Target="../ink/ink206.xml"/><Relationship Id="rId168" Type="http://schemas.openxmlformats.org/officeDocument/2006/relationships/image" Target="../media/image224.png"/><Relationship Id="rId8" Type="http://schemas.openxmlformats.org/officeDocument/2006/relationships/customXml" Target="../ink/ink136.xml"/><Relationship Id="rId51" Type="http://schemas.openxmlformats.org/officeDocument/2006/relationships/image" Target="../media/image166.png"/><Relationship Id="rId72" Type="http://schemas.openxmlformats.org/officeDocument/2006/relationships/customXml" Target="../ink/ink168.xml"/><Relationship Id="rId93" Type="http://schemas.openxmlformats.org/officeDocument/2006/relationships/image" Target="../media/image187.png"/><Relationship Id="rId98" Type="http://schemas.openxmlformats.org/officeDocument/2006/relationships/customXml" Target="../ink/ink181.xml"/><Relationship Id="rId121" Type="http://schemas.openxmlformats.org/officeDocument/2006/relationships/customXml" Target="../ink/ink193.xml"/><Relationship Id="rId142" Type="http://schemas.openxmlformats.org/officeDocument/2006/relationships/image" Target="../media/image211.png"/><Relationship Id="rId163" Type="http://schemas.openxmlformats.org/officeDocument/2006/relationships/customXml" Target="../ink/ink214.xml"/><Relationship Id="rId184" Type="http://schemas.openxmlformats.org/officeDocument/2006/relationships/image" Target="../media/image231.png"/><Relationship Id="rId189" Type="http://schemas.openxmlformats.org/officeDocument/2006/relationships/customXml" Target="../ink/ink228.xml"/><Relationship Id="rId3" Type="http://schemas.openxmlformats.org/officeDocument/2006/relationships/image" Target="../media/image105.jpeg"/><Relationship Id="rId25" Type="http://schemas.openxmlformats.org/officeDocument/2006/relationships/image" Target="../media/image153.png"/><Relationship Id="rId46" Type="http://schemas.openxmlformats.org/officeDocument/2006/relationships/customXml" Target="../ink/ink155.xml"/><Relationship Id="rId67" Type="http://schemas.openxmlformats.org/officeDocument/2006/relationships/image" Target="../media/image174.png"/><Relationship Id="rId116" Type="http://schemas.openxmlformats.org/officeDocument/2006/relationships/image" Target="../media/image198.png"/><Relationship Id="rId137" Type="http://schemas.openxmlformats.org/officeDocument/2006/relationships/customXml" Target="../ink/ink201.xml"/><Relationship Id="rId158" Type="http://schemas.openxmlformats.org/officeDocument/2006/relationships/image" Target="../media/image219.png"/><Relationship Id="rId20" Type="http://schemas.openxmlformats.org/officeDocument/2006/relationships/customXml" Target="../ink/ink142.xml"/><Relationship Id="rId41" Type="http://schemas.openxmlformats.org/officeDocument/2006/relationships/image" Target="../media/image161.png"/><Relationship Id="rId62" Type="http://schemas.openxmlformats.org/officeDocument/2006/relationships/customXml" Target="../ink/ink163.xml"/><Relationship Id="rId83" Type="http://schemas.openxmlformats.org/officeDocument/2006/relationships/image" Target="../media/image182.png"/><Relationship Id="rId88" Type="http://schemas.openxmlformats.org/officeDocument/2006/relationships/customXml" Target="../ink/ink176.xml"/><Relationship Id="rId111" Type="http://schemas.openxmlformats.org/officeDocument/2006/relationships/customXml" Target="../ink/ink188.xml"/><Relationship Id="rId132" Type="http://schemas.openxmlformats.org/officeDocument/2006/relationships/image" Target="../media/image206.png"/><Relationship Id="rId153" Type="http://schemas.openxmlformats.org/officeDocument/2006/relationships/customXml" Target="../ink/ink209.xml"/><Relationship Id="rId174" Type="http://schemas.openxmlformats.org/officeDocument/2006/relationships/image" Target="../media/image227.png"/><Relationship Id="rId179" Type="http://schemas.openxmlformats.org/officeDocument/2006/relationships/image" Target="../media/image229.png"/><Relationship Id="rId195" Type="http://schemas.openxmlformats.org/officeDocument/2006/relationships/customXml" Target="../ink/ink231.xml"/><Relationship Id="rId190" Type="http://schemas.openxmlformats.org/officeDocument/2006/relationships/image" Target="../media/image234.png"/><Relationship Id="rId15" Type="http://schemas.openxmlformats.org/officeDocument/2006/relationships/image" Target="../media/image148.png"/><Relationship Id="rId36" Type="http://schemas.openxmlformats.org/officeDocument/2006/relationships/customXml" Target="../ink/ink150.xml"/><Relationship Id="rId57" Type="http://schemas.openxmlformats.org/officeDocument/2006/relationships/image" Target="../media/image169.png"/><Relationship Id="rId106" Type="http://schemas.openxmlformats.org/officeDocument/2006/relationships/customXml" Target="../ink/ink185.xml"/><Relationship Id="rId127" Type="http://schemas.openxmlformats.org/officeDocument/2006/relationships/customXml" Target="../ink/ink196.xml"/><Relationship Id="rId10" Type="http://schemas.openxmlformats.org/officeDocument/2006/relationships/customXml" Target="../ink/ink137.xml"/><Relationship Id="rId31" Type="http://schemas.openxmlformats.org/officeDocument/2006/relationships/image" Target="../media/image156.png"/><Relationship Id="rId52" Type="http://schemas.openxmlformats.org/officeDocument/2006/relationships/customXml" Target="../ink/ink158.xml"/><Relationship Id="rId73" Type="http://schemas.openxmlformats.org/officeDocument/2006/relationships/image" Target="../media/image177.png"/><Relationship Id="rId78" Type="http://schemas.openxmlformats.org/officeDocument/2006/relationships/customXml" Target="../ink/ink171.xml"/><Relationship Id="rId94" Type="http://schemas.openxmlformats.org/officeDocument/2006/relationships/customXml" Target="../ink/ink179.xml"/><Relationship Id="rId99" Type="http://schemas.openxmlformats.org/officeDocument/2006/relationships/image" Target="../media/image190.png"/><Relationship Id="rId101" Type="http://schemas.openxmlformats.org/officeDocument/2006/relationships/image" Target="../media/image191.png"/><Relationship Id="rId122" Type="http://schemas.openxmlformats.org/officeDocument/2006/relationships/image" Target="../media/image201.png"/><Relationship Id="rId143" Type="http://schemas.openxmlformats.org/officeDocument/2006/relationships/customXml" Target="../ink/ink204.xml"/><Relationship Id="rId148" Type="http://schemas.openxmlformats.org/officeDocument/2006/relationships/image" Target="../media/image214.png"/><Relationship Id="rId164" Type="http://schemas.openxmlformats.org/officeDocument/2006/relationships/image" Target="../media/image222.png"/><Relationship Id="rId169" Type="http://schemas.openxmlformats.org/officeDocument/2006/relationships/customXml" Target="../ink/ink217.xml"/><Relationship Id="rId185" Type="http://schemas.openxmlformats.org/officeDocument/2006/relationships/customXml" Target="../ink/ink226.xml"/><Relationship Id="rId4" Type="http://schemas.openxmlformats.org/officeDocument/2006/relationships/customXml" Target="../ink/ink134.xml"/><Relationship Id="rId9" Type="http://schemas.openxmlformats.org/officeDocument/2006/relationships/image" Target="../media/image145.png"/><Relationship Id="rId180" Type="http://schemas.openxmlformats.org/officeDocument/2006/relationships/customXml" Target="../ink/ink223.xml"/><Relationship Id="rId26" Type="http://schemas.openxmlformats.org/officeDocument/2006/relationships/customXml" Target="../ink/ink145.xml"/><Relationship Id="rId47" Type="http://schemas.openxmlformats.org/officeDocument/2006/relationships/image" Target="../media/image164.png"/><Relationship Id="rId68" Type="http://schemas.openxmlformats.org/officeDocument/2006/relationships/customXml" Target="../ink/ink166.xml"/><Relationship Id="rId89" Type="http://schemas.openxmlformats.org/officeDocument/2006/relationships/image" Target="../media/image185.png"/><Relationship Id="rId112" Type="http://schemas.openxmlformats.org/officeDocument/2006/relationships/image" Target="../media/image196.png"/><Relationship Id="rId133" Type="http://schemas.openxmlformats.org/officeDocument/2006/relationships/customXml" Target="../ink/ink199.xml"/><Relationship Id="rId154" Type="http://schemas.openxmlformats.org/officeDocument/2006/relationships/image" Target="../media/image217.png"/><Relationship Id="rId175" Type="http://schemas.openxmlformats.org/officeDocument/2006/relationships/customXml" Target="../ink/ink220.xml"/><Relationship Id="rId196" Type="http://schemas.openxmlformats.org/officeDocument/2006/relationships/customXml" Target="../ink/ink232.xml"/><Relationship Id="rId200" Type="http://schemas.openxmlformats.org/officeDocument/2006/relationships/customXml" Target="../ink/ink234.xml"/><Relationship Id="rId16" Type="http://schemas.openxmlformats.org/officeDocument/2006/relationships/customXml" Target="../ink/ink140.xml"/><Relationship Id="rId37" Type="http://schemas.openxmlformats.org/officeDocument/2006/relationships/image" Target="../media/image159.png"/><Relationship Id="rId58" Type="http://schemas.openxmlformats.org/officeDocument/2006/relationships/customXml" Target="../ink/ink161.xml"/><Relationship Id="rId79" Type="http://schemas.openxmlformats.org/officeDocument/2006/relationships/image" Target="../media/image180.png"/><Relationship Id="rId102" Type="http://schemas.openxmlformats.org/officeDocument/2006/relationships/customXml" Target="../ink/ink183.xml"/><Relationship Id="rId123" Type="http://schemas.openxmlformats.org/officeDocument/2006/relationships/customXml" Target="../ink/ink194.xml"/><Relationship Id="rId144" Type="http://schemas.openxmlformats.org/officeDocument/2006/relationships/image" Target="../media/image212.png"/><Relationship Id="rId90" Type="http://schemas.openxmlformats.org/officeDocument/2006/relationships/customXml" Target="../ink/ink177.xml"/><Relationship Id="rId165" Type="http://schemas.openxmlformats.org/officeDocument/2006/relationships/customXml" Target="../ink/ink215.xml"/><Relationship Id="rId186" Type="http://schemas.openxmlformats.org/officeDocument/2006/relationships/image" Target="../media/image232.png"/><Relationship Id="rId27" Type="http://schemas.openxmlformats.org/officeDocument/2006/relationships/image" Target="../media/image154.png"/><Relationship Id="rId48" Type="http://schemas.openxmlformats.org/officeDocument/2006/relationships/customXml" Target="../ink/ink156.xml"/><Relationship Id="rId69" Type="http://schemas.openxmlformats.org/officeDocument/2006/relationships/image" Target="../media/image175.png"/><Relationship Id="rId113" Type="http://schemas.openxmlformats.org/officeDocument/2006/relationships/customXml" Target="../ink/ink189.xml"/><Relationship Id="rId134" Type="http://schemas.openxmlformats.org/officeDocument/2006/relationships/image" Target="../media/image207.png"/><Relationship Id="rId80" Type="http://schemas.openxmlformats.org/officeDocument/2006/relationships/customXml" Target="../ink/ink172.xml"/><Relationship Id="rId155" Type="http://schemas.openxmlformats.org/officeDocument/2006/relationships/customXml" Target="../ink/ink210.xml"/><Relationship Id="rId176" Type="http://schemas.openxmlformats.org/officeDocument/2006/relationships/image" Target="../media/image228.png"/><Relationship Id="rId197" Type="http://schemas.openxmlformats.org/officeDocument/2006/relationships/image" Target="../media/image237.png"/><Relationship Id="rId201" Type="http://schemas.openxmlformats.org/officeDocument/2006/relationships/image" Target="../media/image239.png"/><Relationship Id="rId17" Type="http://schemas.openxmlformats.org/officeDocument/2006/relationships/image" Target="../media/image149.png"/><Relationship Id="rId38" Type="http://schemas.openxmlformats.org/officeDocument/2006/relationships/customXml" Target="../ink/ink151.xml"/><Relationship Id="rId59" Type="http://schemas.openxmlformats.org/officeDocument/2006/relationships/image" Target="../media/image170.png"/><Relationship Id="rId103" Type="http://schemas.openxmlformats.org/officeDocument/2006/relationships/image" Target="../media/image192.png"/><Relationship Id="rId124" Type="http://schemas.openxmlformats.org/officeDocument/2006/relationships/image" Target="../media/image202.png"/><Relationship Id="rId70" Type="http://schemas.openxmlformats.org/officeDocument/2006/relationships/customXml" Target="../ink/ink167.xml"/><Relationship Id="rId91" Type="http://schemas.openxmlformats.org/officeDocument/2006/relationships/image" Target="../media/image186.png"/><Relationship Id="rId145" Type="http://schemas.openxmlformats.org/officeDocument/2006/relationships/customXml" Target="../ink/ink205.xml"/><Relationship Id="rId166" Type="http://schemas.openxmlformats.org/officeDocument/2006/relationships/image" Target="../media/image223.png"/><Relationship Id="rId187" Type="http://schemas.openxmlformats.org/officeDocument/2006/relationships/customXml" Target="../ink/ink227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6.xml"/><Relationship Id="rId49" Type="http://schemas.openxmlformats.org/officeDocument/2006/relationships/image" Target="../media/image165.png"/><Relationship Id="rId114" Type="http://schemas.openxmlformats.org/officeDocument/2006/relationships/image" Target="../media/image197.png"/><Relationship Id="rId60" Type="http://schemas.openxmlformats.org/officeDocument/2006/relationships/customXml" Target="../ink/ink162.xml"/><Relationship Id="rId81" Type="http://schemas.openxmlformats.org/officeDocument/2006/relationships/image" Target="../media/image181.png"/><Relationship Id="rId135" Type="http://schemas.openxmlformats.org/officeDocument/2006/relationships/customXml" Target="../ink/ink200.xml"/><Relationship Id="rId156" Type="http://schemas.openxmlformats.org/officeDocument/2006/relationships/image" Target="../media/image218.png"/><Relationship Id="rId177" Type="http://schemas.openxmlformats.org/officeDocument/2006/relationships/customXml" Target="../ink/ink221.xml"/><Relationship Id="rId198" Type="http://schemas.openxmlformats.org/officeDocument/2006/relationships/customXml" Target="../ink/ink233.xml"/><Relationship Id="rId18" Type="http://schemas.openxmlformats.org/officeDocument/2006/relationships/customXml" Target="../ink/ink141.xml"/><Relationship Id="rId39" Type="http://schemas.openxmlformats.org/officeDocument/2006/relationships/image" Target="../media/image160.png"/><Relationship Id="rId50" Type="http://schemas.openxmlformats.org/officeDocument/2006/relationships/customXml" Target="../ink/ink157.xml"/><Relationship Id="rId104" Type="http://schemas.openxmlformats.org/officeDocument/2006/relationships/customXml" Target="../ink/ink184.xml"/><Relationship Id="rId125" Type="http://schemas.openxmlformats.org/officeDocument/2006/relationships/customXml" Target="../ink/ink195.xml"/><Relationship Id="rId146" Type="http://schemas.openxmlformats.org/officeDocument/2006/relationships/image" Target="../media/image213.png"/><Relationship Id="rId167" Type="http://schemas.openxmlformats.org/officeDocument/2006/relationships/customXml" Target="../ink/ink216.xml"/><Relationship Id="rId188" Type="http://schemas.openxmlformats.org/officeDocument/2006/relationships/image" Target="../media/image233.png"/><Relationship Id="rId71" Type="http://schemas.openxmlformats.org/officeDocument/2006/relationships/image" Target="../media/image176.png"/><Relationship Id="rId92" Type="http://schemas.openxmlformats.org/officeDocument/2006/relationships/customXml" Target="../ink/ink17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2.png"/><Relationship Id="rId21" Type="http://schemas.openxmlformats.org/officeDocument/2006/relationships/customXml" Target="../ink/ink244.xml"/><Relationship Id="rId42" Type="http://schemas.openxmlformats.org/officeDocument/2006/relationships/image" Target="../media/image256.png"/><Relationship Id="rId63" Type="http://schemas.openxmlformats.org/officeDocument/2006/relationships/customXml" Target="../ink/ink265.xml"/><Relationship Id="rId84" Type="http://schemas.openxmlformats.org/officeDocument/2006/relationships/image" Target="../media/image276.png"/><Relationship Id="rId138" Type="http://schemas.openxmlformats.org/officeDocument/2006/relationships/customXml" Target="../ink/ink303.xml"/><Relationship Id="rId159" Type="http://schemas.openxmlformats.org/officeDocument/2006/relationships/image" Target="../media/image313.png"/><Relationship Id="rId170" Type="http://schemas.openxmlformats.org/officeDocument/2006/relationships/customXml" Target="../ink/ink319.xml"/><Relationship Id="rId107" Type="http://schemas.openxmlformats.org/officeDocument/2006/relationships/image" Target="../media/image287.png"/><Relationship Id="rId11" Type="http://schemas.openxmlformats.org/officeDocument/2006/relationships/customXml" Target="../ink/ink239.xml"/><Relationship Id="rId32" Type="http://schemas.openxmlformats.org/officeDocument/2006/relationships/image" Target="../media/image253.png"/><Relationship Id="rId53" Type="http://schemas.openxmlformats.org/officeDocument/2006/relationships/customXml" Target="../ink/ink260.xml"/><Relationship Id="rId74" Type="http://schemas.openxmlformats.org/officeDocument/2006/relationships/image" Target="../media/image271.png"/><Relationship Id="rId128" Type="http://schemas.openxmlformats.org/officeDocument/2006/relationships/customXml" Target="../ink/ink298.xml"/><Relationship Id="rId149" Type="http://schemas.openxmlformats.org/officeDocument/2006/relationships/image" Target="../media/image308.png"/><Relationship Id="rId5" Type="http://schemas.openxmlformats.org/officeDocument/2006/relationships/customXml" Target="../ink/ink236.xml"/><Relationship Id="rId95" Type="http://schemas.openxmlformats.org/officeDocument/2006/relationships/customXml" Target="../ink/ink281.xml"/><Relationship Id="rId160" Type="http://schemas.openxmlformats.org/officeDocument/2006/relationships/customXml" Target="../ink/ink314.xml"/><Relationship Id="rId22" Type="http://schemas.openxmlformats.org/officeDocument/2006/relationships/image" Target="../media/image248.png"/><Relationship Id="rId43" Type="http://schemas.openxmlformats.org/officeDocument/2006/relationships/customXml" Target="../ink/ink255.xml"/><Relationship Id="rId64" Type="http://schemas.openxmlformats.org/officeDocument/2006/relationships/image" Target="../media/image267.png"/><Relationship Id="rId118" Type="http://schemas.openxmlformats.org/officeDocument/2006/relationships/customXml" Target="../ink/ink293.xml"/><Relationship Id="rId139" Type="http://schemas.openxmlformats.org/officeDocument/2006/relationships/image" Target="../media/image303.png"/><Relationship Id="rId85" Type="http://schemas.openxmlformats.org/officeDocument/2006/relationships/customXml" Target="../ink/ink276.xml"/><Relationship Id="rId150" Type="http://schemas.openxmlformats.org/officeDocument/2006/relationships/customXml" Target="../ink/ink309.xml"/><Relationship Id="rId171" Type="http://schemas.openxmlformats.org/officeDocument/2006/relationships/image" Target="../media/image318.png"/><Relationship Id="rId12" Type="http://schemas.openxmlformats.org/officeDocument/2006/relationships/image" Target="../media/image244.png"/><Relationship Id="rId33" Type="http://schemas.openxmlformats.org/officeDocument/2006/relationships/customXml" Target="../ink/ink250.xml"/><Relationship Id="rId108" Type="http://schemas.openxmlformats.org/officeDocument/2006/relationships/customXml" Target="../ink/ink288.xml"/><Relationship Id="rId129" Type="http://schemas.openxmlformats.org/officeDocument/2006/relationships/image" Target="../media/image298.png"/><Relationship Id="rId54" Type="http://schemas.openxmlformats.org/officeDocument/2006/relationships/image" Target="../media/image262.png"/><Relationship Id="rId75" Type="http://schemas.openxmlformats.org/officeDocument/2006/relationships/customXml" Target="../ink/ink271.xml"/><Relationship Id="rId96" Type="http://schemas.openxmlformats.org/officeDocument/2006/relationships/image" Target="../media/image282.png"/><Relationship Id="rId140" Type="http://schemas.openxmlformats.org/officeDocument/2006/relationships/customXml" Target="../ink/ink304.xml"/><Relationship Id="rId161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23" Type="http://schemas.openxmlformats.org/officeDocument/2006/relationships/customXml" Target="../ink/ink245.xml"/><Relationship Id="rId28" Type="http://schemas.openxmlformats.org/officeDocument/2006/relationships/image" Target="../media/image251.png"/><Relationship Id="rId49" Type="http://schemas.openxmlformats.org/officeDocument/2006/relationships/customXml" Target="../ink/ink258.xml"/><Relationship Id="rId114" Type="http://schemas.openxmlformats.org/officeDocument/2006/relationships/customXml" Target="../ink/ink291.xml"/><Relationship Id="rId119" Type="http://schemas.openxmlformats.org/officeDocument/2006/relationships/image" Target="../media/image293.png"/><Relationship Id="rId44" Type="http://schemas.openxmlformats.org/officeDocument/2006/relationships/image" Target="../media/image257.png"/><Relationship Id="rId60" Type="http://schemas.openxmlformats.org/officeDocument/2006/relationships/image" Target="../media/image265.png"/><Relationship Id="rId65" Type="http://schemas.openxmlformats.org/officeDocument/2006/relationships/customXml" Target="../ink/ink266.xml"/><Relationship Id="rId81" Type="http://schemas.openxmlformats.org/officeDocument/2006/relationships/customXml" Target="../ink/ink274.xml"/><Relationship Id="rId86" Type="http://schemas.openxmlformats.org/officeDocument/2006/relationships/image" Target="../media/image277.png"/><Relationship Id="rId130" Type="http://schemas.openxmlformats.org/officeDocument/2006/relationships/customXml" Target="../ink/ink299.xml"/><Relationship Id="rId135" Type="http://schemas.openxmlformats.org/officeDocument/2006/relationships/image" Target="../media/image301.png"/><Relationship Id="rId151" Type="http://schemas.openxmlformats.org/officeDocument/2006/relationships/image" Target="../media/image309.png"/><Relationship Id="rId156" Type="http://schemas.openxmlformats.org/officeDocument/2006/relationships/customXml" Target="../ink/ink312.xml"/><Relationship Id="rId172" Type="http://schemas.openxmlformats.org/officeDocument/2006/relationships/customXml" Target="../ink/ink320.xml"/><Relationship Id="rId13" Type="http://schemas.openxmlformats.org/officeDocument/2006/relationships/customXml" Target="../ink/ink240.xml"/><Relationship Id="rId18" Type="http://schemas.openxmlformats.org/officeDocument/2006/relationships/image" Target="../media/image68.png"/><Relationship Id="rId39" Type="http://schemas.openxmlformats.org/officeDocument/2006/relationships/customXml" Target="../ink/ink253.xml"/><Relationship Id="rId109" Type="http://schemas.openxmlformats.org/officeDocument/2006/relationships/image" Target="../media/image288.png"/><Relationship Id="rId34" Type="http://schemas.openxmlformats.org/officeDocument/2006/relationships/image" Target="../media/image254.png"/><Relationship Id="rId50" Type="http://schemas.openxmlformats.org/officeDocument/2006/relationships/image" Target="../media/image260.png"/><Relationship Id="rId55" Type="http://schemas.openxmlformats.org/officeDocument/2006/relationships/customXml" Target="../ink/ink261.xml"/><Relationship Id="rId76" Type="http://schemas.openxmlformats.org/officeDocument/2006/relationships/image" Target="../media/image272.png"/><Relationship Id="rId97" Type="http://schemas.openxmlformats.org/officeDocument/2006/relationships/customXml" Target="../ink/ink282.xml"/><Relationship Id="rId104" Type="http://schemas.openxmlformats.org/officeDocument/2006/relationships/customXml" Target="../ink/ink286.xml"/><Relationship Id="rId120" Type="http://schemas.openxmlformats.org/officeDocument/2006/relationships/customXml" Target="../ink/ink294.xml"/><Relationship Id="rId125" Type="http://schemas.openxmlformats.org/officeDocument/2006/relationships/image" Target="../media/image296.png"/><Relationship Id="rId141" Type="http://schemas.openxmlformats.org/officeDocument/2006/relationships/image" Target="../media/image304.png"/><Relationship Id="rId146" Type="http://schemas.openxmlformats.org/officeDocument/2006/relationships/customXml" Target="../ink/ink307.xml"/><Relationship Id="rId167" Type="http://schemas.openxmlformats.org/officeDocument/2006/relationships/image" Target="../media/image316.png"/><Relationship Id="rId7" Type="http://schemas.openxmlformats.org/officeDocument/2006/relationships/customXml" Target="../ink/ink237.xml"/><Relationship Id="rId71" Type="http://schemas.openxmlformats.org/officeDocument/2006/relationships/customXml" Target="../ink/ink269.xml"/><Relationship Id="rId92" Type="http://schemas.openxmlformats.org/officeDocument/2006/relationships/image" Target="../media/image280.png"/><Relationship Id="rId162" Type="http://schemas.openxmlformats.org/officeDocument/2006/relationships/customXml" Target="../ink/ink315.xml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248.xml"/><Relationship Id="rId24" Type="http://schemas.openxmlformats.org/officeDocument/2006/relationships/image" Target="../media/image249.png"/><Relationship Id="rId40" Type="http://schemas.openxmlformats.org/officeDocument/2006/relationships/image" Target="../media/image255.png"/><Relationship Id="rId45" Type="http://schemas.openxmlformats.org/officeDocument/2006/relationships/customXml" Target="../ink/ink256.xml"/><Relationship Id="rId66" Type="http://schemas.openxmlformats.org/officeDocument/2006/relationships/image" Target="../media/image268.png"/><Relationship Id="rId87" Type="http://schemas.openxmlformats.org/officeDocument/2006/relationships/customXml" Target="../ink/ink277.xml"/><Relationship Id="rId110" Type="http://schemas.openxmlformats.org/officeDocument/2006/relationships/customXml" Target="../ink/ink289.xml"/><Relationship Id="rId115" Type="http://schemas.openxmlformats.org/officeDocument/2006/relationships/image" Target="../media/image291.png"/><Relationship Id="rId131" Type="http://schemas.openxmlformats.org/officeDocument/2006/relationships/image" Target="../media/image299.png"/><Relationship Id="rId136" Type="http://schemas.openxmlformats.org/officeDocument/2006/relationships/customXml" Target="../ink/ink302.xml"/><Relationship Id="rId157" Type="http://schemas.openxmlformats.org/officeDocument/2006/relationships/image" Target="../media/image312.png"/><Relationship Id="rId61" Type="http://schemas.openxmlformats.org/officeDocument/2006/relationships/customXml" Target="../ink/ink264.xml"/><Relationship Id="rId82" Type="http://schemas.openxmlformats.org/officeDocument/2006/relationships/image" Target="../media/image275.png"/><Relationship Id="rId152" Type="http://schemas.openxmlformats.org/officeDocument/2006/relationships/customXml" Target="../ink/ink310.xml"/><Relationship Id="rId173" Type="http://schemas.openxmlformats.org/officeDocument/2006/relationships/image" Target="../media/image319.png"/><Relationship Id="rId19" Type="http://schemas.openxmlformats.org/officeDocument/2006/relationships/customXml" Target="../ink/ink243.xml"/><Relationship Id="rId14" Type="http://schemas.openxmlformats.org/officeDocument/2006/relationships/image" Target="../media/image245.png"/><Relationship Id="rId30" Type="http://schemas.openxmlformats.org/officeDocument/2006/relationships/image" Target="../media/image252.png"/><Relationship Id="rId35" Type="http://schemas.openxmlformats.org/officeDocument/2006/relationships/customXml" Target="../ink/ink251.xml"/><Relationship Id="rId56" Type="http://schemas.openxmlformats.org/officeDocument/2006/relationships/image" Target="../media/image263.png"/><Relationship Id="rId77" Type="http://schemas.openxmlformats.org/officeDocument/2006/relationships/customXml" Target="../ink/ink272.xml"/><Relationship Id="rId100" Type="http://schemas.openxmlformats.org/officeDocument/2006/relationships/customXml" Target="../ink/ink284.xml"/><Relationship Id="rId105" Type="http://schemas.openxmlformats.org/officeDocument/2006/relationships/image" Target="../media/image286.png"/><Relationship Id="rId126" Type="http://schemas.openxmlformats.org/officeDocument/2006/relationships/customXml" Target="../ink/ink297.xml"/><Relationship Id="rId147" Type="http://schemas.openxmlformats.org/officeDocument/2006/relationships/image" Target="../media/image307.png"/><Relationship Id="rId168" Type="http://schemas.openxmlformats.org/officeDocument/2006/relationships/customXml" Target="../ink/ink318.xml"/><Relationship Id="rId8" Type="http://schemas.openxmlformats.org/officeDocument/2006/relationships/image" Target="../media/image242.png"/><Relationship Id="rId51" Type="http://schemas.openxmlformats.org/officeDocument/2006/relationships/customXml" Target="../ink/ink259.xml"/><Relationship Id="rId72" Type="http://schemas.openxmlformats.org/officeDocument/2006/relationships/image" Target="../media/image270.png"/><Relationship Id="rId93" Type="http://schemas.openxmlformats.org/officeDocument/2006/relationships/customXml" Target="../ink/ink280.xml"/><Relationship Id="rId98" Type="http://schemas.openxmlformats.org/officeDocument/2006/relationships/image" Target="../media/image283.png"/><Relationship Id="rId121" Type="http://schemas.openxmlformats.org/officeDocument/2006/relationships/image" Target="../media/image294.png"/><Relationship Id="rId142" Type="http://schemas.openxmlformats.org/officeDocument/2006/relationships/customXml" Target="../ink/ink305.xml"/><Relationship Id="rId163" Type="http://schemas.openxmlformats.org/officeDocument/2006/relationships/image" Target="../media/image314.png"/><Relationship Id="rId3" Type="http://schemas.openxmlformats.org/officeDocument/2006/relationships/customXml" Target="../ink/ink235.xml"/><Relationship Id="rId25" Type="http://schemas.openxmlformats.org/officeDocument/2006/relationships/customXml" Target="../ink/ink246.xml"/><Relationship Id="rId46" Type="http://schemas.openxmlformats.org/officeDocument/2006/relationships/image" Target="../media/image258.png"/><Relationship Id="rId67" Type="http://schemas.openxmlformats.org/officeDocument/2006/relationships/customXml" Target="../ink/ink267.xml"/><Relationship Id="rId116" Type="http://schemas.openxmlformats.org/officeDocument/2006/relationships/customXml" Target="../ink/ink292.xml"/><Relationship Id="rId137" Type="http://schemas.openxmlformats.org/officeDocument/2006/relationships/image" Target="../media/image302.png"/><Relationship Id="rId158" Type="http://schemas.openxmlformats.org/officeDocument/2006/relationships/customXml" Target="../ink/ink313.xml"/><Relationship Id="rId20" Type="http://schemas.openxmlformats.org/officeDocument/2006/relationships/image" Target="../media/image247.png"/><Relationship Id="rId41" Type="http://schemas.openxmlformats.org/officeDocument/2006/relationships/customXml" Target="../ink/ink254.xml"/><Relationship Id="rId62" Type="http://schemas.openxmlformats.org/officeDocument/2006/relationships/image" Target="../media/image266.png"/><Relationship Id="rId83" Type="http://schemas.openxmlformats.org/officeDocument/2006/relationships/customXml" Target="../ink/ink275.xml"/><Relationship Id="rId88" Type="http://schemas.openxmlformats.org/officeDocument/2006/relationships/image" Target="../media/image278.png"/><Relationship Id="rId111" Type="http://schemas.openxmlformats.org/officeDocument/2006/relationships/image" Target="../media/image289.png"/><Relationship Id="rId132" Type="http://schemas.openxmlformats.org/officeDocument/2006/relationships/customXml" Target="../ink/ink300.xml"/><Relationship Id="rId153" Type="http://schemas.openxmlformats.org/officeDocument/2006/relationships/image" Target="../media/image310.png"/><Relationship Id="rId15" Type="http://schemas.openxmlformats.org/officeDocument/2006/relationships/customXml" Target="../ink/ink241.xml"/><Relationship Id="rId36" Type="http://schemas.openxmlformats.org/officeDocument/2006/relationships/image" Target="../media/image185.png"/><Relationship Id="rId57" Type="http://schemas.openxmlformats.org/officeDocument/2006/relationships/customXml" Target="../ink/ink262.xml"/><Relationship Id="rId106" Type="http://schemas.openxmlformats.org/officeDocument/2006/relationships/customXml" Target="../ink/ink287.xml"/><Relationship Id="rId127" Type="http://schemas.openxmlformats.org/officeDocument/2006/relationships/image" Target="../media/image297.png"/><Relationship Id="rId10" Type="http://schemas.openxmlformats.org/officeDocument/2006/relationships/image" Target="../media/image243.png"/><Relationship Id="rId31" Type="http://schemas.openxmlformats.org/officeDocument/2006/relationships/customXml" Target="../ink/ink249.xml"/><Relationship Id="rId52" Type="http://schemas.openxmlformats.org/officeDocument/2006/relationships/image" Target="../media/image261.png"/><Relationship Id="rId73" Type="http://schemas.openxmlformats.org/officeDocument/2006/relationships/customXml" Target="../ink/ink270.xml"/><Relationship Id="rId78" Type="http://schemas.openxmlformats.org/officeDocument/2006/relationships/image" Target="../media/image273.png"/><Relationship Id="rId94" Type="http://schemas.openxmlformats.org/officeDocument/2006/relationships/image" Target="../media/image281.png"/><Relationship Id="rId99" Type="http://schemas.openxmlformats.org/officeDocument/2006/relationships/customXml" Target="../ink/ink283.xml"/><Relationship Id="rId101" Type="http://schemas.openxmlformats.org/officeDocument/2006/relationships/image" Target="../media/image284.png"/><Relationship Id="rId122" Type="http://schemas.openxmlformats.org/officeDocument/2006/relationships/customXml" Target="../ink/ink295.xml"/><Relationship Id="rId143" Type="http://schemas.openxmlformats.org/officeDocument/2006/relationships/image" Target="../media/image305.png"/><Relationship Id="rId148" Type="http://schemas.openxmlformats.org/officeDocument/2006/relationships/customXml" Target="../ink/ink308.xml"/><Relationship Id="rId164" Type="http://schemas.openxmlformats.org/officeDocument/2006/relationships/customXml" Target="../ink/ink316.xml"/><Relationship Id="rId169" Type="http://schemas.openxmlformats.org/officeDocument/2006/relationships/image" Target="../media/image317.png"/><Relationship Id="rId4" Type="http://schemas.openxmlformats.org/officeDocument/2006/relationships/image" Target="../media/image240.png"/><Relationship Id="rId9" Type="http://schemas.openxmlformats.org/officeDocument/2006/relationships/customXml" Target="../ink/ink238.xml"/><Relationship Id="rId26" Type="http://schemas.openxmlformats.org/officeDocument/2006/relationships/image" Target="../media/image250.png"/><Relationship Id="rId47" Type="http://schemas.openxmlformats.org/officeDocument/2006/relationships/customXml" Target="../ink/ink257.xml"/><Relationship Id="rId68" Type="http://schemas.openxmlformats.org/officeDocument/2006/relationships/image" Target="../media/image177.png"/><Relationship Id="rId89" Type="http://schemas.openxmlformats.org/officeDocument/2006/relationships/customXml" Target="../ink/ink278.xml"/><Relationship Id="rId112" Type="http://schemas.openxmlformats.org/officeDocument/2006/relationships/customXml" Target="../ink/ink290.xml"/><Relationship Id="rId133" Type="http://schemas.openxmlformats.org/officeDocument/2006/relationships/image" Target="../media/image300.png"/><Relationship Id="rId154" Type="http://schemas.openxmlformats.org/officeDocument/2006/relationships/customXml" Target="../ink/ink311.xml"/><Relationship Id="rId16" Type="http://schemas.openxmlformats.org/officeDocument/2006/relationships/image" Target="../media/image246.png"/><Relationship Id="rId37" Type="http://schemas.openxmlformats.org/officeDocument/2006/relationships/customXml" Target="../ink/ink252.xml"/><Relationship Id="rId58" Type="http://schemas.openxmlformats.org/officeDocument/2006/relationships/image" Target="../media/image264.png"/><Relationship Id="rId79" Type="http://schemas.openxmlformats.org/officeDocument/2006/relationships/customXml" Target="../ink/ink273.xml"/><Relationship Id="rId102" Type="http://schemas.openxmlformats.org/officeDocument/2006/relationships/customXml" Target="../ink/ink285.xml"/><Relationship Id="rId123" Type="http://schemas.openxmlformats.org/officeDocument/2006/relationships/image" Target="../media/image295.png"/><Relationship Id="rId144" Type="http://schemas.openxmlformats.org/officeDocument/2006/relationships/customXml" Target="../ink/ink306.xml"/><Relationship Id="rId90" Type="http://schemas.openxmlformats.org/officeDocument/2006/relationships/image" Target="../media/image279.png"/><Relationship Id="rId165" Type="http://schemas.openxmlformats.org/officeDocument/2006/relationships/image" Target="../media/image315.png"/><Relationship Id="rId27" Type="http://schemas.openxmlformats.org/officeDocument/2006/relationships/customXml" Target="../ink/ink247.xml"/><Relationship Id="rId48" Type="http://schemas.openxmlformats.org/officeDocument/2006/relationships/image" Target="../media/image259.png"/><Relationship Id="rId69" Type="http://schemas.openxmlformats.org/officeDocument/2006/relationships/customXml" Target="../ink/ink268.xml"/><Relationship Id="rId113" Type="http://schemas.openxmlformats.org/officeDocument/2006/relationships/image" Target="../media/image290.png"/><Relationship Id="rId134" Type="http://schemas.openxmlformats.org/officeDocument/2006/relationships/customXml" Target="../ink/ink301.xml"/><Relationship Id="rId80" Type="http://schemas.openxmlformats.org/officeDocument/2006/relationships/image" Target="../media/image274.png"/><Relationship Id="rId155" Type="http://schemas.openxmlformats.org/officeDocument/2006/relationships/image" Target="../media/image311.png"/><Relationship Id="rId17" Type="http://schemas.openxmlformats.org/officeDocument/2006/relationships/customXml" Target="../ink/ink242.xml"/><Relationship Id="rId38" Type="http://schemas.openxmlformats.org/officeDocument/2006/relationships/image" Target="../media/image193.png"/><Relationship Id="rId59" Type="http://schemas.openxmlformats.org/officeDocument/2006/relationships/customXml" Target="../ink/ink263.xml"/><Relationship Id="rId103" Type="http://schemas.openxmlformats.org/officeDocument/2006/relationships/image" Target="../media/image285.png"/><Relationship Id="rId124" Type="http://schemas.openxmlformats.org/officeDocument/2006/relationships/customXml" Target="../ink/ink296.xml"/><Relationship Id="rId70" Type="http://schemas.openxmlformats.org/officeDocument/2006/relationships/image" Target="../media/image269.png"/><Relationship Id="rId91" Type="http://schemas.openxmlformats.org/officeDocument/2006/relationships/customXml" Target="../ink/ink279.xml"/><Relationship Id="rId145" Type="http://schemas.openxmlformats.org/officeDocument/2006/relationships/image" Target="../media/image306.png"/><Relationship Id="rId166" Type="http://schemas.openxmlformats.org/officeDocument/2006/relationships/customXml" Target="../ink/ink3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0.png"/><Relationship Id="rId3" Type="http://schemas.openxmlformats.org/officeDocument/2006/relationships/image" Target="../media/image322.jpeg"/><Relationship Id="rId7" Type="http://schemas.openxmlformats.org/officeDocument/2006/relationships/customXml" Target="../ink/ink3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5.png"/><Relationship Id="rId5" Type="http://schemas.openxmlformats.org/officeDocument/2006/relationships/image" Target="../media/image324.png"/><Relationship Id="rId10" Type="http://schemas.openxmlformats.org/officeDocument/2006/relationships/image" Target="../media/image326.png"/><Relationship Id="rId4" Type="http://schemas.openxmlformats.org/officeDocument/2006/relationships/image" Target="../media/image323.png"/><Relationship Id="rId9" Type="http://schemas.openxmlformats.org/officeDocument/2006/relationships/customXml" Target="../ink/ink3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27.png"/><Relationship Id="rId7" Type="http://schemas.openxmlformats.org/officeDocument/2006/relationships/customXml" Target="../ink/ink325.xml"/><Relationship Id="rId12" Type="http://schemas.openxmlformats.org/officeDocument/2006/relationships/image" Target="../media/image3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11" Type="http://schemas.openxmlformats.org/officeDocument/2006/relationships/customXml" Target="../ink/ink327.xml"/><Relationship Id="rId5" Type="http://schemas.openxmlformats.org/officeDocument/2006/relationships/customXml" Target="../ink/ink324.xml"/><Relationship Id="rId10" Type="http://schemas.openxmlformats.org/officeDocument/2006/relationships/image" Target="../media/image331.png"/><Relationship Id="rId4" Type="http://schemas.openxmlformats.org/officeDocument/2006/relationships/image" Target="../media/image328.png"/><Relationship Id="rId9" Type="http://schemas.openxmlformats.org/officeDocument/2006/relationships/customXml" Target="../ink/ink3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7" Type="http://schemas.openxmlformats.org/officeDocument/2006/relationships/image" Target="../media/image3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9.xml"/><Relationship Id="rId5" Type="http://schemas.openxmlformats.org/officeDocument/2006/relationships/image" Target="../media/image3240.png"/><Relationship Id="rId4" Type="http://schemas.openxmlformats.org/officeDocument/2006/relationships/customXml" Target="../ink/ink3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png"/><Relationship Id="rId3" Type="http://schemas.openxmlformats.org/officeDocument/2006/relationships/image" Target="../media/image336.jpeg"/><Relationship Id="rId7" Type="http://schemas.openxmlformats.org/officeDocument/2006/relationships/customXml" Target="../ink/ink33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70.png"/><Relationship Id="rId5" Type="http://schemas.openxmlformats.org/officeDocument/2006/relationships/customXml" Target="../ink/ink330.xml"/><Relationship Id="rId4" Type="http://schemas.openxmlformats.org/officeDocument/2006/relationships/image" Target="../media/image3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customXml" Target="../ink/ink3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7" Type="http://schemas.openxmlformats.org/officeDocument/2006/relationships/image" Target="../media/image3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3.xml"/><Relationship Id="rId5" Type="http://schemas.openxmlformats.org/officeDocument/2006/relationships/image" Target="../media/image343.emf"/><Relationship Id="rId4" Type="http://schemas.openxmlformats.org/officeDocument/2006/relationships/image" Target="../media/image3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png"/><Relationship Id="rId3" Type="http://schemas.openxmlformats.org/officeDocument/2006/relationships/image" Target="../media/image345.png"/><Relationship Id="rId7" Type="http://schemas.openxmlformats.org/officeDocument/2006/relationships/customXml" Target="../ink/ink33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.emf"/><Relationship Id="rId5" Type="http://schemas.openxmlformats.org/officeDocument/2006/relationships/image" Target="../media/image3330.png"/><Relationship Id="rId4" Type="http://schemas.openxmlformats.org/officeDocument/2006/relationships/customXml" Target="../ink/ink3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7.xml"/><Relationship Id="rId3" Type="http://schemas.openxmlformats.org/officeDocument/2006/relationships/image" Target="../media/image348.jpeg"/><Relationship Id="rId7" Type="http://schemas.openxmlformats.org/officeDocument/2006/relationships/image" Target="../media/image3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6.xml"/><Relationship Id="rId5" Type="http://schemas.openxmlformats.org/officeDocument/2006/relationships/image" Target="../media/image350.emf"/><Relationship Id="rId4" Type="http://schemas.openxmlformats.org/officeDocument/2006/relationships/image" Target="../media/image349.emf"/><Relationship Id="rId9" Type="http://schemas.openxmlformats.org/officeDocument/2006/relationships/image" Target="../media/image3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3.png"/><Relationship Id="rId5" Type="http://schemas.openxmlformats.org/officeDocument/2006/relationships/customXml" Target="../ink/ink339.xml"/><Relationship Id="rId4" Type="http://schemas.openxmlformats.org/officeDocument/2006/relationships/image" Target="../media/image33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5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5.xml"/><Relationship Id="rId18" Type="http://schemas.openxmlformats.org/officeDocument/2006/relationships/image" Target="../media/image360.png"/><Relationship Id="rId26" Type="http://schemas.openxmlformats.org/officeDocument/2006/relationships/image" Target="../media/image364.png"/><Relationship Id="rId3" Type="http://schemas.openxmlformats.org/officeDocument/2006/relationships/customXml" Target="../ink/ink340.xml"/><Relationship Id="rId21" Type="http://schemas.openxmlformats.org/officeDocument/2006/relationships/customXml" Target="../ink/ink349.xml"/><Relationship Id="rId34" Type="http://schemas.openxmlformats.org/officeDocument/2006/relationships/image" Target="../media/image368.png"/><Relationship Id="rId7" Type="http://schemas.openxmlformats.org/officeDocument/2006/relationships/customXml" Target="../ink/ink342.xml"/><Relationship Id="rId12" Type="http://schemas.openxmlformats.org/officeDocument/2006/relationships/image" Target="../media/image357.png"/><Relationship Id="rId17" Type="http://schemas.openxmlformats.org/officeDocument/2006/relationships/customXml" Target="../ink/ink347.xml"/><Relationship Id="rId25" Type="http://schemas.openxmlformats.org/officeDocument/2006/relationships/customXml" Target="../ink/ink351.xml"/><Relationship Id="rId33" Type="http://schemas.openxmlformats.org/officeDocument/2006/relationships/customXml" Target="../ink/ink355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59.png"/><Relationship Id="rId20" Type="http://schemas.openxmlformats.org/officeDocument/2006/relationships/image" Target="../media/image361.png"/><Relationship Id="rId29" Type="http://schemas.openxmlformats.org/officeDocument/2006/relationships/customXml" Target="../ink/ink3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4.png"/><Relationship Id="rId11" Type="http://schemas.openxmlformats.org/officeDocument/2006/relationships/customXml" Target="../ink/ink344.xml"/><Relationship Id="rId24" Type="http://schemas.openxmlformats.org/officeDocument/2006/relationships/image" Target="../media/image363.png"/><Relationship Id="rId32" Type="http://schemas.openxmlformats.org/officeDocument/2006/relationships/image" Target="../media/image367.png"/><Relationship Id="rId5" Type="http://schemas.openxmlformats.org/officeDocument/2006/relationships/customXml" Target="../ink/ink341.xml"/><Relationship Id="rId15" Type="http://schemas.openxmlformats.org/officeDocument/2006/relationships/customXml" Target="../ink/ink346.xml"/><Relationship Id="rId23" Type="http://schemas.openxmlformats.org/officeDocument/2006/relationships/customXml" Target="../ink/ink350.xml"/><Relationship Id="rId28" Type="http://schemas.openxmlformats.org/officeDocument/2006/relationships/image" Target="../media/image365.png"/><Relationship Id="rId10" Type="http://schemas.openxmlformats.org/officeDocument/2006/relationships/image" Target="../media/image356.png"/><Relationship Id="rId19" Type="http://schemas.openxmlformats.org/officeDocument/2006/relationships/customXml" Target="../ink/ink348.xml"/><Relationship Id="rId31" Type="http://schemas.openxmlformats.org/officeDocument/2006/relationships/customXml" Target="../ink/ink354.xml"/><Relationship Id="rId4" Type="http://schemas.openxmlformats.org/officeDocument/2006/relationships/image" Target="../media/image339.png"/><Relationship Id="rId9" Type="http://schemas.openxmlformats.org/officeDocument/2006/relationships/customXml" Target="../ink/ink343.xml"/><Relationship Id="rId14" Type="http://schemas.openxmlformats.org/officeDocument/2006/relationships/image" Target="../media/image358.png"/><Relationship Id="rId22" Type="http://schemas.openxmlformats.org/officeDocument/2006/relationships/image" Target="../media/image362.png"/><Relationship Id="rId27" Type="http://schemas.openxmlformats.org/officeDocument/2006/relationships/customXml" Target="../ink/ink352.xml"/><Relationship Id="rId30" Type="http://schemas.openxmlformats.org/officeDocument/2006/relationships/image" Target="../media/image366.png"/><Relationship Id="rId8" Type="http://schemas.openxmlformats.org/officeDocument/2006/relationships/image" Target="../media/image3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customXml" Target="../ink/ink357.xml"/><Relationship Id="rId4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wmf"/><Relationship Id="rId7" Type="http://schemas.openxmlformats.org/officeDocument/2006/relationships/image" Target="../media/image3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wmf"/><Relationship Id="rId5" Type="http://schemas.openxmlformats.org/officeDocument/2006/relationships/image" Target="../media/image375.wmf"/><Relationship Id="rId4" Type="http://schemas.openxmlformats.org/officeDocument/2006/relationships/image" Target="../media/image37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customXml" Target="../ink/ink364.xml"/><Relationship Id="rId18" Type="http://schemas.openxmlformats.org/officeDocument/2006/relationships/image" Target="../media/image385.png"/><Relationship Id="rId26" Type="http://schemas.openxmlformats.org/officeDocument/2006/relationships/image" Target="../media/image389.png"/><Relationship Id="rId3" Type="http://schemas.openxmlformats.org/officeDocument/2006/relationships/customXml" Target="../ink/ink359.xml"/><Relationship Id="rId21" Type="http://schemas.openxmlformats.org/officeDocument/2006/relationships/customXml" Target="../ink/ink368.xml"/><Relationship Id="rId7" Type="http://schemas.openxmlformats.org/officeDocument/2006/relationships/customXml" Target="../ink/ink361.xml"/><Relationship Id="rId12" Type="http://schemas.openxmlformats.org/officeDocument/2006/relationships/image" Target="../media/image382.png"/><Relationship Id="rId17" Type="http://schemas.openxmlformats.org/officeDocument/2006/relationships/customXml" Target="../ink/ink366.xml"/><Relationship Id="rId25" Type="http://schemas.openxmlformats.org/officeDocument/2006/relationships/customXml" Target="../ink/ink370.xm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84.png"/><Relationship Id="rId20" Type="http://schemas.openxmlformats.org/officeDocument/2006/relationships/image" Target="../media/image386.png"/><Relationship Id="rId29" Type="http://schemas.openxmlformats.org/officeDocument/2006/relationships/customXml" Target="../ink/ink3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9.png"/><Relationship Id="rId11" Type="http://schemas.openxmlformats.org/officeDocument/2006/relationships/customXml" Target="../ink/ink363.xml"/><Relationship Id="rId24" Type="http://schemas.openxmlformats.org/officeDocument/2006/relationships/image" Target="../media/image388.png"/><Relationship Id="rId32" Type="http://schemas.openxmlformats.org/officeDocument/2006/relationships/image" Target="../media/image392.png"/><Relationship Id="rId5" Type="http://schemas.openxmlformats.org/officeDocument/2006/relationships/customXml" Target="../ink/ink360.xml"/><Relationship Id="rId15" Type="http://schemas.openxmlformats.org/officeDocument/2006/relationships/customXml" Target="../ink/ink365.xml"/><Relationship Id="rId23" Type="http://schemas.openxmlformats.org/officeDocument/2006/relationships/customXml" Target="../ink/ink369.xml"/><Relationship Id="rId28" Type="http://schemas.openxmlformats.org/officeDocument/2006/relationships/image" Target="../media/image390.png"/><Relationship Id="rId10" Type="http://schemas.openxmlformats.org/officeDocument/2006/relationships/image" Target="../media/image381.png"/><Relationship Id="rId19" Type="http://schemas.openxmlformats.org/officeDocument/2006/relationships/customXml" Target="../ink/ink367.xml"/><Relationship Id="rId31" Type="http://schemas.openxmlformats.org/officeDocument/2006/relationships/customXml" Target="../ink/ink373.xml"/><Relationship Id="rId4" Type="http://schemas.openxmlformats.org/officeDocument/2006/relationships/image" Target="../media/image378.png"/><Relationship Id="rId9" Type="http://schemas.openxmlformats.org/officeDocument/2006/relationships/customXml" Target="../ink/ink362.xml"/><Relationship Id="rId14" Type="http://schemas.openxmlformats.org/officeDocument/2006/relationships/image" Target="../media/image383.png"/><Relationship Id="rId22" Type="http://schemas.openxmlformats.org/officeDocument/2006/relationships/image" Target="../media/image387.png"/><Relationship Id="rId27" Type="http://schemas.openxmlformats.org/officeDocument/2006/relationships/customXml" Target="../ink/ink371.xml"/><Relationship Id="rId30" Type="http://schemas.openxmlformats.org/officeDocument/2006/relationships/image" Target="../media/image39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customXml" Target="../ink/ink379.xml"/><Relationship Id="rId18" Type="http://schemas.openxmlformats.org/officeDocument/2006/relationships/image" Target="../media/image400.png"/><Relationship Id="rId3" Type="http://schemas.openxmlformats.org/officeDocument/2006/relationships/customXml" Target="../ink/ink374.xml"/><Relationship Id="rId7" Type="http://schemas.openxmlformats.org/officeDocument/2006/relationships/customXml" Target="../ink/ink376.xml"/><Relationship Id="rId12" Type="http://schemas.openxmlformats.org/officeDocument/2006/relationships/image" Target="../media/image397.png"/><Relationship Id="rId17" Type="http://schemas.openxmlformats.org/officeDocument/2006/relationships/customXml" Target="../ink/ink381.xm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99.png"/><Relationship Id="rId20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4.png"/><Relationship Id="rId11" Type="http://schemas.openxmlformats.org/officeDocument/2006/relationships/customXml" Target="../ink/ink378.xml"/><Relationship Id="rId5" Type="http://schemas.openxmlformats.org/officeDocument/2006/relationships/customXml" Target="../ink/ink375.xml"/><Relationship Id="rId15" Type="http://schemas.openxmlformats.org/officeDocument/2006/relationships/customXml" Target="../ink/ink380.xml"/><Relationship Id="rId10" Type="http://schemas.openxmlformats.org/officeDocument/2006/relationships/image" Target="../media/image396.png"/><Relationship Id="rId19" Type="http://schemas.openxmlformats.org/officeDocument/2006/relationships/customXml" Target="../ink/ink382.xml"/><Relationship Id="rId4" Type="http://schemas.openxmlformats.org/officeDocument/2006/relationships/image" Target="../media/image393.png"/><Relationship Id="rId9" Type="http://schemas.openxmlformats.org/officeDocument/2006/relationships/customXml" Target="../ink/ink377.xml"/><Relationship Id="rId14" Type="http://schemas.openxmlformats.org/officeDocument/2006/relationships/image" Target="../media/image3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3.png"/><Relationship Id="rId4" Type="http://schemas.openxmlformats.org/officeDocument/2006/relationships/customXml" Target="../ink/ink38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7.emf"/><Relationship Id="rId5" Type="http://schemas.openxmlformats.org/officeDocument/2006/relationships/image" Target="../media/image406.emf"/><Relationship Id="rId4" Type="http://schemas.openxmlformats.org/officeDocument/2006/relationships/image" Target="../media/image405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6.xml"/><Relationship Id="rId13" Type="http://schemas.openxmlformats.org/officeDocument/2006/relationships/image" Target="../media/image413.png"/><Relationship Id="rId18" Type="http://schemas.openxmlformats.org/officeDocument/2006/relationships/customXml" Target="../ink/ink391.xml"/><Relationship Id="rId3" Type="http://schemas.openxmlformats.org/officeDocument/2006/relationships/image" Target="../media/image408.emf"/><Relationship Id="rId21" Type="http://schemas.openxmlformats.org/officeDocument/2006/relationships/image" Target="../media/image417.png"/><Relationship Id="rId7" Type="http://schemas.openxmlformats.org/officeDocument/2006/relationships/image" Target="../media/image410.png"/><Relationship Id="rId12" Type="http://schemas.openxmlformats.org/officeDocument/2006/relationships/customXml" Target="../ink/ink388.xml"/><Relationship Id="rId17" Type="http://schemas.openxmlformats.org/officeDocument/2006/relationships/image" Target="../media/image415.png"/><Relationship Id="rId2" Type="http://schemas.openxmlformats.org/officeDocument/2006/relationships/notesSlide" Target="../notesSlides/notesSlide33.xml"/><Relationship Id="rId16" Type="http://schemas.openxmlformats.org/officeDocument/2006/relationships/customXml" Target="../ink/ink390.xml"/><Relationship Id="rId20" Type="http://schemas.openxmlformats.org/officeDocument/2006/relationships/customXml" Target="../ink/ink3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5.xml"/><Relationship Id="rId11" Type="http://schemas.openxmlformats.org/officeDocument/2006/relationships/image" Target="../media/image412.png"/><Relationship Id="rId5" Type="http://schemas.openxmlformats.org/officeDocument/2006/relationships/image" Target="../media/image409.png"/><Relationship Id="rId15" Type="http://schemas.openxmlformats.org/officeDocument/2006/relationships/image" Target="../media/image414.png"/><Relationship Id="rId23" Type="http://schemas.openxmlformats.org/officeDocument/2006/relationships/image" Target="../media/image418.png"/><Relationship Id="rId10" Type="http://schemas.openxmlformats.org/officeDocument/2006/relationships/customXml" Target="../ink/ink387.xml"/><Relationship Id="rId19" Type="http://schemas.openxmlformats.org/officeDocument/2006/relationships/image" Target="../media/image416.png"/><Relationship Id="rId4" Type="http://schemas.openxmlformats.org/officeDocument/2006/relationships/customXml" Target="../ink/ink384.xml"/><Relationship Id="rId9" Type="http://schemas.openxmlformats.org/officeDocument/2006/relationships/image" Target="../media/image411.png"/><Relationship Id="rId14" Type="http://schemas.openxmlformats.org/officeDocument/2006/relationships/customXml" Target="../ink/ink389.xml"/><Relationship Id="rId22" Type="http://schemas.openxmlformats.org/officeDocument/2006/relationships/customXml" Target="../ink/ink39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0.emf"/><Relationship Id="rId4" Type="http://schemas.openxmlformats.org/officeDocument/2006/relationships/image" Target="../media/image419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9.xml"/><Relationship Id="rId18" Type="http://schemas.openxmlformats.org/officeDocument/2006/relationships/image" Target="../media/image428.png"/><Relationship Id="rId26" Type="http://schemas.openxmlformats.org/officeDocument/2006/relationships/image" Target="../media/image432.png"/><Relationship Id="rId39" Type="http://schemas.openxmlformats.org/officeDocument/2006/relationships/customXml" Target="../ink/ink412.xml"/><Relationship Id="rId21" Type="http://schemas.openxmlformats.org/officeDocument/2006/relationships/customXml" Target="../ink/ink403.xml"/><Relationship Id="rId34" Type="http://schemas.openxmlformats.org/officeDocument/2006/relationships/image" Target="../media/image436.png"/><Relationship Id="rId42" Type="http://schemas.openxmlformats.org/officeDocument/2006/relationships/image" Target="../media/image440.png"/><Relationship Id="rId7" Type="http://schemas.openxmlformats.org/officeDocument/2006/relationships/customXml" Target="../ink/ink396.xm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427.png"/><Relationship Id="rId20" Type="http://schemas.openxmlformats.org/officeDocument/2006/relationships/image" Target="../media/image429.png"/><Relationship Id="rId29" Type="http://schemas.openxmlformats.org/officeDocument/2006/relationships/customXml" Target="../ink/ink407.xml"/><Relationship Id="rId41" Type="http://schemas.openxmlformats.org/officeDocument/2006/relationships/customXml" Target="../ink/ink4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2.png"/><Relationship Id="rId11" Type="http://schemas.openxmlformats.org/officeDocument/2006/relationships/customXml" Target="../ink/ink398.xml"/><Relationship Id="rId24" Type="http://schemas.openxmlformats.org/officeDocument/2006/relationships/image" Target="../media/image431.png"/><Relationship Id="rId32" Type="http://schemas.openxmlformats.org/officeDocument/2006/relationships/image" Target="../media/image435.png"/><Relationship Id="rId37" Type="http://schemas.openxmlformats.org/officeDocument/2006/relationships/customXml" Target="../ink/ink411.xml"/><Relationship Id="rId40" Type="http://schemas.openxmlformats.org/officeDocument/2006/relationships/image" Target="../media/image439.png"/><Relationship Id="rId5" Type="http://schemas.openxmlformats.org/officeDocument/2006/relationships/customXml" Target="../ink/ink395.xml"/><Relationship Id="rId15" Type="http://schemas.openxmlformats.org/officeDocument/2006/relationships/customXml" Target="../ink/ink400.xml"/><Relationship Id="rId23" Type="http://schemas.openxmlformats.org/officeDocument/2006/relationships/customXml" Target="../ink/ink404.xml"/><Relationship Id="rId28" Type="http://schemas.openxmlformats.org/officeDocument/2006/relationships/image" Target="../media/image433.png"/><Relationship Id="rId36" Type="http://schemas.openxmlformats.org/officeDocument/2006/relationships/image" Target="../media/image437.png"/><Relationship Id="rId10" Type="http://schemas.openxmlformats.org/officeDocument/2006/relationships/image" Target="../media/image424.png"/><Relationship Id="rId19" Type="http://schemas.openxmlformats.org/officeDocument/2006/relationships/customXml" Target="../ink/ink402.xml"/><Relationship Id="rId31" Type="http://schemas.openxmlformats.org/officeDocument/2006/relationships/customXml" Target="../ink/ink408.xml"/><Relationship Id="rId44" Type="http://schemas.openxmlformats.org/officeDocument/2006/relationships/image" Target="../media/image441.png"/><Relationship Id="rId4" Type="http://schemas.openxmlformats.org/officeDocument/2006/relationships/image" Target="../media/image421.png"/><Relationship Id="rId9" Type="http://schemas.openxmlformats.org/officeDocument/2006/relationships/customXml" Target="../ink/ink397.xml"/><Relationship Id="rId14" Type="http://schemas.openxmlformats.org/officeDocument/2006/relationships/image" Target="../media/image426.png"/><Relationship Id="rId22" Type="http://schemas.openxmlformats.org/officeDocument/2006/relationships/image" Target="../media/image430.png"/><Relationship Id="rId27" Type="http://schemas.openxmlformats.org/officeDocument/2006/relationships/customXml" Target="../ink/ink406.xml"/><Relationship Id="rId30" Type="http://schemas.openxmlformats.org/officeDocument/2006/relationships/image" Target="../media/image434.png"/><Relationship Id="rId35" Type="http://schemas.openxmlformats.org/officeDocument/2006/relationships/customXml" Target="../ink/ink410.xml"/><Relationship Id="rId43" Type="http://schemas.openxmlformats.org/officeDocument/2006/relationships/customXml" Target="../ink/ink414.xml"/><Relationship Id="rId8" Type="http://schemas.openxmlformats.org/officeDocument/2006/relationships/image" Target="../media/image423.png"/><Relationship Id="rId3" Type="http://schemas.openxmlformats.org/officeDocument/2006/relationships/customXml" Target="../ink/ink394.xml"/><Relationship Id="rId12" Type="http://schemas.openxmlformats.org/officeDocument/2006/relationships/image" Target="../media/image425.png"/><Relationship Id="rId17" Type="http://schemas.openxmlformats.org/officeDocument/2006/relationships/customXml" Target="../ink/ink401.xml"/><Relationship Id="rId25" Type="http://schemas.openxmlformats.org/officeDocument/2006/relationships/customXml" Target="../ink/ink405.xml"/><Relationship Id="rId33" Type="http://schemas.openxmlformats.org/officeDocument/2006/relationships/customXml" Target="../ink/ink409.xml"/><Relationship Id="rId38" Type="http://schemas.openxmlformats.org/officeDocument/2006/relationships/image" Target="../media/image4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5" Type="http://schemas.openxmlformats.org/officeDocument/2006/relationships/customXml" Target="../ink/ink416.xml"/><Relationship Id="rId4" Type="http://schemas.openxmlformats.org/officeDocument/2006/relationships/image" Target="../media/image4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6.png"/><Relationship Id="rId5" Type="http://schemas.openxmlformats.org/officeDocument/2006/relationships/customXml" Target="../ink/ink417.xml"/><Relationship Id="rId4" Type="http://schemas.openxmlformats.org/officeDocument/2006/relationships/image" Target="../media/image44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0.xml"/><Relationship Id="rId3" Type="http://schemas.openxmlformats.org/officeDocument/2006/relationships/image" Target="../media/image402.jpeg"/><Relationship Id="rId7" Type="http://schemas.openxmlformats.org/officeDocument/2006/relationships/image" Target="../media/image4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9.xml"/><Relationship Id="rId5" Type="http://schemas.openxmlformats.org/officeDocument/2006/relationships/image" Target="../media/image447.png"/><Relationship Id="rId4" Type="http://schemas.openxmlformats.org/officeDocument/2006/relationships/customXml" Target="../ink/ink418.xml"/><Relationship Id="rId9" Type="http://schemas.openxmlformats.org/officeDocument/2006/relationships/image" Target="../media/image44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png"/><Relationship Id="rId13" Type="http://schemas.openxmlformats.org/officeDocument/2006/relationships/customXml" Target="../ink/ink425.xml"/><Relationship Id="rId3" Type="http://schemas.openxmlformats.org/officeDocument/2006/relationships/image" Target="../media/image450.jpeg"/><Relationship Id="rId7" Type="http://schemas.openxmlformats.org/officeDocument/2006/relationships/customXml" Target="../ink/ink422.xml"/><Relationship Id="rId12" Type="http://schemas.openxmlformats.org/officeDocument/2006/relationships/image" Target="../media/image4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2.png"/><Relationship Id="rId11" Type="http://schemas.openxmlformats.org/officeDocument/2006/relationships/customXml" Target="../ink/ink424.xml"/><Relationship Id="rId5" Type="http://schemas.openxmlformats.org/officeDocument/2006/relationships/customXml" Target="../ink/ink421.xml"/><Relationship Id="rId10" Type="http://schemas.openxmlformats.org/officeDocument/2006/relationships/image" Target="../media/image454.png"/><Relationship Id="rId4" Type="http://schemas.openxmlformats.org/officeDocument/2006/relationships/image" Target="../media/image451.emf"/><Relationship Id="rId9" Type="http://schemas.openxmlformats.org/officeDocument/2006/relationships/customXml" Target="../ink/ink423.xml"/><Relationship Id="rId14" Type="http://schemas.openxmlformats.org/officeDocument/2006/relationships/image" Target="../media/image4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png"/><Relationship Id="rId3" Type="http://schemas.openxmlformats.org/officeDocument/2006/relationships/customXml" Target="../ink/ink426.xml"/><Relationship Id="rId7" Type="http://schemas.openxmlformats.org/officeDocument/2006/relationships/customXml" Target="../ink/ink428.xml"/><Relationship Id="rId12" Type="http://schemas.openxmlformats.org/officeDocument/2006/relationships/image" Target="../media/image4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8.png"/><Relationship Id="rId11" Type="http://schemas.openxmlformats.org/officeDocument/2006/relationships/customXml" Target="../ink/ink430.xml"/><Relationship Id="rId5" Type="http://schemas.openxmlformats.org/officeDocument/2006/relationships/customXml" Target="../ink/ink427.xml"/><Relationship Id="rId10" Type="http://schemas.openxmlformats.org/officeDocument/2006/relationships/image" Target="../media/image460.png"/><Relationship Id="rId4" Type="http://schemas.openxmlformats.org/officeDocument/2006/relationships/image" Target="../media/image457.png"/><Relationship Id="rId9" Type="http://schemas.openxmlformats.org/officeDocument/2006/relationships/customXml" Target="../ink/ink42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png"/><Relationship Id="rId13" Type="http://schemas.openxmlformats.org/officeDocument/2006/relationships/customXml" Target="../ink/ink436.xml"/><Relationship Id="rId18" Type="http://schemas.openxmlformats.org/officeDocument/2006/relationships/image" Target="../media/image469.png"/><Relationship Id="rId3" Type="http://schemas.openxmlformats.org/officeDocument/2006/relationships/customXml" Target="../ink/ink431.xml"/><Relationship Id="rId7" Type="http://schemas.openxmlformats.org/officeDocument/2006/relationships/customXml" Target="../ink/ink433.xml"/><Relationship Id="rId12" Type="http://schemas.openxmlformats.org/officeDocument/2006/relationships/image" Target="../media/image466.png"/><Relationship Id="rId17" Type="http://schemas.openxmlformats.org/officeDocument/2006/relationships/customXml" Target="../ink/ink438.xml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3.png"/><Relationship Id="rId11" Type="http://schemas.openxmlformats.org/officeDocument/2006/relationships/customXml" Target="../ink/ink435.xml"/><Relationship Id="rId5" Type="http://schemas.openxmlformats.org/officeDocument/2006/relationships/customXml" Target="../ink/ink432.xml"/><Relationship Id="rId15" Type="http://schemas.openxmlformats.org/officeDocument/2006/relationships/customXml" Target="../ink/ink437.xml"/><Relationship Id="rId10" Type="http://schemas.openxmlformats.org/officeDocument/2006/relationships/image" Target="../media/image465.png"/><Relationship Id="rId4" Type="http://schemas.openxmlformats.org/officeDocument/2006/relationships/image" Target="../media/image462.png"/><Relationship Id="rId9" Type="http://schemas.openxmlformats.org/officeDocument/2006/relationships/customXml" Target="../ink/ink434.xml"/><Relationship Id="rId14" Type="http://schemas.openxmlformats.org/officeDocument/2006/relationships/image" Target="../media/image46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3" Type="http://schemas.openxmlformats.org/officeDocument/2006/relationships/customXml" Target="../ink/ink439.xml"/><Relationship Id="rId7" Type="http://schemas.openxmlformats.org/officeDocument/2006/relationships/customXml" Target="../ink/ink44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0.png"/><Relationship Id="rId5" Type="http://schemas.openxmlformats.org/officeDocument/2006/relationships/customXml" Target="../ink/ink440.xml"/><Relationship Id="rId10" Type="http://schemas.openxmlformats.org/officeDocument/2006/relationships/image" Target="../media/image472.png"/><Relationship Id="rId4" Type="http://schemas.openxmlformats.org/officeDocument/2006/relationships/image" Target="../media/image3580.png"/><Relationship Id="rId9" Type="http://schemas.openxmlformats.org/officeDocument/2006/relationships/customXml" Target="../ink/ink44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png"/><Relationship Id="rId13" Type="http://schemas.openxmlformats.org/officeDocument/2006/relationships/customXml" Target="../ink/ink448.xml"/><Relationship Id="rId18" Type="http://schemas.openxmlformats.org/officeDocument/2006/relationships/image" Target="../media/image480.png"/><Relationship Id="rId3" Type="http://schemas.openxmlformats.org/officeDocument/2006/relationships/customXml" Target="../ink/ink443.xml"/><Relationship Id="rId21" Type="http://schemas.openxmlformats.org/officeDocument/2006/relationships/customXml" Target="../ink/ink452.xml"/><Relationship Id="rId7" Type="http://schemas.openxmlformats.org/officeDocument/2006/relationships/customXml" Target="../ink/ink445.xml"/><Relationship Id="rId12" Type="http://schemas.openxmlformats.org/officeDocument/2006/relationships/image" Target="../media/image477.png"/><Relationship Id="rId17" Type="http://schemas.openxmlformats.org/officeDocument/2006/relationships/customXml" Target="../ink/ink450.xml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479.png"/><Relationship Id="rId20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4.png"/><Relationship Id="rId11" Type="http://schemas.openxmlformats.org/officeDocument/2006/relationships/customXml" Target="../ink/ink447.xml"/><Relationship Id="rId24" Type="http://schemas.openxmlformats.org/officeDocument/2006/relationships/image" Target="../media/image483.png"/><Relationship Id="rId5" Type="http://schemas.openxmlformats.org/officeDocument/2006/relationships/customXml" Target="../ink/ink444.xml"/><Relationship Id="rId15" Type="http://schemas.openxmlformats.org/officeDocument/2006/relationships/customXml" Target="../ink/ink449.xml"/><Relationship Id="rId23" Type="http://schemas.openxmlformats.org/officeDocument/2006/relationships/customXml" Target="../ink/ink453.xml"/><Relationship Id="rId10" Type="http://schemas.openxmlformats.org/officeDocument/2006/relationships/image" Target="../media/image476.png"/><Relationship Id="rId19" Type="http://schemas.openxmlformats.org/officeDocument/2006/relationships/customXml" Target="../ink/ink451.xml"/><Relationship Id="rId4" Type="http://schemas.openxmlformats.org/officeDocument/2006/relationships/image" Target="../media/image473.png"/><Relationship Id="rId9" Type="http://schemas.openxmlformats.org/officeDocument/2006/relationships/customXml" Target="../ink/ink446.xml"/><Relationship Id="rId14" Type="http://schemas.openxmlformats.org/officeDocument/2006/relationships/image" Target="../media/image478.png"/><Relationship Id="rId22" Type="http://schemas.openxmlformats.org/officeDocument/2006/relationships/image" Target="../media/image48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png"/><Relationship Id="rId3" Type="http://schemas.openxmlformats.org/officeDocument/2006/relationships/customXml" Target="../ink/ink455.xml"/><Relationship Id="rId7" Type="http://schemas.openxmlformats.org/officeDocument/2006/relationships/customXml" Target="../ink/ink457.xml"/><Relationship Id="rId12" Type="http://schemas.openxmlformats.org/officeDocument/2006/relationships/image" Target="../media/image48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6.png"/><Relationship Id="rId11" Type="http://schemas.openxmlformats.org/officeDocument/2006/relationships/customXml" Target="../ink/ink459.xml"/><Relationship Id="rId5" Type="http://schemas.openxmlformats.org/officeDocument/2006/relationships/customXml" Target="../ink/ink456.xml"/><Relationship Id="rId10" Type="http://schemas.openxmlformats.org/officeDocument/2006/relationships/image" Target="../media/image488.png"/><Relationship Id="rId4" Type="http://schemas.openxmlformats.org/officeDocument/2006/relationships/image" Target="../media/image485.png"/><Relationship Id="rId9" Type="http://schemas.openxmlformats.org/officeDocument/2006/relationships/customXml" Target="../ink/ink45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png"/><Relationship Id="rId3" Type="http://schemas.openxmlformats.org/officeDocument/2006/relationships/image" Target="../media/image490.jpeg"/><Relationship Id="rId7" Type="http://schemas.openxmlformats.org/officeDocument/2006/relationships/customXml" Target="../ink/ink46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3.wmf"/><Relationship Id="rId5" Type="http://schemas.openxmlformats.org/officeDocument/2006/relationships/image" Target="../media/image492.wmf"/><Relationship Id="rId4" Type="http://schemas.openxmlformats.org/officeDocument/2006/relationships/image" Target="../media/image491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2.xml"/><Relationship Id="rId13" Type="http://schemas.openxmlformats.org/officeDocument/2006/relationships/image" Target="../media/image501.png"/><Relationship Id="rId3" Type="http://schemas.openxmlformats.org/officeDocument/2006/relationships/image" Target="../media/image495.png"/><Relationship Id="rId7" Type="http://schemas.openxmlformats.org/officeDocument/2006/relationships/image" Target="../media/image498.png"/><Relationship Id="rId12" Type="http://schemas.openxmlformats.org/officeDocument/2006/relationships/customXml" Target="../ink/ink464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1.xml"/><Relationship Id="rId11" Type="http://schemas.openxmlformats.org/officeDocument/2006/relationships/image" Target="../media/image500.png"/><Relationship Id="rId5" Type="http://schemas.openxmlformats.org/officeDocument/2006/relationships/image" Target="../media/image497.png"/><Relationship Id="rId10" Type="http://schemas.openxmlformats.org/officeDocument/2006/relationships/customXml" Target="../ink/ink463.xml"/><Relationship Id="rId4" Type="http://schemas.openxmlformats.org/officeDocument/2006/relationships/image" Target="../media/image496.emf"/><Relationship Id="rId9" Type="http://schemas.openxmlformats.org/officeDocument/2006/relationships/image" Target="../media/image49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7" Type="http://schemas.openxmlformats.org/officeDocument/2006/relationships/image" Target="../media/image50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5.xml"/><Relationship Id="rId5" Type="http://schemas.openxmlformats.org/officeDocument/2006/relationships/image" Target="../media/image503.wmf"/><Relationship Id="rId4" Type="http://schemas.openxmlformats.org/officeDocument/2006/relationships/image" Target="../media/image49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8.xml"/><Relationship Id="rId13" Type="http://schemas.openxmlformats.org/officeDocument/2006/relationships/image" Target="../media/image510.png"/><Relationship Id="rId18" Type="http://schemas.openxmlformats.org/officeDocument/2006/relationships/customXml" Target="../ink/ink473.xml"/><Relationship Id="rId26" Type="http://schemas.openxmlformats.org/officeDocument/2006/relationships/customXml" Target="../ink/ink477.xml"/><Relationship Id="rId3" Type="http://schemas.openxmlformats.org/officeDocument/2006/relationships/image" Target="../media/image505.wmf"/><Relationship Id="rId21" Type="http://schemas.openxmlformats.org/officeDocument/2006/relationships/image" Target="../media/image514.png"/><Relationship Id="rId7" Type="http://schemas.openxmlformats.org/officeDocument/2006/relationships/image" Target="../media/image507.png"/><Relationship Id="rId12" Type="http://schemas.openxmlformats.org/officeDocument/2006/relationships/customXml" Target="../ink/ink470.xml"/><Relationship Id="rId17" Type="http://schemas.openxmlformats.org/officeDocument/2006/relationships/image" Target="../media/image512.png"/><Relationship Id="rId25" Type="http://schemas.openxmlformats.org/officeDocument/2006/relationships/image" Target="../media/image516.png"/><Relationship Id="rId2" Type="http://schemas.openxmlformats.org/officeDocument/2006/relationships/notesSlide" Target="../notesSlides/notesSlide50.xml"/><Relationship Id="rId16" Type="http://schemas.openxmlformats.org/officeDocument/2006/relationships/customXml" Target="../ink/ink472.xml"/><Relationship Id="rId20" Type="http://schemas.openxmlformats.org/officeDocument/2006/relationships/customXml" Target="../ink/ink474.xml"/><Relationship Id="rId29" Type="http://schemas.openxmlformats.org/officeDocument/2006/relationships/image" Target="../media/image5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7.xml"/><Relationship Id="rId11" Type="http://schemas.openxmlformats.org/officeDocument/2006/relationships/image" Target="../media/image509.png"/><Relationship Id="rId24" Type="http://schemas.openxmlformats.org/officeDocument/2006/relationships/customXml" Target="../ink/ink476.xml"/><Relationship Id="rId5" Type="http://schemas.openxmlformats.org/officeDocument/2006/relationships/image" Target="../media/image506.png"/><Relationship Id="rId15" Type="http://schemas.openxmlformats.org/officeDocument/2006/relationships/image" Target="../media/image511.png"/><Relationship Id="rId23" Type="http://schemas.openxmlformats.org/officeDocument/2006/relationships/image" Target="../media/image515.png"/><Relationship Id="rId28" Type="http://schemas.openxmlformats.org/officeDocument/2006/relationships/customXml" Target="../ink/ink478.xml"/><Relationship Id="rId10" Type="http://schemas.openxmlformats.org/officeDocument/2006/relationships/customXml" Target="../ink/ink469.xml"/><Relationship Id="rId19" Type="http://schemas.openxmlformats.org/officeDocument/2006/relationships/image" Target="../media/image513.png"/><Relationship Id="rId4" Type="http://schemas.openxmlformats.org/officeDocument/2006/relationships/customXml" Target="../ink/ink466.xml"/><Relationship Id="rId9" Type="http://schemas.openxmlformats.org/officeDocument/2006/relationships/image" Target="../media/image508.png"/><Relationship Id="rId14" Type="http://schemas.openxmlformats.org/officeDocument/2006/relationships/customXml" Target="../ink/ink471.xml"/><Relationship Id="rId22" Type="http://schemas.openxmlformats.org/officeDocument/2006/relationships/customXml" Target="../ink/ink475.xml"/><Relationship Id="rId27" Type="http://schemas.openxmlformats.org/officeDocument/2006/relationships/image" Target="../media/image5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1.png"/><Relationship Id="rId5" Type="http://schemas.openxmlformats.org/officeDocument/2006/relationships/customXml" Target="../ink/ink479.xml"/><Relationship Id="rId4" Type="http://schemas.openxmlformats.org/officeDocument/2006/relationships/image" Target="../media/image520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.xml"/><Relationship Id="rId21" Type="http://schemas.openxmlformats.org/officeDocument/2006/relationships/customXml" Target="../ink/ink16.xml"/><Relationship Id="rId42" Type="http://schemas.openxmlformats.org/officeDocument/2006/relationships/image" Target="../media/image30.png"/><Relationship Id="rId63" Type="http://schemas.openxmlformats.org/officeDocument/2006/relationships/customXml" Target="../ink/ink37.xml"/><Relationship Id="rId84" Type="http://schemas.openxmlformats.org/officeDocument/2006/relationships/image" Target="../media/image51.png"/><Relationship Id="rId138" Type="http://schemas.openxmlformats.org/officeDocument/2006/relationships/image" Target="../media/image78.png"/><Relationship Id="rId159" Type="http://schemas.openxmlformats.org/officeDocument/2006/relationships/customXml" Target="../ink/ink85.xml"/><Relationship Id="rId170" Type="http://schemas.openxmlformats.org/officeDocument/2006/relationships/image" Target="../media/image94.png"/><Relationship Id="rId107" Type="http://schemas.openxmlformats.org/officeDocument/2006/relationships/customXml" Target="../ink/ink59.xml"/><Relationship Id="rId11" Type="http://schemas.openxmlformats.org/officeDocument/2006/relationships/customXml" Target="../ink/ink11.xml"/><Relationship Id="rId32" Type="http://schemas.openxmlformats.org/officeDocument/2006/relationships/image" Target="../media/image25.png"/><Relationship Id="rId53" Type="http://schemas.openxmlformats.org/officeDocument/2006/relationships/customXml" Target="../ink/ink32.xml"/><Relationship Id="rId74" Type="http://schemas.openxmlformats.org/officeDocument/2006/relationships/image" Target="../media/image46.png"/><Relationship Id="rId128" Type="http://schemas.openxmlformats.org/officeDocument/2006/relationships/image" Target="../media/image73.png"/><Relationship Id="rId149" Type="http://schemas.openxmlformats.org/officeDocument/2006/relationships/customXml" Target="../ink/ink80.xml"/><Relationship Id="rId5" Type="http://schemas.openxmlformats.org/officeDocument/2006/relationships/customXml" Target="../ink/ink8.xml"/><Relationship Id="rId95" Type="http://schemas.openxmlformats.org/officeDocument/2006/relationships/customXml" Target="../ink/ink53.xml"/><Relationship Id="rId160" Type="http://schemas.openxmlformats.org/officeDocument/2006/relationships/image" Target="../media/image89.png"/><Relationship Id="rId181" Type="http://schemas.openxmlformats.org/officeDocument/2006/relationships/customXml" Target="../ink/ink96.xml"/><Relationship Id="rId22" Type="http://schemas.openxmlformats.org/officeDocument/2006/relationships/image" Target="../media/image20.png"/><Relationship Id="rId43" Type="http://schemas.openxmlformats.org/officeDocument/2006/relationships/customXml" Target="../ink/ink27.xml"/><Relationship Id="rId64" Type="http://schemas.openxmlformats.org/officeDocument/2006/relationships/image" Target="../media/image41.png"/><Relationship Id="rId118" Type="http://schemas.openxmlformats.org/officeDocument/2006/relationships/image" Target="../media/image68.png"/><Relationship Id="rId139" Type="http://schemas.openxmlformats.org/officeDocument/2006/relationships/customXml" Target="../ink/ink75.xml"/><Relationship Id="rId85" Type="http://schemas.openxmlformats.org/officeDocument/2006/relationships/customXml" Target="../ink/ink48.xml"/><Relationship Id="rId150" Type="http://schemas.openxmlformats.org/officeDocument/2006/relationships/image" Target="../media/image84.png"/><Relationship Id="rId171" Type="http://schemas.openxmlformats.org/officeDocument/2006/relationships/customXml" Target="../ink/ink91.xml"/><Relationship Id="rId12" Type="http://schemas.openxmlformats.org/officeDocument/2006/relationships/image" Target="../media/image15.png"/><Relationship Id="rId33" Type="http://schemas.openxmlformats.org/officeDocument/2006/relationships/customXml" Target="../ink/ink22.xml"/><Relationship Id="rId108" Type="http://schemas.openxmlformats.org/officeDocument/2006/relationships/image" Target="../media/image63.png"/><Relationship Id="rId129" Type="http://schemas.openxmlformats.org/officeDocument/2006/relationships/customXml" Target="../ink/ink70.xml"/><Relationship Id="rId54" Type="http://schemas.openxmlformats.org/officeDocument/2006/relationships/image" Target="../media/image36.png"/><Relationship Id="rId75" Type="http://schemas.openxmlformats.org/officeDocument/2006/relationships/customXml" Target="../ink/ink43.xml"/><Relationship Id="rId96" Type="http://schemas.openxmlformats.org/officeDocument/2006/relationships/image" Target="../media/image57.png"/><Relationship Id="rId140" Type="http://schemas.openxmlformats.org/officeDocument/2006/relationships/image" Target="../media/image79.png"/><Relationship Id="rId161" Type="http://schemas.openxmlformats.org/officeDocument/2006/relationships/customXml" Target="../ink/ink86.xml"/><Relationship Id="rId182" Type="http://schemas.openxmlformats.org/officeDocument/2006/relationships/image" Target="../media/image100.png"/><Relationship Id="rId6" Type="http://schemas.openxmlformats.org/officeDocument/2006/relationships/image" Target="../media/image12.png"/><Relationship Id="rId23" Type="http://schemas.openxmlformats.org/officeDocument/2006/relationships/customXml" Target="../ink/ink17.xml"/><Relationship Id="rId119" Type="http://schemas.openxmlformats.org/officeDocument/2006/relationships/customXml" Target="../ink/ink65.xml"/><Relationship Id="rId44" Type="http://schemas.openxmlformats.org/officeDocument/2006/relationships/image" Target="../media/image31.png"/><Relationship Id="rId60" Type="http://schemas.openxmlformats.org/officeDocument/2006/relationships/image" Target="../media/image39.png"/><Relationship Id="rId65" Type="http://schemas.openxmlformats.org/officeDocument/2006/relationships/customXml" Target="../ink/ink38.xml"/><Relationship Id="rId81" Type="http://schemas.openxmlformats.org/officeDocument/2006/relationships/customXml" Target="../ink/ink46.xml"/><Relationship Id="rId86" Type="http://schemas.openxmlformats.org/officeDocument/2006/relationships/image" Target="../media/image52.png"/><Relationship Id="rId130" Type="http://schemas.openxmlformats.org/officeDocument/2006/relationships/image" Target="../media/image74.png"/><Relationship Id="rId135" Type="http://schemas.openxmlformats.org/officeDocument/2006/relationships/customXml" Target="../ink/ink73.xml"/><Relationship Id="rId151" Type="http://schemas.openxmlformats.org/officeDocument/2006/relationships/customXml" Target="../ink/ink81.xml"/><Relationship Id="rId156" Type="http://schemas.openxmlformats.org/officeDocument/2006/relationships/image" Target="../media/image87.png"/><Relationship Id="rId177" Type="http://schemas.openxmlformats.org/officeDocument/2006/relationships/customXml" Target="../ink/ink94.xml"/><Relationship Id="rId172" Type="http://schemas.openxmlformats.org/officeDocument/2006/relationships/image" Target="../media/image95.png"/><Relationship Id="rId13" Type="http://schemas.openxmlformats.org/officeDocument/2006/relationships/customXml" Target="../ink/ink12.xml"/><Relationship Id="rId18" Type="http://schemas.openxmlformats.org/officeDocument/2006/relationships/image" Target="../media/image18.png"/><Relationship Id="rId39" Type="http://schemas.openxmlformats.org/officeDocument/2006/relationships/customXml" Target="../ink/ink25.xml"/><Relationship Id="rId109" Type="http://schemas.openxmlformats.org/officeDocument/2006/relationships/customXml" Target="../ink/ink6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33.xml"/><Relationship Id="rId76" Type="http://schemas.openxmlformats.org/officeDocument/2006/relationships/image" Target="../media/image47.png"/><Relationship Id="rId97" Type="http://schemas.openxmlformats.org/officeDocument/2006/relationships/customXml" Target="../ink/ink54.xml"/><Relationship Id="rId104" Type="http://schemas.openxmlformats.org/officeDocument/2006/relationships/image" Target="../media/image61.png"/><Relationship Id="rId120" Type="http://schemas.openxmlformats.org/officeDocument/2006/relationships/image" Target="../media/image69.png"/><Relationship Id="rId125" Type="http://schemas.openxmlformats.org/officeDocument/2006/relationships/customXml" Target="../ink/ink68.xml"/><Relationship Id="rId141" Type="http://schemas.openxmlformats.org/officeDocument/2006/relationships/customXml" Target="../ink/ink76.xml"/><Relationship Id="rId146" Type="http://schemas.openxmlformats.org/officeDocument/2006/relationships/image" Target="../media/image82.png"/><Relationship Id="rId167" Type="http://schemas.openxmlformats.org/officeDocument/2006/relationships/customXml" Target="../ink/ink89.xml"/><Relationship Id="rId7" Type="http://schemas.openxmlformats.org/officeDocument/2006/relationships/customXml" Target="../ink/ink9.xml"/><Relationship Id="rId71" Type="http://schemas.openxmlformats.org/officeDocument/2006/relationships/customXml" Target="../ink/ink41.xml"/><Relationship Id="rId92" Type="http://schemas.openxmlformats.org/officeDocument/2006/relationships/image" Target="../media/image55.png"/><Relationship Id="rId162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0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8.xml"/><Relationship Id="rId66" Type="http://schemas.openxmlformats.org/officeDocument/2006/relationships/image" Target="../media/image42.png"/><Relationship Id="rId87" Type="http://schemas.openxmlformats.org/officeDocument/2006/relationships/customXml" Target="../ink/ink49.xml"/><Relationship Id="rId110" Type="http://schemas.openxmlformats.org/officeDocument/2006/relationships/image" Target="../media/image64.png"/><Relationship Id="rId115" Type="http://schemas.openxmlformats.org/officeDocument/2006/relationships/customXml" Target="../ink/ink63.xml"/><Relationship Id="rId131" Type="http://schemas.openxmlformats.org/officeDocument/2006/relationships/customXml" Target="../ink/ink71.xml"/><Relationship Id="rId136" Type="http://schemas.openxmlformats.org/officeDocument/2006/relationships/image" Target="../media/image77.png"/><Relationship Id="rId157" Type="http://schemas.openxmlformats.org/officeDocument/2006/relationships/customXml" Target="../ink/ink84.xml"/><Relationship Id="rId178" Type="http://schemas.openxmlformats.org/officeDocument/2006/relationships/image" Target="../media/image98.png"/><Relationship Id="rId61" Type="http://schemas.openxmlformats.org/officeDocument/2006/relationships/customXml" Target="../ink/ink36.xml"/><Relationship Id="rId82" Type="http://schemas.openxmlformats.org/officeDocument/2006/relationships/image" Target="../media/image50.png"/><Relationship Id="rId152" Type="http://schemas.openxmlformats.org/officeDocument/2006/relationships/image" Target="../media/image85.png"/><Relationship Id="rId173" Type="http://schemas.openxmlformats.org/officeDocument/2006/relationships/customXml" Target="../ink/ink92.xml"/><Relationship Id="rId19" Type="http://schemas.openxmlformats.org/officeDocument/2006/relationships/customXml" Target="../ink/ink15.xml"/><Relationship Id="rId14" Type="http://schemas.openxmlformats.org/officeDocument/2006/relationships/image" Target="../media/image16.png"/><Relationship Id="rId30" Type="http://schemas.openxmlformats.org/officeDocument/2006/relationships/image" Target="../media/image24.png"/><Relationship Id="rId35" Type="http://schemas.openxmlformats.org/officeDocument/2006/relationships/customXml" Target="../ink/ink23.xml"/><Relationship Id="rId56" Type="http://schemas.openxmlformats.org/officeDocument/2006/relationships/image" Target="../media/image37.png"/><Relationship Id="rId77" Type="http://schemas.openxmlformats.org/officeDocument/2006/relationships/customXml" Target="../ink/ink44.xml"/><Relationship Id="rId100" Type="http://schemas.openxmlformats.org/officeDocument/2006/relationships/image" Target="../media/image59.png"/><Relationship Id="rId105" Type="http://schemas.openxmlformats.org/officeDocument/2006/relationships/customXml" Target="../ink/ink58.xml"/><Relationship Id="rId126" Type="http://schemas.openxmlformats.org/officeDocument/2006/relationships/image" Target="../media/image72.png"/><Relationship Id="rId147" Type="http://schemas.openxmlformats.org/officeDocument/2006/relationships/customXml" Target="../ink/ink79.xml"/><Relationship Id="rId168" Type="http://schemas.openxmlformats.org/officeDocument/2006/relationships/image" Target="../media/image93.png"/><Relationship Id="rId8" Type="http://schemas.openxmlformats.org/officeDocument/2006/relationships/image" Target="../media/image13.png"/><Relationship Id="rId51" Type="http://schemas.openxmlformats.org/officeDocument/2006/relationships/customXml" Target="../ink/ink31.xml"/><Relationship Id="rId72" Type="http://schemas.openxmlformats.org/officeDocument/2006/relationships/image" Target="../media/image45.png"/><Relationship Id="rId93" Type="http://schemas.openxmlformats.org/officeDocument/2006/relationships/customXml" Target="../ink/ink52.xml"/><Relationship Id="rId98" Type="http://schemas.openxmlformats.org/officeDocument/2006/relationships/image" Target="../media/image58.png"/><Relationship Id="rId121" Type="http://schemas.openxmlformats.org/officeDocument/2006/relationships/customXml" Target="../ink/ink66.xml"/><Relationship Id="rId142" Type="http://schemas.openxmlformats.org/officeDocument/2006/relationships/image" Target="../media/image80.png"/><Relationship Id="rId163" Type="http://schemas.openxmlformats.org/officeDocument/2006/relationships/customXml" Target="../ink/ink87.xml"/><Relationship Id="rId3" Type="http://schemas.openxmlformats.org/officeDocument/2006/relationships/customXml" Target="../ink/ink7.xml"/><Relationship Id="rId25" Type="http://schemas.openxmlformats.org/officeDocument/2006/relationships/customXml" Target="../ink/ink18.xml"/><Relationship Id="rId46" Type="http://schemas.openxmlformats.org/officeDocument/2006/relationships/image" Target="../media/image32.png"/><Relationship Id="rId67" Type="http://schemas.openxmlformats.org/officeDocument/2006/relationships/customXml" Target="../ink/ink39.xml"/><Relationship Id="rId116" Type="http://schemas.openxmlformats.org/officeDocument/2006/relationships/image" Target="../media/image67.png"/><Relationship Id="rId137" Type="http://schemas.openxmlformats.org/officeDocument/2006/relationships/customXml" Target="../ink/ink74.xml"/><Relationship Id="rId158" Type="http://schemas.openxmlformats.org/officeDocument/2006/relationships/image" Target="../media/image88.png"/><Relationship Id="rId20" Type="http://schemas.openxmlformats.org/officeDocument/2006/relationships/image" Target="../media/image19.png"/><Relationship Id="rId41" Type="http://schemas.openxmlformats.org/officeDocument/2006/relationships/customXml" Target="../ink/ink26.xml"/><Relationship Id="rId62" Type="http://schemas.openxmlformats.org/officeDocument/2006/relationships/image" Target="../media/image40.png"/><Relationship Id="rId83" Type="http://schemas.openxmlformats.org/officeDocument/2006/relationships/customXml" Target="../ink/ink47.xml"/><Relationship Id="rId88" Type="http://schemas.openxmlformats.org/officeDocument/2006/relationships/image" Target="../media/image53.png"/><Relationship Id="rId111" Type="http://schemas.openxmlformats.org/officeDocument/2006/relationships/customXml" Target="../ink/ink61.xml"/><Relationship Id="rId132" Type="http://schemas.openxmlformats.org/officeDocument/2006/relationships/image" Target="../media/image75.png"/><Relationship Id="rId153" Type="http://schemas.openxmlformats.org/officeDocument/2006/relationships/customXml" Target="../ink/ink82.xml"/><Relationship Id="rId174" Type="http://schemas.openxmlformats.org/officeDocument/2006/relationships/image" Target="../media/image96.png"/><Relationship Id="rId179" Type="http://schemas.openxmlformats.org/officeDocument/2006/relationships/customXml" Target="../ink/ink95.xml"/><Relationship Id="rId15" Type="http://schemas.openxmlformats.org/officeDocument/2006/relationships/customXml" Target="../ink/ink13.xml"/><Relationship Id="rId36" Type="http://schemas.openxmlformats.org/officeDocument/2006/relationships/image" Target="../media/image27.png"/><Relationship Id="rId57" Type="http://schemas.openxmlformats.org/officeDocument/2006/relationships/customXml" Target="../ink/ink34.xml"/><Relationship Id="rId106" Type="http://schemas.openxmlformats.org/officeDocument/2006/relationships/image" Target="../media/image62.png"/><Relationship Id="rId127" Type="http://schemas.openxmlformats.org/officeDocument/2006/relationships/customXml" Target="../ink/ink69.xml"/><Relationship Id="rId10" Type="http://schemas.openxmlformats.org/officeDocument/2006/relationships/image" Target="../media/image14.png"/><Relationship Id="rId31" Type="http://schemas.openxmlformats.org/officeDocument/2006/relationships/customXml" Target="../ink/ink21.xml"/><Relationship Id="rId52" Type="http://schemas.openxmlformats.org/officeDocument/2006/relationships/image" Target="../media/image35.png"/><Relationship Id="rId73" Type="http://schemas.openxmlformats.org/officeDocument/2006/relationships/customXml" Target="../ink/ink42.xml"/><Relationship Id="rId78" Type="http://schemas.openxmlformats.org/officeDocument/2006/relationships/image" Target="../media/image48.png"/><Relationship Id="rId94" Type="http://schemas.openxmlformats.org/officeDocument/2006/relationships/image" Target="../media/image56.png"/><Relationship Id="rId99" Type="http://schemas.openxmlformats.org/officeDocument/2006/relationships/customXml" Target="../ink/ink55.xml"/><Relationship Id="rId101" Type="http://schemas.openxmlformats.org/officeDocument/2006/relationships/customXml" Target="../ink/ink56.xml"/><Relationship Id="rId122" Type="http://schemas.openxmlformats.org/officeDocument/2006/relationships/image" Target="../media/image70.png"/><Relationship Id="rId143" Type="http://schemas.openxmlformats.org/officeDocument/2006/relationships/customXml" Target="../ink/ink77.xml"/><Relationship Id="rId148" Type="http://schemas.openxmlformats.org/officeDocument/2006/relationships/image" Target="../media/image83.png"/><Relationship Id="rId164" Type="http://schemas.openxmlformats.org/officeDocument/2006/relationships/image" Target="../media/image91.png"/><Relationship Id="rId169" Type="http://schemas.openxmlformats.org/officeDocument/2006/relationships/customXml" Target="../ink/ink90.xml"/><Relationship Id="rId4" Type="http://schemas.openxmlformats.org/officeDocument/2006/relationships/image" Target="../media/image11.png"/><Relationship Id="rId9" Type="http://schemas.openxmlformats.org/officeDocument/2006/relationships/customXml" Target="../ink/ink10.xml"/><Relationship Id="rId180" Type="http://schemas.openxmlformats.org/officeDocument/2006/relationships/image" Target="../media/image99.png"/><Relationship Id="rId26" Type="http://schemas.openxmlformats.org/officeDocument/2006/relationships/image" Target="../media/image22.png"/><Relationship Id="rId47" Type="http://schemas.openxmlformats.org/officeDocument/2006/relationships/customXml" Target="../ink/ink29.xml"/><Relationship Id="rId68" Type="http://schemas.openxmlformats.org/officeDocument/2006/relationships/image" Target="../media/image43.png"/><Relationship Id="rId89" Type="http://schemas.openxmlformats.org/officeDocument/2006/relationships/customXml" Target="../ink/ink50.xml"/><Relationship Id="rId112" Type="http://schemas.openxmlformats.org/officeDocument/2006/relationships/image" Target="../media/image65.png"/><Relationship Id="rId133" Type="http://schemas.openxmlformats.org/officeDocument/2006/relationships/customXml" Target="../ink/ink72.xml"/><Relationship Id="rId154" Type="http://schemas.openxmlformats.org/officeDocument/2006/relationships/image" Target="../media/image86.png"/><Relationship Id="rId175" Type="http://schemas.openxmlformats.org/officeDocument/2006/relationships/customXml" Target="../ink/ink93.xml"/><Relationship Id="rId16" Type="http://schemas.openxmlformats.org/officeDocument/2006/relationships/image" Target="../media/image17.png"/><Relationship Id="rId37" Type="http://schemas.openxmlformats.org/officeDocument/2006/relationships/customXml" Target="../ink/ink24.xml"/><Relationship Id="rId58" Type="http://schemas.openxmlformats.org/officeDocument/2006/relationships/image" Target="../media/image38.png"/><Relationship Id="rId79" Type="http://schemas.openxmlformats.org/officeDocument/2006/relationships/customXml" Target="../ink/ink45.xml"/><Relationship Id="rId102" Type="http://schemas.openxmlformats.org/officeDocument/2006/relationships/image" Target="../media/image60.png"/><Relationship Id="rId123" Type="http://schemas.openxmlformats.org/officeDocument/2006/relationships/customXml" Target="../ink/ink67.xml"/><Relationship Id="rId144" Type="http://schemas.openxmlformats.org/officeDocument/2006/relationships/image" Target="../media/image81.png"/><Relationship Id="rId90" Type="http://schemas.openxmlformats.org/officeDocument/2006/relationships/image" Target="../media/image54.png"/><Relationship Id="rId165" Type="http://schemas.openxmlformats.org/officeDocument/2006/relationships/customXml" Target="../ink/ink88.xml"/><Relationship Id="rId27" Type="http://schemas.openxmlformats.org/officeDocument/2006/relationships/customXml" Target="../ink/ink19.xml"/><Relationship Id="rId48" Type="http://schemas.openxmlformats.org/officeDocument/2006/relationships/image" Target="../media/image33.png"/><Relationship Id="rId69" Type="http://schemas.openxmlformats.org/officeDocument/2006/relationships/customXml" Target="../ink/ink40.xml"/><Relationship Id="rId113" Type="http://schemas.openxmlformats.org/officeDocument/2006/relationships/customXml" Target="../ink/ink62.xml"/><Relationship Id="rId134" Type="http://schemas.openxmlformats.org/officeDocument/2006/relationships/image" Target="../media/image76.png"/><Relationship Id="rId80" Type="http://schemas.openxmlformats.org/officeDocument/2006/relationships/image" Target="../media/image49.png"/><Relationship Id="rId155" Type="http://schemas.openxmlformats.org/officeDocument/2006/relationships/customXml" Target="../ink/ink83.xml"/><Relationship Id="rId176" Type="http://schemas.openxmlformats.org/officeDocument/2006/relationships/image" Target="../media/image97.png"/><Relationship Id="rId17" Type="http://schemas.openxmlformats.org/officeDocument/2006/relationships/customXml" Target="../ink/ink14.xml"/><Relationship Id="rId38" Type="http://schemas.openxmlformats.org/officeDocument/2006/relationships/image" Target="../media/image28.png"/><Relationship Id="rId59" Type="http://schemas.openxmlformats.org/officeDocument/2006/relationships/customXml" Target="../ink/ink35.xml"/><Relationship Id="rId103" Type="http://schemas.openxmlformats.org/officeDocument/2006/relationships/customXml" Target="../ink/ink57.xml"/><Relationship Id="rId124" Type="http://schemas.openxmlformats.org/officeDocument/2006/relationships/image" Target="../media/image71.png"/><Relationship Id="rId70" Type="http://schemas.openxmlformats.org/officeDocument/2006/relationships/image" Target="../media/image44.png"/><Relationship Id="rId91" Type="http://schemas.openxmlformats.org/officeDocument/2006/relationships/customXml" Target="../ink/ink51.xml"/><Relationship Id="rId145" Type="http://schemas.openxmlformats.org/officeDocument/2006/relationships/customXml" Target="../ink/ink78.xml"/><Relationship Id="rId16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3.png"/><Relationship Id="rId49" Type="http://schemas.openxmlformats.org/officeDocument/2006/relationships/customXml" Target="../ink/ink30.xml"/><Relationship Id="rId1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ctrTitle" hasCustomPrompt="1"/>
          </p:nvPr>
        </p:nvSpPr>
        <p:spPr>
          <a:xfrm>
            <a:off x="755650" y="1052513"/>
            <a:ext cx="7993063" cy="1919287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>
              <a:buClrTx/>
              <a:buSzTx/>
              <a:buFontTx/>
            </a:pPr>
            <a:r>
              <a:rPr kumimoji="1" lang="en-US" altLang="zh-CN" dirty="0">
                <a:latin typeface="+mj-lt"/>
                <a:ea typeface="宋体" panose="02010600030101010101" pitchFamily="2" charset="-122"/>
                <a:cs typeface="+mj-cs"/>
              </a:rPr>
              <a:t>UML</a:t>
            </a:r>
            <a:r>
              <a:rPr kumimoji="1" lang="zh-CN" altLang="zh-CN" dirty="0">
                <a:latin typeface="+mj-lt"/>
                <a:ea typeface="宋体" panose="02010600030101010101" pitchFamily="2" charset="-122"/>
                <a:cs typeface="+mj-cs"/>
              </a:rPr>
              <a:t>及形式化建模</a:t>
            </a:r>
            <a:br>
              <a:rPr kumimoji="1" lang="en-US" altLang="zh-CN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kumimoji="1"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Unified Modeling Language</a:t>
            </a:r>
            <a:br>
              <a:rPr kumimoji="1" lang="zh-CN" altLang="en-US" sz="3200" dirty="0">
                <a:latin typeface="+mj-lt"/>
                <a:ea typeface="宋体" panose="02010600030101010101" pitchFamily="2" charset="-122"/>
                <a:cs typeface="+mj-cs"/>
              </a:rPr>
            </a:br>
            <a:br>
              <a:rPr kumimoji="1" lang="zh-CN" altLang="en-US" sz="3200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kumimoji="1" lang="en-US" altLang="zh-CN" sz="2400" b="1" dirty="0">
                <a:latin typeface="+mj-lt"/>
                <a:ea typeface="宋体" panose="02010600030101010101" pitchFamily="2" charset="-122"/>
                <a:cs typeface="+mj-cs"/>
              </a:rPr>
              <a:t>Lecture </a:t>
            </a:r>
            <a:r>
              <a:rPr kumimoji="1" lang="zh-CN" altLang="en-US" sz="2400" b="1" dirty="0">
                <a:latin typeface="+mj-lt"/>
                <a:ea typeface="宋体" panose="02010600030101010101" pitchFamily="2" charset="-122"/>
                <a:cs typeface="+mj-cs"/>
              </a:rPr>
              <a:t>高级类、高级关系</a:t>
            </a:r>
            <a:br>
              <a:rPr kumimoji="1" lang="en-US" altLang="zh-CN" sz="2400" b="1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kumimoji="1" lang="en-US" altLang="zh-CN" sz="2400" b="1" dirty="0">
                <a:latin typeface="+mj-lt"/>
                <a:ea typeface="宋体" panose="02010600030101010101" pitchFamily="2" charset="-122"/>
                <a:cs typeface="+mj-cs"/>
              </a:rPr>
              <a:t>text Ch 9</a:t>
            </a:r>
            <a:r>
              <a:rPr kumimoji="1" lang="zh-CN" altLang="en-US" sz="2400" b="1" dirty="0">
                <a:latin typeface="+mj-lt"/>
                <a:ea typeface="宋体" panose="02010600030101010101" pitchFamily="2" charset="-122"/>
                <a:cs typeface="+mj-cs"/>
              </a:rPr>
              <a:t>、</a:t>
            </a:r>
            <a:r>
              <a:rPr kumimoji="1" lang="en-US" altLang="zh-CN" sz="2400" b="1" dirty="0">
                <a:latin typeface="+mj-lt"/>
                <a:ea typeface="宋体" panose="02010600030101010101" pitchFamily="2" charset="-122"/>
                <a:cs typeface="+mj-cs"/>
              </a:rPr>
              <a:t>10</a:t>
            </a:r>
            <a:endParaRPr kumimoji="1" lang="zh-CN" altLang="en-US" sz="2400" b="1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171" name="Rectangle 4"/>
          <p:cNvSpPr/>
          <p:nvPr/>
        </p:nvSpPr>
        <p:spPr>
          <a:xfrm>
            <a:off x="3124200" y="3743325"/>
            <a:ext cx="363855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主讲: 姜宁康 博士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dirty="0">
              <a:latin typeface="隶书" pitchFamily="49" charset="-122"/>
              <a:ea typeface="隶书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日期: </a:t>
            </a:r>
            <a:fld id="{BB962C8B-B14F-4D97-AF65-F5344CB8AC3E}" type="datetime1">
              <a:rPr lang="zh-CN" altLang="en-US" sz="3200" dirty="0">
                <a:latin typeface="隶书" pitchFamily="49" charset="-122"/>
                <a:ea typeface="隶书" pitchFamily="49" charset="-122"/>
              </a:rPr>
              <a:t>2022/8/13</a:t>
            </a:fld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  <p:sp>
        <p:nvSpPr>
          <p:cNvPr id="2253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2253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225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000" dirty="0"/>
              <a:t>10</a:t>
            </a:fld>
            <a:r>
              <a:rPr lang="en-US" altLang="zh-CN" sz="1000" dirty="0"/>
              <a:t>/53</a:t>
            </a:r>
          </a:p>
        </p:txBody>
      </p:sp>
      <p:pic>
        <p:nvPicPr>
          <p:cNvPr id="2253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38113"/>
            <a:ext cx="8467725" cy="6542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  <p:sp>
        <p:nvSpPr>
          <p:cNvPr id="2355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2355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235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000" dirty="0"/>
              <a:t>11</a:t>
            </a:fld>
            <a:r>
              <a:rPr lang="en-US" altLang="zh-CN" sz="1000" dirty="0"/>
              <a:t>/53</a:t>
            </a:r>
          </a:p>
        </p:txBody>
      </p:sp>
      <p:pic>
        <p:nvPicPr>
          <p:cNvPr id="2355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2400"/>
            <a:ext cx="8620125" cy="650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24579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24580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2458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000" dirty="0"/>
              <a:t>12</a:t>
            </a:fld>
            <a:r>
              <a:rPr lang="en-US" altLang="zh-CN" sz="1000" dirty="0"/>
              <a:t>/53</a:t>
            </a:r>
          </a:p>
        </p:txBody>
      </p:sp>
      <p:pic>
        <p:nvPicPr>
          <p:cNvPr id="2458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52400"/>
            <a:ext cx="8896350" cy="590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2560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2560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13</a:t>
            </a:fld>
            <a:r>
              <a:rPr lang="en-US" altLang="zh-CN" sz="1000" dirty="0"/>
              <a:t>/53</a:t>
            </a: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本讲内容</a:t>
            </a:r>
            <a:endParaRPr lang="en-US" altLang="zh-CN" dirty="0"/>
          </a:p>
        </p:txBody>
      </p:sp>
      <p:sp>
        <p:nvSpPr>
          <p:cNvPr id="2560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第九章 高级类</a:t>
            </a:r>
          </a:p>
          <a:p>
            <a:pPr eaLnBrk="1" hangingPunct="1"/>
            <a:r>
              <a:rPr lang="zh-CN" altLang="en-US" dirty="0"/>
              <a:t>第十章 高级关系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2765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2765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14</a:t>
            </a:fld>
            <a:r>
              <a:rPr lang="en-US" altLang="zh-CN" sz="1000" dirty="0"/>
              <a:t>/53</a:t>
            </a:r>
          </a:p>
        </p:txBody>
      </p:sp>
      <p:sp>
        <p:nvSpPr>
          <p:cNvPr id="276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类目</a:t>
            </a:r>
            <a:r>
              <a:rPr lang="en-US" altLang="zh-CN" sz="2400" dirty="0"/>
              <a:t>(Classifier, </a:t>
            </a:r>
            <a:r>
              <a:rPr lang="zh-CN" altLang="en-US" sz="2400" dirty="0"/>
              <a:t>又名 类元</a:t>
            </a:r>
            <a:r>
              <a:rPr lang="en-US" altLang="zh-CN" sz="2400" dirty="0"/>
              <a:t>)</a:t>
            </a:r>
          </a:p>
        </p:txBody>
      </p:sp>
      <p:sp>
        <p:nvSpPr>
          <p:cNvPr id="27654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80400" cy="54276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ts val="2600"/>
              </a:lnSpc>
            </a:pPr>
            <a:r>
              <a:rPr lang="zh-CN" altLang="en-US" sz="2400" dirty="0"/>
              <a:t>类目是一种描述行为特征</a:t>
            </a:r>
            <a:r>
              <a:rPr lang="en-US" altLang="zh-CN" sz="1400" dirty="0"/>
              <a:t>(</a:t>
            </a:r>
            <a:r>
              <a:rPr lang="zh-CN" altLang="en-US" sz="1400" dirty="0"/>
              <a:t>以操作的形式）</a:t>
            </a:r>
            <a:r>
              <a:rPr lang="zh-CN" altLang="en-US" sz="2400" dirty="0"/>
              <a:t>和结构特征</a:t>
            </a:r>
            <a:r>
              <a:rPr lang="zh-CN" altLang="en-US" sz="1400" dirty="0"/>
              <a:t>（以属性的形式）</a:t>
            </a:r>
            <a:r>
              <a:rPr lang="zh-CN" altLang="en-US" sz="2400" dirty="0"/>
              <a:t>的模型元素</a:t>
            </a:r>
            <a:r>
              <a:rPr lang="en-US" altLang="zh-CN" sz="2400" dirty="0"/>
              <a:t>, </a:t>
            </a:r>
            <a:r>
              <a:rPr lang="zh-CN" altLang="en-US" sz="2400" dirty="0"/>
              <a:t>是</a:t>
            </a:r>
            <a:r>
              <a:rPr lang="en-US" altLang="zh-CN" sz="2400" dirty="0"/>
              <a:t>UML</a:t>
            </a:r>
            <a:r>
              <a:rPr lang="zh-CN" altLang="en-US" sz="2400" dirty="0"/>
              <a:t>中更一般的构造块</a:t>
            </a:r>
          </a:p>
          <a:p>
            <a:pPr lvl="1" eaLnBrk="1" hangingPunct="1">
              <a:lnSpc>
                <a:spcPts val="2600"/>
              </a:lnSpc>
            </a:pPr>
            <a:r>
              <a:rPr lang="zh-CN" altLang="en-US" sz="2000" dirty="0"/>
              <a:t>类（</a:t>
            </a:r>
            <a:r>
              <a:rPr lang="en-US" altLang="zh-CN" sz="2000" dirty="0"/>
              <a:t>class</a:t>
            </a:r>
            <a:r>
              <a:rPr lang="zh-CN" altLang="en-US" sz="2000" dirty="0"/>
              <a:t>）仅仅是类目的一种，但它是最重要的类目</a:t>
            </a:r>
            <a:endParaRPr lang="en-US" altLang="zh-CN" sz="2000" dirty="0"/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/>
              <a:t>类目的种类包括</a:t>
            </a:r>
          </a:p>
          <a:p>
            <a:pPr lvl="1" eaLnBrk="1" hangingPunct="1">
              <a:lnSpc>
                <a:spcPts val="2600"/>
              </a:lnSpc>
            </a:pPr>
            <a:r>
              <a:rPr lang="zh-CN" altLang="en-US" sz="2000" dirty="0"/>
              <a:t>类、关联、接口、数据类型、信号、构件、节点、子系统、以及用例 </a:t>
            </a:r>
            <a:r>
              <a:rPr lang="zh-CN" altLang="en-US" sz="1600" dirty="0"/>
              <a:t>（参见</a:t>
            </a:r>
            <a:r>
              <a:rPr lang="en-US" altLang="zh-CN" sz="1600" dirty="0"/>
              <a:t>text ch9.2</a:t>
            </a:r>
            <a:r>
              <a:rPr lang="zh-CN" altLang="en-US" sz="1600" dirty="0"/>
              <a:t>）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/>
              <a:t>类目（尤其是 类）的简单特征：	</a:t>
            </a:r>
          </a:p>
          <a:p>
            <a:pPr lvl="1" eaLnBrk="1" hangingPunct="1">
              <a:lnSpc>
                <a:spcPts val="2600"/>
              </a:lnSpc>
            </a:pPr>
            <a:r>
              <a:rPr lang="zh-CN" altLang="en-US" sz="2000" dirty="0"/>
              <a:t>属性、操作 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/>
              <a:t>类目还有高级特征</a:t>
            </a:r>
          </a:p>
          <a:p>
            <a:pPr lvl="1" eaLnBrk="1" hangingPunct="1">
              <a:lnSpc>
                <a:spcPts val="2600"/>
              </a:lnSpc>
            </a:pPr>
            <a:r>
              <a:rPr lang="zh-CN" altLang="en-US" sz="2000" dirty="0"/>
              <a:t>可见性、作用域、多重性、多态性、模版类、标准类等</a:t>
            </a:r>
          </a:p>
          <a:p>
            <a:pPr lvl="1" eaLnBrk="1" hangingPunct="1">
              <a:lnSpc>
                <a:spcPts val="2600"/>
              </a:lnSpc>
            </a:pPr>
            <a:r>
              <a:rPr lang="zh-CN" altLang="en-US" sz="2000" dirty="0"/>
              <a:t>类的大多数特性都适用于类目，通常只是为每种类目增加了某些特殊限制条件</a:t>
            </a:r>
            <a:endParaRPr lang="en-US" altLang="zh-CN" sz="2000" dirty="0"/>
          </a:p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solidFill>
                  <a:schemeClr val="hlink"/>
                </a:solidFill>
              </a:rPr>
              <a:t>注意：</a:t>
            </a:r>
            <a:r>
              <a:rPr lang="en-US" altLang="zh-CN" sz="2000" dirty="0">
                <a:solidFill>
                  <a:schemeClr val="hlink"/>
                </a:solidFill>
              </a:rPr>
              <a:t>UML</a:t>
            </a:r>
            <a:r>
              <a:rPr lang="zh-CN" altLang="en-US" sz="2000" dirty="0">
                <a:solidFill>
                  <a:schemeClr val="hlink"/>
                </a:solidFill>
              </a:rPr>
              <a:t>中有一些事物没有实例，如包和泛化关系，就不属于类目</a:t>
            </a:r>
            <a:endParaRPr lang="en-US" altLang="zh-CN" sz="2000" dirty="0">
              <a:solidFill>
                <a:schemeClr val="hlink"/>
              </a:solidFill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solidFill>
                  <a:schemeClr val="hlink"/>
                </a:solidFill>
              </a:rPr>
              <a:t>类目有多种类别。但最最主要的 还是 类</a:t>
            </a:r>
            <a:r>
              <a:rPr lang="en-US" altLang="zh-CN" sz="2000" dirty="0">
                <a:solidFill>
                  <a:schemeClr val="hlink"/>
                </a:solidFill>
              </a:rPr>
              <a:t>Class</a:t>
            </a:r>
            <a:r>
              <a:rPr lang="zh-CN" altLang="en-US" sz="2000" dirty="0">
                <a:solidFill>
                  <a:schemeClr val="hlink"/>
                </a:solidFill>
              </a:rPr>
              <a:t>！</a:t>
            </a:r>
            <a:endParaRPr lang="zh-CN" altLang="en-US" sz="1600" dirty="0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314700" y="1397000"/>
              <a:ext cx="1174750" cy="1333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314700" y="1397000"/>
                <a:ext cx="1174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4705350" y="1181100"/>
              <a:ext cx="400050" cy="2921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4705350" y="1181100"/>
                <a:ext cx="4000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/>
              <p14:cNvContentPartPr/>
              <p14:nvPr/>
            </p14:nvContentPartPr>
            <p14:xfrm>
              <a:off x="6178550" y="1454150"/>
              <a:ext cx="946150" cy="95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6178550" y="1454150"/>
                <a:ext cx="946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墨迹 4"/>
              <p14:cNvContentPartPr/>
              <p14:nvPr/>
            </p14:nvContentPartPr>
            <p14:xfrm>
              <a:off x="7639050" y="1181100"/>
              <a:ext cx="457200" cy="381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7639050" y="1181100"/>
                <a:ext cx="4572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墨迹 5"/>
              <p14:cNvContentPartPr/>
              <p14:nvPr/>
            </p14:nvContentPartPr>
            <p14:xfrm>
              <a:off x="3200400" y="1079500"/>
              <a:ext cx="31750" cy="514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3200400" y="1079500"/>
                <a:ext cx="317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墨迹 6"/>
              <p14:cNvContentPartPr/>
              <p14:nvPr/>
            </p14:nvContentPartPr>
            <p14:xfrm>
              <a:off x="3238500" y="1028700"/>
              <a:ext cx="44450" cy="501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3238500" y="1028700"/>
                <a:ext cx="444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墨迹 7"/>
              <p14:cNvContentPartPr/>
              <p14:nvPr/>
            </p14:nvContentPartPr>
            <p14:xfrm>
              <a:off x="3257550" y="1016000"/>
              <a:ext cx="1257300" cy="590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6"/>
            </p:blipFill>
            <p:spPr>
              <a:xfrm>
                <a:off x="3257550" y="1016000"/>
                <a:ext cx="125730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墨迹 8"/>
              <p14:cNvContentPartPr/>
              <p14:nvPr/>
            </p14:nvContentPartPr>
            <p14:xfrm>
              <a:off x="3213100" y="1435100"/>
              <a:ext cx="1212850" cy="381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8"/>
            </p:blipFill>
            <p:spPr>
              <a:xfrm>
                <a:off x="3213100" y="1435100"/>
                <a:ext cx="12128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墨迹 9"/>
              <p14:cNvContentPartPr/>
              <p14:nvPr/>
            </p14:nvContentPartPr>
            <p14:xfrm>
              <a:off x="3168650" y="1435100"/>
              <a:ext cx="1333500" cy="44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0"/>
            </p:blipFill>
            <p:spPr>
              <a:xfrm>
                <a:off x="3168650" y="1435100"/>
                <a:ext cx="1333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墨迹 10"/>
              <p14:cNvContentPartPr/>
              <p14:nvPr/>
            </p14:nvContentPartPr>
            <p14:xfrm>
              <a:off x="4660900" y="1149350"/>
              <a:ext cx="565150" cy="419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2"/>
            </p:blipFill>
            <p:spPr>
              <a:xfrm>
                <a:off x="4660900" y="1149350"/>
                <a:ext cx="5651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墨迹 11"/>
              <p14:cNvContentPartPr/>
              <p14:nvPr/>
            </p14:nvContentPartPr>
            <p14:xfrm>
              <a:off x="5988050" y="1066800"/>
              <a:ext cx="88900" cy="520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4"/>
            </p:blipFill>
            <p:spPr>
              <a:xfrm>
                <a:off x="5988050" y="1066800"/>
                <a:ext cx="889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墨迹 12"/>
              <p14:cNvContentPartPr/>
              <p14:nvPr/>
            </p14:nvContentPartPr>
            <p14:xfrm>
              <a:off x="6051550" y="1016000"/>
              <a:ext cx="1149350" cy="603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6"/>
            </p:blipFill>
            <p:spPr>
              <a:xfrm>
                <a:off x="6051550" y="1016000"/>
                <a:ext cx="11493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墨迹 13"/>
              <p14:cNvContentPartPr/>
              <p14:nvPr/>
            </p14:nvContentPartPr>
            <p14:xfrm>
              <a:off x="6127750" y="1428750"/>
              <a:ext cx="120015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8"/>
            </p:blipFill>
            <p:spPr>
              <a:xfrm>
                <a:off x="6127750" y="1428750"/>
                <a:ext cx="1200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墨迹 14"/>
              <p14:cNvContentPartPr/>
              <p14:nvPr/>
            </p14:nvContentPartPr>
            <p14:xfrm>
              <a:off x="7721600" y="1168400"/>
              <a:ext cx="533400" cy="374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0"/>
            </p:blipFill>
            <p:spPr>
              <a:xfrm>
                <a:off x="7721600" y="1168400"/>
                <a:ext cx="5334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墨迹 15"/>
              <p14:cNvContentPartPr/>
              <p14:nvPr/>
            </p14:nvContentPartPr>
            <p14:xfrm>
              <a:off x="1530350" y="2921000"/>
              <a:ext cx="431800" cy="44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2"/>
            </p:blipFill>
            <p:spPr>
              <a:xfrm>
                <a:off x="1530350" y="2921000"/>
                <a:ext cx="4318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墨迹 16"/>
              <p14:cNvContentPartPr/>
              <p14:nvPr/>
            </p14:nvContentPartPr>
            <p14:xfrm>
              <a:off x="2095500" y="2921000"/>
              <a:ext cx="393700" cy="31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4"/>
            </p:blipFill>
            <p:spPr>
              <a:xfrm>
                <a:off x="2095500" y="2921000"/>
                <a:ext cx="393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" name="墨迹 17"/>
              <p14:cNvContentPartPr/>
              <p14:nvPr/>
            </p14:nvContentPartPr>
            <p14:xfrm>
              <a:off x="2863850" y="2952750"/>
              <a:ext cx="40005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6"/>
            </p:blipFill>
            <p:spPr>
              <a:xfrm>
                <a:off x="2863850" y="2952750"/>
                <a:ext cx="400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墨迹 18"/>
              <p14:cNvContentPartPr/>
              <p14:nvPr/>
            </p14:nvContentPartPr>
            <p14:xfrm>
              <a:off x="3625850" y="2927350"/>
              <a:ext cx="1028700" cy="31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8"/>
            </p:blipFill>
            <p:spPr>
              <a:xfrm>
                <a:off x="3625850" y="2927350"/>
                <a:ext cx="1028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" name="墨迹 19"/>
              <p14:cNvContentPartPr/>
              <p14:nvPr/>
            </p14:nvContentPartPr>
            <p14:xfrm>
              <a:off x="5003800" y="2984500"/>
              <a:ext cx="457200" cy="6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0"/>
            </p:blipFill>
            <p:spPr>
              <a:xfrm>
                <a:off x="5003800" y="2984500"/>
                <a:ext cx="4572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" name="墨迹 20"/>
              <p14:cNvContentPartPr/>
              <p14:nvPr/>
            </p14:nvContentPartPr>
            <p14:xfrm>
              <a:off x="5734050" y="2959100"/>
              <a:ext cx="37465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2"/>
            </p:blipFill>
            <p:spPr>
              <a:xfrm>
                <a:off x="5734050" y="2959100"/>
                <a:ext cx="374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墨迹 21"/>
              <p14:cNvContentPartPr/>
              <p14:nvPr/>
            </p14:nvContentPartPr>
            <p14:xfrm>
              <a:off x="6426200" y="2952750"/>
              <a:ext cx="476250" cy="254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4"/>
            </p:blipFill>
            <p:spPr>
              <a:xfrm>
                <a:off x="6426200" y="2952750"/>
                <a:ext cx="4762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墨迹 22"/>
              <p14:cNvContentPartPr/>
              <p14:nvPr/>
            </p14:nvContentPartPr>
            <p14:xfrm>
              <a:off x="7289800" y="2959100"/>
              <a:ext cx="546100" cy="19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6"/>
            </p:blipFill>
            <p:spPr>
              <a:xfrm>
                <a:off x="7289800" y="2959100"/>
                <a:ext cx="546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4" name="墨迹 23"/>
              <p14:cNvContentPartPr/>
              <p14:nvPr/>
            </p14:nvContentPartPr>
            <p14:xfrm>
              <a:off x="1543050" y="3251200"/>
              <a:ext cx="488950" cy="31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8"/>
            </p:blipFill>
            <p:spPr>
              <a:xfrm>
                <a:off x="1543050" y="3251200"/>
                <a:ext cx="4889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5" name="墨迹 24"/>
              <p14:cNvContentPartPr/>
              <p14:nvPr/>
            </p14:nvContentPartPr>
            <p14:xfrm>
              <a:off x="1485900" y="4089400"/>
              <a:ext cx="508000" cy="127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0"/>
            </p:blipFill>
            <p:spPr>
              <a:xfrm>
                <a:off x="1485900" y="4089400"/>
                <a:ext cx="508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6" name="墨迹 25"/>
              <p14:cNvContentPartPr/>
              <p14:nvPr/>
            </p14:nvContentPartPr>
            <p14:xfrm>
              <a:off x="2444750" y="4070350"/>
              <a:ext cx="311150" cy="127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2"/>
            </p:blipFill>
            <p:spPr>
              <a:xfrm>
                <a:off x="2444750" y="4070350"/>
                <a:ext cx="311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7" name="墨迹 26"/>
              <p14:cNvContentPartPr/>
              <p14:nvPr/>
            </p14:nvContentPartPr>
            <p14:xfrm>
              <a:off x="1555750" y="4883150"/>
              <a:ext cx="704850" cy="31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4"/>
            </p:blipFill>
            <p:spPr>
              <a:xfrm>
                <a:off x="1555750" y="4883150"/>
                <a:ext cx="704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8" name="墨迹 27"/>
              <p14:cNvContentPartPr/>
              <p14:nvPr/>
            </p14:nvContentPartPr>
            <p14:xfrm>
              <a:off x="2514600" y="4864100"/>
              <a:ext cx="635000" cy="19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6"/>
            </p:blipFill>
            <p:spPr>
              <a:xfrm>
                <a:off x="2514600" y="4864100"/>
                <a:ext cx="635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9" name="墨迹 28"/>
              <p14:cNvContentPartPr/>
              <p14:nvPr/>
            </p14:nvContentPartPr>
            <p14:xfrm>
              <a:off x="3594100" y="4845050"/>
              <a:ext cx="749300" cy="698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8"/>
            </p:blipFill>
            <p:spPr>
              <a:xfrm>
                <a:off x="3594100" y="4845050"/>
                <a:ext cx="7493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0" name="墨迹 29"/>
              <p14:cNvContentPartPr/>
              <p14:nvPr/>
            </p14:nvContentPartPr>
            <p14:xfrm>
              <a:off x="4660900" y="4845050"/>
              <a:ext cx="749300" cy="317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0"/>
            </p:blipFill>
            <p:spPr>
              <a:xfrm>
                <a:off x="4660900" y="4845050"/>
                <a:ext cx="7493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1" name="墨迹 30"/>
              <p14:cNvContentPartPr/>
              <p14:nvPr/>
            </p14:nvContentPartPr>
            <p14:xfrm>
              <a:off x="5645150" y="4883150"/>
              <a:ext cx="755650" cy="254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2"/>
            </p:blipFill>
            <p:spPr>
              <a:xfrm>
                <a:off x="5645150" y="4883150"/>
                <a:ext cx="755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2" name="墨迹 31"/>
              <p14:cNvContentPartPr/>
              <p14:nvPr/>
            </p14:nvContentPartPr>
            <p14:xfrm>
              <a:off x="6756400" y="4813300"/>
              <a:ext cx="825500" cy="508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4"/>
            </p:blipFill>
            <p:spPr>
              <a:xfrm>
                <a:off x="6756400" y="4813300"/>
                <a:ext cx="825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3" name="墨迹 32"/>
              <p14:cNvContentPartPr/>
              <p14:nvPr/>
            </p14:nvContentPartPr>
            <p14:xfrm>
              <a:off x="5670550" y="5276850"/>
              <a:ext cx="2889250" cy="31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6"/>
            </p:blipFill>
            <p:spPr>
              <a:xfrm>
                <a:off x="5670550" y="5276850"/>
                <a:ext cx="28892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4" name="墨迹 33"/>
              <p14:cNvContentPartPr/>
              <p14:nvPr/>
            </p14:nvContentPartPr>
            <p14:xfrm>
              <a:off x="1600200" y="5537200"/>
              <a:ext cx="1689100" cy="1333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8"/>
            </p:blipFill>
            <p:spPr>
              <a:xfrm>
                <a:off x="1600200" y="5537200"/>
                <a:ext cx="16891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5" name="墨迹 34"/>
              <p14:cNvContentPartPr/>
              <p14:nvPr/>
            </p14:nvContentPartPr>
            <p14:xfrm>
              <a:off x="5410200" y="5861050"/>
              <a:ext cx="44450" cy="63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0"/>
            </p:blipFill>
            <p:spPr>
              <a:xfrm>
                <a:off x="5410200" y="5861050"/>
                <a:ext cx="44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6" name="墨迹 35"/>
              <p14:cNvContentPartPr/>
              <p14:nvPr/>
            </p14:nvContentPartPr>
            <p14:xfrm>
              <a:off x="5397500" y="5594350"/>
              <a:ext cx="438150" cy="4826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2"/>
            </p:blipFill>
            <p:spPr>
              <a:xfrm>
                <a:off x="5397500" y="5594350"/>
                <a:ext cx="4381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7" name="墨迹 36"/>
              <p14:cNvContentPartPr/>
              <p14:nvPr/>
            </p14:nvContentPartPr>
            <p14:xfrm>
              <a:off x="5994400" y="5613400"/>
              <a:ext cx="914400" cy="4826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4"/>
            </p:blipFill>
            <p:spPr>
              <a:xfrm>
                <a:off x="5994400" y="5613400"/>
                <a:ext cx="9144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8" name="墨迹 37"/>
              <p14:cNvContentPartPr/>
              <p14:nvPr/>
            </p14:nvContentPartPr>
            <p14:xfrm>
              <a:off x="7321550" y="5556250"/>
              <a:ext cx="1377950" cy="6223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6"/>
            </p:blipFill>
            <p:spPr>
              <a:xfrm>
                <a:off x="7321550" y="5556250"/>
                <a:ext cx="1377950" cy="622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2969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2970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15</a:t>
            </a:fld>
            <a:r>
              <a:rPr lang="en-US" altLang="zh-CN" sz="1000" dirty="0"/>
              <a:t>/53</a:t>
            </a:r>
          </a:p>
        </p:txBody>
      </p:sp>
      <p:pic>
        <p:nvPicPr>
          <p:cNvPr id="29701" name="Picture 5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1765300"/>
            <a:ext cx="7488237" cy="507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类目的图形表示</a:t>
            </a:r>
            <a:endParaRPr lang="en-US" altLang="zh-CN" dirty="0"/>
          </a:p>
        </p:txBody>
      </p:sp>
      <p:sp>
        <p:nvSpPr>
          <p:cNvPr id="17415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016000"/>
            <a:ext cx="7669213" cy="569913"/>
          </a:xfrm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UML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对这些不同的类目在图形上作了区别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有各自专门的图形、特殊关键字的构造型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9704" name="Text Box 9"/>
          <p:cNvSpPr txBox="1"/>
          <p:nvPr/>
        </p:nvSpPr>
        <p:spPr>
          <a:xfrm>
            <a:off x="6602413" y="5505450"/>
            <a:ext cx="25622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hlink"/>
                </a:solidFill>
              </a:rPr>
              <a:t>也可以在</a:t>
            </a:r>
            <a:r>
              <a:rPr lang="en-US" altLang="zh-CN" sz="1600" dirty="0">
                <a:solidFill>
                  <a:schemeClr val="hlink"/>
                </a:solidFill>
              </a:rPr>
              <a:t>package</a:t>
            </a:r>
            <a:r>
              <a:rPr lang="zh-CN" altLang="en-US" sz="1600" dirty="0">
                <a:solidFill>
                  <a:schemeClr val="hlink"/>
                </a:solidFill>
              </a:rPr>
              <a:t>图形加上</a:t>
            </a:r>
            <a:r>
              <a:rPr lang="en-US" altLang="zh-CN" sz="1600" dirty="0">
                <a:solidFill>
                  <a:schemeClr val="hlink"/>
                </a:solidFill>
              </a:rPr>
              <a:t>&lt;&lt;sub&gt;&gt;</a:t>
            </a:r>
            <a:r>
              <a:rPr lang="zh-CN" altLang="en-US" sz="1600" dirty="0">
                <a:solidFill>
                  <a:schemeClr val="hlink"/>
                </a:solidFill>
              </a:rPr>
              <a:t>表示子系统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1238250" y="1943100"/>
              <a:ext cx="31750" cy="635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1238250" y="1943100"/>
                <a:ext cx="317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1314450" y="1936750"/>
              <a:ext cx="19050" cy="635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1314450" y="1936750"/>
                <a:ext cx="19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1155700" y="2000250"/>
              <a:ext cx="209550" cy="571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9"/>
            </p:blipFill>
            <p:spPr>
              <a:xfrm>
                <a:off x="1155700" y="2000250"/>
                <a:ext cx="2095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/>
              <p14:cNvContentPartPr/>
              <p14:nvPr/>
            </p14:nvContentPartPr>
            <p14:xfrm>
              <a:off x="1270000" y="1866900"/>
              <a:ext cx="38100" cy="266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1"/>
            </p:blipFill>
            <p:spPr>
              <a:xfrm>
                <a:off x="1270000" y="1866900"/>
                <a:ext cx="381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墨迹 5"/>
              <p14:cNvContentPartPr/>
              <p14:nvPr/>
            </p14:nvContentPartPr>
            <p14:xfrm>
              <a:off x="1174750" y="2019300"/>
              <a:ext cx="76200" cy="69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3"/>
            </p:blipFill>
            <p:spPr>
              <a:xfrm>
                <a:off x="1174750" y="2019300"/>
                <a:ext cx="762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墨迹 6"/>
              <p14:cNvContentPartPr/>
              <p14:nvPr/>
            </p14:nvContentPartPr>
            <p14:xfrm>
              <a:off x="1231900" y="2025650"/>
              <a:ext cx="101600" cy="82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5"/>
            </p:blipFill>
            <p:spPr>
              <a:xfrm>
                <a:off x="1231900" y="2025650"/>
                <a:ext cx="1016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墨迹 7"/>
              <p14:cNvContentPartPr/>
              <p14:nvPr/>
            </p14:nvContentPartPr>
            <p14:xfrm>
              <a:off x="1206500" y="2120900"/>
              <a:ext cx="120650" cy="317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7"/>
            </p:blipFill>
            <p:spPr>
              <a:xfrm>
                <a:off x="1206500" y="2120900"/>
                <a:ext cx="1206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墨迹 8"/>
              <p14:cNvContentPartPr/>
              <p14:nvPr/>
            </p14:nvContentPartPr>
            <p14:xfrm>
              <a:off x="1200150" y="2108200"/>
              <a:ext cx="127000" cy="127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9"/>
            </p:blipFill>
            <p:spPr>
              <a:xfrm>
                <a:off x="1200150" y="2108200"/>
                <a:ext cx="127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墨迹 9"/>
              <p14:cNvContentPartPr/>
              <p14:nvPr/>
            </p14:nvContentPartPr>
            <p14:xfrm>
              <a:off x="1263650" y="2152650"/>
              <a:ext cx="146050" cy="95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1"/>
            </p:blipFill>
            <p:spPr>
              <a:xfrm>
                <a:off x="1263650" y="2152650"/>
                <a:ext cx="146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墨迹 10"/>
              <p14:cNvContentPartPr/>
              <p14:nvPr/>
            </p14:nvContentPartPr>
            <p14:xfrm>
              <a:off x="2565400" y="2000250"/>
              <a:ext cx="114300" cy="31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3"/>
            </p:blipFill>
            <p:spPr>
              <a:xfrm>
                <a:off x="2565400" y="2000250"/>
                <a:ext cx="1143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墨迹 11"/>
              <p14:cNvContentPartPr/>
              <p14:nvPr/>
            </p14:nvContentPartPr>
            <p14:xfrm>
              <a:off x="2565400" y="1949450"/>
              <a:ext cx="107950" cy="2413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5"/>
            </p:blipFill>
            <p:spPr>
              <a:xfrm>
                <a:off x="2565400" y="1949450"/>
                <a:ext cx="1079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墨迹 12"/>
              <p14:cNvContentPartPr/>
              <p14:nvPr/>
            </p14:nvContentPartPr>
            <p14:xfrm>
              <a:off x="2743200" y="1930400"/>
              <a:ext cx="3175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7"/>
            </p:blipFill>
            <p:spPr>
              <a:xfrm>
                <a:off x="2743200" y="1930400"/>
                <a:ext cx="31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墨迹 13"/>
              <p14:cNvContentPartPr/>
              <p14:nvPr/>
            </p14:nvContentPartPr>
            <p14:xfrm>
              <a:off x="2717800" y="1949450"/>
              <a:ext cx="63500" cy="76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9"/>
            </p:blipFill>
            <p:spPr>
              <a:xfrm>
                <a:off x="2717800" y="1949450"/>
                <a:ext cx="63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墨迹 14"/>
              <p14:cNvContentPartPr/>
              <p14:nvPr/>
            </p14:nvContentPartPr>
            <p14:xfrm>
              <a:off x="2711450" y="1993900"/>
              <a:ext cx="120650" cy="190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1"/>
            </p:blipFill>
            <p:spPr>
              <a:xfrm>
                <a:off x="2711450" y="1993900"/>
                <a:ext cx="1206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墨迹 15"/>
              <p14:cNvContentPartPr/>
              <p14:nvPr/>
            </p14:nvContentPartPr>
            <p14:xfrm>
              <a:off x="2679700" y="2032000"/>
              <a:ext cx="260350" cy="146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3"/>
            </p:blipFill>
            <p:spPr>
              <a:xfrm>
                <a:off x="2679700" y="2032000"/>
                <a:ext cx="2603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墨迹 16"/>
              <p14:cNvContentPartPr/>
              <p14:nvPr/>
            </p14:nvContentPartPr>
            <p14:xfrm>
              <a:off x="2946400" y="2057400"/>
              <a:ext cx="95250" cy="825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5"/>
            </p:blipFill>
            <p:spPr>
              <a:xfrm>
                <a:off x="2946400" y="2057400"/>
                <a:ext cx="95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墨迹 17"/>
              <p14:cNvContentPartPr/>
              <p14:nvPr/>
            </p14:nvContentPartPr>
            <p14:xfrm>
              <a:off x="4806950" y="2012950"/>
              <a:ext cx="25400" cy="57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7"/>
            </p:blipFill>
            <p:spPr>
              <a:xfrm>
                <a:off x="4806950" y="2012950"/>
                <a:ext cx="25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墨迹 18"/>
              <p14:cNvContentPartPr/>
              <p14:nvPr/>
            </p14:nvContentPartPr>
            <p14:xfrm>
              <a:off x="4876800" y="2019300"/>
              <a:ext cx="1905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9"/>
            </p:blipFill>
            <p:spPr>
              <a:xfrm>
                <a:off x="4876800" y="2019300"/>
                <a:ext cx="19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墨迹 19"/>
              <p14:cNvContentPartPr/>
              <p14:nvPr/>
            </p14:nvContentPartPr>
            <p14:xfrm>
              <a:off x="4768850" y="2057400"/>
              <a:ext cx="165100" cy="31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1"/>
            </p:blipFill>
            <p:spPr>
              <a:xfrm>
                <a:off x="4768850" y="2057400"/>
                <a:ext cx="1651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墨迹 20"/>
              <p14:cNvContentPartPr/>
              <p14:nvPr/>
            </p14:nvContentPartPr>
            <p14:xfrm>
              <a:off x="4857750" y="1955800"/>
              <a:ext cx="38100" cy="2222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3"/>
            </p:blipFill>
            <p:spPr>
              <a:xfrm>
                <a:off x="4857750" y="1955800"/>
                <a:ext cx="381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墨迹 21"/>
              <p14:cNvContentPartPr/>
              <p14:nvPr/>
            </p14:nvContentPartPr>
            <p14:xfrm>
              <a:off x="4775200" y="2057400"/>
              <a:ext cx="69850" cy="76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5"/>
            </p:blipFill>
            <p:spPr>
              <a:xfrm>
                <a:off x="4775200" y="2057400"/>
                <a:ext cx="698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墨迹 22"/>
              <p14:cNvContentPartPr/>
              <p14:nvPr/>
            </p14:nvContentPartPr>
            <p14:xfrm>
              <a:off x="4826000" y="2063750"/>
              <a:ext cx="114300" cy="571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7"/>
            </p:blipFill>
            <p:spPr>
              <a:xfrm>
                <a:off x="4826000" y="2063750"/>
                <a:ext cx="1143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墨迹 23"/>
              <p14:cNvContentPartPr/>
              <p14:nvPr/>
            </p14:nvContentPartPr>
            <p14:xfrm>
              <a:off x="4819650" y="2139950"/>
              <a:ext cx="95250" cy="12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9"/>
            </p:blipFill>
            <p:spPr>
              <a:xfrm>
                <a:off x="4819650" y="2139950"/>
                <a:ext cx="95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墨迹 24"/>
              <p14:cNvContentPartPr/>
              <p14:nvPr/>
            </p14:nvContentPartPr>
            <p14:xfrm>
              <a:off x="4806950" y="2120900"/>
              <a:ext cx="101600" cy="146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1"/>
            </p:blipFill>
            <p:spPr>
              <a:xfrm>
                <a:off x="4806950" y="2120900"/>
                <a:ext cx="101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墨迹 25"/>
              <p14:cNvContentPartPr/>
              <p14:nvPr/>
            </p14:nvContentPartPr>
            <p14:xfrm>
              <a:off x="4826000" y="2171700"/>
              <a:ext cx="889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3"/>
            </p:blipFill>
            <p:spPr>
              <a:xfrm>
                <a:off x="4826000" y="2171700"/>
                <a:ext cx="889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墨迹 26"/>
              <p14:cNvContentPartPr/>
              <p14:nvPr/>
            </p14:nvContentPartPr>
            <p14:xfrm>
              <a:off x="4953000" y="2076450"/>
              <a:ext cx="133350" cy="146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5"/>
            </p:blipFill>
            <p:spPr>
              <a:xfrm>
                <a:off x="4953000" y="2076450"/>
                <a:ext cx="1333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墨迹 27"/>
              <p14:cNvContentPartPr/>
              <p14:nvPr/>
            </p14:nvContentPartPr>
            <p14:xfrm>
              <a:off x="4959350" y="2159000"/>
              <a:ext cx="127000" cy="889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7"/>
            </p:blipFill>
            <p:spPr>
              <a:xfrm>
                <a:off x="4959350" y="2159000"/>
                <a:ext cx="1270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墨迹 28"/>
              <p14:cNvContentPartPr/>
              <p14:nvPr/>
            </p14:nvContentPartPr>
            <p14:xfrm>
              <a:off x="5162550" y="2108200"/>
              <a:ext cx="95250" cy="190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9"/>
            </p:blipFill>
            <p:spPr>
              <a:xfrm>
                <a:off x="5162550" y="2108200"/>
                <a:ext cx="95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" name="墨迹 29"/>
              <p14:cNvContentPartPr/>
              <p14:nvPr/>
            </p14:nvContentPartPr>
            <p14:xfrm>
              <a:off x="5168900" y="2063750"/>
              <a:ext cx="88900" cy="1841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1"/>
            </p:blipFill>
            <p:spPr>
              <a:xfrm>
                <a:off x="5168900" y="2063750"/>
                <a:ext cx="889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" name="墨迹 30"/>
              <p14:cNvContentPartPr/>
              <p14:nvPr/>
            </p14:nvContentPartPr>
            <p14:xfrm>
              <a:off x="5334000" y="2063750"/>
              <a:ext cx="63500" cy="635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3"/>
            </p:blipFill>
            <p:spPr>
              <a:xfrm>
                <a:off x="5334000" y="2063750"/>
                <a:ext cx="63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2" name="墨迹 31"/>
              <p14:cNvContentPartPr/>
              <p14:nvPr/>
            </p14:nvContentPartPr>
            <p14:xfrm>
              <a:off x="5264150" y="2082800"/>
              <a:ext cx="57150" cy="1714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5"/>
            </p:blipFill>
            <p:spPr>
              <a:xfrm>
                <a:off x="5264150" y="2082800"/>
                <a:ext cx="571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3" name="墨迹 32"/>
              <p14:cNvContentPartPr/>
              <p14:nvPr/>
            </p14:nvContentPartPr>
            <p14:xfrm>
              <a:off x="5283200" y="2171700"/>
              <a:ext cx="107950" cy="381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7"/>
            </p:blipFill>
            <p:spPr>
              <a:xfrm>
                <a:off x="5283200" y="2171700"/>
                <a:ext cx="107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4" name="墨迹 33"/>
              <p14:cNvContentPartPr/>
              <p14:nvPr/>
            </p14:nvContentPartPr>
            <p14:xfrm>
              <a:off x="5359400" y="2152650"/>
              <a:ext cx="44450" cy="1143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9"/>
            </p:blipFill>
            <p:spPr>
              <a:xfrm>
                <a:off x="5359400" y="2152650"/>
                <a:ext cx="444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" name="墨迹 34"/>
              <p14:cNvContentPartPr/>
              <p14:nvPr/>
            </p14:nvContentPartPr>
            <p14:xfrm>
              <a:off x="5365750" y="2228850"/>
              <a:ext cx="69850" cy="44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1"/>
            </p:blipFill>
            <p:spPr>
              <a:xfrm>
                <a:off x="5365750" y="2228850"/>
                <a:ext cx="69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6" name="墨迹 35"/>
              <p14:cNvContentPartPr/>
              <p14:nvPr/>
            </p14:nvContentPartPr>
            <p14:xfrm>
              <a:off x="5543550" y="2127250"/>
              <a:ext cx="1270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3"/>
            </p:blipFill>
            <p:spPr>
              <a:xfrm>
                <a:off x="5543550" y="2127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" name="墨迹 36"/>
              <p14:cNvContentPartPr/>
              <p14:nvPr/>
            </p14:nvContentPartPr>
            <p14:xfrm>
              <a:off x="5619750" y="2095500"/>
              <a:ext cx="25400" cy="317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5"/>
            </p:blipFill>
            <p:spPr>
              <a:xfrm>
                <a:off x="5619750" y="2095500"/>
                <a:ext cx="25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8" name="墨迹 37"/>
              <p14:cNvContentPartPr/>
              <p14:nvPr/>
            </p14:nvContentPartPr>
            <p14:xfrm>
              <a:off x="5511800" y="2133600"/>
              <a:ext cx="152400" cy="254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7"/>
            </p:blipFill>
            <p:spPr>
              <a:xfrm>
                <a:off x="5511800" y="2133600"/>
                <a:ext cx="1524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9" name="墨迹 38"/>
              <p14:cNvContentPartPr/>
              <p14:nvPr/>
            </p14:nvContentPartPr>
            <p14:xfrm>
              <a:off x="5607050" y="2051050"/>
              <a:ext cx="12700" cy="1651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9"/>
            </p:blipFill>
            <p:spPr>
              <a:xfrm>
                <a:off x="5607050" y="2051050"/>
                <a:ext cx="127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0" name="墨迹 39"/>
              <p14:cNvContentPartPr/>
              <p14:nvPr/>
            </p14:nvContentPartPr>
            <p14:xfrm>
              <a:off x="5556250" y="2152650"/>
              <a:ext cx="50800" cy="381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81"/>
            </p:blipFill>
            <p:spPr>
              <a:xfrm>
                <a:off x="5556250" y="2152650"/>
                <a:ext cx="50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1" name="墨迹 40"/>
              <p14:cNvContentPartPr/>
              <p14:nvPr/>
            </p14:nvContentPartPr>
            <p14:xfrm>
              <a:off x="5594350" y="2146300"/>
              <a:ext cx="101600" cy="762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3"/>
            </p:blipFill>
            <p:spPr>
              <a:xfrm>
                <a:off x="5594350" y="2146300"/>
                <a:ext cx="1016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" name="墨迹 41"/>
              <p14:cNvContentPartPr/>
              <p14:nvPr/>
            </p14:nvContentPartPr>
            <p14:xfrm>
              <a:off x="5537200" y="2216150"/>
              <a:ext cx="82550" cy="762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5"/>
            </p:blipFill>
            <p:spPr>
              <a:xfrm>
                <a:off x="5537200" y="2216150"/>
                <a:ext cx="825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3" name="墨迹 42"/>
              <p14:cNvContentPartPr/>
              <p14:nvPr/>
            </p14:nvContentPartPr>
            <p14:xfrm>
              <a:off x="5568950" y="2260600"/>
              <a:ext cx="101600" cy="190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7"/>
            </p:blipFill>
            <p:spPr>
              <a:xfrm>
                <a:off x="5568950" y="2260600"/>
                <a:ext cx="1016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4" name="墨迹 43"/>
              <p14:cNvContentPartPr/>
              <p14:nvPr/>
            </p14:nvContentPartPr>
            <p14:xfrm>
              <a:off x="5822950" y="2076450"/>
              <a:ext cx="38100" cy="127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9"/>
            </p:blipFill>
            <p:spPr>
              <a:xfrm>
                <a:off x="5822950" y="2076450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5" name="墨迹 44"/>
              <p14:cNvContentPartPr/>
              <p14:nvPr/>
            </p14:nvContentPartPr>
            <p14:xfrm>
              <a:off x="5727700" y="2139950"/>
              <a:ext cx="203200" cy="254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91"/>
            </p:blipFill>
            <p:spPr>
              <a:xfrm>
                <a:off x="5727700" y="2139950"/>
                <a:ext cx="203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6" name="墨迹 45"/>
              <p14:cNvContentPartPr/>
              <p14:nvPr/>
            </p14:nvContentPartPr>
            <p14:xfrm>
              <a:off x="5803900" y="2108200"/>
              <a:ext cx="19050" cy="1079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3"/>
            </p:blipFill>
            <p:spPr>
              <a:xfrm>
                <a:off x="5803900" y="2108200"/>
                <a:ext cx="19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7" name="墨迹 46"/>
              <p14:cNvContentPartPr/>
              <p14:nvPr/>
            </p14:nvContentPartPr>
            <p14:xfrm>
              <a:off x="5848350" y="2133600"/>
              <a:ext cx="25400" cy="571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5"/>
            </p:blipFill>
            <p:spPr>
              <a:xfrm>
                <a:off x="5848350" y="2133600"/>
                <a:ext cx="25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8" name="墨迹 47"/>
              <p14:cNvContentPartPr/>
              <p14:nvPr/>
            </p14:nvContentPartPr>
            <p14:xfrm>
              <a:off x="5918200" y="2082800"/>
              <a:ext cx="69850" cy="1333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7"/>
            </p:blipFill>
            <p:spPr>
              <a:xfrm>
                <a:off x="5918200" y="2082800"/>
                <a:ext cx="698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9" name="墨迹 48"/>
              <p14:cNvContentPartPr/>
              <p14:nvPr/>
            </p14:nvContentPartPr>
            <p14:xfrm>
              <a:off x="5803900" y="2203450"/>
              <a:ext cx="234950" cy="1143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9"/>
            </p:blipFill>
            <p:spPr>
              <a:xfrm>
                <a:off x="5803900" y="2203450"/>
                <a:ext cx="2349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0" name="墨迹 49"/>
              <p14:cNvContentPartPr/>
              <p14:nvPr/>
            </p14:nvContentPartPr>
            <p14:xfrm>
              <a:off x="6915150" y="2012950"/>
              <a:ext cx="120650" cy="1397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101"/>
            </p:blipFill>
            <p:spPr>
              <a:xfrm>
                <a:off x="6915150" y="2012950"/>
                <a:ext cx="1206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1" name="墨迹 50"/>
              <p14:cNvContentPartPr/>
              <p14:nvPr/>
            </p14:nvContentPartPr>
            <p14:xfrm>
              <a:off x="6985000" y="2095500"/>
              <a:ext cx="38100" cy="1651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3"/>
            </p:blipFill>
            <p:spPr>
              <a:xfrm>
                <a:off x="6985000" y="2095500"/>
                <a:ext cx="381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2" name="墨迹 51"/>
              <p14:cNvContentPartPr/>
              <p14:nvPr/>
            </p14:nvContentPartPr>
            <p14:xfrm>
              <a:off x="7131050" y="2019300"/>
              <a:ext cx="25400" cy="190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5"/>
            </p:blipFill>
            <p:spPr>
              <a:xfrm>
                <a:off x="7131050" y="2019300"/>
                <a:ext cx="25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3" name="墨迹 52"/>
              <p14:cNvContentPartPr/>
              <p14:nvPr/>
            </p14:nvContentPartPr>
            <p14:xfrm>
              <a:off x="7086600" y="2076450"/>
              <a:ext cx="1270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73"/>
            </p:blipFill>
            <p:spPr>
              <a:xfrm>
                <a:off x="7086600" y="2076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4" name="墨迹 53"/>
              <p14:cNvContentPartPr/>
              <p14:nvPr/>
            </p14:nvContentPartPr>
            <p14:xfrm>
              <a:off x="7080250" y="2127250"/>
              <a:ext cx="57150" cy="63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8"/>
            </p:blipFill>
            <p:spPr>
              <a:xfrm>
                <a:off x="7080250" y="2127250"/>
                <a:ext cx="57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5" name="墨迹 54"/>
              <p14:cNvContentPartPr/>
              <p14:nvPr/>
            </p14:nvContentPartPr>
            <p14:xfrm>
              <a:off x="7048500" y="2159000"/>
              <a:ext cx="120650" cy="254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10"/>
            </p:blipFill>
            <p:spPr>
              <a:xfrm>
                <a:off x="7048500" y="2159000"/>
                <a:ext cx="120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6" name="墨迹 55"/>
              <p14:cNvContentPartPr/>
              <p14:nvPr/>
            </p14:nvContentPartPr>
            <p14:xfrm>
              <a:off x="7086600" y="2171700"/>
              <a:ext cx="88900" cy="889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2"/>
            </p:blipFill>
            <p:spPr>
              <a:xfrm>
                <a:off x="7086600" y="2171700"/>
                <a:ext cx="88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7" name="墨迹 56"/>
              <p14:cNvContentPartPr/>
              <p14:nvPr/>
            </p14:nvContentPartPr>
            <p14:xfrm>
              <a:off x="7239000" y="2038350"/>
              <a:ext cx="31750" cy="571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4"/>
            </p:blipFill>
            <p:spPr>
              <a:xfrm>
                <a:off x="7239000" y="2038350"/>
                <a:ext cx="31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58" name="墨迹 57"/>
              <p14:cNvContentPartPr/>
              <p14:nvPr/>
            </p14:nvContentPartPr>
            <p14:xfrm>
              <a:off x="7270750" y="1981200"/>
              <a:ext cx="69850" cy="635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6"/>
            </p:blipFill>
            <p:spPr>
              <a:xfrm>
                <a:off x="7270750" y="1981200"/>
                <a:ext cx="69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9" name="墨迹 58"/>
              <p14:cNvContentPartPr/>
              <p14:nvPr/>
            </p14:nvContentPartPr>
            <p14:xfrm>
              <a:off x="7219950" y="2095500"/>
              <a:ext cx="133350" cy="1587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8"/>
            </p:blipFill>
            <p:spPr>
              <a:xfrm>
                <a:off x="7219950" y="2095500"/>
                <a:ext cx="133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0" name="墨迹 59"/>
              <p14:cNvContentPartPr/>
              <p14:nvPr/>
            </p14:nvContentPartPr>
            <p14:xfrm>
              <a:off x="1816100" y="4438650"/>
              <a:ext cx="184150" cy="317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20"/>
            </p:blipFill>
            <p:spPr>
              <a:xfrm>
                <a:off x="1816100" y="4438650"/>
                <a:ext cx="184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1" name="墨迹 60"/>
              <p14:cNvContentPartPr/>
              <p14:nvPr/>
            </p14:nvContentPartPr>
            <p14:xfrm>
              <a:off x="1924050" y="4375150"/>
              <a:ext cx="19050" cy="3048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2"/>
            </p:blipFill>
            <p:spPr>
              <a:xfrm>
                <a:off x="1924050" y="4375150"/>
                <a:ext cx="190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2" name="墨迹 61"/>
              <p14:cNvContentPartPr/>
              <p14:nvPr/>
            </p14:nvContentPartPr>
            <p14:xfrm>
              <a:off x="1847850" y="4502150"/>
              <a:ext cx="69850" cy="1016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4"/>
            </p:blipFill>
            <p:spPr>
              <a:xfrm>
                <a:off x="1847850" y="4502150"/>
                <a:ext cx="698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3" name="墨迹 62"/>
              <p14:cNvContentPartPr/>
              <p14:nvPr/>
            </p14:nvContentPartPr>
            <p14:xfrm>
              <a:off x="1892300" y="4502150"/>
              <a:ext cx="95250" cy="825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6"/>
            </p:blipFill>
            <p:spPr>
              <a:xfrm>
                <a:off x="1892300" y="4502150"/>
                <a:ext cx="95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4" name="墨迹 63"/>
              <p14:cNvContentPartPr/>
              <p14:nvPr/>
            </p14:nvContentPartPr>
            <p14:xfrm>
              <a:off x="2012950" y="4387850"/>
              <a:ext cx="146050" cy="2921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8"/>
            </p:blipFill>
            <p:spPr>
              <a:xfrm>
                <a:off x="2012950" y="4387850"/>
                <a:ext cx="1460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5" name="墨迹 64"/>
              <p14:cNvContentPartPr/>
              <p14:nvPr/>
            </p14:nvContentPartPr>
            <p14:xfrm>
              <a:off x="2038350" y="4552950"/>
              <a:ext cx="69850" cy="444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30"/>
            </p:blipFill>
            <p:spPr>
              <a:xfrm>
                <a:off x="2038350" y="4552950"/>
                <a:ext cx="69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6" name="墨迹 65"/>
              <p14:cNvContentPartPr/>
              <p14:nvPr/>
            </p14:nvContentPartPr>
            <p14:xfrm>
              <a:off x="2159000" y="4476750"/>
              <a:ext cx="44450" cy="889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2"/>
            </p:blipFill>
            <p:spPr>
              <a:xfrm>
                <a:off x="2159000" y="4476750"/>
                <a:ext cx="444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67" name="墨迹 66"/>
              <p14:cNvContentPartPr/>
              <p14:nvPr/>
            </p14:nvContentPartPr>
            <p14:xfrm>
              <a:off x="2184400" y="4540250"/>
              <a:ext cx="25400" cy="1016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4"/>
            </p:blipFill>
            <p:spPr>
              <a:xfrm>
                <a:off x="2184400" y="4540250"/>
                <a:ext cx="25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68" name="墨迹 67"/>
              <p14:cNvContentPartPr/>
              <p14:nvPr/>
            </p14:nvContentPartPr>
            <p14:xfrm>
              <a:off x="2266950" y="4457700"/>
              <a:ext cx="76200" cy="444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6"/>
            </p:blipFill>
            <p:spPr>
              <a:xfrm>
                <a:off x="2266950" y="4457700"/>
                <a:ext cx="76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69" name="墨迹 68"/>
              <p14:cNvContentPartPr/>
              <p14:nvPr/>
            </p14:nvContentPartPr>
            <p14:xfrm>
              <a:off x="2254250" y="4540250"/>
              <a:ext cx="120650" cy="381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8"/>
            </p:blipFill>
            <p:spPr>
              <a:xfrm>
                <a:off x="2254250" y="4540250"/>
                <a:ext cx="1206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0" name="墨迹 69"/>
              <p14:cNvContentPartPr/>
              <p14:nvPr/>
            </p14:nvContentPartPr>
            <p14:xfrm>
              <a:off x="2317750" y="4425950"/>
              <a:ext cx="19050" cy="2349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40"/>
            </p:blipFill>
            <p:spPr>
              <a:xfrm>
                <a:off x="2317750" y="4425950"/>
                <a:ext cx="19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1" name="墨迹 70"/>
              <p14:cNvContentPartPr/>
              <p14:nvPr/>
            </p14:nvContentPartPr>
            <p14:xfrm>
              <a:off x="4235450" y="4121150"/>
              <a:ext cx="228600" cy="698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42"/>
            </p:blipFill>
            <p:spPr>
              <a:xfrm>
                <a:off x="4235450" y="4121150"/>
                <a:ext cx="2286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2" name="墨迹 71"/>
              <p14:cNvContentPartPr/>
              <p14:nvPr/>
            </p14:nvContentPartPr>
            <p14:xfrm>
              <a:off x="4368800" y="4083050"/>
              <a:ext cx="6350" cy="1270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4"/>
            </p:blipFill>
            <p:spPr>
              <a:xfrm>
                <a:off x="4368800" y="4083050"/>
                <a:ext cx="63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3" name="墨迹 72"/>
              <p14:cNvContentPartPr/>
              <p14:nvPr/>
            </p14:nvContentPartPr>
            <p14:xfrm>
              <a:off x="4381500" y="4102100"/>
              <a:ext cx="38100" cy="1270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6"/>
            </p:blipFill>
            <p:spPr>
              <a:xfrm>
                <a:off x="4381500" y="4102100"/>
                <a:ext cx="381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4" name="墨迹 73"/>
              <p14:cNvContentPartPr/>
              <p14:nvPr/>
            </p14:nvContentPartPr>
            <p14:xfrm>
              <a:off x="4318000" y="4235450"/>
              <a:ext cx="152400" cy="1016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8"/>
            </p:blipFill>
            <p:spPr>
              <a:xfrm>
                <a:off x="4318000" y="4235450"/>
                <a:ext cx="152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5" name="墨迹 74"/>
              <p14:cNvContentPartPr/>
              <p14:nvPr/>
            </p14:nvContentPartPr>
            <p14:xfrm>
              <a:off x="4375150" y="4248150"/>
              <a:ext cx="19050" cy="1651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50"/>
            </p:blipFill>
            <p:spPr>
              <a:xfrm>
                <a:off x="4375150" y="4248150"/>
                <a:ext cx="190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6" name="墨迹 75"/>
              <p14:cNvContentPartPr/>
              <p14:nvPr/>
            </p14:nvContentPartPr>
            <p14:xfrm>
              <a:off x="4578350" y="4114800"/>
              <a:ext cx="76200" cy="381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52"/>
            </p:blipFill>
            <p:spPr>
              <a:xfrm>
                <a:off x="4578350" y="4114800"/>
                <a:ext cx="76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77" name="墨迹 76"/>
              <p14:cNvContentPartPr/>
              <p14:nvPr/>
            </p14:nvContentPartPr>
            <p14:xfrm>
              <a:off x="4565650" y="4159250"/>
              <a:ext cx="12700" cy="1016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4"/>
            </p:blipFill>
            <p:spPr>
              <a:xfrm>
                <a:off x="4565650" y="4159250"/>
                <a:ext cx="12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78" name="墨迹 77"/>
              <p14:cNvContentPartPr/>
              <p14:nvPr/>
            </p14:nvContentPartPr>
            <p14:xfrm>
              <a:off x="4572000" y="4184650"/>
              <a:ext cx="88900" cy="889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6"/>
            </p:blipFill>
            <p:spPr>
              <a:xfrm>
                <a:off x="4572000" y="4184650"/>
                <a:ext cx="88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79" name="墨迹 78"/>
              <p14:cNvContentPartPr/>
              <p14:nvPr/>
            </p14:nvContentPartPr>
            <p14:xfrm>
              <a:off x="4514850" y="4337050"/>
              <a:ext cx="12700" cy="254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8"/>
            </p:blipFill>
            <p:spPr>
              <a:xfrm>
                <a:off x="4514850" y="4337050"/>
                <a:ext cx="12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0" name="墨迹 79"/>
              <p14:cNvContentPartPr/>
              <p14:nvPr/>
            </p14:nvContentPartPr>
            <p14:xfrm>
              <a:off x="4572000" y="4343400"/>
              <a:ext cx="31750" cy="190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60"/>
            </p:blipFill>
            <p:spPr>
              <a:xfrm>
                <a:off x="4572000" y="4343400"/>
                <a:ext cx="31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1" name="墨迹 80"/>
              <p14:cNvContentPartPr/>
              <p14:nvPr/>
            </p14:nvContentPartPr>
            <p14:xfrm>
              <a:off x="4654550" y="4318000"/>
              <a:ext cx="19050" cy="254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62"/>
            </p:blipFill>
            <p:spPr>
              <a:xfrm>
                <a:off x="4654550" y="4318000"/>
                <a:ext cx="19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2" name="墨迹 81"/>
              <p14:cNvContentPartPr/>
              <p14:nvPr/>
            </p14:nvContentPartPr>
            <p14:xfrm>
              <a:off x="4699000" y="4305300"/>
              <a:ext cx="38100" cy="1270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4"/>
            </p:blipFill>
            <p:spPr>
              <a:xfrm>
                <a:off x="4699000" y="4305300"/>
                <a:ext cx="381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3" name="墨迹 82"/>
              <p14:cNvContentPartPr/>
              <p14:nvPr/>
            </p14:nvContentPartPr>
            <p14:xfrm>
              <a:off x="7289800" y="3822700"/>
              <a:ext cx="44450" cy="2730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6"/>
            </p:blipFill>
            <p:spPr>
              <a:xfrm>
                <a:off x="7289800" y="3822700"/>
                <a:ext cx="444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4" name="墨迹 83"/>
              <p14:cNvContentPartPr/>
              <p14:nvPr/>
            </p14:nvContentPartPr>
            <p14:xfrm>
              <a:off x="7346950" y="3867150"/>
              <a:ext cx="190500" cy="2540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8"/>
            </p:blipFill>
            <p:spPr>
              <a:xfrm>
                <a:off x="7346950" y="3867150"/>
                <a:ext cx="1905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5" name="墨迹 84"/>
              <p14:cNvContentPartPr/>
              <p14:nvPr/>
            </p14:nvContentPartPr>
            <p14:xfrm>
              <a:off x="7372350" y="4025900"/>
              <a:ext cx="95250" cy="127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70"/>
            </p:blipFill>
            <p:spPr>
              <a:xfrm>
                <a:off x="7372350" y="4025900"/>
                <a:ext cx="95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86" name="墨迹 85"/>
              <p14:cNvContentPartPr/>
              <p14:nvPr/>
            </p14:nvContentPartPr>
            <p14:xfrm>
              <a:off x="7442200" y="3937000"/>
              <a:ext cx="12700" cy="1460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72"/>
            </p:blipFill>
            <p:spPr>
              <a:xfrm>
                <a:off x="7442200" y="3937000"/>
                <a:ext cx="127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87" name="墨迹 86"/>
              <p14:cNvContentPartPr/>
              <p14:nvPr/>
            </p14:nvContentPartPr>
            <p14:xfrm>
              <a:off x="7651750" y="3886200"/>
              <a:ext cx="69850" cy="1778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4"/>
            </p:blipFill>
            <p:spPr>
              <a:xfrm>
                <a:off x="7651750" y="3886200"/>
                <a:ext cx="698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88" name="墨迹 87"/>
              <p14:cNvContentPartPr/>
              <p14:nvPr/>
            </p14:nvContentPartPr>
            <p14:xfrm>
              <a:off x="7715250" y="3943350"/>
              <a:ext cx="76200" cy="1270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6"/>
            </p:blipFill>
            <p:spPr>
              <a:xfrm>
                <a:off x="7715250" y="3943350"/>
                <a:ext cx="76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89" name="墨迹 88"/>
              <p14:cNvContentPartPr/>
              <p14:nvPr/>
            </p14:nvContentPartPr>
            <p14:xfrm>
              <a:off x="7734300" y="4013200"/>
              <a:ext cx="12700" cy="36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73"/>
            </p:blipFill>
            <p:spPr>
              <a:xfrm>
                <a:off x="7734300" y="4013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0" name="墨迹 89"/>
              <p14:cNvContentPartPr/>
              <p14:nvPr/>
            </p14:nvContentPartPr>
            <p14:xfrm>
              <a:off x="7854950" y="3962400"/>
              <a:ext cx="12700" cy="444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9"/>
            </p:blipFill>
            <p:spPr>
              <a:xfrm>
                <a:off x="7854950" y="3962400"/>
                <a:ext cx="127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1" name="墨迹 90"/>
              <p14:cNvContentPartPr/>
              <p14:nvPr/>
            </p14:nvContentPartPr>
            <p14:xfrm>
              <a:off x="7905750" y="3867150"/>
              <a:ext cx="25400" cy="3492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81"/>
            </p:blipFill>
            <p:spPr>
              <a:xfrm>
                <a:off x="7905750" y="3867150"/>
                <a:ext cx="254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2" name="墨迹 91"/>
              <p14:cNvContentPartPr/>
              <p14:nvPr/>
            </p14:nvContentPartPr>
            <p14:xfrm>
              <a:off x="7893050" y="4229100"/>
              <a:ext cx="12700" cy="36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73"/>
            </p:blipFill>
            <p:spPr>
              <a:xfrm>
                <a:off x="7893050" y="4229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3" name="墨迹 92"/>
              <p14:cNvContentPartPr/>
              <p14:nvPr/>
            </p14:nvContentPartPr>
            <p14:xfrm>
              <a:off x="5829300" y="5473700"/>
              <a:ext cx="165100" cy="2667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4"/>
            </p:blipFill>
            <p:spPr>
              <a:xfrm>
                <a:off x="5829300" y="5473700"/>
                <a:ext cx="1651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4" name="墨迹 93"/>
              <p14:cNvContentPartPr/>
              <p14:nvPr/>
            </p14:nvContentPartPr>
            <p14:xfrm>
              <a:off x="6000750" y="5505450"/>
              <a:ext cx="101600" cy="952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6"/>
            </p:blipFill>
            <p:spPr>
              <a:xfrm>
                <a:off x="6000750" y="5505450"/>
                <a:ext cx="1016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5" name="墨迹 94"/>
              <p14:cNvContentPartPr/>
              <p14:nvPr/>
            </p14:nvContentPartPr>
            <p14:xfrm>
              <a:off x="6038850" y="5524500"/>
              <a:ext cx="95250" cy="2540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8"/>
            </p:blipFill>
            <p:spPr>
              <a:xfrm>
                <a:off x="6038850" y="5524500"/>
                <a:ext cx="952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6" name="墨迹 95"/>
              <p14:cNvContentPartPr/>
              <p14:nvPr/>
            </p14:nvContentPartPr>
            <p14:xfrm>
              <a:off x="6045200" y="5683250"/>
              <a:ext cx="6350" cy="254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90"/>
            </p:blipFill>
            <p:spPr>
              <a:xfrm>
                <a:off x="6045200" y="5683250"/>
                <a:ext cx="6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7" name="墨迹 96"/>
              <p14:cNvContentPartPr/>
              <p14:nvPr/>
            </p14:nvContentPartPr>
            <p14:xfrm>
              <a:off x="6159500" y="5664200"/>
              <a:ext cx="12700" cy="635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2"/>
            </p:blipFill>
            <p:spPr>
              <a:xfrm>
                <a:off x="6159500" y="5664200"/>
                <a:ext cx="12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98" name="墨迹 97"/>
              <p14:cNvContentPartPr/>
              <p14:nvPr/>
            </p14:nvContentPartPr>
            <p14:xfrm>
              <a:off x="6242050" y="5556250"/>
              <a:ext cx="44450" cy="1714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4"/>
            </p:blipFill>
            <p:spPr>
              <a:xfrm>
                <a:off x="6242050" y="5556250"/>
                <a:ext cx="444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99" name="墨迹 98"/>
              <p14:cNvContentPartPr/>
              <p14:nvPr/>
            </p14:nvContentPartPr>
            <p14:xfrm>
              <a:off x="6362700" y="5524500"/>
              <a:ext cx="12700" cy="36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73"/>
            </p:blipFill>
            <p:spPr>
              <a:xfrm>
                <a:off x="6362700" y="5524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0" name="墨迹 99"/>
              <p14:cNvContentPartPr/>
              <p14:nvPr/>
            </p14:nvContentPartPr>
            <p14:xfrm>
              <a:off x="6362700" y="5556250"/>
              <a:ext cx="82550" cy="889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7"/>
            </p:blipFill>
            <p:spPr>
              <a:xfrm>
                <a:off x="6362700" y="5556250"/>
                <a:ext cx="825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1" name="墨迹 100"/>
              <p14:cNvContentPartPr/>
              <p14:nvPr/>
            </p14:nvContentPartPr>
            <p14:xfrm>
              <a:off x="6343650" y="5657850"/>
              <a:ext cx="38100" cy="762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9"/>
            </p:blipFill>
            <p:spPr>
              <a:xfrm>
                <a:off x="6343650" y="5657850"/>
                <a:ext cx="38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2" name="墨迹 101"/>
              <p14:cNvContentPartPr/>
              <p14:nvPr/>
            </p14:nvContentPartPr>
            <p14:xfrm>
              <a:off x="6407150" y="5594350"/>
              <a:ext cx="120650" cy="1651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1"/>
            </p:blipFill>
            <p:spPr>
              <a:xfrm>
                <a:off x="6407150" y="5594350"/>
                <a:ext cx="120650" cy="165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3174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3174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16</a:t>
            </a:fld>
            <a:r>
              <a:rPr lang="en-US" altLang="zh-CN" sz="1000" dirty="0"/>
              <a:t>/53</a:t>
            </a:r>
          </a:p>
        </p:txBody>
      </p:sp>
      <p:sp>
        <p:nvSpPr>
          <p:cNvPr id="317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9.2 </a:t>
            </a:r>
            <a:r>
              <a:rPr lang="zh-CN" altLang="en-US" dirty="0"/>
              <a:t>可见性</a:t>
            </a:r>
          </a:p>
        </p:txBody>
      </p:sp>
      <p:sp>
        <p:nvSpPr>
          <p:cNvPr id="317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可见性</a:t>
            </a:r>
          </a:p>
          <a:p>
            <a:pPr lvl="1" eaLnBrk="1" hangingPunct="1"/>
            <a:r>
              <a:rPr lang="zh-CN" altLang="en-US" dirty="0"/>
              <a:t>描述了</a:t>
            </a:r>
            <a:r>
              <a:rPr lang="zh-CN" altLang="en-US" u="sng" dirty="0"/>
              <a:t>类目的构成</a:t>
            </a:r>
            <a:r>
              <a:rPr lang="zh-CN" altLang="en-US" dirty="0"/>
              <a:t>（如属性和操作）：能否为其他的类目所使用</a:t>
            </a:r>
          </a:p>
          <a:p>
            <a:pPr eaLnBrk="1" hangingPunct="1"/>
            <a:r>
              <a:rPr lang="zh-CN" altLang="en-US" dirty="0"/>
              <a:t>可分为四类</a:t>
            </a:r>
            <a:endParaRPr lang="en-US" altLang="zh-CN" dirty="0"/>
          </a:p>
          <a:p>
            <a:pPr lvl="1" eaLnBrk="1" hangingPunct="1"/>
            <a:r>
              <a:rPr lang="zh-CN" altLang="en-US" b="1" dirty="0"/>
              <a:t>公用可见性</a:t>
            </a:r>
            <a:r>
              <a:rPr lang="zh-CN" altLang="en-US" dirty="0"/>
              <a:t>（</a:t>
            </a:r>
            <a:r>
              <a:rPr lang="en-US" altLang="zh-CN" dirty="0"/>
              <a:t>public</a:t>
            </a:r>
            <a:r>
              <a:rPr lang="zh-CN" altLang="en-US" dirty="0"/>
              <a:t>），类目的构成可以被任何别的类目访问</a:t>
            </a:r>
            <a:r>
              <a:rPr lang="zh-CN" altLang="en-US" dirty="0">
                <a:latin typeface="Times New Roman" panose="02020603050405020304" pitchFamily="18" charset="0"/>
              </a:rPr>
              <a:t>‘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endParaRPr lang="en-US" altLang="zh-CN" dirty="0"/>
          </a:p>
          <a:p>
            <a:pPr lvl="1" eaLnBrk="1" hangingPunct="1"/>
            <a:r>
              <a:rPr lang="zh-CN" altLang="en-US" b="1" dirty="0"/>
              <a:t>保护可见性</a:t>
            </a:r>
            <a:r>
              <a:rPr lang="en-US" altLang="zh-CN" dirty="0"/>
              <a:t>(protected)</a:t>
            </a:r>
            <a:r>
              <a:rPr lang="zh-CN" altLang="en-US" dirty="0"/>
              <a:t>，类目的构成可以被此类目的导出类目访问</a:t>
            </a:r>
            <a:r>
              <a:rPr lang="zh-CN" altLang="en-US" dirty="0">
                <a:latin typeface="Times New Roman" panose="02020603050405020304" pitchFamily="18" charset="0"/>
              </a:rPr>
              <a:t>‘</a:t>
            </a:r>
            <a:r>
              <a:rPr lang="en-US" altLang="zh-CN" dirty="0"/>
              <a:t>#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endParaRPr lang="zh-CN" altLang="en-US" dirty="0"/>
          </a:p>
          <a:p>
            <a:pPr lvl="1" eaLnBrk="1" hangingPunct="1"/>
            <a:r>
              <a:rPr lang="zh-CN" altLang="en-US" b="1" dirty="0"/>
              <a:t>私有可见性</a:t>
            </a:r>
            <a:r>
              <a:rPr lang="en-US" altLang="zh-CN" dirty="0"/>
              <a:t>(private)</a:t>
            </a:r>
            <a:r>
              <a:rPr lang="zh-CN" altLang="en-US" dirty="0"/>
              <a:t>，类目的构成只能被此类目本身的操作访问</a:t>
            </a:r>
            <a:r>
              <a:rPr lang="zh-CN" altLang="en-US" dirty="0">
                <a:latin typeface="Times New Roman" panose="02020603050405020304" pitchFamily="18" charset="0"/>
              </a:rPr>
              <a:t>‘</a:t>
            </a:r>
            <a:r>
              <a:rPr lang="en-US" altLang="zh-CN" dirty="0"/>
              <a:t>-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endParaRPr lang="zh-CN" altLang="en-US" dirty="0"/>
          </a:p>
          <a:p>
            <a:pPr lvl="1" eaLnBrk="1" hangingPunct="1"/>
            <a:r>
              <a:rPr lang="zh-CN" altLang="en-US" b="1" dirty="0"/>
              <a:t>模型包可见性</a:t>
            </a:r>
            <a:r>
              <a:rPr lang="en-US" altLang="zh-CN" b="1" dirty="0"/>
              <a:t>(</a:t>
            </a:r>
            <a:r>
              <a:rPr lang="en-US" altLang="zh-CN" dirty="0"/>
              <a:t>package  ~)</a:t>
            </a:r>
            <a:r>
              <a:rPr lang="zh-CN" altLang="en-US" b="1" dirty="0"/>
              <a:t> </a:t>
            </a:r>
            <a:r>
              <a:rPr lang="zh-CN" altLang="en-US" dirty="0"/>
              <a:t>：仅可以被定义在同一模型包内的类目访问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295650" y="1422400"/>
              <a:ext cx="787400" cy="679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295650" y="1422400"/>
                <a:ext cx="78740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4629150" y="1917700"/>
              <a:ext cx="546100" cy="444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4629150" y="1917700"/>
                <a:ext cx="5461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/>
              <p14:cNvContentPartPr/>
              <p14:nvPr/>
            </p14:nvContentPartPr>
            <p14:xfrm>
              <a:off x="5543550" y="1898650"/>
              <a:ext cx="514350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5543550" y="1898650"/>
                <a:ext cx="514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墨迹 4"/>
              <p14:cNvContentPartPr/>
              <p14:nvPr/>
            </p14:nvContentPartPr>
            <p14:xfrm>
              <a:off x="6699250" y="1974850"/>
              <a:ext cx="1638300" cy="171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6699250" y="1974850"/>
                <a:ext cx="16383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墨迹 5"/>
              <p14:cNvContentPartPr/>
              <p14:nvPr/>
            </p14:nvContentPartPr>
            <p14:xfrm>
              <a:off x="1568450" y="2241550"/>
              <a:ext cx="1460500" cy="127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1568450" y="2241550"/>
                <a:ext cx="1460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墨迹 6"/>
              <p14:cNvContentPartPr/>
              <p14:nvPr/>
            </p14:nvContentPartPr>
            <p14:xfrm>
              <a:off x="1155700" y="1149350"/>
              <a:ext cx="1066800" cy="292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1155700" y="1149350"/>
                <a:ext cx="10668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墨迹 7"/>
              <p14:cNvContentPartPr/>
              <p14:nvPr/>
            </p14:nvContentPartPr>
            <p14:xfrm>
              <a:off x="2501900" y="1060450"/>
              <a:ext cx="25400" cy="38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6"/>
            </p:blipFill>
            <p:spPr>
              <a:xfrm>
                <a:off x="2501900" y="1060450"/>
                <a:ext cx="25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墨迹 8"/>
              <p14:cNvContentPartPr/>
              <p14:nvPr/>
            </p14:nvContentPartPr>
            <p14:xfrm>
              <a:off x="2603500" y="1047750"/>
              <a:ext cx="360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8"/>
            </p:blipFill>
            <p:spPr>
              <a:xfrm>
                <a:off x="2603500" y="1047750"/>
                <a:ext cx="36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墨迹 9"/>
              <p14:cNvContentPartPr/>
              <p14:nvPr/>
            </p14:nvContentPartPr>
            <p14:xfrm>
              <a:off x="2425700" y="1073150"/>
              <a:ext cx="190500" cy="38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0"/>
            </p:blipFill>
            <p:spPr>
              <a:xfrm>
                <a:off x="2425700" y="1073150"/>
                <a:ext cx="1905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墨迹 10"/>
              <p14:cNvContentPartPr/>
              <p14:nvPr/>
            </p14:nvContentPartPr>
            <p14:xfrm>
              <a:off x="2546350" y="1003300"/>
              <a:ext cx="31750" cy="203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2"/>
            </p:blipFill>
            <p:spPr>
              <a:xfrm>
                <a:off x="2546350" y="1003300"/>
                <a:ext cx="317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墨迹 11"/>
              <p14:cNvContentPartPr/>
              <p14:nvPr/>
            </p14:nvContentPartPr>
            <p14:xfrm>
              <a:off x="2489200" y="1117600"/>
              <a:ext cx="44450" cy="571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4"/>
            </p:blipFill>
            <p:spPr>
              <a:xfrm>
                <a:off x="2489200" y="1117600"/>
                <a:ext cx="444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墨迹 12"/>
              <p14:cNvContentPartPr/>
              <p14:nvPr/>
            </p14:nvContentPartPr>
            <p14:xfrm>
              <a:off x="2520950" y="1092200"/>
              <a:ext cx="88900" cy="825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6"/>
            </p:blipFill>
            <p:spPr>
              <a:xfrm>
                <a:off x="2520950" y="1092200"/>
                <a:ext cx="889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墨迹 13"/>
              <p14:cNvContentPartPr/>
              <p14:nvPr/>
            </p14:nvContentPartPr>
            <p14:xfrm>
              <a:off x="2457450" y="1187450"/>
              <a:ext cx="95250" cy="120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8"/>
            </p:blipFill>
            <p:spPr>
              <a:xfrm>
                <a:off x="2457450" y="1187450"/>
                <a:ext cx="952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墨迹 14"/>
              <p14:cNvContentPartPr/>
              <p14:nvPr/>
            </p14:nvContentPartPr>
            <p14:xfrm>
              <a:off x="2540000" y="1244600"/>
              <a:ext cx="76200" cy="50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0"/>
            </p:blipFill>
            <p:spPr>
              <a:xfrm>
                <a:off x="2540000" y="1244600"/>
                <a:ext cx="76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墨迹 15"/>
              <p14:cNvContentPartPr/>
              <p14:nvPr/>
            </p14:nvContentPartPr>
            <p14:xfrm>
              <a:off x="2673350" y="1104900"/>
              <a:ext cx="25400" cy="152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2"/>
            </p:blipFill>
            <p:spPr>
              <a:xfrm>
                <a:off x="2673350" y="1104900"/>
                <a:ext cx="254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墨迹 16"/>
              <p14:cNvContentPartPr/>
              <p14:nvPr/>
            </p14:nvContentPartPr>
            <p14:xfrm>
              <a:off x="2705100" y="1054100"/>
              <a:ext cx="133350" cy="2159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4"/>
            </p:blipFill>
            <p:spPr>
              <a:xfrm>
                <a:off x="2705100" y="1054100"/>
                <a:ext cx="1333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" name="墨迹 17"/>
              <p14:cNvContentPartPr/>
              <p14:nvPr/>
            </p14:nvContentPartPr>
            <p14:xfrm>
              <a:off x="2749550" y="1136650"/>
              <a:ext cx="38100" cy="12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6"/>
            </p:blipFill>
            <p:spPr>
              <a:xfrm>
                <a:off x="2749550" y="1136650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墨迹 18"/>
              <p14:cNvContentPartPr/>
              <p14:nvPr/>
            </p14:nvContentPartPr>
            <p14:xfrm>
              <a:off x="2736850" y="1174750"/>
              <a:ext cx="25400" cy="190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8"/>
            </p:blipFill>
            <p:spPr>
              <a:xfrm>
                <a:off x="2736850" y="1174750"/>
                <a:ext cx="25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" name="墨迹 19"/>
              <p14:cNvContentPartPr/>
              <p14:nvPr/>
            </p14:nvContentPartPr>
            <p14:xfrm>
              <a:off x="2736850" y="1225550"/>
              <a:ext cx="63500" cy="12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0"/>
            </p:blipFill>
            <p:spPr>
              <a:xfrm>
                <a:off x="2736850" y="1225550"/>
                <a:ext cx="63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" name="墨迹 20"/>
              <p14:cNvContentPartPr/>
              <p14:nvPr/>
            </p14:nvContentPartPr>
            <p14:xfrm>
              <a:off x="2946400" y="1104900"/>
              <a:ext cx="76200" cy="139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2"/>
            </p:blipFill>
            <p:spPr>
              <a:xfrm>
                <a:off x="2946400" y="1104900"/>
                <a:ext cx="762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墨迹 21"/>
              <p14:cNvContentPartPr/>
              <p14:nvPr/>
            </p14:nvContentPartPr>
            <p14:xfrm>
              <a:off x="2965450" y="1136650"/>
              <a:ext cx="95250" cy="139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4"/>
            </p:blipFill>
            <p:spPr>
              <a:xfrm>
                <a:off x="2965450" y="1136650"/>
                <a:ext cx="952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墨迹 22"/>
              <p14:cNvContentPartPr/>
              <p14:nvPr/>
            </p14:nvContentPartPr>
            <p14:xfrm>
              <a:off x="2959100" y="1092200"/>
              <a:ext cx="266700" cy="1968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6"/>
            </p:blipFill>
            <p:spPr>
              <a:xfrm>
                <a:off x="2959100" y="1092200"/>
                <a:ext cx="2667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4" name="墨迹 23"/>
              <p14:cNvContentPartPr/>
              <p14:nvPr/>
            </p14:nvContentPartPr>
            <p14:xfrm>
              <a:off x="3333750" y="1111250"/>
              <a:ext cx="76200" cy="12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8"/>
            </p:blipFill>
            <p:spPr>
              <a:xfrm>
                <a:off x="3333750" y="1111250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5" name="墨迹 24"/>
              <p14:cNvContentPartPr/>
              <p14:nvPr/>
            </p14:nvContentPartPr>
            <p14:xfrm>
              <a:off x="3390900" y="1079500"/>
              <a:ext cx="25400" cy="171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0"/>
            </p:blipFill>
            <p:spPr>
              <a:xfrm>
                <a:off x="3390900" y="1079500"/>
                <a:ext cx="254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6" name="墨迹 25"/>
              <p14:cNvContentPartPr/>
              <p14:nvPr/>
            </p14:nvContentPartPr>
            <p14:xfrm>
              <a:off x="3327400" y="1200150"/>
              <a:ext cx="50800" cy="31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2"/>
            </p:blipFill>
            <p:spPr>
              <a:xfrm>
                <a:off x="3327400" y="1200150"/>
                <a:ext cx="50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7" name="墨迹 26"/>
              <p14:cNvContentPartPr/>
              <p14:nvPr/>
            </p14:nvContentPartPr>
            <p14:xfrm>
              <a:off x="3384550" y="1162050"/>
              <a:ext cx="38100" cy="381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4"/>
            </p:blipFill>
            <p:spPr>
              <a:xfrm>
                <a:off x="3384550" y="1162050"/>
                <a:ext cx="38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8" name="墨迹 27"/>
              <p14:cNvContentPartPr/>
              <p14:nvPr/>
            </p14:nvContentPartPr>
            <p14:xfrm>
              <a:off x="3505200" y="1047750"/>
              <a:ext cx="114300" cy="273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6"/>
            </p:blipFill>
            <p:spPr>
              <a:xfrm>
                <a:off x="3505200" y="1047750"/>
                <a:ext cx="1143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9" name="墨迹 28"/>
              <p14:cNvContentPartPr/>
              <p14:nvPr/>
            </p14:nvContentPartPr>
            <p14:xfrm>
              <a:off x="3473450" y="1174750"/>
              <a:ext cx="82550" cy="571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8"/>
            </p:blipFill>
            <p:spPr>
              <a:xfrm>
                <a:off x="3473450" y="1174750"/>
                <a:ext cx="825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0" name="墨迹 29"/>
              <p14:cNvContentPartPr/>
              <p14:nvPr/>
            </p14:nvContentPartPr>
            <p14:xfrm>
              <a:off x="3784600" y="1073150"/>
              <a:ext cx="88900" cy="317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0"/>
            </p:blipFill>
            <p:spPr>
              <a:xfrm>
                <a:off x="3784600" y="1073150"/>
                <a:ext cx="889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1" name="墨迹 30"/>
              <p14:cNvContentPartPr/>
              <p14:nvPr/>
            </p14:nvContentPartPr>
            <p14:xfrm>
              <a:off x="3740150" y="1079500"/>
              <a:ext cx="101600" cy="158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2"/>
            </p:blipFill>
            <p:spPr>
              <a:xfrm>
                <a:off x="3740150" y="1079500"/>
                <a:ext cx="1016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2" name="墨迹 31"/>
              <p14:cNvContentPartPr/>
              <p14:nvPr/>
            </p14:nvContentPartPr>
            <p14:xfrm>
              <a:off x="3803650" y="977900"/>
              <a:ext cx="209550" cy="323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4"/>
            </p:blipFill>
            <p:spPr>
              <a:xfrm>
                <a:off x="3803650" y="977900"/>
                <a:ext cx="2095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3" name="墨迹 32"/>
              <p14:cNvContentPartPr/>
              <p14:nvPr/>
            </p14:nvContentPartPr>
            <p14:xfrm>
              <a:off x="3848100" y="1092200"/>
              <a:ext cx="101600" cy="152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6"/>
            </p:blipFill>
            <p:spPr>
              <a:xfrm>
                <a:off x="3848100" y="1092200"/>
                <a:ext cx="1016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4" name="墨迹 33"/>
              <p14:cNvContentPartPr/>
              <p14:nvPr/>
            </p14:nvContentPartPr>
            <p14:xfrm>
              <a:off x="3892550" y="996950"/>
              <a:ext cx="1270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8"/>
            </p:blipFill>
            <p:spPr>
              <a:xfrm>
                <a:off x="3892550" y="996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5" name="墨迹 34"/>
              <p14:cNvContentPartPr/>
              <p14:nvPr/>
            </p14:nvContentPartPr>
            <p14:xfrm>
              <a:off x="4159250" y="1003300"/>
              <a:ext cx="114300" cy="952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0"/>
            </p:blipFill>
            <p:spPr>
              <a:xfrm>
                <a:off x="4159250" y="1003300"/>
                <a:ext cx="1143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6" name="墨迹 35"/>
              <p14:cNvContentPartPr/>
              <p14:nvPr/>
            </p14:nvContentPartPr>
            <p14:xfrm>
              <a:off x="4127500" y="1117600"/>
              <a:ext cx="25400" cy="1397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2"/>
            </p:blipFill>
            <p:spPr>
              <a:xfrm>
                <a:off x="4127500" y="1117600"/>
                <a:ext cx="254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7" name="墨迹 36"/>
              <p14:cNvContentPartPr/>
              <p14:nvPr/>
            </p14:nvContentPartPr>
            <p14:xfrm>
              <a:off x="4146550" y="1073150"/>
              <a:ext cx="241300" cy="1968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4"/>
            </p:blipFill>
            <p:spPr>
              <a:xfrm>
                <a:off x="4146550" y="1073150"/>
                <a:ext cx="241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8" name="墨迹 37"/>
              <p14:cNvContentPartPr/>
              <p14:nvPr/>
            </p14:nvContentPartPr>
            <p14:xfrm>
              <a:off x="4451350" y="1009650"/>
              <a:ext cx="107950" cy="1270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6"/>
            </p:blipFill>
            <p:spPr>
              <a:xfrm>
                <a:off x="4451350" y="1009650"/>
                <a:ext cx="1079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9" name="墨迹 38"/>
              <p14:cNvContentPartPr/>
              <p14:nvPr/>
            </p14:nvContentPartPr>
            <p14:xfrm>
              <a:off x="4489450" y="1085850"/>
              <a:ext cx="31750" cy="762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8"/>
            </p:blipFill>
            <p:spPr>
              <a:xfrm>
                <a:off x="4489450" y="1085850"/>
                <a:ext cx="317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0" name="墨迹 39"/>
              <p14:cNvContentPartPr/>
              <p14:nvPr/>
            </p14:nvContentPartPr>
            <p14:xfrm>
              <a:off x="4584700" y="1092200"/>
              <a:ext cx="50800" cy="254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80"/>
            </p:blipFill>
            <p:spPr>
              <a:xfrm>
                <a:off x="4584700" y="1092200"/>
                <a:ext cx="50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1" name="墨迹 40"/>
              <p14:cNvContentPartPr/>
              <p14:nvPr/>
            </p14:nvContentPartPr>
            <p14:xfrm>
              <a:off x="4521200" y="1136650"/>
              <a:ext cx="19050" cy="952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2"/>
            </p:blipFill>
            <p:spPr>
              <a:xfrm>
                <a:off x="4521200" y="1136650"/>
                <a:ext cx="19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2" name="墨迹 41"/>
              <p14:cNvContentPartPr/>
              <p14:nvPr/>
            </p14:nvContentPartPr>
            <p14:xfrm>
              <a:off x="4527550" y="1193800"/>
              <a:ext cx="76200" cy="635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4"/>
            </p:blipFill>
            <p:spPr>
              <a:xfrm>
                <a:off x="4527550" y="1193800"/>
                <a:ext cx="762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3" name="墨迹 42"/>
              <p14:cNvContentPartPr/>
              <p14:nvPr/>
            </p14:nvContentPartPr>
            <p14:xfrm>
              <a:off x="4768850" y="1054100"/>
              <a:ext cx="6350" cy="254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6"/>
            </p:blipFill>
            <p:spPr>
              <a:xfrm>
                <a:off x="4768850" y="1054100"/>
                <a:ext cx="6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4" name="墨迹 43"/>
              <p14:cNvContentPartPr/>
              <p14:nvPr/>
            </p14:nvContentPartPr>
            <p14:xfrm>
              <a:off x="4730750" y="1022350"/>
              <a:ext cx="88900" cy="1778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8"/>
            </p:blipFill>
            <p:spPr>
              <a:xfrm>
                <a:off x="4730750" y="1022350"/>
                <a:ext cx="889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5" name="墨迹 44"/>
              <p14:cNvContentPartPr/>
              <p14:nvPr/>
            </p14:nvContentPartPr>
            <p14:xfrm>
              <a:off x="4660900" y="1079500"/>
              <a:ext cx="196850" cy="1651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90"/>
            </p:blipFill>
            <p:spPr>
              <a:xfrm>
                <a:off x="4660900" y="1079500"/>
                <a:ext cx="196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6" name="墨迹 45"/>
              <p14:cNvContentPartPr/>
              <p14:nvPr/>
            </p14:nvContentPartPr>
            <p14:xfrm>
              <a:off x="4972050" y="1028700"/>
              <a:ext cx="158750" cy="254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2"/>
            </p:blipFill>
            <p:spPr>
              <a:xfrm>
                <a:off x="4972050" y="1028700"/>
                <a:ext cx="158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7" name="墨迹 46"/>
              <p14:cNvContentPartPr/>
              <p14:nvPr/>
            </p14:nvContentPartPr>
            <p14:xfrm>
              <a:off x="5016500" y="990600"/>
              <a:ext cx="31750" cy="1968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4"/>
            </p:blipFill>
            <p:spPr>
              <a:xfrm>
                <a:off x="5016500" y="990600"/>
                <a:ext cx="317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8" name="墨迹 47"/>
              <p14:cNvContentPartPr/>
              <p14:nvPr/>
            </p14:nvContentPartPr>
            <p14:xfrm>
              <a:off x="5118100" y="996950"/>
              <a:ext cx="6350" cy="2413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6"/>
            </p:blipFill>
            <p:spPr>
              <a:xfrm>
                <a:off x="5118100" y="996950"/>
                <a:ext cx="63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49" name="墨迹 48"/>
              <p14:cNvContentPartPr/>
              <p14:nvPr/>
            </p14:nvContentPartPr>
            <p14:xfrm>
              <a:off x="5073650" y="1085850"/>
              <a:ext cx="19050" cy="190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8"/>
            </p:blipFill>
            <p:spPr>
              <a:xfrm>
                <a:off x="5073650" y="1085850"/>
                <a:ext cx="19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0" name="墨迹 49"/>
              <p14:cNvContentPartPr/>
              <p14:nvPr/>
            </p14:nvContentPartPr>
            <p14:xfrm>
              <a:off x="5041900" y="1123950"/>
              <a:ext cx="12700" cy="36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68"/>
            </p:blipFill>
            <p:spPr>
              <a:xfrm>
                <a:off x="5041900" y="1123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1" name="墨迹 50"/>
              <p14:cNvContentPartPr/>
              <p14:nvPr/>
            </p14:nvContentPartPr>
            <p14:xfrm>
              <a:off x="4972050" y="1162050"/>
              <a:ext cx="114300" cy="1397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1"/>
            </p:blipFill>
            <p:spPr>
              <a:xfrm>
                <a:off x="4972050" y="1162050"/>
                <a:ext cx="114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2" name="墨迹 51"/>
              <p14:cNvContentPartPr/>
              <p14:nvPr/>
            </p14:nvContentPartPr>
            <p14:xfrm>
              <a:off x="5035550" y="1225550"/>
              <a:ext cx="101600" cy="317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3"/>
            </p:blipFill>
            <p:spPr>
              <a:xfrm>
                <a:off x="5035550" y="1225550"/>
                <a:ext cx="1016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3" name="墨迹 52"/>
              <p14:cNvContentPartPr/>
              <p14:nvPr/>
            </p14:nvContentPartPr>
            <p14:xfrm>
              <a:off x="5194300" y="1054100"/>
              <a:ext cx="69850" cy="1651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5"/>
            </p:blipFill>
            <p:spPr>
              <a:xfrm>
                <a:off x="5194300" y="1054100"/>
                <a:ext cx="69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4" name="墨迹 53"/>
              <p14:cNvContentPartPr/>
              <p14:nvPr/>
            </p14:nvContentPartPr>
            <p14:xfrm>
              <a:off x="5238750" y="1085850"/>
              <a:ext cx="177800" cy="889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7"/>
            </p:blipFill>
            <p:spPr>
              <a:xfrm>
                <a:off x="5238750" y="1085850"/>
                <a:ext cx="1778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5" name="墨迹 54"/>
              <p14:cNvContentPartPr/>
              <p14:nvPr/>
            </p14:nvContentPartPr>
            <p14:xfrm>
              <a:off x="5327650" y="1066800"/>
              <a:ext cx="38100" cy="889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9"/>
            </p:blipFill>
            <p:spPr>
              <a:xfrm>
                <a:off x="5327650" y="1066800"/>
                <a:ext cx="381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6" name="墨迹 55"/>
              <p14:cNvContentPartPr/>
              <p14:nvPr/>
            </p14:nvContentPartPr>
            <p14:xfrm>
              <a:off x="5283200" y="1079500"/>
              <a:ext cx="184150" cy="1651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1"/>
            </p:blipFill>
            <p:spPr>
              <a:xfrm>
                <a:off x="5283200" y="1079500"/>
                <a:ext cx="1841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7" name="墨迹 56"/>
              <p14:cNvContentPartPr/>
              <p14:nvPr/>
            </p14:nvContentPartPr>
            <p14:xfrm>
              <a:off x="5518150" y="1009650"/>
              <a:ext cx="12700" cy="190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3"/>
            </p:blipFill>
            <p:spPr>
              <a:xfrm>
                <a:off x="5518150" y="1009650"/>
                <a:ext cx="12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8" name="墨迹 57"/>
              <p14:cNvContentPartPr/>
              <p14:nvPr/>
            </p14:nvContentPartPr>
            <p14:xfrm>
              <a:off x="5607050" y="1009650"/>
              <a:ext cx="19050" cy="381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5"/>
            </p:blipFill>
            <p:spPr>
              <a:xfrm>
                <a:off x="5607050" y="1009650"/>
                <a:ext cx="19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9" name="墨迹 58"/>
              <p14:cNvContentPartPr/>
              <p14:nvPr/>
            </p14:nvContentPartPr>
            <p14:xfrm>
              <a:off x="5505450" y="1054100"/>
              <a:ext cx="101600" cy="127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7"/>
            </p:blipFill>
            <p:spPr>
              <a:xfrm>
                <a:off x="5505450" y="105410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0" name="墨迹 59"/>
              <p14:cNvContentPartPr/>
              <p14:nvPr/>
            </p14:nvContentPartPr>
            <p14:xfrm>
              <a:off x="5588000" y="1003300"/>
              <a:ext cx="6350" cy="1905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9"/>
            </p:blipFill>
            <p:spPr>
              <a:xfrm>
                <a:off x="5588000" y="1003300"/>
                <a:ext cx="6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1" name="墨迹 60"/>
              <p14:cNvContentPartPr/>
              <p14:nvPr/>
            </p14:nvContentPartPr>
            <p14:xfrm>
              <a:off x="5505450" y="1111250"/>
              <a:ext cx="76200" cy="381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1"/>
            </p:blipFill>
            <p:spPr>
              <a:xfrm>
                <a:off x="5505450" y="1111250"/>
                <a:ext cx="76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2" name="墨迹 61"/>
              <p14:cNvContentPartPr/>
              <p14:nvPr/>
            </p14:nvContentPartPr>
            <p14:xfrm>
              <a:off x="5537200" y="1098550"/>
              <a:ext cx="107950" cy="1651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3"/>
            </p:blipFill>
            <p:spPr>
              <a:xfrm>
                <a:off x="5537200" y="1098550"/>
                <a:ext cx="1079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3" name="墨迹 62"/>
              <p14:cNvContentPartPr/>
              <p14:nvPr/>
            </p14:nvContentPartPr>
            <p14:xfrm>
              <a:off x="5607050" y="1231900"/>
              <a:ext cx="69850" cy="190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5"/>
            </p:blipFill>
            <p:spPr>
              <a:xfrm>
                <a:off x="5607050" y="1231900"/>
                <a:ext cx="69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4" name="墨迹 63"/>
              <p14:cNvContentPartPr/>
              <p14:nvPr/>
            </p14:nvContentPartPr>
            <p14:xfrm>
              <a:off x="5784850" y="1035050"/>
              <a:ext cx="25400" cy="2032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7"/>
            </p:blipFill>
            <p:spPr>
              <a:xfrm>
                <a:off x="5784850" y="1035050"/>
                <a:ext cx="254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5" name="墨迹 64"/>
              <p14:cNvContentPartPr/>
              <p14:nvPr/>
            </p14:nvContentPartPr>
            <p14:xfrm>
              <a:off x="5810250" y="1035050"/>
              <a:ext cx="127000" cy="1841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9"/>
            </p:blipFill>
            <p:spPr>
              <a:xfrm>
                <a:off x="5810250" y="1035050"/>
                <a:ext cx="1270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6" name="墨迹 65"/>
              <p14:cNvContentPartPr/>
              <p14:nvPr/>
            </p14:nvContentPartPr>
            <p14:xfrm>
              <a:off x="5854700" y="1092200"/>
              <a:ext cx="25400" cy="190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1"/>
            </p:blipFill>
            <p:spPr>
              <a:xfrm>
                <a:off x="5854700" y="1092200"/>
                <a:ext cx="25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7" name="墨迹 66"/>
              <p14:cNvContentPartPr/>
              <p14:nvPr/>
            </p14:nvContentPartPr>
            <p14:xfrm>
              <a:off x="5829300" y="1136650"/>
              <a:ext cx="38100" cy="63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3"/>
            </p:blipFill>
            <p:spPr>
              <a:xfrm>
                <a:off x="5829300" y="113665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8" name="墨迹 67"/>
              <p14:cNvContentPartPr/>
              <p14:nvPr/>
            </p14:nvContentPartPr>
            <p14:xfrm>
              <a:off x="5829300" y="1193800"/>
              <a:ext cx="57150" cy="254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5"/>
            </p:blipFill>
            <p:spPr>
              <a:xfrm>
                <a:off x="5829300" y="1193800"/>
                <a:ext cx="57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9" name="墨迹 68"/>
              <p14:cNvContentPartPr/>
              <p14:nvPr/>
            </p14:nvContentPartPr>
            <p14:xfrm>
              <a:off x="6026150" y="1047750"/>
              <a:ext cx="57150" cy="571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7"/>
            </p:blipFill>
            <p:spPr>
              <a:xfrm>
                <a:off x="6026150" y="1047750"/>
                <a:ext cx="571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0" name="墨迹 69"/>
              <p14:cNvContentPartPr/>
              <p14:nvPr/>
            </p14:nvContentPartPr>
            <p14:xfrm>
              <a:off x="6032500" y="1098550"/>
              <a:ext cx="12700" cy="1206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9"/>
            </p:blipFill>
            <p:spPr>
              <a:xfrm>
                <a:off x="6032500" y="1098550"/>
                <a:ext cx="12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1" name="墨迹 70"/>
              <p14:cNvContentPartPr/>
              <p14:nvPr/>
            </p14:nvContentPartPr>
            <p14:xfrm>
              <a:off x="6089650" y="1041400"/>
              <a:ext cx="146050" cy="381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41"/>
            </p:blipFill>
            <p:spPr>
              <a:xfrm>
                <a:off x="6089650" y="1041400"/>
                <a:ext cx="146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2" name="墨迹 71"/>
              <p14:cNvContentPartPr/>
              <p14:nvPr/>
            </p14:nvContentPartPr>
            <p14:xfrm>
              <a:off x="6184900" y="1009650"/>
              <a:ext cx="50800" cy="2222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3"/>
            </p:blipFill>
            <p:spPr>
              <a:xfrm>
                <a:off x="6184900" y="1009650"/>
                <a:ext cx="508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3" name="墨迹 72"/>
              <p14:cNvContentPartPr/>
              <p14:nvPr/>
            </p14:nvContentPartPr>
            <p14:xfrm>
              <a:off x="6140450" y="1092200"/>
              <a:ext cx="360" cy="444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5"/>
            </p:blipFill>
            <p:spPr>
              <a:xfrm>
                <a:off x="6140450" y="1092200"/>
                <a:ext cx="3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4" name="墨迹 73"/>
              <p14:cNvContentPartPr/>
              <p14:nvPr/>
            </p14:nvContentPartPr>
            <p14:xfrm>
              <a:off x="6140450" y="1085850"/>
              <a:ext cx="120650" cy="571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7"/>
            </p:blipFill>
            <p:spPr>
              <a:xfrm>
                <a:off x="6140450" y="1085850"/>
                <a:ext cx="120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5" name="墨迹 74"/>
              <p14:cNvContentPartPr/>
              <p14:nvPr/>
            </p14:nvContentPartPr>
            <p14:xfrm>
              <a:off x="6127750" y="1168400"/>
              <a:ext cx="120650" cy="444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9"/>
            </p:blipFill>
            <p:spPr>
              <a:xfrm>
                <a:off x="6127750" y="1168400"/>
                <a:ext cx="1206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6" name="墨迹 75"/>
              <p14:cNvContentPartPr/>
              <p14:nvPr/>
            </p14:nvContentPartPr>
            <p14:xfrm>
              <a:off x="6324600" y="1047750"/>
              <a:ext cx="6350" cy="1524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51"/>
            </p:blipFill>
            <p:spPr>
              <a:xfrm>
                <a:off x="6324600" y="1047750"/>
                <a:ext cx="6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7" name="墨迹 76"/>
              <p14:cNvContentPartPr/>
              <p14:nvPr/>
            </p14:nvContentPartPr>
            <p14:xfrm>
              <a:off x="6337300" y="1041400"/>
              <a:ext cx="139700" cy="2349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3"/>
            </p:blipFill>
            <p:spPr>
              <a:xfrm>
                <a:off x="6337300" y="1041400"/>
                <a:ext cx="1397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78" name="墨迹 77"/>
              <p14:cNvContentPartPr/>
              <p14:nvPr/>
            </p14:nvContentPartPr>
            <p14:xfrm>
              <a:off x="6337300" y="1123950"/>
              <a:ext cx="76200" cy="444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5"/>
            </p:blipFill>
            <p:spPr>
              <a:xfrm>
                <a:off x="6337300" y="1123950"/>
                <a:ext cx="76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79" name="墨迹 78"/>
              <p14:cNvContentPartPr/>
              <p14:nvPr/>
            </p14:nvContentPartPr>
            <p14:xfrm>
              <a:off x="6343650" y="1174750"/>
              <a:ext cx="88900" cy="127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7"/>
            </p:blipFill>
            <p:spPr>
              <a:xfrm>
                <a:off x="6343650" y="1174750"/>
                <a:ext cx="88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0" name="墨迹 79"/>
              <p14:cNvContentPartPr/>
              <p14:nvPr/>
            </p14:nvContentPartPr>
            <p14:xfrm>
              <a:off x="6394450" y="1073150"/>
              <a:ext cx="6350" cy="1651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9"/>
            </p:blipFill>
            <p:spPr>
              <a:xfrm>
                <a:off x="6394450" y="1073150"/>
                <a:ext cx="6350" cy="16510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7FAE68B0-7790-B0C2-9590-96FF00CFDCFE}"/>
                  </a:ext>
                </a:extLst>
              </p14:cNvPr>
              <p14:cNvContentPartPr/>
              <p14:nvPr/>
            </p14:nvContentPartPr>
            <p14:xfrm>
              <a:off x="5551200" y="2430000"/>
              <a:ext cx="165600" cy="1332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7FAE68B0-7790-B0C2-9590-96FF00CFDCF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41840" y="2420640"/>
                <a:ext cx="184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DB503A7E-E0C4-6C9B-6348-B8A658633958}"/>
                  </a:ext>
                </a:extLst>
              </p14:cNvPr>
              <p14:cNvContentPartPr/>
              <p14:nvPr/>
            </p14:nvContentPartPr>
            <p14:xfrm>
              <a:off x="1486080" y="2940480"/>
              <a:ext cx="16200" cy="2556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DB503A7E-E0C4-6C9B-6348-B8A65863395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470240" y="2877120"/>
                <a:ext cx="475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D8E5F5F0-3FCE-EA34-A775-3267BCBCB5CE}"/>
                  </a:ext>
                </a:extLst>
              </p14:cNvPr>
              <p14:cNvContentPartPr/>
              <p14:nvPr/>
            </p14:nvContentPartPr>
            <p14:xfrm>
              <a:off x="1490040" y="3059640"/>
              <a:ext cx="2597760" cy="9072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D8E5F5F0-3FCE-EA34-A775-3267BCBCB5C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474200" y="2996280"/>
                <a:ext cx="2629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17B6CCA9-A134-F1D3-BECC-660C0C74117F}"/>
                  </a:ext>
                </a:extLst>
              </p14:cNvPr>
              <p14:cNvContentPartPr/>
              <p14:nvPr/>
            </p14:nvContentPartPr>
            <p14:xfrm>
              <a:off x="1762560" y="3780000"/>
              <a:ext cx="2351520" cy="14148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17B6CCA9-A134-F1D3-BECC-660C0C74117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746720" y="3716640"/>
                <a:ext cx="23828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AFA70E2B-0298-7C34-1F40-839656178B01}"/>
                  </a:ext>
                </a:extLst>
              </p14:cNvPr>
              <p14:cNvContentPartPr/>
              <p14:nvPr/>
            </p14:nvContentPartPr>
            <p14:xfrm>
              <a:off x="1677240" y="4647600"/>
              <a:ext cx="2563920" cy="1584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AFA70E2B-0298-7C34-1F40-839656178B0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61400" y="4584240"/>
                <a:ext cx="25952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51EF9BF0-D02D-9337-C2F1-D239D6762FE1}"/>
                  </a:ext>
                </a:extLst>
              </p14:cNvPr>
              <p14:cNvContentPartPr/>
              <p14:nvPr/>
            </p14:nvContentPartPr>
            <p14:xfrm>
              <a:off x="1731600" y="5470560"/>
              <a:ext cx="3479040" cy="6048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51EF9BF0-D02D-9337-C2F1-D239D6762FE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715760" y="5407200"/>
                <a:ext cx="35103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726BF8B7-9116-407E-F201-4D3BD1C4ADA4}"/>
                  </a:ext>
                </a:extLst>
              </p14:cNvPr>
              <p14:cNvContentPartPr/>
              <p14:nvPr/>
            </p14:nvContentPartPr>
            <p14:xfrm>
              <a:off x="612000" y="2826360"/>
              <a:ext cx="7858080" cy="306504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726BF8B7-9116-407E-F201-4D3BD1C4ADA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02640" y="2817000"/>
                <a:ext cx="7876800" cy="308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3379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3379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17</a:t>
            </a:fld>
            <a:r>
              <a:rPr lang="en-US" altLang="zh-CN" sz="1000" dirty="0"/>
              <a:t>/53</a:t>
            </a:r>
          </a:p>
        </p:txBody>
      </p:sp>
      <p:sp>
        <p:nvSpPr>
          <p:cNvPr id="337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9.2 </a:t>
            </a:r>
            <a:r>
              <a:rPr lang="zh-CN" altLang="en-US" dirty="0"/>
              <a:t>可见性</a:t>
            </a:r>
          </a:p>
        </p:txBody>
      </p:sp>
      <p:pic>
        <p:nvPicPr>
          <p:cNvPr id="33798" name="Picture 4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1514475"/>
            <a:ext cx="6084888" cy="5154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9" name="内容占位符 1"/>
          <p:cNvSpPr>
            <a:spLocks noGrp="1"/>
          </p:cNvSpPr>
          <p:nvPr>
            <p:ph idx="1"/>
          </p:nvPr>
        </p:nvSpPr>
        <p:spPr>
          <a:xfrm>
            <a:off x="609600" y="900113"/>
            <a:ext cx="7924800" cy="561975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注意：可见性的图符，不同的</a:t>
            </a:r>
            <a:r>
              <a:rPr lang="en-US" altLang="zh-CN" sz="2400" dirty="0"/>
              <a:t>UML</a:t>
            </a:r>
            <a:r>
              <a:rPr lang="zh-CN" altLang="en-US" sz="2400" dirty="0"/>
              <a:t>工具有一定的变化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10"/>
          <p:cNvSpPr txBox="1"/>
          <p:nvPr/>
        </p:nvSpPr>
        <p:spPr>
          <a:xfrm>
            <a:off x="107950" y="4797425"/>
            <a:ext cx="1763713" cy="181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hlink"/>
                </a:solidFill>
              </a:rPr>
              <a:t>提醒：</a:t>
            </a:r>
            <a:endParaRPr lang="en-US" altLang="zh-CN" sz="1600" dirty="0">
              <a:solidFill>
                <a:schemeClr val="hlink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/>
              <a:t>类 </a:t>
            </a:r>
            <a:r>
              <a:rPr lang="en-US" altLang="zh-CN" sz="1600" dirty="0">
                <a:sym typeface="Wingdings" panose="05000000000000000000" pitchFamily="2" charset="2"/>
              </a:rPr>
              <a:t>  </a:t>
            </a:r>
            <a:r>
              <a:rPr lang="zh-CN" altLang="en-US" sz="1600" dirty="0"/>
              <a:t>对象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/>
              <a:t>类目 </a:t>
            </a:r>
            <a:r>
              <a:rPr lang="en-US" altLang="zh-CN" sz="1600" dirty="0">
                <a:sym typeface="Wingdings" panose="05000000000000000000" pitchFamily="2" charset="2"/>
              </a:rPr>
              <a:t>     </a:t>
            </a:r>
            <a:r>
              <a:rPr lang="zh-CN" altLang="en-US" sz="1600" dirty="0"/>
              <a:t>实例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/>
              <a:t>关联 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/>
              <a:t>连接</a:t>
            </a:r>
            <a:r>
              <a:rPr lang="en-US" altLang="zh-CN" sz="1600" dirty="0"/>
              <a:t>Link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/>
              <a:t>用例</a:t>
            </a:r>
            <a:r>
              <a:rPr lang="en-US" altLang="zh-CN" sz="1600" dirty="0">
                <a:sym typeface="Wingdings" panose="05000000000000000000" pitchFamily="2" charset="2"/>
              </a:rPr>
              <a:t>    </a:t>
            </a:r>
            <a:r>
              <a:rPr lang="zh-CN" altLang="en-US" sz="1600" dirty="0"/>
              <a:t>场景</a:t>
            </a:r>
          </a:p>
        </p:txBody>
      </p:sp>
      <p:sp>
        <p:nvSpPr>
          <p:cNvPr id="3584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3584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3584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18</a:t>
            </a:fld>
            <a:r>
              <a:rPr lang="en-US" altLang="zh-CN" sz="1000" dirty="0"/>
              <a:t>/53</a:t>
            </a:r>
          </a:p>
        </p:txBody>
      </p:sp>
      <p:sp>
        <p:nvSpPr>
          <p:cNvPr id="358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9.3 </a:t>
            </a:r>
            <a:r>
              <a:rPr lang="zh-CN" altLang="en-US" dirty="0"/>
              <a:t>作用域 </a:t>
            </a:r>
          </a:p>
        </p:txBody>
      </p:sp>
      <p:sp>
        <p:nvSpPr>
          <p:cNvPr id="35847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553085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ts val="2600"/>
              </a:lnSpc>
            </a:pPr>
            <a:r>
              <a:rPr lang="en-US" altLang="zh-CN" sz="2400" dirty="0"/>
              <a:t>UML</a:t>
            </a:r>
            <a:r>
              <a:rPr lang="zh-CN" altLang="en-US" sz="2400" dirty="0"/>
              <a:t>的</a:t>
            </a:r>
            <a:r>
              <a:rPr lang="zh-CN" altLang="en-US" sz="2400" b="1" dirty="0"/>
              <a:t>作用域 </a:t>
            </a:r>
            <a:r>
              <a:rPr lang="en-US" altLang="zh-CN" sz="2400" dirty="0"/>
              <a:t>(scope) </a:t>
            </a:r>
          </a:p>
          <a:p>
            <a:pPr lvl="1" eaLnBrk="1" hangingPunct="1">
              <a:lnSpc>
                <a:spcPts val="2600"/>
              </a:lnSpc>
            </a:pPr>
            <a:r>
              <a:rPr lang="zh-CN" altLang="en-US" sz="2000" dirty="0"/>
              <a:t>定义了</a:t>
            </a:r>
            <a:r>
              <a:rPr lang="zh-CN" altLang="en-US" sz="2000" b="1" dirty="0"/>
              <a:t>类目</a:t>
            </a:r>
            <a:r>
              <a:rPr lang="zh-CN" altLang="en-US" sz="2000" dirty="0"/>
              <a:t>的每一个</a:t>
            </a:r>
            <a:r>
              <a:rPr lang="zh-CN" altLang="en-US" sz="2000" b="1" dirty="0"/>
              <a:t>实例</a:t>
            </a:r>
            <a:r>
              <a:rPr lang="zh-CN" altLang="en-US" sz="2000" dirty="0"/>
              <a:t>是否都有自己独特的</a:t>
            </a:r>
            <a:r>
              <a:rPr lang="zh-CN" altLang="en-US" sz="2000" dirty="0">
                <a:solidFill>
                  <a:schemeClr val="folHlink"/>
                </a:solidFill>
              </a:rPr>
              <a:t>特征值</a:t>
            </a:r>
            <a:r>
              <a:rPr lang="zh-CN" altLang="en-US" sz="2000" dirty="0"/>
              <a:t>（等价于</a:t>
            </a:r>
            <a:r>
              <a:rPr lang="zh-CN" altLang="en-US" sz="2000" dirty="0">
                <a:solidFill>
                  <a:schemeClr val="folHlink"/>
                </a:solidFill>
              </a:rPr>
              <a:t>构成的取值</a:t>
            </a:r>
            <a:r>
              <a:rPr lang="zh-CN" altLang="en-US" sz="2000" dirty="0"/>
              <a:t>），还是类目的所有实例都共同拥有一个特征值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400" dirty="0"/>
              <a:t>作用域共有两种，即</a:t>
            </a:r>
            <a:r>
              <a:rPr lang="zh-CN" altLang="en-US" sz="2400" b="1" dirty="0"/>
              <a:t>实例作用域</a:t>
            </a:r>
            <a:r>
              <a:rPr lang="zh-CN" altLang="en-US" sz="2400" dirty="0"/>
              <a:t>和</a:t>
            </a:r>
            <a:r>
              <a:rPr lang="zh-CN" altLang="en-US" sz="2400" b="1" dirty="0"/>
              <a:t>类作用域</a:t>
            </a:r>
          </a:p>
          <a:p>
            <a:pPr lvl="1" eaLnBrk="1" hangingPunct="1">
              <a:lnSpc>
                <a:spcPts val="2600"/>
              </a:lnSpc>
            </a:pPr>
            <a:r>
              <a:rPr lang="zh-CN" altLang="en-US" sz="2000" b="1" dirty="0"/>
              <a:t>实例作用域</a:t>
            </a:r>
            <a:r>
              <a:rPr lang="en-US" altLang="zh-CN" sz="2000" b="1" dirty="0"/>
              <a:t>(instance)</a:t>
            </a:r>
            <a:r>
              <a:rPr lang="zh-CN" altLang="en-US" sz="2000" dirty="0"/>
              <a:t>（有时称为 对象作用域）</a:t>
            </a:r>
          </a:p>
          <a:p>
            <a:pPr lvl="2" eaLnBrk="1" hangingPunct="1">
              <a:lnSpc>
                <a:spcPts val="2600"/>
              </a:lnSpc>
            </a:pPr>
            <a:r>
              <a:rPr lang="zh-CN" altLang="en-US" dirty="0"/>
              <a:t>对于一个特征（</a:t>
            </a:r>
            <a:r>
              <a:rPr lang="en-US" altLang="zh-CN" dirty="0"/>
              <a:t>feature</a:t>
            </a:r>
            <a:r>
              <a:rPr lang="zh-CN" altLang="en-US" dirty="0"/>
              <a:t>），类目的每个实例均有它自己的值</a:t>
            </a:r>
            <a:endParaRPr lang="zh-CN" altLang="en-US" b="1" dirty="0"/>
          </a:p>
          <a:p>
            <a:pPr lvl="1" eaLnBrk="1" hangingPunct="1">
              <a:lnSpc>
                <a:spcPts val="2600"/>
              </a:lnSpc>
            </a:pPr>
            <a:r>
              <a:rPr lang="zh-CN" altLang="en-US" sz="2000" b="1" dirty="0"/>
              <a:t>类目作用域</a:t>
            </a:r>
            <a:r>
              <a:rPr lang="en-US" altLang="zh-CN" sz="2000" b="1" dirty="0"/>
              <a:t>(static)</a:t>
            </a:r>
            <a:endParaRPr lang="zh-CN" altLang="en-US" sz="2000" b="1" dirty="0"/>
          </a:p>
          <a:p>
            <a:pPr lvl="2" eaLnBrk="1" hangingPunct="1">
              <a:lnSpc>
                <a:spcPts val="2600"/>
              </a:lnSpc>
            </a:pPr>
            <a:r>
              <a:rPr lang="zh-CN" altLang="en-US" dirty="0"/>
              <a:t>对于类目的所有实例，特征的取值是唯一的</a:t>
            </a:r>
          </a:p>
          <a:p>
            <a:pPr lvl="2" eaLnBrk="1" hangingPunct="1">
              <a:lnSpc>
                <a:spcPts val="2600"/>
              </a:lnSpc>
            </a:pPr>
            <a:r>
              <a:rPr lang="zh-CN" altLang="en-US" dirty="0"/>
              <a:t>如果一个操作具有类作用域，则意味着此操作的结果对整个类有效</a:t>
            </a:r>
          </a:p>
          <a:p>
            <a:pPr lvl="3" eaLnBrk="1" hangingPunct="1">
              <a:lnSpc>
                <a:spcPts val="2600"/>
              </a:lnSpc>
            </a:pPr>
            <a:r>
              <a:rPr lang="zh-CN" altLang="en-US" dirty="0"/>
              <a:t>对</a:t>
            </a:r>
            <a:r>
              <a:rPr lang="en-US" altLang="zh-CN" dirty="0"/>
              <a:t>C++</a:t>
            </a:r>
            <a:r>
              <a:rPr lang="zh-CN" altLang="en-US" dirty="0"/>
              <a:t>而言，具有类作用域的类的构成，相当于是静态</a:t>
            </a:r>
            <a:r>
              <a:rPr lang="en-US" altLang="zh-CN" dirty="0"/>
              <a:t>(static)</a:t>
            </a:r>
            <a:r>
              <a:rPr lang="zh-CN" altLang="en-US" dirty="0"/>
              <a:t>变量和静态函数</a:t>
            </a:r>
          </a:p>
          <a:p>
            <a:pPr lvl="3" eaLnBrk="1" hangingPunct="1">
              <a:lnSpc>
                <a:spcPts val="2600"/>
              </a:lnSpc>
            </a:pPr>
            <a:r>
              <a:rPr lang="zh-CN" altLang="en-US" dirty="0"/>
              <a:t>（在</a:t>
            </a:r>
            <a:r>
              <a:rPr lang="en-US" altLang="zh-CN" dirty="0"/>
              <a:t>C++</a:t>
            </a:r>
            <a:r>
              <a:rPr lang="zh-CN" altLang="en-US" dirty="0"/>
              <a:t>里，如果一个函数是静态的，就意味着此函数只能访问静态变量）。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182394C-BC5C-F382-B398-70527964B06A}"/>
                  </a:ext>
                </a:extLst>
              </p14:cNvPr>
              <p14:cNvContentPartPr/>
              <p14:nvPr/>
            </p14:nvContentPartPr>
            <p14:xfrm>
              <a:off x="255600" y="1197360"/>
              <a:ext cx="8343000" cy="5319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182394C-BC5C-F382-B398-70527964B0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40" y="1188000"/>
                <a:ext cx="8361720" cy="533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3789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3789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19</a:t>
            </a:fld>
            <a:r>
              <a:rPr lang="en-US" altLang="zh-CN" sz="1000" dirty="0"/>
              <a:t>/53</a:t>
            </a:r>
          </a:p>
        </p:txBody>
      </p:sp>
      <p:sp>
        <p:nvSpPr>
          <p:cNvPr id="378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9.3 </a:t>
            </a:r>
            <a:r>
              <a:rPr lang="zh-CN" altLang="en-US" dirty="0"/>
              <a:t>作用域</a:t>
            </a:r>
          </a:p>
        </p:txBody>
      </p:sp>
      <p:pic>
        <p:nvPicPr>
          <p:cNvPr id="37894" name="Picture 5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095750"/>
            <a:ext cx="4752975" cy="160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Content Placeholder 12"/>
          <p:cNvSpPr>
            <a:spLocks noGrp="1"/>
          </p:cNvSpPr>
          <p:nvPr>
            <p:ph idx="1"/>
          </p:nvPr>
        </p:nvSpPr>
        <p:spPr>
          <a:xfrm>
            <a:off x="755650" y="1125538"/>
            <a:ext cx="7993063" cy="1835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作用域的图形表示（对类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class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举例）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如果类构成的名字下面加了下划线，就表示此构成具有类作用域，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否则就具有实例（对象）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作用域。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789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213" y="2384425"/>
            <a:ext cx="1397000" cy="128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7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0" y="4221163"/>
            <a:ext cx="3673475" cy="2454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8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238" y="2381250"/>
            <a:ext cx="1397000" cy="12827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6743880" y="2899440"/>
              <a:ext cx="712800" cy="99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8"/>
            </p:blipFill>
            <p:spPr>
              <a:xfrm>
                <a:off x="6743880" y="2899440"/>
                <a:ext cx="712800" cy="99360"/>
              </a:xfrm>
              <a:prstGeom prst="rect"/>
            </p:spPr>
          </p:pic>
        </mc:Fallback>
      </mc:AlternateContent>
      <p:sp>
        <p:nvSpPr>
          <p:cNvPr id="37900" name="矩形 2"/>
          <p:cNvSpPr/>
          <p:nvPr/>
        </p:nvSpPr>
        <p:spPr>
          <a:xfrm>
            <a:off x="5630863" y="3663950"/>
            <a:ext cx="64611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正常</a:t>
            </a:r>
          </a:p>
        </p:txBody>
      </p:sp>
      <p:sp>
        <p:nvSpPr>
          <p:cNvPr id="37901" name="矩形 3"/>
          <p:cNvSpPr/>
          <p:nvPr/>
        </p:nvSpPr>
        <p:spPr>
          <a:xfrm>
            <a:off x="7258050" y="3663950"/>
            <a:ext cx="18256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类作用域、静态的</a:t>
            </a:r>
          </a:p>
        </p:txBody>
      </p:sp>
      <p:sp>
        <p:nvSpPr>
          <p:cNvPr id="37902" name="矩形 15"/>
          <p:cNvSpPr/>
          <p:nvPr/>
        </p:nvSpPr>
        <p:spPr>
          <a:xfrm>
            <a:off x="4114800" y="6029325"/>
            <a:ext cx="13081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EA </a:t>
            </a:r>
            <a:r>
              <a:rPr lang="zh-CN" altLang="en-US" sz="1600" dirty="0"/>
              <a:t>操作提示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4E182CE-256C-D97D-B7B8-30DDE2434315}"/>
                  </a:ext>
                </a:extLst>
              </p14:cNvPr>
              <p14:cNvContentPartPr/>
              <p14:nvPr/>
            </p14:nvContentPartPr>
            <p14:xfrm>
              <a:off x="583920" y="1631520"/>
              <a:ext cx="8300520" cy="48304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4E182CE-256C-D97D-B7B8-30DDE24343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560" y="1622160"/>
                <a:ext cx="8319240" cy="484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r>
              <a:rPr lang="zh-CN" altLang="en-US" b="1" dirty="0"/>
              <a:t>那些只有程序员才能看懂的冷笑话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3" y="4048125"/>
            <a:ext cx="6867525" cy="2709863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 dirty="0"/>
              <a:t>客户被绑，蒙眼，惊问：“想干什么？”</a:t>
            </a:r>
          </a:p>
          <a:p>
            <a:r>
              <a:rPr lang="zh-CN" altLang="en-US" sz="2200" dirty="0"/>
              <a:t>对方不语，鞭笞之，客户求饶：“别打，要钱？”</a:t>
            </a:r>
          </a:p>
          <a:p>
            <a:r>
              <a:rPr lang="zh-CN" altLang="en-US" sz="2200" dirty="0"/>
              <a:t>又一鞭，“十万够不？”</a:t>
            </a:r>
          </a:p>
          <a:p>
            <a:r>
              <a:rPr lang="zh-CN" altLang="en-US" sz="2200" dirty="0"/>
              <a:t>又一鞭，“一百万？”</a:t>
            </a:r>
          </a:p>
          <a:p>
            <a:r>
              <a:rPr lang="zh-CN" altLang="en-US" sz="2200" dirty="0"/>
              <a:t>又一鞭。</a:t>
            </a:r>
          </a:p>
          <a:p>
            <a:r>
              <a:rPr lang="zh-CN" altLang="en-US" sz="2200" dirty="0"/>
              <a:t>客户崩溃：“你们</a:t>
            </a:r>
            <a:r>
              <a:rPr lang="en-US" altLang="zh-CN" sz="2200" dirty="0"/>
              <a:t>TMD</a:t>
            </a:r>
            <a:r>
              <a:rPr lang="zh-CN" altLang="en-US" sz="2200" dirty="0"/>
              <a:t>到底要啥？”</a:t>
            </a:r>
          </a:p>
          <a:p>
            <a:endParaRPr lang="zh-CN" altLang="en-US" sz="2200" dirty="0"/>
          </a:p>
        </p:txBody>
      </p:sp>
      <p:sp>
        <p:nvSpPr>
          <p:cNvPr id="92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</a:t>
            </a:fld>
            <a:r>
              <a:rPr lang="en-US" altLang="zh-CN" sz="1000" dirty="0"/>
              <a:t>/53</a:t>
            </a: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3288"/>
            <a:ext cx="5335588" cy="3138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5616575" y="2276475"/>
            <a:ext cx="3276600" cy="1152525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/>
              <a:t>  “想要啥？我帮你做项目、写代码的时候也很想知道你</a:t>
            </a:r>
            <a:r>
              <a:rPr lang="en-US" altLang="zh-CN" sz="2200" dirty="0"/>
              <a:t>TMD</a:t>
            </a:r>
            <a:r>
              <a:rPr lang="zh-CN" altLang="en-US" sz="2200" dirty="0"/>
              <a:t>到底想要啥！”</a:t>
            </a:r>
          </a:p>
        </p:txBody>
      </p:sp>
      <p:sp>
        <p:nvSpPr>
          <p:cNvPr id="12" name="燕尾形箭头 11"/>
          <p:cNvSpPr/>
          <p:nvPr/>
        </p:nvSpPr>
        <p:spPr>
          <a:xfrm rot="-5400000">
            <a:off x="6731000" y="4702175"/>
            <a:ext cx="2103438" cy="346075"/>
          </a:xfrm>
          <a:prstGeom prst="notchedRightArrow">
            <a:avLst>
              <a:gd name="adj1" fmla="val 50000"/>
              <a:gd name="adj2" fmla="val 49693"/>
            </a:avLst>
          </a:prstGeom>
          <a:solidFill>
            <a:schemeClr val="tx2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616575" y="1230313"/>
            <a:ext cx="3168650" cy="430212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/>
              <a:t>  程序员的内心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  <p:sp>
        <p:nvSpPr>
          <p:cNvPr id="2" name="爆炸形 1 1"/>
          <p:cNvSpPr/>
          <p:nvPr/>
        </p:nvSpPr>
        <p:spPr>
          <a:xfrm>
            <a:off x="5651500" y="1304925"/>
            <a:ext cx="215900" cy="252413"/>
          </a:xfrm>
          <a:prstGeom prst="irregularSeal1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2362200" y="4400550"/>
              <a:ext cx="2082800" cy="1308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2362200" y="4400550"/>
                <a:ext cx="2082800" cy="13081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0" animBg="1"/>
      <p:bldP spid="11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3993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3994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20</a:t>
            </a:fld>
            <a:r>
              <a:rPr lang="en-US" altLang="zh-CN" sz="1000" dirty="0"/>
              <a:t>/53</a:t>
            </a:r>
          </a:p>
        </p:txBody>
      </p:sp>
      <p:sp>
        <p:nvSpPr>
          <p:cNvPr id="399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9.4 </a:t>
            </a:r>
            <a:r>
              <a:rPr lang="zh-CN" altLang="en-US" dirty="0"/>
              <a:t>抽象类和多态性</a:t>
            </a:r>
          </a:p>
        </p:txBody>
      </p:sp>
      <p:sp>
        <p:nvSpPr>
          <p:cNvPr id="39942" name="Rectangle 3"/>
          <p:cNvSpPr>
            <a:spLocks noGrp="1"/>
          </p:cNvSpPr>
          <p:nvPr>
            <p:ph idx="1"/>
          </p:nvPr>
        </p:nvSpPr>
        <p:spPr>
          <a:xfrm>
            <a:off x="468313" y="1066800"/>
            <a:ext cx="7199312" cy="54102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b="1" dirty="0"/>
              <a:t>抽象类</a:t>
            </a:r>
            <a:r>
              <a:rPr lang="zh-CN" altLang="en-US" sz="2400" dirty="0"/>
              <a:t>：没有直接实例的类，是抽象类（一般是基类）</a:t>
            </a:r>
          </a:p>
          <a:p>
            <a:pPr lvl="1" eaLnBrk="1" hangingPunct="1"/>
            <a:r>
              <a:rPr lang="zh-CN" altLang="en-US" sz="2000" dirty="0"/>
              <a:t>在图形表示上，把</a:t>
            </a:r>
            <a:r>
              <a:rPr lang="zh-CN" altLang="en-US" sz="2000" b="1" dirty="0"/>
              <a:t>抽象类的名字用</a:t>
            </a:r>
            <a:r>
              <a:rPr lang="zh-CN" altLang="en-US" sz="2000" b="1" dirty="0">
                <a:solidFill>
                  <a:schemeClr val="hlink"/>
                </a:solidFill>
              </a:rPr>
              <a:t>斜体字拼写</a:t>
            </a:r>
            <a:endParaRPr lang="zh-CN" altLang="en-US" sz="2000" dirty="0"/>
          </a:p>
          <a:p>
            <a:pPr eaLnBrk="1" hangingPunct="1"/>
            <a:r>
              <a:rPr lang="zh-CN" altLang="en-US" sz="2400" dirty="0"/>
              <a:t>利用泛化关系</a:t>
            </a:r>
            <a:r>
              <a:rPr lang="en-US" altLang="zh-CN" sz="2400" dirty="0"/>
              <a:t>,</a:t>
            </a:r>
            <a:r>
              <a:rPr lang="zh-CN" altLang="en-US" sz="2400" dirty="0"/>
              <a:t>可以指定一系列具有共享的结构和行为的子类</a:t>
            </a:r>
          </a:p>
          <a:p>
            <a:pPr lvl="1" eaLnBrk="1" hangingPunct="1"/>
            <a:r>
              <a:rPr lang="zh-CN" altLang="en-US" sz="2000" dirty="0"/>
              <a:t>这些类具有共有的结构，</a:t>
            </a:r>
          </a:p>
          <a:p>
            <a:pPr lvl="1" eaLnBrk="1" hangingPunct="1"/>
            <a:r>
              <a:rPr lang="zh-CN" altLang="en-US" sz="2000" dirty="0"/>
              <a:t>在交互中通过相同的接口提供不同的服务。</a:t>
            </a:r>
          </a:p>
          <a:p>
            <a:pPr lvl="1" eaLnBrk="1" hangingPunct="1"/>
            <a:r>
              <a:rPr lang="zh-CN" altLang="en-US" sz="2000" dirty="0"/>
              <a:t>在这种情形下，</a:t>
            </a:r>
            <a:r>
              <a:rPr lang="zh-CN" altLang="en-US" sz="2000" dirty="0">
                <a:solidFill>
                  <a:schemeClr val="hlink"/>
                </a:solidFill>
              </a:rPr>
              <a:t>基类只为其导出类定义了公共的结构和操作接口，它本身不会被实例化为对象</a:t>
            </a:r>
            <a:r>
              <a:rPr lang="zh-CN" altLang="en-US" sz="2000" dirty="0"/>
              <a:t>。</a:t>
            </a:r>
          </a:p>
          <a:p>
            <a:pPr eaLnBrk="1" hangingPunct="1"/>
            <a:r>
              <a:rPr lang="zh-CN" altLang="en-US" sz="2400" b="1" dirty="0"/>
              <a:t>具体类</a:t>
            </a:r>
            <a:r>
              <a:rPr lang="en-US" altLang="zh-CN" sz="2400" dirty="0"/>
              <a:t>(concrete class)</a:t>
            </a:r>
            <a:r>
              <a:rPr lang="zh-CN" altLang="en-US" sz="2400" dirty="0"/>
              <a:t> ：可以被直接实例化的类</a:t>
            </a:r>
          </a:p>
          <a:p>
            <a:pPr lvl="1" eaLnBrk="1" hangingPunct="1"/>
            <a:r>
              <a:rPr lang="zh-CN" altLang="en-US" sz="2000" dirty="0"/>
              <a:t>建模时遇到的大多数的类都是具体类，</a:t>
            </a:r>
            <a:r>
              <a:rPr lang="en-US" altLang="zh-CN" sz="2000" dirty="0"/>
              <a:t>UML</a:t>
            </a:r>
            <a:r>
              <a:rPr lang="zh-CN" altLang="en-US" sz="2000" dirty="0"/>
              <a:t>不对具体类做特殊的图形标注</a:t>
            </a:r>
            <a:endParaRPr lang="en-US" altLang="zh-CN" sz="2000" dirty="0"/>
          </a:p>
          <a:p>
            <a:pPr lvl="1" eaLnBrk="1" hangingPunct="1"/>
            <a:endParaRPr lang="en-US" altLang="zh-CN" sz="2000" dirty="0"/>
          </a:p>
        </p:txBody>
      </p:sp>
      <p:pic>
        <p:nvPicPr>
          <p:cNvPr id="39943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-63500"/>
            <a:ext cx="1498600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4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00" y="1773238"/>
            <a:ext cx="1498600" cy="14732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671F943-CCC6-F6E6-E3E6-34F41D85E422}"/>
                  </a:ext>
                </a:extLst>
              </p14:cNvPr>
              <p14:cNvContentPartPr/>
              <p14:nvPr/>
            </p14:nvContentPartPr>
            <p14:xfrm>
              <a:off x="2985120" y="3768480"/>
              <a:ext cx="4501440" cy="465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671F943-CCC6-F6E6-E3E6-34F41D85E4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9280" y="3705120"/>
                <a:ext cx="45327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57E6395-725B-94D7-284D-FFD50700CB09}"/>
                  </a:ext>
                </a:extLst>
              </p14:cNvPr>
              <p14:cNvContentPartPr/>
              <p14:nvPr/>
            </p14:nvContentPartPr>
            <p14:xfrm>
              <a:off x="1317240" y="4149000"/>
              <a:ext cx="1063080" cy="2106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57E6395-725B-94D7-284D-FFD50700CB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1400" y="4085640"/>
                <a:ext cx="10944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2B7CB38-EF06-A459-2F6E-55D5596C648D}"/>
                  </a:ext>
                </a:extLst>
              </p14:cNvPr>
              <p14:cNvContentPartPr/>
              <p14:nvPr/>
            </p14:nvContentPartPr>
            <p14:xfrm>
              <a:off x="2476080" y="4160160"/>
              <a:ext cx="3182040" cy="264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2B7CB38-EF06-A459-2F6E-55D5596C64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0240" y="4096800"/>
                <a:ext cx="32133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B540DDD-CBE1-A848-B916-F9D86FF5DF3E}"/>
                  </a:ext>
                </a:extLst>
              </p14:cNvPr>
              <p14:cNvContentPartPr/>
              <p14:nvPr/>
            </p14:nvContentPartPr>
            <p14:xfrm>
              <a:off x="830160" y="1382760"/>
              <a:ext cx="6654960" cy="49107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B540DDD-CBE1-A848-B916-F9D86FF5DF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0800" y="1373400"/>
                <a:ext cx="6673680" cy="492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685800" y="1066800"/>
            <a:ext cx="8099425" cy="922338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sz="2000" dirty="0"/>
              <a:t>EA </a:t>
            </a:r>
            <a:r>
              <a:rPr lang="zh-CN" altLang="en-US" sz="2000" dirty="0"/>
              <a:t>操作提示：</a:t>
            </a:r>
            <a:endParaRPr lang="en-US" altLang="zh-CN" sz="2000" dirty="0"/>
          </a:p>
          <a:p>
            <a:r>
              <a:rPr lang="zh-CN" altLang="en-US" sz="2000" dirty="0"/>
              <a:t>选中某类，右键、“特性”、右下方“详细”标签、选中“抽象”框，确定</a:t>
            </a:r>
          </a:p>
          <a:p>
            <a:endParaRPr lang="zh-CN" altLang="en-US" sz="1800" dirty="0"/>
          </a:p>
        </p:txBody>
      </p:sp>
      <p:sp>
        <p:nvSpPr>
          <p:cNvPr id="4198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4198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419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21</a:t>
            </a:fld>
            <a:r>
              <a:rPr lang="en-US" altLang="zh-CN" sz="1000" dirty="0"/>
              <a:t>/53</a:t>
            </a:r>
          </a:p>
        </p:txBody>
      </p:sp>
      <p:pic>
        <p:nvPicPr>
          <p:cNvPr id="41991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273300"/>
            <a:ext cx="7378700" cy="403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2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4292600"/>
            <a:ext cx="1219200" cy="111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4403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4403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22</a:t>
            </a:fld>
            <a:r>
              <a:rPr lang="en-US" altLang="zh-CN" sz="1000" dirty="0"/>
              <a:t>/53</a:t>
            </a:r>
          </a:p>
        </p:txBody>
      </p:sp>
      <p:sp>
        <p:nvSpPr>
          <p:cNvPr id="440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9.4 </a:t>
            </a:r>
            <a:r>
              <a:rPr lang="zh-CN" altLang="en-US" dirty="0"/>
              <a:t>抽象类和多态性</a:t>
            </a:r>
          </a:p>
        </p:txBody>
      </p:sp>
      <p:sp>
        <p:nvSpPr>
          <p:cNvPr id="440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抽象操作</a:t>
            </a:r>
          </a:p>
          <a:p>
            <a:pPr lvl="1" eaLnBrk="1" hangingPunct="1"/>
            <a:r>
              <a:rPr lang="zh-CN" altLang="en-US" dirty="0"/>
              <a:t>抽象类里的</a:t>
            </a:r>
            <a:r>
              <a:rPr lang="zh-CN" altLang="en-US" b="1" dirty="0"/>
              <a:t>方法</a:t>
            </a:r>
            <a:r>
              <a:rPr lang="zh-CN" altLang="en-US" dirty="0"/>
              <a:t>（</a:t>
            </a:r>
            <a:r>
              <a:rPr lang="en-US" altLang="zh-CN" dirty="0"/>
              <a:t>method</a:t>
            </a:r>
            <a:r>
              <a:rPr lang="zh-CN" altLang="en-US" dirty="0"/>
              <a:t>）可以是未定义的，</a:t>
            </a:r>
          </a:p>
          <a:p>
            <a:pPr lvl="2" eaLnBrk="1" hangingPunct="1"/>
            <a:r>
              <a:rPr lang="zh-CN" altLang="en-US" dirty="0"/>
              <a:t>它们的实现将在各导出类里定义</a:t>
            </a:r>
          </a:p>
          <a:p>
            <a:pPr lvl="2" eaLnBrk="1" hangingPunct="1"/>
            <a:r>
              <a:rPr lang="zh-CN" altLang="en-US" dirty="0"/>
              <a:t>这样的操作被称为是</a:t>
            </a:r>
            <a:r>
              <a:rPr lang="zh-CN" altLang="en-US" b="1" dirty="0"/>
              <a:t>抽象操作</a:t>
            </a:r>
            <a:r>
              <a:rPr lang="zh-CN" altLang="en-US" dirty="0"/>
              <a:t>（</a:t>
            </a:r>
            <a:r>
              <a:rPr lang="en-US" altLang="zh-CN" dirty="0"/>
              <a:t>abstract operation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如果把抽象操作映射到</a:t>
            </a:r>
            <a:r>
              <a:rPr lang="en-US" altLang="zh-CN" dirty="0"/>
              <a:t>C++, </a:t>
            </a:r>
          </a:p>
          <a:p>
            <a:pPr lvl="2" eaLnBrk="1" hangingPunct="1"/>
            <a:r>
              <a:rPr lang="zh-CN" altLang="en-US" dirty="0"/>
              <a:t>则抽象操作等同于</a:t>
            </a:r>
            <a:r>
              <a:rPr lang="en-US" altLang="zh-CN" dirty="0"/>
              <a:t>C++</a:t>
            </a:r>
            <a:r>
              <a:rPr lang="zh-CN" altLang="en-US" dirty="0"/>
              <a:t>里的纯虚函数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抽象操作的图形表示	</a:t>
            </a:r>
          </a:p>
          <a:p>
            <a:pPr lvl="1" eaLnBrk="1" hangingPunct="1"/>
            <a:r>
              <a:rPr lang="zh-CN" altLang="en-US" dirty="0"/>
              <a:t>在类图上，如果一个操作的名字是用</a:t>
            </a:r>
            <a:r>
              <a:rPr lang="zh-CN" altLang="en-US" dirty="0">
                <a:solidFill>
                  <a:schemeClr val="hlink"/>
                </a:solidFill>
              </a:rPr>
              <a:t>斜体</a:t>
            </a:r>
            <a:r>
              <a:rPr lang="zh-CN" altLang="en-US" dirty="0"/>
              <a:t>字拼写的，那么，这个操作就是抽象操作</a:t>
            </a:r>
            <a:endParaRPr lang="en-US" altLang="zh-CN" dirty="0"/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en-US" altLang="zh-CN" sz="1400" dirty="0"/>
              <a:t>EA </a:t>
            </a:r>
            <a:r>
              <a:rPr lang="zh-CN" altLang="en-US" sz="1400" dirty="0"/>
              <a:t>操作：选中某类，右键、“功能与操作”、“操作”、选择具体的操作名，下方表格中“抽象的”标签值，下拉框选“</a:t>
            </a:r>
            <a:r>
              <a:rPr lang="en-US" altLang="zh-CN" sz="1400" dirty="0"/>
              <a:t>TRUE</a:t>
            </a:r>
            <a:r>
              <a:rPr lang="zh-CN" altLang="en-US" sz="1400" dirty="0"/>
              <a:t>”，即可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44039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0" y="2960688"/>
            <a:ext cx="1498600" cy="14732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7358728" y="4126852"/>
              <a:ext cx="1204200" cy="3434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7358728" y="4126852"/>
                <a:ext cx="1204200" cy="34344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7A695D7-7CE5-1E77-6D9C-24442CFB0276}"/>
                  </a:ext>
                </a:extLst>
              </p14:cNvPr>
              <p14:cNvContentPartPr/>
              <p14:nvPr/>
            </p14:nvContentPartPr>
            <p14:xfrm>
              <a:off x="2615400" y="1036440"/>
              <a:ext cx="4707000" cy="5324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7A695D7-7CE5-1E77-6D9C-24442CFB02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6040" y="1027080"/>
                <a:ext cx="4725720" cy="534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4608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4608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23</a:t>
            </a:fld>
            <a:r>
              <a:rPr lang="en-US" altLang="zh-CN" sz="1000" dirty="0"/>
              <a:t>/53</a:t>
            </a:r>
          </a:p>
        </p:txBody>
      </p:sp>
      <p:sp>
        <p:nvSpPr>
          <p:cNvPr id="460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9.4 </a:t>
            </a:r>
            <a:r>
              <a:rPr lang="zh-CN" altLang="en-US" dirty="0"/>
              <a:t>抽象类和多态性</a:t>
            </a:r>
          </a:p>
        </p:txBody>
      </p:sp>
      <p:sp>
        <p:nvSpPr>
          <p:cNvPr id="46086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5038725" cy="48101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en-US" dirty="0"/>
          </a:p>
        </p:txBody>
      </p:sp>
      <p:pic>
        <p:nvPicPr>
          <p:cNvPr id="46087" name="Picture 4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981075"/>
            <a:ext cx="6083300" cy="5554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286" name="Text Box 6"/>
          <p:cNvSpPr txBox="1"/>
          <p:nvPr/>
        </p:nvSpPr>
        <p:spPr>
          <a:xfrm>
            <a:off x="6659563" y="3938588"/>
            <a:ext cx="23050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/>
              <a:t>练习：画出抽象类和抽象操作</a:t>
            </a:r>
            <a:endParaRPr lang="en-US" altLang="zh-CN" sz="2000" dirty="0"/>
          </a:p>
        </p:txBody>
      </p:sp>
      <p:pic>
        <p:nvPicPr>
          <p:cNvPr id="4608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88" y="4760913"/>
            <a:ext cx="2511425" cy="177482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1167840" y="5011200"/>
              <a:ext cx="1211400" cy="2221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1167840" y="5011200"/>
                <a:ext cx="1211400" cy="22212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3891B55-8DEB-0662-0F8C-07C05F6DA33D}"/>
                  </a:ext>
                </a:extLst>
              </p14:cNvPr>
              <p14:cNvContentPartPr/>
              <p14:nvPr/>
            </p14:nvContentPartPr>
            <p14:xfrm>
              <a:off x="4411440" y="2572920"/>
              <a:ext cx="2241360" cy="251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3891B55-8DEB-0662-0F8C-07C05F6DA3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2080" y="2563560"/>
                <a:ext cx="2260080" cy="27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4813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4813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24</a:t>
            </a:fld>
            <a:r>
              <a:rPr lang="en-US" altLang="zh-CN" sz="1000" dirty="0"/>
              <a:t>/53</a:t>
            </a:r>
          </a:p>
        </p:txBody>
      </p:sp>
      <p:sp>
        <p:nvSpPr>
          <p:cNvPr id="481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9.4 </a:t>
            </a:r>
            <a:r>
              <a:rPr lang="zh-CN" altLang="en-US" dirty="0"/>
              <a:t>抽象类和多态性</a:t>
            </a:r>
          </a:p>
        </p:txBody>
      </p:sp>
      <p:sp>
        <p:nvSpPr>
          <p:cNvPr id="4813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多态性</a:t>
            </a:r>
          </a:p>
          <a:p>
            <a:pPr lvl="1" eaLnBrk="1" hangingPunct="1"/>
            <a:r>
              <a:rPr lang="zh-CN" altLang="en-US" b="1" dirty="0"/>
              <a:t>多态性</a:t>
            </a:r>
            <a:r>
              <a:rPr lang="zh-CN" altLang="en-US" dirty="0"/>
              <a:t>指的是在泛化关系的层次结构中，处于不同层次的导出类的相同署名</a:t>
            </a:r>
            <a:r>
              <a:rPr lang="en-US" altLang="zh-CN" dirty="0"/>
              <a:t>(signature)</a:t>
            </a:r>
            <a:r>
              <a:rPr lang="zh-CN" altLang="en-US" dirty="0"/>
              <a:t> 的操作，可以有不同的动态行为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如果对应到</a:t>
            </a:r>
            <a:r>
              <a:rPr lang="en-US" altLang="zh-CN" dirty="0"/>
              <a:t>C++, </a:t>
            </a:r>
          </a:p>
          <a:p>
            <a:pPr lvl="2" eaLnBrk="1" hangingPunct="1"/>
            <a:r>
              <a:rPr lang="zh-CN" altLang="en-US" dirty="0"/>
              <a:t>则是</a:t>
            </a:r>
            <a:r>
              <a:rPr lang="en-US" altLang="zh-CN" dirty="0"/>
              <a:t>C++</a:t>
            </a:r>
            <a:r>
              <a:rPr lang="zh-CN" altLang="en-US" dirty="0"/>
              <a:t>的多态性</a:t>
            </a:r>
          </a:p>
        </p:txBody>
      </p:sp>
      <p:pic>
        <p:nvPicPr>
          <p:cNvPr id="4813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00325"/>
            <a:ext cx="4446588" cy="30353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1C0DC76-E17E-1C3E-A3F6-5AC7F880CD2A}"/>
                  </a:ext>
                </a:extLst>
              </p14:cNvPr>
              <p14:cNvContentPartPr/>
              <p14:nvPr/>
            </p14:nvContentPartPr>
            <p14:xfrm>
              <a:off x="251640" y="1538280"/>
              <a:ext cx="8373600" cy="29552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1C0DC76-E17E-1C3E-A3F6-5AC7F880CD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280" y="1528920"/>
                <a:ext cx="8392320" cy="297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9.4 </a:t>
            </a:r>
            <a:r>
              <a:rPr lang="zh-CN" altLang="en-US" b="1" dirty="0"/>
              <a:t>叶子类</a:t>
            </a:r>
            <a:r>
              <a:rPr lang="en-US" altLang="zh-CN" dirty="0"/>
              <a:t>(leaf class)</a:t>
            </a:r>
            <a:r>
              <a:rPr lang="zh-CN" altLang="en-US" dirty="0"/>
              <a:t>、</a:t>
            </a:r>
            <a:r>
              <a:rPr lang="zh-CN" altLang="en-US" b="1" dirty="0"/>
              <a:t>根类</a:t>
            </a:r>
            <a:r>
              <a:rPr lang="en-US" altLang="zh-CN" dirty="0"/>
              <a:t>(root)</a:t>
            </a:r>
            <a:r>
              <a:rPr lang="zh-CN" altLang="en-US" dirty="0"/>
              <a:t> 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b="1" dirty="0"/>
              <a:t>叶子类</a:t>
            </a:r>
            <a:r>
              <a:rPr lang="en-US" altLang="zh-CN" sz="2400" dirty="0"/>
              <a:t>(leaf class)</a:t>
            </a:r>
            <a:r>
              <a:rPr lang="zh-CN" altLang="en-US" sz="2400" dirty="0"/>
              <a:t>是没有任何导出类的类</a:t>
            </a:r>
          </a:p>
          <a:p>
            <a:pPr lvl="2" eaLnBrk="1" hangingPunct="1"/>
            <a:r>
              <a:rPr lang="zh-CN" altLang="en-US" dirty="0"/>
              <a:t>图形表示：把</a:t>
            </a:r>
            <a:r>
              <a:rPr lang="en-US" altLang="zh-CN" dirty="0"/>
              <a:t>{leaf}</a:t>
            </a:r>
            <a:r>
              <a:rPr lang="zh-CN" altLang="en-US" dirty="0"/>
              <a:t>用花括弧扩起来，放置在类名的下方，表示对类的约束</a:t>
            </a:r>
            <a:endParaRPr lang="en-US" altLang="zh-CN" dirty="0"/>
          </a:p>
          <a:p>
            <a:pPr eaLnBrk="1" hangingPunct="1"/>
            <a:r>
              <a:rPr lang="zh-CN" altLang="en-US" sz="2400" b="1" dirty="0"/>
              <a:t>根类</a:t>
            </a:r>
            <a:r>
              <a:rPr lang="en-US" altLang="zh-CN" sz="2400" dirty="0"/>
              <a:t>(root)</a:t>
            </a:r>
            <a:r>
              <a:rPr lang="zh-CN" altLang="en-US" sz="2400" dirty="0"/>
              <a:t>是没有任何基类的类</a:t>
            </a:r>
          </a:p>
          <a:p>
            <a:pPr lvl="2" eaLnBrk="1" hangingPunct="1"/>
            <a:r>
              <a:rPr lang="zh-CN" altLang="en-US" dirty="0"/>
              <a:t>图形表示：</a:t>
            </a:r>
            <a:r>
              <a:rPr lang="en-US" altLang="zh-CN" dirty="0"/>
              <a:t> </a:t>
            </a:r>
            <a:r>
              <a:rPr lang="zh-CN" altLang="en-US" dirty="0"/>
              <a:t>把关键字</a:t>
            </a:r>
            <a:r>
              <a:rPr lang="en-US" altLang="zh-CN" dirty="0"/>
              <a:t>{root}, </a:t>
            </a:r>
            <a:r>
              <a:rPr lang="zh-CN" altLang="en-US" dirty="0"/>
              <a:t>放置在类名的下方，表示对类的约束</a:t>
            </a:r>
            <a:endParaRPr lang="zh-CN" altLang="en-US" b="1" dirty="0"/>
          </a:p>
          <a:p>
            <a:pPr lvl="1" eaLnBrk="1" hangingPunct="1"/>
            <a:endParaRPr lang="zh-CN" altLang="en-US" dirty="0"/>
          </a:p>
        </p:txBody>
      </p:sp>
      <p:pic>
        <p:nvPicPr>
          <p:cNvPr id="5018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3052763"/>
            <a:ext cx="3951287" cy="363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1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3" y="4581525"/>
            <a:ext cx="1498600" cy="165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2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0" y="3965575"/>
            <a:ext cx="1300163" cy="239236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B4AB891-CDF1-A8EF-89D0-FF390C8C943F}"/>
                  </a:ext>
                </a:extLst>
              </p14:cNvPr>
              <p14:cNvContentPartPr/>
              <p14:nvPr/>
            </p14:nvContentPartPr>
            <p14:xfrm>
              <a:off x="490320" y="992160"/>
              <a:ext cx="7790400" cy="3797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B4AB891-CDF1-A8EF-89D0-FF390C8C94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960" y="982800"/>
                <a:ext cx="7809120" cy="381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5222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5222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26</a:t>
            </a:fld>
            <a:r>
              <a:rPr lang="en-US" altLang="zh-CN" sz="1000" dirty="0"/>
              <a:t>/53</a:t>
            </a:r>
          </a:p>
        </p:txBody>
      </p:sp>
      <p:sp>
        <p:nvSpPr>
          <p:cNvPr id="522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9.5 </a:t>
            </a:r>
            <a:r>
              <a:rPr lang="zh-CN" altLang="en-US" dirty="0"/>
              <a:t>类的多重性</a:t>
            </a:r>
          </a:p>
        </p:txBody>
      </p:sp>
      <p:sp>
        <p:nvSpPr>
          <p:cNvPr id="52230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8062913" cy="17494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000" dirty="0"/>
              <a:t>类多重性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multiplicity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endParaRPr lang="en-US" altLang="zh-CN" sz="2000" dirty="0"/>
          </a:p>
          <a:p>
            <a:pPr lvl="1" eaLnBrk="1" hangingPunct="1"/>
            <a:r>
              <a:rPr lang="zh-CN" altLang="en-US" sz="1800" dirty="0"/>
              <a:t>对类的可同时存在的对象的数目加以限制，称为类的</a:t>
            </a:r>
            <a:r>
              <a:rPr lang="zh-CN" altLang="en-US" sz="1800" b="1" dirty="0"/>
              <a:t>多重性。</a:t>
            </a:r>
            <a:r>
              <a:rPr lang="zh-CN" altLang="en-US" sz="1800" dirty="0"/>
              <a:t>多重性描述的是一个数目范围，数目范围用一个表达式描述。</a:t>
            </a:r>
            <a:endParaRPr lang="en-US" altLang="zh-CN" sz="1800" dirty="0"/>
          </a:p>
          <a:p>
            <a:pPr lvl="1" eaLnBrk="1" hangingPunct="1"/>
            <a:r>
              <a:rPr lang="zh-CN" altLang="en-US" sz="1800" dirty="0"/>
              <a:t>比较：关联关系的多重性</a:t>
            </a:r>
            <a:endParaRPr lang="en-US" altLang="zh-CN" sz="1800" dirty="0"/>
          </a:p>
          <a:p>
            <a:pPr lvl="2" eaLnBrk="1" hangingPunct="1"/>
            <a:r>
              <a:rPr lang="zh-CN" altLang="en-US" sz="1400" dirty="0"/>
              <a:t>声明了关联关系本端的多重性，这就说明：对于关联另一端的类的</a:t>
            </a:r>
            <a:r>
              <a:rPr lang="zh-CN" altLang="en-US" sz="1400" dirty="0">
                <a:solidFill>
                  <a:srgbClr val="FF0000"/>
                </a:solidFill>
              </a:rPr>
              <a:t>每个</a:t>
            </a:r>
            <a:r>
              <a:rPr lang="zh-CN" altLang="en-US" sz="1400" dirty="0"/>
              <a:t>对象，本端的类可能有多少个对象出现</a:t>
            </a:r>
            <a:endParaRPr lang="en-US" altLang="zh-CN" sz="1400" dirty="0"/>
          </a:p>
        </p:txBody>
      </p:sp>
      <p:pic>
        <p:nvPicPr>
          <p:cNvPr id="5223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021013"/>
            <a:ext cx="5292725" cy="3602037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350864" y="3717032"/>
              <a:ext cx="5490656" cy="2196328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2350864" y="3717032"/>
                <a:ext cx="5490656" cy="2196328"/>
              </a:xfrm>
              <a:prstGeom prst="rect"/>
            </p:spPr>
          </p:pic>
        </mc:Fallback>
      </mc:AlternateContent>
      <p:sp>
        <p:nvSpPr>
          <p:cNvPr id="52233" name="矩形 2"/>
          <p:cNvSpPr/>
          <p:nvPr/>
        </p:nvSpPr>
        <p:spPr>
          <a:xfrm>
            <a:off x="282575" y="3233738"/>
            <a:ext cx="206851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EA</a:t>
            </a:r>
            <a:r>
              <a:rPr lang="zh-CN" altLang="en-US" sz="1800" dirty="0"/>
              <a:t>操作提示：</a:t>
            </a:r>
          </a:p>
        </p:txBody>
      </p:sp>
      <p:pic>
        <p:nvPicPr>
          <p:cNvPr id="5223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0" y="3897313"/>
            <a:ext cx="1573213" cy="1439862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62B6261-C704-686B-4096-D8BB83E710BD}"/>
                  </a:ext>
                </a:extLst>
              </p14:cNvPr>
              <p14:cNvContentPartPr/>
              <p14:nvPr/>
            </p14:nvContentPartPr>
            <p14:xfrm>
              <a:off x="401400" y="270720"/>
              <a:ext cx="7176960" cy="5567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62B6261-C704-686B-4096-D8BB83E710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040" y="261360"/>
                <a:ext cx="7195680" cy="558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5427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5427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27</a:t>
            </a:fld>
            <a:r>
              <a:rPr lang="en-US" altLang="zh-CN" sz="1000" dirty="0"/>
              <a:t>/53</a:t>
            </a:r>
          </a:p>
        </p:txBody>
      </p:sp>
      <p:sp>
        <p:nvSpPr>
          <p:cNvPr id="542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9.5 </a:t>
            </a:r>
            <a:r>
              <a:rPr lang="zh-CN" altLang="en-US" dirty="0"/>
              <a:t>类的多重性</a:t>
            </a:r>
          </a:p>
        </p:txBody>
      </p:sp>
      <p:graphicFrame>
        <p:nvGraphicFramePr>
          <p:cNvPr id="232480" name="Group 32"/>
          <p:cNvGraphicFramePr>
            <a:graphicFrameLocks noGrp="1"/>
          </p:cNvGraphicFramePr>
          <p:nvPr>
            <p:ph idx="1"/>
          </p:nvPr>
        </p:nvGraphicFramePr>
        <p:xfrm>
          <a:off x="685800" y="1511300"/>
          <a:ext cx="8077200" cy="5041901"/>
        </p:xfrm>
        <a:graphic>
          <a:graphicData uri="http://schemas.openxmlformats.org/drawingml/2006/table">
            <a:tbl>
              <a:tblPr/>
              <a:tblGrid>
                <a:gridCol w="326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形式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对可以同时存在的对象数目没有限制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有且只能有一个对象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1..n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必须有至少一个对象存在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0..n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可以有零个或任意多个对象存在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0..1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可以有零个或一个对象存在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大于等于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的整数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必须有指定数量的对象存在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91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2..10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必须至少有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个对象存在，但不能有超过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个对象同时存在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307" name="矩形 1"/>
          <p:cNvSpPr/>
          <p:nvPr/>
        </p:nvSpPr>
        <p:spPr>
          <a:xfrm>
            <a:off x="431800" y="1052513"/>
            <a:ext cx="64801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下表就是此表达式可以采取的形式的几个例子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5632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5632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28</a:t>
            </a:fld>
            <a:r>
              <a:rPr lang="en-US" altLang="zh-CN" sz="1000" dirty="0"/>
              <a:t>/53</a:t>
            </a:r>
          </a:p>
        </p:txBody>
      </p:sp>
      <p:sp>
        <p:nvSpPr>
          <p:cNvPr id="563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9.5 </a:t>
            </a:r>
            <a:r>
              <a:rPr lang="zh-CN" altLang="en-US" dirty="0"/>
              <a:t>类的多重性</a:t>
            </a:r>
          </a:p>
        </p:txBody>
      </p:sp>
      <p:sp>
        <p:nvSpPr>
          <p:cNvPr id="5632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en-US" dirty="0"/>
          </a:p>
        </p:txBody>
      </p:sp>
      <p:pic>
        <p:nvPicPr>
          <p:cNvPr id="56327" name="Picture 4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1092200"/>
            <a:ext cx="5545138" cy="346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8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1128713"/>
            <a:ext cx="2911475" cy="2443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9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88" y="3648075"/>
            <a:ext cx="2501900" cy="251936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CA5230-570C-0827-A480-11F2EDA597C9}"/>
                  </a:ext>
                </a:extLst>
              </p14:cNvPr>
              <p14:cNvContentPartPr/>
              <p14:nvPr/>
            </p14:nvContentPartPr>
            <p14:xfrm>
              <a:off x="7798680" y="4853160"/>
              <a:ext cx="595440" cy="50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CA5230-570C-0827-A480-11F2EDA597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89320" y="4843800"/>
                <a:ext cx="6141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82ED757-D748-2F90-B16E-7FF9B425E50D}"/>
                  </a:ext>
                </a:extLst>
              </p14:cNvPr>
              <p14:cNvContentPartPr/>
              <p14:nvPr/>
            </p14:nvContentPartPr>
            <p14:xfrm>
              <a:off x="1783440" y="2191680"/>
              <a:ext cx="7003800" cy="3231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82ED757-D748-2F90-B16E-7FF9B425E5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4080" y="2182320"/>
                <a:ext cx="7022520" cy="325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5837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5837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29</a:t>
            </a:fld>
            <a:r>
              <a:rPr lang="en-US" altLang="zh-CN" sz="1000" dirty="0"/>
              <a:t>/53</a:t>
            </a:r>
          </a:p>
        </p:txBody>
      </p:sp>
      <p:sp>
        <p:nvSpPr>
          <p:cNvPr id="583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9.6 </a:t>
            </a:r>
            <a:r>
              <a:rPr lang="zh-CN" altLang="en-US" dirty="0"/>
              <a:t>属性</a:t>
            </a:r>
            <a:r>
              <a:rPr lang="en-US" altLang="zh-CN" dirty="0"/>
              <a:t>/</a:t>
            </a:r>
            <a:r>
              <a:rPr lang="zh-CN" altLang="en-US" dirty="0"/>
              <a:t>操作的完整语法</a:t>
            </a:r>
          </a:p>
        </p:txBody>
      </p:sp>
      <p:sp>
        <p:nvSpPr>
          <p:cNvPr id="58374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8062913" cy="54102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/>
              <a:t>类的属性的构成包括</a:t>
            </a:r>
            <a:r>
              <a:rPr lang="en-US" altLang="zh-CN" sz="2400" dirty="0"/>
              <a:t>:</a:t>
            </a:r>
          </a:p>
          <a:p>
            <a:pPr lvl="1" eaLnBrk="1" hangingPunct="1"/>
            <a:r>
              <a:rPr lang="zh-CN" altLang="en-US" sz="2000" dirty="0"/>
              <a:t>属性</a:t>
            </a:r>
            <a:r>
              <a:rPr lang="zh-CN" altLang="en-US" sz="2000" b="1" dirty="0"/>
              <a:t>名字</a:t>
            </a:r>
            <a:r>
              <a:rPr lang="zh-CN" altLang="en-US" sz="2000" dirty="0"/>
              <a:t>、</a:t>
            </a:r>
            <a:r>
              <a:rPr lang="zh-CN" altLang="en-US" sz="2000" b="1" dirty="0"/>
              <a:t>可见性</a:t>
            </a:r>
            <a:r>
              <a:rPr lang="zh-CN" altLang="en-US" sz="2000" dirty="0"/>
              <a:t>、</a:t>
            </a:r>
            <a:r>
              <a:rPr lang="zh-CN" altLang="en-US" sz="2000" b="1" dirty="0"/>
              <a:t>类型</a:t>
            </a:r>
            <a:r>
              <a:rPr lang="zh-CN" altLang="en-US" sz="2000" dirty="0"/>
              <a:t>以及属性的</a:t>
            </a:r>
            <a:r>
              <a:rPr lang="zh-CN" altLang="en-US" sz="2000" b="1" dirty="0"/>
              <a:t>多重性</a:t>
            </a:r>
            <a:r>
              <a:rPr lang="zh-CN" altLang="en-US" sz="2000" dirty="0"/>
              <a:t>。</a:t>
            </a:r>
          </a:p>
          <a:p>
            <a:pPr lvl="1" eaLnBrk="1" hangingPunct="1"/>
            <a:r>
              <a:rPr lang="zh-CN" altLang="en-US" sz="2000" dirty="0"/>
              <a:t>属性的</a:t>
            </a:r>
            <a:r>
              <a:rPr lang="zh-CN" altLang="en-US" sz="2000" b="1" dirty="0"/>
              <a:t>初始值</a:t>
            </a:r>
            <a:r>
              <a:rPr lang="zh-CN" altLang="en-US" sz="2000" dirty="0"/>
              <a:t>、</a:t>
            </a:r>
            <a:r>
              <a:rPr lang="zh-CN" altLang="en-US" sz="2000" b="1" dirty="0"/>
              <a:t>作用域</a:t>
            </a:r>
            <a:r>
              <a:rPr lang="zh-CN" altLang="en-US" sz="2000" dirty="0"/>
              <a:t>和属性的</a:t>
            </a:r>
            <a:r>
              <a:rPr lang="zh-CN" altLang="en-US" sz="2000" b="1" dirty="0"/>
              <a:t>可变性</a:t>
            </a:r>
            <a:r>
              <a:rPr lang="en-US" altLang="zh-CN" sz="2000" dirty="0"/>
              <a:t>changeability</a:t>
            </a:r>
            <a:endParaRPr lang="zh-CN" altLang="en-US" sz="2000" dirty="0"/>
          </a:p>
          <a:p>
            <a:pPr eaLnBrk="1" hangingPunct="1"/>
            <a:r>
              <a:rPr lang="zh-CN" altLang="en-US" sz="2400" dirty="0"/>
              <a:t>属性的完整的语法可以表述如下：</a:t>
            </a:r>
          </a:p>
          <a:p>
            <a:pPr lvl="1" eaLnBrk="1" hangingPunct="1"/>
            <a:r>
              <a:rPr lang="en-US" altLang="zh-CN" sz="2000" dirty="0"/>
              <a:t>[</a:t>
            </a:r>
            <a:r>
              <a:rPr lang="zh-CN" altLang="en-US" sz="2000" dirty="0"/>
              <a:t>可见性</a:t>
            </a:r>
            <a:r>
              <a:rPr lang="en-US" altLang="zh-CN" sz="2000" dirty="0"/>
              <a:t>]</a:t>
            </a:r>
            <a:r>
              <a:rPr lang="zh-CN" altLang="en-US" sz="2000" dirty="0"/>
              <a:t>名字</a:t>
            </a:r>
            <a:r>
              <a:rPr lang="en-US" altLang="zh-CN" sz="2000" dirty="0"/>
              <a:t>[</a:t>
            </a:r>
            <a:r>
              <a:rPr lang="zh-CN" altLang="en-US" sz="2000" dirty="0"/>
              <a:t>多重性</a:t>
            </a:r>
            <a:r>
              <a:rPr lang="en-US" altLang="zh-CN" sz="2000" dirty="0"/>
              <a:t>]</a:t>
            </a:r>
            <a:r>
              <a:rPr lang="zh-CN" altLang="en-US" sz="2000" dirty="0"/>
              <a:t>［</a:t>
            </a:r>
            <a:r>
              <a:rPr lang="en-US" altLang="zh-CN" sz="2000" dirty="0"/>
              <a:t>:</a:t>
            </a:r>
            <a:r>
              <a:rPr lang="zh-CN" altLang="en-US" sz="2000" dirty="0"/>
              <a:t>类型</a:t>
            </a:r>
            <a:r>
              <a:rPr lang="en-US" altLang="zh-CN" sz="2000" dirty="0"/>
              <a:t>][=</a:t>
            </a:r>
            <a:r>
              <a:rPr lang="zh-CN" altLang="en-US" sz="2000" dirty="0"/>
              <a:t>初始值</a:t>
            </a:r>
            <a:r>
              <a:rPr lang="en-US" altLang="zh-CN" sz="2000" dirty="0"/>
              <a:t>]</a:t>
            </a:r>
            <a:r>
              <a:rPr lang="zh-CN" altLang="en-US" sz="2000" dirty="0"/>
              <a:t>［</a:t>
            </a:r>
            <a:r>
              <a:rPr lang="en-US" altLang="zh-CN" sz="2000" dirty="0"/>
              <a:t>{</a:t>
            </a:r>
            <a:r>
              <a:rPr lang="zh-CN" altLang="en-US" sz="2000" dirty="0"/>
              <a:t>特性串</a:t>
            </a:r>
            <a:r>
              <a:rPr lang="en-US" altLang="zh-CN" sz="2000" dirty="0"/>
              <a:t>}</a:t>
            </a:r>
            <a:r>
              <a:rPr lang="zh-CN" altLang="en-US" sz="2000" dirty="0"/>
              <a:t>］</a:t>
            </a:r>
          </a:p>
          <a:p>
            <a:pPr lvl="1" eaLnBrk="1" hangingPunct="1"/>
            <a:r>
              <a:rPr lang="en-US" altLang="zh-CN" sz="2000" dirty="0"/>
              <a:t>[</a:t>
            </a:r>
            <a:r>
              <a:rPr lang="zh-CN" altLang="en-US" sz="2000" dirty="0"/>
              <a:t>可见性</a:t>
            </a:r>
            <a:r>
              <a:rPr lang="en-US" altLang="zh-CN" sz="2000" dirty="0"/>
              <a:t>]</a:t>
            </a:r>
            <a:r>
              <a:rPr lang="zh-CN" altLang="en-US" sz="2000" dirty="0"/>
              <a:t>名字</a:t>
            </a:r>
            <a:r>
              <a:rPr lang="en-US" altLang="zh-CN" sz="2000" dirty="0"/>
              <a:t>[</a:t>
            </a:r>
            <a:r>
              <a:rPr lang="zh-CN" altLang="en-US" sz="2000" dirty="0">
                <a:solidFill>
                  <a:schemeClr val="hlink"/>
                </a:solidFill>
              </a:rPr>
              <a:t>类型</a:t>
            </a:r>
            <a:r>
              <a:rPr lang="en-US" altLang="zh-CN" sz="2000" dirty="0"/>
              <a:t>][</a:t>
            </a:r>
            <a:r>
              <a:rPr lang="zh-CN" altLang="en-US" sz="2000" dirty="0"/>
              <a:t>多重性</a:t>
            </a:r>
            <a:r>
              <a:rPr lang="en-US" altLang="zh-CN" sz="2000" dirty="0"/>
              <a:t>][=</a:t>
            </a:r>
            <a:r>
              <a:rPr lang="zh-CN" altLang="en-US" sz="2000" dirty="0"/>
              <a:t>初始值</a:t>
            </a:r>
            <a:r>
              <a:rPr lang="en-US" altLang="zh-CN" sz="2000" dirty="0"/>
              <a:t>]</a:t>
            </a:r>
            <a:r>
              <a:rPr lang="zh-CN" altLang="en-US" sz="2000" dirty="0"/>
              <a:t>［</a:t>
            </a:r>
            <a:r>
              <a:rPr lang="en-US" altLang="zh-CN" sz="2000" dirty="0"/>
              <a:t>{</a:t>
            </a:r>
            <a:r>
              <a:rPr lang="zh-CN" altLang="en-US" sz="2000" dirty="0"/>
              <a:t>特性串</a:t>
            </a:r>
            <a:r>
              <a:rPr lang="en-US" altLang="zh-CN" sz="2000" dirty="0"/>
              <a:t>}</a:t>
            </a:r>
            <a:r>
              <a:rPr lang="zh-CN" altLang="en-US" sz="2000" dirty="0"/>
              <a:t>］</a:t>
            </a:r>
          </a:p>
          <a:p>
            <a:pPr lvl="3" eaLnBrk="1" hangingPunct="1"/>
            <a:r>
              <a:rPr lang="zh-CN" altLang="en-US" sz="1400" dirty="0"/>
              <a:t>在上面的式子中，用方括号括起来的构成是可省略的。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{</a:t>
            </a:r>
            <a:r>
              <a:rPr lang="zh-CN" altLang="en-US" sz="2000" dirty="0">
                <a:solidFill>
                  <a:srgbClr val="FF0000"/>
                </a:solidFill>
              </a:rPr>
              <a:t>特性串</a:t>
            </a:r>
            <a:r>
              <a:rPr lang="en-US" altLang="zh-CN" sz="2000" dirty="0">
                <a:solidFill>
                  <a:srgbClr val="FF0000"/>
                </a:solidFill>
              </a:rPr>
              <a:t>}: </a:t>
            </a:r>
            <a:r>
              <a:rPr lang="zh-CN" altLang="en-US" sz="2000" dirty="0">
                <a:solidFill>
                  <a:srgbClr val="FF0000"/>
                </a:solidFill>
              </a:rPr>
              <a:t>一般可以是 </a:t>
            </a:r>
            <a:r>
              <a:rPr lang="en-US" altLang="zh-CN" sz="2000" dirty="0">
                <a:solidFill>
                  <a:srgbClr val="FF0000"/>
                </a:solidFill>
              </a:rPr>
              <a:t>{changeable}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</a:rPr>
              <a:t>{readonly}</a:t>
            </a:r>
          </a:p>
          <a:p>
            <a:pPr lvl="1" eaLnBrk="1" hangingPunct="1"/>
            <a:r>
              <a:rPr lang="en-US" altLang="zh-CN" sz="2000" dirty="0"/>
              <a:t>For example, the following are all legal attribute declarations:</a:t>
            </a:r>
          </a:p>
          <a:p>
            <a:pPr lvl="2" eaLnBrk="1" hangingPunct="1"/>
            <a:r>
              <a:rPr lang="en-US" altLang="zh-CN" sz="1800" dirty="0"/>
              <a:t>  origin 			</a:t>
            </a:r>
            <a:r>
              <a:rPr lang="en-US" altLang="zh-CN" sz="1000" dirty="0"/>
              <a:t>Name only</a:t>
            </a:r>
          </a:p>
          <a:p>
            <a:pPr lvl="2" eaLnBrk="1" hangingPunct="1"/>
            <a:r>
              <a:rPr lang="en-US" altLang="zh-CN" sz="1800" dirty="0"/>
              <a:t>  + origin			</a:t>
            </a:r>
            <a:r>
              <a:rPr lang="en-US" altLang="zh-CN" sz="1000" dirty="0"/>
              <a:t>Visibility and name</a:t>
            </a:r>
          </a:p>
          <a:p>
            <a:pPr lvl="2" eaLnBrk="1" hangingPunct="1"/>
            <a:r>
              <a:rPr lang="en-US" altLang="zh-CN" sz="1800" dirty="0"/>
              <a:t>  origin : Point		</a:t>
            </a:r>
            <a:r>
              <a:rPr lang="en-US" altLang="zh-CN" sz="1000" dirty="0"/>
              <a:t>Name and type</a:t>
            </a:r>
          </a:p>
          <a:p>
            <a:pPr lvl="2" eaLnBrk="1" hangingPunct="1"/>
            <a:r>
              <a:rPr lang="en-US" altLang="zh-CN" sz="1800" dirty="0"/>
              <a:t>  name : String[0..1] 	</a:t>
            </a:r>
            <a:r>
              <a:rPr lang="en-US" altLang="zh-CN" sz="1000" dirty="0"/>
              <a:t>Name, type, and multiplicity</a:t>
            </a:r>
          </a:p>
          <a:p>
            <a:pPr lvl="2" eaLnBrk="1" hangingPunct="1"/>
            <a:r>
              <a:rPr lang="en-US" altLang="zh-CN" sz="1800" dirty="0"/>
              <a:t>  origin : Point = (0,0) </a:t>
            </a:r>
            <a:r>
              <a:rPr lang="en-US" altLang="zh-CN" sz="1000" dirty="0"/>
              <a:t>Name, type, and initial value</a:t>
            </a:r>
          </a:p>
          <a:p>
            <a:pPr lvl="2" eaLnBrk="1" hangingPunct="1"/>
            <a:r>
              <a:rPr lang="en-US" altLang="zh-CN" sz="1800" dirty="0"/>
              <a:t>  id: Integer {readonly}	 </a:t>
            </a:r>
            <a:r>
              <a:rPr lang="en-US" altLang="zh-CN" sz="1000" dirty="0"/>
              <a:t>Name and property, </a:t>
            </a:r>
            <a:r>
              <a:rPr lang="zh-CN" altLang="en-US" sz="1000" dirty="0"/>
              <a:t>对应</a:t>
            </a:r>
            <a:r>
              <a:rPr lang="en-US" altLang="zh-CN" sz="1000" dirty="0"/>
              <a:t>C++</a:t>
            </a:r>
            <a:r>
              <a:rPr lang="zh-CN" altLang="en-US" sz="1000" dirty="0"/>
              <a:t>中的常量</a:t>
            </a:r>
            <a:endParaRPr lang="zh-CN" alt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889720" y="2500200"/>
              <a:ext cx="4797360" cy="6721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889720" y="2500200"/>
                <a:ext cx="4797360" cy="67212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A3C0984-33AF-3C99-119C-8DFA44A39CF7}"/>
                  </a:ext>
                </a:extLst>
              </p14:cNvPr>
              <p14:cNvContentPartPr/>
              <p14:nvPr/>
            </p14:nvContentPartPr>
            <p14:xfrm>
              <a:off x="393120" y="32040"/>
              <a:ext cx="8752680" cy="6479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A3C0984-33AF-3C99-119C-8DFA44A39C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760" y="22680"/>
                <a:ext cx="8771400" cy="649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公司的郁闷</a:t>
            </a:r>
            <a:r>
              <a:rPr lang="en-US" altLang="zh-CN" dirty="0"/>
              <a:t>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028700"/>
            <a:ext cx="8026400" cy="1916113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latin typeface="Arial" panose="020B0604020202020204" pitchFamily="34" charset="0"/>
              </a:rPr>
              <a:t>程序员：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三年前，当我写下这个的时候，只有上帝和我能够看懂。 现在，只有上帝能看懂了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解决途径</a:t>
            </a:r>
          </a:p>
          <a:p>
            <a:endParaRPr lang="zh-CN" altLang="en-US" dirty="0"/>
          </a:p>
        </p:txBody>
      </p:sp>
      <p:sp>
        <p:nvSpPr>
          <p:cNvPr id="1126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126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12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</a:t>
            </a:fld>
            <a:r>
              <a:rPr lang="en-US" altLang="zh-CN" sz="1000" dirty="0"/>
              <a:t>/53</a:t>
            </a:r>
          </a:p>
        </p:txBody>
      </p:sp>
      <p:sp>
        <p:nvSpPr>
          <p:cNvPr id="7" name="矩形 6"/>
          <p:cNvSpPr/>
          <p:nvPr/>
        </p:nvSpPr>
        <p:spPr>
          <a:xfrm>
            <a:off x="1012825" y="2944813"/>
            <a:ext cx="7597775" cy="3140075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/>
              <a:t>  需求建模、设计建模、  算法建模、实现建模、  测试建模</a:t>
            </a:r>
            <a:endParaRPr lang="en-US" altLang="zh-CN" sz="22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2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/>
              <a:t>   </a:t>
            </a:r>
            <a:r>
              <a:rPr lang="zh-CN" altLang="en-US" sz="2200" dirty="0"/>
              <a:t>文档！！</a:t>
            </a:r>
            <a:endParaRPr lang="en-US" altLang="zh-CN" sz="22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/>
              <a:t>   </a:t>
            </a:r>
            <a:r>
              <a:rPr lang="zh-CN" altLang="en-US" sz="2200" dirty="0"/>
              <a:t>符合规范、语句通顺、 标点正确、含义明确、前后一致，</a:t>
            </a:r>
            <a:endParaRPr lang="en-US" altLang="zh-CN" sz="22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/>
              <a:t>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/>
              <a:t>建模 </a:t>
            </a:r>
            <a:r>
              <a:rPr lang="en-US" altLang="zh-CN" sz="2200" dirty="0"/>
              <a:t>~==   “</a:t>
            </a:r>
            <a:r>
              <a:rPr lang="zh-CN" altLang="en-US" sz="2200" dirty="0"/>
              <a:t>磨刀不误砍柴工</a:t>
            </a:r>
            <a:r>
              <a:rPr lang="en-US" altLang="zh-CN" sz="2200" dirty="0"/>
              <a:t>”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2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/>
              <a:t>          ==  </a:t>
            </a:r>
            <a:r>
              <a:rPr lang="zh-CN" altLang="en-US" sz="2200" dirty="0"/>
              <a:t>沟通交流</a:t>
            </a:r>
            <a:endParaRPr lang="en-US" altLang="zh-CN" sz="22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/>
              <a:t> </a:t>
            </a:r>
            <a:endParaRPr lang="zh-CN" altLang="en-US" sz="2200" dirty="0"/>
          </a:p>
        </p:txBody>
      </p:sp>
      <p:sp>
        <p:nvSpPr>
          <p:cNvPr id="8" name="爆炸形 1 7"/>
          <p:cNvSpPr/>
          <p:nvPr/>
        </p:nvSpPr>
        <p:spPr>
          <a:xfrm>
            <a:off x="1008063" y="3059113"/>
            <a:ext cx="215900" cy="252412"/>
          </a:xfrm>
          <a:prstGeom prst="irregularSeal1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9" name="爆炸形 1 8"/>
          <p:cNvSpPr/>
          <p:nvPr/>
        </p:nvSpPr>
        <p:spPr>
          <a:xfrm>
            <a:off x="995363" y="3741738"/>
            <a:ext cx="217487" cy="252412"/>
          </a:xfrm>
          <a:prstGeom prst="irregularSeal1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314450" y="3219450"/>
              <a:ext cx="488950" cy="76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314450" y="3219450"/>
                <a:ext cx="488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2819400" y="3289300"/>
              <a:ext cx="40005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819400" y="3289300"/>
                <a:ext cx="400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墨迹 4"/>
              <p14:cNvContentPartPr/>
              <p14:nvPr/>
            </p14:nvContentPartPr>
            <p14:xfrm>
              <a:off x="4368800" y="3263900"/>
              <a:ext cx="431800" cy="38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4368800" y="3263900"/>
                <a:ext cx="431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墨迹 5"/>
              <p14:cNvContentPartPr/>
              <p14:nvPr/>
            </p14:nvContentPartPr>
            <p14:xfrm>
              <a:off x="5772150" y="3276600"/>
              <a:ext cx="4381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5772150" y="3276600"/>
                <a:ext cx="438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/>
              <p14:cNvContentPartPr/>
              <p14:nvPr/>
            </p14:nvContentPartPr>
            <p14:xfrm>
              <a:off x="7270750" y="3308350"/>
              <a:ext cx="62230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7270750" y="3308350"/>
                <a:ext cx="622300" cy="127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6041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6042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30</a:t>
            </a:fld>
            <a:r>
              <a:rPr lang="en-US" altLang="zh-CN" sz="1000" dirty="0"/>
              <a:t>/53</a:t>
            </a:r>
          </a:p>
        </p:txBody>
      </p:sp>
      <p:sp>
        <p:nvSpPr>
          <p:cNvPr id="604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9.6 </a:t>
            </a:r>
            <a:r>
              <a:rPr lang="zh-CN" altLang="en-US" dirty="0"/>
              <a:t>属性</a:t>
            </a:r>
            <a:r>
              <a:rPr lang="en-US" altLang="zh-CN" dirty="0"/>
              <a:t>/</a:t>
            </a:r>
            <a:r>
              <a:rPr lang="zh-CN" altLang="en-US" dirty="0"/>
              <a:t>操作的完整语法</a:t>
            </a:r>
          </a:p>
        </p:txBody>
      </p:sp>
      <p:sp>
        <p:nvSpPr>
          <p:cNvPr id="6042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操作的语法具有下面的形式：</a:t>
            </a:r>
          </a:p>
          <a:p>
            <a:pPr lvl="1" eaLnBrk="1" hangingPunct="1"/>
            <a:r>
              <a:rPr lang="en-US" altLang="zh-CN" dirty="0"/>
              <a:t>[</a:t>
            </a:r>
            <a:r>
              <a:rPr lang="zh-CN" altLang="en-US" dirty="0"/>
              <a:t>可见性</a:t>
            </a:r>
            <a:r>
              <a:rPr lang="en-US" altLang="zh-CN" dirty="0"/>
              <a:t>]</a:t>
            </a:r>
            <a:r>
              <a:rPr lang="zh-CN" altLang="en-US" dirty="0"/>
              <a:t>名字</a:t>
            </a:r>
            <a:r>
              <a:rPr lang="en-US" altLang="zh-CN" dirty="0"/>
              <a:t>([</a:t>
            </a:r>
            <a:r>
              <a:rPr lang="zh-CN" altLang="en-US" dirty="0"/>
              <a:t>参数表</a:t>
            </a:r>
            <a:r>
              <a:rPr lang="en-US" altLang="zh-CN" dirty="0"/>
              <a:t>])</a:t>
            </a:r>
            <a:r>
              <a:rPr lang="zh-CN" altLang="en-US" dirty="0"/>
              <a:t>［</a:t>
            </a:r>
            <a:r>
              <a:rPr lang="en-US" altLang="zh-CN" dirty="0"/>
              <a:t>:</a:t>
            </a:r>
            <a:r>
              <a:rPr lang="zh-CN" altLang="en-US" dirty="0"/>
              <a:t>返回类型］</a:t>
            </a:r>
            <a:r>
              <a:rPr lang="en-US" altLang="zh-CN" dirty="0"/>
              <a:t>[{</a:t>
            </a:r>
            <a:r>
              <a:rPr lang="zh-CN" altLang="en-US" dirty="0"/>
              <a:t>特性串</a:t>
            </a:r>
            <a:r>
              <a:rPr lang="en-US" altLang="zh-CN" dirty="0"/>
              <a:t>}]</a:t>
            </a:r>
          </a:p>
          <a:p>
            <a:pPr lvl="1" eaLnBrk="1" hangingPunct="1"/>
            <a:r>
              <a:rPr lang="zh-CN" altLang="en-US" dirty="0"/>
              <a:t>其中，名字、参数表、返回类型合在一起，又称为</a:t>
            </a:r>
            <a:r>
              <a:rPr lang="zh-CN" altLang="en-US" b="1" dirty="0"/>
              <a:t>操作署名</a:t>
            </a:r>
            <a:r>
              <a:rPr lang="en-US" altLang="zh-CN" dirty="0"/>
              <a:t>(signature)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zh-CN" altLang="en-US" b="1" dirty="0"/>
              <a:t>操作署名可以含有</a:t>
            </a:r>
            <a:r>
              <a:rPr lang="en-US" altLang="zh-CN" b="1" dirty="0"/>
              <a:t>0</a:t>
            </a:r>
            <a:r>
              <a:rPr lang="zh-CN" altLang="en-US" b="1" dirty="0"/>
              <a:t>个或多个</a:t>
            </a:r>
            <a:r>
              <a:rPr lang="zh-CN" altLang="en-US" dirty="0"/>
              <a:t>参数：格式为</a:t>
            </a:r>
          </a:p>
          <a:p>
            <a:pPr lvl="2" eaLnBrk="1" hangingPunct="1"/>
            <a:r>
              <a:rPr lang="en-US" altLang="zh-CN" dirty="0"/>
              <a:t>[</a:t>
            </a:r>
            <a:r>
              <a:rPr lang="zh-CN" altLang="en-US" dirty="0"/>
              <a:t>传递方向</a:t>
            </a:r>
            <a:r>
              <a:rPr lang="en-US" altLang="zh-CN" dirty="0"/>
              <a:t>]</a:t>
            </a:r>
            <a:r>
              <a:rPr lang="zh-CN" altLang="en-US" dirty="0"/>
              <a:t>名字</a:t>
            </a:r>
            <a:r>
              <a:rPr lang="en-US" altLang="zh-CN" dirty="0"/>
              <a:t>:type[=</a:t>
            </a:r>
            <a:r>
              <a:rPr lang="zh-CN" altLang="en-US" dirty="0"/>
              <a:t>缺省值</a:t>
            </a:r>
            <a:r>
              <a:rPr lang="en-US" altLang="zh-CN" dirty="0"/>
              <a:t>]</a:t>
            </a:r>
          </a:p>
          <a:p>
            <a:pPr lvl="3" eaLnBrk="1" hangingPunct="1"/>
            <a:r>
              <a:rPr lang="zh-CN" altLang="en-US" dirty="0"/>
              <a:t>其中，传递方向可以取三个关键值，它们是： </a:t>
            </a:r>
          </a:p>
          <a:p>
            <a:pPr lvl="3" eaLnBrk="1" hangingPunct="1"/>
            <a:r>
              <a:rPr lang="en-US" altLang="zh-CN" dirty="0"/>
              <a:t>&lt;1&gt;</a:t>
            </a:r>
            <a:r>
              <a:rPr lang="zh-CN" altLang="en-US" dirty="0"/>
              <a:t>、</a:t>
            </a:r>
            <a:r>
              <a:rPr lang="en-US" altLang="zh-CN" dirty="0"/>
              <a:t>in</a:t>
            </a:r>
            <a:r>
              <a:rPr lang="zh-CN" altLang="en-US" dirty="0"/>
              <a:t>：它标识本参数是输入的输入值，操作完成后本参数的取值将不被改动。</a:t>
            </a:r>
          </a:p>
          <a:p>
            <a:pPr lvl="3" eaLnBrk="1" hangingPunct="1"/>
            <a:r>
              <a:rPr lang="zh-CN" altLang="en-US" dirty="0"/>
              <a:t> </a:t>
            </a:r>
            <a:r>
              <a:rPr lang="en-US" altLang="zh-CN" dirty="0"/>
              <a:t>&lt;2&gt;</a:t>
            </a:r>
            <a:r>
              <a:rPr lang="zh-CN" altLang="en-US" dirty="0"/>
              <a:t>、</a:t>
            </a:r>
            <a:r>
              <a:rPr lang="en-US" altLang="zh-CN" dirty="0"/>
              <a:t>out</a:t>
            </a:r>
            <a:r>
              <a:rPr lang="zh-CN" altLang="en-US" dirty="0"/>
              <a:t>：表明本参数是操作的输出参数，操作完成后本参数的取值将被修改。 </a:t>
            </a:r>
          </a:p>
          <a:p>
            <a:pPr lvl="3" eaLnBrk="1" hangingPunct="1"/>
            <a:r>
              <a:rPr lang="zh-CN" altLang="en-US" dirty="0"/>
              <a:t> </a:t>
            </a:r>
            <a:r>
              <a:rPr lang="en-US" altLang="zh-CN" dirty="0"/>
              <a:t>&lt;3&gt;</a:t>
            </a:r>
            <a:r>
              <a:rPr lang="zh-CN" altLang="en-US" dirty="0"/>
              <a:t>、</a:t>
            </a:r>
            <a:r>
              <a:rPr lang="en-US" altLang="zh-CN" dirty="0"/>
              <a:t>inout</a:t>
            </a:r>
            <a:r>
              <a:rPr lang="zh-CN" altLang="en-US" dirty="0"/>
              <a:t>：表明本参数是一个输入参数，但在操作完成后，参数的取值可被修改</a:t>
            </a:r>
          </a:p>
          <a:p>
            <a:pPr eaLnBrk="1" hangingPunct="1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578520" y="1396440"/>
              <a:ext cx="7890840" cy="8290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578520" y="1396440"/>
                <a:ext cx="7890840" cy="82908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6ACFB3E-67D0-9495-7378-A456EA8FFDA5}"/>
                  </a:ext>
                </a:extLst>
              </p14:cNvPr>
              <p14:cNvContentPartPr/>
              <p14:nvPr/>
            </p14:nvContentPartPr>
            <p14:xfrm>
              <a:off x="2455200" y="2199960"/>
              <a:ext cx="557640" cy="94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6ACFB3E-67D0-9495-7378-A456EA8FFD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9360" y="2136600"/>
                <a:ext cx="5889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0762B71-F385-760F-54BC-B3E2D801EAE6}"/>
                  </a:ext>
                </a:extLst>
              </p14:cNvPr>
              <p14:cNvContentPartPr/>
              <p14:nvPr/>
            </p14:nvContentPartPr>
            <p14:xfrm>
              <a:off x="3387960" y="2206800"/>
              <a:ext cx="762840" cy="129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0762B71-F385-760F-54BC-B3E2D801EA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2120" y="2143440"/>
                <a:ext cx="7941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7ABEBA7-2F61-EA76-AAD5-0BE3F07F9612}"/>
                  </a:ext>
                </a:extLst>
              </p14:cNvPr>
              <p14:cNvContentPartPr/>
              <p14:nvPr/>
            </p14:nvContentPartPr>
            <p14:xfrm>
              <a:off x="4488480" y="2219760"/>
              <a:ext cx="1284120" cy="1033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7ABEBA7-2F61-EA76-AAD5-0BE3F07F96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2640" y="2156400"/>
                <a:ext cx="13154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A80D859-3C17-53D2-BD99-A42635B63236}"/>
                  </a:ext>
                </a:extLst>
              </p14:cNvPr>
              <p14:cNvContentPartPr/>
              <p14:nvPr/>
            </p14:nvContentPartPr>
            <p14:xfrm>
              <a:off x="8214120" y="2160720"/>
              <a:ext cx="411480" cy="2037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A80D859-3C17-53D2-BD99-A42635B632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98280" y="2097360"/>
                <a:ext cx="4428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E106062-1B81-08CA-C2B9-9A8B9009D1B8}"/>
                  </a:ext>
                </a:extLst>
              </p14:cNvPr>
              <p14:cNvContentPartPr/>
              <p14:nvPr/>
            </p14:nvContentPartPr>
            <p14:xfrm>
              <a:off x="1437120" y="2435040"/>
              <a:ext cx="2503080" cy="244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E106062-1B81-08CA-C2B9-9A8B9009D1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21280" y="2371680"/>
                <a:ext cx="25344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55550D6-20B3-0636-0E42-14050C536055}"/>
                  </a:ext>
                </a:extLst>
              </p14:cNvPr>
              <p14:cNvContentPartPr/>
              <p14:nvPr/>
            </p14:nvContentPartPr>
            <p14:xfrm>
              <a:off x="5366520" y="4565160"/>
              <a:ext cx="377640" cy="1022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55550D6-20B3-0636-0E42-14050C5360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0680" y="4501800"/>
                <a:ext cx="408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24C6446-2382-02F7-4AE3-3254253BA315}"/>
                  </a:ext>
                </a:extLst>
              </p14:cNvPr>
              <p14:cNvContentPartPr/>
              <p14:nvPr/>
            </p14:nvContentPartPr>
            <p14:xfrm>
              <a:off x="5351760" y="5051880"/>
              <a:ext cx="377280" cy="856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24C6446-2382-02F7-4AE3-3254253BA3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5920" y="4988520"/>
                <a:ext cx="408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37CEB69-45D8-BFC7-3077-928B5E83C344}"/>
                  </a:ext>
                </a:extLst>
              </p14:cNvPr>
              <p14:cNvContentPartPr/>
              <p14:nvPr/>
            </p14:nvContentPartPr>
            <p14:xfrm>
              <a:off x="6221880" y="5088600"/>
              <a:ext cx="2432160" cy="1447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37CEB69-45D8-BFC7-3077-928B5E83C3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06040" y="5025240"/>
                <a:ext cx="24634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916A562-79A5-F94B-1112-46336C956031}"/>
                  </a:ext>
                </a:extLst>
              </p14:cNvPr>
              <p14:cNvContentPartPr/>
              <p14:nvPr/>
            </p14:nvContentPartPr>
            <p14:xfrm>
              <a:off x="2319120" y="5226480"/>
              <a:ext cx="1419120" cy="3211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916A562-79A5-F94B-1112-46336C9560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03280" y="5163120"/>
                <a:ext cx="14504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042214C-69EA-96BB-38D2-19011867C486}"/>
                  </a:ext>
                </a:extLst>
              </p14:cNvPr>
              <p14:cNvContentPartPr/>
              <p14:nvPr/>
            </p14:nvContentPartPr>
            <p14:xfrm>
              <a:off x="129240" y="2746440"/>
              <a:ext cx="1383840" cy="31582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042214C-69EA-96BB-38D2-19011867C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9880" y="2737080"/>
                <a:ext cx="1402560" cy="31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A3C21B6-60B1-D671-587E-DD5242FF2655}"/>
                  </a:ext>
                </a:extLst>
              </p14:cNvPr>
              <p14:cNvContentPartPr/>
              <p14:nvPr/>
            </p14:nvContentPartPr>
            <p14:xfrm>
              <a:off x="1778400" y="3384000"/>
              <a:ext cx="3565440" cy="907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A3C21B6-60B1-D671-587E-DD5242FF265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62560" y="3320640"/>
                <a:ext cx="35967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1C1E8636-FF82-E792-8730-C5C1C8A3D8CC}"/>
                  </a:ext>
                </a:extLst>
              </p14:cNvPr>
              <p14:cNvContentPartPr/>
              <p14:nvPr/>
            </p14:nvContentPartPr>
            <p14:xfrm>
              <a:off x="2962440" y="4071240"/>
              <a:ext cx="242280" cy="100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1C1E8636-FF82-E792-8730-C5C1C8A3D8C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46600" y="4007880"/>
                <a:ext cx="2736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D641076-26CA-13B3-75C8-49D183309016}"/>
                  </a:ext>
                </a:extLst>
              </p14:cNvPr>
              <p14:cNvContentPartPr/>
              <p14:nvPr/>
            </p14:nvContentPartPr>
            <p14:xfrm>
              <a:off x="3027960" y="4607280"/>
              <a:ext cx="378000" cy="151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D641076-26CA-13B3-75C8-49D1833090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12120" y="4543920"/>
                <a:ext cx="4093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5C5B64E6-CDFE-36EB-10A2-5EFF3551D74E}"/>
                  </a:ext>
                </a:extLst>
              </p14:cNvPr>
              <p14:cNvContentPartPr/>
              <p14:nvPr/>
            </p14:nvContentPartPr>
            <p14:xfrm>
              <a:off x="3003840" y="5136840"/>
              <a:ext cx="572040" cy="158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5C5B64E6-CDFE-36EB-10A2-5EFF3551D74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88000" y="5073480"/>
                <a:ext cx="6033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AE7EB89-7274-B924-278D-2D6F8A5C1426}"/>
                  </a:ext>
                </a:extLst>
              </p14:cNvPr>
              <p14:cNvContentPartPr/>
              <p14:nvPr/>
            </p14:nvContentPartPr>
            <p14:xfrm>
              <a:off x="4385880" y="5409360"/>
              <a:ext cx="3718080" cy="5778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AE7EB89-7274-B924-278D-2D6F8A5C142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76520" y="5400000"/>
                <a:ext cx="3736800" cy="59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701675" y="1089025"/>
            <a:ext cx="6477000" cy="685800"/>
          </a:xfrm>
          <a:ln/>
        </p:spPr>
        <p:txBody>
          <a:bodyPr vert="horz" wrap="square" lIns="91440" tIns="45720" rIns="91440" bIns="45720" anchor="b" anchorCtr="0"/>
          <a:lstStyle/>
          <a:p>
            <a:r>
              <a:rPr lang="en-US" altLang="zh-CN" sz="2000" dirty="0"/>
              <a:t>EA </a:t>
            </a:r>
            <a:r>
              <a:rPr lang="zh-CN" altLang="en-US" sz="2000" dirty="0"/>
              <a:t>操作提示</a:t>
            </a:r>
          </a:p>
        </p:txBody>
      </p:sp>
      <p:sp>
        <p:nvSpPr>
          <p:cNvPr id="62467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62468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6246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31</a:t>
            </a:fld>
            <a:r>
              <a:rPr lang="en-US" altLang="zh-CN" sz="1000" dirty="0"/>
              <a:t>/53</a:t>
            </a:r>
          </a:p>
        </p:txBody>
      </p:sp>
      <p:pic>
        <p:nvPicPr>
          <p:cNvPr id="6247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952625"/>
            <a:ext cx="7524750" cy="4233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6451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6451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32</a:t>
            </a:fld>
            <a:r>
              <a:rPr lang="en-US" altLang="zh-CN" sz="1000" dirty="0"/>
              <a:t>/53</a:t>
            </a:r>
          </a:p>
        </p:txBody>
      </p:sp>
      <p:sp>
        <p:nvSpPr>
          <p:cNvPr id="645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9.6 </a:t>
            </a:r>
            <a:r>
              <a:rPr lang="zh-CN" altLang="en-US" dirty="0"/>
              <a:t>属性</a:t>
            </a:r>
            <a:r>
              <a:rPr lang="en-US" altLang="zh-CN" dirty="0"/>
              <a:t>/</a:t>
            </a:r>
            <a:r>
              <a:rPr lang="zh-CN" altLang="en-US" dirty="0"/>
              <a:t>操作的完整语法</a:t>
            </a:r>
          </a:p>
        </p:txBody>
      </p:sp>
      <p:sp>
        <p:nvSpPr>
          <p:cNvPr id="6451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/>
              <a:t>操作说明的最后一部分是</a:t>
            </a:r>
            <a:r>
              <a:rPr lang="zh-CN" altLang="en-US" sz="2400" dirty="0">
                <a:solidFill>
                  <a:srgbClr val="FF0000"/>
                </a:solidFill>
              </a:rPr>
              <a:t>特性串</a:t>
            </a:r>
          </a:p>
          <a:p>
            <a:pPr lvl="1" eaLnBrk="1" hangingPunct="1"/>
            <a:r>
              <a:rPr lang="zh-CN" altLang="en-US" sz="2000" dirty="0"/>
              <a:t>特性串是一个</a:t>
            </a:r>
            <a:r>
              <a:rPr lang="en-US" altLang="zh-CN" sz="2000" dirty="0"/>
              <a:t>UML</a:t>
            </a:r>
            <a:r>
              <a:rPr lang="zh-CN" altLang="en-US" sz="2000" dirty="0">
                <a:solidFill>
                  <a:schemeClr val="hlink"/>
                </a:solidFill>
              </a:rPr>
              <a:t>约束</a:t>
            </a:r>
            <a:r>
              <a:rPr lang="zh-CN" altLang="en-US" sz="2000" dirty="0"/>
              <a:t>，它对操作的语义进行附加的修饰</a:t>
            </a:r>
          </a:p>
          <a:p>
            <a:pPr lvl="1" eaLnBrk="1" hangingPunct="1"/>
            <a:r>
              <a:rPr lang="zh-CN" altLang="en-US" sz="2000" dirty="0"/>
              <a:t>除了前面提到的叶子操作</a:t>
            </a:r>
            <a:r>
              <a:rPr lang="en-US" altLang="zh-CN" sz="2000" dirty="0"/>
              <a:t>{leaf}</a:t>
            </a:r>
            <a:r>
              <a:rPr lang="zh-CN" altLang="en-US" sz="2000" dirty="0"/>
              <a:t>，</a:t>
            </a:r>
            <a:r>
              <a:rPr lang="en-US" altLang="zh-CN" sz="2000" dirty="0"/>
              <a:t>{abstract}</a:t>
            </a:r>
            <a:r>
              <a:rPr lang="zh-CN" altLang="en-US" sz="2000" dirty="0"/>
              <a:t>外，还可以使用下面的特性约束： </a:t>
            </a:r>
          </a:p>
          <a:p>
            <a:pPr lvl="2" eaLnBrk="1" hangingPunct="1"/>
            <a:r>
              <a:rPr lang="en-US" altLang="zh-CN" sz="1800" b="1" dirty="0"/>
              <a:t>isQuery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query</a:t>
            </a:r>
            <a:r>
              <a:rPr lang="zh-CN" altLang="en-US" sz="1800" dirty="0"/>
              <a:t>）：它表明被修饰的操作是一个用于查询的操作，此操作执行结束之后不会改变类的状态</a:t>
            </a:r>
          </a:p>
          <a:p>
            <a:pPr lvl="2" eaLnBrk="1" hangingPunct="1"/>
            <a:r>
              <a:rPr lang="en-US" altLang="zh-CN" sz="1800" b="1" dirty="0"/>
              <a:t>Sequential</a:t>
            </a:r>
            <a:r>
              <a:rPr lang="en-US" altLang="zh-CN" sz="1800" dirty="0"/>
              <a:t>: </a:t>
            </a:r>
          </a:p>
          <a:p>
            <a:pPr lvl="3" eaLnBrk="1" hangingPunct="1"/>
            <a:r>
              <a:rPr lang="zh-CN" altLang="en-US" sz="1400" dirty="0"/>
              <a:t>表明被修饰的操作在其对象内不能同时有两个以上的控制流。而这一点必须由操作的调用者来保证，对象本身不存在禁止两个控制流被同时启动的机制。 如果此操作的两个或两各以上的控制流在对象的交互中被启动，则此操作的语义和完整性将不被保证</a:t>
            </a:r>
          </a:p>
          <a:p>
            <a:pPr lvl="2" eaLnBrk="1" hangingPunct="1"/>
            <a:r>
              <a:rPr lang="en-US" altLang="zh-CN" sz="1800" b="1" dirty="0"/>
              <a:t>guarded</a:t>
            </a:r>
            <a:r>
              <a:rPr lang="en-US" altLang="zh-CN" sz="1800" dirty="0"/>
              <a:t>:</a:t>
            </a:r>
          </a:p>
          <a:p>
            <a:pPr lvl="3" eaLnBrk="1" hangingPunct="1"/>
            <a:r>
              <a:rPr lang="zh-CN" altLang="en-US" sz="1400" dirty="0"/>
              <a:t>调用者可以同时启动此操作的多个控制流，但这些控制流被对象自身转换为顺序执行的控制流。</a:t>
            </a:r>
            <a:endParaRPr lang="en-US" altLang="zh-CN" sz="1400" dirty="0"/>
          </a:p>
          <a:p>
            <a:pPr lvl="3" eaLnBrk="1" hangingPunct="1"/>
            <a:r>
              <a:rPr lang="zh-CN" altLang="en-US" sz="1400" dirty="0"/>
              <a:t>这意味着当多个控制流被同时启动时，此操作的控制流或者正常执行，或者被自我阻塞，直至没有其它控制流在正常执行为止</a:t>
            </a:r>
          </a:p>
          <a:p>
            <a:pPr lvl="2" eaLnBrk="1" hangingPunct="1"/>
            <a:r>
              <a:rPr lang="en-US" altLang="zh-CN" sz="1800" b="1" dirty="0"/>
              <a:t>concurrent</a:t>
            </a:r>
            <a:r>
              <a:rPr lang="zh-CN" altLang="en-US" sz="1800" dirty="0"/>
              <a:t>（并行的）：操作可以有多个控制流被同时启动，且正常的控制流可以同时运行，但操作的语义和完整性仍可保证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A39DA6F-29DD-F2F3-2B88-0AF3953BECBA}"/>
                  </a:ext>
                </a:extLst>
              </p14:cNvPr>
              <p14:cNvContentPartPr/>
              <p14:nvPr/>
            </p14:nvContentPartPr>
            <p14:xfrm>
              <a:off x="18000" y="1005840"/>
              <a:ext cx="7846200" cy="5214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A39DA6F-29DD-F2F3-2B88-0AF3953BE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0" y="996480"/>
                <a:ext cx="7864920" cy="52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DE43A6F-FD32-72A4-5BB5-5EF9208B7958}"/>
                  </a:ext>
                </a:extLst>
              </p14:cNvPr>
              <p14:cNvContentPartPr/>
              <p14:nvPr/>
            </p14:nvContentPartPr>
            <p14:xfrm>
              <a:off x="418320" y="4273200"/>
              <a:ext cx="8628840" cy="2119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DE43A6F-FD32-72A4-5BB5-5EF9208B79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960" y="4263840"/>
                <a:ext cx="8647560" cy="213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6656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6656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33</a:t>
            </a:fld>
            <a:r>
              <a:rPr lang="en-US" altLang="zh-CN" sz="1000" dirty="0"/>
              <a:t>/53</a:t>
            </a:r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For example, legal operation declarations  </a:t>
            </a:r>
          </a:p>
          <a:p>
            <a:pPr lvl="1" eaLnBrk="1" hangingPunct="1"/>
            <a:r>
              <a:rPr lang="en-US" altLang="zh-CN" dirty="0"/>
              <a:t>display			//Name only  </a:t>
            </a:r>
          </a:p>
          <a:p>
            <a:pPr lvl="1" eaLnBrk="1" hangingPunct="1"/>
            <a:r>
              <a:rPr lang="en-US" altLang="zh-CN" dirty="0"/>
              <a:t>+ display 		//Visibility and name</a:t>
            </a:r>
          </a:p>
          <a:p>
            <a:pPr lvl="1" eaLnBrk="1" hangingPunct="1"/>
            <a:r>
              <a:rPr lang="en-US" altLang="zh-CN" dirty="0"/>
              <a:t>  set(n : Name, s : String) //Name and parameters</a:t>
            </a:r>
          </a:p>
          <a:p>
            <a:pPr lvl="1" eaLnBrk="1" hangingPunct="1"/>
            <a:r>
              <a:rPr lang="en-US" altLang="zh-CN" dirty="0"/>
              <a:t>  getID() : Integer	//Name and return type</a:t>
            </a:r>
          </a:p>
          <a:p>
            <a:pPr lvl="1" eaLnBrk="1" hangingPunct="1"/>
            <a:r>
              <a:rPr lang="en-US" altLang="zh-CN" dirty="0"/>
              <a:t>  restart() {guarded} //Name and property</a:t>
            </a:r>
            <a:endParaRPr lang="zh-CN" altLang="en-US" dirty="0"/>
          </a:p>
        </p:txBody>
      </p:sp>
      <p:sp>
        <p:nvSpPr>
          <p:cNvPr id="665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9.6 </a:t>
            </a:r>
            <a:r>
              <a:rPr lang="zh-CN" altLang="en-US" dirty="0"/>
              <a:t>属性</a:t>
            </a:r>
            <a:r>
              <a:rPr lang="en-US" altLang="zh-CN" dirty="0"/>
              <a:t>/</a:t>
            </a:r>
            <a:r>
              <a:rPr lang="zh-CN" altLang="en-US" dirty="0"/>
              <a:t>操作的完整语法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327FE5-3E77-4292-8D12-FABA76227B35}"/>
                  </a:ext>
                </a:extLst>
              </p14:cNvPr>
              <p14:cNvContentPartPr/>
              <p14:nvPr/>
            </p14:nvContentPartPr>
            <p14:xfrm>
              <a:off x="3133080" y="3717360"/>
              <a:ext cx="1105920" cy="137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327FE5-3E77-4292-8D12-FABA76227B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3720" y="3708000"/>
                <a:ext cx="1124640" cy="15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6861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6861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34</a:t>
            </a:fld>
            <a:r>
              <a:rPr lang="en-US" altLang="zh-CN" sz="1000" dirty="0"/>
              <a:t>/53</a:t>
            </a:r>
          </a:p>
        </p:txBody>
      </p:sp>
      <p:sp>
        <p:nvSpPr>
          <p:cNvPr id="686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9.6 </a:t>
            </a:r>
            <a:r>
              <a:rPr lang="zh-CN" altLang="en-US" dirty="0"/>
              <a:t>属性</a:t>
            </a:r>
            <a:r>
              <a:rPr lang="en-US" altLang="zh-CN" dirty="0"/>
              <a:t>/</a:t>
            </a:r>
            <a:r>
              <a:rPr lang="zh-CN" altLang="en-US" dirty="0"/>
              <a:t>操作的完整语法</a:t>
            </a:r>
          </a:p>
        </p:txBody>
      </p:sp>
      <p:pic>
        <p:nvPicPr>
          <p:cNvPr id="68614" name="Picture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7088" y="1125538"/>
            <a:ext cx="1958975" cy="2879725"/>
          </a:xfrm>
          <a:ln/>
        </p:spPr>
      </p:pic>
      <p:pic>
        <p:nvPicPr>
          <p:cNvPr id="6861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5" y="1412875"/>
            <a:ext cx="828675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888" y="1484313"/>
            <a:ext cx="828675" cy="454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7" name="AutoShape 6"/>
          <p:cNvSpPr/>
          <p:nvPr/>
        </p:nvSpPr>
        <p:spPr>
          <a:xfrm>
            <a:off x="2916238" y="1844675"/>
            <a:ext cx="792162" cy="144463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6" y="0"/>
              </a:cxn>
              <a:cxn ang="11796480">
                <a:pos x="0" y="2147483646"/>
              </a:cxn>
              <a:cxn ang="589824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8" name="AutoShape 7"/>
          <p:cNvSpPr/>
          <p:nvPr/>
        </p:nvSpPr>
        <p:spPr>
          <a:xfrm>
            <a:off x="5148263" y="1557338"/>
            <a:ext cx="792162" cy="142875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6" y="0"/>
              </a:cxn>
              <a:cxn ang="11796480">
                <a:pos x="0" y="2147483646"/>
              </a:cxn>
              <a:cxn ang="589824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86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888" y="1838325"/>
            <a:ext cx="3463925" cy="216693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8620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248150"/>
            <a:ext cx="9105900" cy="2427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7065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7066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35</a:t>
            </a:fld>
            <a:r>
              <a:rPr lang="en-US" altLang="zh-CN" sz="1000" dirty="0"/>
              <a:t>/53</a:t>
            </a:r>
          </a:p>
        </p:txBody>
      </p:sp>
      <p:sp>
        <p:nvSpPr>
          <p:cNvPr id="706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9.7 </a:t>
            </a:r>
            <a:r>
              <a:rPr lang="zh-CN" altLang="en-US" dirty="0"/>
              <a:t>模版类</a:t>
            </a:r>
            <a:r>
              <a:rPr lang="en-US" altLang="zh-CN" sz="2400" b="1" dirty="0"/>
              <a:t>(</a:t>
            </a:r>
            <a:r>
              <a:rPr lang="en-US" altLang="zh-CN" sz="2400" dirty="0"/>
              <a:t>template class) </a:t>
            </a:r>
            <a:endParaRPr lang="zh-CN" altLang="en-US" sz="2400" dirty="0"/>
          </a:p>
        </p:txBody>
      </p:sp>
      <p:sp>
        <p:nvSpPr>
          <p:cNvPr id="7066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b="1" dirty="0"/>
              <a:t>模版类 </a:t>
            </a:r>
            <a:r>
              <a:rPr lang="zh-CN" altLang="en-US" dirty="0"/>
              <a:t>是一个参数化的类</a:t>
            </a:r>
          </a:p>
          <a:p>
            <a:pPr lvl="1" eaLnBrk="1" hangingPunct="1"/>
            <a:r>
              <a:rPr lang="zh-CN" altLang="en-US" dirty="0"/>
              <a:t>模版类和</a:t>
            </a:r>
            <a:r>
              <a:rPr lang="zh-CN" altLang="en-US" b="1" dirty="0"/>
              <a:t>实际类</a:t>
            </a:r>
            <a:r>
              <a:rPr lang="zh-CN" altLang="en-US" dirty="0"/>
              <a:t>（</a:t>
            </a:r>
            <a:r>
              <a:rPr lang="en-US" altLang="zh-CN" dirty="0"/>
              <a:t>actual class</a:t>
            </a:r>
            <a:r>
              <a:rPr lang="zh-CN" altLang="en-US" dirty="0"/>
              <a:t>）的区别在于</a:t>
            </a:r>
          </a:p>
          <a:p>
            <a:pPr lvl="2" eaLnBrk="1" hangingPunct="1"/>
            <a:r>
              <a:rPr lang="zh-CN" altLang="en-US" dirty="0"/>
              <a:t>模版类定义了一系列的形式参数</a:t>
            </a:r>
            <a:endParaRPr lang="zh-CN" altLang="en-US" b="1" dirty="0"/>
          </a:p>
          <a:p>
            <a:pPr lvl="2" eaLnBrk="1" hangingPunct="1"/>
            <a:r>
              <a:rPr lang="zh-CN" altLang="en-US" b="1" dirty="0"/>
              <a:t>形式参数</a:t>
            </a:r>
            <a:r>
              <a:rPr lang="zh-CN" altLang="en-US" dirty="0"/>
              <a:t>代表特定的类、对象和值，它们可以在模版类中被引用，而且其作用域只局限在模版类中</a:t>
            </a:r>
          </a:p>
          <a:p>
            <a:pPr lvl="2" eaLnBrk="1" hangingPunct="1"/>
            <a:r>
              <a:rPr lang="zh-CN" altLang="en-US" dirty="0"/>
              <a:t>在模版类的操作中</a:t>
            </a:r>
            <a:r>
              <a:rPr lang="en-US" altLang="zh-CN" dirty="0"/>
              <a:t>,</a:t>
            </a:r>
            <a:r>
              <a:rPr lang="zh-CN" altLang="en-US" dirty="0"/>
              <a:t>通过引用此形式参数的符号来定义对形式参数的处理</a:t>
            </a:r>
          </a:p>
          <a:p>
            <a:pPr lvl="1" eaLnBrk="1" hangingPunct="1"/>
            <a:r>
              <a:rPr lang="zh-CN" altLang="en-US" dirty="0"/>
              <a:t>模版类本身不能被直接使用，</a:t>
            </a:r>
          </a:p>
          <a:p>
            <a:pPr lvl="2" eaLnBrk="1" hangingPunct="1"/>
            <a:r>
              <a:rPr lang="zh-CN" altLang="en-US" dirty="0"/>
              <a:t>只有在为其中的形式参数指定了实际参数以后，才构成了一个能在软件系统中使用的类</a:t>
            </a:r>
          </a:p>
          <a:p>
            <a:pPr lvl="1" eaLnBrk="1" hangingPunct="1"/>
            <a:r>
              <a:rPr lang="zh-CN" altLang="en-US" dirty="0"/>
              <a:t>因此，一个模版类可以构造一系列不同的类，它定义了一个类的家族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 这只需为模版类指定不同的参数就可实现</a:t>
            </a:r>
          </a:p>
        </p:txBody>
      </p:sp>
      <p:sp>
        <p:nvSpPr>
          <p:cNvPr id="70663" name="Text Box 8"/>
          <p:cNvSpPr txBox="1"/>
          <p:nvPr/>
        </p:nvSpPr>
        <p:spPr>
          <a:xfrm>
            <a:off x="5111750" y="0"/>
            <a:ext cx="1981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工厂模式：生产对象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8F27D18-2CCA-9658-831E-4AA8AD057432}"/>
                  </a:ext>
                </a:extLst>
              </p14:cNvPr>
              <p14:cNvContentPartPr/>
              <p14:nvPr/>
            </p14:nvContentPartPr>
            <p14:xfrm>
              <a:off x="1348200" y="1405440"/>
              <a:ext cx="24120" cy="2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8F27D18-2CCA-9658-831E-4AA8AD057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2360" y="1342080"/>
                <a:ext cx="55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F9B2B07-5488-0311-4131-5E4294ED8853}"/>
                  </a:ext>
                </a:extLst>
              </p14:cNvPr>
              <p14:cNvContentPartPr/>
              <p14:nvPr/>
            </p14:nvContentPartPr>
            <p14:xfrm>
              <a:off x="1095120" y="1181520"/>
              <a:ext cx="4100760" cy="176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F9B2B07-5488-0311-4131-5E4294ED8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9280" y="1118160"/>
                <a:ext cx="4132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8D10B41-EFA1-58AE-6100-D6D6E774069C}"/>
                  </a:ext>
                </a:extLst>
              </p14:cNvPr>
              <p14:cNvContentPartPr/>
              <p14:nvPr/>
            </p14:nvContentPartPr>
            <p14:xfrm>
              <a:off x="1192320" y="1089720"/>
              <a:ext cx="3920040" cy="117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8D10B41-EFA1-58AE-6100-D6D6E77406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6480" y="1026360"/>
                <a:ext cx="39513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DE391DC-6874-FAF6-1A10-5D2E8A31CF91}"/>
                  </a:ext>
                </a:extLst>
              </p14:cNvPr>
              <p14:cNvContentPartPr/>
              <p14:nvPr/>
            </p14:nvContentPartPr>
            <p14:xfrm>
              <a:off x="1209600" y="1322280"/>
              <a:ext cx="3948840" cy="1908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DE391DC-6874-FAF6-1A10-5D2E8A31CF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760" y="1258920"/>
                <a:ext cx="39801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A767EE9-7198-74B5-66B8-26AC3600ABF4}"/>
                  </a:ext>
                </a:extLst>
              </p14:cNvPr>
              <p14:cNvContentPartPr/>
              <p14:nvPr/>
            </p14:nvContentPartPr>
            <p14:xfrm>
              <a:off x="3091320" y="1329120"/>
              <a:ext cx="1660680" cy="1735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A767EE9-7198-74B5-66B8-26AC3600AB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75480" y="1265760"/>
                <a:ext cx="16920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6A5B361-407F-FE4D-2FE3-D601B74C3E4F}"/>
                  </a:ext>
                </a:extLst>
              </p14:cNvPr>
              <p14:cNvContentPartPr/>
              <p14:nvPr/>
            </p14:nvContentPartPr>
            <p14:xfrm>
              <a:off x="2999880" y="1348200"/>
              <a:ext cx="1459080" cy="1645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6A5B361-407F-FE4D-2FE3-D601B74C3E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84040" y="1284840"/>
                <a:ext cx="14904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8B7F4AB-449A-49A3-4C0F-CAB5740DE566}"/>
                  </a:ext>
                </a:extLst>
              </p14:cNvPr>
              <p14:cNvContentPartPr/>
              <p14:nvPr/>
            </p14:nvContentPartPr>
            <p14:xfrm>
              <a:off x="3965760" y="1837080"/>
              <a:ext cx="1577880" cy="572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8B7F4AB-449A-49A3-4C0F-CAB5740DE5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49920" y="1773720"/>
                <a:ext cx="1609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4B43404-BC30-5571-0A09-2752230E3ACF}"/>
                  </a:ext>
                </a:extLst>
              </p14:cNvPr>
              <p14:cNvContentPartPr/>
              <p14:nvPr/>
            </p14:nvContentPartPr>
            <p14:xfrm>
              <a:off x="4035960" y="1671120"/>
              <a:ext cx="1560240" cy="162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4B43404-BC30-5571-0A09-2752230E3A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0120" y="1607760"/>
                <a:ext cx="1591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75641879-24AF-D9AE-050C-5950CBF05274}"/>
                  </a:ext>
                </a:extLst>
              </p14:cNvPr>
              <p14:cNvContentPartPr/>
              <p14:nvPr/>
            </p14:nvContentPartPr>
            <p14:xfrm>
              <a:off x="3964680" y="1700280"/>
              <a:ext cx="1523160" cy="824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75641879-24AF-D9AE-050C-5950CBF052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48840" y="1636920"/>
                <a:ext cx="15544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FA7964F-68E8-A703-976C-A03444840A95}"/>
                  </a:ext>
                </a:extLst>
              </p14:cNvPr>
              <p14:cNvContentPartPr/>
              <p14:nvPr/>
            </p14:nvContentPartPr>
            <p14:xfrm>
              <a:off x="4160520" y="1788840"/>
              <a:ext cx="1423080" cy="298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FA7964F-68E8-A703-976C-A03444840A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44680" y="1725480"/>
                <a:ext cx="14544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C71AEB3-8B01-5F33-7E6D-4A215AEBB741}"/>
                  </a:ext>
                </a:extLst>
              </p14:cNvPr>
              <p14:cNvContentPartPr/>
              <p14:nvPr/>
            </p14:nvContentPartPr>
            <p14:xfrm>
              <a:off x="2061360" y="4466160"/>
              <a:ext cx="3960" cy="3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C71AEB3-8B01-5F33-7E6D-4A215AEBB74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45520" y="4402800"/>
                <a:ext cx="35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B66DA3F-417D-25BC-52CA-CE9C8107FFE4}"/>
                  </a:ext>
                </a:extLst>
              </p14:cNvPr>
              <p14:cNvContentPartPr/>
              <p14:nvPr/>
            </p14:nvContentPartPr>
            <p14:xfrm>
              <a:off x="1594080" y="3947040"/>
              <a:ext cx="3551760" cy="468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B66DA3F-417D-25BC-52CA-CE9C8107FF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78240" y="3883680"/>
                <a:ext cx="3583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9E27A59-5486-3B9A-4915-2847921FF82B}"/>
                  </a:ext>
                </a:extLst>
              </p14:cNvPr>
              <p14:cNvContentPartPr/>
              <p14:nvPr/>
            </p14:nvContentPartPr>
            <p14:xfrm>
              <a:off x="1983960" y="4298040"/>
              <a:ext cx="6284880" cy="716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9E27A59-5486-3B9A-4915-2847921FF8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68120" y="4234680"/>
                <a:ext cx="63162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292ADC8-3D25-0BDD-461D-9DF394F83002}"/>
                  </a:ext>
                </a:extLst>
              </p14:cNvPr>
              <p14:cNvContentPartPr/>
              <p14:nvPr/>
            </p14:nvContentPartPr>
            <p14:xfrm>
              <a:off x="1979640" y="4614480"/>
              <a:ext cx="2986200" cy="702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292ADC8-3D25-0BDD-461D-9DF394F830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63800" y="4551120"/>
                <a:ext cx="3017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A1727948-C0DA-9BAE-F4D7-FC2677C027F7}"/>
                  </a:ext>
                </a:extLst>
              </p14:cNvPr>
              <p14:cNvContentPartPr/>
              <p14:nvPr/>
            </p14:nvContentPartPr>
            <p14:xfrm>
              <a:off x="73080" y="1026720"/>
              <a:ext cx="8481240" cy="50684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A1727948-C0DA-9BAE-F4D7-FC2677C027F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720" y="1017360"/>
                <a:ext cx="8499960" cy="508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7270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7270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36</a:t>
            </a:fld>
            <a:r>
              <a:rPr lang="en-US" altLang="zh-CN" sz="1000" dirty="0"/>
              <a:t>/53</a:t>
            </a:r>
          </a:p>
        </p:txBody>
      </p:sp>
      <p:sp>
        <p:nvSpPr>
          <p:cNvPr id="727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9.7 </a:t>
            </a:r>
            <a:r>
              <a:rPr lang="zh-CN" altLang="en-US" dirty="0"/>
              <a:t>模版类</a:t>
            </a:r>
          </a:p>
        </p:txBody>
      </p:sp>
      <p:sp>
        <p:nvSpPr>
          <p:cNvPr id="727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在有些建模工具中，模版类又被称为参数化的类（</a:t>
            </a:r>
            <a:r>
              <a:rPr lang="en-US" altLang="zh-CN" dirty="0"/>
              <a:t>parameterized 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b="1" dirty="0"/>
              <a:t>绑定</a:t>
            </a:r>
            <a:r>
              <a:rPr lang="zh-CN" altLang="en-US" dirty="0"/>
              <a:t>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</a:p>
          <a:p>
            <a:pPr lvl="2" eaLnBrk="1" hangingPunct="1"/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中，模版类的形式参数和实际参数的的结合，称为</a:t>
            </a:r>
            <a:r>
              <a:rPr lang="zh-CN" altLang="en-US" b="1" dirty="0"/>
              <a:t>绑定</a:t>
            </a:r>
            <a:r>
              <a:rPr lang="zh-CN" altLang="en-US" dirty="0"/>
              <a:t>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b="1" dirty="0"/>
              <a:t>实例化</a:t>
            </a:r>
          </a:p>
          <a:p>
            <a:pPr lvl="2" eaLnBrk="1" hangingPunct="1"/>
            <a:r>
              <a:rPr lang="zh-CN" altLang="en-US" dirty="0"/>
              <a:t>通过绑定，用模版类定义具有明确语义的实际类的过程，则称为模版类的</a:t>
            </a:r>
            <a:r>
              <a:rPr lang="zh-CN" altLang="en-US" b="1" dirty="0"/>
              <a:t>实例化</a:t>
            </a:r>
            <a:r>
              <a:rPr lang="zh-CN" altLang="en-US" dirty="0"/>
              <a:t>（</a:t>
            </a:r>
            <a:r>
              <a:rPr lang="en-US" altLang="zh-CN" dirty="0"/>
              <a:t>instantiate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b="1" dirty="0"/>
              <a:t>实例化的类</a:t>
            </a:r>
          </a:p>
          <a:p>
            <a:pPr lvl="2" eaLnBrk="1" hangingPunct="1"/>
            <a:r>
              <a:rPr lang="zh-CN" altLang="en-US" dirty="0"/>
              <a:t>由模版类通过实例化产生的类，称为</a:t>
            </a:r>
            <a:r>
              <a:rPr lang="zh-CN" altLang="en-US" b="1" dirty="0"/>
              <a:t>实例化的类</a:t>
            </a:r>
            <a:r>
              <a:rPr lang="zh-CN" altLang="en-US" dirty="0"/>
              <a:t>（</a:t>
            </a:r>
            <a:r>
              <a:rPr lang="en-US" altLang="zh-CN" dirty="0"/>
              <a:t>bound class, </a:t>
            </a:r>
            <a:r>
              <a:rPr lang="zh-CN" altLang="en-US" dirty="0"/>
              <a:t>或</a:t>
            </a:r>
            <a:r>
              <a:rPr lang="en-US" altLang="zh-CN" dirty="0"/>
              <a:t>instantiated class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A8A8C60-E2B3-5081-E565-3B004527301D}"/>
                  </a:ext>
                </a:extLst>
              </p14:cNvPr>
              <p14:cNvContentPartPr/>
              <p14:nvPr/>
            </p14:nvContentPartPr>
            <p14:xfrm>
              <a:off x="5990400" y="4784760"/>
              <a:ext cx="2279880" cy="540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A8A8C60-E2B3-5081-E565-3B00452730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4560" y="4721400"/>
                <a:ext cx="23112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2D16FD9-2925-600D-562E-334DFC8E2BE7}"/>
                  </a:ext>
                </a:extLst>
              </p14:cNvPr>
              <p14:cNvContentPartPr/>
              <p14:nvPr/>
            </p14:nvContentPartPr>
            <p14:xfrm>
              <a:off x="1815120" y="5085720"/>
              <a:ext cx="3001680" cy="1080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2D16FD9-2925-600D-562E-334DFC8E2B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9280" y="5022360"/>
                <a:ext cx="3033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D11E42F-C4CD-BC87-FE5A-4C972F542AEC}"/>
                  </a:ext>
                </a:extLst>
              </p14:cNvPr>
              <p14:cNvContentPartPr/>
              <p14:nvPr/>
            </p14:nvContentPartPr>
            <p14:xfrm>
              <a:off x="2510640" y="3945600"/>
              <a:ext cx="3163320" cy="81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D11E42F-C4CD-BC87-FE5A-4C972F542A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4800" y="3882240"/>
                <a:ext cx="31946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A6828BF-B44D-1B44-462B-E8508D6D0839}"/>
                  </a:ext>
                </a:extLst>
              </p14:cNvPr>
              <p14:cNvContentPartPr/>
              <p14:nvPr/>
            </p14:nvContentPartPr>
            <p14:xfrm>
              <a:off x="8139600" y="2607840"/>
              <a:ext cx="20160" cy="39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A6828BF-B44D-1B44-462B-E8508D6D08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23760" y="2544480"/>
                <a:ext cx="51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4B81255-A353-EBAE-69B0-E5F1D34BFD35}"/>
                  </a:ext>
                </a:extLst>
              </p14:cNvPr>
              <p14:cNvContentPartPr/>
              <p14:nvPr/>
            </p14:nvContentPartPr>
            <p14:xfrm>
              <a:off x="8286480" y="2638080"/>
              <a:ext cx="284400" cy="234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4B81255-A353-EBAE-69B0-E5F1D34BFD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70640" y="2574720"/>
                <a:ext cx="3157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2549219-42C2-6D93-864A-2114D9452CDA}"/>
                  </a:ext>
                </a:extLst>
              </p14:cNvPr>
              <p14:cNvContentPartPr/>
              <p14:nvPr/>
            </p14:nvContentPartPr>
            <p14:xfrm>
              <a:off x="1890000" y="2941560"/>
              <a:ext cx="1046880" cy="324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2549219-42C2-6D93-864A-2114D9452C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74160" y="2878200"/>
                <a:ext cx="10782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4ED4D57-88EB-695A-CC4B-5F892F291F07}"/>
                  </a:ext>
                </a:extLst>
              </p14:cNvPr>
              <p14:cNvContentPartPr/>
              <p14:nvPr/>
            </p14:nvContentPartPr>
            <p14:xfrm>
              <a:off x="4264560" y="2546640"/>
              <a:ext cx="930240" cy="288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4ED4D57-88EB-695A-CC4B-5F892F291F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48720" y="2483280"/>
                <a:ext cx="961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CCAF17A-EE91-B077-245F-2AA7D5EBF3AA}"/>
                  </a:ext>
                </a:extLst>
              </p14:cNvPr>
              <p14:cNvContentPartPr/>
              <p14:nvPr/>
            </p14:nvContentPartPr>
            <p14:xfrm>
              <a:off x="5463360" y="2514960"/>
              <a:ext cx="1002960" cy="1123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CCAF17A-EE91-B077-245F-2AA7D5EBF3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47520" y="2451600"/>
                <a:ext cx="1034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717BA3C-C6AC-FD6F-F24E-7606A4307380}"/>
                  </a:ext>
                </a:extLst>
              </p14:cNvPr>
              <p14:cNvContentPartPr/>
              <p14:nvPr/>
            </p14:nvContentPartPr>
            <p14:xfrm>
              <a:off x="1799280" y="367560"/>
              <a:ext cx="7052040" cy="57859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717BA3C-C6AC-FD6F-F24E-7606A430738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89920" y="358200"/>
                <a:ext cx="7070760" cy="580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7475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7475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37</a:t>
            </a:fld>
            <a:r>
              <a:rPr lang="en-US" altLang="zh-CN" sz="1000" dirty="0"/>
              <a:t>/53</a:t>
            </a:r>
          </a:p>
        </p:txBody>
      </p:sp>
      <p:pic>
        <p:nvPicPr>
          <p:cNvPr id="74757" name="Picture 4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63" y="2133600"/>
            <a:ext cx="7345362" cy="463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8" name="Rectangle 2"/>
          <p:cNvSpPr>
            <a:spLocks noGrp="1"/>
          </p:cNvSpPr>
          <p:nvPr>
            <p:ph type="title"/>
          </p:nvPr>
        </p:nvSpPr>
        <p:spPr>
          <a:xfrm>
            <a:off x="677863" y="249238"/>
            <a:ext cx="6477000" cy="685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9.7 </a:t>
            </a:r>
            <a:r>
              <a:rPr lang="zh-CN" altLang="en-US" dirty="0"/>
              <a:t>模版类</a:t>
            </a:r>
          </a:p>
        </p:txBody>
      </p:sp>
      <p:sp>
        <p:nvSpPr>
          <p:cNvPr id="74759" name="Rectangle 3"/>
          <p:cNvSpPr>
            <a:spLocks noGrp="1"/>
          </p:cNvSpPr>
          <p:nvPr>
            <p:ph idx="1"/>
          </p:nvPr>
        </p:nvSpPr>
        <p:spPr>
          <a:xfrm>
            <a:off x="179388" y="944563"/>
            <a:ext cx="8077200" cy="1296987"/>
          </a:xfrm>
          <a:ln/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可以用绑定关系来把模版类和实例化的类联系起来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dirty="0"/>
              <a:t>绑定关系是依赖关系的一个变体，它用</a:t>
            </a:r>
            <a:r>
              <a:rPr lang="en-US" altLang="zh-CN" sz="1600" dirty="0"/>
              <a:t>&lt;&lt;bind&gt;&gt;</a:t>
            </a:r>
            <a:r>
              <a:rPr lang="zh-CN" altLang="en-US" sz="1600" dirty="0"/>
              <a:t>修饰，其后面是用括号括起来的绑定的实际参数列表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dirty="0"/>
              <a:t>绑定关系的箭头指向的类是模版类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dirty="0"/>
              <a:t>箭头起始端是实例化的类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E759B92-1A8B-63DF-4613-560D395546BF}"/>
                  </a:ext>
                </a:extLst>
              </p14:cNvPr>
              <p14:cNvContentPartPr/>
              <p14:nvPr/>
            </p14:nvContentPartPr>
            <p14:xfrm>
              <a:off x="1541520" y="1158840"/>
              <a:ext cx="5473080" cy="45558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E759B92-1A8B-63DF-4613-560D395546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2160" y="1149480"/>
                <a:ext cx="5491800" cy="457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请同学们一定要自己练习！</a:t>
            </a:r>
          </a:p>
        </p:txBody>
      </p:sp>
      <p:pic>
        <p:nvPicPr>
          <p:cNvPr id="76803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75" y="966788"/>
            <a:ext cx="4067175" cy="189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4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75" y="944563"/>
            <a:ext cx="1187450" cy="168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88" y="2897188"/>
            <a:ext cx="4278313" cy="39798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cxnSp>
        <p:nvCxnSpPr>
          <p:cNvPr id="76806" name="直接箭头连接符 13"/>
          <p:cNvCxnSpPr/>
          <p:nvPr/>
        </p:nvCxnSpPr>
        <p:spPr>
          <a:xfrm flipV="1">
            <a:off x="2416175" y="1665288"/>
            <a:ext cx="3740150" cy="2303462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arrow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>
          <a:xfrm>
            <a:off x="1412875" y="4840288"/>
            <a:ext cx="3519488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注意：</a:t>
            </a:r>
            <a:endParaRPr lang="en-US" altLang="zh-CN" sz="16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EA</a:t>
            </a:r>
            <a:r>
              <a:rPr lang="zh-CN" altLang="en-US" sz="1600" dirty="0"/>
              <a:t>绑定符号用的  “实现”的构造；</a:t>
            </a:r>
            <a:endParaRPr lang="en-US" altLang="zh-CN" sz="16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如果用依赖关系的构造，同教材，</a:t>
            </a:r>
            <a:endParaRPr lang="en-US" altLang="zh-CN" sz="16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则无法完成绑定的过程！</a:t>
            </a:r>
            <a:endParaRPr lang="en-US" altLang="zh-CN" sz="16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此不是</a:t>
            </a:r>
            <a:r>
              <a:rPr lang="en-US" altLang="zh-CN" sz="1600" dirty="0"/>
              <a:t>UML</a:t>
            </a:r>
            <a:r>
              <a:rPr lang="zh-CN" altLang="en-US" sz="1600" dirty="0"/>
              <a:t>的标准！是</a:t>
            </a:r>
            <a:r>
              <a:rPr lang="en-US" altLang="zh-CN" sz="1600" dirty="0"/>
              <a:t>EA</a:t>
            </a:r>
            <a:r>
              <a:rPr lang="zh-CN" altLang="en-US" sz="1600" dirty="0"/>
              <a:t>的处理方法</a:t>
            </a:r>
            <a:endParaRPr lang="en-US" altLang="zh-CN" sz="16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0" y="4262438"/>
            <a:ext cx="1209675" cy="2332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9" name="矩形 6"/>
          <p:cNvSpPr/>
          <p:nvPr/>
        </p:nvSpPr>
        <p:spPr>
          <a:xfrm>
            <a:off x="0" y="1589088"/>
            <a:ext cx="5472113" cy="2586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EA</a:t>
            </a:r>
            <a:r>
              <a:rPr lang="zh-CN" altLang="en-US" sz="1800" dirty="0"/>
              <a:t>操作提示：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定义需要用到数据类型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创建一个类</a:t>
            </a:r>
            <a:r>
              <a:rPr lang="en-US" altLang="zh-CN" sz="1800" dirty="0"/>
              <a:t>TestMap;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在类的 特性 选择 模板，定义模板参数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定义类</a:t>
            </a:r>
            <a:r>
              <a:rPr lang="en-US" altLang="zh-CN" sz="1800" dirty="0"/>
              <a:t>OrderMap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在工具栏的关系中选择 </a:t>
            </a:r>
            <a:r>
              <a:rPr lang="en-US" altLang="zh-CN" sz="1800" dirty="0"/>
              <a:t>Template Binding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选择 </a:t>
            </a:r>
            <a:r>
              <a:rPr lang="en-US" altLang="zh-CN" sz="1800" dirty="0"/>
              <a:t>bind </a:t>
            </a:r>
            <a:r>
              <a:rPr lang="zh-CN" altLang="en-US" sz="1800" dirty="0"/>
              <a:t>关系，特性，绑定</a:t>
            </a:r>
            <a:r>
              <a:rPr lang="en-US" altLang="zh-CN" sz="1800" dirty="0"/>
              <a:t>,</a:t>
            </a:r>
            <a:r>
              <a:rPr lang="zh-CN" altLang="en-US" sz="1800" dirty="0"/>
              <a:t>增加：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为形参指定实参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7885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39</a:t>
            </a:fld>
            <a:r>
              <a:rPr lang="en-US" altLang="zh-CN" sz="1000" dirty="0"/>
              <a:t>/53</a:t>
            </a: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9.8 </a:t>
            </a:r>
            <a:r>
              <a:rPr lang="zh-CN" altLang="en-US" dirty="0"/>
              <a:t>标准元素</a:t>
            </a:r>
            <a:endParaRPr lang="en-US" altLang="zh-CN" dirty="0"/>
          </a:p>
        </p:txBody>
      </p:sp>
      <p:sp>
        <p:nvSpPr>
          <p:cNvPr id="78853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430688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UML</a:t>
            </a:r>
            <a:r>
              <a:rPr lang="zh-CN" altLang="en-US" dirty="0"/>
              <a:t>扩充机制</a:t>
            </a:r>
          </a:p>
          <a:p>
            <a:pPr lvl="1" eaLnBrk="1" hangingPunct="1"/>
            <a:r>
              <a:rPr lang="zh-CN" altLang="en-US" sz="2000" dirty="0"/>
              <a:t>让使用者定义新的模型元素</a:t>
            </a:r>
          </a:p>
          <a:p>
            <a:pPr lvl="1" eaLnBrk="1" hangingPunct="1"/>
            <a:r>
              <a:rPr lang="zh-CN" altLang="en-US" sz="2000" dirty="0"/>
              <a:t>它本身也利用此扩充机制对其标准的建模元素进行了一些扩充</a:t>
            </a:r>
          </a:p>
          <a:p>
            <a:pPr lvl="1" eaLnBrk="1" hangingPunct="1"/>
            <a:r>
              <a:rPr lang="zh-CN" altLang="en-US" sz="2000" dirty="0"/>
              <a:t>这些扩充是</a:t>
            </a:r>
            <a:r>
              <a:rPr lang="en-US" altLang="zh-CN" sz="2000" dirty="0"/>
              <a:t>UML</a:t>
            </a:r>
            <a:r>
              <a:rPr lang="zh-CN" altLang="en-US" sz="2000" dirty="0"/>
              <a:t>里通过约束、变体和标记值等扩充机制预定义的一些关键字，它们被称为</a:t>
            </a:r>
            <a:r>
              <a:rPr lang="zh-CN" altLang="en-US" sz="2000" b="1" dirty="0"/>
              <a:t>标准扩充</a:t>
            </a:r>
            <a:r>
              <a:rPr lang="zh-CN" altLang="en-US" sz="2000" dirty="0"/>
              <a:t>（</a:t>
            </a:r>
            <a:r>
              <a:rPr lang="en-US" altLang="zh-CN" sz="2000" dirty="0"/>
              <a:t>standard elements</a:t>
            </a:r>
            <a:r>
              <a:rPr lang="zh-CN" altLang="en-US" sz="2000" dirty="0"/>
              <a:t>）</a:t>
            </a:r>
          </a:p>
          <a:p>
            <a:pPr eaLnBrk="1" hangingPunct="1"/>
            <a:r>
              <a:rPr lang="zh-CN" altLang="en-US" sz="2400" dirty="0"/>
              <a:t>在</a:t>
            </a:r>
            <a:r>
              <a:rPr lang="en-US" altLang="zh-CN" sz="2400" dirty="0"/>
              <a:t>UML</a:t>
            </a:r>
            <a:r>
              <a:rPr lang="zh-CN" altLang="en-US" sz="2400" dirty="0"/>
              <a:t>里，对</a:t>
            </a:r>
            <a:r>
              <a:rPr lang="zh-CN" altLang="en-US" sz="2400" dirty="0">
                <a:solidFill>
                  <a:schemeClr val="hlink"/>
                </a:solidFill>
              </a:rPr>
              <a:t>类</a:t>
            </a:r>
            <a:r>
              <a:rPr lang="zh-CN" altLang="en-US" sz="2400" dirty="0"/>
              <a:t>定义了四种标准扩充，它们是：</a:t>
            </a:r>
          </a:p>
          <a:p>
            <a:pPr lvl="1" eaLnBrk="1" hangingPunct="1"/>
            <a:r>
              <a:rPr lang="en-US" altLang="zh-CN" sz="2000" b="1" dirty="0"/>
              <a:t>1</a:t>
            </a:r>
            <a:r>
              <a:rPr lang="zh-CN" altLang="en-US" sz="2000" b="1" dirty="0"/>
              <a:t>、元类</a:t>
            </a:r>
            <a:r>
              <a:rPr lang="en-US" altLang="zh-CN" sz="2000" dirty="0"/>
              <a:t>metaclass</a:t>
            </a:r>
            <a:r>
              <a:rPr lang="zh-CN" altLang="en-US" sz="2000" dirty="0"/>
              <a:t> ：说明一个类目，其对象全是类</a:t>
            </a:r>
            <a:endParaRPr lang="en-US" altLang="zh-CN" sz="2000" dirty="0"/>
          </a:p>
          <a:p>
            <a:pPr lvl="2" eaLnBrk="1" hangingPunct="1"/>
            <a:r>
              <a:rPr lang="zh-CN" altLang="en-US" dirty="0"/>
              <a:t>元类通常用来定义元模型（</a:t>
            </a:r>
            <a:r>
              <a:rPr lang="en-US" altLang="zh-CN" dirty="0"/>
              <a:t>metamodel</a:t>
            </a:r>
            <a:r>
              <a:rPr lang="zh-CN" altLang="en-US" dirty="0"/>
              <a:t>）</a:t>
            </a:r>
          </a:p>
          <a:p>
            <a:pPr lvl="2" eaLnBrk="1" hangingPunct="1"/>
            <a:r>
              <a:rPr lang="zh-CN" altLang="en-US" dirty="0"/>
              <a:t>元类是定义类的类。</a:t>
            </a:r>
          </a:p>
          <a:p>
            <a:pPr lvl="3" eaLnBrk="1" hangingPunct="1"/>
            <a:r>
              <a:rPr lang="zh-CN" altLang="en-US" dirty="0"/>
              <a:t>在模型图上，如果在类的名字的上方标以关键字</a:t>
            </a:r>
            <a:r>
              <a:rPr lang="en-US" altLang="zh-CN" dirty="0"/>
              <a:t>&lt;&lt;metaclass&gt;&gt;</a:t>
            </a:r>
            <a:r>
              <a:rPr lang="zh-CN" altLang="en-US" dirty="0"/>
              <a:t>，就代表此类是元类</a:t>
            </a:r>
          </a:p>
        </p:txBody>
      </p:sp>
      <p:pic>
        <p:nvPicPr>
          <p:cNvPr id="7885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5084763"/>
            <a:ext cx="2124075" cy="13525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3CC3A63-AC71-0368-CD08-502E9277AE73}"/>
                  </a:ext>
                </a:extLst>
              </p14:cNvPr>
              <p14:cNvContentPartPr/>
              <p14:nvPr/>
            </p14:nvContentPartPr>
            <p14:xfrm>
              <a:off x="4363920" y="2793960"/>
              <a:ext cx="3396240" cy="46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3CC3A63-AC71-0368-CD08-502E9277AE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080" y="2730600"/>
                <a:ext cx="3427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0436E83-B2D4-1530-087A-A34F9303A22E}"/>
                  </a:ext>
                </a:extLst>
              </p14:cNvPr>
              <p14:cNvContentPartPr/>
              <p14:nvPr/>
            </p14:nvContentPartPr>
            <p14:xfrm>
              <a:off x="1556640" y="3550320"/>
              <a:ext cx="5516280" cy="540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0436E83-B2D4-1530-087A-A34F9303A2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0800" y="3486960"/>
                <a:ext cx="55476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63EE354-2B67-8241-40BD-9D5E2CABD7C8}"/>
                  </a:ext>
                </a:extLst>
              </p14:cNvPr>
              <p14:cNvContentPartPr/>
              <p14:nvPr/>
            </p14:nvContentPartPr>
            <p14:xfrm>
              <a:off x="2718000" y="4282920"/>
              <a:ext cx="1249200" cy="687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63EE354-2B67-8241-40BD-9D5E2CABD7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2160" y="4219560"/>
                <a:ext cx="12805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752CB5B-D5BA-0149-C9E4-7BBDA21645DD}"/>
                  </a:ext>
                </a:extLst>
              </p14:cNvPr>
              <p14:cNvContentPartPr/>
              <p14:nvPr/>
            </p14:nvContentPartPr>
            <p14:xfrm>
              <a:off x="3421080" y="4882320"/>
              <a:ext cx="372240" cy="460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752CB5B-D5BA-0149-C9E4-7BBDA21645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5240" y="4818960"/>
                <a:ext cx="403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01E9F55-1AC9-095D-05FD-F0C7DD0622F9}"/>
                  </a:ext>
                </a:extLst>
              </p14:cNvPr>
              <p14:cNvContentPartPr/>
              <p14:nvPr/>
            </p14:nvContentPartPr>
            <p14:xfrm>
              <a:off x="3454920" y="4917240"/>
              <a:ext cx="360720" cy="43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01E9F55-1AC9-095D-05FD-F0C7DD0622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9080" y="4853880"/>
                <a:ext cx="392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46C8005-7EEE-4323-78AD-975657381C08}"/>
                  </a:ext>
                </a:extLst>
              </p14:cNvPr>
              <p14:cNvContentPartPr/>
              <p14:nvPr/>
            </p14:nvContentPartPr>
            <p14:xfrm>
              <a:off x="3462120" y="4854960"/>
              <a:ext cx="371160" cy="410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46C8005-7EEE-4323-78AD-975657381C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6280" y="4791600"/>
                <a:ext cx="4024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DBF782F-A972-DE0D-BBA2-12B7898F1021}"/>
                  </a:ext>
                </a:extLst>
              </p14:cNvPr>
              <p14:cNvContentPartPr/>
              <p14:nvPr/>
            </p14:nvContentPartPr>
            <p14:xfrm>
              <a:off x="3543120" y="4866840"/>
              <a:ext cx="289080" cy="212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DBF782F-A972-DE0D-BBA2-12B7898F10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7280" y="4803480"/>
                <a:ext cx="3204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9A99D45B-151D-3476-A590-1CEDC2DA1A23}"/>
                  </a:ext>
                </a:extLst>
              </p14:cNvPr>
              <p14:cNvContentPartPr/>
              <p14:nvPr/>
            </p14:nvContentPartPr>
            <p14:xfrm>
              <a:off x="3488040" y="4877640"/>
              <a:ext cx="331560" cy="133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9A99D45B-151D-3476-A590-1CEDC2DA1A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2200" y="4814280"/>
                <a:ext cx="3628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E70EBCD-DFF0-2652-6CF7-3B3007F4F611}"/>
                  </a:ext>
                </a:extLst>
              </p14:cNvPr>
              <p14:cNvContentPartPr/>
              <p14:nvPr/>
            </p14:nvContentPartPr>
            <p14:xfrm>
              <a:off x="263880" y="3821400"/>
              <a:ext cx="1743840" cy="4280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E70EBCD-DFF0-2652-6CF7-3B3007F4F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4520" y="3812040"/>
                <a:ext cx="17625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9103E2C-987B-CC1C-4F38-86C79D3A0FD1}"/>
                  </a:ext>
                </a:extLst>
              </p14:cNvPr>
              <p14:cNvContentPartPr/>
              <p14:nvPr/>
            </p14:nvContentPartPr>
            <p14:xfrm>
              <a:off x="3486600" y="749160"/>
              <a:ext cx="5449320" cy="13154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9103E2C-987B-CC1C-4F38-86C79D3A0F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77240" y="739800"/>
                <a:ext cx="5468040" cy="133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93663" y="244475"/>
            <a:ext cx="592137" cy="2679700"/>
          </a:xfrm>
          <a:ln/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复习 状态机图</a:t>
            </a:r>
          </a:p>
        </p:txBody>
      </p:sp>
      <p:pic>
        <p:nvPicPr>
          <p:cNvPr id="13315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63" y="30163"/>
            <a:ext cx="6403975" cy="57832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6804025" y="1268413"/>
            <a:ext cx="2125663" cy="2016125"/>
            <a:chOff x="6372200" y="1268760"/>
            <a:chExt cx="2628375" cy="2655122"/>
          </a:xfrm>
        </p:grpSpPr>
        <p:pic>
          <p:nvPicPr>
            <p:cNvPr id="1332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8384" y="1268760"/>
              <a:ext cx="857250" cy="95250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3321" name="直接箭头连接符 11"/>
            <p:cNvCxnSpPr/>
            <p:nvPr/>
          </p:nvCxnSpPr>
          <p:spPr>
            <a:xfrm flipV="1">
              <a:off x="6372200" y="1629589"/>
              <a:ext cx="1820863" cy="66787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13322" name="文本框 13"/>
            <p:cNvSpPr txBox="1"/>
            <p:nvPr/>
          </p:nvSpPr>
          <p:spPr>
            <a:xfrm>
              <a:off x="6948264" y="1745010"/>
              <a:ext cx="86409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00"/>
                  </a:solidFill>
                </a:rPr>
                <a:t>故障</a:t>
              </a:r>
            </a:p>
          </p:txBody>
        </p:sp>
        <p:cxnSp>
          <p:nvCxnSpPr>
            <p:cNvPr id="13323" name="直接箭头连接符 14"/>
            <p:cNvCxnSpPr/>
            <p:nvPr/>
          </p:nvCxnSpPr>
          <p:spPr>
            <a:xfrm flipH="1" flipV="1">
              <a:off x="8448250" y="1844824"/>
              <a:ext cx="17289" cy="207905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13324" name="文本框 15"/>
            <p:cNvSpPr txBox="1"/>
            <p:nvPr/>
          </p:nvSpPr>
          <p:spPr>
            <a:xfrm>
              <a:off x="8136479" y="2982051"/>
              <a:ext cx="86409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00"/>
                  </a:solidFill>
                </a:rPr>
                <a:t>故障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179388" y="5481638"/>
            <a:ext cx="45720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Notice that there is no final state. That, too, is common in embedded systems, which are intended to run indefinitely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1079500" y="1844675"/>
            <a:ext cx="1763713" cy="828675"/>
          </a:xfrm>
          <a:prstGeom prst="wedgeEllipseCallout">
            <a:avLst>
              <a:gd name="adj1" fmla="val 156495"/>
              <a:gd name="adj2" fmla="val 101560"/>
            </a:avLst>
          </a:prstGeom>
          <a:solidFill>
            <a:srgbClr val="FF99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这是一个错误：</a:t>
            </a:r>
            <a:endParaRPr lang="en-US" altLang="zh-CN" sz="1400" dirty="0"/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没有指明迁移事件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4643438" y="5813425"/>
            <a:ext cx="1763712" cy="720725"/>
          </a:xfrm>
          <a:prstGeom prst="wedgeEllipseCallout">
            <a:avLst>
              <a:gd name="adj1" fmla="val 57125"/>
              <a:gd name="adj2" fmla="val -198708"/>
            </a:avLst>
          </a:prstGeom>
          <a:solidFill>
            <a:srgbClr val="FF99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这是一个错误状态？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80899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80900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40</a:t>
            </a:fld>
            <a:r>
              <a:rPr lang="en-US" altLang="zh-CN" sz="1000" dirty="0"/>
              <a:t>/53</a:t>
            </a:r>
          </a:p>
        </p:txBody>
      </p:sp>
      <p:graphicFrame>
        <p:nvGraphicFramePr>
          <p:cNvPr id="8090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981075"/>
          <a:ext cx="37814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47950" imgH="1676400" progId="Word.Picture.8">
                  <p:embed/>
                </p:oleObj>
              </mc:Choice>
              <mc:Fallback>
                <p:oleObj r:id="rId3" imgW="2647950" imgH="16764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643438" y="981075"/>
                        <a:ext cx="3781425" cy="2390775"/>
                      </a:xfrm>
                      <a:prstGeom prst="rect">
                        <a:avLst/>
                      </a:prstGeom>
                      <a:solidFill>
                        <a:schemeClr val="bg1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9.8 </a:t>
            </a:r>
            <a:r>
              <a:rPr lang="zh-CN" altLang="en-US" dirty="0"/>
              <a:t>标准元素</a:t>
            </a:r>
          </a:p>
        </p:txBody>
      </p:sp>
      <p:sp>
        <p:nvSpPr>
          <p:cNvPr id="80903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86200" cy="5530850"/>
          </a:xfrm>
          <a:ln/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、幂类型</a:t>
            </a:r>
            <a:r>
              <a:rPr lang="en-US" altLang="zh-CN" sz="2000" b="1" dirty="0"/>
              <a:t>powertype: </a:t>
            </a:r>
            <a:r>
              <a:rPr lang="zh-CN" altLang="en-US" sz="2000" dirty="0"/>
              <a:t>说明一个类目。其对象是给定父类的子类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zh-CN" altLang="en-US" sz="20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zh-CN" altLang="en-US" sz="20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zh-CN" altLang="en-US" sz="20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000" dirty="0"/>
              <a:t>3</a:t>
            </a:r>
            <a:r>
              <a:rPr lang="zh-CN" altLang="en-US" sz="2000" dirty="0"/>
              <a:t>、构造型 </a:t>
            </a:r>
            <a:r>
              <a:rPr lang="en-US" altLang="zh-CN" sz="2000" dirty="0"/>
              <a:t>stereotype:</a:t>
            </a:r>
            <a:r>
              <a:rPr lang="zh-CN" altLang="en-US" sz="2000" dirty="0"/>
              <a:t>说明一个类目是可用于其它元素的构造型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zh-CN" altLang="en-US" sz="20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zh-CN" altLang="en-US" sz="20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000" dirty="0"/>
              <a:t>4</a:t>
            </a:r>
            <a:r>
              <a:rPr lang="zh-CN" altLang="en-US" sz="2000" dirty="0"/>
              <a:t>、实用程序</a:t>
            </a:r>
            <a:r>
              <a:rPr lang="en-US" altLang="zh-CN" sz="2000" dirty="0"/>
              <a:t>utility</a:t>
            </a:r>
            <a:r>
              <a:rPr lang="zh-CN" altLang="en-US" sz="2000" dirty="0"/>
              <a:t>：说明一个类，它的属性和操作都是类作用域</a:t>
            </a:r>
            <a:endParaRPr lang="en-US" altLang="zh-CN" sz="2000" dirty="0"/>
          </a:p>
        </p:txBody>
      </p:sp>
      <p:pic>
        <p:nvPicPr>
          <p:cNvPr id="80904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25" y="3371850"/>
            <a:ext cx="1866900" cy="3373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8294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8294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41</a:t>
            </a:fld>
            <a:r>
              <a:rPr lang="en-US" altLang="zh-CN" sz="1000" dirty="0"/>
              <a:t>/53</a:t>
            </a:r>
          </a:p>
        </p:txBody>
      </p:sp>
      <p:sp>
        <p:nvSpPr>
          <p:cNvPr id="829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9.9</a:t>
            </a:r>
            <a:r>
              <a:rPr lang="zh-CN" altLang="en-US" dirty="0"/>
              <a:t>、建模指南</a:t>
            </a:r>
          </a:p>
        </p:txBody>
      </p:sp>
      <p:sp>
        <p:nvSpPr>
          <p:cNvPr id="829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/>
              <a:t>在为类建模时，</a:t>
            </a:r>
          </a:p>
          <a:p>
            <a:pPr lvl="1" eaLnBrk="1" hangingPunct="1"/>
            <a:r>
              <a:rPr lang="zh-CN" altLang="en-US" sz="2000" dirty="0"/>
              <a:t>类的语义</a:t>
            </a:r>
          </a:p>
          <a:p>
            <a:pPr lvl="2" eaLnBrk="1" hangingPunct="1"/>
            <a:r>
              <a:rPr lang="zh-CN" altLang="en-US" sz="1800" dirty="0"/>
              <a:t>描述类将提供的服务，</a:t>
            </a:r>
          </a:p>
          <a:p>
            <a:pPr lvl="2" eaLnBrk="1" hangingPunct="1"/>
            <a:r>
              <a:rPr lang="zh-CN" altLang="en-US" sz="1800" dirty="0"/>
              <a:t>它是类的外部特性</a:t>
            </a:r>
          </a:p>
          <a:p>
            <a:pPr lvl="1" eaLnBrk="1" hangingPunct="1"/>
            <a:r>
              <a:rPr lang="zh-CN" altLang="en-US" sz="2000" dirty="0"/>
              <a:t>操作的语义</a:t>
            </a:r>
          </a:p>
          <a:p>
            <a:pPr lvl="2" eaLnBrk="1" hangingPunct="1"/>
            <a:r>
              <a:rPr lang="zh-CN" altLang="en-US" sz="1800" dirty="0"/>
              <a:t>尤其是其实现方法</a:t>
            </a:r>
            <a:r>
              <a:rPr lang="en-US" altLang="zh-CN" sz="1800" dirty="0"/>
              <a:t>,</a:t>
            </a:r>
            <a:r>
              <a:rPr lang="zh-CN" altLang="en-US" sz="1800" dirty="0"/>
              <a:t>描述的是</a:t>
            </a:r>
          </a:p>
          <a:p>
            <a:pPr lvl="2" eaLnBrk="1" hangingPunct="1"/>
            <a:r>
              <a:rPr lang="zh-CN" altLang="en-US" sz="1800" dirty="0"/>
              <a:t>类将如何完成它应提供的服务，</a:t>
            </a:r>
          </a:p>
          <a:p>
            <a:pPr lvl="2" eaLnBrk="1" hangingPunct="1"/>
            <a:r>
              <a:rPr lang="zh-CN" altLang="en-US" sz="1800" dirty="0"/>
              <a:t>它是类的内部特性</a:t>
            </a:r>
          </a:p>
          <a:p>
            <a:pPr eaLnBrk="1" hangingPunct="1"/>
            <a:r>
              <a:rPr lang="zh-CN" altLang="en-US" sz="2400" dirty="0"/>
              <a:t>在表达类的模型时，</a:t>
            </a:r>
          </a:p>
          <a:p>
            <a:pPr lvl="1" eaLnBrk="1" hangingPunct="1"/>
            <a:r>
              <a:rPr lang="zh-CN" altLang="en-US" sz="2000" dirty="0"/>
              <a:t>应根据表达的侧重点，有选择地表达相应的内容</a:t>
            </a:r>
          </a:p>
          <a:p>
            <a:pPr lvl="1" eaLnBrk="1" hangingPunct="1"/>
            <a:r>
              <a:rPr lang="zh-CN" altLang="en-US" sz="2000" dirty="0"/>
              <a:t>例如：</a:t>
            </a:r>
          </a:p>
          <a:p>
            <a:pPr lvl="2" eaLnBrk="1" hangingPunct="1"/>
            <a:r>
              <a:rPr lang="zh-CN" altLang="en-US" sz="1800" dirty="0"/>
              <a:t>当使用类的模型图与开发队伍外部的人员交流时，</a:t>
            </a:r>
          </a:p>
          <a:p>
            <a:pPr lvl="3" eaLnBrk="1" hangingPunct="1"/>
            <a:r>
              <a:rPr lang="zh-CN" altLang="en-US" sz="1800" dirty="0"/>
              <a:t>可以不在类图上表达操作的方法。</a:t>
            </a:r>
          </a:p>
          <a:p>
            <a:pPr lvl="2" eaLnBrk="1" hangingPunct="1"/>
            <a:r>
              <a:rPr lang="zh-CN" altLang="en-US" sz="1800" dirty="0"/>
              <a:t>而在和开发队伍内部的人员交流时，</a:t>
            </a:r>
          </a:p>
          <a:p>
            <a:pPr lvl="3" eaLnBrk="1" hangingPunct="1"/>
            <a:r>
              <a:rPr lang="zh-CN" altLang="en-US" sz="1800" dirty="0"/>
              <a:t>就有必要在类图上同时标出操作的语义和方法。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CE8C8A7-20E4-9947-6222-7BBBBCFF7813}"/>
                  </a:ext>
                </a:extLst>
              </p14:cNvPr>
              <p14:cNvContentPartPr/>
              <p14:nvPr/>
            </p14:nvContentPartPr>
            <p14:xfrm>
              <a:off x="1403640" y="1491120"/>
              <a:ext cx="663840" cy="1416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CE8C8A7-20E4-9947-6222-7BBBBCFF78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4280" y="1481760"/>
                <a:ext cx="68256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A7B740D-EA82-9B81-66D1-CCAF69528D4A}"/>
                  </a:ext>
                </a:extLst>
              </p14:cNvPr>
              <p14:cNvContentPartPr/>
              <p14:nvPr/>
            </p14:nvContentPartPr>
            <p14:xfrm>
              <a:off x="1991160" y="2013120"/>
              <a:ext cx="1830240" cy="62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A7B740D-EA82-9B81-66D1-CCAF69528D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5320" y="1949760"/>
                <a:ext cx="1861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00B39CB-12C1-FCC9-0413-104F55002DA4}"/>
                  </a:ext>
                </a:extLst>
              </p14:cNvPr>
              <p14:cNvContentPartPr/>
              <p14:nvPr/>
            </p14:nvContentPartPr>
            <p14:xfrm>
              <a:off x="1932480" y="2356560"/>
              <a:ext cx="1867320" cy="67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00B39CB-12C1-FCC9-0413-104F55002D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6640" y="2293200"/>
                <a:ext cx="1898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FC6955D-A368-A213-4CE7-1B3A64E504BD}"/>
                  </a:ext>
                </a:extLst>
              </p14:cNvPr>
              <p14:cNvContentPartPr/>
              <p14:nvPr/>
            </p14:nvContentPartPr>
            <p14:xfrm>
              <a:off x="2854080" y="3703680"/>
              <a:ext cx="818280" cy="37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FC6955D-A368-A213-4CE7-1B3A64E504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38240" y="3640320"/>
                <a:ext cx="849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CB20850-B261-694C-C5BF-90129ED5FBD3}"/>
                  </a:ext>
                </a:extLst>
              </p14:cNvPr>
              <p14:cNvContentPartPr/>
              <p14:nvPr/>
            </p14:nvContentPartPr>
            <p14:xfrm>
              <a:off x="2458800" y="3356640"/>
              <a:ext cx="857520" cy="30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CB20850-B261-694C-C5BF-90129ED5FB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2960" y="3293280"/>
                <a:ext cx="8888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7B4FC9F-86AB-7CAF-9972-7412E9478234}"/>
                  </a:ext>
                </a:extLst>
              </p14:cNvPr>
              <p14:cNvContentPartPr/>
              <p14:nvPr/>
            </p14:nvContentPartPr>
            <p14:xfrm>
              <a:off x="3358800" y="3389760"/>
              <a:ext cx="1522800" cy="19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7B4FC9F-86AB-7CAF-9972-7412E9478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42960" y="3326400"/>
                <a:ext cx="1554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0827680-BC7F-AFA5-33DC-D432AC75A105}"/>
                  </a:ext>
                </a:extLst>
              </p14:cNvPr>
              <p14:cNvContentPartPr/>
              <p14:nvPr/>
            </p14:nvContentPartPr>
            <p14:xfrm>
              <a:off x="2910240" y="2989800"/>
              <a:ext cx="917640" cy="42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0827680-BC7F-AFA5-33DC-D432AC75A1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94400" y="2926440"/>
                <a:ext cx="9489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596EF7F-551D-3D18-BDBE-9CD7E28E252C}"/>
                  </a:ext>
                </a:extLst>
              </p14:cNvPr>
              <p14:cNvContentPartPr/>
              <p14:nvPr/>
            </p14:nvContentPartPr>
            <p14:xfrm>
              <a:off x="3053520" y="3099960"/>
              <a:ext cx="711360" cy="320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596EF7F-551D-3D18-BDBE-9CD7E28E252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37680" y="3036600"/>
                <a:ext cx="742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7B1944E-9350-FC8D-3C50-A8E88EA6E8D7}"/>
                  </a:ext>
                </a:extLst>
              </p14:cNvPr>
              <p14:cNvContentPartPr/>
              <p14:nvPr/>
            </p14:nvContentPartPr>
            <p14:xfrm>
              <a:off x="3051000" y="3137760"/>
              <a:ext cx="611280" cy="432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7B1944E-9350-FC8D-3C50-A8E88EA6E8D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35160" y="3074400"/>
                <a:ext cx="6426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FF946CF-EFD1-5D85-D96A-37B893C6820E}"/>
                  </a:ext>
                </a:extLst>
              </p14:cNvPr>
              <p14:cNvContentPartPr/>
              <p14:nvPr/>
            </p14:nvContentPartPr>
            <p14:xfrm>
              <a:off x="1513080" y="1671120"/>
              <a:ext cx="968760" cy="514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FF946CF-EFD1-5D85-D96A-37B893C6820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97240" y="1607760"/>
                <a:ext cx="1000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4868FA16-54B4-5940-54C3-B9D988C0E1FD}"/>
                  </a:ext>
                </a:extLst>
              </p14:cNvPr>
              <p14:cNvContentPartPr/>
              <p14:nvPr/>
            </p14:nvContentPartPr>
            <p14:xfrm>
              <a:off x="1526400" y="2698920"/>
              <a:ext cx="1244160" cy="331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4868FA16-54B4-5940-54C3-B9D988C0E1F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10560" y="2635560"/>
                <a:ext cx="12754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C7BA20D-E881-C59F-4C1D-C2FDBD7143FC}"/>
                  </a:ext>
                </a:extLst>
              </p14:cNvPr>
              <p14:cNvContentPartPr/>
              <p14:nvPr/>
            </p14:nvContentPartPr>
            <p14:xfrm>
              <a:off x="2855160" y="2377440"/>
              <a:ext cx="472320" cy="381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C7BA20D-E881-C59F-4C1D-C2FDBD7143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39320" y="2314080"/>
                <a:ext cx="503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6DFC1FC8-93E4-7630-96B0-2C70AA83182A}"/>
                  </a:ext>
                </a:extLst>
              </p14:cNvPr>
              <p14:cNvContentPartPr/>
              <p14:nvPr/>
            </p14:nvContentPartPr>
            <p14:xfrm>
              <a:off x="2829240" y="2337840"/>
              <a:ext cx="479880" cy="349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6DFC1FC8-93E4-7630-96B0-2C70AA83182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13400" y="2274480"/>
                <a:ext cx="5112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8AA519E-DD84-23D8-1B4B-F3AD9DED110C}"/>
                  </a:ext>
                </a:extLst>
              </p14:cNvPr>
              <p14:cNvContentPartPr/>
              <p14:nvPr/>
            </p14:nvContentPartPr>
            <p14:xfrm>
              <a:off x="2866320" y="3693960"/>
              <a:ext cx="398520" cy="298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8AA519E-DD84-23D8-1B4B-F3AD9DED110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50480" y="3630600"/>
                <a:ext cx="429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F5B3FD5-81C2-1CE3-FC33-33B9B9762A9E}"/>
                  </a:ext>
                </a:extLst>
              </p14:cNvPr>
              <p14:cNvContentPartPr/>
              <p14:nvPr/>
            </p14:nvContentPartPr>
            <p14:xfrm>
              <a:off x="2922120" y="3736800"/>
              <a:ext cx="321480" cy="176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F5B3FD5-81C2-1CE3-FC33-33B9B9762A9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06280" y="3673440"/>
                <a:ext cx="3528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D4545D0-B204-75FE-CBB3-14EA21FF1519}"/>
                  </a:ext>
                </a:extLst>
              </p14:cNvPr>
              <p14:cNvContentPartPr/>
              <p14:nvPr/>
            </p14:nvContentPartPr>
            <p14:xfrm>
              <a:off x="2926080" y="3777480"/>
              <a:ext cx="261720" cy="392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D4545D0-B204-75FE-CBB3-14EA21FF15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10240" y="3714120"/>
                <a:ext cx="2930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A2AF70A-E355-92D5-9BAB-F142D25800AD}"/>
                  </a:ext>
                </a:extLst>
              </p14:cNvPr>
              <p14:cNvContentPartPr/>
              <p14:nvPr/>
            </p14:nvContentPartPr>
            <p14:xfrm>
              <a:off x="2430720" y="3367080"/>
              <a:ext cx="952560" cy="399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A2AF70A-E355-92D5-9BAB-F142D25800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14880" y="3303720"/>
                <a:ext cx="983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3468C38-7D1F-746E-C4BC-19D4C2E57AC1}"/>
                  </a:ext>
                </a:extLst>
              </p14:cNvPr>
              <p14:cNvContentPartPr/>
              <p14:nvPr/>
            </p14:nvContentPartPr>
            <p14:xfrm>
              <a:off x="2534040" y="3375000"/>
              <a:ext cx="711720" cy="748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3468C38-7D1F-746E-C4BC-19D4C2E57AC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8200" y="3311640"/>
                <a:ext cx="7430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75541A7-43C0-9BC7-2BEA-6485625760F6}"/>
                  </a:ext>
                </a:extLst>
              </p14:cNvPr>
              <p14:cNvContentPartPr/>
              <p14:nvPr/>
            </p14:nvContentPartPr>
            <p14:xfrm>
              <a:off x="2441520" y="3397680"/>
              <a:ext cx="702720" cy="547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75541A7-43C0-9BC7-2BEA-6485625760F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25680" y="3334320"/>
                <a:ext cx="734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A9362FF-2A9A-CA09-D6D8-56B3D38213D8}"/>
                  </a:ext>
                </a:extLst>
              </p14:cNvPr>
              <p14:cNvContentPartPr/>
              <p14:nvPr/>
            </p14:nvContentPartPr>
            <p14:xfrm>
              <a:off x="2580840" y="3390840"/>
              <a:ext cx="573840" cy="183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A9362FF-2A9A-CA09-D6D8-56B3D38213D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65000" y="3327480"/>
                <a:ext cx="605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B0EBD8B8-756D-BB32-86AD-3343C97C8118}"/>
                  </a:ext>
                </a:extLst>
              </p14:cNvPr>
              <p14:cNvContentPartPr/>
              <p14:nvPr/>
            </p14:nvContentPartPr>
            <p14:xfrm>
              <a:off x="1788840" y="1563120"/>
              <a:ext cx="5212800" cy="31226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B0EBD8B8-756D-BB32-86AD-3343C97C811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79480" y="1553760"/>
                <a:ext cx="5231520" cy="314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8499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8499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42</a:t>
            </a:fld>
            <a:r>
              <a:rPr lang="en-US" altLang="zh-CN" sz="1000" dirty="0"/>
              <a:t>/53</a:t>
            </a:r>
          </a:p>
        </p:txBody>
      </p:sp>
      <p:sp>
        <p:nvSpPr>
          <p:cNvPr id="849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 </a:t>
            </a:r>
            <a:r>
              <a:rPr lang="zh-CN" altLang="en-US" dirty="0"/>
              <a:t>高级关系</a:t>
            </a:r>
            <a:endParaRPr lang="en-US" altLang="zh-CN" dirty="0"/>
          </a:p>
        </p:txBody>
      </p:sp>
      <p:sp>
        <p:nvSpPr>
          <p:cNvPr id="8499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关系（</a:t>
            </a:r>
            <a:r>
              <a:rPr lang="en-US" altLang="zh-CN" dirty="0"/>
              <a:t>relationship) </a:t>
            </a:r>
            <a:r>
              <a:rPr lang="zh-CN" altLang="en-US" dirty="0"/>
              <a:t>是事物之间的联系</a:t>
            </a:r>
            <a:endParaRPr lang="en-US" altLang="zh-CN" dirty="0"/>
          </a:p>
          <a:p>
            <a:pPr eaLnBrk="1" hangingPunct="1"/>
            <a:r>
              <a:rPr lang="zh-CN" altLang="en-US" dirty="0"/>
              <a:t>（复习）</a:t>
            </a:r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种关系</a:t>
            </a:r>
          </a:p>
          <a:p>
            <a:pPr lvl="1" eaLnBrk="1" hangingPunct="1"/>
            <a:r>
              <a:rPr lang="zh-CN" altLang="en-US" dirty="0"/>
              <a:t>依赖</a:t>
            </a:r>
          </a:p>
          <a:p>
            <a:pPr lvl="1" eaLnBrk="1" hangingPunct="1"/>
            <a:r>
              <a:rPr lang="zh-CN" altLang="en-US" dirty="0"/>
              <a:t>关联</a:t>
            </a:r>
          </a:p>
          <a:p>
            <a:pPr lvl="1" eaLnBrk="1" hangingPunct="1"/>
            <a:r>
              <a:rPr lang="zh-CN" altLang="en-US" dirty="0"/>
              <a:t>泛化</a:t>
            </a:r>
          </a:p>
          <a:p>
            <a:pPr lvl="1" eaLnBrk="1" hangingPunct="1"/>
            <a:r>
              <a:rPr lang="zh-CN" altLang="en-US" dirty="0"/>
              <a:t>实现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爆炸形 2 1"/>
          <p:cNvSpPr/>
          <p:nvPr/>
        </p:nvSpPr>
        <p:spPr bwMode="auto">
          <a:xfrm>
            <a:off x="2987675" y="2097088"/>
            <a:ext cx="4787900" cy="2195513"/>
          </a:xfrm>
          <a:prstGeom prst="irregularSeal2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它们长得什么样子？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293EFFC-A913-F3C5-F1A8-4FD804556BB1}"/>
                  </a:ext>
                </a:extLst>
              </p14:cNvPr>
              <p14:cNvContentPartPr/>
              <p14:nvPr/>
            </p14:nvContentPartPr>
            <p14:xfrm>
              <a:off x="1371960" y="2045520"/>
              <a:ext cx="1061640" cy="1877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293EFFC-A913-F3C5-F1A8-4FD804556B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600" y="2036160"/>
                <a:ext cx="1080360" cy="18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6D38C9E-90B3-99FA-29A5-E64F821A5644}"/>
                  </a:ext>
                </a:extLst>
              </p14:cNvPr>
              <p14:cNvContentPartPr/>
              <p14:nvPr/>
            </p14:nvContentPartPr>
            <p14:xfrm>
              <a:off x="2763360" y="4460400"/>
              <a:ext cx="3158280" cy="450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6D38C9E-90B3-99FA-29A5-E64F821A56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4000" y="4451040"/>
                <a:ext cx="3177000" cy="46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8704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8704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43</a:t>
            </a:fld>
            <a:r>
              <a:rPr lang="en-US" altLang="zh-CN" sz="1000" dirty="0"/>
              <a:t>/53</a:t>
            </a:r>
          </a:p>
        </p:txBody>
      </p:sp>
      <p:sp>
        <p:nvSpPr>
          <p:cNvPr id="87045" name="Rectangle 2"/>
          <p:cNvSpPr>
            <a:spLocks noGrp="1"/>
          </p:cNvSpPr>
          <p:nvPr>
            <p:ph type="title"/>
          </p:nvPr>
        </p:nvSpPr>
        <p:spPr>
          <a:xfrm>
            <a:off x="755650" y="260350"/>
            <a:ext cx="5256213" cy="620713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10.1 </a:t>
            </a:r>
            <a:r>
              <a:rPr lang="zh-CN" altLang="en-US" dirty="0"/>
              <a:t>依赖关系</a:t>
            </a:r>
            <a:r>
              <a:rPr lang="en-US" altLang="zh-CN" dirty="0"/>
              <a:t> Dependency</a:t>
            </a:r>
          </a:p>
        </p:txBody>
      </p:sp>
      <p:sp>
        <p:nvSpPr>
          <p:cNvPr id="306179" name="Rectangle 3"/>
          <p:cNvSpPr>
            <a:spLocks noGrp="1"/>
          </p:cNvSpPr>
          <p:nvPr>
            <p:ph idx="1"/>
          </p:nvPr>
        </p:nvSpPr>
        <p:spPr>
          <a:xfrm>
            <a:off x="827088" y="1125538"/>
            <a:ext cx="7705725" cy="482441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A dependency is a relationship where a change to the supplier affects or supplies information to the client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A dependency is drawn as a dotted arrow  ( ----</a:t>
            </a:r>
            <a:r>
              <a:rPr lang="en-US" altLang="zh-CN" sz="2400" dirty="0">
                <a:sym typeface="Wingdings" panose="05000000000000000000" pitchFamily="2" charset="2"/>
              </a:rPr>
              <a:t>-&gt;)</a:t>
            </a:r>
            <a:r>
              <a:rPr lang="en-US" altLang="zh-CN" sz="2400" dirty="0"/>
              <a:t> from client</a:t>
            </a:r>
            <a:r>
              <a:rPr lang="zh-CN" altLang="en-US" sz="2400" dirty="0"/>
              <a:t>（源）</a:t>
            </a:r>
            <a:r>
              <a:rPr lang="en-US" altLang="zh-CN" sz="2400" dirty="0"/>
              <a:t> to supplier</a:t>
            </a:r>
            <a:r>
              <a:rPr lang="zh-CN" altLang="en-US" sz="2400" dirty="0"/>
              <a:t>（目标）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Dependencies don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t just occur between classes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They can commonly occur between: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 Packages and Packages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 Objects and classes</a:t>
            </a:r>
            <a:r>
              <a:rPr lang="zh-CN" altLang="en-US" sz="2000" dirty="0"/>
              <a:t>（略）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dirty="0"/>
              <a:t>类型与角色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</a:t>
            </a:r>
          </a:p>
        </p:txBody>
      </p:sp>
      <p:pic>
        <p:nvPicPr>
          <p:cNvPr id="8704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2781300"/>
            <a:ext cx="3057525" cy="53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6181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00" y="4859338"/>
            <a:ext cx="4122738" cy="11080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D239D9F-063E-7A30-6999-8C69FA6840E9}"/>
                  </a:ext>
                </a:extLst>
              </p14:cNvPr>
              <p14:cNvContentPartPr/>
              <p14:nvPr/>
            </p14:nvContentPartPr>
            <p14:xfrm>
              <a:off x="409680" y="2755080"/>
              <a:ext cx="2884680" cy="2797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D239D9F-063E-7A30-6999-8C69FA6840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320" y="2745720"/>
                <a:ext cx="2903400" cy="281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30513"/>
            <a:ext cx="5638800" cy="3560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1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8909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8909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44</a:t>
            </a:fld>
            <a:r>
              <a:rPr lang="en-US" altLang="zh-CN" sz="1000" dirty="0"/>
              <a:t>/53</a:t>
            </a:r>
          </a:p>
        </p:txBody>
      </p:sp>
      <p:sp>
        <p:nvSpPr>
          <p:cNvPr id="890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依赖关系的构造型</a:t>
            </a:r>
            <a:endParaRPr lang="en-US" altLang="zh-CN" dirty="0"/>
          </a:p>
        </p:txBody>
      </p:sp>
      <p:sp>
        <p:nvSpPr>
          <p:cNvPr id="89095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8134350" cy="17145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ts val="26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类或对象之间的关系 </a:t>
            </a:r>
          </a:p>
          <a:p>
            <a:pPr lvl="1" eaLnBrk="1" hangingPunct="1">
              <a:lnSpc>
                <a:spcPts val="2600"/>
              </a:lnSpc>
            </a:pPr>
            <a:r>
              <a:rPr lang="en-US" altLang="zh-CN" sz="2000" b="1" dirty="0"/>
              <a:t>1.1 </a:t>
            </a:r>
            <a:r>
              <a:rPr lang="zh-CN" altLang="en-US" sz="2000" b="1" dirty="0"/>
              <a:t>绑定依赖 </a:t>
            </a:r>
            <a:r>
              <a:rPr lang="en-US" altLang="zh-CN" sz="2000" b="1" dirty="0"/>
              <a:t>《bind》</a:t>
            </a:r>
            <a:endParaRPr lang="en-US" altLang="zh-CN" sz="2000" dirty="0"/>
          </a:p>
          <a:p>
            <a:pPr lvl="1" eaLnBrk="1" hangingPunct="1">
              <a:lnSpc>
                <a:spcPts val="2600"/>
              </a:lnSpc>
            </a:pPr>
            <a:r>
              <a:rPr lang="zh-CN" altLang="en-US" sz="2000" dirty="0"/>
              <a:t>是依赖关系的一个变体，它的箭头指向一个模版类，箭头的起始端的类是一个实例化的类，标明源类是目标类的实例化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A58749B-21EB-F9F3-F604-57A3EB2BA984}"/>
                  </a:ext>
                </a:extLst>
              </p14:cNvPr>
              <p14:cNvContentPartPr/>
              <p14:nvPr/>
            </p14:nvContentPartPr>
            <p14:xfrm>
              <a:off x="1528200" y="1582560"/>
              <a:ext cx="2432160" cy="41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A58749B-21EB-F9F3-F604-57A3EB2BA9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360" y="1519200"/>
                <a:ext cx="24634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D4E5AF1-895D-49A8-B6A2-A0434F681190}"/>
                  </a:ext>
                </a:extLst>
              </p14:cNvPr>
              <p14:cNvContentPartPr/>
              <p14:nvPr/>
            </p14:nvContentPartPr>
            <p14:xfrm>
              <a:off x="5038200" y="2345040"/>
              <a:ext cx="2630520" cy="615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D4E5AF1-895D-49A8-B6A2-A0434F6811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2360" y="2281680"/>
                <a:ext cx="2661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CE45FC8-934F-00CD-24AD-A30A5D476E14}"/>
                  </a:ext>
                </a:extLst>
              </p14:cNvPr>
              <p14:cNvContentPartPr/>
              <p14:nvPr/>
            </p14:nvContentPartPr>
            <p14:xfrm>
              <a:off x="1009800" y="1788120"/>
              <a:ext cx="6597360" cy="1380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CE45FC8-934F-00CD-24AD-A30A5D476E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0440" y="1778760"/>
                <a:ext cx="6616080" cy="139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9113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9114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45</a:t>
            </a:fld>
            <a:r>
              <a:rPr lang="en-US" altLang="zh-CN" sz="1000" dirty="0"/>
              <a:t>/53</a:t>
            </a:r>
          </a:p>
        </p:txBody>
      </p:sp>
      <p:sp>
        <p:nvSpPr>
          <p:cNvPr id="911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依赖关系的构造型</a:t>
            </a:r>
          </a:p>
        </p:txBody>
      </p:sp>
      <p:sp>
        <p:nvSpPr>
          <p:cNvPr id="91142" name="Rectangle 3"/>
          <p:cNvSpPr>
            <a:spLocks noGrp="1"/>
          </p:cNvSpPr>
          <p:nvPr>
            <p:ph idx="1"/>
          </p:nvPr>
        </p:nvSpPr>
        <p:spPr>
          <a:xfrm>
            <a:off x="323850" y="1016000"/>
            <a:ext cx="8820150" cy="5410200"/>
          </a:xfrm>
          <a:ln/>
        </p:spPr>
        <p:txBody>
          <a:bodyPr vert="horz" wrap="square" lIns="91440" tIns="45720" rIns="91440" bIns="45720" anchor="t" anchorCtr="0"/>
          <a:lstStyle/>
          <a:p>
            <a:pPr lvl="1" eaLnBrk="1" hangingPunct="1"/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zh-CN" altLang="en-US" b="1" dirty="0"/>
              <a:t>导出依赖 </a:t>
            </a:r>
            <a:r>
              <a:rPr lang="en-US" altLang="zh-CN" b="1" dirty="0"/>
              <a:t>: 《</a:t>
            </a:r>
            <a:r>
              <a:rPr lang="en-US" altLang="zh-CN" dirty="0"/>
              <a:t>derive</a:t>
            </a:r>
            <a:r>
              <a:rPr lang="en-US" altLang="zh-CN" b="1" dirty="0"/>
              <a:t>》</a:t>
            </a:r>
            <a:r>
              <a:rPr lang="zh-CN" altLang="en-US" dirty="0"/>
              <a:t>导出依赖是依赖关系的变体</a:t>
            </a:r>
            <a:endParaRPr lang="en-US" altLang="zh-CN" b="1" dirty="0"/>
          </a:p>
          <a:p>
            <a:pPr lvl="2" eaLnBrk="1" hangingPunct="1"/>
            <a:r>
              <a:rPr lang="zh-CN" altLang="en-US" dirty="0"/>
              <a:t>在许多情形下，经常有一个类的两个属性是互不独立的</a:t>
            </a:r>
          </a:p>
          <a:p>
            <a:pPr lvl="3" eaLnBrk="1" hangingPunct="1"/>
            <a:r>
              <a:rPr lang="zh-CN" altLang="en-US" dirty="0"/>
              <a:t>例如：有一个类</a:t>
            </a:r>
            <a:r>
              <a:rPr lang="en-US" altLang="zh-CN" dirty="0"/>
              <a:t>Person,</a:t>
            </a:r>
            <a:r>
              <a:rPr lang="zh-CN" altLang="en-US" dirty="0"/>
              <a:t>它代表一个人的相关信息，其中有一个属性是生日</a:t>
            </a:r>
            <a:r>
              <a:rPr lang="en-US" altLang="zh-CN" dirty="0"/>
              <a:t>BirthDate, </a:t>
            </a:r>
            <a:r>
              <a:rPr lang="zh-CN" altLang="en-US" dirty="0"/>
              <a:t>另一个属性是年龄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</a:p>
          <a:p>
            <a:pPr lvl="3" eaLnBrk="1" hangingPunct="1"/>
            <a:r>
              <a:rPr lang="zh-CN" altLang="en-US" dirty="0"/>
              <a:t>显然</a:t>
            </a:r>
            <a:r>
              <a:rPr lang="en-US" altLang="zh-CN" dirty="0"/>
              <a:t>,Age</a:t>
            </a:r>
            <a:r>
              <a:rPr lang="zh-CN" altLang="en-US" dirty="0"/>
              <a:t>是可以从</a:t>
            </a:r>
            <a:r>
              <a:rPr lang="en-US" altLang="zh-CN" dirty="0"/>
              <a:t>BirthDate</a:t>
            </a:r>
            <a:r>
              <a:rPr lang="zh-CN" altLang="en-US" dirty="0"/>
              <a:t>计算出的</a:t>
            </a:r>
          </a:p>
          <a:p>
            <a:pPr lvl="2" eaLnBrk="1" hangingPunct="1"/>
            <a:r>
              <a:rPr lang="zh-CN" altLang="en-US" dirty="0"/>
              <a:t>为了表明一个类或对象可以从另一个 计算得出，可以用</a:t>
            </a:r>
            <a:r>
              <a:rPr lang="zh-CN" altLang="en-US" b="1" dirty="0"/>
              <a:t>导出依赖</a:t>
            </a:r>
            <a:r>
              <a:rPr lang="zh-CN" altLang="en-US" dirty="0"/>
              <a:t>（</a:t>
            </a:r>
            <a:r>
              <a:rPr lang="en-US" altLang="zh-CN" dirty="0"/>
              <a:t>derive</a:t>
            </a:r>
            <a:r>
              <a:rPr lang="zh-CN" altLang="en-US" dirty="0"/>
              <a:t>）表示</a:t>
            </a:r>
          </a:p>
          <a:p>
            <a:pPr lvl="2" eaLnBrk="1" hangingPunct="1"/>
            <a:r>
              <a:rPr lang="zh-CN" altLang="en-US" dirty="0"/>
              <a:t>如果两个类或对象之间存在着</a:t>
            </a:r>
            <a:r>
              <a:rPr lang="zh-CN" altLang="en-US" b="1" dirty="0"/>
              <a:t>导出依赖</a:t>
            </a:r>
            <a:r>
              <a:rPr lang="zh-CN" altLang="en-US" dirty="0"/>
              <a:t>，则表明此依赖关系中的源可以从目标中通过计算得出</a:t>
            </a:r>
          </a:p>
          <a:p>
            <a:pPr lvl="1" eaLnBrk="1" hangingPunct="1"/>
            <a:r>
              <a:rPr lang="en-US" altLang="zh-CN" dirty="0"/>
              <a:t>1.3 </a:t>
            </a:r>
            <a:r>
              <a:rPr lang="zh-CN" altLang="en-US" dirty="0"/>
              <a:t>允许</a:t>
            </a:r>
            <a:r>
              <a:rPr lang="en-US" altLang="zh-CN" dirty="0"/>
              <a:t>《permit》</a:t>
            </a:r>
            <a:r>
              <a:rPr lang="zh-CN" altLang="en-US" dirty="0"/>
              <a:t>：表示源从目标获得特定的可见性</a:t>
            </a:r>
          </a:p>
          <a:p>
            <a:pPr lvl="1" eaLnBrk="1" hangingPunct="1"/>
            <a:endParaRPr lang="en-US" altLang="zh-CN" dirty="0"/>
          </a:p>
        </p:txBody>
      </p:sp>
      <p:pic>
        <p:nvPicPr>
          <p:cNvPr id="91143" name="Picture 4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4581525"/>
            <a:ext cx="3209925" cy="2028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144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760913"/>
            <a:ext cx="4183063" cy="1557337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A475DC7-9F48-68B4-8048-C107AB101F6A}"/>
                  </a:ext>
                </a:extLst>
              </p14:cNvPr>
              <p14:cNvContentPartPr/>
              <p14:nvPr/>
            </p14:nvContentPartPr>
            <p14:xfrm>
              <a:off x="1617840" y="2747880"/>
              <a:ext cx="7228440" cy="1321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A475DC7-9F48-68B4-8048-C107AB101F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2000" y="2684520"/>
                <a:ext cx="7259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0766DED-12E7-0F15-567E-752CF07EA229}"/>
                  </a:ext>
                </a:extLst>
              </p14:cNvPr>
              <p14:cNvContentPartPr/>
              <p14:nvPr/>
            </p14:nvContentPartPr>
            <p14:xfrm>
              <a:off x="1714320" y="3111480"/>
              <a:ext cx="1567080" cy="342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0766DED-12E7-0F15-567E-752CF07EA2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8480" y="3048120"/>
                <a:ext cx="1598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C7B17DB-BC9B-F27B-1877-58AC6F143C22}"/>
                  </a:ext>
                </a:extLst>
              </p14:cNvPr>
              <p14:cNvContentPartPr/>
              <p14:nvPr/>
            </p14:nvContentPartPr>
            <p14:xfrm>
              <a:off x="8739360" y="3521520"/>
              <a:ext cx="263160" cy="38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C7B17DB-BC9B-F27B-1877-58AC6F143C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23520" y="3458160"/>
                <a:ext cx="294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C843ACE-AE40-1A2F-F3A1-CA63D597B160}"/>
                  </a:ext>
                </a:extLst>
              </p14:cNvPr>
              <p14:cNvContentPartPr/>
              <p14:nvPr/>
            </p14:nvContentPartPr>
            <p14:xfrm>
              <a:off x="1643400" y="3791160"/>
              <a:ext cx="2893680" cy="36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C843ACE-AE40-1A2F-F3A1-CA63D597B1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27560" y="3727800"/>
                <a:ext cx="2925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F32B453-94F0-790E-CB17-F0889FEBB312}"/>
                  </a:ext>
                </a:extLst>
              </p14:cNvPr>
              <p14:cNvContentPartPr/>
              <p14:nvPr/>
            </p14:nvContentPartPr>
            <p14:xfrm>
              <a:off x="698760" y="1802160"/>
              <a:ext cx="8375760" cy="48283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F32B453-94F0-790E-CB17-F0889FEBB3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9400" y="1792800"/>
                <a:ext cx="8394480" cy="484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关于</a:t>
            </a:r>
            <a:r>
              <a:rPr lang="en-US" altLang="zh-CN" dirty="0"/>
              <a:t>《permit》</a:t>
            </a:r>
            <a:r>
              <a:rPr lang="zh-CN" altLang="en-US" dirty="0"/>
              <a:t>，</a:t>
            </a:r>
            <a:r>
              <a:rPr lang="en-US" altLang="zh-CN" dirty="0"/>
              <a:t>ch10.2.1</a:t>
            </a:r>
          </a:p>
          <a:p>
            <a:r>
              <a:rPr lang="zh-CN" altLang="en-US" dirty="0"/>
              <a:t>教材 翻译</a:t>
            </a:r>
            <a:endParaRPr lang="en-US" altLang="zh-CN" dirty="0"/>
          </a:p>
          <a:p>
            <a:pPr lvl="1"/>
            <a:r>
              <a:rPr lang="zh-CN" altLang="en-US" dirty="0"/>
              <a:t>原版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Specifies that the source is given special visibility into the target</a:t>
            </a:r>
          </a:p>
          <a:p>
            <a:pPr lvl="1"/>
            <a:r>
              <a:rPr lang="zh-CN" altLang="en-US" dirty="0"/>
              <a:t>中文教材</a:t>
            </a:r>
            <a:endParaRPr lang="en-US" altLang="zh-CN" dirty="0"/>
          </a:p>
          <a:p>
            <a:pPr lvl="1"/>
            <a:r>
              <a:rPr lang="zh-CN" altLang="en-US" dirty="0"/>
              <a:t>表示源对目标给与特定的可见性</a:t>
            </a:r>
            <a:endParaRPr lang="en-US" altLang="zh-CN" dirty="0"/>
          </a:p>
          <a:p>
            <a:r>
              <a:rPr lang="zh-CN" altLang="en-US" dirty="0"/>
              <a:t>更正</a:t>
            </a:r>
            <a:endParaRPr lang="en-US" altLang="zh-CN" dirty="0"/>
          </a:p>
          <a:p>
            <a:pPr lvl="1"/>
            <a:r>
              <a:rPr lang="zh-CN" altLang="en-US" dirty="0"/>
              <a:t>表示源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zh-CN" altLang="en-US" dirty="0"/>
              <a:t>目标</a:t>
            </a:r>
            <a:r>
              <a:rPr lang="zh-CN" altLang="en-US" dirty="0">
                <a:solidFill>
                  <a:srgbClr val="FF0000"/>
                </a:solidFill>
              </a:rPr>
              <a:t>获得</a:t>
            </a:r>
            <a:r>
              <a:rPr lang="zh-CN" altLang="en-US" dirty="0"/>
              <a:t>特定的可见性</a:t>
            </a:r>
          </a:p>
        </p:txBody>
      </p:sp>
      <p:sp>
        <p:nvSpPr>
          <p:cNvPr id="9318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9318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931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46</a:t>
            </a:fld>
            <a:r>
              <a:rPr lang="en-US" altLang="zh-CN" sz="1000" dirty="0"/>
              <a:t>/53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C58AC61-50F4-9AF7-0CF0-DFE56ACDE113}"/>
                  </a:ext>
                </a:extLst>
              </p14:cNvPr>
              <p14:cNvContentPartPr/>
              <p14:nvPr/>
            </p14:nvContentPartPr>
            <p14:xfrm>
              <a:off x="620280" y="5606280"/>
              <a:ext cx="5760" cy="14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C58AC61-50F4-9AF7-0CF0-DFE56ACDE1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440" y="5542920"/>
                <a:ext cx="370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86B6276-4250-424C-1B7D-725A6B252C0F}"/>
                  </a:ext>
                </a:extLst>
              </p14:cNvPr>
              <p14:cNvContentPartPr/>
              <p14:nvPr/>
            </p14:nvContentPartPr>
            <p14:xfrm>
              <a:off x="3387960" y="2703960"/>
              <a:ext cx="1474920" cy="24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86B6276-4250-424C-1B7D-725A6B252C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2120" y="2640600"/>
                <a:ext cx="15062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400EA2F-4A8C-516E-F2BD-43DAEA055C6E}"/>
                  </a:ext>
                </a:extLst>
              </p14:cNvPr>
              <p14:cNvContentPartPr/>
              <p14:nvPr/>
            </p14:nvContentPartPr>
            <p14:xfrm>
              <a:off x="6203520" y="2747880"/>
              <a:ext cx="1857600" cy="313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400EA2F-4A8C-516E-F2BD-43DAEA055C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7680" y="2684520"/>
                <a:ext cx="1888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953D15B-2593-075E-92DB-CA5602685F76}"/>
                  </a:ext>
                </a:extLst>
              </p14:cNvPr>
              <p14:cNvContentPartPr/>
              <p14:nvPr/>
            </p14:nvContentPartPr>
            <p14:xfrm>
              <a:off x="1653480" y="3084480"/>
              <a:ext cx="1798560" cy="997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953D15B-2593-075E-92DB-CA5602685F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37640" y="3021120"/>
                <a:ext cx="1829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DDA81BD-247B-EEF0-236A-152E37E0F818}"/>
                  </a:ext>
                </a:extLst>
              </p14:cNvPr>
              <p14:cNvContentPartPr/>
              <p14:nvPr/>
            </p14:nvContentPartPr>
            <p14:xfrm>
              <a:off x="1613520" y="2918520"/>
              <a:ext cx="6355440" cy="23457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DDA81BD-247B-EEF0-236A-152E37E0F8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04160" y="2909160"/>
                <a:ext cx="6374160" cy="236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9523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9523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47</a:t>
            </a:fld>
            <a:r>
              <a:rPr lang="en-US" altLang="zh-CN" sz="1000" dirty="0"/>
              <a:t>/53</a:t>
            </a:r>
          </a:p>
        </p:txBody>
      </p:sp>
      <p:sp>
        <p:nvSpPr>
          <p:cNvPr id="952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依赖关系的构造型</a:t>
            </a:r>
          </a:p>
        </p:txBody>
      </p:sp>
      <p:sp>
        <p:nvSpPr>
          <p:cNvPr id="952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lvl="1" eaLnBrk="1" hangingPunct="1"/>
            <a:r>
              <a:rPr lang="en-US" altLang="zh-CN" dirty="0"/>
              <a:t>1.4《instanceOf  》</a:t>
            </a:r>
          </a:p>
          <a:p>
            <a:pPr lvl="2" eaLnBrk="1" hangingPunct="1"/>
            <a:r>
              <a:rPr lang="zh-CN" altLang="en-US" dirty="0"/>
              <a:t>说明源对象 是目标类目的一个实例</a:t>
            </a:r>
          </a:p>
          <a:p>
            <a:pPr lvl="3" eaLnBrk="1" hangingPunct="1"/>
            <a:r>
              <a:rPr lang="zh-CN" altLang="en-US" dirty="0"/>
              <a:t>文本格式： </a:t>
            </a:r>
            <a:r>
              <a:rPr lang="en-US" altLang="zh-CN" dirty="0"/>
              <a:t>source : Target</a:t>
            </a:r>
            <a:endParaRPr lang="zh-CN" altLang="en-US" dirty="0"/>
          </a:p>
          <a:p>
            <a:pPr lvl="3" eaLnBrk="1" hangingPunct="1"/>
            <a:r>
              <a:rPr lang="en-US" altLang="zh-CN" dirty="0"/>
              <a:t>Specifies that the source object is an instance of the target classifier. Ordinarily shown using text notation in the form source : Target</a:t>
            </a:r>
          </a:p>
          <a:p>
            <a:pPr lvl="1" eaLnBrk="1" hangingPunct="1"/>
            <a:r>
              <a:rPr lang="en-US" altLang="zh-CN" dirty="0"/>
              <a:t>1.5《instantiate 》</a:t>
            </a:r>
          </a:p>
          <a:p>
            <a:pPr lvl="2" eaLnBrk="1" hangingPunct="1"/>
            <a:r>
              <a:rPr lang="zh-CN" altLang="en-US" dirty="0"/>
              <a:t>源创建了目标类目的实例</a:t>
            </a:r>
          </a:p>
          <a:p>
            <a:pPr lvl="3" eaLnBrk="1" hangingPunct="1"/>
            <a:r>
              <a:rPr lang="en-US" altLang="zh-CN" dirty="0"/>
              <a:t>Specifies that the source creates instances of the target</a:t>
            </a:r>
          </a:p>
          <a:p>
            <a:pPr lvl="1" eaLnBrk="1" hangingPunct="1"/>
            <a:r>
              <a:rPr lang="en-US" altLang="zh-CN" dirty="0"/>
              <a:t>1.6 </a:t>
            </a:r>
            <a:r>
              <a:rPr lang="zh-CN" altLang="en-US" dirty="0"/>
              <a:t>幂类型</a:t>
            </a:r>
            <a:r>
              <a:rPr lang="en-US" altLang="zh-CN" dirty="0"/>
              <a:t>《powertype 》</a:t>
            </a:r>
          </a:p>
          <a:p>
            <a:pPr lvl="2" eaLnBrk="1" hangingPunct="1"/>
            <a:r>
              <a:rPr lang="zh-CN" altLang="en-US" dirty="0"/>
              <a:t>目标是源的幂类型。幂类型是一个类目，其对象都是一个给定父类的子类</a:t>
            </a:r>
          </a:p>
          <a:p>
            <a:pPr lvl="1" eaLnBrk="1" hangingPunct="1"/>
            <a:r>
              <a:rPr lang="en-US" altLang="zh-CN" dirty="0"/>
              <a:t>1.7 </a:t>
            </a:r>
            <a:r>
              <a:rPr lang="zh-CN" altLang="en-US" dirty="0"/>
              <a:t>精化（</a:t>
            </a:r>
            <a:r>
              <a:rPr lang="en-US" altLang="zh-CN" dirty="0"/>
              <a:t>refine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表示源比目标处于更精细的抽象程度上</a:t>
            </a:r>
          </a:p>
          <a:p>
            <a:pPr lvl="1" eaLnBrk="1" hangingPunct="1"/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2B4148C-B3D0-976D-20DD-C900F1EDFE7B}"/>
                  </a:ext>
                </a:extLst>
              </p14:cNvPr>
              <p14:cNvContentPartPr/>
              <p14:nvPr/>
            </p14:nvContentPartPr>
            <p14:xfrm>
              <a:off x="2462760" y="1680120"/>
              <a:ext cx="736200" cy="31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2B4148C-B3D0-976D-20DD-C900F1EDFE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6920" y="1616760"/>
                <a:ext cx="7675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2B05900-02EB-66FC-BCB4-997B6CFC262A}"/>
                  </a:ext>
                </a:extLst>
              </p14:cNvPr>
              <p14:cNvContentPartPr/>
              <p14:nvPr/>
            </p14:nvContentPartPr>
            <p14:xfrm>
              <a:off x="3580200" y="1649520"/>
              <a:ext cx="2192760" cy="529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2B05900-02EB-66FC-BCB4-997B6CFC26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4360" y="1586160"/>
                <a:ext cx="22240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6675B98-A16A-154C-1A58-B9F14CFBF350}"/>
                  </a:ext>
                </a:extLst>
              </p14:cNvPr>
              <p14:cNvContentPartPr/>
              <p14:nvPr/>
            </p14:nvContentPartPr>
            <p14:xfrm>
              <a:off x="1943280" y="3301920"/>
              <a:ext cx="212760" cy="24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6675B98-A16A-154C-1A58-B9F14CFBF3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7440" y="3238560"/>
                <a:ext cx="2440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CF0076E-C9C9-3279-496B-B7FBADD6E35A}"/>
                  </a:ext>
                </a:extLst>
              </p14:cNvPr>
              <p14:cNvContentPartPr/>
              <p14:nvPr/>
            </p14:nvContentPartPr>
            <p14:xfrm>
              <a:off x="2244960" y="3302640"/>
              <a:ext cx="2504520" cy="712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CF0076E-C9C9-3279-496B-B7FBADD6E3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9120" y="3239280"/>
                <a:ext cx="2535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650D194-40E9-734A-33B3-545FC5D84EE1}"/>
                  </a:ext>
                </a:extLst>
              </p14:cNvPr>
              <p14:cNvContentPartPr/>
              <p14:nvPr/>
            </p14:nvContentPartPr>
            <p14:xfrm>
              <a:off x="2020680" y="4354920"/>
              <a:ext cx="1874520" cy="90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650D194-40E9-734A-33B3-545FC5D84E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4840" y="4291560"/>
                <a:ext cx="19058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0DBD3A1-D7EB-38AC-5752-8A2420647C2A}"/>
                  </a:ext>
                </a:extLst>
              </p14:cNvPr>
              <p14:cNvContentPartPr/>
              <p14:nvPr/>
            </p14:nvContentPartPr>
            <p14:xfrm>
              <a:off x="4930560" y="5127840"/>
              <a:ext cx="3447360" cy="853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0DBD3A1-D7EB-38AC-5752-8A2420647C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14720" y="5064480"/>
                <a:ext cx="3478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A8D0A61-B1AF-8542-732B-D15EB231E6AD}"/>
                  </a:ext>
                </a:extLst>
              </p14:cNvPr>
              <p14:cNvContentPartPr/>
              <p14:nvPr/>
            </p14:nvContentPartPr>
            <p14:xfrm>
              <a:off x="1589040" y="5501880"/>
              <a:ext cx="898200" cy="507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A8D0A61-B1AF-8542-732B-D15EB231E6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73200" y="5438520"/>
                <a:ext cx="9295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479511E-9105-2F4C-B489-525184A8DF0C}"/>
                  </a:ext>
                </a:extLst>
              </p14:cNvPr>
              <p14:cNvContentPartPr/>
              <p14:nvPr/>
            </p14:nvContentPartPr>
            <p14:xfrm>
              <a:off x="1423080" y="1511280"/>
              <a:ext cx="7237440" cy="43272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479511E-9105-2F4C-B489-525184A8DF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13720" y="1501920"/>
                <a:ext cx="7256160" cy="434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97283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97284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48</a:t>
            </a:fld>
            <a:r>
              <a:rPr lang="en-US" altLang="zh-CN" sz="1000" dirty="0"/>
              <a:t>/53</a:t>
            </a:r>
          </a:p>
        </p:txBody>
      </p:sp>
      <p:sp>
        <p:nvSpPr>
          <p:cNvPr id="97285" name="Rectangle 2"/>
          <p:cNvSpPr>
            <a:spLocks noGrp="1"/>
          </p:cNvSpPr>
          <p:nvPr>
            <p:ph type="title"/>
          </p:nvPr>
        </p:nvSpPr>
        <p:spPr>
          <a:xfrm>
            <a:off x="827088" y="188913"/>
            <a:ext cx="6372225" cy="69215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依赖关系的构造型</a:t>
            </a:r>
            <a:endParaRPr lang="en-US" altLang="zh-CN" dirty="0"/>
          </a:p>
        </p:txBody>
      </p:sp>
      <p:sp>
        <p:nvSpPr>
          <p:cNvPr id="97286" name="Rectangle 3"/>
          <p:cNvSpPr>
            <a:spLocks noGrp="1"/>
          </p:cNvSpPr>
          <p:nvPr>
            <p:ph type="body" sz="half" idx="1"/>
          </p:nvPr>
        </p:nvSpPr>
        <p:spPr>
          <a:xfrm>
            <a:off x="0" y="1628775"/>
            <a:ext cx="8675688" cy="13684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folHlink"/>
              </a:buClr>
              <a:buSzPct val="60000"/>
              <a:buFontTx/>
              <a:buChar char="-"/>
            </a:pPr>
            <a:r>
              <a:rPr lang="en-US" altLang="zh-CN" sz="2000" dirty="0"/>
              <a:t>Most common dependency between classes</a:t>
            </a:r>
          </a:p>
          <a:p>
            <a:pPr eaLnBrk="1" hangingPunct="1">
              <a:buClr>
                <a:schemeClr val="folHlink"/>
              </a:buClr>
              <a:buSzPct val="60000"/>
              <a:buFontTx/>
              <a:buChar char="-"/>
            </a:pPr>
            <a:r>
              <a:rPr lang="en-US" altLang="zh-CN" sz="2000" dirty="0"/>
              <a:t>The client uses the supplier as a parameter, return value or within its implementation.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  <p:graphicFrame>
        <p:nvGraphicFramePr>
          <p:cNvPr id="322564" name="Group 4"/>
          <p:cNvGraphicFramePr>
            <a:graphicFrameLocks noGrp="1"/>
          </p:cNvGraphicFramePr>
          <p:nvPr>
            <p:ph sz="half" idx="1"/>
          </p:nvPr>
        </p:nvGraphicFramePr>
        <p:xfrm>
          <a:off x="250825" y="3068638"/>
          <a:ext cx="2520950" cy="137795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 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foo( b: 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bar():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doSomething()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295" name="Rectangle 12"/>
          <p:cNvSpPr/>
          <p:nvPr/>
        </p:nvSpPr>
        <p:spPr>
          <a:xfrm>
            <a:off x="6011863" y="3141663"/>
            <a:ext cx="2160587" cy="7191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B</a:t>
            </a:r>
          </a:p>
        </p:txBody>
      </p:sp>
      <p:sp>
        <p:nvSpPr>
          <p:cNvPr id="97296" name="Text Box 13"/>
          <p:cNvSpPr txBox="1"/>
          <p:nvPr/>
        </p:nvSpPr>
        <p:spPr>
          <a:xfrm>
            <a:off x="1122363" y="2747963"/>
            <a:ext cx="1316037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client</a:t>
            </a:r>
          </a:p>
        </p:txBody>
      </p:sp>
      <p:sp>
        <p:nvSpPr>
          <p:cNvPr id="97297" name="Text Box 14"/>
          <p:cNvSpPr txBox="1"/>
          <p:nvPr/>
        </p:nvSpPr>
        <p:spPr>
          <a:xfrm>
            <a:off x="6551613" y="2797175"/>
            <a:ext cx="974725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supplier</a:t>
            </a:r>
          </a:p>
        </p:txBody>
      </p:sp>
      <p:sp>
        <p:nvSpPr>
          <p:cNvPr id="97298" name="Text Box 15"/>
          <p:cNvSpPr txBox="1"/>
          <p:nvPr/>
        </p:nvSpPr>
        <p:spPr>
          <a:xfrm>
            <a:off x="3887788" y="3003550"/>
            <a:ext cx="120015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&lt;&lt;use&gt;&gt;</a:t>
            </a:r>
          </a:p>
        </p:txBody>
      </p:sp>
      <p:sp>
        <p:nvSpPr>
          <p:cNvPr id="97299" name="Text Box 16"/>
          <p:cNvSpPr txBox="1"/>
          <p:nvPr/>
        </p:nvSpPr>
        <p:spPr>
          <a:xfrm>
            <a:off x="2751138" y="3300413"/>
            <a:ext cx="3297237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-----------------------------------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endParaRPr lang="en-US" altLang="zh-CN" sz="1800" dirty="0"/>
          </a:p>
        </p:txBody>
      </p:sp>
      <p:sp>
        <p:nvSpPr>
          <p:cNvPr id="97300" name="Text Box 17"/>
          <p:cNvSpPr txBox="1"/>
          <p:nvPr/>
        </p:nvSpPr>
        <p:spPr>
          <a:xfrm>
            <a:off x="0" y="4797425"/>
            <a:ext cx="8893175" cy="14652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Possible cases for dependency &lt;&lt;use&gt;&gt;:</a:t>
            </a:r>
          </a:p>
          <a:p>
            <a:pPr marL="457200" lvl="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1800" dirty="0"/>
              <a:t>An operation of client class A needs a parameter of supplier class B</a:t>
            </a:r>
          </a:p>
          <a:p>
            <a:pPr marL="457200" lvl="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1800" dirty="0"/>
              <a:t>An operation of client class A returns a value of supplier class B</a:t>
            </a:r>
          </a:p>
          <a:p>
            <a:pPr marL="457200" lvl="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1800" dirty="0"/>
              <a:t>An operation of client class A uses an object of supplier class B somewhere in its implementation, but not as an attribute</a:t>
            </a:r>
          </a:p>
        </p:txBody>
      </p:sp>
      <p:sp>
        <p:nvSpPr>
          <p:cNvPr id="97301" name="Rectangle 18"/>
          <p:cNvSpPr/>
          <p:nvPr/>
        </p:nvSpPr>
        <p:spPr>
          <a:xfrm>
            <a:off x="755650" y="908050"/>
            <a:ext cx="6840538" cy="769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1.8 </a:t>
            </a:r>
            <a:r>
              <a:rPr lang="zh-CN" altLang="en-US" sz="2400" dirty="0"/>
              <a:t>使用（</a:t>
            </a:r>
            <a:r>
              <a:rPr lang="en-US" altLang="zh-CN" sz="2400" dirty="0"/>
              <a:t>use</a:t>
            </a:r>
            <a:r>
              <a:rPr lang="zh-CN" altLang="en-US" sz="2400" dirty="0"/>
              <a:t>）</a:t>
            </a:r>
            <a:r>
              <a:rPr lang="en-US" altLang="zh-CN" sz="2400" dirty="0"/>
              <a:t>: </a:t>
            </a:r>
            <a:r>
              <a:rPr lang="zh-CN" altLang="en-US" sz="2000" dirty="0"/>
              <a:t>表明源元素的语义依赖于目标元素的公共部分的语义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546720" y="2739600"/>
              <a:ext cx="2000880" cy="11469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546720" y="2739600"/>
                <a:ext cx="2000880" cy="11469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D64B4BD-46B2-C95E-0ABD-D734156EA097}"/>
                  </a:ext>
                </a:extLst>
              </p14:cNvPr>
              <p14:cNvContentPartPr/>
              <p14:nvPr/>
            </p14:nvContentPartPr>
            <p14:xfrm>
              <a:off x="1539720" y="1122840"/>
              <a:ext cx="5870160" cy="71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D64B4BD-46B2-C95E-0ABD-D734156EA0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3880" y="1059480"/>
                <a:ext cx="59014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36D3B36-7B6B-E8CA-3031-D3596B6B23E9}"/>
                  </a:ext>
                </a:extLst>
              </p14:cNvPr>
              <p14:cNvContentPartPr/>
              <p14:nvPr/>
            </p14:nvContentPartPr>
            <p14:xfrm>
              <a:off x="3312720" y="1465200"/>
              <a:ext cx="1819440" cy="143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36D3B36-7B6B-E8CA-3031-D3596B6B23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6880" y="1401840"/>
                <a:ext cx="1850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390FA38-BE19-53C2-215B-9D7B78244118}"/>
                  </a:ext>
                </a:extLst>
              </p14:cNvPr>
              <p14:cNvContentPartPr/>
              <p14:nvPr/>
            </p14:nvContentPartPr>
            <p14:xfrm>
              <a:off x="3540600" y="5370480"/>
              <a:ext cx="3469680" cy="3538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390FA38-BE19-53C2-215B-9D7B782441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31240" y="5361120"/>
                <a:ext cx="3488400" cy="37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9933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9933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49</a:t>
            </a:fld>
            <a:r>
              <a:rPr lang="en-US" altLang="zh-CN" sz="1000" dirty="0"/>
              <a:t>/53</a:t>
            </a:r>
          </a:p>
        </p:txBody>
      </p:sp>
      <p:sp>
        <p:nvSpPr>
          <p:cNvPr id="993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依赖关系的构造型</a:t>
            </a:r>
          </a:p>
        </p:txBody>
      </p:sp>
      <p:sp>
        <p:nvSpPr>
          <p:cNvPr id="99334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7881938" cy="35861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包之间的依赖关系</a:t>
            </a:r>
          </a:p>
          <a:p>
            <a:pPr lvl="1" eaLnBrk="1" hangingPunct="1"/>
            <a:r>
              <a:rPr lang="en-US" altLang="zh-CN" dirty="0"/>
              <a:t>2.1</a:t>
            </a:r>
            <a:r>
              <a:rPr lang="zh-CN" altLang="en-US" dirty="0"/>
              <a:t>引入 </a:t>
            </a:r>
            <a:r>
              <a:rPr lang="en-US" altLang="zh-CN" dirty="0"/>
              <a:t>《import》</a:t>
            </a:r>
          </a:p>
          <a:p>
            <a:pPr lvl="2" eaLnBrk="1" hangingPunct="1"/>
            <a:r>
              <a:rPr lang="en-US" altLang="zh-CN" dirty="0"/>
              <a:t>public contents of the target package enter the </a:t>
            </a:r>
            <a:r>
              <a:rPr lang="en-US" altLang="zh-CN" dirty="0">
                <a:solidFill>
                  <a:srgbClr val="FF0000"/>
                </a:solidFill>
              </a:rPr>
              <a:t>public </a:t>
            </a:r>
            <a:r>
              <a:rPr lang="en-US" altLang="zh-CN" dirty="0"/>
              <a:t>namespace of the source, as if they had been declared in the source 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2.2</a:t>
            </a:r>
            <a:r>
              <a:rPr lang="zh-CN" altLang="en-US" dirty="0"/>
              <a:t>访问</a:t>
            </a:r>
            <a:r>
              <a:rPr lang="en-US" altLang="zh-CN" dirty="0"/>
              <a:t>《access》</a:t>
            </a:r>
          </a:p>
          <a:p>
            <a:pPr lvl="2" eaLnBrk="1" hangingPunct="1"/>
            <a:r>
              <a:rPr lang="en-US" altLang="zh-CN" dirty="0"/>
              <a:t>public contents of the target package enter the 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 namespace of the source. The unqualified names may be used within the source, but they may not be re-exported.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99335" name="矩形 1"/>
          <p:cNvSpPr/>
          <p:nvPr/>
        </p:nvSpPr>
        <p:spPr>
          <a:xfrm>
            <a:off x="358775" y="4689475"/>
            <a:ext cx="8605838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Access: </a:t>
            </a:r>
            <a:r>
              <a:rPr lang="zh-CN" altLang="en-US" sz="2000" dirty="0"/>
              <a:t>源包的代码直接使用了目标包中的类；但不可以再输出它们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Import: </a:t>
            </a:r>
            <a:r>
              <a:rPr lang="zh-CN" altLang="en-US" sz="2000" dirty="0"/>
              <a:t>将目标包中公开的类、接口，直接暴露在源的代码中，在源包的代码，使用目标包的中的类、接口时，直接写类名或接口名；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如果源包不</a:t>
            </a:r>
            <a:r>
              <a:rPr lang="en-US" altLang="zh-CN" sz="2000" dirty="0"/>
              <a:t>Import</a:t>
            </a:r>
            <a:r>
              <a:rPr lang="zh-CN" altLang="en-US" sz="2000" dirty="0"/>
              <a:t>目标包，在其代码中，要使用目标包的类或接口，就必须书写“全限定名</a:t>
            </a:r>
            <a:r>
              <a:rPr lang="en-US" altLang="zh-CN" sz="2000" dirty="0"/>
              <a:t>"</a:t>
            </a:r>
            <a:endParaRPr lang="zh-CN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76DBDE4-1F05-C046-95AC-77C20EA6366F}"/>
                  </a:ext>
                </a:extLst>
              </p14:cNvPr>
              <p14:cNvContentPartPr/>
              <p14:nvPr/>
            </p14:nvContentPartPr>
            <p14:xfrm>
              <a:off x="1806480" y="4856760"/>
              <a:ext cx="388440" cy="43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76DBDE4-1F05-C046-95AC-77C20EA636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0640" y="4793400"/>
                <a:ext cx="4197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B972C30-0AF0-E2F5-D26D-77818FC01F3A}"/>
                  </a:ext>
                </a:extLst>
              </p14:cNvPr>
              <p14:cNvContentPartPr/>
              <p14:nvPr/>
            </p14:nvContentPartPr>
            <p14:xfrm>
              <a:off x="4424760" y="4861080"/>
              <a:ext cx="588600" cy="14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B972C30-0AF0-E2F5-D26D-77818FC01F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8920" y="4797720"/>
                <a:ext cx="6199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907D83B-9D51-7B1B-3253-19DA2B3981AE}"/>
                  </a:ext>
                </a:extLst>
              </p14:cNvPr>
              <p14:cNvContentPartPr/>
              <p14:nvPr/>
            </p14:nvContentPartPr>
            <p14:xfrm>
              <a:off x="6158520" y="4858920"/>
              <a:ext cx="2348640" cy="29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907D83B-9D51-7B1B-3253-19DA2B3981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2680" y="4795560"/>
                <a:ext cx="23799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0714C6D-276D-93F5-D330-EE7E9C6C3827}"/>
                  </a:ext>
                </a:extLst>
              </p14:cNvPr>
              <p14:cNvContentPartPr/>
              <p14:nvPr/>
            </p14:nvContentPartPr>
            <p14:xfrm>
              <a:off x="1799280" y="5153400"/>
              <a:ext cx="6739560" cy="925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0714C6D-276D-93F5-D330-EE7E9C6C38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440" y="5090040"/>
                <a:ext cx="67708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40F3224-1684-82B6-D44F-E85C7F1E6AC5}"/>
                  </a:ext>
                </a:extLst>
              </p14:cNvPr>
              <p14:cNvContentPartPr/>
              <p14:nvPr/>
            </p14:nvContentPartPr>
            <p14:xfrm>
              <a:off x="367200" y="5469480"/>
              <a:ext cx="6960960" cy="856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40F3224-1684-82B6-D44F-E85C7F1E6A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1360" y="5406120"/>
                <a:ext cx="6992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7688D3D-89DD-580B-E9B2-474115A7852E}"/>
                  </a:ext>
                </a:extLst>
              </p14:cNvPr>
              <p14:cNvContentPartPr/>
              <p14:nvPr/>
            </p14:nvContentPartPr>
            <p14:xfrm>
              <a:off x="564120" y="5750280"/>
              <a:ext cx="8258040" cy="997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7688D3D-89DD-580B-E9B2-474115A7852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8280" y="5686920"/>
                <a:ext cx="8289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705CE55-F57C-8FE5-00D8-B87594654BE8}"/>
                  </a:ext>
                </a:extLst>
              </p14:cNvPr>
              <p14:cNvContentPartPr/>
              <p14:nvPr/>
            </p14:nvContentPartPr>
            <p14:xfrm>
              <a:off x="461160" y="6036840"/>
              <a:ext cx="1937160" cy="1216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705CE55-F57C-8FE5-00D8-B87594654B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320" y="5973480"/>
                <a:ext cx="19684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51BD5F7-B1D0-466A-73B7-9167BA9F6D3E}"/>
                  </a:ext>
                </a:extLst>
              </p14:cNvPr>
              <p14:cNvContentPartPr/>
              <p14:nvPr/>
            </p14:nvContentPartPr>
            <p14:xfrm>
              <a:off x="441000" y="6073560"/>
              <a:ext cx="1967760" cy="716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51BD5F7-B1D0-466A-73B7-9167BA9F6D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5160" y="6010200"/>
                <a:ext cx="19990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C6939F9-45ED-2EC5-1818-C9056A674E28}"/>
                  </a:ext>
                </a:extLst>
              </p14:cNvPr>
              <p14:cNvContentPartPr/>
              <p14:nvPr/>
            </p14:nvContentPartPr>
            <p14:xfrm>
              <a:off x="612000" y="6099120"/>
              <a:ext cx="1613160" cy="248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C6939F9-45ED-2EC5-1818-C9056A674E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6160" y="6035760"/>
                <a:ext cx="1644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E35A6B3-3B96-F02A-917B-B205A9C15954}"/>
                  </a:ext>
                </a:extLst>
              </p14:cNvPr>
              <p14:cNvContentPartPr/>
              <p14:nvPr/>
            </p14:nvContentPartPr>
            <p14:xfrm>
              <a:off x="575640" y="6123960"/>
              <a:ext cx="1312200" cy="410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E35A6B3-3B96-F02A-917B-B205A9C159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9800" y="6060600"/>
                <a:ext cx="1343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9C06AC6-AFF6-70CC-0CC8-EDDBE07E3020}"/>
                  </a:ext>
                </a:extLst>
              </p14:cNvPr>
              <p14:cNvContentPartPr/>
              <p14:nvPr/>
            </p14:nvContentPartPr>
            <p14:xfrm>
              <a:off x="1811520" y="2934360"/>
              <a:ext cx="5661720" cy="21315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9C06AC6-AFF6-70CC-0CC8-EDDBE07E302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02160" y="2925000"/>
                <a:ext cx="5680440" cy="215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en-US" altLang="zh-CN" dirty="0"/>
          </a:p>
          <a:p>
            <a:r>
              <a:rPr lang="zh-CN" altLang="en-US" dirty="0"/>
              <a:t>状态图 </a:t>
            </a:r>
            <a:endParaRPr lang="en-US" altLang="zh-CN" dirty="0"/>
          </a:p>
          <a:p>
            <a:pPr lvl="1"/>
            <a:r>
              <a:rPr lang="zh-CN" altLang="en-US" dirty="0"/>
              <a:t>考察单个实体（对象）的状态及其状态转移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多个对象之间的状态</a:t>
            </a:r>
            <a:endParaRPr lang="en-US" altLang="zh-CN" dirty="0"/>
          </a:p>
          <a:p>
            <a:pPr lvl="1"/>
            <a:r>
              <a:rPr lang="zh-CN" altLang="en-US" dirty="0"/>
              <a:t>实际的软件系统，往往存在多个实体，相互之间的状态变化是 互为影响的</a:t>
            </a:r>
          </a:p>
        </p:txBody>
      </p:sp>
      <p:sp>
        <p:nvSpPr>
          <p:cNvPr id="1536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>
                <a:solidFill>
                  <a:srgbClr val="000000"/>
                </a:solidFill>
              </a:rPr>
              <a:t>2022/8/13</a:t>
            </a:fld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1536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UML Lecture, Author: NK Jiang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53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>
                <a:solidFill>
                  <a:srgbClr val="000000"/>
                </a:solidFill>
              </a:rPr>
              <a:t>5</a:t>
            </a:fld>
            <a:r>
              <a:rPr lang="en-US" altLang="zh-CN" sz="1000" dirty="0">
                <a:solidFill>
                  <a:srgbClr val="000000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0137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0138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50</a:t>
            </a:fld>
            <a:r>
              <a:rPr lang="en-US" altLang="zh-CN" sz="1000" dirty="0"/>
              <a:t>/53</a:t>
            </a:r>
          </a:p>
        </p:txBody>
      </p:sp>
      <p:sp>
        <p:nvSpPr>
          <p:cNvPr id="1013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endParaRPr lang="zh-CN" altLang="en-US" dirty="0"/>
          </a:p>
        </p:txBody>
      </p:sp>
      <p:sp>
        <p:nvSpPr>
          <p:cNvPr id="10138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用例之间的依赖关系</a:t>
            </a:r>
          </a:p>
          <a:p>
            <a:pPr lvl="1" eaLnBrk="1" hangingPunct="1"/>
            <a:r>
              <a:rPr lang="en-US" altLang="zh-CN" dirty="0"/>
              <a:t>3.1《include》</a:t>
            </a:r>
          </a:p>
          <a:p>
            <a:pPr lvl="1" eaLnBrk="1" hangingPunct="1"/>
            <a:r>
              <a:rPr lang="en-US" altLang="zh-CN" dirty="0"/>
              <a:t>3.2《extend》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0342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0342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51</a:t>
            </a:fld>
            <a:r>
              <a:rPr lang="en-US" altLang="zh-CN" sz="1000" dirty="0"/>
              <a:t>/53</a:t>
            </a:r>
          </a:p>
        </p:txBody>
      </p:sp>
      <p:sp>
        <p:nvSpPr>
          <p:cNvPr id="1034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依赖关系的构造型</a:t>
            </a:r>
          </a:p>
        </p:txBody>
      </p:sp>
      <p:sp>
        <p:nvSpPr>
          <p:cNvPr id="10343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对象之间的交互</a:t>
            </a:r>
          </a:p>
          <a:p>
            <a:pPr lvl="1" eaLnBrk="1" hangingPunct="1"/>
            <a:r>
              <a:rPr lang="zh-CN" altLang="en-US" dirty="0"/>
              <a:t>发送</a:t>
            </a:r>
            <a:r>
              <a:rPr lang="en-US" altLang="zh-CN" dirty="0"/>
              <a:t>《send》:</a:t>
            </a:r>
            <a:r>
              <a:rPr lang="zh-CN" altLang="en-US" dirty="0"/>
              <a:t>源类发送目标事件</a:t>
            </a:r>
          </a:p>
          <a:p>
            <a:pPr lvl="1" eaLnBrk="1" hangingPunct="1"/>
            <a:r>
              <a:rPr lang="zh-CN" altLang="en-US" dirty="0"/>
              <a:t>跟踪</a:t>
            </a:r>
            <a:r>
              <a:rPr lang="en-US" altLang="zh-CN" dirty="0"/>
              <a:t>《trace》:</a:t>
            </a:r>
            <a:r>
              <a:rPr lang="zh-CN" altLang="en-US" dirty="0"/>
              <a:t>表明目标是源的早期开发阶段的祖先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94C7091-0F22-5D9B-300D-9DC0CB9433D7}"/>
                  </a:ext>
                </a:extLst>
              </p14:cNvPr>
              <p14:cNvContentPartPr/>
              <p14:nvPr/>
            </p14:nvContentPartPr>
            <p14:xfrm>
              <a:off x="3550320" y="1895760"/>
              <a:ext cx="4857120" cy="532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94C7091-0F22-5D9B-300D-9DC0CB9433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960" y="1886400"/>
                <a:ext cx="4875840" cy="55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0547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0547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52</a:t>
            </a:fld>
            <a:r>
              <a:rPr lang="en-US" altLang="zh-CN" sz="1000" dirty="0"/>
              <a:t>/53</a:t>
            </a:r>
          </a:p>
        </p:txBody>
      </p:sp>
      <p:sp>
        <p:nvSpPr>
          <p:cNvPr id="1054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10.3 </a:t>
            </a:r>
            <a:r>
              <a:rPr lang="zh-CN" altLang="en-US" dirty="0"/>
              <a:t>泛化关系上的约束</a:t>
            </a:r>
            <a:endParaRPr lang="en-US" altLang="zh-CN" dirty="0"/>
          </a:p>
        </p:txBody>
      </p:sp>
      <p:sp>
        <p:nvSpPr>
          <p:cNvPr id="1054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大部分情况下，单继承就满足需要了</a:t>
            </a:r>
          </a:p>
          <a:p>
            <a:pPr eaLnBrk="1" hangingPunct="1"/>
            <a:r>
              <a:rPr lang="zh-CN" altLang="en-US" dirty="0"/>
              <a:t>有些复杂的多继承情况下，需要详述深层的含义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1. complete </a:t>
            </a:r>
            <a:r>
              <a:rPr lang="zh-CN" altLang="en-US" dirty="0"/>
              <a:t>完全</a:t>
            </a:r>
          </a:p>
          <a:p>
            <a:pPr lvl="2" eaLnBrk="1" hangingPunct="1"/>
            <a:r>
              <a:rPr lang="zh-CN" altLang="en-US" dirty="0"/>
              <a:t>泛化模型中子类已经完全列出，不可以再增加子类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2. incomplete </a:t>
            </a:r>
            <a:r>
              <a:rPr lang="zh-CN" altLang="en-US" dirty="0"/>
              <a:t>不完全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子类没有完全列出，可以增加子类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3. disjoint </a:t>
            </a:r>
            <a:r>
              <a:rPr lang="zh-CN" altLang="en-US" dirty="0"/>
              <a:t>互斥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父类的对象最多以给定子类中的一个子类作为类型。</a:t>
            </a:r>
          </a:p>
          <a:p>
            <a:pPr lvl="3" eaLnBrk="1" hangingPunct="1"/>
            <a:r>
              <a:rPr lang="zh-CN" altLang="en-US" dirty="0"/>
              <a:t>例如，类</a:t>
            </a:r>
            <a:r>
              <a:rPr lang="en-US" altLang="zh-CN" dirty="0"/>
              <a:t>Person </a:t>
            </a:r>
            <a:r>
              <a:rPr lang="zh-CN" altLang="en-US" dirty="0"/>
              <a:t>可以特化为互斥的类</a:t>
            </a:r>
            <a:r>
              <a:rPr lang="en-US" altLang="zh-CN" dirty="0"/>
              <a:t>man woman</a:t>
            </a:r>
          </a:p>
          <a:p>
            <a:pPr lvl="1" eaLnBrk="1" hangingPunct="1"/>
            <a:r>
              <a:rPr lang="en-US" altLang="zh-CN" dirty="0"/>
              <a:t>4. overlapping </a:t>
            </a:r>
            <a:r>
              <a:rPr lang="zh-CN" altLang="en-US" dirty="0"/>
              <a:t>重叠</a:t>
            </a:r>
          </a:p>
          <a:p>
            <a:pPr lvl="2" eaLnBrk="1" hangingPunct="1"/>
            <a:r>
              <a:rPr lang="zh-CN" altLang="en-US" dirty="0"/>
              <a:t>父类的对象可能以给定的子类中的一个以上子类作为类型</a:t>
            </a:r>
          </a:p>
          <a:p>
            <a:pPr lvl="3" eaLnBrk="1" hangingPunct="1"/>
            <a:r>
              <a:rPr lang="zh-CN" altLang="en-US" dirty="0"/>
              <a:t>例如：类</a:t>
            </a:r>
            <a:r>
              <a:rPr lang="en-US" altLang="zh-CN" dirty="0"/>
              <a:t>Vehicle </a:t>
            </a:r>
            <a:r>
              <a:rPr lang="zh-CN" altLang="en-US" dirty="0"/>
              <a:t>可以特化为重叠的子类</a:t>
            </a:r>
            <a:r>
              <a:rPr lang="en-US" altLang="zh-CN" dirty="0"/>
              <a:t> LandVehicle</a:t>
            </a:r>
            <a:r>
              <a:rPr lang="zh-CN" altLang="en-US" dirty="0"/>
              <a:t>和  </a:t>
            </a:r>
            <a:r>
              <a:rPr lang="en-US" altLang="zh-CN" dirty="0"/>
              <a:t>WaterVehicle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6A6CE91-1DA2-C6F0-315E-21A87FA85EA1}"/>
                  </a:ext>
                </a:extLst>
              </p14:cNvPr>
              <p14:cNvContentPartPr/>
              <p14:nvPr/>
            </p14:nvContentPartPr>
            <p14:xfrm>
              <a:off x="3250440" y="2593080"/>
              <a:ext cx="4272120" cy="120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6A6CE91-1DA2-C6F0-315E-21A87FA85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4600" y="2529720"/>
                <a:ext cx="43034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327DBEF-EAE4-45B5-BB22-36F01C30D7F1}"/>
                  </a:ext>
                </a:extLst>
              </p14:cNvPr>
              <p14:cNvContentPartPr/>
              <p14:nvPr/>
            </p14:nvContentPartPr>
            <p14:xfrm>
              <a:off x="3373920" y="2707920"/>
              <a:ext cx="2834280" cy="849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327DBEF-EAE4-45B5-BB22-36F01C30D7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8080" y="2644560"/>
                <a:ext cx="28656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56538FB-3CE1-BED7-4FFB-ED1E80C7F3D7}"/>
                  </a:ext>
                </a:extLst>
              </p14:cNvPr>
              <p14:cNvContentPartPr/>
              <p14:nvPr/>
            </p14:nvContentPartPr>
            <p14:xfrm>
              <a:off x="1941840" y="4241160"/>
              <a:ext cx="5681880" cy="84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56538FB-3CE1-BED7-4FFB-ED1E80C7F3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6000" y="4177800"/>
                <a:ext cx="5713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4FD0381-1ADB-18D7-5118-B8CBEF1CCEC3}"/>
                  </a:ext>
                </a:extLst>
              </p14:cNvPr>
              <p14:cNvContentPartPr/>
              <p14:nvPr/>
            </p14:nvContentPartPr>
            <p14:xfrm>
              <a:off x="1964160" y="5368680"/>
              <a:ext cx="6370200" cy="100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4FD0381-1ADB-18D7-5118-B8CBEF1CCE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48320" y="5305320"/>
                <a:ext cx="64015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F653892-D7B1-B686-8AB8-265FE9ACB516}"/>
                  </a:ext>
                </a:extLst>
              </p14:cNvPr>
              <p14:cNvContentPartPr/>
              <p14:nvPr/>
            </p14:nvContentPartPr>
            <p14:xfrm>
              <a:off x="1880280" y="1517400"/>
              <a:ext cx="6785640" cy="42325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F653892-D7B1-B686-8AB8-265FE9ACB5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0920" y="1508040"/>
                <a:ext cx="6804360" cy="425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0752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0752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53</a:t>
            </a:fld>
            <a:r>
              <a:rPr lang="en-US" altLang="zh-CN" sz="1000" dirty="0"/>
              <a:t>/53</a:t>
            </a:r>
          </a:p>
        </p:txBody>
      </p:sp>
      <p:pic>
        <p:nvPicPr>
          <p:cNvPr id="107525" name="Picture 5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4868863"/>
            <a:ext cx="4848225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3892" name="Picture 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1773238"/>
            <a:ext cx="3676650" cy="187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5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10.4 </a:t>
            </a:r>
            <a:r>
              <a:rPr lang="zh-CN" altLang="en-US" dirty="0"/>
              <a:t>关联关系的构造型</a:t>
            </a:r>
          </a:p>
        </p:txBody>
      </p:sp>
      <p:sp>
        <p:nvSpPr>
          <p:cNvPr id="293891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8278813" cy="54578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关联名、关联端角色、多重性、聚合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导航</a:t>
            </a:r>
          </a:p>
          <a:p>
            <a:pPr lvl="1" eaLnBrk="1" hangingPunct="1"/>
            <a:r>
              <a:rPr lang="zh-CN" altLang="en-US" dirty="0"/>
              <a:t>两个类之间的一个简单的、未加修饰的关联</a:t>
            </a:r>
          </a:p>
          <a:p>
            <a:pPr lvl="2" eaLnBrk="1" hangingPunct="1"/>
            <a:r>
              <a:rPr lang="zh-CN" altLang="en-US" dirty="0"/>
              <a:t>一般导航是双向的</a:t>
            </a:r>
          </a:p>
          <a:p>
            <a:pPr lvl="2" eaLnBrk="1" hangingPunct="1"/>
            <a:r>
              <a:rPr lang="zh-CN" altLang="en-US" dirty="0"/>
              <a:t>但有些情况要限制导航是单向的</a:t>
            </a:r>
          </a:p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可见性</a:t>
            </a:r>
          </a:p>
          <a:p>
            <a:pPr lvl="1" eaLnBrk="1" hangingPunct="1"/>
            <a:r>
              <a:rPr lang="zh-CN" altLang="en-US" dirty="0"/>
              <a:t>通过对角色添加可见性符号</a:t>
            </a:r>
          </a:p>
          <a:p>
            <a:pPr lvl="1" eaLnBrk="1" hangingPunct="1"/>
            <a:endParaRPr lang="en-US" altLang="zh-CN" dirty="0"/>
          </a:p>
        </p:txBody>
      </p:sp>
      <p:pic>
        <p:nvPicPr>
          <p:cNvPr id="293896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350" y="1700213"/>
            <a:ext cx="3575050" cy="693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3897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350" y="1700213"/>
            <a:ext cx="3617913" cy="703262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0682399-D2E6-8A40-3136-27B3B75108B6}"/>
                  </a:ext>
                </a:extLst>
              </p14:cNvPr>
              <p14:cNvContentPartPr/>
              <p14:nvPr/>
            </p14:nvContentPartPr>
            <p14:xfrm>
              <a:off x="2325960" y="4367520"/>
              <a:ext cx="3021120" cy="10162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0682399-D2E6-8A40-3136-27B3B75108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6600" y="4358160"/>
                <a:ext cx="3039840" cy="103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63" y="-4762"/>
            <a:ext cx="3905250" cy="120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7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10.4 </a:t>
            </a:r>
            <a:r>
              <a:rPr lang="zh-CN" altLang="en-US" dirty="0"/>
              <a:t>关联关系的构造型</a:t>
            </a:r>
          </a:p>
        </p:txBody>
      </p:sp>
      <p:sp>
        <p:nvSpPr>
          <p:cNvPr id="109572" name="Rectangle 5"/>
          <p:cNvSpPr>
            <a:spLocks noGrp="1"/>
          </p:cNvSpPr>
          <p:nvPr>
            <p:ph idx="1"/>
          </p:nvPr>
        </p:nvSpPr>
        <p:spPr>
          <a:xfrm>
            <a:off x="730250" y="989013"/>
            <a:ext cx="8424863" cy="19351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限定</a:t>
            </a:r>
          </a:p>
          <a:p>
            <a:pPr lvl="1" eaLnBrk="1" hangingPunct="1"/>
            <a:r>
              <a:rPr lang="zh-CN" altLang="en-US" dirty="0"/>
              <a:t>是关联的一个属性，它的值通过关联限定了与一类对象相关的对象子集。</a:t>
            </a:r>
          </a:p>
          <a:p>
            <a:pPr lvl="2" eaLnBrk="1" hangingPunct="1"/>
            <a:r>
              <a:rPr lang="zh-CN" altLang="en-US" dirty="0"/>
              <a:t>如考生和考试教室之间的关联关系，要指明每个考生在某个教室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109573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924175"/>
            <a:ext cx="4884738" cy="136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574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525" y="4292600"/>
            <a:ext cx="5764213" cy="2427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75" name="矩形 3"/>
          <p:cNvSpPr/>
          <p:nvPr/>
        </p:nvSpPr>
        <p:spPr>
          <a:xfrm>
            <a:off x="684213" y="4473575"/>
            <a:ext cx="2620962" cy="2308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EA</a:t>
            </a:r>
            <a:r>
              <a:rPr lang="zh-CN" altLang="en-US" sz="1800" dirty="0"/>
              <a:t>绘图提示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、选定关系</a:t>
            </a:r>
            <a:r>
              <a:rPr lang="en-US" altLang="zh-CN" sz="1800" dirty="0"/>
              <a:t>—</a:t>
            </a:r>
            <a:r>
              <a:rPr lang="zh-CN" altLang="en-US" sz="1800" dirty="0"/>
              <a:t>特性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、选择 角色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、选择起始或者目标类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、限定符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、新增，然后编辑、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、保存，确定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980542E-5950-44F4-2971-E8D8D9AEF2B7}"/>
                  </a:ext>
                </a:extLst>
              </p14:cNvPr>
              <p14:cNvContentPartPr/>
              <p14:nvPr/>
            </p14:nvContentPartPr>
            <p14:xfrm>
              <a:off x="1224000" y="1211400"/>
              <a:ext cx="977760" cy="35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980542E-5950-44F4-2971-E8D8D9AEF2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8160" y="1148040"/>
                <a:ext cx="10090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C5C66D8-E3F9-8027-0BD1-319EA1B8EAB9}"/>
                  </a:ext>
                </a:extLst>
              </p14:cNvPr>
              <p14:cNvContentPartPr/>
              <p14:nvPr/>
            </p14:nvContentPartPr>
            <p14:xfrm>
              <a:off x="1217880" y="1284840"/>
              <a:ext cx="1004400" cy="756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C5C66D8-E3F9-8027-0BD1-319EA1B8EA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2040" y="1221480"/>
                <a:ext cx="10357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A67A4E1-395E-3A8F-DE03-E7A64AEBAC96}"/>
                  </a:ext>
                </a:extLst>
              </p14:cNvPr>
              <p14:cNvContentPartPr/>
              <p14:nvPr/>
            </p14:nvContentPartPr>
            <p14:xfrm>
              <a:off x="1293480" y="1158120"/>
              <a:ext cx="956880" cy="18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A67A4E1-395E-3A8F-DE03-E7A64AEBAC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7640" y="1094760"/>
                <a:ext cx="9882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154583C-A1A1-5D32-C5EE-78C9D23415E1}"/>
                  </a:ext>
                </a:extLst>
              </p14:cNvPr>
              <p14:cNvContentPartPr/>
              <p14:nvPr/>
            </p14:nvContentPartPr>
            <p14:xfrm>
              <a:off x="1604520" y="1929960"/>
              <a:ext cx="7414920" cy="1058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154583C-A1A1-5D32-C5EE-78C9D23415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5160" y="1920600"/>
                <a:ext cx="7433640" cy="107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1161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1162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55</a:t>
            </a:fld>
            <a:r>
              <a:rPr lang="en-US" altLang="zh-CN" sz="1000" dirty="0"/>
              <a:t>/53</a:t>
            </a:r>
          </a:p>
        </p:txBody>
      </p:sp>
      <p:sp>
        <p:nvSpPr>
          <p:cNvPr id="11162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10.4 </a:t>
            </a:r>
            <a:r>
              <a:rPr lang="zh-CN" altLang="en-US" dirty="0"/>
              <a:t>关联关系的构造型</a:t>
            </a:r>
          </a:p>
        </p:txBody>
      </p:sp>
      <p:sp>
        <p:nvSpPr>
          <p:cNvPr id="326661" name="Rectangle 5"/>
          <p:cNvSpPr>
            <a:spLocks noGrp="1"/>
          </p:cNvSpPr>
          <p:nvPr>
            <p:ph idx="1"/>
          </p:nvPr>
        </p:nvSpPr>
        <p:spPr>
          <a:xfrm>
            <a:off x="682625" y="835025"/>
            <a:ext cx="8137525" cy="21717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关联类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聚合</a:t>
            </a:r>
            <a:r>
              <a:rPr lang="en-US" altLang="zh-CN" dirty="0"/>
              <a:t>/</a:t>
            </a:r>
            <a:r>
              <a:rPr lang="zh-CN" altLang="en-US" dirty="0"/>
              <a:t>组合</a:t>
            </a:r>
          </a:p>
          <a:p>
            <a:pPr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32666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88" y="1055688"/>
            <a:ext cx="3495675" cy="235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6664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8" y="3983038"/>
            <a:ext cx="3617912" cy="70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6665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888" y="4094163"/>
            <a:ext cx="3017837" cy="6858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2F6CF68-D771-847B-CC95-505E8A2FF9B2}"/>
                  </a:ext>
                </a:extLst>
              </p14:cNvPr>
              <p14:cNvContentPartPr/>
              <p14:nvPr/>
            </p14:nvContentPartPr>
            <p14:xfrm>
              <a:off x="6221880" y="4514040"/>
              <a:ext cx="1011960" cy="221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2F6CF68-D771-847B-CC95-505E8A2FF9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2520" y="4504680"/>
                <a:ext cx="1030680" cy="23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6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1366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1366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56</a:t>
            </a:fld>
            <a:r>
              <a:rPr lang="en-US" altLang="zh-CN" sz="1000" dirty="0"/>
              <a:t>/53</a:t>
            </a:r>
          </a:p>
        </p:txBody>
      </p:sp>
      <p:sp>
        <p:nvSpPr>
          <p:cNvPr id="1136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10.4 </a:t>
            </a:r>
            <a:r>
              <a:rPr lang="zh-CN" altLang="en-US" dirty="0"/>
              <a:t>关联关系的构造型</a:t>
            </a:r>
          </a:p>
        </p:txBody>
      </p:sp>
      <p:sp>
        <p:nvSpPr>
          <p:cNvPr id="1136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6. </a:t>
            </a:r>
            <a:r>
              <a:rPr lang="zh-CN" altLang="en-US" dirty="0"/>
              <a:t>约束</a:t>
            </a:r>
          </a:p>
          <a:p>
            <a:pPr lvl="1" eaLnBrk="1" hangingPunct="1"/>
            <a:r>
              <a:rPr lang="zh-CN" altLang="en-US" dirty="0"/>
              <a:t>有序</a:t>
            </a:r>
            <a:r>
              <a:rPr lang="en-US" altLang="zh-CN" dirty="0"/>
              <a:t>{order}</a:t>
            </a:r>
          </a:p>
          <a:p>
            <a:pPr lvl="2" eaLnBrk="1" hangingPunct="1"/>
            <a:r>
              <a:rPr lang="zh-CN" altLang="en-US" dirty="0"/>
              <a:t>表示关联一端的对象是显示有序的</a:t>
            </a:r>
          </a:p>
          <a:p>
            <a:pPr lvl="1" eaLnBrk="1" hangingPunct="1"/>
            <a:r>
              <a:rPr lang="zh-CN" altLang="en-US" dirty="0"/>
              <a:t>集合</a:t>
            </a:r>
            <a:r>
              <a:rPr lang="en-US" altLang="zh-CN" dirty="0"/>
              <a:t>{set}</a:t>
            </a:r>
          </a:p>
          <a:p>
            <a:pPr lvl="2" eaLnBrk="1" hangingPunct="1"/>
            <a:r>
              <a:rPr lang="zh-CN" altLang="en-US" dirty="0"/>
              <a:t>对象唯一，不可以重复</a:t>
            </a:r>
          </a:p>
          <a:p>
            <a:pPr lvl="1" eaLnBrk="1" hangingPunct="1"/>
            <a:r>
              <a:rPr lang="zh-CN" altLang="en-US" dirty="0"/>
              <a:t>袋</a:t>
            </a:r>
            <a:r>
              <a:rPr lang="en-US" altLang="zh-CN" dirty="0"/>
              <a:t>{bag}</a:t>
            </a:r>
          </a:p>
          <a:p>
            <a:pPr lvl="2" eaLnBrk="1" hangingPunct="1"/>
            <a:r>
              <a:rPr lang="zh-CN" altLang="en-US" dirty="0"/>
              <a:t>对象不唯一，可以重复</a:t>
            </a:r>
          </a:p>
          <a:p>
            <a:pPr lvl="1" eaLnBrk="1" hangingPunct="1"/>
            <a:r>
              <a:rPr lang="zh-CN" altLang="en-US" dirty="0"/>
              <a:t>有序集合</a:t>
            </a:r>
            <a:r>
              <a:rPr lang="en-US" altLang="zh-CN" dirty="0"/>
              <a:t>{order set}</a:t>
            </a:r>
          </a:p>
          <a:p>
            <a:pPr lvl="2" eaLnBrk="1" hangingPunct="1"/>
            <a:r>
              <a:rPr lang="zh-CN" altLang="en-US" dirty="0"/>
              <a:t>对象唯一且有序</a:t>
            </a:r>
          </a:p>
          <a:p>
            <a:pPr lvl="1" eaLnBrk="1" hangingPunct="1"/>
            <a:r>
              <a:rPr lang="zh-CN" altLang="en-US" dirty="0"/>
              <a:t>表</a:t>
            </a:r>
            <a:r>
              <a:rPr lang="en-US" altLang="zh-CN" dirty="0"/>
              <a:t>{list} </a:t>
            </a:r>
            <a:r>
              <a:rPr lang="zh-CN" altLang="en-US" dirty="0"/>
              <a:t>或序列 </a:t>
            </a:r>
            <a:r>
              <a:rPr lang="en-US" altLang="zh-CN" dirty="0"/>
              <a:t>{sequence}</a:t>
            </a:r>
          </a:p>
          <a:p>
            <a:pPr lvl="2" eaLnBrk="1" hangingPunct="1"/>
            <a:r>
              <a:rPr lang="zh-CN" altLang="en-US" dirty="0"/>
              <a:t>对象有序但可以重复</a:t>
            </a:r>
          </a:p>
          <a:p>
            <a:pPr lvl="2" eaLnBrk="1" hangingPunct="1"/>
            <a:endParaRPr lang="en-US" altLang="zh-CN" dirty="0"/>
          </a:p>
        </p:txBody>
      </p:sp>
      <p:pic>
        <p:nvPicPr>
          <p:cNvPr id="11367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12875"/>
            <a:ext cx="3017838" cy="6858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40A1AA8-2669-3286-B487-7807455FA97E}"/>
                  </a:ext>
                </a:extLst>
              </p14:cNvPr>
              <p14:cNvContentPartPr/>
              <p14:nvPr/>
            </p14:nvContentPartPr>
            <p14:xfrm>
              <a:off x="2162880" y="1760760"/>
              <a:ext cx="936720" cy="67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40A1AA8-2669-3286-B487-7807455FA9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7040" y="1697400"/>
                <a:ext cx="968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4E07663-3880-76A0-63A7-5E8F0B5B82E7}"/>
                  </a:ext>
                </a:extLst>
              </p14:cNvPr>
              <p14:cNvContentPartPr/>
              <p14:nvPr/>
            </p14:nvContentPartPr>
            <p14:xfrm>
              <a:off x="2212920" y="2609640"/>
              <a:ext cx="597600" cy="219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4E07663-3880-76A0-63A7-5E8F0B5B82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7080" y="2546280"/>
                <a:ext cx="628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16589A4-930A-B7E9-70D5-BAE8D18EE32C}"/>
                  </a:ext>
                </a:extLst>
              </p14:cNvPr>
              <p14:cNvContentPartPr/>
              <p14:nvPr/>
            </p14:nvContentPartPr>
            <p14:xfrm>
              <a:off x="2452680" y="2997360"/>
              <a:ext cx="462600" cy="16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16589A4-930A-B7E9-70D5-BAE8D18EE3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6840" y="2934000"/>
                <a:ext cx="4939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99BAA4A-114A-A1AD-A97B-4ABFDB18ECD1}"/>
                  </a:ext>
                </a:extLst>
              </p14:cNvPr>
              <p14:cNvContentPartPr/>
              <p14:nvPr/>
            </p14:nvContentPartPr>
            <p14:xfrm>
              <a:off x="3299760" y="2981520"/>
              <a:ext cx="1153080" cy="302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99BAA4A-114A-A1AD-A97B-4ABFDB18EC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3920" y="2918160"/>
                <a:ext cx="11844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4ED8EB1-5F26-3A13-0597-4925F1FB9155}"/>
                  </a:ext>
                </a:extLst>
              </p14:cNvPr>
              <p14:cNvContentPartPr/>
              <p14:nvPr/>
            </p14:nvContentPartPr>
            <p14:xfrm>
              <a:off x="2006640" y="3360600"/>
              <a:ext cx="524880" cy="684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4ED8EB1-5F26-3A13-0597-4925F1FB91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0800" y="3297240"/>
                <a:ext cx="556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B1B66F1-4352-FA9E-8614-DD053CA53227}"/>
                  </a:ext>
                </a:extLst>
              </p14:cNvPr>
              <p14:cNvContentPartPr/>
              <p14:nvPr/>
            </p14:nvContentPartPr>
            <p14:xfrm>
              <a:off x="2518560" y="3776400"/>
              <a:ext cx="603720" cy="17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B1B66F1-4352-FA9E-8614-DD053CA532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2720" y="3713040"/>
                <a:ext cx="6350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4CF7FC1-9836-E7CB-B23F-344D77B8EA48}"/>
                  </a:ext>
                </a:extLst>
              </p14:cNvPr>
              <p14:cNvContentPartPr/>
              <p14:nvPr/>
            </p14:nvContentPartPr>
            <p14:xfrm>
              <a:off x="3470400" y="3785760"/>
              <a:ext cx="1031040" cy="33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4CF7FC1-9836-E7CB-B23F-344D77B8EA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4560" y="3722400"/>
                <a:ext cx="10623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4B9D69B-132D-302F-D6FB-A1BD67AC3026}"/>
                  </a:ext>
                </a:extLst>
              </p14:cNvPr>
              <p14:cNvContentPartPr/>
              <p14:nvPr/>
            </p14:nvContentPartPr>
            <p14:xfrm>
              <a:off x="2873520" y="4167360"/>
              <a:ext cx="1319760" cy="745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4B9D69B-132D-302F-D6FB-A1BD67AC30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7680" y="4104000"/>
                <a:ext cx="13510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8F1B43D-874F-58A7-7019-BB404A99347E}"/>
                  </a:ext>
                </a:extLst>
              </p14:cNvPr>
              <p14:cNvContentPartPr/>
              <p14:nvPr/>
            </p14:nvContentPartPr>
            <p14:xfrm>
              <a:off x="2462400" y="4552920"/>
              <a:ext cx="1239480" cy="442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8F1B43D-874F-58A7-7019-BB404A9934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46560" y="4489560"/>
                <a:ext cx="1270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22A0426D-069F-9FE0-BC40-25261A29E40E}"/>
                  </a:ext>
                </a:extLst>
              </p14:cNvPr>
              <p14:cNvContentPartPr/>
              <p14:nvPr/>
            </p14:nvContentPartPr>
            <p14:xfrm>
              <a:off x="1883160" y="5024880"/>
              <a:ext cx="525240" cy="356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22A0426D-069F-9FE0-BC40-25261A29E4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7320" y="4961520"/>
                <a:ext cx="556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0DAC177-34FC-7F75-C1DA-886018A5EEC8}"/>
                  </a:ext>
                </a:extLst>
              </p14:cNvPr>
              <p14:cNvContentPartPr/>
              <p14:nvPr/>
            </p14:nvContentPartPr>
            <p14:xfrm>
              <a:off x="3735720" y="4987080"/>
              <a:ext cx="1322640" cy="410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0DAC177-34FC-7F75-C1DA-886018A5EE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9880" y="4923720"/>
                <a:ext cx="13539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7A4E278-05F4-BA14-B940-01D04D788C84}"/>
                  </a:ext>
                </a:extLst>
              </p14:cNvPr>
              <p14:cNvContentPartPr/>
              <p14:nvPr/>
            </p14:nvContentPartPr>
            <p14:xfrm>
              <a:off x="2555640" y="5423760"/>
              <a:ext cx="1717560" cy="378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7A4E278-05F4-BA14-B940-01D04D788C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39800" y="5360400"/>
                <a:ext cx="1748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408E2B1-B47D-89C7-B5B1-ECEEABD41FD5}"/>
                  </a:ext>
                </a:extLst>
              </p14:cNvPr>
              <p14:cNvContentPartPr/>
              <p14:nvPr/>
            </p14:nvContentPartPr>
            <p14:xfrm>
              <a:off x="-42840" y="1797840"/>
              <a:ext cx="8050320" cy="41803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408E2B1-B47D-89C7-B5B1-ECEEABD41F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52200" y="1788480"/>
                <a:ext cx="8069040" cy="419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10.5</a:t>
            </a:r>
            <a:r>
              <a:rPr lang="zh-CN" altLang="en-US" dirty="0"/>
              <a:t>实现关系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8386763" cy="25781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/>
              <a:t>实现是类目之间的语义关系</a:t>
            </a:r>
          </a:p>
          <a:p>
            <a:pPr eaLnBrk="1" hangingPunct="1"/>
            <a:r>
              <a:rPr lang="zh-CN" altLang="en-US" sz="2400" dirty="0"/>
              <a:t>大多数情况下，实现用来描述</a:t>
            </a:r>
          </a:p>
          <a:p>
            <a:pPr lvl="1" eaLnBrk="1" hangingPunct="1"/>
            <a:r>
              <a:rPr lang="zh-CN" altLang="en-US" sz="2000" dirty="0"/>
              <a:t>类与构件、接口或子系统之间的关系</a:t>
            </a:r>
          </a:p>
          <a:p>
            <a:pPr lvl="1" eaLnBrk="1" hangingPunct="1"/>
            <a:r>
              <a:rPr lang="zh-CN" altLang="en-US" sz="2000" dirty="0"/>
              <a:t>用例和实现该用例的</a:t>
            </a:r>
            <a:r>
              <a:rPr lang="zh-CN" altLang="en-US" sz="2000" dirty="0">
                <a:solidFill>
                  <a:srgbClr val="FF0000"/>
                </a:solidFill>
              </a:rPr>
              <a:t>协作</a:t>
            </a:r>
            <a:r>
              <a:rPr lang="zh-CN" altLang="en-US" sz="2000" dirty="0"/>
              <a:t>之间的关系</a:t>
            </a:r>
            <a:endParaRPr lang="en-US" altLang="zh-CN" sz="2000" dirty="0"/>
          </a:p>
          <a:p>
            <a:pPr lvl="2" eaLnBrk="1" hangingPunct="1"/>
            <a:r>
              <a:rPr lang="zh-CN" altLang="en-US" sz="1600" dirty="0">
                <a:solidFill>
                  <a:srgbClr val="FF0000"/>
                </a:solidFill>
              </a:rPr>
              <a:t>协作（</a:t>
            </a:r>
            <a:r>
              <a:rPr lang="en-US" altLang="zh-CN" sz="1600" dirty="0">
                <a:solidFill>
                  <a:srgbClr val="FF0000"/>
                </a:solidFill>
              </a:rPr>
              <a:t>Usecase Realization == </a:t>
            </a:r>
            <a:r>
              <a:rPr lang="zh-CN" altLang="en-US" sz="1600" dirty="0">
                <a:solidFill>
                  <a:srgbClr val="FF0000"/>
                </a:solidFill>
              </a:rPr>
              <a:t>顺序图）</a:t>
            </a:r>
            <a:endParaRPr lang="zh-CN" altLang="en-US" sz="1600" dirty="0"/>
          </a:p>
          <a:p>
            <a:pPr eaLnBrk="1" hangingPunct="1"/>
            <a:r>
              <a:rPr lang="zh-CN" altLang="en-US" sz="2400" dirty="0"/>
              <a:t>把实现关系画成</a:t>
            </a:r>
          </a:p>
          <a:p>
            <a:pPr lvl="1" eaLnBrk="1" hangingPunct="1"/>
            <a:r>
              <a:rPr lang="zh-CN" altLang="en-US" sz="2000" dirty="0"/>
              <a:t>一条带有空心三角箭头的虚线，并指向</a:t>
            </a:r>
            <a:r>
              <a:rPr lang="zh-CN" altLang="en-US" sz="2000" u="sng" dirty="0"/>
              <a:t>描述合约</a:t>
            </a:r>
            <a:r>
              <a:rPr lang="zh-CN" altLang="en-US" sz="2000" dirty="0"/>
              <a:t>的那个类目（接口）</a:t>
            </a:r>
            <a:endParaRPr lang="en-US" altLang="zh-CN" sz="2000" dirty="0"/>
          </a:p>
          <a:p>
            <a:pPr lvl="1" eaLnBrk="1" hangingPunct="1"/>
            <a:endParaRPr lang="en-US" altLang="zh-CN" sz="2000" dirty="0"/>
          </a:p>
        </p:txBody>
      </p:sp>
      <p:pic>
        <p:nvPicPr>
          <p:cNvPr id="115716" name="Picture 4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4041775"/>
            <a:ext cx="3838575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717" name="Picture 5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775" y="4760913"/>
            <a:ext cx="3514725" cy="17335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5D22F4D-74FB-194B-9A7B-01DE3DF10CE1}"/>
                  </a:ext>
                </a:extLst>
              </p14:cNvPr>
              <p14:cNvContentPartPr/>
              <p14:nvPr/>
            </p14:nvContentPartPr>
            <p14:xfrm>
              <a:off x="1562400" y="616680"/>
              <a:ext cx="2422800" cy="1335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5D22F4D-74FB-194B-9A7B-01DE3DF10C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3040" y="607320"/>
                <a:ext cx="2441520" cy="135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1776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1776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58</a:t>
            </a:fld>
            <a:r>
              <a:rPr lang="en-US" altLang="zh-CN" sz="1000" dirty="0"/>
              <a:t>/53</a:t>
            </a:r>
          </a:p>
        </p:txBody>
      </p:sp>
      <p:sp>
        <p:nvSpPr>
          <p:cNvPr id="1177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作业</a:t>
            </a:r>
          </a:p>
        </p:txBody>
      </p:sp>
      <p:sp>
        <p:nvSpPr>
          <p:cNvPr id="1177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一定要自己 在</a:t>
            </a:r>
            <a:r>
              <a:rPr lang="en-US" altLang="zh-CN" dirty="0"/>
              <a:t>UML</a:t>
            </a:r>
            <a:r>
              <a:rPr lang="zh-CN" altLang="en-US" dirty="0"/>
              <a:t>工具中把</a:t>
            </a:r>
            <a:r>
              <a:rPr lang="en-US" altLang="zh-CN" dirty="0"/>
              <a:t>PPT/</a:t>
            </a:r>
            <a:r>
              <a:rPr lang="zh-CN" altLang="en-US" dirty="0"/>
              <a:t>教材上的案例，画一画！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仔细复习 课本 </a:t>
            </a:r>
            <a:r>
              <a:rPr lang="en-US" altLang="zh-CN" dirty="0"/>
              <a:t>Ch9 ~ ch10  </a:t>
            </a:r>
          </a:p>
          <a:p>
            <a:pPr eaLnBrk="1" hangingPunct="1"/>
            <a:r>
              <a:rPr lang="zh-CN" altLang="en-US" dirty="0"/>
              <a:t>仔细预习 课本 </a:t>
            </a:r>
            <a:r>
              <a:rPr lang="en-US" altLang="zh-CN" dirty="0"/>
              <a:t>Ch11 ~ ch12 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End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741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741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6</a:t>
            </a:fld>
            <a:r>
              <a:rPr lang="en-US" altLang="zh-CN" sz="1000" dirty="0"/>
              <a:t>/53</a:t>
            </a:r>
          </a:p>
        </p:txBody>
      </p:sp>
      <p:sp>
        <p:nvSpPr>
          <p:cNvPr id="17413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5475288" cy="42545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Review</a:t>
            </a:r>
            <a:r>
              <a:rPr lang="zh-CN" altLang="en-US" dirty="0"/>
              <a:t>： </a:t>
            </a:r>
            <a:r>
              <a:rPr lang="en-US" altLang="zh-CN" sz="2800" dirty="0"/>
              <a:t>UML</a:t>
            </a:r>
            <a:r>
              <a:rPr lang="zh-CN" altLang="en-US" sz="2800" dirty="0"/>
              <a:t>的概念模型</a:t>
            </a:r>
          </a:p>
        </p:txBody>
      </p:sp>
      <p:sp>
        <p:nvSpPr>
          <p:cNvPr id="1741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en-US" dirty="0"/>
          </a:p>
        </p:txBody>
      </p:sp>
      <p:grpSp>
        <p:nvGrpSpPr>
          <p:cNvPr id="17415" name="Group 64"/>
          <p:cNvGrpSpPr/>
          <p:nvPr/>
        </p:nvGrpSpPr>
        <p:grpSpPr>
          <a:xfrm>
            <a:off x="107950" y="1052513"/>
            <a:ext cx="9072563" cy="5616575"/>
            <a:chOff x="68" y="663"/>
            <a:chExt cx="5715" cy="3538"/>
          </a:xfrm>
        </p:grpSpPr>
        <p:sp>
          <p:nvSpPr>
            <p:cNvPr id="17420" name="Freeform 4"/>
            <p:cNvSpPr/>
            <p:nvPr/>
          </p:nvSpPr>
          <p:spPr>
            <a:xfrm>
              <a:off x="3606" y="1570"/>
              <a:ext cx="2177" cy="2631"/>
            </a:xfrm>
            <a:custGeom>
              <a:avLst/>
              <a:gdLst>
                <a:gd name="txL" fmla="*/ 0 w 2177"/>
                <a:gd name="txT" fmla="*/ 0 h 2631"/>
                <a:gd name="txR" fmla="*/ 2177 w 2177"/>
                <a:gd name="txB" fmla="*/ 2631 h 2631"/>
              </a:gdLst>
              <a:ahLst/>
              <a:cxnLst>
                <a:cxn ang="0">
                  <a:pos x="227" y="46"/>
                </a:cxn>
                <a:cxn ang="0">
                  <a:pos x="272" y="272"/>
                </a:cxn>
                <a:cxn ang="0">
                  <a:pos x="272" y="499"/>
                </a:cxn>
                <a:cxn ang="0">
                  <a:pos x="272" y="726"/>
                </a:cxn>
                <a:cxn ang="0">
                  <a:pos x="272" y="998"/>
                </a:cxn>
                <a:cxn ang="0">
                  <a:pos x="272" y="1225"/>
                </a:cxn>
                <a:cxn ang="0">
                  <a:pos x="272" y="1361"/>
                </a:cxn>
                <a:cxn ang="0">
                  <a:pos x="181" y="1452"/>
                </a:cxn>
                <a:cxn ang="0">
                  <a:pos x="45" y="1815"/>
                </a:cxn>
                <a:cxn ang="0">
                  <a:pos x="0" y="2268"/>
                </a:cxn>
                <a:cxn ang="0">
                  <a:pos x="0" y="2495"/>
                </a:cxn>
                <a:cxn ang="0">
                  <a:pos x="181" y="2586"/>
                </a:cxn>
                <a:cxn ang="0">
                  <a:pos x="453" y="2631"/>
                </a:cxn>
                <a:cxn ang="0">
                  <a:pos x="1134" y="2631"/>
                </a:cxn>
                <a:cxn ang="0">
                  <a:pos x="2132" y="2586"/>
                </a:cxn>
                <a:cxn ang="0">
                  <a:pos x="2177" y="2540"/>
                </a:cxn>
                <a:cxn ang="0">
                  <a:pos x="2086" y="771"/>
                </a:cxn>
                <a:cxn ang="0">
                  <a:pos x="1587" y="590"/>
                </a:cxn>
                <a:cxn ang="0">
                  <a:pos x="1542" y="136"/>
                </a:cxn>
                <a:cxn ang="0">
                  <a:pos x="1406" y="46"/>
                </a:cxn>
                <a:cxn ang="0">
                  <a:pos x="816" y="0"/>
                </a:cxn>
                <a:cxn ang="0">
                  <a:pos x="227" y="46"/>
                </a:cxn>
              </a:cxnLst>
              <a:rect l="txL" t="txT" r="txR" b="txB"/>
              <a:pathLst>
                <a:path w="2177" h="2631">
                  <a:moveTo>
                    <a:pt x="227" y="46"/>
                  </a:moveTo>
                  <a:lnTo>
                    <a:pt x="272" y="272"/>
                  </a:lnTo>
                  <a:lnTo>
                    <a:pt x="272" y="499"/>
                  </a:lnTo>
                  <a:lnTo>
                    <a:pt x="272" y="726"/>
                  </a:lnTo>
                  <a:lnTo>
                    <a:pt x="272" y="998"/>
                  </a:lnTo>
                  <a:lnTo>
                    <a:pt x="272" y="1225"/>
                  </a:lnTo>
                  <a:lnTo>
                    <a:pt x="272" y="1361"/>
                  </a:lnTo>
                  <a:lnTo>
                    <a:pt x="181" y="1452"/>
                  </a:lnTo>
                  <a:lnTo>
                    <a:pt x="45" y="1815"/>
                  </a:lnTo>
                  <a:lnTo>
                    <a:pt x="0" y="2268"/>
                  </a:lnTo>
                  <a:lnTo>
                    <a:pt x="0" y="2495"/>
                  </a:lnTo>
                  <a:lnTo>
                    <a:pt x="181" y="2586"/>
                  </a:lnTo>
                  <a:lnTo>
                    <a:pt x="453" y="2631"/>
                  </a:lnTo>
                  <a:lnTo>
                    <a:pt x="1134" y="2631"/>
                  </a:lnTo>
                  <a:lnTo>
                    <a:pt x="2132" y="2586"/>
                  </a:lnTo>
                  <a:lnTo>
                    <a:pt x="2177" y="2540"/>
                  </a:lnTo>
                  <a:lnTo>
                    <a:pt x="2086" y="771"/>
                  </a:lnTo>
                  <a:lnTo>
                    <a:pt x="1587" y="590"/>
                  </a:lnTo>
                  <a:lnTo>
                    <a:pt x="1542" y="136"/>
                  </a:lnTo>
                  <a:lnTo>
                    <a:pt x="1406" y="46"/>
                  </a:lnTo>
                  <a:lnTo>
                    <a:pt x="816" y="0"/>
                  </a:lnTo>
                  <a:lnTo>
                    <a:pt x="227" y="46"/>
                  </a:lnTo>
                  <a:close/>
                </a:path>
              </a:pathLst>
            </a:custGeom>
            <a:solidFill>
              <a:srgbClr val="CCFFFF">
                <a:alpha val="36862"/>
              </a:srgbClr>
            </a:solidFill>
            <a:ln w="9525" cap="flat" cmpd="sng">
              <a:solidFill>
                <a:srgbClr val="9933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Freeform 5"/>
            <p:cNvSpPr/>
            <p:nvPr/>
          </p:nvSpPr>
          <p:spPr>
            <a:xfrm>
              <a:off x="2925" y="1661"/>
              <a:ext cx="908" cy="1361"/>
            </a:xfrm>
            <a:custGeom>
              <a:avLst/>
              <a:gdLst>
                <a:gd name="txL" fmla="*/ 0 w 908"/>
                <a:gd name="txT" fmla="*/ 0 h 1361"/>
                <a:gd name="txR" fmla="*/ 908 w 908"/>
                <a:gd name="txB" fmla="*/ 1361 h 1361"/>
              </a:gdLst>
              <a:ahLst/>
              <a:cxnLst>
                <a:cxn ang="0">
                  <a:pos x="0" y="45"/>
                </a:cxn>
                <a:cxn ang="0">
                  <a:pos x="0" y="363"/>
                </a:cxn>
                <a:cxn ang="0">
                  <a:pos x="46" y="499"/>
                </a:cxn>
                <a:cxn ang="0">
                  <a:pos x="46" y="680"/>
                </a:cxn>
                <a:cxn ang="0">
                  <a:pos x="46" y="907"/>
                </a:cxn>
                <a:cxn ang="0">
                  <a:pos x="46" y="1089"/>
                </a:cxn>
                <a:cxn ang="0">
                  <a:pos x="46" y="1225"/>
                </a:cxn>
                <a:cxn ang="0">
                  <a:pos x="46" y="1361"/>
                </a:cxn>
                <a:cxn ang="0">
                  <a:pos x="273" y="1361"/>
                </a:cxn>
                <a:cxn ang="0">
                  <a:pos x="454" y="1361"/>
                </a:cxn>
                <a:cxn ang="0">
                  <a:pos x="681" y="1361"/>
                </a:cxn>
                <a:cxn ang="0">
                  <a:pos x="862" y="1315"/>
                </a:cxn>
                <a:cxn ang="0">
                  <a:pos x="908" y="1270"/>
                </a:cxn>
                <a:cxn ang="0">
                  <a:pos x="908" y="1179"/>
                </a:cxn>
                <a:cxn ang="0">
                  <a:pos x="908" y="953"/>
                </a:cxn>
                <a:cxn ang="0">
                  <a:pos x="908" y="771"/>
                </a:cxn>
                <a:cxn ang="0">
                  <a:pos x="908" y="408"/>
                </a:cxn>
                <a:cxn ang="0">
                  <a:pos x="862" y="317"/>
                </a:cxn>
                <a:cxn ang="0">
                  <a:pos x="862" y="181"/>
                </a:cxn>
                <a:cxn ang="0">
                  <a:pos x="817" y="45"/>
                </a:cxn>
                <a:cxn ang="0">
                  <a:pos x="681" y="0"/>
                </a:cxn>
                <a:cxn ang="0">
                  <a:pos x="454" y="0"/>
                </a:cxn>
                <a:cxn ang="0">
                  <a:pos x="182" y="0"/>
                </a:cxn>
                <a:cxn ang="0">
                  <a:pos x="0" y="45"/>
                </a:cxn>
              </a:cxnLst>
              <a:rect l="txL" t="txT" r="txR" b="txB"/>
              <a:pathLst>
                <a:path w="908" h="1361">
                  <a:moveTo>
                    <a:pt x="0" y="45"/>
                  </a:moveTo>
                  <a:lnTo>
                    <a:pt x="0" y="363"/>
                  </a:lnTo>
                  <a:lnTo>
                    <a:pt x="46" y="499"/>
                  </a:lnTo>
                  <a:lnTo>
                    <a:pt x="46" y="680"/>
                  </a:lnTo>
                  <a:lnTo>
                    <a:pt x="46" y="907"/>
                  </a:lnTo>
                  <a:lnTo>
                    <a:pt x="46" y="1089"/>
                  </a:lnTo>
                  <a:lnTo>
                    <a:pt x="46" y="1225"/>
                  </a:lnTo>
                  <a:lnTo>
                    <a:pt x="46" y="1361"/>
                  </a:lnTo>
                  <a:lnTo>
                    <a:pt x="273" y="1361"/>
                  </a:lnTo>
                  <a:lnTo>
                    <a:pt x="454" y="1361"/>
                  </a:lnTo>
                  <a:lnTo>
                    <a:pt x="681" y="1361"/>
                  </a:lnTo>
                  <a:lnTo>
                    <a:pt x="862" y="1315"/>
                  </a:lnTo>
                  <a:lnTo>
                    <a:pt x="908" y="1270"/>
                  </a:lnTo>
                  <a:lnTo>
                    <a:pt x="908" y="1179"/>
                  </a:lnTo>
                  <a:lnTo>
                    <a:pt x="908" y="953"/>
                  </a:lnTo>
                  <a:lnTo>
                    <a:pt x="908" y="771"/>
                  </a:lnTo>
                  <a:lnTo>
                    <a:pt x="908" y="408"/>
                  </a:lnTo>
                  <a:lnTo>
                    <a:pt x="862" y="317"/>
                  </a:lnTo>
                  <a:lnTo>
                    <a:pt x="862" y="181"/>
                  </a:lnTo>
                  <a:lnTo>
                    <a:pt x="817" y="45"/>
                  </a:lnTo>
                  <a:lnTo>
                    <a:pt x="681" y="0"/>
                  </a:lnTo>
                  <a:lnTo>
                    <a:pt x="454" y="0"/>
                  </a:lnTo>
                  <a:lnTo>
                    <a:pt x="182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9900">
                <a:alpha val="34901"/>
              </a:srgbClr>
            </a:solidFill>
            <a:ln w="9525" cap="flat" cmpd="sng">
              <a:solidFill>
                <a:srgbClr val="FF99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Text Box 6"/>
            <p:cNvSpPr txBox="1"/>
            <p:nvPr/>
          </p:nvSpPr>
          <p:spPr>
            <a:xfrm>
              <a:off x="2154" y="663"/>
              <a:ext cx="726" cy="282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UML</a:t>
              </a:r>
            </a:p>
          </p:txBody>
        </p:sp>
        <p:sp>
          <p:nvSpPr>
            <p:cNvPr id="17423" name="Text Box 7"/>
            <p:cNvSpPr txBox="1"/>
            <p:nvPr/>
          </p:nvSpPr>
          <p:spPr>
            <a:xfrm>
              <a:off x="930" y="1162"/>
              <a:ext cx="726" cy="2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事物</a:t>
              </a:r>
            </a:p>
          </p:txBody>
        </p:sp>
        <p:sp>
          <p:nvSpPr>
            <p:cNvPr id="17424" name="Text Box 8"/>
            <p:cNvSpPr txBox="1"/>
            <p:nvPr/>
          </p:nvSpPr>
          <p:spPr>
            <a:xfrm>
              <a:off x="2925" y="1207"/>
              <a:ext cx="726" cy="2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关系</a:t>
              </a:r>
            </a:p>
          </p:txBody>
        </p:sp>
        <p:sp>
          <p:nvSpPr>
            <p:cNvPr id="17425" name="Text Box 9"/>
            <p:cNvSpPr txBox="1"/>
            <p:nvPr/>
          </p:nvSpPr>
          <p:spPr>
            <a:xfrm>
              <a:off x="3923" y="1207"/>
              <a:ext cx="726" cy="2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图</a:t>
              </a:r>
            </a:p>
          </p:txBody>
        </p:sp>
        <p:sp>
          <p:nvSpPr>
            <p:cNvPr id="17426" name="Text Box 10"/>
            <p:cNvSpPr txBox="1"/>
            <p:nvPr/>
          </p:nvSpPr>
          <p:spPr>
            <a:xfrm>
              <a:off x="68" y="1616"/>
              <a:ext cx="726" cy="225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结构事物</a:t>
              </a:r>
              <a:endParaRPr lang="en-US" altLang="zh-CN" sz="1800" dirty="0"/>
            </a:p>
          </p:txBody>
        </p:sp>
        <p:sp>
          <p:nvSpPr>
            <p:cNvPr id="17427" name="Text Box 11"/>
            <p:cNvSpPr txBox="1"/>
            <p:nvPr/>
          </p:nvSpPr>
          <p:spPr>
            <a:xfrm>
              <a:off x="1020" y="1661"/>
              <a:ext cx="726" cy="225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行为事物</a:t>
              </a:r>
            </a:p>
          </p:txBody>
        </p:sp>
        <p:sp>
          <p:nvSpPr>
            <p:cNvPr id="17428" name="Text Box 12"/>
            <p:cNvSpPr txBox="1"/>
            <p:nvPr/>
          </p:nvSpPr>
          <p:spPr>
            <a:xfrm>
              <a:off x="1837" y="1661"/>
              <a:ext cx="726" cy="225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分组事物</a:t>
              </a:r>
              <a:endParaRPr lang="en-US" altLang="zh-CN" sz="1800" dirty="0"/>
            </a:p>
          </p:txBody>
        </p:sp>
        <p:sp>
          <p:nvSpPr>
            <p:cNvPr id="17429" name="Text Box 13"/>
            <p:cNvSpPr txBox="1"/>
            <p:nvPr/>
          </p:nvSpPr>
          <p:spPr>
            <a:xfrm>
              <a:off x="2154" y="2069"/>
              <a:ext cx="726" cy="225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注释事物</a:t>
              </a:r>
              <a:endParaRPr lang="en-US" altLang="zh-CN" sz="1800" dirty="0"/>
            </a:p>
          </p:txBody>
        </p:sp>
        <p:grpSp>
          <p:nvGrpSpPr>
            <p:cNvPr id="17430" name="Group 14"/>
            <p:cNvGrpSpPr/>
            <p:nvPr/>
          </p:nvGrpSpPr>
          <p:grpSpPr>
            <a:xfrm>
              <a:off x="113" y="2069"/>
              <a:ext cx="1451" cy="1955"/>
              <a:chOff x="249" y="2069"/>
              <a:chExt cx="1451" cy="1955"/>
            </a:xfrm>
          </p:grpSpPr>
          <p:sp>
            <p:nvSpPr>
              <p:cNvPr id="17471" name="Text Box 15"/>
              <p:cNvSpPr txBox="1"/>
              <p:nvPr/>
            </p:nvSpPr>
            <p:spPr>
              <a:xfrm>
                <a:off x="295" y="2069"/>
                <a:ext cx="590" cy="186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类 </a:t>
                </a:r>
                <a:r>
                  <a:rPr lang="en-US" altLang="zh-CN" sz="1400" dirty="0"/>
                  <a:t>Class</a:t>
                </a:r>
              </a:p>
            </p:txBody>
          </p:sp>
          <p:sp>
            <p:nvSpPr>
              <p:cNvPr id="17472" name="Text Box 16"/>
              <p:cNvSpPr txBox="1"/>
              <p:nvPr/>
            </p:nvSpPr>
            <p:spPr>
              <a:xfrm>
                <a:off x="249" y="2296"/>
                <a:ext cx="680" cy="32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接口</a:t>
                </a:r>
                <a:r>
                  <a:rPr lang="en-US" altLang="zh-CN" sz="1400" dirty="0"/>
                  <a:t>Interface</a:t>
                </a:r>
              </a:p>
            </p:txBody>
          </p:sp>
          <p:sp>
            <p:nvSpPr>
              <p:cNvPr id="17473" name="Text Box 17"/>
              <p:cNvSpPr txBox="1"/>
              <p:nvPr/>
            </p:nvSpPr>
            <p:spPr>
              <a:xfrm>
                <a:off x="249" y="2704"/>
                <a:ext cx="725" cy="32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协作 </a:t>
                </a:r>
                <a:r>
                  <a:rPr lang="en-US" altLang="zh-CN" sz="1400" dirty="0"/>
                  <a:t>Collaboration</a:t>
                </a:r>
              </a:p>
            </p:txBody>
          </p:sp>
          <p:sp>
            <p:nvSpPr>
              <p:cNvPr id="17474" name="Text Box 18"/>
              <p:cNvSpPr txBox="1"/>
              <p:nvPr/>
            </p:nvSpPr>
            <p:spPr>
              <a:xfrm>
                <a:off x="249" y="3067"/>
                <a:ext cx="680" cy="32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用例        </a:t>
                </a:r>
                <a:r>
                  <a:rPr lang="en-US" altLang="zh-CN" sz="1400" dirty="0"/>
                  <a:t>Use case</a:t>
                </a:r>
              </a:p>
            </p:txBody>
          </p:sp>
          <p:sp>
            <p:nvSpPr>
              <p:cNvPr id="17475" name="Text Box 19"/>
              <p:cNvSpPr txBox="1"/>
              <p:nvPr/>
            </p:nvSpPr>
            <p:spPr>
              <a:xfrm>
                <a:off x="249" y="3475"/>
                <a:ext cx="680" cy="32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主动类  </a:t>
                </a:r>
                <a:r>
                  <a:rPr lang="en-US" altLang="zh-CN" sz="1400" dirty="0"/>
                  <a:t>Active class </a:t>
                </a:r>
              </a:p>
            </p:txBody>
          </p:sp>
          <p:sp>
            <p:nvSpPr>
              <p:cNvPr id="17476" name="Text Box 20"/>
              <p:cNvSpPr txBox="1"/>
              <p:nvPr/>
            </p:nvSpPr>
            <p:spPr>
              <a:xfrm>
                <a:off x="1020" y="3249"/>
                <a:ext cx="680" cy="32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构件</a:t>
                </a:r>
                <a:r>
                  <a:rPr lang="en-US" altLang="zh-CN" sz="1400" dirty="0"/>
                  <a:t>Component</a:t>
                </a:r>
              </a:p>
            </p:txBody>
          </p:sp>
          <p:sp>
            <p:nvSpPr>
              <p:cNvPr id="17477" name="Text Box 21"/>
              <p:cNvSpPr txBox="1"/>
              <p:nvPr/>
            </p:nvSpPr>
            <p:spPr>
              <a:xfrm>
                <a:off x="1020" y="3657"/>
                <a:ext cx="680" cy="32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制品   </a:t>
                </a:r>
                <a:r>
                  <a:rPr lang="en-US" altLang="zh-CN" sz="1400" dirty="0"/>
                  <a:t>Artifact</a:t>
                </a:r>
              </a:p>
            </p:txBody>
          </p:sp>
          <p:sp>
            <p:nvSpPr>
              <p:cNvPr id="17478" name="Text Box 22"/>
              <p:cNvSpPr txBox="1"/>
              <p:nvPr/>
            </p:nvSpPr>
            <p:spPr>
              <a:xfrm>
                <a:off x="249" y="3838"/>
                <a:ext cx="680" cy="186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节点 </a:t>
                </a:r>
                <a:r>
                  <a:rPr lang="en-US" altLang="zh-CN" sz="1400" dirty="0"/>
                  <a:t>node</a:t>
                </a:r>
              </a:p>
            </p:txBody>
          </p:sp>
        </p:grpSp>
        <p:grpSp>
          <p:nvGrpSpPr>
            <p:cNvPr id="17431" name="Group 23"/>
            <p:cNvGrpSpPr/>
            <p:nvPr/>
          </p:nvGrpSpPr>
          <p:grpSpPr>
            <a:xfrm>
              <a:off x="1066" y="2024"/>
              <a:ext cx="817" cy="912"/>
              <a:chOff x="1247" y="2024"/>
              <a:chExt cx="817" cy="912"/>
            </a:xfrm>
          </p:grpSpPr>
          <p:sp>
            <p:nvSpPr>
              <p:cNvPr id="17468" name="Text Box 24"/>
              <p:cNvSpPr txBox="1"/>
              <p:nvPr/>
            </p:nvSpPr>
            <p:spPr>
              <a:xfrm>
                <a:off x="1247" y="2024"/>
                <a:ext cx="680" cy="32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交互 </a:t>
                </a:r>
                <a:r>
                  <a:rPr lang="en-US" altLang="zh-CN" sz="1400" dirty="0"/>
                  <a:t>Interaction </a:t>
                </a:r>
              </a:p>
            </p:txBody>
          </p:sp>
          <p:sp>
            <p:nvSpPr>
              <p:cNvPr id="17469" name="Text Box 25"/>
              <p:cNvSpPr txBox="1"/>
              <p:nvPr/>
            </p:nvSpPr>
            <p:spPr>
              <a:xfrm>
                <a:off x="1247" y="2387"/>
                <a:ext cx="817" cy="32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状态机      </a:t>
                </a:r>
                <a:r>
                  <a:rPr lang="en-US" altLang="zh-CN" sz="1400" dirty="0"/>
                  <a:t>State machine</a:t>
                </a:r>
              </a:p>
            </p:txBody>
          </p:sp>
          <p:sp>
            <p:nvSpPr>
              <p:cNvPr id="17470" name="Text Box 26"/>
              <p:cNvSpPr txBox="1"/>
              <p:nvPr/>
            </p:nvSpPr>
            <p:spPr>
              <a:xfrm>
                <a:off x="1247" y="2750"/>
                <a:ext cx="680" cy="186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36000" rIns="1800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400" dirty="0"/>
                  <a:t>活动 </a:t>
                </a:r>
                <a:r>
                  <a:rPr lang="en-US" altLang="zh-CN" sz="1400" dirty="0"/>
                  <a:t>Activity</a:t>
                </a:r>
              </a:p>
            </p:txBody>
          </p:sp>
        </p:grpSp>
        <p:sp>
          <p:nvSpPr>
            <p:cNvPr id="17432" name="Text Box 27"/>
            <p:cNvSpPr txBox="1"/>
            <p:nvPr/>
          </p:nvSpPr>
          <p:spPr>
            <a:xfrm>
              <a:off x="2018" y="2478"/>
              <a:ext cx="680" cy="186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包 </a:t>
              </a:r>
              <a:r>
                <a:rPr lang="en-US" altLang="zh-CN" sz="1400" dirty="0"/>
                <a:t>Package</a:t>
              </a:r>
            </a:p>
          </p:txBody>
        </p:sp>
        <p:sp>
          <p:nvSpPr>
            <p:cNvPr id="17433" name="Text Box 28"/>
            <p:cNvSpPr txBox="1"/>
            <p:nvPr/>
          </p:nvSpPr>
          <p:spPr>
            <a:xfrm>
              <a:off x="2154" y="2976"/>
              <a:ext cx="680" cy="521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注释</a:t>
              </a:r>
            </a:p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Anotational thing</a:t>
              </a:r>
            </a:p>
          </p:txBody>
        </p:sp>
        <p:sp>
          <p:nvSpPr>
            <p:cNvPr id="17434" name="Freeform 29"/>
            <p:cNvSpPr/>
            <p:nvPr/>
          </p:nvSpPr>
          <p:spPr>
            <a:xfrm>
              <a:off x="930" y="1979"/>
              <a:ext cx="997" cy="997"/>
            </a:xfrm>
            <a:custGeom>
              <a:avLst/>
              <a:gdLst>
                <a:gd name="txL" fmla="*/ 0 w 997"/>
                <a:gd name="txT" fmla="*/ 0 h 997"/>
                <a:gd name="txR" fmla="*/ 997 w 997"/>
                <a:gd name="txB" fmla="*/ 997 h 997"/>
              </a:gdLst>
              <a:ahLst/>
              <a:cxnLst>
                <a:cxn ang="0">
                  <a:pos x="0" y="0"/>
                </a:cxn>
                <a:cxn ang="0">
                  <a:pos x="90" y="0"/>
                </a:cxn>
                <a:cxn ang="0">
                  <a:pos x="907" y="0"/>
                </a:cxn>
                <a:cxn ang="0">
                  <a:pos x="907" y="317"/>
                </a:cxn>
                <a:cxn ang="0">
                  <a:pos x="997" y="453"/>
                </a:cxn>
                <a:cxn ang="0">
                  <a:pos x="997" y="725"/>
                </a:cxn>
                <a:cxn ang="0">
                  <a:pos x="907" y="907"/>
                </a:cxn>
                <a:cxn ang="0">
                  <a:pos x="816" y="997"/>
                </a:cxn>
                <a:cxn ang="0">
                  <a:pos x="90" y="997"/>
                </a:cxn>
                <a:cxn ang="0">
                  <a:pos x="90" y="680"/>
                </a:cxn>
                <a:cxn ang="0">
                  <a:pos x="45" y="317"/>
                </a:cxn>
                <a:cxn ang="0">
                  <a:pos x="90" y="0"/>
                </a:cxn>
              </a:cxnLst>
              <a:rect l="txL" t="txT" r="txR" b="txB"/>
              <a:pathLst>
                <a:path w="997" h="997">
                  <a:moveTo>
                    <a:pt x="0" y="0"/>
                  </a:moveTo>
                  <a:lnTo>
                    <a:pt x="90" y="0"/>
                  </a:lnTo>
                  <a:lnTo>
                    <a:pt x="907" y="0"/>
                  </a:lnTo>
                  <a:lnTo>
                    <a:pt x="907" y="317"/>
                  </a:lnTo>
                  <a:lnTo>
                    <a:pt x="997" y="453"/>
                  </a:lnTo>
                  <a:lnTo>
                    <a:pt x="997" y="725"/>
                  </a:lnTo>
                  <a:lnTo>
                    <a:pt x="907" y="907"/>
                  </a:lnTo>
                  <a:lnTo>
                    <a:pt x="816" y="997"/>
                  </a:lnTo>
                  <a:lnTo>
                    <a:pt x="90" y="997"/>
                  </a:lnTo>
                  <a:lnTo>
                    <a:pt x="90" y="680"/>
                  </a:lnTo>
                  <a:lnTo>
                    <a:pt x="45" y="317"/>
                  </a:lnTo>
                  <a:lnTo>
                    <a:pt x="90" y="0"/>
                  </a:lnTo>
                </a:path>
              </a:pathLst>
            </a:custGeom>
            <a:solidFill>
              <a:srgbClr val="FFFF00">
                <a:alpha val="34117"/>
              </a:srgbClr>
            </a:solidFill>
            <a:ln w="9525" cap="flat" cmpd="sng">
              <a:solidFill>
                <a:srgbClr val="9933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Freeform 30"/>
            <p:cNvSpPr/>
            <p:nvPr/>
          </p:nvSpPr>
          <p:spPr>
            <a:xfrm>
              <a:off x="128" y="1997"/>
              <a:ext cx="1542" cy="2086"/>
            </a:xfrm>
            <a:custGeom>
              <a:avLst/>
              <a:gdLst>
                <a:gd name="txL" fmla="*/ 0 w 1542"/>
                <a:gd name="txT" fmla="*/ 0 h 2086"/>
                <a:gd name="txR" fmla="*/ 1542 w 1542"/>
                <a:gd name="txB" fmla="*/ 2086 h 2086"/>
              </a:gdLst>
              <a:ahLst/>
              <a:cxnLst>
                <a:cxn ang="0">
                  <a:pos x="0" y="0"/>
                </a:cxn>
                <a:cxn ang="0">
                  <a:pos x="227" y="0"/>
                </a:cxn>
                <a:cxn ang="0">
                  <a:pos x="635" y="0"/>
                </a:cxn>
                <a:cxn ang="0">
                  <a:pos x="725" y="0"/>
                </a:cxn>
                <a:cxn ang="0">
                  <a:pos x="771" y="227"/>
                </a:cxn>
                <a:cxn ang="0">
                  <a:pos x="771" y="454"/>
                </a:cxn>
                <a:cxn ang="0">
                  <a:pos x="816" y="726"/>
                </a:cxn>
                <a:cxn ang="0">
                  <a:pos x="771" y="1089"/>
                </a:cxn>
                <a:cxn ang="0">
                  <a:pos x="816" y="1179"/>
                </a:cxn>
                <a:cxn ang="0">
                  <a:pos x="907" y="1179"/>
                </a:cxn>
                <a:cxn ang="0">
                  <a:pos x="1224" y="1179"/>
                </a:cxn>
                <a:cxn ang="0">
                  <a:pos x="1497" y="1179"/>
                </a:cxn>
                <a:cxn ang="0">
                  <a:pos x="1542" y="1315"/>
                </a:cxn>
                <a:cxn ang="0">
                  <a:pos x="1542" y="1588"/>
                </a:cxn>
                <a:cxn ang="0">
                  <a:pos x="1542" y="1860"/>
                </a:cxn>
                <a:cxn ang="0">
                  <a:pos x="1542" y="1950"/>
                </a:cxn>
                <a:cxn ang="0">
                  <a:pos x="907" y="1996"/>
                </a:cxn>
                <a:cxn ang="0">
                  <a:pos x="680" y="2041"/>
                </a:cxn>
                <a:cxn ang="0">
                  <a:pos x="363" y="2086"/>
                </a:cxn>
                <a:cxn ang="0">
                  <a:pos x="45" y="2041"/>
                </a:cxn>
                <a:cxn ang="0">
                  <a:pos x="0" y="1950"/>
                </a:cxn>
                <a:cxn ang="0">
                  <a:pos x="0" y="0"/>
                </a:cxn>
              </a:cxnLst>
              <a:rect l="txL" t="txT" r="txR" b="txB"/>
              <a:pathLst>
                <a:path w="1542" h="2086">
                  <a:moveTo>
                    <a:pt x="0" y="0"/>
                  </a:moveTo>
                  <a:lnTo>
                    <a:pt x="227" y="0"/>
                  </a:lnTo>
                  <a:lnTo>
                    <a:pt x="635" y="0"/>
                  </a:lnTo>
                  <a:lnTo>
                    <a:pt x="725" y="0"/>
                  </a:lnTo>
                  <a:lnTo>
                    <a:pt x="771" y="227"/>
                  </a:lnTo>
                  <a:lnTo>
                    <a:pt x="771" y="454"/>
                  </a:lnTo>
                  <a:lnTo>
                    <a:pt x="816" y="726"/>
                  </a:lnTo>
                  <a:lnTo>
                    <a:pt x="771" y="1089"/>
                  </a:lnTo>
                  <a:lnTo>
                    <a:pt x="816" y="1179"/>
                  </a:lnTo>
                  <a:lnTo>
                    <a:pt x="907" y="1179"/>
                  </a:lnTo>
                  <a:lnTo>
                    <a:pt x="1224" y="1179"/>
                  </a:lnTo>
                  <a:lnTo>
                    <a:pt x="1497" y="1179"/>
                  </a:lnTo>
                  <a:lnTo>
                    <a:pt x="1542" y="1315"/>
                  </a:lnTo>
                  <a:lnTo>
                    <a:pt x="1542" y="1588"/>
                  </a:lnTo>
                  <a:lnTo>
                    <a:pt x="1542" y="1860"/>
                  </a:lnTo>
                  <a:lnTo>
                    <a:pt x="1542" y="1950"/>
                  </a:lnTo>
                  <a:lnTo>
                    <a:pt x="907" y="1996"/>
                  </a:lnTo>
                  <a:lnTo>
                    <a:pt x="680" y="2041"/>
                  </a:lnTo>
                  <a:lnTo>
                    <a:pt x="363" y="2086"/>
                  </a:lnTo>
                  <a:lnTo>
                    <a:pt x="45" y="2041"/>
                  </a:lnTo>
                  <a:lnTo>
                    <a:pt x="0" y="1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32156"/>
              </a:srgbClr>
            </a:solidFill>
            <a:ln w="9525" cap="flat" cmpd="sng">
              <a:solidFill>
                <a:srgbClr val="9933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Freeform 31"/>
            <p:cNvSpPr/>
            <p:nvPr/>
          </p:nvSpPr>
          <p:spPr>
            <a:xfrm>
              <a:off x="1973" y="2341"/>
              <a:ext cx="862" cy="409"/>
            </a:xfrm>
            <a:custGeom>
              <a:avLst/>
              <a:gdLst>
                <a:gd name="txL" fmla="*/ 0 w 862"/>
                <a:gd name="txT" fmla="*/ 0 h 409"/>
                <a:gd name="txR" fmla="*/ 862 w 862"/>
                <a:gd name="txB" fmla="*/ 409 h 409"/>
              </a:gdLst>
              <a:ahLst/>
              <a:cxnLst>
                <a:cxn ang="0">
                  <a:pos x="0" y="0"/>
                </a:cxn>
                <a:cxn ang="0">
                  <a:pos x="0" y="363"/>
                </a:cxn>
                <a:cxn ang="0">
                  <a:pos x="91" y="409"/>
                </a:cxn>
                <a:cxn ang="0">
                  <a:pos x="453" y="409"/>
                </a:cxn>
                <a:cxn ang="0">
                  <a:pos x="816" y="363"/>
                </a:cxn>
                <a:cxn ang="0">
                  <a:pos x="862" y="182"/>
                </a:cxn>
                <a:cxn ang="0">
                  <a:pos x="771" y="91"/>
                </a:cxn>
                <a:cxn ang="0">
                  <a:pos x="499" y="91"/>
                </a:cxn>
                <a:cxn ang="0">
                  <a:pos x="136" y="46"/>
                </a:cxn>
                <a:cxn ang="0">
                  <a:pos x="0" y="0"/>
                </a:cxn>
              </a:cxnLst>
              <a:rect l="txL" t="txT" r="txR" b="txB"/>
              <a:pathLst>
                <a:path w="862" h="409">
                  <a:moveTo>
                    <a:pt x="0" y="0"/>
                  </a:moveTo>
                  <a:lnTo>
                    <a:pt x="0" y="363"/>
                  </a:lnTo>
                  <a:lnTo>
                    <a:pt x="91" y="409"/>
                  </a:lnTo>
                  <a:lnTo>
                    <a:pt x="453" y="409"/>
                  </a:lnTo>
                  <a:lnTo>
                    <a:pt x="816" y="363"/>
                  </a:lnTo>
                  <a:lnTo>
                    <a:pt x="862" y="182"/>
                  </a:lnTo>
                  <a:lnTo>
                    <a:pt x="771" y="91"/>
                  </a:lnTo>
                  <a:lnTo>
                    <a:pt x="499" y="91"/>
                  </a:lnTo>
                  <a:lnTo>
                    <a:pt x="136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3803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32"/>
            <p:cNvSpPr/>
            <p:nvPr/>
          </p:nvSpPr>
          <p:spPr>
            <a:xfrm>
              <a:off x="2018" y="2886"/>
              <a:ext cx="907" cy="680"/>
            </a:xfrm>
            <a:custGeom>
              <a:avLst/>
              <a:gdLst>
                <a:gd name="txL" fmla="*/ 0 w 907"/>
                <a:gd name="txT" fmla="*/ 0 h 680"/>
                <a:gd name="txR" fmla="*/ 907 w 907"/>
                <a:gd name="txB" fmla="*/ 680 h 680"/>
              </a:gdLst>
              <a:ahLst/>
              <a:cxnLst>
                <a:cxn ang="0">
                  <a:pos x="111" y="36"/>
                </a:cxn>
                <a:cxn ang="0">
                  <a:pos x="177" y="11"/>
                </a:cxn>
                <a:cxn ang="0">
                  <a:pos x="318" y="0"/>
                </a:cxn>
                <a:cxn ang="0">
                  <a:pos x="635" y="0"/>
                </a:cxn>
                <a:cxn ang="0">
                  <a:pos x="726" y="0"/>
                </a:cxn>
                <a:cxn ang="0">
                  <a:pos x="862" y="0"/>
                </a:cxn>
                <a:cxn ang="0">
                  <a:pos x="907" y="45"/>
                </a:cxn>
                <a:cxn ang="0">
                  <a:pos x="907" y="181"/>
                </a:cxn>
                <a:cxn ang="0">
                  <a:pos x="862" y="408"/>
                </a:cxn>
                <a:cxn ang="0">
                  <a:pos x="862" y="499"/>
                </a:cxn>
                <a:cxn ang="0">
                  <a:pos x="817" y="635"/>
                </a:cxn>
                <a:cxn ang="0">
                  <a:pos x="681" y="680"/>
                </a:cxn>
                <a:cxn ang="0">
                  <a:pos x="454" y="680"/>
                </a:cxn>
                <a:cxn ang="0">
                  <a:pos x="272" y="680"/>
                </a:cxn>
                <a:cxn ang="0">
                  <a:pos x="136" y="680"/>
                </a:cxn>
                <a:cxn ang="0">
                  <a:pos x="0" y="589"/>
                </a:cxn>
                <a:cxn ang="0">
                  <a:pos x="46" y="317"/>
                </a:cxn>
                <a:cxn ang="0">
                  <a:pos x="111" y="36"/>
                </a:cxn>
              </a:cxnLst>
              <a:rect l="txL" t="txT" r="txR" b="txB"/>
              <a:pathLst>
                <a:path w="907" h="680">
                  <a:moveTo>
                    <a:pt x="111" y="36"/>
                  </a:moveTo>
                  <a:cubicBezTo>
                    <a:pt x="134" y="28"/>
                    <a:pt x="152" y="11"/>
                    <a:pt x="177" y="11"/>
                  </a:cubicBezTo>
                  <a:lnTo>
                    <a:pt x="318" y="0"/>
                  </a:lnTo>
                  <a:lnTo>
                    <a:pt x="635" y="0"/>
                  </a:lnTo>
                  <a:lnTo>
                    <a:pt x="726" y="0"/>
                  </a:lnTo>
                  <a:lnTo>
                    <a:pt x="862" y="0"/>
                  </a:lnTo>
                  <a:lnTo>
                    <a:pt x="907" y="45"/>
                  </a:lnTo>
                  <a:lnTo>
                    <a:pt x="907" y="181"/>
                  </a:lnTo>
                  <a:lnTo>
                    <a:pt x="862" y="408"/>
                  </a:lnTo>
                  <a:lnTo>
                    <a:pt x="862" y="499"/>
                  </a:lnTo>
                  <a:lnTo>
                    <a:pt x="817" y="635"/>
                  </a:lnTo>
                  <a:lnTo>
                    <a:pt x="681" y="680"/>
                  </a:lnTo>
                  <a:lnTo>
                    <a:pt x="454" y="680"/>
                  </a:lnTo>
                  <a:lnTo>
                    <a:pt x="272" y="680"/>
                  </a:lnTo>
                  <a:lnTo>
                    <a:pt x="136" y="680"/>
                  </a:lnTo>
                  <a:lnTo>
                    <a:pt x="0" y="589"/>
                  </a:lnTo>
                  <a:lnTo>
                    <a:pt x="46" y="317"/>
                  </a:lnTo>
                  <a:lnTo>
                    <a:pt x="111" y="36"/>
                  </a:lnTo>
                  <a:close/>
                </a:path>
              </a:pathLst>
            </a:custGeom>
            <a:solidFill>
              <a:srgbClr val="FFFF00">
                <a:alpha val="36862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Text Box 33"/>
            <p:cNvSpPr txBox="1"/>
            <p:nvPr/>
          </p:nvSpPr>
          <p:spPr>
            <a:xfrm>
              <a:off x="2971" y="1706"/>
              <a:ext cx="680" cy="225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依赖</a:t>
              </a:r>
            </a:p>
          </p:txBody>
        </p:sp>
        <p:sp>
          <p:nvSpPr>
            <p:cNvPr id="17439" name="Text Box 34"/>
            <p:cNvSpPr txBox="1"/>
            <p:nvPr/>
          </p:nvSpPr>
          <p:spPr>
            <a:xfrm>
              <a:off x="3061" y="2115"/>
              <a:ext cx="680" cy="225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关联</a:t>
              </a:r>
            </a:p>
          </p:txBody>
        </p:sp>
        <p:sp>
          <p:nvSpPr>
            <p:cNvPr id="17440" name="Text Box 35"/>
            <p:cNvSpPr txBox="1"/>
            <p:nvPr/>
          </p:nvSpPr>
          <p:spPr>
            <a:xfrm>
              <a:off x="3061" y="2432"/>
              <a:ext cx="680" cy="225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泛化</a:t>
              </a:r>
            </a:p>
          </p:txBody>
        </p:sp>
        <p:sp>
          <p:nvSpPr>
            <p:cNvPr id="17441" name="Text Box 36"/>
            <p:cNvSpPr txBox="1"/>
            <p:nvPr/>
          </p:nvSpPr>
          <p:spPr>
            <a:xfrm>
              <a:off x="3061" y="2704"/>
              <a:ext cx="680" cy="225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实现</a:t>
              </a:r>
            </a:p>
          </p:txBody>
        </p:sp>
        <p:sp>
          <p:nvSpPr>
            <p:cNvPr id="17442" name="Text Box 37"/>
            <p:cNvSpPr txBox="1"/>
            <p:nvPr/>
          </p:nvSpPr>
          <p:spPr>
            <a:xfrm>
              <a:off x="3923" y="2614"/>
              <a:ext cx="816" cy="320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构件图 </a:t>
              </a:r>
              <a:r>
                <a:rPr lang="en-US" altLang="zh-CN" sz="1400" dirty="0"/>
                <a:t>Component D.</a:t>
              </a:r>
            </a:p>
          </p:txBody>
        </p:sp>
        <p:sp>
          <p:nvSpPr>
            <p:cNvPr id="17443" name="Text Box 38"/>
            <p:cNvSpPr txBox="1"/>
            <p:nvPr/>
          </p:nvSpPr>
          <p:spPr>
            <a:xfrm>
              <a:off x="3787" y="3884"/>
              <a:ext cx="908" cy="18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时序图 </a:t>
              </a:r>
              <a:r>
                <a:rPr lang="en-US" altLang="zh-CN" sz="1400" dirty="0"/>
                <a:t>timing D.</a:t>
              </a:r>
            </a:p>
          </p:txBody>
        </p:sp>
        <p:sp>
          <p:nvSpPr>
            <p:cNvPr id="17444" name="Text Box 39"/>
            <p:cNvSpPr txBox="1"/>
            <p:nvPr/>
          </p:nvSpPr>
          <p:spPr>
            <a:xfrm>
              <a:off x="4830" y="3657"/>
              <a:ext cx="908" cy="454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交互概览图 </a:t>
              </a:r>
              <a:r>
                <a:rPr lang="en-US" altLang="zh-CN" sz="1400" dirty="0"/>
                <a:t>interaction overview D.</a:t>
              </a:r>
            </a:p>
          </p:txBody>
        </p:sp>
        <p:sp>
          <p:nvSpPr>
            <p:cNvPr id="17445" name="Text Box 40"/>
            <p:cNvSpPr txBox="1"/>
            <p:nvPr/>
          </p:nvSpPr>
          <p:spPr>
            <a:xfrm>
              <a:off x="4785" y="2387"/>
              <a:ext cx="863" cy="320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用例图 </a:t>
              </a:r>
              <a:r>
                <a:rPr lang="en-US" altLang="zh-CN" sz="1400" dirty="0"/>
                <a:t>use case D.</a:t>
              </a:r>
            </a:p>
          </p:txBody>
        </p:sp>
        <p:sp>
          <p:nvSpPr>
            <p:cNvPr id="17446" name="Text Box 41"/>
            <p:cNvSpPr txBox="1"/>
            <p:nvPr/>
          </p:nvSpPr>
          <p:spPr>
            <a:xfrm>
              <a:off x="4785" y="2795"/>
              <a:ext cx="908" cy="18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状态图 </a:t>
              </a:r>
              <a:r>
                <a:rPr lang="en-US" altLang="zh-CN" sz="1400" dirty="0"/>
                <a:t>state D.</a:t>
              </a:r>
            </a:p>
          </p:txBody>
        </p:sp>
        <p:sp>
          <p:nvSpPr>
            <p:cNvPr id="17447" name="Text Box 42"/>
            <p:cNvSpPr txBox="1"/>
            <p:nvPr/>
          </p:nvSpPr>
          <p:spPr>
            <a:xfrm>
              <a:off x="3833" y="3022"/>
              <a:ext cx="908" cy="18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活动图</a:t>
              </a:r>
              <a:r>
                <a:rPr lang="en-US" altLang="zh-CN" sz="1400" dirty="0"/>
                <a:t>activity D.</a:t>
              </a:r>
            </a:p>
          </p:txBody>
        </p:sp>
        <p:sp>
          <p:nvSpPr>
            <p:cNvPr id="17448" name="Text Box 43"/>
            <p:cNvSpPr txBox="1"/>
            <p:nvPr/>
          </p:nvSpPr>
          <p:spPr>
            <a:xfrm>
              <a:off x="4785" y="3203"/>
              <a:ext cx="908" cy="320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部署图 </a:t>
              </a:r>
              <a:r>
                <a:rPr lang="en-US" altLang="zh-CN" sz="1400" dirty="0"/>
                <a:t>deployment D.</a:t>
              </a:r>
            </a:p>
          </p:txBody>
        </p:sp>
        <p:sp>
          <p:nvSpPr>
            <p:cNvPr id="17449" name="Text Box 44"/>
            <p:cNvSpPr txBox="1"/>
            <p:nvPr/>
          </p:nvSpPr>
          <p:spPr>
            <a:xfrm>
              <a:off x="3787" y="3339"/>
              <a:ext cx="908" cy="18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制品图 </a:t>
              </a:r>
              <a:r>
                <a:rPr lang="en-US" altLang="zh-CN" sz="1400" dirty="0"/>
                <a:t>artifact D.</a:t>
              </a:r>
            </a:p>
          </p:txBody>
        </p:sp>
        <p:sp>
          <p:nvSpPr>
            <p:cNvPr id="17450" name="Text Box 45"/>
            <p:cNvSpPr txBox="1"/>
            <p:nvPr/>
          </p:nvSpPr>
          <p:spPr>
            <a:xfrm>
              <a:off x="3787" y="3612"/>
              <a:ext cx="908" cy="18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包图</a:t>
              </a:r>
              <a:r>
                <a:rPr lang="en-US" altLang="zh-CN" sz="1400" dirty="0"/>
                <a:t>package D.</a:t>
              </a:r>
            </a:p>
          </p:txBody>
        </p:sp>
        <p:sp>
          <p:nvSpPr>
            <p:cNvPr id="17451" name="Text Box 46"/>
            <p:cNvSpPr txBox="1"/>
            <p:nvPr/>
          </p:nvSpPr>
          <p:spPr>
            <a:xfrm>
              <a:off x="4059" y="1979"/>
              <a:ext cx="908" cy="18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对象图 </a:t>
              </a:r>
              <a:r>
                <a:rPr lang="en-US" altLang="zh-CN" sz="1400" dirty="0"/>
                <a:t>Object D.</a:t>
              </a:r>
            </a:p>
          </p:txBody>
        </p:sp>
        <p:sp>
          <p:nvSpPr>
            <p:cNvPr id="17452" name="Text Box 47"/>
            <p:cNvSpPr txBox="1"/>
            <p:nvPr/>
          </p:nvSpPr>
          <p:spPr>
            <a:xfrm>
              <a:off x="4105" y="1706"/>
              <a:ext cx="908" cy="18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36000" rIns="1800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dirty="0"/>
                <a:t>类图 </a:t>
              </a:r>
              <a:r>
                <a:rPr lang="en-US" altLang="zh-CN" sz="1400" dirty="0"/>
                <a:t>Class D.</a:t>
              </a:r>
            </a:p>
          </p:txBody>
        </p:sp>
        <p:sp>
          <p:nvSpPr>
            <p:cNvPr id="17453" name="Line 48"/>
            <p:cNvSpPr/>
            <p:nvPr/>
          </p:nvSpPr>
          <p:spPr>
            <a:xfrm flipH="1">
              <a:off x="1519" y="935"/>
              <a:ext cx="907" cy="227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54" name="Line 49"/>
            <p:cNvSpPr/>
            <p:nvPr/>
          </p:nvSpPr>
          <p:spPr>
            <a:xfrm>
              <a:off x="2517" y="935"/>
              <a:ext cx="544" cy="27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55" name="Line 50"/>
            <p:cNvSpPr/>
            <p:nvPr/>
          </p:nvSpPr>
          <p:spPr>
            <a:xfrm>
              <a:off x="2789" y="935"/>
              <a:ext cx="1406" cy="27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56" name="Line 51"/>
            <p:cNvSpPr/>
            <p:nvPr/>
          </p:nvSpPr>
          <p:spPr>
            <a:xfrm>
              <a:off x="2653" y="1525"/>
              <a:ext cx="0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7" name="Line 52"/>
            <p:cNvSpPr/>
            <p:nvPr/>
          </p:nvSpPr>
          <p:spPr>
            <a:xfrm>
              <a:off x="2245" y="152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8" name="Line 53"/>
            <p:cNvSpPr/>
            <p:nvPr/>
          </p:nvSpPr>
          <p:spPr>
            <a:xfrm>
              <a:off x="2109" y="1888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59" name="Line 54"/>
            <p:cNvSpPr/>
            <p:nvPr/>
          </p:nvSpPr>
          <p:spPr>
            <a:xfrm>
              <a:off x="2744" y="2296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60" name="Line 55"/>
            <p:cNvSpPr/>
            <p:nvPr/>
          </p:nvSpPr>
          <p:spPr>
            <a:xfrm>
              <a:off x="1338" y="1888"/>
              <a:ext cx="0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61" name="Line 56"/>
            <p:cNvSpPr/>
            <p:nvPr/>
          </p:nvSpPr>
          <p:spPr>
            <a:xfrm>
              <a:off x="431" y="1842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62" name="Line 57"/>
            <p:cNvSpPr/>
            <p:nvPr/>
          </p:nvSpPr>
          <p:spPr>
            <a:xfrm>
              <a:off x="3288" y="1434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63" name="Line 58"/>
            <p:cNvSpPr/>
            <p:nvPr/>
          </p:nvSpPr>
          <p:spPr>
            <a:xfrm>
              <a:off x="4332" y="1434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64" name="Line 59"/>
            <p:cNvSpPr/>
            <p:nvPr/>
          </p:nvSpPr>
          <p:spPr>
            <a:xfrm>
              <a:off x="441" y="1515"/>
              <a:ext cx="22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5" name="Line 60"/>
            <p:cNvSpPr/>
            <p:nvPr/>
          </p:nvSpPr>
          <p:spPr>
            <a:xfrm>
              <a:off x="1247" y="1406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6" name="Line 61"/>
            <p:cNvSpPr/>
            <p:nvPr/>
          </p:nvSpPr>
          <p:spPr>
            <a:xfrm>
              <a:off x="432" y="1524"/>
              <a:ext cx="0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7" name="Line 62"/>
            <p:cNvSpPr/>
            <p:nvPr/>
          </p:nvSpPr>
          <p:spPr>
            <a:xfrm>
              <a:off x="1248" y="150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82689" name="AutoShape 65"/>
          <p:cNvSpPr>
            <a:spLocks noChangeArrowheads="1"/>
          </p:cNvSpPr>
          <p:nvPr/>
        </p:nvSpPr>
        <p:spPr bwMode="gray">
          <a:xfrm>
            <a:off x="468313" y="620713"/>
            <a:ext cx="4608513" cy="1655763"/>
          </a:xfrm>
          <a:prstGeom prst="wedgeRectCallout">
            <a:avLst>
              <a:gd name="adj1" fmla="val -43764"/>
              <a:gd name="adj2" fmla="val 6390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、结构事物总称为类目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(Classifier).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描述结构特征和行为特征的机制。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包括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类、关联、接口、数据类型、信号、构件、用例和子系统。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类是最常见的类目。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2690" name="AutoShape 66"/>
          <p:cNvSpPr>
            <a:spLocks noChangeArrowheads="1"/>
          </p:cNvSpPr>
          <p:nvPr/>
        </p:nvSpPr>
        <p:spPr bwMode="gray">
          <a:xfrm>
            <a:off x="1116013" y="2492375"/>
            <a:ext cx="5256213" cy="1152525"/>
          </a:xfrm>
          <a:prstGeom prst="cloudCallout">
            <a:avLst>
              <a:gd name="adj1" fmla="val -46227"/>
              <a:gd name="adj2" fmla="val 69972"/>
            </a:avLst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、接口：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一组操作的集合，描述了类和构件提供的服务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2691" name="AutoShape 67"/>
          <p:cNvSpPr>
            <a:spLocks noChangeArrowheads="1"/>
          </p:cNvSpPr>
          <p:nvPr/>
        </p:nvSpPr>
        <p:spPr bwMode="gray">
          <a:xfrm>
            <a:off x="5256213" y="927100"/>
            <a:ext cx="3313113" cy="523875"/>
          </a:xfrm>
          <a:prstGeom prst="wedgeEllipseCallout">
            <a:avLst>
              <a:gd name="adj1" fmla="val -39347"/>
              <a:gd name="adj2" fmla="val 1300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、高级关系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2692" name="AutoShape 68"/>
          <p:cNvSpPr>
            <a:spLocks noChangeArrowheads="1"/>
          </p:cNvSpPr>
          <p:nvPr/>
        </p:nvSpPr>
        <p:spPr bwMode="gray">
          <a:xfrm>
            <a:off x="2965450" y="5756275"/>
            <a:ext cx="2628900" cy="350838"/>
          </a:xfrm>
          <a:prstGeom prst="wedgeRoundRectCallout">
            <a:avLst>
              <a:gd name="adj1" fmla="val -32600"/>
              <a:gd name="adj2" fmla="val -514137"/>
              <a:gd name="adj3" fmla="val 16667"/>
            </a:avLst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、包的一些概念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79400" y="2774950"/>
              <a:ext cx="488950" cy="1079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79400" y="2774950"/>
                <a:ext cx="4889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1828800" y="2914650"/>
              <a:ext cx="514350" cy="1079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828800" y="2914650"/>
                <a:ext cx="514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/>
              <p14:cNvContentPartPr/>
              <p14:nvPr/>
            </p14:nvContentPartPr>
            <p14:xfrm>
              <a:off x="3067050" y="2895600"/>
              <a:ext cx="508000" cy="133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3067050" y="2895600"/>
                <a:ext cx="5080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墨迹 4"/>
              <p14:cNvContentPartPr/>
              <p14:nvPr/>
            </p14:nvContentPartPr>
            <p14:xfrm>
              <a:off x="5022850" y="2692400"/>
              <a:ext cx="666750" cy="374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5022850" y="2692400"/>
                <a:ext cx="6667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墨迹 5"/>
              <p14:cNvContentPartPr/>
              <p14:nvPr/>
            </p14:nvContentPartPr>
            <p14:xfrm>
              <a:off x="5092700" y="3321050"/>
              <a:ext cx="622300" cy="355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5092700" y="3321050"/>
                <a:ext cx="6223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墨迹 6"/>
              <p14:cNvContentPartPr/>
              <p14:nvPr/>
            </p14:nvContentPartPr>
            <p14:xfrm>
              <a:off x="5124450" y="3822700"/>
              <a:ext cx="603250" cy="3619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5124450" y="3822700"/>
                <a:ext cx="6032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墨迹 7"/>
              <p14:cNvContentPartPr/>
              <p14:nvPr/>
            </p14:nvContentPartPr>
            <p14:xfrm>
              <a:off x="5054600" y="4311650"/>
              <a:ext cx="673100" cy="381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6"/>
            </p:blipFill>
            <p:spPr>
              <a:xfrm>
                <a:off x="5054600" y="4311650"/>
                <a:ext cx="6731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墨迹 8"/>
              <p14:cNvContentPartPr/>
              <p14:nvPr/>
            </p14:nvContentPartPr>
            <p14:xfrm>
              <a:off x="6737350" y="2952750"/>
              <a:ext cx="292100" cy="19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8"/>
            </p:blipFill>
            <p:spPr>
              <a:xfrm>
                <a:off x="6737350" y="2952750"/>
                <a:ext cx="292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墨迹 9"/>
              <p14:cNvContentPartPr/>
              <p14:nvPr/>
            </p14:nvContentPartPr>
            <p14:xfrm>
              <a:off x="6559550" y="3302000"/>
              <a:ext cx="4508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0"/>
            </p:blipFill>
            <p:spPr>
              <a:xfrm>
                <a:off x="6559550" y="3302000"/>
                <a:ext cx="450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墨迹 10"/>
              <p14:cNvContentPartPr/>
              <p14:nvPr/>
            </p14:nvContentPartPr>
            <p14:xfrm>
              <a:off x="7759700" y="3968750"/>
              <a:ext cx="482600" cy="57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2"/>
            </p:blipFill>
            <p:spPr>
              <a:xfrm>
                <a:off x="7759700" y="3968750"/>
                <a:ext cx="4826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墨迹 11"/>
              <p14:cNvContentPartPr/>
              <p14:nvPr/>
            </p14:nvContentPartPr>
            <p14:xfrm>
              <a:off x="6731000" y="4337050"/>
              <a:ext cx="558800" cy="44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4"/>
            </p:blipFill>
            <p:spPr>
              <a:xfrm>
                <a:off x="6731000" y="4337050"/>
                <a:ext cx="5588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墨迹 12"/>
              <p14:cNvContentPartPr/>
              <p14:nvPr/>
            </p14:nvContentPartPr>
            <p14:xfrm>
              <a:off x="7785100" y="4641850"/>
              <a:ext cx="501650" cy="69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6"/>
            </p:blipFill>
            <p:spPr>
              <a:xfrm>
                <a:off x="7785100" y="4641850"/>
                <a:ext cx="5016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墨迹 13"/>
              <p14:cNvContentPartPr/>
              <p14:nvPr/>
            </p14:nvContentPartPr>
            <p14:xfrm>
              <a:off x="7969250" y="5257800"/>
              <a:ext cx="647700" cy="2540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8"/>
            </p:blipFill>
            <p:spPr>
              <a:xfrm>
                <a:off x="7969250" y="5257800"/>
                <a:ext cx="647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墨迹 14"/>
              <p14:cNvContentPartPr/>
              <p14:nvPr/>
            </p14:nvContentPartPr>
            <p14:xfrm>
              <a:off x="7988300" y="6007100"/>
              <a:ext cx="774700" cy="571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0"/>
            </p:blipFill>
            <p:spPr>
              <a:xfrm>
                <a:off x="7988300" y="6007100"/>
                <a:ext cx="7747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墨迹 15"/>
              <p14:cNvContentPartPr/>
              <p14:nvPr/>
            </p14:nvContentPartPr>
            <p14:xfrm>
              <a:off x="6191250" y="5041900"/>
              <a:ext cx="457200" cy="44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2"/>
            </p:blipFill>
            <p:spPr>
              <a:xfrm>
                <a:off x="6191250" y="5041900"/>
                <a:ext cx="457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墨迹 16"/>
              <p14:cNvContentPartPr/>
              <p14:nvPr/>
            </p14:nvContentPartPr>
            <p14:xfrm>
              <a:off x="6102350" y="5524500"/>
              <a:ext cx="463550" cy="50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4"/>
            </p:blipFill>
            <p:spPr>
              <a:xfrm>
                <a:off x="6102350" y="5524500"/>
                <a:ext cx="463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" name="墨迹 17"/>
              <p14:cNvContentPartPr/>
              <p14:nvPr/>
            </p14:nvContentPartPr>
            <p14:xfrm>
              <a:off x="6159500" y="5899150"/>
              <a:ext cx="387350" cy="31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6"/>
            </p:blipFill>
            <p:spPr>
              <a:xfrm>
                <a:off x="6159500" y="5899150"/>
                <a:ext cx="387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墨迹 18"/>
              <p14:cNvContentPartPr/>
              <p14:nvPr/>
            </p14:nvContentPartPr>
            <p14:xfrm>
              <a:off x="6153150" y="6369050"/>
              <a:ext cx="565150" cy="444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8"/>
            </p:blipFill>
            <p:spPr>
              <a:xfrm>
                <a:off x="6153150" y="6369050"/>
                <a:ext cx="5651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" name="墨迹 19"/>
              <p14:cNvContentPartPr/>
              <p14:nvPr/>
            </p14:nvContentPartPr>
            <p14:xfrm>
              <a:off x="342900" y="3219450"/>
              <a:ext cx="406400" cy="3683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0"/>
            </p:blipFill>
            <p:spPr>
              <a:xfrm>
                <a:off x="342900" y="3219450"/>
                <a:ext cx="4064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" name="墨迹 20"/>
              <p14:cNvContentPartPr/>
              <p14:nvPr/>
            </p14:nvContentPartPr>
            <p14:xfrm>
              <a:off x="539750" y="3632200"/>
              <a:ext cx="431800" cy="2540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2"/>
            </p:blipFill>
            <p:spPr>
              <a:xfrm>
                <a:off x="539750" y="3632200"/>
                <a:ext cx="4318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墨迹 21"/>
              <p14:cNvContentPartPr/>
              <p14:nvPr/>
            </p14:nvContentPartPr>
            <p14:xfrm>
              <a:off x="603250" y="4349750"/>
              <a:ext cx="469900" cy="260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4"/>
            </p:blipFill>
            <p:spPr>
              <a:xfrm>
                <a:off x="603250" y="4349750"/>
                <a:ext cx="4699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墨迹 22"/>
              <p14:cNvContentPartPr/>
              <p14:nvPr/>
            </p14:nvContentPartPr>
            <p14:xfrm>
              <a:off x="514350" y="4927600"/>
              <a:ext cx="539750" cy="3365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6"/>
            </p:blipFill>
            <p:spPr>
              <a:xfrm>
                <a:off x="514350" y="4927600"/>
                <a:ext cx="5397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4" name="墨迹 23"/>
              <p14:cNvContentPartPr/>
              <p14:nvPr/>
            </p14:nvContentPartPr>
            <p14:xfrm>
              <a:off x="552450" y="5473700"/>
              <a:ext cx="533400" cy="3492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8"/>
            </p:blipFill>
            <p:spPr>
              <a:xfrm>
                <a:off x="552450" y="5473700"/>
                <a:ext cx="5334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5" name="墨迹 24"/>
              <p14:cNvContentPartPr/>
              <p14:nvPr/>
            </p14:nvContentPartPr>
            <p14:xfrm>
              <a:off x="342900" y="6115050"/>
              <a:ext cx="406400" cy="3238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0"/>
            </p:blipFill>
            <p:spPr>
              <a:xfrm>
                <a:off x="342900" y="6115050"/>
                <a:ext cx="4064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6" name="墨迹 25"/>
              <p14:cNvContentPartPr/>
              <p14:nvPr/>
            </p14:nvContentPartPr>
            <p14:xfrm>
              <a:off x="1701800" y="5111750"/>
              <a:ext cx="120650" cy="635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2"/>
            </p:blipFill>
            <p:spPr>
              <a:xfrm>
                <a:off x="1701800" y="5111750"/>
                <a:ext cx="120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7" name="墨迹 26"/>
              <p14:cNvContentPartPr/>
              <p14:nvPr/>
            </p14:nvContentPartPr>
            <p14:xfrm>
              <a:off x="1746250" y="5092700"/>
              <a:ext cx="444500" cy="3365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4"/>
            </p:blipFill>
            <p:spPr>
              <a:xfrm>
                <a:off x="1746250" y="5092700"/>
                <a:ext cx="4445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8" name="墨迹 27"/>
              <p14:cNvContentPartPr/>
              <p14:nvPr/>
            </p14:nvContentPartPr>
            <p14:xfrm>
              <a:off x="1771650" y="5721350"/>
              <a:ext cx="488950" cy="3937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6"/>
            </p:blipFill>
            <p:spPr>
              <a:xfrm>
                <a:off x="1771650" y="5721350"/>
                <a:ext cx="4889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9" name="墨迹 28"/>
              <p14:cNvContentPartPr/>
              <p14:nvPr/>
            </p14:nvContentPartPr>
            <p14:xfrm>
              <a:off x="2044700" y="3200400"/>
              <a:ext cx="488950" cy="349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8"/>
            </p:blipFill>
            <p:spPr>
              <a:xfrm>
                <a:off x="2044700" y="3200400"/>
                <a:ext cx="4889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0" name="墨迹 29"/>
              <p14:cNvContentPartPr/>
              <p14:nvPr/>
            </p14:nvContentPartPr>
            <p14:xfrm>
              <a:off x="2089150" y="3714750"/>
              <a:ext cx="635000" cy="387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0"/>
            </p:blipFill>
            <p:spPr>
              <a:xfrm>
                <a:off x="2089150" y="3714750"/>
                <a:ext cx="6350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1" name="墨迹 30"/>
              <p14:cNvContentPartPr/>
              <p14:nvPr/>
            </p14:nvContentPartPr>
            <p14:xfrm>
              <a:off x="1695450" y="4292600"/>
              <a:ext cx="501650" cy="4254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2"/>
            </p:blipFill>
            <p:spPr>
              <a:xfrm>
                <a:off x="1695450" y="4292600"/>
                <a:ext cx="5016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2" name="墨迹 31"/>
              <p14:cNvContentPartPr/>
              <p14:nvPr/>
            </p14:nvContentPartPr>
            <p14:xfrm>
              <a:off x="3213100" y="3968750"/>
              <a:ext cx="342900" cy="3429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4"/>
            </p:blipFill>
            <p:spPr>
              <a:xfrm>
                <a:off x="3213100" y="3968750"/>
                <a:ext cx="3429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3" name="墨迹 32"/>
              <p14:cNvContentPartPr/>
              <p14:nvPr/>
            </p14:nvContentPartPr>
            <p14:xfrm>
              <a:off x="3733800" y="4629150"/>
              <a:ext cx="457200" cy="3810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6"/>
            </p:blipFill>
            <p:spPr>
              <a:xfrm>
                <a:off x="3733800" y="4629150"/>
                <a:ext cx="4572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4" name="墨迹 33"/>
              <p14:cNvContentPartPr/>
              <p14:nvPr/>
            </p14:nvContentPartPr>
            <p14:xfrm>
              <a:off x="977900" y="850900"/>
              <a:ext cx="1003300" cy="1587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8"/>
            </p:blipFill>
            <p:spPr>
              <a:xfrm>
                <a:off x="977900" y="850900"/>
                <a:ext cx="10033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5" name="墨迹 34"/>
              <p14:cNvContentPartPr/>
              <p14:nvPr/>
            </p14:nvContentPartPr>
            <p14:xfrm>
              <a:off x="2692400" y="571500"/>
              <a:ext cx="628650" cy="4445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0"/>
            </p:blipFill>
            <p:spPr>
              <a:xfrm>
                <a:off x="2692400" y="571500"/>
                <a:ext cx="6286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6" name="墨迹 35"/>
              <p14:cNvContentPartPr/>
              <p14:nvPr/>
            </p14:nvContentPartPr>
            <p14:xfrm>
              <a:off x="1003300" y="1092200"/>
              <a:ext cx="463550" cy="76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2"/>
            </p:blipFill>
            <p:spPr>
              <a:xfrm>
                <a:off x="1003300" y="1092200"/>
                <a:ext cx="4635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7" name="墨迹 36"/>
              <p14:cNvContentPartPr/>
              <p14:nvPr/>
            </p14:nvContentPartPr>
            <p14:xfrm>
              <a:off x="2019300" y="1117600"/>
              <a:ext cx="457200" cy="635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4"/>
            </p:blipFill>
            <p:spPr>
              <a:xfrm>
                <a:off x="2019300" y="1117600"/>
                <a:ext cx="4572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8" name="墨迹 37"/>
              <p14:cNvContentPartPr/>
              <p14:nvPr/>
            </p14:nvContentPartPr>
            <p14:xfrm>
              <a:off x="933450" y="1346200"/>
              <a:ext cx="266700" cy="571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6"/>
            </p:blipFill>
            <p:spPr>
              <a:xfrm>
                <a:off x="933450" y="1346200"/>
                <a:ext cx="2667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9" name="墨迹 38"/>
              <p14:cNvContentPartPr/>
              <p14:nvPr/>
            </p14:nvContentPartPr>
            <p14:xfrm>
              <a:off x="1397000" y="1390650"/>
              <a:ext cx="304800" cy="508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8"/>
            </p:blipFill>
            <p:spPr>
              <a:xfrm>
                <a:off x="1397000" y="1390650"/>
                <a:ext cx="304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0" name="墨迹 39"/>
              <p14:cNvContentPartPr/>
              <p14:nvPr/>
            </p14:nvContentPartPr>
            <p14:xfrm>
              <a:off x="1987550" y="1403350"/>
              <a:ext cx="381000" cy="508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80"/>
            </p:blipFill>
            <p:spPr>
              <a:xfrm>
                <a:off x="1987550" y="1403350"/>
                <a:ext cx="381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1" name="墨迹 40"/>
              <p14:cNvContentPartPr/>
              <p14:nvPr/>
            </p14:nvContentPartPr>
            <p14:xfrm>
              <a:off x="2673350" y="1377950"/>
              <a:ext cx="736600" cy="762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2"/>
            </p:blipFill>
            <p:spPr>
              <a:xfrm>
                <a:off x="2673350" y="1377950"/>
                <a:ext cx="7366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2" name="墨迹 41"/>
              <p14:cNvContentPartPr/>
              <p14:nvPr/>
            </p14:nvContentPartPr>
            <p14:xfrm>
              <a:off x="3778250" y="1390650"/>
              <a:ext cx="273050" cy="571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4"/>
            </p:blipFill>
            <p:spPr>
              <a:xfrm>
                <a:off x="3778250" y="1390650"/>
                <a:ext cx="273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3" name="墨迹 42"/>
              <p14:cNvContentPartPr/>
              <p14:nvPr/>
            </p14:nvContentPartPr>
            <p14:xfrm>
              <a:off x="4470400" y="1397000"/>
              <a:ext cx="190500" cy="825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6"/>
            </p:blipFill>
            <p:spPr>
              <a:xfrm>
                <a:off x="4470400" y="1397000"/>
                <a:ext cx="1905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4" name="墨迹 43"/>
              <p14:cNvContentPartPr/>
              <p14:nvPr/>
            </p14:nvContentPartPr>
            <p14:xfrm>
              <a:off x="533400" y="1600200"/>
              <a:ext cx="444500" cy="698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8"/>
            </p:blipFill>
            <p:spPr>
              <a:xfrm>
                <a:off x="533400" y="1600200"/>
                <a:ext cx="4445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5" name="墨迹 44"/>
              <p14:cNvContentPartPr/>
              <p14:nvPr/>
            </p14:nvContentPartPr>
            <p14:xfrm>
              <a:off x="1358900" y="1562100"/>
              <a:ext cx="679450" cy="762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90"/>
            </p:blipFill>
            <p:spPr>
              <a:xfrm>
                <a:off x="1358900" y="1562100"/>
                <a:ext cx="679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6" name="墨迹 45"/>
              <p14:cNvContentPartPr/>
              <p14:nvPr/>
            </p14:nvContentPartPr>
            <p14:xfrm>
              <a:off x="5346700" y="279400"/>
              <a:ext cx="95250" cy="2667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2"/>
            </p:blipFill>
            <p:spPr>
              <a:xfrm>
                <a:off x="5346700" y="279400"/>
                <a:ext cx="952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7" name="墨迹 46"/>
              <p14:cNvContentPartPr/>
              <p14:nvPr/>
            </p14:nvContentPartPr>
            <p14:xfrm>
              <a:off x="5441950" y="317500"/>
              <a:ext cx="114300" cy="381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4"/>
            </p:blipFill>
            <p:spPr>
              <a:xfrm>
                <a:off x="5441950" y="317500"/>
                <a:ext cx="114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8" name="墨迹 47"/>
              <p14:cNvContentPartPr/>
              <p14:nvPr/>
            </p14:nvContentPartPr>
            <p14:xfrm>
              <a:off x="5562600" y="298450"/>
              <a:ext cx="25400" cy="635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6"/>
            </p:blipFill>
            <p:spPr>
              <a:xfrm>
                <a:off x="5562600" y="298450"/>
                <a:ext cx="25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49" name="墨迹 48"/>
              <p14:cNvContentPartPr/>
              <p14:nvPr/>
            </p14:nvContentPartPr>
            <p14:xfrm>
              <a:off x="5505450" y="349250"/>
              <a:ext cx="114300" cy="444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8"/>
            </p:blipFill>
            <p:spPr>
              <a:xfrm>
                <a:off x="5505450" y="349250"/>
                <a:ext cx="114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0" name="墨迹 49"/>
              <p14:cNvContentPartPr/>
              <p14:nvPr/>
            </p14:nvContentPartPr>
            <p14:xfrm>
              <a:off x="5505450" y="368300"/>
              <a:ext cx="44450" cy="1270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100"/>
            </p:blipFill>
            <p:spPr>
              <a:xfrm>
                <a:off x="5505450" y="368300"/>
                <a:ext cx="444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1" name="墨迹 50"/>
              <p14:cNvContentPartPr/>
              <p14:nvPr/>
            </p14:nvContentPartPr>
            <p14:xfrm>
              <a:off x="5499100" y="450850"/>
              <a:ext cx="133350" cy="571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2"/>
            </p:blipFill>
            <p:spPr>
              <a:xfrm>
                <a:off x="5499100" y="450850"/>
                <a:ext cx="1333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2" name="墨迹 51"/>
              <p14:cNvContentPartPr/>
              <p14:nvPr/>
            </p14:nvContentPartPr>
            <p14:xfrm>
              <a:off x="5734050" y="342900"/>
              <a:ext cx="127000" cy="317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4"/>
            </p:blipFill>
            <p:spPr>
              <a:xfrm>
                <a:off x="5734050" y="342900"/>
                <a:ext cx="127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3" name="墨迹 52"/>
              <p14:cNvContentPartPr/>
              <p14:nvPr/>
            </p14:nvContentPartPr>
            <p14:xfrm>
              <a:off x="5803900" y="279400"/>
              <a:ext cx="25400" cy="2095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6"/>
            </p:blipFill>
            <p:spPr>
              <a:xfrm>
                <a:off x="5803900" y="279400"/>
                <a:ext cx="254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4" name="墨迹 53"/>
              <p14:cNvContentPartPr/>
              <p14:nvPr/>
            </p14:nvContentPartPr>
            <p14:xfrm>
              <a:off x="5727700" y="374650"/>
              <a:ext cx="63500" cy="698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8"/>
            </p:blipFill>
            <p:spPr>
              <a:xfrm>
                <a:off x="5727700" y="374650"/>
                <a:ext cx="635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5" name="墨迹 54"/>
              <p14:cNvContentPartPr/>
              <p14:nvPr/>
            </p14:nvContentPartPr>
            <p14:xfrm>
              <a:off x="5784850" y="368300"/>
              <a:ext cx="50800" cy="508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10"/>
            </p:blipFill>
            <p:spPr>
              <a:xfrm>
                <a:off x="5784850" y="368300"/>
                <a:ext cx="50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6" name="墨迹 55"/>
              <p14:cNvContentPartPr/>
              <p14:nvPr/>
            </p14:nvContentPartPr>
            <p14:xfrm>
              <a:off x="5867400" y="285750"/>
              <a:ext cx="196850" cy="2540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2"/>
            </p:blipFill>
            <p:spPr>
              <a:xfrm>
                <a:off x="5867400" y="285750"/>
                <a:ext cx="1968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7" name="墨迹 56"/>
              <p14:cNvContentPartPr/>
              <p14:nvPr/>
            </p14:nvContentPartPr>
            <p14:xfrm>
              <a:off x="6197600" y="203200"/>
              <a:ext cx="241300" cy="635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4"/>
            </p:blipFill>
            <p:spPr>
              <a:xfrm>
                <a:off x="6197600" y="203200"/>
                <a:ext cx="2413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58" name="墨迹 57"/>
              <p14:cNvContentPartPr/>
              <p14:nvPr/>
            </p14:nvContentPartPr>
            <p14:xfrm>
              <a:off x="6254750" y="76200"/>
              <a:ext cx="114300" cy="6159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6"/>
            </p:blipFill>
            <p:spPr>
              <a:xfrm>
                <a:off x="6254750" y="76200"/>
                <a:ext cx="11430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9" name="墨迹 58"/>
              <p14:cNvContentPartPr/>
              <p14:nvPr/>
            </p14:nvContentPartPr>
            <p14:xfrm>
              <a:off x="6235700" y="349250"/>
              <a:ext cx="360" cy="25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8"/>
            </p:blipFill>
            <p:spPr>
              <a:xfrm>
                <a:off x="6235700" y="349250"/>
                <a:ext cx="36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0" name="墨迹 59"/>
              <p14:cNvContentPartPr/>
              <p14:nvPr/>
            </p14:nvContentPartPr>
            <p14:xfrm>
              <a:off x="6242050" y="292100"/>
              <a:ext cx="158750" cy="2413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20"/>
            </p:blipFill>
            <p:spPr>
              <a:xfrm>
                <a:off x="6242050" y="292100"/>
                <a:ext cx="1587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1" name="墨迹 60"/>
              <p14:cNvContentPartPr/>
              <p14:nvPr/>
            </p14:nvContentPartPr>
            <p14:xfrm>
              <a:off x="6496050" y="336550"/>
              <a:ext cx="152400" cy="1206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2"/>
            </p:blipFill>
            <p:spPr>
              <a:xfrm>
                <a:off x="6496050" y="336550"/>
                <a:ext cx="1524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2" name="墨迹 61"/>
              <p14:cNvContentPartPr/>
              <p14:nvPr/>
            </p14:nvContentPartPr>
            <p14:xfrm>
              <a:off x="6572250" y="330200"/>
              <a:ext cx="31750" cy="1460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4"/>
            </p:blipFill>
            <p:spPr>
              <a:xfrm>
                <a:off x="6572250" y="330200"/>
                <a:ext cx="317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3" name="墨迹 62"/>
              <p14:cNvContentPartPr/>
              <p14:nvPr/>
            </p14:nvContentPartPr>
            <p14:xfrm>
              <a:off x="6667500" y="247650"/>
              <a:ext cx="165100" cy="2794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6"/>
            </p:blipFill>
            <p:spPr>
              <a:xfrm>
                <a:off x="6667500" y="247650"/>
                <a:ext cx="1651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4" name="墨迹 63"/>
              <p14:cNvContentPartPr/>
              <p14:nvPr/>
            </p14:nvContentPartPr>
            <p14:xfrm>
              <a:off x="6534150" y="336550"/>
              <a:ext cx="254000" cy="2476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8"/>
            </p:blipFill>
            <p:spPr>
              <a:xfrm>
                <a:off x="6534150" y="336550"/>
                <a:ext cx="2540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5" name="墨迹 64"/>
              <p14:cNvContentPartPr/>
              <p14:nvPr/>
            </p14:nvContentPartPr>
            <p14:xfrm>
              <a:off x="5537200" y="673100"/>
              <a:ext cx="25400" cy="444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30"/>
            </p:blipFill>
            <p:spPr>
              <a:xfrm>
                <a:off x="5537200" y="673100"/>
                <a:ext cx="25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6" name="墨迹 65"/>
              <p14:cNvContentPartPr/>
              <p14:nvPr/>
            </p14:nvContentPartPr>
            <p14:xfrm>
              <a:off x="5511800" y="647700"/>
              <a:ext cx="133350" cy="2032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2"/>
            </p:blipFill>
            <p:spPr>
              <a:xfrm>
                <a:off x="5511800" y="647700"/>
                <a:ext cx="133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67" name="墨迹 66"/>
              <p14:cNvContentPartPr/>
              <p14:nvPr/>
            </p14:nvContentPartPr>
            <p14:xfrm>
              <a:off x="5524500" y="762000"/>
              <a:ext cx="120650" cy="698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4"/>
            </p:blipFill>
            <p:spPr>
              <a:xfrm>
                <a:off x="5524500" y="762000"/>
                <a:ext cx="1206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68" name="墨迹 67"/>
              <p14:cNvContentPartPr/>
              <p14:nvPr/>
            </p14:nvContentPartPr>
            <p14:xfrm>
              <a:off x="5473700" y="844550"/>
              <a:ext cx="25400" cy="1651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6"/>
            </p:blipFill>
            <p:spPr>
              <a:xfrm>
                <a:off x="5473700" y="844550"/>
                <a:ext cx="254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69" name="墨迹 68"/>
              <p14:cNvContentPartPr/>
              <p14:nvPr/>
            </p14:nvContentPartPr>
            <p14:xfrm>
              <a:off x="5505450" y="901700"/>
              <a:ext cx="120650" cy="1397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8"/>
            </p:blipFill>
            <p:spPr>
              <a:xfrm>
                <a:off x="5505450" y="901700"/>
                <a:ext cx="1206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0" name="墨迹 69"/>
              <p14:cNvContentPartPr/>
              <p14:nvPr/>
            </p14:nvContentPartPr>
            <p14:xfrm>
              <a:off x="5657850" y="882650"/>
              <a:ext cx="19050" cy="571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40"/>
            </p:blipFill>
            <p:spPr>
              <a:xfrm>
                <a:off x="5657850" y="882650"/>
                <a:ext cx="19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1" name="墨迹 70"/>
              <p14:cNvContentPartPr/>
              <p14:nvPr/>
            </p14:nvContentPartPr>
            <p14:xfrm>
              <a:off x="5784850" y="736600"/>
              <a:ext cx="50800" cy="127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42"/>
            </p:blipFill>
            <p:spPr>
              <a:xfrm>
                <a:off x="5784850" y="736600"/>
                <a:ext cx="508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2" name="墨迹 71"/>
              <p14:cNvContentPartPr/>
              <p14:nvPr/>
            </p14:nvContentPartPr>
            <p14:xfrm>
              <a:off x="5740400" y="812800"/>
              <a:ext cx="76200" cy="63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4"/>
            </p:blipFill>
            <p:spPr>
              <a:xfrm>
                <a:off x="5740400" y="812800"/>
                <a:ext cx="762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3" name="墨迹 72"/>
              <p14:cNvContentPartPr/>
              <p14:nvPr/>
            </p14:nvContentPartPr>
            <p14:xfrm>
              <a:off x="5803900" y="749300"/>
              <a:ext cx="19050" cy="2349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6"/>
            </p:blipFill>
            <p:spPr>
              <a:xfrm>
                <a:off x="5803900" y="749300"/>
                <a:ext cx="19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4" name="墨迹 73"/>
              <p14:cNvContentPartPr/>
              <p14:nvPr/>
            </p14:nvContentPartPr>
            <p14:xfrm>
              <a:off x="5746750" y="863600"/>
              <a:ext cx="50800" cy="317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8"/>
            </p:blipFill>
            <p:spPr>
              <a:xfrm>
                <a:off x="5746750" y="863600"/>
                <a:ext cx="50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5" name="墨迹 74"/>
              <p14:cNvContentPartPr/>
              <p14:nvPr/>
            </p14:nvContentPartPr>
            <p14:xfrm>
              <a:off x="5765800" y="857250"/>
              <a:ext cx="50800" cy="317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50"/>
            </p:blipFill>
            <p:spPr>
              <a:xfrm>
                <a:off x="5765800" y="857250"/>
                <a:ext cx="50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6" name="墨迹 75"/>
              <p14:cNvContentPartPr/>
              <p14:nvPr/>
            </p14:nvContentPartPr>
            <p14:xfrm>
              <a:off x="5905500" y="717550"/>
              <a:ext cx="177800" cy="2730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52"/>
            </p:blipFill>
            <p:spPr>
              <a:xfrm>
                <a:off x="5905500" y="717550"/>
                <a:ext cx="1778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77" name="墨迹 76"/>
              <p14:cNvContentPartPr/>
              <p14:nvPr/>
            </p14:nvContentPartPr>
            <p14:xfrm>
              <a:off x="6216650" y="762000"/>
              <a:ext cx="12700" cy="254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4"/>
            </p:blipFill>
            <p:spPr>
              <a:xfrm>
                <a:off x="6216650" y="762000"/>
                <a:ext cx="12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78" name="墨迹 77"/>
              <p14:cNvContentPartPr/>
              <p14:nvPr/>
            </p14:nvContentPartPr>
            <p14:xfrm>
              <a:off x="6159500" y="749300"/>
              <a:ext cx="120650" cy="1968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6"/>
            </p:blipFill>
            <p:spPr>
              <a:xfrm>
                <a:off x="6159500" y="749300"/>
                <a:ext cx="1206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79" name="墨迹 78"/>
              <p14:cNvContentPartPr/>
              <p14:nvPr/>
            </p14:nvContentPartPr>
            <p14:xfrm>
              <a:off x="6121400" y="793750"/>
              <a:ext cx="247650" cy="1905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8"/>
            </p:blipFill>
            <p:spPr>
              <a:xfrm>
                <a:off x="6121400" y="793750"/>
                <a:ext cx="2476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0" name="墨迹 79"/>
              <p14:cNvContentPartPr/>
              <p14:nvPr/>
            </p14:nvContentPartPr>
            <p14:xfrm>
              <a:off x="6477000" y="755650"/>
              <a:ext cx="25400" cy="508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60"/>
            </p:blipFill>
            <p:spPr>
              <a:xfrm>
                <a:off x="6477000" y="755650"/>
                <a:ext cx="254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1" name="墨迹 80"/>
              <p14:cNvContentPartPr/>
              <p14:nvPr/>
            </p14:nvContentPartPr>
            <p14:xfrm>
              <a:off x="6445250" y="768350"/>
              <a:ext cx="133350" cy="635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62"/>
            </p:blipFill>
            <p:spPr>
              <a:xfrm>
                <a:off x="6445250" y="768350"/>
                <a:ext cx="133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2" name="墨迹 81"/>
              <p14:cNvContentPartPr/>
              <p14:nvPr/>
            </p14:nvContentPartPr>
            <p14:xfrm>
              <a:off x="6521450" y="730250"/>
              <a:ext cx="25400" cy="1905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4"/>
            </p:blipFill>
            <p:spPr>
              <a:xfrm>
                <a:off x="6521450" y="730250"/>
                <a:ext cx="25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3" name="墨迹 82"/>
              <p14:cNvContentPartPr/>
              <p14:nvPr/>
            </p14:nvContentPartPr>
            <p14:xfrm>
              <a:off x="6457950" y="831850"/>
              <a:ext cx="50800" cy="317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6"/>
            </p:blipFill>
            <p:spPr>
              <a:xfrm>
                <a:off x="6457950" y="831850"/>
                <a:ext cx="50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4" name="墨迹 83"/>
              <p14:cNvContentPartPr/>
              <p14:nvPr/>
            </p14:nvContentPartPr>
            <p14:xfrm>
              <a:off x="6502400" y="800100"/>
              <a:ext cx="127000" cy="698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8"/>
            </p:blipFill>
            <p:spPr>
              <a:xfrm>
                <a:off x="6502400" y="800100"/>
                <a:ext cx="1270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5" name="墨迹 84"/>
              <p14:cNvContentPartPr/>
              <p14:nvPr/>
            </p14:nvContentPartPr>
            <p14:xfrm>
              <a:off x="6464300" y="882650"/>
              <a:ext cx="95250" cy="190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70"/>
            </p:blipFill>
            <p:spPr>
              <a:xfrm>
                <a:off x="6464300" y="882650"/>
                <a:ext cx="95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86" name="墨迹 85"/>
              <p14:cNvContentPartPr/>
              <p14:nvPr/>
            </p14:nvContentPartPr>
            <p14:xfrm>
              <a:off x="6483350" y="857250"/>
              <a:ext cx="101600" cy="1206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72"/>
            </p:blipFill>
            <p:spPr>
              <a:xfrm>
                <a:off x="6483350" y="857250"/>
                <a:ext cx="1016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87" name="墨迹 86"/>
              <p14:cNvContentPartPr/>
              <p14:nvPr/>
            </p14:nvContentPartPr>
            <p14:xfrm>
              <a:off x="6527800" y="908050"/>
              <a:ext cx="165100" cy="635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4"/>
            </p:blipFill>
            <p:spPr>
              <a:xfrm>
                <a:off x="6527800" y="908050"/>
                <a:ext cx="165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88" name="墨迹 87"/>
              <p14:cNvContentPartPr/>
              <p14:nvPr/>
            </p14:nvContentPartPr>
            <p14:xfrm>
              <a:off x="6750050" y="742950"/>
              <a:ext cx="25400" cy="2413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6"/>
            </p:blipFill>
            <p:spPr>
              <a:xfrm>
                <a:off x="6750050" y="742950"/>
                <a:ext cx="254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89" name="墨迹 88"/>
              <p14:cNvContentPartPr/>
              <p14:nvPr/>
            </p14:nvContentPartPr>
            <p14:xfrm>
              <a:off x="6769100" y="730250"/>
              <a:ext cx="139700" cy="2476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8"/>
            </p:blipFill>
            <p:spPr>
              <a:xfrm>
                <a:off x="6769100" y="730250"/>
                <a:ext cx="1397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0" name="墨迹 89"/>
              <p14:cNvContentPartPr/>
              <p14:nvPr/>
            </p14:nvContentPartPr>
            <p14:xfrm>
              <a:off x="6750050" y="806450"/>
              <a:ext cx="177800" cy="1460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80"/>
            </p:blipFill>
            <p:spPr>
              <a:xfrm>
                <a:off x="6750050" y="806450"/>
                <a:ext cx="177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1" name="墨迹 90"/>
              <p14:cNvContentPartPr/>
              <p14:nvPr/>
            </p14:nvContentPartPr>
            <p14:xfrm>
              <a:off x="7042150" y="939800"/>
              <a:ext cx="12700" cy="36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82"/>
            </p:blipFill>
            <p:spPr>
              <a:xfrm>
                <a:off x="7042150" y="9398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89" grpId="0" animBg="1"/>
      <p:bldP spid="282689" grpId="1" animBg="1"/>
      <p:bldP spid="282690" grpId="0" animBg="1"/>
      <p:bldP spid="282690" grpId="1" animBg="1"/>
      <p:bldP spid="282691" grpId="0" animBg="1"/>
      <p:bldP spid="282691" grpId="1" animBg="1"/>
      <p:bldP spid="282692" grpId="0" animBg="1"/>
      <p:bldP spid="28269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月考</a:t>
            </a:r>
            <a:r>
              <a:rPr lang="en-US" altLang="zh-CN" dirty="0"/>
              <a:t>2 </a:t>
            </a:r>
            <a:r>
              <a:rPr lang="zh-CN" altLang="en-US" dirty="0"/>
              <a:t>分析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1963" y="944563"/>
          <a:ext cx="3384550" cy="3492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月考</a:t>
                      </a:r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5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r>
                        <a:rPr lang="zh-CN" altLang="en-US" sz="2400" u="none" strike="noStrike">
                          <a:effectLst/>
                        </a:rPr>
                        <a:t>分以下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 dirty="0">
                          <a:effectLst/>
                        </a:rPr>
                        <a:t>60~69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70~79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25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6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80~89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27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4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r>
                        <a:rPr lang="zh-CN" altLang="en-US" sz="2400" u="none" strike="noStrike">
                          <a:effectLst/>
                        </a:rPr>
                        <a:t>以上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8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1948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194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7</a:t>
            </a:fld>
            <a:r>
              <a:rPr lang="en-US" altLang="zh-CN" sz="1000" dirty="0"/>
              <a:t>/53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4067944" y="2312876"/>
          <a:ext cx="5076056" cy="4060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提醒 一些 严重错误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 类图中  没有关系，类 单独存在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）顺序图 中对象符号、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）通信图中 对象符号、对象之间的连接（</a:t>
            </a:r>
            <a:r>
              <a:rPr lang="en-US" altLang="zh-CN" dirty="0"/>
              <a:t>Link</a:t>
            </a:r>
            <a:r>
              <a:rPr lang="zh-CN" altLang="en-US" dirty="0"/>
              <a:t>），然后才有 依附在</a:t>
            </a:r>
            <a:r>
              <a:rPr lang="en-US" altLang="zh-CN" dirty="0"/>
              <a:t>Link</a:t>
            </a:r>
            <a:r>
              <a:rPr lang="zh-CN" altLang="en-US" dirty="0"/>
              <a:t>之上的消息标签</a:t>
            </a:r>
            <a:endParaRPr lang="en-US" altLang="zh-CN" dirty="0"/>
          </a:p>
          <a:p>
            <a:r>
              <a:rPr lang="zh-CN" altLang="en-US" dirty="0"/>
              <a:t>翻译：</a:t>
            </a:r>
            <a:endParaRPr lang="en-US" altLang="zh-CN" dirty="0"/>
          </a:p>
          <a:p>
            <a:pPr lvl="2"/>
            <a:r>
              <a:rPr lang="en-US" altLang="zh-CN" dirty="0"/>
              <a:t>stand alone</a:t>
            </a:r>
            <a:r>
              <a:rPr lang="zh-CN" altLang="zh-CN" dirty="0"/>
              <a:t>： 独自， </a:t>
            </a:r>
            <a:r>
              <a:rPr lang="en-US" altLang="zh-CN" dirty="0"/>
              <a:t>Specify  </a:t>
            </a:r>
            <a:r>
              <a:rPr lang="zh-CN" altLang="zh-CN" dirty="0"/>
              <a:t>详说、描述； </a:t>
            </a:r>
            <a:r>
              <a:rPr lang="en-US" altLang="zh-CN" dirty="0"/>
              <a:t>document </a:t>
            </a:r>
            <a:r>
              <a:rPr lang="zh-CN" altLang="zh-CN" dirty="0"/>
              <a:t>文档化，</a:t>
            </a:r>
            <a:r>
              <a:rPr lang="en-US" altLang="zh-CN" dirty="0"/>
              <a:t>a society of objects </a:t>
            </a:r>
            <a:r>
              <a:rPr lang="zh-CN" altLang="zh-CN" dirty="0"/>
              <a:t>一群对象；</a:t>
            </a:r>
            <a:r>
              <a:rPr lang="en-US" altLang="zh-CN" dirty="0"/>
              <a:t>ongoing structured execution </a:t>
            </a:r>
            <a:r>
              <a:rPr lang="zh-CN" altLang="zh-CN" dirty="0"/>
              <a:t>持续发生的，结构化执行</a:t>
            </a:r>
            <a:endParaRPr lang="zh-CN" altLang="en-US" dirty="0"/>
          </a:p>
        </p:txBody>
      </p:sp>
      <p:sp>
        <p:nvSpPr>
          <p:cNvPr id="2048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2048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204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8</a:t>
            </a:fld>
            <a:r>
              <a:rPr lang="en-US" altLang="zh-CN" sz="1000" dirty="0"/>
              <a:t>/53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endParaRPr lang="zh-CN" altLang="en-US" dirty="0"/>
          </a:p>
        </p:txBody>
      </p:sp>
      <p:sp>
        <p:nvSpPr>
          <p:cNvPr id="21507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 anchorCtr="0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800" dirty="0"/>
              <a:t>2022/8/13</a:t>
            </a:fld>
            <a:endParaRPr lang="zh-CN" altLang="en-US" sz="800" dirty="0"/>
          </a:p>
        </p:txBody>
      </p:sp>
      <p:sp>
        <p:nvSpPr>
          <p:cNvPr id="21508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/>
              <a:t>UML Lecture, Author: NK Jiang</a:t>
            </a:r>
            <a:endParaRPr lang="zh-CN" altLang="en-US" sz="1000" dirty="0"/>
          </a:p>
        </p:txBody>
      </p:sp>
      <p:sp>
        <p:nvSpPr>
          <p:cNvPr id="2150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000" dirty="0"/>
              <a:t>9</a:t>
            </a:fld>
            <a:r>
              <a:rPr lang="en-US" altLang="zh-CN" sz="1000" dirty="0"/>
              <a:t>/53</a:t>
            </a:r>
          </a:p>
        </p:txBody>
      </p:sp>
      <p:pic>
        <p:nvPicPr>
          <p:cNvPr id="21510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" y="-457200"/>
            <a:ext cx="9867900" cy="777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FlZTJkYmIzZGMyMDg5NzE4OGY4YTQzYjg2MmYyM2Y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SimSun"/>
        <a:cs typeface=""/>
      </a:majorFont>
      <a:minorFont>
        <a:latin typeface="Tahom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537</TotalTime>
  <Words>5261</Words>
  <Application>Microsoft Office PowerPoint</Application>
  <PresentationFormat>全屏显示(4:3)</PresentationFormat>
  <Paragraphs>721</Paragraphs>
  <Slides>58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等线</vt:lpstr>
      <vt:lpstr>隶书</vt:lpstr>
      <vt:lpstr>Arial</vt:lpstr>
      <vt:lpstr>Tahoma</vt:lpstr>
      <vt:lpstr>Times New Roman</vt:lpstr>
      <vt:lpstr>Wingdings</vt:lpstr>
      <vt:lpstr>Blends</vt:lpstr>
      <vt:lpstr>1_Blends</vt:lpstr>
      <vt:lpstr>Microsoft Word Picture</vt:lpstr>
      <vt:lpstr>UML及形式化建模 Unified Modeling Language  Lecture 高级类、高级关系 text Ch 9、10</vt:lpstr>
      <vt:lpstr>那些只有程序员才能看懂的冷笑话</vt:lpstr>
      <vt:lpstr>公司的郁闷… </vt:lpstr>
      <vt:lpstr>复习 状态机图</vt:lpstr>
      <vt:lpstr>复习</vt:lpstr>
      <vt:lpstr>Review： UML的概念模型</vt:lpstr>
      <vt:lpstr>月考2 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9.1 类目(Classifier, 又名 类元)</vt:lpstr>
      <vt:lpstr>9.1 类目的图形表示</vt:lpstr>
      <vt:lpstr>9.2 可见性</vt:lpstr>
      <vt:lpstr>9.2 可见性</vt:lpstr>
      <vt:lpstr>9.3 作用域 </vt:lpstr>
      <vt:lpstr>9.3 作用域</vt:lpstr>
      <vt:lpstr>9.4 抽象类和多态性</vt:lpstr>
      <vt:lpstr>PowerPoint 演示文稿</vt:lpstr>
      <vt:lpstr>9.4 抽象类和多态性</vt:lpstr>
      <vt:lpstr>9.4 抽象类和多态性</vt:lpstr>
      <vt:lpstr>9.4 抽象类和多态性</vt:lpstr>
      <vt:lpstr>9.4 叶子类(leaf class)、根类(root) </vt:lpstr>
      <vt:lpstr>9.5 类的多重性</vt:lpstr>
      <vt:lpstr>9.5 类的多重性</vt:lpstr>
      <vt:lpstr>9.5 类的多重性</vt:lpstr>
      <vt:lpstr>9.6 属性/操作的完整语法</vt:lpstr>
      <vt:lpstr>9.6 属性/操作的完整语法</vt:lpstr>
      <vt:lpstr>EA 操作提示</vt:lpstr>
      <vt:lpstr>9.6 属性/操作的完整语法</vt:lpstr>
      <vt:lpstr>9.6 属性/操作的完整语法</vt:lpstr>
      <vt:lpstr>9.6 属性/操作的完整语法</vt:lpstr>
      <vt:lpstr>9.7 模版类(template class) </vt:lpstr>
      <vt:lpstr>9.7 模版类</vt:lpstr>
      <vt:lpstr>9.7 模版类</vt:lpstr>
      <vt:lpstr>请同学们一定要自己练习！</vt:lpstr>
      <vt:lpstr>9.8 标准元素</vt:lpstr>
      <vt:lpstr>9.8 标准元素</vt:lpstr>
      <vt:lpstr>9.9、建模指南</vt:lpstr>
      <vt:lpstr>10. 高级关系</vt:lpstr>
      <vt:lpstr>10.1 依赖关系 Dependency</vt:lpstr>
      <vt:lpstr>10.2 依赖关系的构造型</vt:lpstr>
      <vt:lpstr>10.2 依赖关系的构造型</vt:lpstr>
      <vt:lpstr>PowerPoint 演示文稿</vt:lpstr>
      <vt:lpstr>10.2 依赖关系的构造型</vt:lpstr>
      <vt:lpstr>10.2 依赖关系的构造型</vt:lpstr>
      <vt:lpstr>10.2 依赖关系的构造型</vt:lpstr>
      <vt:lpstr>PowerPoint 演示文稿</vt:lpstr>
      <vt:lpstr>10.2 依赖关系的构造型</vt:lpstr>
      <vt:lpstr>10.3 泛化关系上的约束</vt:lpstr>
      <vt:lpstr>10.4 关联关系的构造型</vt:lpstr>
      <vt:lpstr>10.4 关联关系的构造型</vt:lpstr>
      <vt:lpstr>10.4 关联关系的构造型</vt:lpstr>
      <vt:lpstr>10.4 关联关系的构造型</vt:lpstr>
      <vt:lpstr>10.5实现关系</vt:lpstr>
      <vt:lpstr>作业</vt:lpstr>
    </vt:vector>
  </TitlesOfParts>
  <Company>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jiangruoyun</dc:creator>
  <cp:lastModifiedBy>hanyu</cp:lastModifiedBy>
  <cp:revision>254</cp:revision>
  <cp:lastPrinted>2018-05-22T07:45:45Z</cp:lastPrinted>
  <dcterms:created xsi:type="dcterms:W3CDTF">2005-11-11T13:00:07Z</dcterms:created>
  <dcterms:modified xsi:type="dcterms:W3CDTF">2022-08-13T16:23:47Z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233684B72E7A4FEDAFD7492CAF553325</vt:lpwstr>
  </property>
  <property fmtid="{D5CDD505-2E9C-101B-9397-08002B2CF9AE}" pid="3" name="KSOProductBuildVer">
    <vt:lpwstr>2052-11.1.0.12302</vt:lpwstr>
  </property>
</Properties>
</file>