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71" r:id="rId9"/>
    <p:sldId id="272" r:id="rId10"/>
    <p:sldId id="273" r:id="rId11"/>
    <p:sldId id="270" r:id="rId12"/>
    <p:sldId id="265" r:id="rId13"/>
    <p:sldId id="269" r:id="rId14"/>
    <p:sldId id="267" r:id="rId15"/>
    <p:sldId id="256" r:id="rId16"/>
    <p:sldId id="26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591" autoAdjust="0"/>
  </p:normalViewPr>
  <p:slideViewPr>
    <p:cSldViewPr>
      <p:cViewPr>
        <p:scale>
          <a:sx n="33" d="100"/>
          <a:sy n="33" d="100"/>
        </p:scale>
        <p:origin x="-1974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D9356-543C-42DD-A179-FABDC4154A80}" type="datetimeFigureOut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1486C-17CE-4D5D-AF73-2C85DB90C5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1486C-17CE-4D5D-AF73-2C85DB90C5A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C4D2-E47E-4CD2-8D91-DD0DF96A1E57}" type="datetimeFigureOut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FBE-C0EA-465A-B6E2-E6AD1CB833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C4D2-E47E-4CD2-8D91-DD0DF96A1E57}" type="datetimeFigureOut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FBE-C0EA-465A-B6E2-E6AD1CB833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C4D2-E47E-4CD2-8D91-DD0DF96A1E57}" type="datetimeFigureOut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FBE-C0EA-465A-B6E2-E6AD1CB833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C4D2-E47E-4CD2-8D91-DD0DF96A1E57}" type="datetimeFigureOut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FBE-C0EA-465A-B6E2-E6AD1CB833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C4D2-E47E-4CD2-8D91-DD0DF96A1E57}" type="datetimeFigureOut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FBE-C0EA-465A-B6E2-E6AD1CB833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C4D2-E47E-4CD2-8D91-DD0DF96A1E57}" type="datetimeFigureOut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FBE-C0EA-465A-B6E2-E6AD1CB833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C4D2-E47E-4CD2-8D91-DD0DF96A1E57}" type="datetimeFigureOut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FBE-C0EA-465A-B6E2-E6AD1CB833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C4D2-E47E-4CD2-8D91-DD0DF96A1E57}" type="datetimeFigureOut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FBE-C0EA-465A-B6E2-E6AD1CB833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C4D2-E47E-4CD2-8D91-DD0DF96A1E57}" type="datetimeFigureOut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FBE-C0EA-465A-B6E2-E6AD1CB833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C4D2-E47E-4CD2-8D91-DD0DF96A1E57}" type="datetimeFigureOut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FBE-C0EA-465A-B6E2-E6AD1CB833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C4D2-E47E-4CD2-8D91-DD0DF96A1E57}" type="datetimeFigureOut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FBE-C0EA-465A-B6E2-E6AD1CB833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9C4D2-E47E-4CD2-8D91-DD0DF96A1E57}" type="datetimeFigureOut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7FBE-C0EA-465A-B6E2-E6AD1CB833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3271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b="1" dirty="0"/>
          </a:p>
        </p:txBody>
      </p:sp>
      <p:sp>
        <p:nvSpPr>
          <p:cNvPr id="4" name="직사각형 3"/>
          <p:cNvSpPr/>
          <p:nvPr/>
        </p:nvSpPr>
        <p:spPr>
          <a:xfrm>
            <a:off x="0" y="3088966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680232" y="3071810"/>
            <a:ext cx="1928826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4460566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00000">
            <a:off x="0" y="4643446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C:\Users\7010master\Desktop\android\Ex1\app\src\main\res\drawable\mdsacademy.png"/>
          <p:cNvPicPr>
            <a:picLocks noChangeAspect="1" noChangeArrowheads="1"/>
          </p:cNvPicPr>
          <p:nvPr/>
        </p:nvPicPr>
        <p:blipFill>
          <a:blip r:embed="rId3"/>
          <a:srcRect t="6563" b="12355"/>
          <a:stretch>
            <a:fillRect/>
          </a:stretch>
        </p:blipFill>
        <p:spPr bwMode="auto">
          <a:xfrm>
            <a:off x="0" y="4950284"/>
            <a:ext cx="2862252" cy="140767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786182" y="3628233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4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44" y="621508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Embedded Academy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39546" y="3500438"/>
            <a:ext cx="6904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스마트 전기세 계량기</a:t>
            </a:r>
            <a:endParaRPr lang="ko-KR" altLang="en-US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57818" y="5072074"/>
            <a:ext cx="35004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2"/>
                </a:solidFill>
              </a:rPr>
              <a:t> 2</a:t>
            </a:r>
            <a:r>
              <a:rPr lang="ko-KR" altLang="en-US" sz="3600" b="1" dirty="0" smtClean="0">
                <a:solidFill>
                  <a:schemeClr val="tx2"/>
                </a:solidFill>
              </a:rPr>
              <a:t>조</a:t>
            </a:r>
            <a:r>
              <a:rPr lang="en-US" altLang="ko-KR" sz="3600" b="1" dirty="0" smtClean="0">
                <a:solidFill>
                  <a:schemeClr val="tx2"/>
                </a:solidFill>
              </a:rPr>
              <a:t>. </a:t>
            </a:r>
            <a:r>
              <a:rPr lang="ko-KR" altLang="en-US" sz="3600" b="1" dirty="0" err="1" smtClean="0">
                <a:solidFill>
                  <a:schemeClr val="tx2"/>
                </a:solidFill>
              </a:rPr>
              <a:t>무정자들</a:t>
            </a:r>
            <a:endParaRPr lang="en-US" altLang="ko-KR" sz="3600" b="1" dirty="0" smtClean="0">
              <a:solidFill>
                <a:schemeClr val="tx2"/>
              </a:solidFill>
            </a:endParaRPr>
          </a:p>
          <a:p>
            <a:r>
              <a:rPr lang="en-US" altLang="ko-KR" sz="2800" b="1" dirty="0" smtClean="0"/>
              <a:t>      </a:t>
            </a:r>
            <a:r>
              <a:rPr lang="ko-KR" altLang="en-US" sz="2800" b="1" dirty="0" smtClean="0"/>
              <a:t>장희식 김성민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      </a:t>
            </a:r>
            <a:r>
              <a:rPr lang="ko-KR" altLang="en-US" sz="2800" b="1" dirty="0" smtClean="0"/>
              <a:t>조재호 양희찬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2848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2848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328929" y="-22848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4875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00000">
            <a:off x="0" y="1531632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7498080" y="434352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174991" y="434352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>
            <a:off x="7498080" y="25147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6357958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429396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MDS ACADEMY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86776" y="6429396"/>
            <a:ext cx="857224" cy="357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  </a:t>
            </a:r>
            <a:r>
              <a:rPr lang="en-US" altLang="ko-KR" b="1" dirty="0" smtClean="0"/>
              <a:t>9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28794" y="357166"/>
            <a:ext cx="4267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 </a:t>
            </a:r>
            <a:r>
              <a:rPr lang="en-US" altLang="ko-KR" sz="5400" b="1" dirty="0" smtClean="0"/>
              <a:t>5. </a:t>
            </a:r>
            <a:r>
              <a:rPr lang="ko-KR" altLang="en-US" sz="5400" b="1" dirty="0" smtClean="0"/>
              <a:t>기술 내용</a:t>
            </a:r>
            <a:endParaRPr lang="ko-KR" altLang="en-US" sz="5400" b="1" dirty="0"/>
          </a:p>
        </p:txBody>
      </p:sp>
      <p:sp>
        <p:nvSpPr>
          <p:cNvPr id="25" name="직사각형 24"/>
          <p:cNvSpPr/>
          <p:nvPr/>
        </p:nvSpPr>
        <p:spPr>
          <a:xfrm>
            <a:off x="6643702" y="2000240"/>
            <a:ext cx="271464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 smtClean="0"/>
              <a:t>Video4Linux </a:t>
            </a:r>
            <a:r>
              <a:rPr lang="ko-KR" altLang="en-US" sz="1900" b="1" dirty="0" err="1" smtClean="0"/>
              <a:t>포멧</a:t>
            </a:r>
            <a:endParaRPr lang="ko-KR" altLang="en-US" sz="1900" b="1" dirty="0"/>
          </a:p>
        </p:txBody>
      </p:sp>
      <p:pic>
        <p:nvPicPr>
          <p:cNvPr id="22" name="그림 2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6102985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2848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2848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328929" y="-22848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4875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00000">
            <a:off x="0" y="1531632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7498080" y="434352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174991" y="434352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>
            <a:off x="7498080" y="25147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6357958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429396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MDS ACADEMY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86776" y="6429396"/>
            <a:ext cx="857224" cy="357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 </a:t>
            </a:r>
            <a:r>
              <a:rPr lang="en-US" altLang="ko-KR" b="1" dirty="0" smtClean="0"/>
              <a:t>10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28794" y="357166"/>
            <a:ext cx="4267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 </a:t>
            </a:r>
            <a:r>
              <a:rPr lang="en-US" altLang="ko-KR" sz="5400" b="1" dirty="0" smtClean="0"/>
              <a:t>5. </a:t>
            </a:r>
            <a:r>
              <a:rPr lang="ko-KR" altLang="en-US" sz="5400" b="1" dirty="0" smtClean="0"/>
              <a:t>기술 내용</a:t>
            </a:r>
            <a:endParaRPr lang="ko-KR" altLang="en-US" sz="5400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2214554"/>
            <a:ext cx="2071792" cy="368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214554"/>
            <a:ext cx="2071792" cy="368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2214554"/>
            <a:ext cx="2071792" cy="368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3978" y="2214554"/>
            <a:ext cx="2106552" cy="374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2848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2848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328929" y="-22848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4875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00000">
            <a:off x="0" y="1531632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7498080" y="434352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174991" y="434352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>
            <a:off x="7498080" y="25147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6357958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429396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MDS ACADEMY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86776" y="6429396"/>
            <a:ext cx="857224" cy="357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  </a:t>
            </a:r>
            <a:r>
              <a:rPr lang="en-US" altLang="ko-KR" b="1" dirty="0" smtClean="0"/>
              <a:t>11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28794" y="357166"/>
            <a:ext cx="4267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 </a:t>
            </a:r>
            <a:r>
              <a:rPr lang="en-US" altLang="ko-KR" sz="5400" b="1" dirty="0" smtClean="0"/>
              <a:t>6. </a:t>
            </a:r>
            <a:r>
              <a:rPr lang="ko-KR" altLang="en-US" sz="5400" b="1" dirty="0" smtClean="0"/>
              <a:t>문제 극복</a:t>
            </a:r>
            <a:endParaRPr lang="ko-KR" altLang="en-US" sz="5400" b="1" dirty="0"/>
          </a:p>
        </p:txBody>
      </p:sp>
      <p:sp>
        <p:nvSpPr>
          <p:cNvPr id="14" name="직사각형 13"/>
          <p:cNvSpPr/>
          <p:nvPr/>
        </p:nvSpPr>
        <p:spPr>
          <a:xfrm>
            <a:off x="214282" y="1785926"/>
            <a:ext cx="871542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b="1" dirty="0" smtClean="0"/>
              <a:t>□</a:t>
            </a:r>
            <a:r>
              <a:rPr lang="ko-KR" altLang="en-US" sz="1900" b="1" dirty="0" smtClean="0"/>
              <a:t> 라이브러리 추</a:t>
            </a:r>
            <a:r>
              <a:rPr lang="ko-KR" altLang="en-US" sz="1900" b="1" dirty="0" smtClean="0"/>
              <a:t>가</a:t>
            </a:r>
            <a:endParaRPr lang="en-US" altLang="ko-KR" sz="1900" b="1" dirty="0" smtClean="0"/>
          </a:p>
          <a:p>
            <a:pPr>
              <a:buFontTx/>
              <a:buChar char="-"/>
            </a:pPr>
            <a:r>
              <a:rPr lang="en-US" altLang="ko-KR" sz="1900" b="1" dirty="0" smtClean="0"/>
              <a:t> </a:t>
            </a:r>
            <a:r>
              <a:rPr lang="en-US" altLang="ko-KR" sz="1900" b="1" dirty="0" err="1" smtClean="0"/>
              <a:t>Cmake</a:t>
            </a:r>
            <a:r>
              <a:rPr lang="en-US" altLang="ko-KR" sz="1900" b="1" dirty="0" smtClean="0"/>
              <a:t> </a:t>
            </a:r>
            <a:r>
              <a:rPr lang="ko-KR" altLang="en-US" sz="1900" b="1" dirty="0" smtClean="0"/>
              <a:t>혹은 </a:t>
            </a:r>
            <a:r>
              <a:rPr lang="en-US" altLang="ko-KR" sz="1900" b="1" dirty="0" smtClean="0"/>
              <a:t>configure </a:t>
            </a:r>
            <a:r>
              <a:rPr lang="ko-KR" altLang="en-US" sz="1900" b="1" dirty="0" smtClean="0"/>
              <a:t>과정을 통해 보드에 맞도록 </a:t>
            </a:r>
            <a:r>
              <a:rPr lang="en-US" altLang="ko-KR" sz="1900" b="1" dirty="0" err="1" smtClean="0"/>
              <a:t>Makefile</a:t>
            </a:r>
            <a:r>
              <a:rPr lang="ko-KR" altLang="en-US" sz="1900" b="1" dirty="0" smtClean="0"/>
              <a:t>을 생성하는 과정에서 각각 사용하는 컴파일 옵션 이름같은 것이 통일되어 있지 않기 때문에 따로 알아보고 분석하는 과정이 어려웠습니다</a:t>
            </a:r>
            <a:r>
              <a:rPr lang="en-US" altLang="ko-KR" sz="1900" b="1" dirty="0" smtClean="0"/>
              <a:t>. </a:t>
            </a:r>
            <a:r>
              <a:rPr lang="ko-KR" altLang="en-US" sz="1900" b="1" dirty="0" smtClean="0"/>
              <a:t>하지만 시간이 약 입이다</a:t>
            </a:r>
            <a:r>
              <a:rPr lang="en-US" altLang="ko-KR" sz="1900" b="1" dirty="0" smtClean="0"/>
              <a:t>. </a:t>
            </a:r>
            <a:r>
              <a:rPr lang="ko-KR" altLang="en-US" sz="1900" b="1" dirty="0" smtClean="0"/>
              <a:t>결국 되더군요</a:t>
            </a:r>
            <a:r>
              <a:rPr lang="en-US" altLang="ko-KR" sz="1900" b="1" dirty="0" smtClean="0"/>
              <a:t>.</a:t>
            </a:r>
          </a:p>
          <a:p>
            <a:endParaRPr lang="en-US" altLang="ko-KR" sz="1900" b="1" dirty="0" smtClean="0"/>
          </a:p>
          <a:p>
            <a:r>
              <a:rPr lang="ko-KR" altLang="en-US" sz="1900" b="1" dirty="0" smtClean="0"/>
              <a:t>□ </a:t>
            </a:r>
            <a:r>
              <a:rPr lang="ko-KR" altLang="en-US" sz="1900" b="1" dirty="0" err="1" smtClean="0"/>
              <a:t>와이파이모듈</a:t>
            </a:r>
            <a:endParaRPr lang="en-US" altLang="ko-KR" sz="1900" b="1" dirty="0" smtClean="0"/>
          </a:p>
          <a:p>
            <a:pPr>
              <a:buFontTx/>
              <a:buChar char="-"/>
            </a:pPr>
            <a:r>
              <a:rPr lang="en-US" altLang="ko-KR" sz="1900" b="1" dirty="0" smtClean="0"/>
              <a:t> </a:t>
            </a:r>
            <a:r>
              <a:rPr lang="ko-KR" altLang="en-US" sz="1900" b="1" dirty="0" smtClean="0"/>
              <a:t>처음 프로젝트의 시작이었고</a:t>
            </a:r>
            <a:r>
              <a:rPr lang="en-US" altLang="ko-KR" sz="1900" b="1" dirty="0" smtClean="0"/>
              <a:t>, </a:t>
            </a:r>
            <a:r>
              <a:rPr lang="ko-KR" altLang="en-US" sz="1900" b="1" dirty="0" err="1" smtClean="0"/>
              <a:t>무선랜이</a:t>
            </a:r>
            <a:r>
              <a:rPr lang="ko-KR" altLang="en-US" sz="1900" b="1" dirty="0" smtClean="0"/>
              <a:t> 활성화 되어야 다른 과정들이 진행되기 때문에 중요했습니다</a:t>
            </a:r>
            <a:r>
              <a:rPr lang="en-US" altLang="ko-KR" sz="1900" b="1" dirty="0" smtClean="0"/>
              <a:t>. </a:t>
            </a:r>
            <a:r>
              <a:rPr lang="ko-KR" altLang="en-US" sz="1900" b="1" dirty="0" smtClean="0"/>
              <a:t>하지만 연결 절차와</a:t>
            </a:r>
            <a:r>
              <a:rPr lang="en-US" altLang="ko-KR" sz="1900" b="1" dirty="0" smtClean="0"/>
              <a:t>, </a:t>
            </a:r>
            <a:r>
              <a:rPr lang="en-US" altLang="ko-KR" sz="1900" b="1" dirty="0" err="1" smtClean="0"/>
              <a:t>ip</a:t>
            </a:r>
            <a:r>
              <a:rPr lang="ko-KR" altLang="en-US" sz="1900" b="1" dirty="0" smtClean="0"/>
              <a:t> </a:t>
            </a:r>
            <a:r>
              <a:rPr lang="ko-KR" altLang="en-US" sz="1900" b="1" dirty="0" err="1" smtClean="0"/>
              <a:t>동적할당</a:t>
            </a:r>
            <a:r>
              <a:rPr lang="ko-KR" altLang="en-US" sz="1900" b="1" dirty="0" smtClean="0"/>
              <a:t> 과정에서 어려움을 겪었습니다</a:t>
            </a:r>
            <a:r>
              <a:rPr lang="en-US" altLang="ko-KR" sz="1900" b="1" dirty="0" smtClean="0"/>
              <a:t>. </a:t>
            </a:r>
            <a:r>
              <a:rPr lang="ko-KR" altLang="en-US" sz="1900" b="1" dirty="0" smtClean="0"/>
              <a:t>복잡한 연결 절차는 시간이 해결해 주었고</a:t>
            </a:r>
            <a:r>
              <a:rPr lang="en-US" altLang="ko-KR" sz="1900" b="1" dirty="0" smtClean="0"/>
              <a:t>, </a:t>
            </a:r>
            <a:r>
              <a:rPr lang="ko-KR" altLang="en-US" sz="1900" b="1" dirty="0" err="1" smtClean="0"/>
              <a:t>동적할당은</a:t>
            </a:r>
            <a:r>
              <a:rPr lang="ko-KR" altLang="en-US" sz="1900" b="1" dirty="0" smtClean="0"/>
              <a:t> </a:t>
            </a:r>
            <a:r>
              <a:rPr lang="ko-KR" altLang="en-US" sz="1900" b="1" dirty="0" err="1" smtClean="0"/>
              <a:t>정적할당으로</a:t>
            </a:r>
            <a:r>
              <a:rPr lang="ko-KR" altLang="en-US" sz="1900" b="1" dirty="0" smtClean="0"/>
              <a:t> 해결 할 수 있었습니다</a:t>
            </a:r>
            <a:r>
              <a:rPr lang="en-US" altLang="ko-KR" sz="1900" b="1" dirty="0" smtClean="0"/>
              <a:t>.</a:t>
            </a:r>
            <a:endParaRPr lang="en-US" altLang="ko-KR" sz="1900" b="1" dirty="0" smtClean="0"/>
          </a:p>
          <a:p>
            <a:pPr>
              <a:buFontTx/>
              <a:buChar char="-"/>
            </a:pPr>
            <a:endParaRPr lang="ko-KR" altLang="en-US" sz="1900" b="1" dirty="0" smtClean="0"/>
          </a:p>
          <a:p>
            <a:r>
              <a:rPr lang="ko-KR" altLang="en-US" sz="1900" b="1" dirty="0" smtClean="0"/>
              <a:t>□</a:t>
            </a:r>
            <a:r>
              <a:rPr lang="ko-KR" altLang="en-US" sz="1900" b="1" dirty="0" smtClean="0"/>
              <a:t> 카메라 </a:t>
            </a:r>
            <a:r>
              <a:rPr lang="en-US" altLang="ko-KR" sz="1900" b="1" dirty="0" smtClean="0"/>
              <a:t>YUV</a:t>
            </a:r>
          </a:p>
          <a:p>
            <a:r>
              <a:rPr lang="en-US" altLang="ko-KR" sz="1900" b="1" dirty="0" smtClean="0"/>
              <a:t>- YUV</a:t>
            </a:r>
            <a:r>
              <a:rPr lang="ko-KR" altLang="en-US" sz="1900" b="1" dirty="0" smtClean="0"/>
              <a:t>라는 같은 확장자에 다양한 </a:t>
            </a:r>
            <a:r>
              <a:rPr lang="en-US" altLang="ko-KR" sz="1900" b="1" dirty="0" smtClean="0"/>
              <a:t>FMT</a:t>
            </a:r>
            <a:r>
              <a:rPr lang="ko-KR" altLang="en-US" sz="1900" b="1" dirty="0" smtClean="0"/>
              <a:t>이 있기 때문에</a:t>
            </a:r>
            <a:r>
              <a:rPr lang="en-US" altLang="ko-KR" sz="1900" b="1" dirty="0" smtClean="0"/>
              <a:t>, </a:t>
            </a:r>
            <a:r>
              <a:rPr lang="ko-KR" altLang="en-US" sz="1900" b="1" dirty="0" smtClean="0"/>
              <a:t>출력된 그림을 정확하게 분석하고</a:t>
            </a:r>
            <a:r>
              <a:rPr lang="en-US" altLang="ko-KR" sz="1900" b="1" dirty="0" smtClean="0"/>
              <a:t>, </a:t>
            </a:r>
            <a:r>
              <a:rPr lang="ko-KR" altLang="en-US" sz="1900" b="1" dirty="0" smtClean="0"/>
              <a:t>변환하는데 오랜 시간이 걸렸으며</a:t>
            </a:r>
            <a:r>
              <a:rPr lang="en-US" altLang="ko-KR" sz="1900" b="1" dirty="0" smtClean="0"/>
              <a:t>, </a:t>
            </a:r>
            <a:r>
              <a:rPr lang="ko-KR" altLang="en-US" sz="1900" b="1" dirty="0" smtClean="0"/>
              <a:t>이것도 시간이 약이었습니다</a:t>
            </a:r>
            <a:r>
              <a:rPr lang="en-US" altLang="ko-KR" sz="1900" b="1" dirty="0" smtClean="0"/>
              <a:t>.</a:t>
            </a:r>
            <a:endParaRPr lang="ko-KR" altLang="en-US" sz="1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2848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2848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328929" y="-22848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4875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00000">
            <a:off x="0" y="1531632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7498080" y="434352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174991" y="434352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>
            <a:off x="7498080" y="25147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28794" y="357166"/>
            <a:ext cx="4267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 </a:t>
            </a:r>
            <a:r>
              <a:rPr lang="en-US" altLang="ko-KR" sz="5400" b="1" dirty="0" smtClean="0"/>
              <a:t>7. </a:t>
            </a:r>
            <a:r>
              <a:rPr lang="ko-KR" altLang="en-US" sz="5400" b="1" dirty="0" smtClean="0"/>
              <a:t>결과 </a:t>
            </a:r>
            <a:r>
              <a:rPr lang="ko-KR" altLang="en-US" sz="5400" b="1" dirty="0" smtClean="0"/>
              <a:t>시연</a:t>
            </a:r>
            <a:endParaRPr lang="ko-KR" altLang="en-US" sz="5400" b="1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357958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6429396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MDS ACADEMY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86776" y="6429396"/>
            <a:ext cx="857224" cy="357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  </a:t>
            </a:r>
            <a:r>
              <a:rPr lang="en-US" altLang="ko-KR" b="1" dirty="0" smtClean="0"/>
              <a:t>12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2848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2848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328929" y="-22848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4875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00000">
            <a:off x="0" y="1531632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7498080" y="434352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174991" y="434352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>
            <a:off x="7498080" y="25147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6357958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429396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MDS ACADEMY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86776" y="6429396"/>
            <a:ext cx="857224" cy="357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 </a:t>
            </a:r>
            <a:r>
              <a:rPr lang="en-US" altLang="ko-KR" b="1" dirty="0" smtClean="0"/>
              <a:t>13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28794" y="357166"/>
            <a:ext cx="4267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 </a:t>
            </a:r>
            <a:r>
              <a:rPr lang="en-US" altLang="ko-KR" sz="5400" b="1" dirty="0" smtClean="0"/>
              <a:t>8. </a:t>
            </a:r>
            <a:r>
              <a:rPr lang="ko-KR" altLang="en-US" sz="5400" b="1" dirty="0" smtClean="0"/>
              <a:t>팀원 소감</a:t>
            </a:r>
            <a:endParaRPr lang="ko-KR" altLang="en-US" sz="5400" b="1" dirty="0"/>
          </a:p>
        </p:txBody>
      </p:sp>
      <p:sp>
        <p:nvSpPr>
          <p:cNvPr id="14" name="직사각형 13"/>
          <p:cNvSpPr/>
          <p:nvPr/>
        </p:nvSpPr>
        <p:spPr>
          <a:xfrm>
            <a:off x="428596" y="4286256"/>
            <a:ext cx="82153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□ 양희찬</a:t>
            </a:r>
            <a:endParaRPr lang="en-US" altLang="ko-KR" b="1" dirty="0" smtClean="0"/>
          </a:p>
          <a:p>
            <a:r>
              <a:rPr lang="ko-KR" altLang="en-US" b="1" dirty="0" smtClean="0"/>
              <a:t>  프로젝트를 </a:t>
            </a:r>
            <a:r>
              <a:rPr lang="ko-KR" altLang="en-US" b="1" dirty="0" smtClean="0"/>
              <a:t>하면서 많은 것을 배웠습니다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짧다면 짧고 길다고 보면 길 수도 있는 시간이지만 제게는 </a:t>
            </a:r>
            <a:r>
              <a:rPr lang="ko-KR" altLang="en-US" b="1" dirty="0" smtClean="0"/>
              <a:t>어떤 의미로 </a:t>
            </a:r>
            <a:r>
              <a:rPr lang="ko-KR" altLang="en-US" b="1" dirty="0" smtClean="0"/>
              <a:t>많이 길었다고 볼 수 있는 </a:t>
            </a:r>
            <a:r>
              <a:rPr lang="ko-KR" altLang="en-US" b="1" dirty="0" err="1" smtClean="0"/>
              <a:t>시간이였습니다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팀원들이 </a:t>
            </a:r>
            <a:r>
              <a:rPr lang="ko-KR" altLang="en-US" b="1" dirty="0" smtClean="0"/>
              <a:t>많이 도와주어서 보다 많은 것을 배웠고 느꼈습니다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프로그램을 </a:t>
            </a:r>
            <a:r>
              <a:rPr lang="ko-KR" altLang="en-US" b="1" dirty="0" err="1" smtClean="0"/>
              <a:t>포팅시키는</a:t>
            </a:r>
            <a:r>
              <a:rPr lang="ko-KR" altLang="en-US" b="1" dirty="0" smtClean="0"/>
              <a:t> 부분이 얼마나 까다로운지 몸으로 느꼈습니다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sp>
        <p:nvSpPr>
          <p:cNvPr id="15" name="직사각형 14"/>
          <p:cNvSpPr/>
          <p:nvPr/>
        </p:nvSpPr>
        <p:spPr>
          <a:xfrm>
            <a:off x="428596" y="2285992"/>
            <a:ext cx="8215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□ 장희식</a:t>
            </a:r>
            <a:endParaRPr lang="en-US" altLang="ko-KR" b="1" dirty="0" smtClean="0"/>
          </a:p>
          <a:p>
            <a:r>
              <a:rPr lang="ko-KR" altLang="en-US" b="1" dirty="0" smtClean="0"/>
              <a:t>  주제를 정하고 팀원끼리 역할을 분담하여 프로젝트를 할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역할 분담이 얼마나 중요한 지를 알았습니다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그리고 팀장으로서 전체를 볼 수 있는 눈과 팀원에 따른 업무 할당 계획의 중요성을 느꼈습니다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이 자리를 빌어 끝까지 책임감과 사명감을 가지고 안되는 것을 되게 노력한 팀원들에게 경의를 표합니다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5720" y="1423934"/>
            <a:ext cx="85011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ko-KR" altLang="en-US" b="1" dirty="0" smtClean="0"/>
              <a:t>□ 김성민 </a:t>
            </a:r>
          </a:p>
          <a:p>
            <a:r>
              <a:rPr lang="en-US" altLang="ko-KR" b="1" dirty="0" smtClean="0"/>
              <a:t>  </a:t>
            </a:r>
            <a:r>
              <a:rPr lang="ko-KR" altLang="en-US" b="1" dirty="0" smtClean="0"/>
              <a:t>이번 </a:t>
            </a:r>
            <a:r>
              <a:rPr lang="ko-KR" altLang="en-US" b="1" dirty="0" smtClean="0"/>
              <a:t>최종 프로젝트는 개발환경을 만드는 것부터 디바이스 드라이버까지 수강하였던 내용을 돌아보고 저의 지식으로 만들 수 있는 좋은 기회였습니다</a:t>
            </a:r>
            <a:r>
              <a:rPr lang="en-US" altLang="ko-KR" b="1" dirty="0" smtClean="0"/>
              <a:t>. </a:t>
            </a:r>
            <a:r>
              <a:rPr lang="ko-KR" altLang="en-US" b="1" dirty="0" smtClean="0"/>
              <a:t>개발에 필요했던 다양한 라이브러리를 추가해 보면서 강사님들께서 말씀하셨던 ‘개발환경 구축이 절반이다’라는 말을 절실히 느낄 수 있었습니다</a:t>
            </a:r>
            <a:r>
              <a:rPr lang="en-US" altLang="ko-KR" b="1" dirty="0" smtClean="0"/>
              <a:t>. </a:t>
            </a:r>
            <a:r>
              <a:rPr lang="ko-KR" altLang="en-US" b="1" dirty="0" smtClean="0"/>
              <a:t>다만 아쉬운 것은 처음 주제 선정의 미흡함으로 인해서 </a:t>
            </a:r>
            <a:r>
              <a:rPr lang="en-US" altLang="ko-KR" b="1" dirty="0" smtClean="0"/>
              <a:t>Device Driver</a:t>
            </a:r>
            <a:r>
              <a:rPr lang="ko-KR" altLang="en-US" b="1" dirty="0" smtClean="0"/>
              <a:t>를 실제로 제작해보지 못하고 분석에 그친 것과 시간이 부족하여 다양한 것을 시도해보지 못한 것 입니다</a:t>
            </a:r>
            <a:r>
              <a:rPr lang="en-US" altLang="ko-KR" b="1" dirty="0" smtClean="0"/>
              <a:t>. </a:t>
            </a:r>
            <a:r>
              <a:rPr lang="ko-KR" altLang="en-US" b="1" dirty="0" smtClean="0"/>
              <a:t>마지막 프로젝트를 완성할 수 있어서 기쁘고</a:t>
            </a:r>
            <a:r>
              <a:rPr lang="en-US" altLang="ko-KR" b="1" dirty="0" smtClean="0"/>
              <a:t>, </a:t>
            </a:r>
            <a:r>
              <a:rPr lang="ko-KR" altLang="en-US" b="1" dirty="0" smtClean="0"/>
              <a:t>다들 좋은 소식 있으셨으면 좋겠습니다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85720" y="3429000"/>
            <a:ext cx="85011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□ </a:t>
            </a:r>
            <a:r>
              <a:rPr lang="ko-KR" altLang="en-US" b="1" dirty="0" smtClean="0"/>
              <a:t>조재호 </a:t>
            </a:r>
          </a:p>
          <a:p>
            <a:r>
              <a:rPr lang="ko-KR" altLang="en-US" b="1" dirty="0" smtClean="0"/>
              <a:t>  이번 </a:t>
            </a:r>
            <a:r>
              <a:rPr lang="ko-KR" altLang="en-US" b="1" dirty="0" smtClean="0"/>
              <a:t>프로젝트를 진행하면서 크게 </a:t>
            </a:r>
            <a:r>
              <a:rPr lang="ko-KR" altLang="en-US" b="1" dirty="0" smtClean="0"/>
              <a:t>몇 가지를 </a:t>
            </a:r>
            <a:r>
              <a:rPr lang="ko-KR" altLang="en-US" b="1" dirty="0" smtClean="0"/>
              <a:t>느꼈습니다</a:t>
            </a:r>
            <a:r>
              <a:rPr lang="en-US" b="1" dirty="0" smtClean="0"/>
              <a:t>. </a:t>
            </a:r>
            <a:r>
              <a:rPr lang="ko-KR" altLang="en-US" b="1" dirty="0" smtClean="0"/>
              <a:t>실질적인 </a:t>
            </a:r>
            <a:r>
              <a:rPr lang="ko-KR" altLang="en-US" b="1" dirty="0" smtClean="0"/>
              <a:t>디바이스 드라이버 개발이 </a:t>
            </a:r>
            <a:r>
              <a:rPr lang="ko-KR" altLang="en-US" b="1" dirty="0" err="1" smtClean="0"/>
              <a:t>없었던점이</a:t>
            </a:r>
            <a:r>
              <a:rPr lang="ko-KR" altLang="en-US" b="1" dirty="0" smtClean="0"/>
              <a:t> 아쉽습니다</a:t>
            </a:r>
            <a:r>
              <a:rPr lang="en-US" b="1" dirty="0" smtClean="0"/>
              <a:t>. </a:t>
            </a:r>
            <a:r>
              <a:rPr lang="ko-KR" altLang="en-US" b="1" dirty="0" err="1" smtClean="0"/>
              <a:t>와이파이</a:t>
            </a:r>
            <a:r>
              <a:rPr lang="ko-KR" altLang="en-US" b="1" dirty="0" smtClean="0"/>
              <a:t> 같은 경우는 소스를 다운받아</a:t>
            </a:r>
            <a:r>
              <a:rPr lang="en-US" b="1" dirty="0" smtClean="0"/>
              <a:t> </a:t>
            </a:r>
            <a:r>
              <a:rPr lang="en-US" b="1" dirty="0" err="1" smtClean="0"/>
              <a:t>makefile</a:t>
            </a:r>
            <a:r>
              <a:rPr lang="ko-KR" altLang="en-US" b="1" dirty="0" smtClean="0"/>
              <a:t>을 수정후 모듈을 생성해 보았다는 경험이 생겼지만 직접적인 디바이스 드라이버 개발을 못해보아 </a:t>
            </a:r>
            <a:r>
              <a:rPr lang="ko-KR" altLang="en-US" b="1" dirty="0" err="1" smtClean="0"/>
              <a:t>아쉬었습니다</a:t>
            </a:r>
            <a:r>
              <a:rPr lang="en-US" b="1" dirty="0" smtClean="0"/>
              <a:t>. </a:t>
            </a:r>
            <a:r>
              <a:rPr lang="ko-KR" altLang="en-US" b="1" dirty="0" smtClean="0"/>
              <a:t>이미 소스가 </a:t>
            </a:r>
            <a:r>
              <a:rPr lang="ko-KR" altLang="en-US" b="1" dirty="0" err="1" smtClean="0"/>
              <a:t>다있는</a:t>
            </a:r>
            <a:r>
              <a:rPr lang="ko-KR" altLang="en-US" b="1" dirty="0" smtClean="0"/>
              <a:t> 것을 알았다면 </a:t>
            </a:r>
            <a:r>
              <a:rPr lang="ko-KR" altLang="en-US" b="1" dirty="0" err="1" smtClean="0"/>
              <a:t>다른주제를</a:t>
            </a:r>
            <a:r>
              <a:rPr lang="ko-KR" altLang="en-US" b="1" dirty="0" smtClean="0"/>
              <a:t> 하지 않았을까 하는 아쉬움도 있습니다</a:t>
            </a:r>
            <a:r>
              <a:rPr lang="en-US" b="1" dirty="0" smtClean="0"/>
              <a:t>. </a:t>
            </a:r>
            <a:r>
              <a:rPr lang="ko-KR" altLang="en-US" b="1" dirty="0" smtClean="0"/>
              <a:t>하지만 </a:t>
            </a:r>
            <a:r>
              <a:rPr lang="ko-KR" altLang="en-US" b="1" dirty="0" err="1" smtClean="0"/>
              <a:t>그외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다른부분을</a:t>
            </a:r>
            <a:r>
              <a:rPr lang="ko-KR" altLang="en-US" b="1" dirty="0" smtClean="0"/>
              <a:t> 많이 배웠습니다</a:t>
            </a:r>
            <a:r>
              <a:rPr lang="en-US" b="1" dirty="0" smtClean="0"/>
              <a:t>. </a:t>
            </a:r>
            <a:r>
              <a:rPr lang="ko-KR" altLang="en-US" b="1" dirty="0" smtClean="0"/>
              <a:t>드라이버</a:t>
            </a:r>
            <a:r>
              <a:rPr lang="en-US" b="1" dirty="0" smtClean="0"/>
              <a:t>, </a:t>
            </a:r>
            <a:r>
              <a:rPr lang="ko-KR" altLang="en-US" b="1" dirty="0" smtClean="0"/>
              <a:t>라이브러리 소스를 다운받아</a:t>
            </a:r>
            <a:r>
              <a:rPr lang="en-US" b="1" dirty="0" smtClean="0"/>
              <a:t> configure, make ,make install </a:t>
            </a:r>
            <a:r>
              <a:rPr lang="ko-KR" altLang="en-US" b="1" dirty="0" smtClean="0"/>
              <a:t>을 반복적으로 하면서 오픈 소스 사용에 익숙해졌습니다</a:t>
            </a:r>
            <a:r>
              <a:rPr lang="en-US" b="1" dirty="0" smtClean="0"/>
              <a:t>. </a:t>
            </a:r>
            <a:endParaRPr lang="ko-KR" altLang="en-US" b="1" dirty="0" smtClean="0"/>
          </a:p>
          <a:p>
            <a:r>
              <a:rPr lang="en-US" b="1" dirty="0" smtClean="0"/>
              <a:t>  </a:t>
            </a:r>
            <a:endParaRPr lang="ko-KR" altLang="en-US" b="1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357958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29396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MDS ACADEMY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86776" y="6429396"/>
            <a:ext cx="857224" cy="357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 </a:t>
            </a:r>
            <a:r>
              <a:rPr lang="en-US" altLang="ko-KR" b="1" dirty="0" smtClean="0"/>
              <a:t>14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0" y="-22848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-22848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>
            <a:off x="1328929" y="-22848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134875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0800000">
            <a:off x="0" y="1531632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>
            <a:off x="7498080" y="434352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7174991" y="434352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0800000">
            <a:off x="7498080" y="25147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928794" y="357166"/>
            <a:ext cx="4267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 </a:t>
            </a:r>
            <a:r>
              <a:rPr lang="en-US" altLang="ko-KR" sz="5400" b="1" dirty="0" smtClean="0"/>
              <a:t>8. </a:t>
            </a:r>
            <a:r>
              <a:rPr lang="ko-KR" altLang="en-US" sz="5400" b="1" dirty="0" smtClean="0"/>
              <a:t>팀원 소감</a:t>
            </a:r>
            <a:endParaRPr lang="ko-KR" alt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7010master\Desktop\20160422_1832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731663">
            <a:off x="288141" y="647404"/>
            <a:ext cx="4643470" cy="2611952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4944">
            <a:off x="5163338" y="1292752"/>
            <a:ext cx="3714744" cy="208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 descr="C:\Users\7010master\Desktop\20160427_1319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3714752"/>
            <a:ext cx="4857753" cy="27324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2848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2848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328929" y="-22848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4875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00000">
            <a:off x="0" y="1531632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7498080" y="434352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174991" y="434352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>
            <a:off x="7498080" y="25147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6357958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429396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MDS ACADEMY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86776" y="6429396"/>
            <a:ext cx="857224" cy="357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  1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28794" y="357166"/>
            <a:ext cx="3441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 발표 내용</a:t>
            </a:r>
            <a:endParaRPr lang="ko-KR" altLang="en-US" sz="5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72406"/>
            <a:ext cx="8429684" cy="452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889229"/>
            <a:ext cx="2441207" cy="1800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0" y="-22848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2848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328929" y="-22848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4875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00000">
            <a:off x="0" y="1531632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7498080" y="434352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174991" y="434352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>
            <a:off x="7498080" y="25147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-214314" y="6356370"/>
            <a:ext cx="9358314" cy="1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429396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MDS ACADEMY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86776" y="6429396"/>
            <a:ext cx="857224" cy="357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  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28794" y="357166"/>
            <a:ext cx="4267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 </a:t>
            </a:r>
            <a:r>
              <a:rPr lang="en-US" altLang="ko-KR" sz="5400" b="1" dirty="0" smtClean="0"/>
              <a:t>1. </a:t>
            </a:r>
            <a:r>
              <a:rPr lang="ko-KR" altLang="en-US" sz="5400" b="1" dirty="0" smtClean="0"/>
              <a:t>과제 개요</a:t>
            </a:r>
            <a:endParaRPr lang="ko-KR" altLang="en-US" sz="54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00034" y="1840093"/>
            <a:ext cx="5741408" cy="2157971"/>
            <a:chOff x="1501454" y="1830529"/>
            <a:chExt cx="5741408" cy="215797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5573"/>
            <a:stretch/>
          </p:blipFill>
          <p:spPr>
            <a:xfrm flipH="1">
              <a:off x="1501454" y="1993445"/>
              <a:ext cx="1863437" cy="1995055"/>
            </a:xfrm>
            <a:prstGeom prst="rect">
              <a:avLst/>
            </a:prstGeom>
          </p:spPr>
        </p:pic>
        <p:sp>
          <p:nvSpPr>
            <p:cNvPr id="15" name="타원 14"/>
            <p:cNvSpPr/>
            <p:nvPr/>
          </p:nvSpPr>
          <p:spPr>
            <a:xfrm>
              <a:off x="5372498" y="1830529"/>
              <a:ext cx="1870364" cy="1870364"/>
            </a:xfrm>
            <a:prstGeom prst="ellipse">
              <a:avLst/>
            </a:prstGeom>
            <a:solidFill>
              <a:schemeClr val="accent1">
                <a:alpha val="38000"/>
              </a:schemeClr>
            </a:solidFill>
            <a:ln>
              <a:noFill/>
            </a:ln>
            <a:scene3d>
              <a:camera prst="orthographicFront">
                <a:rot lat="0" lon="17099979" rev="0"/>
              </a:camera>
              <a:lightRig rig="flat" dir="t"/>
            </a:scene3d>
            <a:sp3d prstMaterial="flat">
              <a:bevelB w="838200" h="3810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71">
            <a:off x="467030" y="4388596"/>
            <a:ext cx="2893835" cy="1627782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4246683"/>
            <a:ext cx="1071570" cy="205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구부러진 연결선 23"/>
          <p:cNvCxnSpPr/>
          <p:nvPr/>
        </p:nvCxnSpPr>
        <p:spPr>
          <a:xfrm rot="16200000" flipH="1">
            <a:off x="1214415" y="3945248"/>
            <a:ext cx="857256" cy="71438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868" y="4675311"/>
            <a:ext cx="1181790" cy="134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3935677" y="459173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AP</a:t>
            </a:r>
            <a:endParaRPr lang="ko-KR" altLang="en-US" b="1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45298" y="4746749"/>
            <a:ext cx="857256" cy="63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2571736" y="224641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이미지 촬영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74420" y="5889757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이미지 저장 및 </a:t>
            </a:r>
            <a:r>
              <a:rPr lang="ko-KR" altLang="en-US" b="1" dirty="0" err="1" smtClean="0"/>
              <a:t>인코딩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86116" y="424668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이미지 전송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4884" y="4877483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이미지 출력 및 연산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73567" y="3645448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전기 계량기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2848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2848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328929" y="-22848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4875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00000">
            <a:off x="0" y="1531632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7498080" y="434352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174991" y="434352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>
            <a:off x="7498080" y="25147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6357958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429396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MDS ACADEMY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86776" y="6429396"/>
            <a:ext cx="857224" cy="357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  </a:t>
            </a:r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28794" y="357166"/>
            <a:ext cx="4267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 </a:t>
            </a:r>
            <a:r>
              <a:rPr lang="en-US" altLang="ko-KR" sz="5400" b="1" dirty="0" smtClean="0"/>
              <a:t>2. </a:t>
            </a:r>
            <a:r>
              <a:rPr lang="ko-KR" altLang="en-US" sz="5400" b="1" dirty="0" smtClean="0"/>
              <a:t>역할 분담</a:t>
            </a:r>
            <a:endParaRPr lang="ko-KR" altLang="en-US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7158" y="2537294"/>
            <a:ext cx="82453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2400" b="1" dirty="0" smtClean="0"/>
              <a:t> 장희식 </a:t>
            </a:r>
            <a:r>
              <a:rPr lang="en-US" altLang="ko-KR" sz="2400" b="1" dirty="0" smtClean="0"/>
              <a:t>: TCP/IP </a:t>
            </a:r>
            <a:r>
              <a:rPr lang="ko-KR" altLang="en-US" sz="2400" b="1" dirty="0" smtClean="0"/>
              <a:t>소켓 프로그래밍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안드로이드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총괄 기획</a:t>
            </a:r>
            <a:endParaRPr lang="en-US" altLang="ko-KR" sz="2400" b="1" dirty="0" smtClean="0"/>
          </a:p>
          <a:p>
            <a:pPr>
              <a:buFontTx/>
              <a:buChar char="-"/>
            </a:pPr>
            <a:endParaRPr lang="ko-KR" altLang="en-US" sz="2400" b="1" dirty="0" smtClean="0"/>
          </a:p>
          <a:p>
            <a:pPr>
              <a:buFontTx/>
              <a:buChar char="-"/>
            </a:pPr>
            <a:r>
              <a:rPr lang="ko-KR" altLang="en-US" sz="2400" b="1" dirty="0" smtClean="0"/>
              <a:t> 김성민 </a:t>
            </a:r>
            <a:r>
              <a:rPr lang="en-US" altLang="ko-KR" sz="2400" b="1" dirty="0" smtClean="0"/>
              <a:t>: </a:t>
            </a:r>
            <a:r>
              <a:rPr lang="en-US" altLang="ko-KR" sz="2400" b="1" dirty="0" smtClean="0"/>
              <a:t>Video4Linux</a:t>
            </a:r>
            <a:r>
              <a:rPr lang="ko-KR" altLang="en-US" sz="2400" b="1" dirty="0" smtClean="0"/>
              <a:t> 수정 </a:t>
            </a:r>
            <a:r>
              <a:rPr lang="ko-KR" altLang="en-US" sz="2400" b="1" dirty="0" smtClean="0"/>
              <a:t>및 설치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코드 통합</a:t>
            </a:r>
            <a:endParaRPr lang="en-US" altLang="ko-KR" sz="2400" b="1" dirty="0" smtClean="0"/>
          </a:p>
          <a:p>
            <a:pPr>
              <a:buFontTx/>
              <a:buChar char="-"/>
            </a:pPr>
            <a:endParaRPr lang="ko-KR" altLang="en-US" sz="2400" b="1" dirty="0" smtClean="0"/>
          </a:p>
          <a:p>
            <a:pPr>
              <a:buFontTx/>
              <a:buChar char="-"/>
            </a:pPr>
            <a:r>
              <a:rPr lang="ko-KR" altLang="en-US" sz="2400" b="1" dirty="0" smtClean="0"/>
              <a:t> 조재호 </a:t>
            </a:r>
            <a:r>
              <a:rPr lang="en-US" altLang="ko-KR" sz="2400" b="1" dirty="0" smtClean="0"/>
              <a:t>: </a:t>
            </a:r>
            <a:r>
              <a:rPr lang="en-US" altLang="ko-KR" sz="2400" b="1" dirty="0" err="1" smtClean="0"/>
              <a:t>Wi-fi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드라이버 </a:t>
            </a:r>
            <a:r>
              <a:rPr lang="ko-KR" altLang="en-US" sz="2400" b="1" dirty="0" smtClean="0"/>
              <a:t>수정 및 설치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OpenCV</a:t>
            </a:r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포팅</a:t>
            </a:r>
            <a:endParaRPr lang="en-US" altLang="ko-KR" sz="2400" b="1" dirty="0" smtClean="0"/>
          </a:p>
          <a:p>
            <a:pPr>
              <a:buFontTx/>
              <a:buChar char="-"/>
            </a:pPr>
            <a:endParaRPr lang="ko-KR" altLang="en-US" sz="2400" b="1" dirty="0" smtClean="0"/>
          </a:p>
          <a:p>
            <a:pPr>
              <a:buFontTx/>
              <a:buChar char="-"/>
            </a:pPr>
            <a:r>
              <a:rPr lang="ko-KR" altLang="en-US" sz="2400" b="1" dirty="0" smtClean="0"/>
              <a:t> 양희찬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자료조사</a:t>
            </a:r>
            <a:r>
              <a:rPr lang="en-US" altLang="ko-KR" sz="2400" b="1" dirty="0" smtClean="0"/>
              <a:t>, API </a:t>
            </a:r>
            <a:r>
              <a:rPr lang="ko-KR" altLang="en-US" sz="2400" b="1" dirty="0" smtClean="0"/>
              <a:t>검색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이미지 </a:t>
            </a:r>
            <a:r>
              <a:rPr lang="ko-KR" altLang="en-US" sz="2400" b="1" dirty="0" err="1" smtClean="0"/>
              <a:t>인코딩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OpenCV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2848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2848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328929" y="-22848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4875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00000">
            <a:off x="0" y="1531632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7498080" y="434352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174991" y="434352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>
            <a:off x="7498080" y="25147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6357958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429396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MDS ACADEMY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86776" y="6429396"/>
            <a:ext cx="857224" cy="357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  </a:t>
            </a:r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28794" y="357166"/>
            <a:ext cx="4267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 </a:t>
            </a:r>
            <a:r>
              <a:rPr lang="en-US" altLang="ko-KR" sz="5400" b="1" dirty="0" smtClean="0"/>
              <a:t>3. </a:t>
            </a:r>
            <a:r>
              <a:rPr lang="ko-KR" altLang="en-US" sz="5400" b="1" dirty="0" smtClean="0"/>
              <a:t>개발 환경</a:t>
            </a:r>
            <a:endParaRPr lang="ko-KR" altLang="en-US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0034" y="2071678"/>
            <a:ext cx="27858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Android Studio</a:t>
            </a:r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YUV player</a:t>
            </a:r>
          </a:p>
          <a:p>
            <a:endParaRPr lang="ko-KR" altLang="en-US" sz="2800" b="1" dirty="0" smtClean="0"/>
          </a:p>
          <a:p>
            <a:r>
              <a:rPr lang="en-US" altLang="ko-KR" sz="2800" b="1" dirty="0" err="1" smtClean="0"/>
              <a:t>Tera</a:t>
            </a:r>
            <a:r>
              <a:rPr lang="en-US" altLang="ko-KR" sz="2800" b="1" dirty="0" smtClean="0"/>
              <a:t> Term</a:t>
            </a:r>
          </a:p>
          <a:p>
            <a:endParaRPr lang="en-US" altLang="ko-KR" sz="2800" b="1" dirty="0"/>
          </a:p>
          <a:p>
            <a:r>
              <a:rPr lang="en-US" altLang="ko-KR" sz="2800" b="1" dirty="0" smtClean="0"/>
              <a:t>MDS2450 </a:t>
            </a:r>
            <a:r>
              <a:rPr lang="ko-KR" altLang="en-US" sz="2800" b="1" dirty="0" smtClean="0"/>
              <a:t>보드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Linux</a:t>
            </a:r>
            <a:endParaRPr lang="ko-KR" alt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4766" y="1928802"/>
            <a:ext cx="1962150" cy="117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7444" y="3500438"/>
            <a:ext cx="904875" cy="84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7444" y="2071678"/>
            <a:ext cx="762000" cy="781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71">
            <a:off x="5711696" y="3070846"/>
            <a:ext cx="2893835" cy="1627782"/>
          </a:xfrm>
          <a:prstGeom prst="rect">
            <a:avLst/>
          </a:prstGeom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7444" y="4686308"/>
            <a:ext cx="3000396" cy="1457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2848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2848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328929" y="-22848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4875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00000">
            <a:off x="0" y="1531632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7498080" y="434352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174991" y="434352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>
            <a:off x="7498080" y="25147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6357958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429396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MDS ACADEMY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86776" y="6429396"/>
            <a:ext cx="857224" cy="357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  </a:t>
            </a:r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28794" y="357166"/>
            <a:ext cx="4267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 </a:t>
            </a:r>
            <a:r>
              <a:rPr lang="en-US" altLang="ko-KR" sz="5400" b="1" dirty="0" smtClean="0"/>
              <a:t>4. </a:t>
            </a:r>
            <a:r>
              <a:rPr lang="ko-KR" altLang="en-US" sz="5400" b="1" dirty="0" smtClean="0"/>
              <a:t>기능 내용</a:t>
            </a:r>
            <a:endParaRPr lang="ko-KR" altLang="en-US" sz="54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42910" y="2000240"/>
          <a:ext cx="792961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  <a:gridCol w="2071701"/>
                <a:gridCol w="300039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스마트폰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&lt;-(</a:t>
                      </a:r>
                      <a:r>
                        <a:rPr lang="en-US" altLang="ko-KR" dirty="0" err="1" smtClean="0"/>
                        <a:t>Wi-fi</a:t>
                      </a:r>
                      <a:r>
                        <a:rPr lang="ko-KR" altLang="en-US" dirty="0" smtClean="0"/>
                        <a:t> 통신</a:t>
                      </a:r>
                      <a:r>
                        <a:rPr lang="en-US" altLang="ko-KR" dirty="0" smtClean="0"/>
                        <a:t>)-&gt;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MDS2450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   1.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err="1" smtClean="0"/>
                        <a:t>무선랜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모듈 활성화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   2. TCP </a:t>
                      </a:r>
                      <a:r>
                        <a:rPr lang="ko-KR" altLang="en-US" b="1" dirty="0" smtClean="0"/>
                        <a:t>연결 대기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   3. TCP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연결 요청</a:t>
                      </a:r>
                      <a:endParaRPr lang="ko-KR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   4.</a:t>
                      </a:r>
                      <a:r>
                        <a:rPr lang="en-US" altLang="ko-KR" b="1" baseline="0" dirty="0" smtClean="0"/>
                        <a:t> TCP </a:t>
                      </a:r>
                      <a:r>
                        <a:rPr lang="ko-KR" altLang="en-US" b="1" baseline="0" dirty="0" smtClean="0"/>
                        <a:t>연결 수락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   5. </a:t>
                      </a:r>
                      <a:r>
                        <a:rPr lang="ko-KR" altLang="en-US" b="1" dirty="0" smtClean="0"/>
                        <a:t>이미지 촬영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   6. </a:t>
                      </a:r>
                      <a:r>
                        <a:rPr lang="ko-KR" altLang="en-US" b="1" dirty="0" smtClean="0"/>
                        <a:t>이미지 저장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   7. </a:t>
                      </a:r>
                      <a:r>
                        <a:rPr lang="ko-KR" altLang="en-US" b="1" dirty="0" smtClean="0"/>
                        <a:t>이미지 전송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   8. </a:t>
                      </a:r>
                      <a:r>
                        <a:rPr lang="ko-KR" altLang="en-US" b="1" dirty="0" smtClean="0"/>
                        <a:t>이미지 수신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   9. </a:t>
                      </a:r>
                      <a:r>
                        <a:rPr lang="ko-KR" altLang="en-US" b="1" dirty="0" smtClean="0"/>
                        <a:t>전기세 계산 및 출력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2848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2848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328929" y="-22848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4875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00000">
            <a:off x="0" y="1531632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7498080" y="434352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174991" y="434352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>
            <a:off x="7498080" y="25147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6357958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429396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MDS ACADEMY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86776" y="6429396"/>
            <a:ext cx="857224" cy="357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  </a:t>
            </a:r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28794" y="357166"/>
            <a:ext cx="4267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 </a:t>
            </a:r>
            <a:r>
              <a:rPr lang="en-US" altLang="ko-KR" sz="5400" b="1" dirty="0" smtClean="0"/>
              <a:t>5. </a:t>
            </a:r>
            <a:r>
              <a:rPr lang="ko-KR" altLang="en-US" sz="5400" b="1" dirty="0" smtClean="0"/>
              <a:t>기술 내용</a:t>
            </a:r>
            <a:endParaRPr lang="ko-KR" altLang="en-US" sz="5400" b="1" dirty="0"/>
          </a:p>
        </p:txBody>
      </p:sp>
      <p:pic>
        <p:nvPicPr>
          <p:cNvPr id="24" name="그림 2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785926"/>
            <a:ext cx="5834103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6215074" y="1857364"/>
            <a:ext cx="271464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b="1" dirty="0" smtClean="0"/>
              <a:t>소켓 준비 및 포트할당</a:t>
            </a:r>
            <a:endParaRPr lang="ko-KR" altLang="en-US" sz="1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2848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2848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328929" y="-22848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4875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00000">
            <a:off x="0" y="1531632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7498080" y="434352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174991" y="434352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>
            <a:off x="7498080" y="25147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6357958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429396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MDS ACADEMY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86776" y="6429396"/>
            <a:ext cx="857224" cy="357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  </a:t>
            </a:r>
            <a:r>
              <a:rPr lang="en-US" altLang="ko-KR" b="1" dirty="0" smtClean="0"/>
              <a:t>7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28794" y="357166"/>
            <a:ext cx="4267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 </a:t>
            </a:r>
            <a:r>
              <a:rPr lang="en-US" altLang="ko-KR" sz="5400" b="1" dirty="0" smtClean="0"/>
              <a:t>5. </a:t>
            </a:r>
            <a:r>
              <a:rPr lang="ko-KR" altLang="en-US" sz="5400" b="1" dirty="0" smtClean="0"/>
              <a:t>기술 내용</a:t>
            </a:r>
            <a:endParaRPr lang="ko-KR" altLang="en-US" sz="5400" b="1" dirty="0"/>
          </a:p>
        </p:txBody>
      </p:sp>
      <p:sp>
        <p:nvSpPr>
          <p:cNvPr id="25" name="직사각형 24"/>
          <p:cNvSpPr/>
          <p:nvPr/>
        </p:nvSpPr>
        <p:spPr>
          <a:xfrm>
            <a:off x="285720" y="4286256"/>
            <a:ext cx="307183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 smtClean="0"/>
              <a:t>Camera Device </a:t>
            </a:r>
            <a:r>
              <a:rPr lang="ko-KR" altLang="en-US" sz="1900" b="1" dirty="0" smtClean="0"/>
              <a:t>제어흐름</a:t>
            </a:r>
            <a:endParaRPr lang="ko-KR" altLang="en-US" sz="1900" b="1" dirty="0"/>
          </a:p>
        </p:txBody>
      </p:sp>
      <p:pic>
        <p:nvPicPr>
          <p:cNvPr id="17" name="그림 1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284135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2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3" y="1928802"/>
            <a:ext cx="499070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3714744" y="4500570"/>
            <a:ext cx="307183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 smtClean="0"/>
              <a:t>Capture.jpg data </a:t>
            </a:r>
            <a:r>
              <a:rPr lang="ko-KR" altLang="en-US" sz="1900" b="1" dirty="0" smtClean="0"/>
              <a:t>전송</a:t>
            </a:r>
            <a:endParaRPr lang="ko-KR" altLang="en-US" sz="1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2848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2848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328929" y="-22848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4875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00000">
            <a:off x="0" y="1531632"/>
            <a:ext cx="9144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7498080" y="434352"/>
            <a:ext cx="164592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174991" y="434352"/>
            <a:ext cx="640080" cy="12801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>
            <a:off x="7498080" y="251472"/>
            <a:ext cx="16459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6357958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429396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MDS ACADEMY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86776" y="6429396"/>
            <a:ext cx="857224" cy="357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  </a:t>
            </a:r>
            <a:r>
              <a:rPr lang="en-US" altLang="ko-KR" b="1" dirty="0" smtClean="0"/>
              <a:t>8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28794" y="357166"/>
            <a:ext cx="4267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 </a:t>
            </a:r>
            <a:r>
              <a:rPr lang="en-US" altLang="ko-KR" sz="5400" b="1" dirty="0" smtClean="0"/>
              <a:t>5. </a:t>
            </a:r>
            <a:r>
              <a:rPr lang="ko-KR" altLang="en-US" sz="5400" b="1" dirty="0" smtClean="0"/>
              <a:t>기술 내용</a:t>
            </a:r>
            <a:endParaRPr lang="ko-KR" altLang="en-US" sz="5400" b="1" dirty="0"/>
          </a:p>
        </p:txBody>
      </p:sp>
      <p:sp>
        <p:nvSpPr>
          <p:cNvPr id="25" name="직사각형 24"/>
          <p:cNvSpPr/>
          <p:nvPr/>
        </p:nvSpPr>
        <p:spPr>
          <a:xfrm>
            <a:off x="6215074" y="1857364"/>
            <a:ext cx="271464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 err="1" smtClean="0"/>
              <a:t>Ffmpeg</a:t>
            </a:r>
            <a:r>
              <a:rPr lang="en-US" altLang="ko-KR" sz="1900" b="1" dirty="0" smtClean="0"/>
              <a:t> </a:t>
            </a:r>
            <a:r>
              <a:rPr lang="ko-KR" altLang="en-US" sz="1900" b="1" dirty="0" smtClean="0"/>
              <a:t>동작 환경</a:t>
            </a:r>
            <a:endParaRPr lang="ko-KR" altLang="en-US" sz="19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50"/>
            <a:ext cx="5715040" cy="382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589</Words>
  <Application>Microsoft Office PowerPoint</Application>
  <PresentationFormat>화면 슬라이드 쇼(4:3)</PresentationFormat>
  <Paragraphs>108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7010master</dc:creator>
  <cp:lastModifiedBy>7010master</cp:lastModifiedBy>
  <cp:revision>50</cp:revision>
  <dcterms:created xsi:type="dcterms:W3CDTF">2016-05-04T02:17:21Z</dcterms:created>
  <dcterms:modified xsi:type="dcterms:W3CDTF">2016-05-04T06:28:37Z</dcterms:modified>
</cp:coreProperties>
</file>