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2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81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60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9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5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8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E562-C777-44C8-B15E-1F42F95A2AB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2414-8E7C-4289-91DF-7FCA7D3E7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3275856" y="1292734"/>
            <a:ext cx="2520280" cy="10801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81998" y="164812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Normal </a:t>
            </a:r>
            <a:r>
              <a:rPr lang="zh-TW" altLang="en-US" b="1" dirty="0" smtClean="0"/>
              <a:t>模式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1104506" y="3645024"/>
            <a:ext cx="2520280" cy="10801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547656" y="400041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Command </a:t>
            </a:r>
            <a:r>
              <a:rPr lang="zh-TW" altLang="en-US" b="1" dirty="0" smtClean="0"/>
              <a:t>模式</a:t>
            </a:r>
            <a:endParaRPr lang="zh-TW" altLang="en-US" b="1" dirty="0"/>
          </a:p>
        </p:txBody>
      </p:sp>
      <p:sp>
        <p:nvSpPr>
          <p:cNvPr id="9" name="橢圓 8"/>
          <p:cNvSpPr/>
          <p:nvPr/>
        </p:nvSpPr>
        <p:spPr>
          <a:xfrm>
            <a:off x="5403551" y="3645024"/>
            <a:ext cx="2520280" cy="10801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09693" y="400041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Insert </a:t>
            </a:r>
            <a:r>
              <a:rPr lang="zh-TW" altLang="en-US" b="1" dirty="0" smtClean="0"/>
              <a:t>模式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stCxn id="5" idx="6"/>
            <a:endCxn id="9" idx="7"/>
          </p:cNvCxnSpPr>
          <p:nvPr/>
        </p:nvCxnSpPr>
        <p:spPr>
          <a:xfrm>
            <a:off x="5796136" y="1832794"/>
            <a:ext cx="1758609" cy="1970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7" idx="1"/>
          </p:cNvCxnSpPr>
          <p:nvPr/>
        </p:nvCxnSpPr>
        <p:spPr>
          <a:xfrm flipH="1">
            <a:off x="1473592" y="1832794"/>
            <a:ext cx="1802264" cy="1970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0"/>
            <a:endCxn id="5" idx="3"/>
          </p:cNvCxnSpPr>
          <p:nvPr/>
        </p:nvCxnSpPr>
        <p:spPr>
          <a:xfrm flipV="1">
            <a:off x="2364646" y="2214674"/>
            <a:ext cx="1280296" cy="14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0"/>
            <a:endCxn id="5" idx="5"/>
          </p:cNvCxnSpPr>
          <p:nvPr/>
        </p:nvCxnSpPr>
        <p:spPr>
          <a:xfrm flipH="1" flipV="1">
            <a:off x="5427050" y="2214674"/>
            <a:ext cx="1236641" cy="14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433985" y="2560517"/>
            <a:ext cx="313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i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796136" y="2817999"/>
            <a:ext cx="54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Esc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2231257" y="2568746"/>
            <a:ext cx="313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: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2364646" y="2921685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Esc/Enter</a:t>
            </a:r>
          </a:p>
        </p:txBody>
      </p:sp>
    </p:spTree>
    <p:extLst>
      <p:ext uri="{BB962C8B-B14F-4D97-AF65-F5344CB8AC3E}">
        <p14:creationId xmlns:p14="http://schemas.microsoft.com/office/powerpoint/2010/main" val="52646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</Words>
  <Application>Microsoft Office PowerPoint</Application>
  <PresentationFormat>如螢幕大小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</cp:revision>
  <dcterms:created xsi:type="dcterms:W3CDTF">2021-04-16T12:55:43Z</dcterms:created>
  <dcterms:modified xsi:type="dcterms:W3CDTF">2021-04-16T14:06:56Z</dcterms:modified>
</cp:coreProperties>
</file>