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7" r:id="rId6"/>
    <p:sldId id="262"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DE5"/>
    <a:srgbClr val="0D0A41"/>
    <a:srgbClr val="F1E6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632" autoAdjust="0"/>
  </p:normalViewPr>
  <p:slideViewPr>
    <p:cSldViewPr snapToGrid="0">
      <p:cViewPr varScale="1">
        <p:scale>
          <a:sx n="76" d="100"/>
          <a:sy n="76" d="100"/>
        </p:scale>
        <p:origin x="8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51B6-524F-4A55-ACD1-DD574AB551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D1B2B8-7420-4E63-862D-D9DEED208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98E1CC-0EFB-4DC5-B9A9-EC75C251ADBE}"/>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5" name="Footer Placeholder 4">
            <a:extLst>
              <a:ext uri="{FF2B5EF4-FFF2-40B4-BE49-F238E27FC236}">
                <a16:creationId xmlns:a16="http://schemas.microsoft.com/office/drawing/2014/main" id="{49CB8F78-98BA-4F86-887A-DC433831A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E1BD3-F4BD-4D32-B56B-0D7B865C2E2E}"/>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138683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C43B-FC0D-422D-A023-39650418D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607FE9-D42A-4164-A6CB-5DBD14848C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B6A6A-1CC0-4D4C-80EB-17690E956A8E}"/>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5" name="Footer Placeholder 4">
            <a:extLst>
              <a:ext uri="{FF2B5EF4-FFF2-40B4-BE49-F238E27FC236}">
                <a16:creationId xmlns:a16="http://schemas.microsoft.com/office/drawing/2014/main" id="{4465F5F5-BA54-4F49-A5BE-87C7EE497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BB31-A54F-4CD1-AA46-92C9A8705E87}"/>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32004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32B089-4727-403A-B774-E9F9E6A9C2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20B2AA-4712-4AC1-9D6F-31627CB926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83CFB-E913-4164-A12C-F864AE05035B}"/>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5" name="Footer Placeholder 4">
            <a:extLst>
              <a:ext uri="{FF2B5EF4-FFF2-40B4-BE49-F238E27FC236}">
                <a16:creationId xmlns:a16="http://schemas.microsoft.com/office/drawing/2014/main" id="{3658F804-4FC7-409A-883B-C14276B08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F6CDB-287A-4912-80E1-712639B43936}"/>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347975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168B-9D7C-4490-949F-2039EA4F62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982F8-C7CB-447A-BA99-892E471B9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A830A-2C3B-4BC8-801F-F2066E575BDC}"/>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5" name="Footer Placeholder 4">
            <a:extLst>
              <a:ext uri="{FF2B5EF4-FFF2-40B4-BE49-F238E27FC236}">
                <a16:creationId xmlns:a16="http://schemas.microsoft.com/office/drawing/2014/main" id="{2424E386-0274-46AC-9FF1-C519F23CA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B8E85-47B6-4D6A-B84E-B25447251299}"/>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381610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3FA6-6821-4DD7-A328-235EBF1D19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BF555A-F596-4E2E-8C1D-409D8A902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E50E19-E64A-4521-8EE3-F91703D428CE}"/>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5" name="Footer Placeholder 4">
            <a:extLst>
              <a:ext uri="{FF2B5EF4-FFF2-40B4-BE49-F238E27FC236}">
                <a16:creationId xmlns:a16="http://schemas.microsoft.com/office/drawing/2014/main" id="{83AEBB23-F8D9-4E6E-A24A-85D41CD1F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283A4-D764-48CD-A1F0-BD6044D654B2}"/>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384463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ECDB-6E06-4448-84F1-2A5403A0EA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C8294-E952-47F4-BDF4-4262CB46BC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D99A43-F7EC-430C-A859-FC9AFB2537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5FE2C-3CD3-4A85-8C11-4EF51C5CC07C}"/>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6" name="Footer Placeholder 5">
            <a:extLst>
              <a:ext uri="{FF2B5EF4-FFF2-40B4-BE49-F238E27FC236}">
                <a16:creationId xmlns:a16="http://schemas.microsoft.com/office/drawing/2014/main" id="{18FDD8FF-A3CC-4189-8C94-FEEE3999E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E8418-F54A-4440-ACD7-F1574FCCF422}"/>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66413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D13C-73F5-40BB-BF48-9C6C89272B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7FD885-882D-424E-B84A-AA258F796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3924D9-05C0-4082-83EA-435F5D487D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2DD88A-AC47-405B-A726-29E9BABC0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20586-D0E4-410B-BDE6-905737C9DC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24F3E-AD86-4CA1-9A4E-60FAE86C9AD6}"/>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8" name="Footer Placeholder 7">
            <a:extLst>
              <a:ext uri="{FF2B5EF4-FFF2-40B4-BE49-F238E27FC236}">
                <a16:creationId xmlns:a16="http://schemas.microsoft.com/office/drawing/2014/main" id="{AA838C67-A7BB-44D2-A83B-CFDD8549F2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040B05-AE96-4447-93E5-E3980706EAB8}"/>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27788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6FEB-95AB-4E58-81D4-C2D942330E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4A3890-135D-4248-B70F-2DF25B62BD9B}"/>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4" name="Footer Placeholder 3">
            <a:extLst>
              <a:ext uri="{FF2B5EF4-FFF2-40B4-BE49-F238E27FC236}">
                <a16:creationId xmlns:a16="http://schemas.microsoft.com/office/drawing/2014/main" id="{7EEEA621-97AC-4EA5-B1A7-D2AB5A60D4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7B0A91-AF53-4DFB-A563-D73093C0221E}"/>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255440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02FA1-4AF0-46DE-9394-99F26B88213F}"/>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3" name="Footer Placeholder 2">
            <a:extLst>
              <a:ext uri="{FF2B5EF4-FFF2-40B4-BE49-F238E27FC236}">
                <a16:creationId xmlns:a16="http://schemas.microsoft.com/office/drawing/2014/main" id="{111DB570-BF6C-4ECD-8A0F-6578881894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D787ED-40D7-4041-8A02-2643F18307A0}"/>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76154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C249-F3B2-498E-B034-CECE6A8A2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EE75C4-B49F-4EDC-A6C2-6A1A8669E9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6057D-5F62-46FD-BEDB-1298C9D39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10DAB-98D5-459B-8506-C6F9419B4570}"/>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6" name="Footer Placeholder 5">
            <a:extLst>
              <a:ext uri="{FF2B5EF4-FFF2-40B4-BE49-F238E27FC236}">
                <a16:creationId xmlns:a16="http://schemas.microsoft.com/office/drawing/2014/main" id="{94ACB672-58E2-4BC9-A82B-DDCB052B28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1950B-07BE-4A83-8479-B5D84E52A6B6}"/>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23025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89BF-ADFC-4557-8A00-06CE438C2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C29D6-BEF2-4E59-BB6A-0DB281872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E1AB0F-B5E0-4D42-95B7-6BD4D768F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FB4D6-A74C-4CE8-BDCB-D75CDE1CC6A5}"/>
              </a:ext>
            </a:extLst>
          </p:cNvPr>
          <p:cNvSpPr>
            <a:spLocks noGrp="1"/>
          </p:cNvSpPr>
          <p:nvPr>
            <p:ph type="dt" sz="half" idx="10"/>
          </p:nvPr>
        </p:nvSpPr>
        <p:spPr/>
        <p:txBody>
          <a:bodyPr/>
          <a:lstStyle/>
          <a:p>
            <a:fld id="{8BD66534-F212-47AA-98E7-29E5FEDEEEE2}" type="datetimeFigureOut">
              <a:rPr lang="en-US" smtClean="0"/>
              <a:t>1/14/2022</a:t>
            </a:fld>
            <a:endParaRPr lang="en-US"/>
          </a:p>
        </p:txBody>
      </p:sp>
      <p:sp>
        <p:nvSpPr>
          <p:cNvPr id="6" name="Footer Placeholder 5">
            <a:extLst>
              <a:ext uri="{FF2B5EF4-FFF2-40B4-BE49-F238E27FC236}">
                <a16:creationId xmlns:a16="http://schemas.microsoft.com/office/drawing/2014/main" id="{1B9C5AF8-4CE3-473F-8204-4841F2E90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DC002-D646-4B6C-A234-E5E90612B54B}"/>
              </a:ext>
            </a:extLst>
          </p:cNvPr>
          <p:cNvSpPr>
            <a:spLocks noGrp="1"/>
          </p:cNvSpPr>
          <p:nvPr>
            <p:ph type="sldNum" sz="quarter" idx="12"/>
          </p:nvPr>
        </p:nvSpPr>
        <p:spPr/>
        <p:txBody>
          <a:bodyPr/>
          <a:lstStyle/>
          <a:p>
            <a:fld id="{397611EF-D42B-4E04-8E24-6EAA0903CBA6}" type="slidenum">
              <a:rPr lang="en-US" smtClean="0"/>
              <a:t>‹#›</a:t>
            </a:fld>
            <a:endParaRPr lang="en-US"/>
          </a:p>
        </p:txBody>
      </p:sp>
    </p:spTree>
    <p:extLst>
      <p:ext uri="{BB962C8B-B14F-4D97-AF65-F5344CB8AC3E}">
        <p14:creationId xmlns:p14="http://schemas.microsoft.com/office/powerpoint/2010/main" val="320591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67D30A-0C63-4AF7-BC4A-18980780C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CA8951-34C8-4253-A50F-3A9349FD0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1F07A-1C78-43D3-AB50-71BE81645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66534-F212-47AA-98E7-29E5FEDEEEE2}" type="datetimeFigureOut">
              <a:rPr lang="en-US" smtClean="0"/>
              <a:t>1/14/2022</a:t>
            </a:fld>
            <a:endParaRPr lang="en-US"/>
          </a:p>
        </p:txBody>
      </p:sp>
      <p:sp>
        <p:nvSpPr>
          <p:cNvPr id="5" name="Footer Placeholder 4">
            <a:extLst>
              <a:ext uri="{FF2B5EF4-FFF2-40B4-BE49-F238E27FC236}">
                <a16:creationId xmlns:a16="http://schemas.microsoft.com/office/drawing/2014/main" id="{F476B1BC-46CB-49B1-B404-756866DDC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F2CE0E-B047-4FCF-8003-D64B532B7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611EF-D42B-4E04-8E24-6EAA0903CBA6}" type="slidenum">
              <a:rPr lang="en-US" smtClean="0"/>
              <a:t>‹#›</a:t>
            </a:fld>
            <a:endParaRPr lang="en-US"/>
          </a:p>
        </p:txBody>
      </p:sp>
    </p:spTree>
    <p:extLst>
      <p:ext uri="{BB962C8B-B14F-4D97-AF65-F5344CB8AC3E}">
        <p14:creationId xmlns:p14="http://schemas.microsoft.com/office/powerpoint/2010/main" val="2930728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72EEFB3-EDB0-4299-B3B1-10BD194F3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414" y="1594020"/>
            <a:ext cx="6481171" cy="4688506"/>
          </a:xfrm>
          <a:prstGeom prst="rect">
            <a:avLst/>
          </a:prstGeom>
        </p:spPr>
      </p:pic>
      <p:sp>
        <p:nvSpPr>
          <p:cNvPr id="4" name="TextBox 3">
            <a:extLst>
              <a:ext uri="{FF2B5EF4-FFF2-40B4-BE49-F238E27FC236}">
                <a16:creationId xmlns:a16="http://schemas.microsoft.com/office/drawing/2014/main" id="{CC9E480D-B39D-421C-9ECA-30E740C24F2D}"/>
              </a:ext>
            </a:extLst>
          </p:cNvPr>
          <p:cNvSpPr txBox="1"/>
          <p:nvPr/>
        </p:nvSpPr>
        <p:spPr>
          <a:xfrm>
            <a:off x="1680977" y="175364"/>
            <a:ext cx="8830046"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TRƯỜNG ĐẠI HỌC NGOẠI NGỮ - TIN HỌC THÀNH PHỐ HỒ CHÍ MINH</a:t>
            </a:r>
          </a:p>
        </p:txBody>
      </p:sp>
      <p:sp>
        <p:nvSpPr>
          <p:cNvPr id="5" name="TextBox 4">
            <a:extLst>
              <a:ext uri="{FF2B5EF4-FFF2-40B4-BE49-F238E27FC236}">
                <a16:creationId xmlns:a16="http://schemas.microsoft.com/office/drawing/2014/main" id="{AE087715-8552-4696-9CFF-CA386A2D4400}"/>
              </a:ext>
            </a:extLst>
          </p:cNvPr>
          <p:cNvSpPr txBox="1"/>
          <p:nvPr/>
        </p:nvSpPr>
        <p:spPr>
          <a:xfrm>
            <a:off x="3933172" y="575474"/>
            <a:ext cx="4135106"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KHOA CÔNG NGHỆ THÔNG TIN</a:t>
            </a:r>
          </a:p>
        </p:txBody>
      </p:sp>
      <p:sp>
        <p:nvSpPr>
          <p:cNvPr id="6" name="TextBox 5">
            <a:extLst>
              <a:ext uri="{FF2B5EF4-FFF2-40B4-BE49-F238E27FC236}">
                <a16:creationId xmlns:a16="http://schemas.microsoft.com/office/drawing/2014/main" id="{6121AF8A-136D-46E1-A613-01E3D07A6562}"/>
              </a:ext>
            </a:extLst>
          </p:cNvPr>
          <p:cNvSpPr txBox="1"/>
          <p:nvPr/>
        </p:nvSpPr>
        <p:spPr>
          <a:xfrm>
            <a:off x="5152477" y="1473801"/>
            <a:ext cx="3408882"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LẬP TRÌNH DI ĐỘNG</a:t>
            </a:r>
          </a:p>
        </p:txBody>
      </p:sp>
      <p:sp>
        <p:nvSpPr>
          <p:cNvPr id="7" name="TextBox 6">
            <a:extLst>
              <a:ext uri="{FF2B5EF4-FFF2-40B4-BE49-F238E27FC236}">
                <a16:creationId xmlns:a16="http://schemas.microsoft.com/office/drawing/2014/main" id="{90D29B65-4DB6-4E34-B09F-2027BDA0E395}"/>
              </a:ext>
            </a:extLst>
          </p:cNvPr>
          <p:cNvSpPr txBox="1"/>
          <p:nvPr/>
        </p:nvSpPr>
        <p:spPr>
          <a:xfrm>
            <a:off x="4462085" y="2542453"/>
            <a:ext cx="4346062" cy="630942"/>
          </a:xfrm>
          <a:prstGeom prst="rect">
            <a:avLst/>
          </a:prstGeom>
          <a:noFill/>
        </p:spPr>
        <p:txBody>
          <a:bodyPr wrap="none" rtlCol="0">
            <a:spAutoFit/>
          </a:bodyPr>
          <a:lstStyle/>
          <a:p>
            <a:r>
              <a:rPr lang="en-US" sz="2000" i="1" dirty="0" err="1">
                <a:latin typeface="Times New Roman" panose="02020603050405020304" pitchFamily="18" charset="0"/>
                <a:cs typeface="Times New Roman" panose="02020603050405020304" pitchFamily="18" charset="0"/>
              </a:rPr>
              <a:t>Đề</a:t>
            </a:r>
            <a:r>
              <a:rPr lang="en-US" sz="2000" i="1" dirty="0">
                <a:latin typeface="Times New Roman" panose="02020603050405020304" pitchFamily="18" charset="0"/>
                <a:cs typeface="Times New Roman" panose="02020603050405020304" pitchFamily="18" charset="0"/>
              </a:rPr>
              <a:t> tài: </a:t>
            </a:r>
            <a:r>
              <a:rPr lang="en-US" sz="3500" b="1" dirty="0">
                <a:latin typeface="Times New Roman" panose="02020603050405020304" pitchFamily="18" charset="0"/>
                <a:cs typeface="Times New Roman" panose="02020603050405020304" pitchFamily="18" charset="0"/>
              </a:rPr>
              <a:t>RADIO ONLINE</a:t>
            </a:r>
          </a:p>
        </p:txBody>
      </p:sp>
      <p:sp>
        <p:nvSpPr>
          <p:cNvPr id="8" name="TextBox 7">
            <a:extLst>
              <a:ext uri="{FF2B5EF4-FFF2-40B4-BE49-F238E27FC236}">
                <a16:creationId xmlns:a16="http://schemas.microsoft.com/office/drawing/2014/main" id="{9F106C59-012F-47D0-BCF8-ACDBE4346EB2}"/>
              </a:ext>
            </a:extLst>
          </p:cNvPr>
          <p:cNvSpPr txBox="1"/>
          <p:nvPr/>
        </p:nvSpPr>
        <p:spPr>
          <a:xfrm>
            <a:off x="5642260" y="3315273"/>
            <a:ext cx="1220206"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viên</a:t>
            </a:r>
          </a:p>
        </p:txBody>
      </p:sp>
      <p:sp>
        <p:nvSpPr>
          <p:cNvPr id="9" name="TextBox 8">
            <a:extLst>
              <a:ext uri="{FF2B5EF4-FFF2-40B4-BE49-F238E27FC236}">
                <a16:creationId xmlns:a16="http://schemas.microsoft.com/office/drawing/2014/main" id="{B7EF5C4A-6C7B-4747-8239-B80DB2096045}"/>
              </a:ext>
            </a:extLst>
          </p:cNvPr>
          <p:cNvSpPr txBox="1"/>
          <p:nvPr/>
        </p:nvSpPr>
        <p:spPr>
          <a:xfrm>
            <a:off x="3990297" y="3981397"/>
            <a:ext cx="4342984" cy="806439"/>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Ngô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Thanh Ngân 	19DH110061</a:t>
            </a:r>
          </a:p>
          <a:p>
            <a:pPr>
              <a:lnSpc>
                <a:spcPct val="150000"/>
              </a:lnSpc>
            </a:pPr>
            <a:r>
              <a:rPr lang="en-US" sz="2000" dirty="0" err="1">
                <a:latin typeface="Times New Roman" panose="02020603050405020304" pitchFamily="18" charset="0"/>
                <a:cs typeface="Times New Roman" panose="02020603050405020304" pitchFamily="18" charset="0"/>
              </a:rPr>
              <a:t>Hồ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Hùng</a:t>
            </a:r>
            <a:r>
              <a:rPr lang="en-US" sz="2000" dirty="0">
                <a:latin typeface="Times New Roman" panose="02020603050405020304" pitchFamily="18" charset="0"/>
                <a:cs typeface="Times New Roman" panose="02020603050405020304" pitchFamily="18" charset="0"/>
              </a:rPr>
              <a:t> 		19DH110536</a:t>
            </a:r>
          </a:p>
        </p:txBody>
      </p:sp>
      <p:sp>
        <p:nvSpPr>
          <p:cNvPr id="10" name="TextBox 9">
            <a:extLst>
              <a:ext uri="{FF2B5EF4-FFF2-40B4-BE49-F238E27FC236}">
                <a16:creationId xmlns:a16="http://schemas.microsoft.com/office/drawing/2014/main" id="{89C797A0-957B-4E93-AD1E-8E26EE0AACF0}"/>
              </a:ext>
            </a:extLst>
          </p:cNvPr>
          <p:cNvSpPr txBox="1"/>
          <p:nvPr/>
        </p:nvSpPr>
        <p:spPr>
          <a:xfrm>
            <a:off x="2648508" y="6129894"/>
            <a:ext cx="4604530" cy="400110"/>
          </a:xfrm>
          <a:prstGeom prst="rect">
            <a:avLst/>
          </a:prstGeom>
          <a:noFill/>
        </p:spPr>
        <p:txBody>
          <a:bodyPr wrap="none" rtlCol="0">
            <a:spAutoFit/>
          </a:bodyPr>
          <a:lstStyle/>
          <a:p>
            <a:r>
              <a:rPr lang="en-US" sz="2000" b="1" dirty="0" err="1">
                <a:latin typeface="Times New Roman" panose="02020603050405020304" pitchFamily="18" charset="0"/>
                <a:cs typeface="Times New Roman" panose="02020603050405020304" pitchFamily="18" charset="0"/>
              </a:rPr>
              <a:t>Giảng</a:t>
            </a:r>
            <a:r>
              <a:rPr lang="en-US" sz="2000" b="1" dirty="0">
                <a:latin typeface="Times New Roman" panose="02020603050405020304" pitchFamily="18" charset="0"/>
                <a:cs typeface="Times New Roman" panose="02020603050405020304" pitchFamily="18" charset="0"/>
              </a:rPr>
              <a:t> viên </a:t>
            </a:r>
            <a:r>
              <a:rPr lang="en-US" sz="2000" b="1" dirty="0" err="1">
                <a:latin typeface="Times New Roman" panose="02020603050405020304" pitchFamily="18" charset="0"/>
                <a:cs typeface="Times New Roman" panose="02020603050405020304" pitchFamily="18" charset="0"/>
              </a:rPr>
              <a:t>hướng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dẫn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Vũ</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Đình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Ái</a:t>
            </a:r>
            <a:endParaRPr lang="en-US" sz="20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DF54675-282F-4B7F-AC19-290C64162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321" y="4608141"/>
            <a:ext cx="1486677" cy="1486677"/>
          </a:xfrm>
          <a:prstGeom prst="rect">
            <a:avLst/>
          </a:prstGeom>
        </p:spPr>
      </p:pic>
    </p:spTree>
    <p:extLst>
      <p:ext uri="{BB962C8B-B14F-4D97-AF65-F5344CB8AC3E}">
        <p14:creationId xmlns:p14="http://schemas.microsoft.com/office/powerpoint/2010/main" val="264749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57B9FE-E747-45C6-9EA6-29A9C30A8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907" y="-211455"/>
            <a:ext cx="14196907" cy="7280910"/>
          </a:xfrm>
          <a:prstGeom prst="rect">
            <a:avLst/>
          </a:prstGeom>
        </p:spPr>
      </p:pic>
      <p:pic>
        <p:nvPicPr>
          <p:cNvPr id="6" name="Picture 5">
            <a:extLst>
              <a:ext uri="{FF2B5EF4-FFF2-40B4-BE49-F238E27FC236}">
                <a16:creationId xmlns:a16="http://schemas.microsoft.com/office/drawing/2014/main" id="{DA0D457D-06EF-4A39-B24F-1A4E24EE0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729" y="996539"/>
            <a:ext cx="7786493" cy="50757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C4502EDF-F73F-427B-9986-18C0C96B3A90}"/>
              </a:ext>
            </a:extLst>
          </p:cNvPr>
          <p:cNvSpPr txBox="1"/>
          <p:nvPr/>
        </p:nvSpPr>
        <p:spPr>
          <a:xfrm>
            <a:off x="5298763" y="1520709"/>
            <a:ext cx="3314369"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GIỚI THIỆU CHUNG</a:t>
            </a:r>
          </a:p>
        </p:txBody>
      </p:sp>
      <p:sp>
        <p:nvSpPr>
          <p:cNvPr id="8" name="TextBox 7">
            <a:extLst>
              <a:ext uri="{FF2B5EF4-FFF2-40B4-BE49-F238E27FC236}">
                <a16:creationId xmlns:a16="http://schemas.microsoft.com/office/drawing/2014/main" id="{E2D9DFB7-50C8-4FF9-8C3D-91A35353FD4A}"/>
              </a:ext>
            </a:extLst>
          </p:cNvPr>
          <p:cNvSpPr txBox="1"/>
          <p:nvPr/>
        </p:nvSpPr>
        <p:spPr>
          <a:xfrm>
            <a:off x="2769196" y="2293373"/>
            <a:ext cx="6335485" cy="3371885"/>
          </a:xfrm>
          <a:prstGeom prst="rect">
            <a:avLst/>
          </a:prstGeom>
          <a:noFill/>
        </p:spPr>
        <p:txBody>
          <a:bodyPr wrap="square">
            <a:spAutoFit/>
          </a:bodyPr>
          <a:lstStyle/>
          <a:p>
            <a:pPr lvl="0">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Radio Online</a:t>
            </a:r>
            <a:r>
              <a:rPr lang="vi-VN" sz="1800" dirty="0">
                <a:solidFill>
                  <a:srgbClr val="001A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là ứng dụng nghe đài phát thanh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trực tuyến hoàn toàn miễn phí, giao diện đơn giản, dễ sử dụng. Ứng dụng có nhiều kênh khác nhau phủ sóng ở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tỉnh thành giúp người dùng có thể nghe đầy đủ hầu hết các kênh của Đài Tiếng nói Việt Nam. Đặc điểm của ứng dụng này là nghe radio trực tuyến thông qua kết nối Internet, thay vì bằng cách tiếp sóng radio. Do vậy có thể nghe được nội dung radio ở bất kỳ đâu, miễn là có kết nối Internet.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96198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3B245AF-F5BF-4E7D-9B29-85AB1FDB0C70}"/>
              </a:ext>
            </a:extLst>
          </p:cNvPr>
          <p:cNvGraphicFramePr>
            <a:graphicFrameLocks noGrp="1"/>
          </p:cNvGraphicFramePr>
          <p:nvPr>
            <p:extLst>
              <p:ext uri="{D42A27DB-BD31-4B8C-83A1-F6EECF244321}">
                <p14:modId xmlns:p14="http://schemas.microsoft.com/office/powerpoint/2010/main" val="862452996"/>
              </p:ext>
            </p:extLst>
          </p:nvPr>
        </p:nvGraphicFramePr>
        <p:xfrm>
          <a:off x="7742708" y="584527"/>
          <a:ext cx="3267074" cy="5498890"/>
        </p:xfrm>
        <a:graphic>
          <a:graphicData uri="http://schemas.openxmlformats.org/drawingml/2006/table">
            <a:tbl>
              <a:tblPr firstRow="1" firstCol="1" bandRow="1">
                <a:tableStyleId>{46F890A9-2807-4EBB-B81D-B2AA78EC7F39}</a:tableStyleId>
              </a:tblPr>
              <a:tblGrid>
                <a:gridCol w="1633537">
                  <a:extLst>
                    <a:ext uri="{9D8B030D-6E8A-4147-A177-3AD203B41FA5}">
                      <a16:colId xmlns:a16="http://schemas.microsoft.com/office/drawing/2014/main" val="778716672"/>
                    </a:ext>
                  </a:extLst>
                </a:gridCol>
                <a:gridCol w="1633537">
                  <a:extLst>
                    <a:ext uri="{9D8B030D-6E8A-4147-A177-3AD203B41FA5}">
                      <a16:colId xmlns:a16="http://schemas.microsoft.com/office/drawing/2014/main" val="3190676656"/>
                    </a:ext>
                  </a:extLst>
                </a:gridCol>
              </a:tblGrid>
              <a:tr h="536377">
                <a:tc>
                  <a:txBody>
                    <a:bodyPr/>
                    <a:lstStyle/>
                    <a:p>
                      <a:pP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Tên </a:t>
                      </a:r>
                      <a:r>
                        <a:rPr lang="en-US" sz="1300" dirty="0" err="1">
                          <a:solidFill>
                            <a:schemeClr val="bg1"/>
                          </a:solidFill>
                          <a:effectLst/>
                          <a:latin typeface="Times New Roman" panose="02020603050405020304" pitchFamily="18" charset="0"/>
                          <a:cs typeface="Times New Roman" panose="02020603050405020304" pitchFamily="18" charset="0"/>
                        </a:rPr>
                        <a:t>UseCase</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Language</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8282744"/>
                  </a:ext>
                </a:extLst>
              </a:tr>
              <a:tr h="847112">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Tóm</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tắt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Chọn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ngôn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ngữ</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cần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thay</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đổi</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1284262103"/>
                  </a:ext>
                </a:extLst>
              </a:tr>
              <a:tr h="536377">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Tác</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nhân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Người </a:t>
                      </a:r>
                      <a:r>
                        <a:rPr lang="en-US" sz="1300" dirty="0" err="1">
                          <a:solidFill>
                            <a:schemeClr val="bg1"/>
                          </a:solidFill>
                          <a:effectLst/>
                          <a:latin typeface="Times New Roman" panose="02020603050405020304" pitchFamily="18" charset="0"/>
                          <a:cs typeface="Times New Roman" panose="02020603050405020304" pitchFamily="18" charset="0"/>
                        </a:rPr>
                        <a:t>dùng</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4244359642"/>
                  </a:ext>
                </a:extLst>
              </a:tr>
              <a:tr h="513351">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Usecase</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liên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quan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Language</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577774570"/>
                  </a:ext>
                </a:extLst>
              </a:tr>
              <a:tr h="1145807">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Dòng</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sự</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kiện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chính</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Bắt</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đầu</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Hiển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thị</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các</a:t>
                      </a:r>
                      <a:r>
                        <a:rPr lang="en-US" sz="1300" dirty="0">
                          <a:solidFill>
                            <a:schemeClr val="bg1"/>
                          </a:solidFill>
                          <a:effectLst/>
                          <a:latin typeface="Times New Roman" panose="02020603050405020304" pitchFamily="18" charset="0"/>
                          <a:cs typeface="Times New Roman" panose="02020603050405020304" pitchFamily="18" charset="0"/>
                        </a:rPr>
                        <a:t> button </a:t>
                      </a:r>
                      <a:r>
                        <a:rPr lang="en-US" sz="1300" dirty="0" err="1">
                          <a:solidFill>
                            <a:schemeClr val="bg1"/>
                          </a:solidFill>
                          <a:effectLst/>
                          <a:latin typeface="Times New Roman" panose="02020603050405020304" pitchFamily="18" charset="0"/>
                          <a:cs typeface="Times New Roman" panose="02020603050405020304" pitchFamily="18" charset="0"/>
                        </a:rPr>
                        <a:t>chọn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ngôn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ngữ</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851036891"/>
                  </a:ext>
                </a:extLst>
              </a:tr>
              <a:tr h="847112">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Dòng</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sự</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kiện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phụ</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Các</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ngôn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ngữ</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thay</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đổi</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1403572891"/>
                  </a:ext>
                </a:extLst>
              </a:tr>
              <a:tr h="536377">
                <a:tc>
                  <a:txBody>
                    <a:bodyPr/>
                    <a:lstStyle/>
                    <a:p>
                      <a:pP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Điều kiện tiên quyết</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 </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83362310"/>
                  </a:ext>
                </a:extLst>
              </a:tr>
              <a:tr h="536377">
                <a:tc>
                  <a:txBody>
                    <a:bodyPr/>
                    <a:lstStyle/>
                    <a:p>
                      <a:pP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Hậu điều kiện</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 </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1998658743"/>
                  </a:ext>
                </a:extLst>
              </a:tr>
            </a:tbl>
          </a:graphicData>
        </a:graphic>
      </p:graphicFrame>
      <p:graphicFrame>
        <p:nvGraphicFramePr>
          <p:cNvPr id="2" name="Table 1">
            <a:extLst>
              <a:ext uri="{FF2B5EF4-FFF2-40B4-BE49-F238E27FC236}">
                <a16:creationId xmlns:a16="http://schemas.microsoft.com/office/drawing/2014/main" id="{99EFDBF4-3A81-4324-A6F8-7210DF0A95BE}"/>
              </a:ext>
            </a:extLst>
          </p:cNvPr>
          <p:cNvGraphicFramePr>
            <a:graphicFrameLocks noGrp="1"/>
          </p:cNvGraphicFramePr>
          <p:nvPr>
            <p:extLst>
              <p:ext uri="{D42A27DB-BD31-4B8C-83A1-F6EECF244321}">
                <p14:modId xmlns:p14="http://schemas.microsoft.com/office/powerpoint/2010/main" val="4078112492"/>
              </p:ext>
            </p:extLst>
          </p:nvPr>
        </p:nvGraphicFramePr>
        <p:xfrm>
          <a:off x="7742708" y="579259"/>
          <a:ext cx="3267074" cy="4771908"/>
        </p:xfrm>
        <a:graphic>
          <a:graphicData uri="http://schemas.openxmlformats.org/drawingml/2006/table">
            <a:tbl>
              <a:tblPr firstRow="1" firstCol="1" bandRow="1">
                <a:tableStyleId>{46F890A9-2807-4EBB-B81D-B2AA78EC7F39}</a:tableStyleId>
              </a:tblPr>
              <a:tblGrid>
                <a:gridCol w="1625777">
                  <a:extLst>
                    <a:ext uri="{9D8B030D-6E8A-4147-A177-3AD203B41FA5}">
                      <a16:colId xmlns:a16="http://schemas.microsoft.com/office/drawing/2014/main" val="3149810955"/>
                    </a:ext>
                  </a:extLst>
                </a:gridCol>
                <a:gridCol w="1641297">
                  <a:extLst>
                    <a:ext uri="{9D8B030D-6E8A-4147-A177-3AD203B41FA5}">
                      <a16:colId xmlns:a16="http://schemas.microsoft.com/office/drawing/2014/main" val="2243391352"/>
                    </a:ext>
                  </a:extLst>
                </a:gridCol>
              </a:tblGrid>
              <a:tr h="554658">
                <a:tc>
                  <a:txBody>
                    <a:bodyPr/>
                    <a:lstStyle/>
                    <a:p>
                      <a:pP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Tên </a:t>
                      </a:r>
                      <a:r>
                        <a:rPr lang="en-US" sz="1300" dirty="0" err="1">
                          <a:solidFill>
                            <a:schemeClr val="bg1"/>
                          </a:solidFill>
                          <a:effectLst/>
                          <a:latin typeface="Times New Roman" panose="02020603050405020304" pitchFamily="18" charset="0"/>
                          <a:cs typeface="Times New Roman" panose="02020603050405020304" pitchFamily="18" charset="0"/>
                        </a:rPr>
                        <a:t>UseCase</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Search</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3084711"/>
                  </a:ext>
                </a:extLst>
              </a:tr>
              <a:tr h="554658">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Tóm</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tắt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Hiện kênh cần tìm.</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3680711548"/>
                  </a:ext>
                </a:extLst>
              </a:tr>
              <a:tr h="554658">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Tác</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nhân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Người dùng</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947425564"/>
                  </a:ext>
                </a:extLst>
              </a:tr>
              <a:tr h="554658">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Usecase</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liên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quan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Channel</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797896862"/>
                  </a:ext>
                </a:extLst>
              </a:tr>
              <a:tr h="721980">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Dòng</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sự</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kiện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chính</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Bắt đầu nhập kênh cần tìm</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3487836542"/>
                  </a:ext>
                </a:extLst>
              </a:tr>
              <a:tr h="721980">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Dòng</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sự</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kiện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phụ</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Tải dữ liệu kênh cần tìm</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3433024068"/>
                  </a:ext>
                </a:extLst>
              </a:tr>
              <a:tr h="554658">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Điều</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kiện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tiên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quyết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 </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52403061"/>
                  </a:ext>
                </a:extLst>
              </a:tr>
              <a:tr h="554658">
                <a:tc>
                  <a:txBody>
                    <a:bodyPr/>
                    <a:lstStyle/>
                    <a:p>
                      <a:pP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Hậu</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điều</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kiện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 </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3809684767"/>
                  </a:ext>
                </a:extLst>
              </a:tr>
            </a:tbl>
          </a:graphicData>
        </a:graphic>
      </p:graphicFrame>
      <p:graphicFrame>
        <p:nvGraphicFramePr>
          <p:cNvPr id="14" name="Table 13">
            <a:extLst>
              <a:ext uri="{FF2B5EF4-FFF2-40B4-BE49-F238E27FC236}">
                <a16:creationId xmlns:a16="http://schemas.microsoft.com/office/drawing/2014/main" id="{E3FF07BF-EC10-4758-A26F-E5D4022C86ED}"/>
              </a:ext>
            </a:extLst>
          </p:cNvPr>
          <p:cNvGraphicFramePr>
            <a:graphicFrameLocks noGrp="1"/>
          </p:cNvGraphicFramePr>
          <p:nvPr>
            <p:extLst>
              <p:ext uri="{D42A27DB-BD31-4B8C-83A1-F6EECF244321}">
                <p14:modId xmlns:p14="http://schemas.microsoft.com/office/powerpoint/2010/main" val="3741565140"/>
              </p:ext>
            </p:extLst>
          </p:nvPr>
        </p:nvGraphicFramePr>
        <p:xfrm>
          <a:off x="7743985" y="634958"/>
          <a:ext cx="3267074" cy="5537099"/>
        </p:xfrm>
        <a:graphic>
          <a:graphicData uri="http://schemas.openxmlformats.org/drawingml/2006/table">
            <a:tbl>
              <a:tblPr firstRow="1" firstCol="1" bandRow="1">
                <a:tableStyleId>{46F890A9-2807-4EBB-B81D-B2AA78EC7F39}</a:tableStyleId>
              </a:tblPr>
              <a:tblGrid>
                <a:gridCol w="1581707">
                  <a:extLst>
                    <a:ext uri="{9D8B030D-6E8A-4147-A177-3AD203B41FA5}">
                      <a16:colId xmlns:a16="http://schemas.microsoft.com/office/drawing/2014/main" val="4068436759"/>
                    </a:ext>
                  </a:extLst>
                </a:gridCol>
                <a:gridCol w="1685367">
                  <a:extLst>
                    <a:ext uri="{9D8B030D-6E8A-4147-A177-3AD203B41FA5}">
                      <a16:colId xmlns:a16="http://schemas.microsoft.com/office/drawing/2014/main" val="2120907909"/>
                    </a:ext>
                  </a:extLst>
                </a:gridCol>
              </a:tblGrid>
              <a:tr h="605003">
                <a:tc>
                  <a:txBody>
                    <a:bodyPr/>
                    <a:lstStyle/>
                    <a:p>
                      <a:pPr algn="ct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Tên UseCase</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FavorList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0506517"/>
                  </a:ext>
                </a:extLst>
              </a:tr>
              <a:tr h="1292406">
                <a:tc>
                  <a:txBody>
                    <a:bodyPr/>
                    <a:lstStyle/>
                    <a:p>
                      <a:pPr algn="ct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Tóm</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tắt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Hiện danh sách các kênh yêu thích. Các kênh yêu thích người dùng tự thêm/xóa</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4130245481"/>
                  </a:ext>
                </a:extLst>
              </a:tr>
              <a:tr h="605003">
                <a:tc>
                  <a:txBody>
                    <a:bodyPr/>
                    <a:lstStyle/>
                    <a:p>
                      <a:pPr algn="ct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Tác</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nhân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Người </a:t>
                      </a:r>
                      <a:r>
                        <a:rPr lang="en-US" sz="1300" dirty="0" err="1">
                          <a:solidFill>
                            <a:schemeClr val="bg1"/>
                          </a:solidFill>
                          <a:effectLst/>
                          <a:latin typeface="Times New Roman" panose="02020603050405020304" pitchFamily="18" charset="0"/>
                          <a:cs typeface="Times New Roman" panose="02020603050405020304" pitchFamily="18" charset="0"/>
                        </a:rPr>
                        <a:t>dùng</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858342094"/>
                  </a:ext>
                </a:extLst>
              </a:tr>
              <a:tr h="605003">
                <a:tc>
                  <a:txBody>
                    <a:bodyPr/>
                    <a:lstStyle/>
                    <a:p>
                      <a:pPr algn="ct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Usecase</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liên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quan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PlayList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007704751"/>
                  </a:ext>
                </a:extLst>
              </a:tr>
              <a:tr h="609839">
                <a:tc>
                  <a:txBody>
                    <a:bodyPr/>
                    <a:lstStyle/>
                    <a:p>
                      <a:pPr algn="ct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Dòng</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sự</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kiện</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chính</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Bắt đầu Hiển thị danh sách kênh yêu thích</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919076799"/>
                  </a:ext>
                </a:extLst>
              </a:tr>
              <a:tr h="609839">
                <a:tc>
                  <a:txBody>
                    <a:bodyPr/>
                    <a:lstStyle/>
                    <a:p>
                      <a:pPr algn="ct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Dòng sự kiện phụ</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err="1">
                          <a:solidFill>
                            <a:schemeClr val="bg1"/>
                          </a:solidFill>
                          <a:effectLst/>
                          <a:latin typeface="Times New Roman" panose="02020603050405020304" pitchFamily="18" charset="0"/>
                          <a:cs typeface="Times New Roman" panose="02020603050405020304" pitchFamily="18" charset="0"/>
                        </a:rPr>
                        <a:t>Thêm</a:t>
                      </a:r>
                      <a:r>
                        <a:rPr lang="en-US" sz="1300" dirty="0">
                          <a:solidFill>
                            <a:schemeClr val="bg1"/>
                          </a:solidFill>
                          <a:effectLst/>
                          <a:latin typeface="Times New Roman" panose="02020603050405020304" pitchFamily="18" charset="0"/>
                          <a:cs typeface="Times New Roman" panose="02020603050405020304" pitchFamily="18" charset="0"/>
                        </a:rPr>
                        <a:t>/</a:t>
                      </a:r>
                      <a:r>
                        <a:rPr lang="en-US" sz="1300" dirty="0" err="1">
                          <a:solidFill>
                            <a:schemeClr val="bg1"/>
                          </a:solidFill>
                          <a:effectLst/>
                          <a:latin typeface="Times New Roman" panose="02020603050405020304" pitchFamily="18" charset="0"/>
                          <a:cs typeface="Times New Roman" panose="02020603050405020304" pitchFamily="18" charset="0"/>
                        </a:rPr>
                        <a:t>xóa</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kênh</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dirty="0" err="1">
                          <a:solidFill>
                            <a:schemeClr val="bg1"/>
                          </a:solidFill>
                          <a:effectLst/>
                          <a:latin typeface="Times New Roman" panose="02020603050405020304" pitchFamily="18" charset="0"/>
                          <a:cs typeface="Times New Roman" panose="02020603050405020304" pitchFamily="18" charset="0"/>
                        </a:rPr>
                        <a:t>yêu</a:t>
                      </a:r>
                      <a:r>
                        <a:rPr lang="en-US" sz="1300" dirty="0">
                          <a:solidFill>
                            <a:schemeClr val="bg1"/>
                          </a:solidFill>
                          <a:effectLst/>
                          <a:latin typeface="Times New Roman" panose="02020603050405020304" pitchFamily="18" charset="0"/>
                          <a:cs typeface="Times New Roman" panose="02020603050405020304" pitchFamily="18" charset="0"/>
                        </a:rPr>
                        <a:t> thích </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203798403"/>
                  </a:ext>
                </a:extLst>
              </a:tr>
              <a:tr h="605003">
                <a:tc>
                  <a:txBody>
                    <a:bodyPr/>
                    <a:lstStyle/>
                    <a:p>
                      <a:pPr algn="ct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Điều kiện tiên quyết</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 </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907741552"/>
                  </a:ext>
                </a:extLst>
              </a:tr>
              <a:tr h="605003">
                <a:tc>
                  <a:txBody>
                    <a:bodyPr/>
                    <a:lstStyle/>
                    <a:p>
                      <a:pPr algn="ctr">
                        <a:lnSpc>
                          <a:spcPct val="150000"/>
                        </a:lnSpc>
                      </a:pPr>
                      <a:r>
                        <a:rPr lang="en-US" sz="1300">
                          <a:solidFill>
                            <a:schemeClr val="bg1"/>
                          </a:solidFill>
                          <a:effectLst/>
                          <a:latin typeface="Times New Roman" panose="02020603050405020304" pitchFamily="18" charset="0"/>
                          <a:cs typeface="Times New Roman" panose="02020603050405020304" pitchFamily="18" charset="0"/>
                        </a:rPr>
                        <a:t>Hậu điều kiện</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latin typeface="Times New Roman" panose="02020603050405020304" pitchFamily="18" charset="0"/>
                          <a:cs typeface="Times New Roman" panose="02020603050405020304" pitchFamily="18" charset="0"/>
                        </a:rPr>
                        <a:t> </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183237056"/>
                  </a:ext>
                </a:extLst>
              </a:tr>
            </a:tbl>
          </a:graphicData>
        </a:graphic>
      </p:graphicFrame>
      <p:graphicFrame>
        <p:nvGraphicFramePr>
          <p:cNvPr id="13" name="Table 12">
            <a:extLst>
              <a:ext uri="{FF2B5EF4-FFF2-40B4-BE49-F238E27FC236}">
                <a16:creationId xmlns:a16="http://schemas.microsoft.com/office/drawing/2014/main" id="{33B3BCC9-E9AC-4E11-B3EA-3495F58FC423}"/>
              </a:ext>
            </a:extLst>
          </p:cNvPr>
          <p:cNvGraphicFramePr>
            <a:graphicFrameLocks noGrp="1"/>
          </p:cNvGraphicFramePr>
          <p:nvPr>
            <p:extLst>
              <p:ext uri="{D42A27DB-BD31-4B8C-83A1-F6EECF244321}">
                <p14:modId xmlns:p14="http://schemas.microsoft.com/office/powerpoint/2010/main" val="128305050"/>
              </p:ext>
            </p:extLst>
          </p:nvPr>
        </p:nvGraphicFramePr>
        <p:xfrm>
          <a:off x="7745262" y="579259"/>
          <a:ext cx="3267074" cy="5509427"/>
        </p:xfrm>
        <a:graphic>
          <a:graphicData uri="http://schemas.openxmlformats.org/drawingml/2006/table">
            <a:tbl>
              <a:tblPr firstRow="1" firstCol="1" bandRow="1">
                <a:tableStyleId>{46F890A9-2807-4EBB-B81D-B2AA78EC7F39}</a:tableStyleId>
              </a:tblPr>
              <a:tblGrid>
                <a:gridCol w="1633537">
                  <a:extLst>
                    <a:ext uri="{9D8B030D-6E8A-4147-A177-3AD203B41FA5}">
                      <a16:colId xmlns:a16="http://schemas.microsoft.com/office/drawing/2014/main" val="545863266"/>
                    </a:ext>
                  </a:extLst>
                </a:gridCol>
                <a:gridCol w="1633537">
                  <a:extLst>
                    <a:ext uri="{9D8B030D-6E8A-4147-A177-3AD203B41FA5}">
                      <a16:colId xmlns:a16="http://schemas.microsoft.com/office/drawing/2014/main" val="3122176853"/>
                    </a:ext>
                  </a:extLst>
                </a:gridCol>
              </a:tblGrid>
              <a:tr h="541950">
                <a:tc>
                  <a:txBody>
                    <a:bodyPr/>
                    <a:lstStyle/>
                    <a:p>
                      <a:pPr algn="ctr">
                        <a:lnSpc>
                          <a:spcPct val="150000"/>
                        </a:lnSpc>
                      </a:pPr>
                      <a:r>
                        <a:rPr lang="en-US" sz="1300" dirty="0">
                          <a:solidFill>
                            <a:schemeClr val="bg1"/>
                          </a:solidFill>
                          <a:effectLst/>
                        </a:rPr>
                        <a:t>Tên </a:t>
                      </a:r>
                      <a:r>
                        <a:rPr lang="en-US" sz="1300" dirty="0" err="1">
                          <a:solidFill>
                            <a:schemeClr val="bg1"/>
                          </a:solidFill>
                          <a:effectLst/>
                        </a:rPr>
                        <a:t>UseCase</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300" dirty="0" err="1">
                          <a:solidFill>
                            <a:schemeClr val="bg1"/>
                          </a:solidFill>
                          <a:effectLst/>
                        </a:rPr>
                        <a:t>PlayList</a:t>
                      </a:r>
                      <a:r>
                        <a:rPr lang="en-US" sz="1300" dirty="0">
                          <a:solidFill>
                            <a:schemeClr val="bg1"/>
                          </a:solidFill>
                          <a:effectLst/>
                        </a:rPr>
                        <a:t> (</a:t>
                      </a:r>
                      <a:r>
                        <a:rPr lang="en-US" sz="1300" dirty="0" err="1">
                          <a:solidFill>
                            <a:schemeClr val="bg1"/>
                          </a:solidFill>
                          <a:effectLst/>
                        </a:rPr>
                        <a:t>Chuyển</a:t>
                      </a:r>
                      <a:r>
                        <a:rPr lang="en-US" sz="1300" dirty="0">
                          <a:solidFill>
                            <a:schemeClr val="bg1"/>
                          </a:solidFill>
                          <a:effectLst/>
                        </a:rPr>
                        <a:t> </a:t>
                      </a:r>
                      <a:r>
                        <a:rPr lang="en-US" sz="1300" dirty="0" err="1">
                          <a:solidFill>
                            <a:schemeClr val="bg1"/>
                          </a:solidFill>
                          <a:effectLst/>
                        </a:rPr>
                        <a:t>kênh</a:t>
                      </a:r>
                      <a:r>
                        <a:rPr lang="en-US" sz="1300" dirty="0">
                          <a:solidFill>
                            <a:schemeClr val="bg1"/>
                          </a:solidFill>
                          <a:effectLst/>
                        </a:rPr>
                        <a: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0252222"/>
                  </a:ext>
                </a:extLst>
              </a:tr>
              <a:tr h="1446889">
                <a:tc>
                  <a:txBody>
                    <a:bodyPr/>
                    <a:lstStyle/>
                    <a:p>
                      <a:pPr algn="ctr">
                        <a:lnSpc>
                          <a:spcPct val="150000"/>
                        </a:lnSpc>
                      </a:pPr>
                      <a:r>
                        <a:rPr lang="en-US" sz="1300" dirty="0" err="1">
                          <a:solidFill>
                            <a:schemeClr val="bg1"/>
                          </a:solidFill>
                          <a:effectLst/>
                        </a:rPr>
                        <a:t>Tóm</a:t>
                      </a:r>
                      <a:r>
                        <a:rPr lang="en-US" sz="1300" dirty="0">
                          <a:solidFill>
                            <a:schemeClr val="bg1"/>
                          </a:solidFill>
                          <a:effectLst/>
                        </a:rPr>
                        <a:t> </a:t>
                      </a:r>
                      <a:r>
                        <a:rPr lang="en-US" sz="1300" dirty="0" err="1">
                          <a:solidFill>
                            <a:schemeClr val="bg1"/>
                          </a:solidFill>
                          <a:effectLst/>
                        </a:rPr>
                        <a:t>tắt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err="1">
                          <a:solidFill>
                            <a:schemeClr val="bg1"/>
                          </a:solidFill>
                          <a:effectLst/>
                        </a:rPr>
                        <a:t>Chọn</a:t>
                      </a:r>
                      <a:r>
                        <a:rPr lang="en-US" sz="1300" dirty="0">
                          <a:solidFill>
                            <a:schemeClr val="bg1"/>
                          </a:solidFill>
                          <a:effectLst/>
                        </a:rPr>
                        <a:t> 1 </a:t>
                      </a:r>
                      <a:r>
                        <a:rPr lang="en-US" sz="1300" dirty="0" err="1">
                          <a:solidFill>
                            <a:schemeClr val="bg1"/>
                          </a:solidFill>
                          <a:effectLst/>
                        </a:rPr>
                        <a:t>kênh</a:t>
                      </a:r>
                      <a:r>
                        <a:rPr lang="en-US" sz="1300" dirty="0">
                          <a:solidFill>
                            <a:schemeClr val="bg1"/>
                          </a:solidFill>
                          <a:effectLst/>
                        </a:rPr>
                        <a:t> </a:t>
                      </a:r>
                      <a:r>
                        <a:rPr lang="en-US" sz="1300" dirty="0" err="1">
                          <a:solidFill>
                            <a:schemeClr val="bg1"/>
                          </a:solidFill>
                          <a:effectLst/>
                        </a:rPr>
                        <a:t>trong</a:t>
                      </a:r>
                      <a:r>
                        <a:rPr lang="en-US" sz="1300" dirty="0">
                          <a:solidFill>
                            <a:schemeClr val="bg1"/>
                          </a:solidFill>
                          <a:effectLst/>
                        </a:rPr>
                        <a:t> </a:t>
                      </a:r>
                      <a:r>
                        <a:rPr lang="en-US" sz="1300" dirty="0" err="1">
                          <a:solidFill>
                            <a:schemeClr val="bg1"/>
                          </a:solidFill>
                          <a:effectLst/>
                        </a:rPr>
                        <a:t>danh</a:t>
                      </a:r>
                      <a:r>
                        <a:rPr lang="en-US" sz="1300" dirty="0">
                          <a:solidFill>
                            <a:schemeClr val="bg1"/>
                          </a:solidFill>
                          <a:effectLst/>
                        </a:rPr>
                        <a:t> </a:t>
                      </a:r>
                      <a:r>
                        <a:rPr lang="en-US" sz="1300" dirty="0" err="1">
                          <a:solidFill>
                            <a:schemeClr val="bg1"/>
                          </a:solidFill>
                          <a:effectLst/>
                        </a:rPr>
                        <a:t>sách</a:t>
                      </a:r>
                      <a:r>
                        <a:rPr lang="en-US" sz="1300" dirty="0">
                          <a:solidFill>
                            <a:schemeClr val="bg1"/>
                          </a:solidFill>
                          <a:effectLst/>
                        </a:rPr>
                        <a:t> </a:t>
                      </a:r>
                      <a:r>
                        <a:rPr lang="en-US" sz="1300" dirty="0" err="1">
                          <a:solidFill>
                            <a:schemeClr val="bg1"/>
                          </a:solidFill>
                          <a:effectLst/>
                        </a:rPr>
                        <a:t>có</a:t>
                      </a:r>
                      <a:r>
                        <a:rPr lang="en-US" sz="1300" dirty="0">
                          <a:solidFill>
                            <a:schemeClr val="bg1"/>
                          </a:solidFill>
                          <a:effectLst/>
                        </a:rPr>
                        <a:t> </a:t>
                      </a:r>
                      <a:r>
                        <a:rPr lang="en-US" sz="1300" dirty="0" err="1">
                          <a:solidFill>
                            <a:schemeClr val="bg1"/>
                          </a:solidFill>
                          <a:effectLst/>
                        </a:rPr>
                        <a:t>sẵn</a:t>
                      </a:r>
                      <a:r>
                        <a:rPr lang="en-US" sz="1300" dirty="0">
                          <a:solidFill>
                            <a:schemeClr val="bg1"/>
                          </a:solidFill>
                          <a:effectLst/>
                        </a:rPr>
                        <a:t> của app </a:t>
                      </a:r>
                      <a:r>
                        <a:rPr lang="en-US" sz="1300" dirty="0" err="1">
                          <a:solidFill>
                            <a:schemeClr val="bg1"/>
                          </a:solidFill>
                          <a:effectLst/>
                        </a:rPr>
                        <a:t>để</a:t>
                      </a:r>
                      <a:r>
                        <a:rPr lang="en-US" sz="1300" dirty="0">
                          <a:solidFill>
                            <a:schemeClr val="bg1"/>
                          </a:solidFill>
                          <a:effectLst/>
                        </a:rPr>
                        <a:t> </a:t>
                      </a:r>
                      <a:r>
                        <a:rPr lang="en-US" sz="1300" dirty="0" err="1">
                          <a:solidFill>
                            <a:schemeClr val="bg1"/>
                          </a:solidFill>
                          <a:effectLst/>
                        </a:rPr>
                        <a:t>chuyển</a:t>
                      </a:r>
                      <a:r>
                        <a:rPr lang="en-US" sz="1300" dirty="0">
                          <a:solidFill>
                            <a:schemeClr val="bg1"/>
                          </a:solidFill>
                          <a:effectLst/>
                        </a:rPr>
                        <a:t> </a:t>
                      </a:r>
                      <a:r>
                        <a:rPr lang="en-US" sz="1300" dirty="0" err="1">
                          <a:solidFill>
                            <a:schemeClr val="bg1"/>
                          </a:solidFill>
                          <a:effectLst/>
                        </a:rPr>
                        <a:t>kênh</a:t>
                      </a:r>
                      <a:r>
                        <a:rPr lang="en-US" sz="1300" dirty="0">
                          <a:solidFill>
                            <a:schemeClr val="bg1"/>
                          </a:solidFill>
                          <a:effectLst/>
                        </a:rPr>
                        <a:t> </a:t>
                      </a:r>
                      <a:r>
                        <a:rPr lang="en-US" sz="1300" dirty="0" err="1">
                          <a:solidFill>
                            <a:schemeClr val="bg1"/>
                          </a:solidFill>
                          <a:effectLst/>
                        </a:rPr>
                        <a:t>radoi</a:t>
                      </a:r>
                      <a:br>
                        <a:rPr lang="en-US" sz="1300" dirty="0">
                          <a:solidFill>
                            <a:schemeClr val="bg1"/>
                          </a:solidFill>
                          <a:effectLst/>
                        </a:rPr>
                      </a:b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500477431"/>
                  </a:ext>
                </a:extLst>
              </a:tr>
              <a:tr h="332921">
                <a:tc>
                  <a:txBody>
                    <a:bodyPr/>
                    <a:lstStyle/>
                    <a:p>
                      <a:pPr algn="ctr">
                        <a:lnSpc>
                          <a:spcPct val="150000"/>
                        </a:lnSpc>
                      </a:pPr>
                      <a:r>
                        <a:rPr lang="en-US" sz="1300" dirty="0" err="1">
                          <a:solidFill>
                            <a:schemeClr val="bg1"/>
                          </a:solidFill>
                          <a:effectLst/>
                        </a:rPr>
                        <a:t>Tác</a:t>
                      </a:r>
                      <a:r>
                        <a:rPr lang="en-US" sz="1300" dirty="0">
                          <a:solidFill>
                            <a:schemeClr val="bg1"/>
                          </a:solidFill>
                          <a:effectLst/>
                        </a:rPr>
                        <a:t> </a:t>
                      </a:r>
                      <a:r>
                        <a:rPr lang="en-US" sz="1300" dirty="0" err="1">
                          <a:solidFill>
                            <a:schemeClr val="bg1"/>
                          </a:solidFill>
                          <a:effectLst/>
                        </a:rPr>
                        <a:t>nhân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rPr>
                        <a:t>Người </a:t>
                      </a:r>
                      <a:r>
                        <a:rPr lang="en-US" sz="1300" dirty="0" err="1">
                          <a:solidFill>
                            <a:schemeClr val="bg1"/>
                          </a:solidFill>
                          <a:effectLst/>
                        </a:rPr>
                        <a:t>dùng</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3934065240"/>
                  </a:ext>
                </a:extLst>
              </a:tr>
              <a:tr h="332921">
                <a:tc>
                  <a:txBody>
                    <a:bodyPr/>
                    <a:lstStyle/>
                    <a:p>
                      <a:pPr algn="ctr">
                        <a:lnSpc>
                          <a:spcPct val="150000"/>
                        </a:lnSpc>
                      </a:pPr>
                      <a:r>
                        <a:rPr lang="en-US" sz="1300">
                          <a:solidFill>
                            <a:schemeClr val="bg1"/>
                          </a:solidFill>
                          <a:effectLst/>
                        </a:rPr>
                        <a:t>Usecase liên quan</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rPr>
                        <a:t> </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230244682"/>
                  </a:ext>
                </a:extLst>
              </a:tr>
              <a:tr h="332921">
                <a:tc>
                  <a:txBody>
                    <a:bodyPr/>
                    <a:lstStyle/>
                    <a:p>
                      <a:pPr algn="ctr">
                        <a:lnSpc>
                          <a:spcPct val="150000"/>
                        </a:lnSpc>
                      </a:pPr>
                      <a:r>
                        <a:rPr lang="en-US" sz="1300">
                          <a:solidFill>
                            <a:schemeClr val="bg1"/>
                          </a:solidFill>
                          <a:effectLst/>
                        </a:rPr>
                        <a:t>Dòng sự kiện chính</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err="1">
                          <a:solidFill>
                            <a:schemeClr val="bg1"/>
                          </a:solidFill>
                          <a:effectLst/>
                        </a:rPr>
                        <a:t>Bắt</a:t>
                      </a:r>
                      <a:r>
                        <a:rPr lang="en-US" sz="1300" dirty="0">
                          <a:solidFill>
                            <a:schemeClr val="bg1"/>
                          </a:solidFill>
                          <a:effectLst/>
                        </a:rPr>
                        <a:t> </a:t>
                      </a:r>
                      <a:r>
                        <a:rPr lang="en-US" sz="1300" dirty="0" err="1">
                          <a:solidFill>
                            <a:schemeClr val="bg1"/>
                          </a:solidFill>
                          <a:effectLst/>
                        </a:rPr>
                        <a:t>đầu</a:t>
                      </a:r>
                      <a:r>
                        <a:rPr lang="en-US" sz="1300" dirty="0">
                          <a:solidFill>
                            <a:schemeClr val="bg1"/>
                          </a:solidFill>
                          <a:effectLst/>
                        </a:rPr>
                        <a:t> </a:t>
                      </a:r>
                      <a:r>
                        <a:rPr lang="en-US" sz="1300" dirty="0" err="1">
                          <a:solidFill>
                            <a:schemeClr val="bg1"/>
                          </a:solidFill>
                          <a:effectLst/>
                        </a:rPr>
                        <a:t>Chọn</a:t>
                      </a:r>
                      <a:r>
                        <a:rPr lang="en-US" sz="1300" dirty="0">
                          <a:solidFill>
                            <a:schemeClr val="bg1"/>
                          </a:solidFill>
                          <a:effectLst/>
                        </a:rPr>
                        <a:t> </a:t>
                      </a:r>
                      <a:r>
                        <a:rPr lang="en-US" sz="1300" dirty="0" err="1">
                          <a:solidFill>
                            <a:schemeClr val="bg1"/>
                          </a:solidFill>
                          <a:effectLst/>
                        </a:rPr>
                        <a:t>kênh</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217195723"/>
                  </a:ext>
                </a:extLst>
              </a:tr>
              <a:tr h="541950">
                <a:tc>
                  <a:txBody>
                    <a:bodyPr/>
                    <a:lstStyle/>
                    <a:p>
                      <a:pPr algn="ctr">
                        <a:lnSpc>
                          <a:spcPct val="150000"/>
                        </a:lnSpc>
                      </a:pPr>
                      <a:r>
                        <a:rPr lang="en-US" sz="1300">
                          <a:solidFill>
                            <a:schemeClr val="bg1"/>
                          </a:solidFill>
                          <a:effectLst/>
                        </a:rPr>
                        <a:t>Dòng sự kiện phụ</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err="1">
                          <a:solidFill>
                            <a:schemeClr val="bg1"/>
                          </a:solidFill>
                          <a:effectLst/>
                        </a:rPr>
                        <a:t>Tải</a:t>
                      </a:r>
                      <a:r>
                        <a:rPr lang="en-US" sz="1300" dirty="0">
                          <a:solidFill>
                            <a:schemeClr val="bg1"/>
                          </a:solidFill>
                          <a:effectLst/>
                        </a:rPr>
                        <a:t> </a:t>
                      </a:r>
                      <a:r>
                        <a:rPr lang="en-US" sz="1300" dirty="0" err="1">
                          <a:solidFill>
                            <a:schemeClr val="bg1"/>
                          </a:solidFill>
                          <a:effectLst/>
                        </a:rPr>
                        <a:t>dữ</a:t>
                      </a:r>
                      <a:r>
                        <a:rPr lang="en-US" sz="1300" dirty="0">
                          <a:solidFill>
                            <a:schemeClr val="bg1"/>
                          </a:solidFill>
                          <a:effectLst/>
                        </a:rPr>
                        <a:t> </a:t>
                      </a:r>
                      <a:r>
                        <a:rPr lang="en-US" sz="1300" dirty="0" err="1">
                          <a:solidFill>
                            <a:schemeClr val="bg1"/>
                          </a:solidFill>
                          <a:effectLst/>
                        </a:rPr>
                        <a:t>liệu</a:t>
                      </a:r>
                      <a:r>
                        <a:rPr lang="en-US" sz="1300" dirty="0">
                          <a:solidFill>
                            <a:schemeClr val="bg1"/>
                          </a:solidFill>
                          <a:effectLst/>
                        </a:rPr>
                        <a:t> </a:t>
                      </a:r>
                      <a:r>
                        <a:rPr lang="en-US" sz="1300" dirty="0" err="1">
                          <a:solidFill>
                            <a:schemeClr val="bg1"/>
                          </a:solidFill>
                          <a:effectLst/>
                        </a:rPr>
                        <a:t>kênh</a:t>
                      </a:r>
                      <a:r>
                        <a:rPr lang="en-US" sz="1300" dirty="0">
                          <a:solidFill>
                            <a:schemeClr val="bg1"/>
                          </a:solidFill>
                          <a:effectLst/>
                        </a:rPr>
                        <a:t> </a:t>
                      </a:r>
                      <a:r>
                        <a:rPr lang="en-US" sz="1300" dirty="0" err="1">
                          <a:solidFill>
                            <a:schemeClr val="bg1"/>
                          </a:solidFill>
                          <a:effectLst/>
                        </a:rPr>
                        <a:t>đã</a:t>
                      </a:r>
                      <a:r>
                        <a:rPr lang="en-US" sz="1300" dirty="0">
                          <a:solidFill>
                            <a:schemeClr val="bg1"/>
                          </a:solidFill>
                          <a:effectLst/>
                        </a:rPr>
                        <a:t> </a:t>
                      </a:r>
                      <a:r>
                        <a:rPr lang="en-US" sz="1300" dirty="0" err="1">
                          <a:solidFill>
                            <a:schemeClr val="bg1"/>
                          </a:solidFill>
                          <a:effectLst/>
                        </a:rPr>
                        <a:t>chọn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1869471251"/>
                  </a:ext>
                </a:extLst>
              </a:tr>
              <a:tr h="828249">
                <a:tc>
                  <a:txBody>
                    <a:bodyPr/>
                    <a:lstStyle/>
                    <a:p>
                      <a:pPr algn="ctr">
                        <a:lnSpc>
                          <a:spcPct val="150000"/>
                        </a:lnSpc>
                      </a:pPr>
                      <a:r>
                        <a:rPr lang="en-US" sz="1300">
                          <a:solidFill>
                            <a:schemeClr val="bg1"/>
                          </a:solidFill>
                          <a:effectLst/>
                        </a:rPr>
                        <a:t>Điều kiện tiên quyết</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rPr>
                        <a:t>Click icon </a:t>
                      </a:r>
                      <a:r>
                        <a:rPr lang="en-US" sz="1300" dirty="0" err="1">
                          <a:solidFill>
                            <a:schemeClr val="bg1"/>
                          </a:solidFill>
                          <a:effectLst/>
                        </a:rPr>
                        <a:t>PlayList</a:t>
                      </a:r>
                      <a:r>
                        <a:rPr lang="en-US" sz="1300" dirty="0">
                          <a:solidFill>
                            <a:schemeClr val="bg1"/>
                          </a:solidFill>
                          <a:effectLst/>
                        </a:rPr>
                        <a:t> </a:t>
                      </a:r>
                      <a:r>
                        <a:rPr lang="en-US" sz="1300" dirty="0" err="1">
                          <a:solidFill>
                            <a:schemeClr val="bg1"/>
                          </a:solidFill>
                          <a:effectLst/>
                        </a:rPr>
                        <a:t>để</a:t>
                      </a:r>
                      <a:r>
                        <a:rPr lang="en-US" sz="1300" dirty="0">
                          <a:solidFill>
                            <a:schemeClr val="bg1"/>
                          </a:solidFill>
                          <a:effectLst/>
                        </a:rPr>
                        <a:t> </a:t>
                      </a:r>
                      <a:r>
                        <a:rPr lang="en-US" sz="1300" dirty="0" err="1">
                          <a:solidFill>
                            <a:schemeClr val="bg1"/>
                          </a:solidFill>
                          <a:effectLst/>
                        </a:rPr>
                        <a:t>hiện</a:t>
                      </a:r>
                      <a:r>
                        <a:rPr lang="en-US" sz="1300" dirty="0">
                          <a:solidFill>
                            <a:schemeClr val="bg1"/>
                          </a:solidFill>
                          <a:effectLst/>
                        </a:rPr>
                        <a:t> </a:t>
                      </a:r>
                      <a:r>
                        <a:rPr lang="en-US" sz="1300" dirty="0" err="1">
                          <a:solidFill>
                            <a:schemeClr val="bg1"/>
                          </a:solidFill>
                          <a:effectLst/>
                        </a:rPr>
                        <a:t>Danh</a:t>
                      </a:r>
                      <a:r>
                        <a:rPr lang="en-US" sz="1300" dirty="0">
                          <a:solidFill>
                            <a:schemeClr val="bg1"/>
                          </a:solidFill>
                          <a:effectLst/>
                        </a:rPr>
                        <a:t> </a:t>
                      </a:r>
                      <a:r>
                        <a:rPr lang="en-US" sz="1300" dirty="0" err="1">
                          <a:solidFill>
                            <a:schemeClr val="bg1"/>
                          </a:solidFill>
                          <a:effectLst/>
                        </a:rPr>
                        <a:t>sách</a:t>
                      </a:r>
                      <a:r>
                        <a:rPr lang="en-US" sz="1300" dirty="0">
                          <a:solidFill>
                            <a:schemeClr val="bg1"/>
                          </a:solidFill>
                          <a:effectLst/>
                        </a:rPr>
                        <a:t> </a:t>
                      </a:r>
                      <a:r>
                        <a:rPr lang="en-US" sz="1300" dirty="0" err="1">
                          <a:solidFill>
                            <a:schemeClr val="bg1"/>
                          </a:solidFill>
                          <a:effectLst/>
                        </a:rPr>
                        <a:t>các</a:t>
                      </a:r>
                      <a:r>
                        <a:rPr lang="en-US" sz="1300" dirty="0">
                          <a:solidFill>
                            <a:schemeClr val="bg1"/>
                          </a:solidFill>
                          <a:effectLst/>
                        </a:rPr>
                        <a:t> </a:t>
                      </a:r>
                      <a:r>
                        <a:rPr lang="en-US" sz="1300" dirty="0" err="1">
                          <a:solidFill>
                            <a:schemeClr val="bg1"/>
                          </a:solidFill>
                          <a:effectLst/>
                        </a:rPr>
                        <a:t>kênh</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635094960"/>
                  </a:ext>
                </a:extLst>
              </a:tr>
              <a:tr h="1075566">
                <a:tc>
                  <a:txBody>
                    <a:bodyPr/>
                    <a:lstStyle/>
                    <a:p>
                      <a:pPr algn="ctr">
                        <a:lnSpc>
                          <a:spcPct val="150000"/>
                        </a:lnSpc>
                      </a:pPr>
                      <a:r>
                        <a:rPr lang="en-US" sz="1300" dirty="0" err="1">
                          <a:solidFill>
                            <a:schemeClr val="bg1"/>
                          </a:solidFill>
                          <a:effectLst/>
                        </a:rPr>
                        <a:t>Hậu</a:t>
                      </a:r>
                      <a:r>
                        <a:rPr lang="en-US" sz="1300" dirty="0">
                          <a:solidFill>
                            <a:schemeClr val="bg1"/>
                          </a:solidFill>
                          <a:effectLst/>
                        </a:rPr>
                        <a:t> </a:t>
                      </a:r>
                      <a:r>
                        <a:rPr lang="en-US" sz="1300" dirty="0" err="1">
                          <a:solidFill>
                            <a:schemeClr val="bg1"/>
                          </a:solidFill>
                          <a:effectLst/>
                        </a:rPr>
                        <a:t>điều</a:t>
                      </a:r>
                      <a:r>
                        <a:rPr lang="en-US" sz="1300" dirty="0">
                          <a:solidFill>
                            <a:schemeClr val="bg1"/>
                          </a:solidFill>
                          <a:effectLst/>
                        </a:rPr>
                        <a:t> </a:t>
                      </a:r>
                      <a:r>
                        <a:rPr lang="en-US" sz="1300" dirty="0" err="1">
                          <a:solidFill>
                            <a:schemeClr val="bg1"/>
                          </a:solidFill>
                          <a:effectLst/>
                        </a:rPr>
                        <a:t>kiện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err="1">
                          <a:solidFill>
                            <a:schemeClr val="bg1"/>
                          </a:solidFill>
                          <a:effectLst/>
                        </a:rPr>
                        <a:t>Hiển</a:t>
                      </a:r>
                      <a:r>
                        <a:rPr lang="en-US" sz="1300" dirty="0">
                          <a:solidFill>
                            <a:schemeClr val="bg1"/>
                          </a:solidFill>
                          <a:effectLst/>
                        </a:rPr>
                        <a:t> </a:t>
                      </a:r>
                      <a:r>
                        <a:rPr lang="en-US" sz="1300" dirty="0" err="1">
                          <a:solidFill>
                            <a:schemeClr val="bg1"/>
                          </a:solidFill>
                          <a:effectLst/>
                        </a:rPr>
                        <a:t>thị</a:t>
                      </a:r>
                      <a:r>
                        <a:rPr lang="en-US" sz="1300" dirty="0">
                          <a:solidFill>
                            <a:schemeClr val="bg1"/>
                          </a:solidFill>
                          <a:effectLst/>
                        </a:rPr>
                        <a:t> </a:t>
                      </a:r>
                      <a:r>
                        <a:rPr lang="en-US" sz="1300" dirty="0" err="1">
                          <a:solidFill>
                            <a:schemeClr val="bg1"/>
                          </a:solidFill>
                          <a:effectLst/>
                        </a:rPr>
                        <a:t>tên</a:t>
                      </a:r>
                      <a:r>
                        <a:rPr lang="en-US" sz="1300" dirty="0">
                          <a:solidFill>
                            <a:schemeClr val="bg1"/>
                          </a:solidFill>
                          <a:effectLst/>
                        </a:rPr>
                        <a:t> Radio </a:t>
                      </a:r>
                      <a:r>
                        <a:rPr lang="en-US" sz="1300" dirty="0" err="1">
                          <a:solidFill>
                            <a:schemeClr val="bg1"/>
                          </a:solidFill>
                          <a:effectLst/>
                        </a:rPr>
                        <a:t>mới</a:t>
                      </a:r>
                      <a:r>
                        <a:rPr lang="en-US" sz="1300" dirty="0">
                          <a:solidFill>
                            <a:schemeClr val="bg1"/>
                          </a:solidFill>
                          <a:effectLst/>
                        </a:rPr>
                        <a:t> và </a:t>
                      </a:r>
                      <a:r>
                        <a:rPr lang="en-US" sz="1300" dirty="0" err="1">
                          <a:solidFill>
                            <a:schemeClr val="bg1"/>
                          </a:solidFill>
                          <a:effectLst/>
                        </a:rPr>
                        <a:t>lịch</a:t>
                      </a:r>
                      <a:r>
                        <a:rPr lang="en-US" sz="1300" dirty="0">
                          <a:solidFill>
                            <a:schemeClr val="bg1"/>
                          </a:solidFill>
                          <a:effectLst/>
                        </a:rPr>
                        <a:t> </a:t>
                      </a:r>
                      <a:r>
                        <a:rPr lang="en-US" sz="1300" dirty="0" err="1">
                          <a:solidFill>
                            <a:schemeClr val="bg1"/>
                          </a:solidFill>
                          <a:effectLst/>
                        </a:rPr>
                        <a:t>phát</a:t>
                      </a:r>
                      <a:r>
                        <a:rPr lang="en-US" sz="1300" dirty="0">
                          <a:solidFill>
                            <a:schemeClr val="bg1"/>
                          </a:solidFill>
                          <a:effectLst/>
                        </a:rPr>
                        <a:t> </a:t>
                      </a:r>
                      <a:r>
                        <a:rPr lang="en-US" sz="1300" dirty="0" err="1">
                          <a:solidFill>
                            <a:schemeClr val="bg1"/>
                          </a:solidFill>
                          <a:effectLst/>
                        </a:rPr>
                        <a:t>sóng</a:t>
                      </a:r>
                      <a:r>
                        <a:rPr lang="en-US" sz="1300" dirty="0">
                          <a:solidFill>
                            <a:schemeClr val="bg1"/>
                          </a:solidFill>
                          <a:effectLst/>
                        </a:rPr>
                        <a:t> của Radio </a:t>
                      </a:r>
                      <a:r>
                        <a:rPr lang="en-US" sz="1300" dirty="0" err="1">
                          <a:solidFill>
                            <a:schemeClr val="bg1"/>
                          </a:solidFill>
                          <a:effectLst/>
                        </a:rPr>
                        <a:t>nó</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391994622"/>
                  </a:ext>
                </a:extLst>
              </a:tr>
            </a:tbl>
          </a:graphicData>
        </a:graphic>
      </p:graphicFrame>
      <p:graphicFrame>
        <p:nvGraphicFramePr>
          <p:cNvPr id="12" name="Table 11">
            <a:extLst>
              <a:ext uri="{FF2B5EF4-FFF2-40B4-BE49-F238E27FC236}">
                <a16:creationId xmlns:a16="http://schemas.microsoft.com/office/drawing/2014/main" id="{5D593317-95CD-4C10-BC83-1D227422E2C5}"/>
              </a:ext>
            </a:extLst>
          </p:cNvPr>
          <p:cNvGraphicFramePr>
            <a:graphicFrameLocks noGrp="1"/>
          </p:cNvGraphicFramePr>
          <p:nvPr>
            <p:extLst>
              <p:ext uri="{D42A27DB-BD31-4B8C-83A1-F6EECF244321}">
                <p14:modId xmlns:p14="http://schemas.microsoft.com/office/powerpoint/2010/main" val="2509794916"/>
              </p:ext>
            </p:extLst>
          </p:nvPr>
        </p:nvGraphicFramePr>
        <p:xfrm>
          <a:off x="7742708" y="579259"/>
          <a:ext cx="3267075" cy="5133599"/>
        </p:xfrm>
        <a:graphic>
          <a:graphicData uri="http://schemas.openxmlformats.org/drawingml/2006/table">
            <a:tbl>
              <a:tblPr firstRow="1" firstCol="1" bandRow="1">
                <a:tableStyleId>{46F890A9-2807-4EBB-B81D-B2AA78EC7F39}</a:tableStyleId>
              </a:tblPr>
              <a:tblGrid>
                <a:gridCol w="1650337">
                  <a:extLst>
                    <a:ext uri="{9D8B030D-6E8A-4147-A177-3AD203B41FA5}">
                      <a16:colId xmlns:a16="http://schemas.microsoft.com/office/drawing/2014/main" val="2774055920"/>
                    </a:ext>
                  </a:extLst>
                </a:gridCol>
                <a:gridCol w="1616738">
                  <a:extLst>
                    <a:ext uri="{9D8B030D-6E8A-4147-A177-3AD203B41FA5}">
                      <a16:colId xmlns:a16="http://schemas.microsoft.com/office/drawing/2014/main" val="2149886465"/>
                    </a:ext>
                  </a:extLst>
                </a:gridCol>
              </a:tblGrid>
              <a:tr h="713267">
                <a:tc>
                  <a:txBody>
                    <a:bodyPr/>
                    <a:lstStyle/>
                    <a:p>
                      <a:pPr algn="ctr">
                        <a:lnSpc>
                          <a:spcPct val="150000"/>
                        </a:lnSpc>
                      </a:pPr>
                      <a:r>
                        <a:rPr lang="en-US" sz="1300" dirty="0">
                          <a:solidFill>
                            <a:schemeClr val="bg1"/>
                          </a:solidFill>
                          <a:effectLst/>
                        </a:rPr>
                        <a:t>Tên </a:t>
                      </a:r>
                      <a:r>
                        <a:rPr lang="en-US" sz="1300" dirty="0" err="1">
                          <a:solidFill>
                            <a:schemeClr val="bg1"/>
                          </a:solidFill>
                          <a:effectLst/>
                        </a:rPr>
                        <a:t>UseCase</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300" dirty="0">
                          <a:solidFill>
                            <a:schemeClr val="bg1"/>
                          </a:solidFill>
                          <a:effectLst/>
                        </a:rPr>
                        <a:t>Play/Pause (</a:t>
                      </a:r>
                      <a:r>
                        <a:rPr lang="en-US" sz="1300" dirty="0" err="1">
                          <a:solidFill>
                            <a:schemeClr val="bg1"/>
                          </a:solidFill>
                          <a:effectLst/>
                        </a:rPr>
                        <a:t>Phát</a:t>
                      </a:r>
                      <a:r>
                        <a:rPr lang="en-US" sz="1300" dirty="0">
                          <a:solidFill>
                            <a:schemeClr val="bg1"/>
                          </a:solidFill>
                          <a:effectLst/>
                        </a:rPr>
                        <a:t>/</a:t>
                      </a:r>
                      <a:r>
                        <a:rPr lang="en-US" sz="1300" dirty="0" err="1">
                          <a:solidFill>
                            <a:schemeClr val="bg1"/>
                          </a:solidFill>
                          <a:effectLst/>
                        </a:rPr>
                        <a:t>Dừng</a:t>
                      </a:r>
                      <a:r>
                        <a:rPr lang="en-US" sz="1300" dirty="0">
                          <a:solidFill>
                            <a:schemeClr val="bg1"/>
                          </a:solidFill>
                          <a:effectLst/>
                        </a:rPr>
                        <a: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1943692"/>
                  </a:ext>
                </a:extLst>
              </a:tr>
              <a:tr h="1851380">
                <a:tc>
                  <a:txBody>
                    <a:bodyPr/>
                    <a:lstStyle/>
                    <a:p>
                      <a:pPr algn="ctr">
                        <a:lnSpc>
                          <a:spcPct val="150000"/>
                        </a:lnSpc>
                      </a:pPr>
                      <a:r>
                        <a:rPr lang="en-US" sz="1300" dirty="0" err="1">
                          <a:solidFill>
                            <a:schemeClr val="bg1"/>
                          </a:solidFill>
                          <a:effectLst/>
                        </a:rPr>
                        <a:t>Tóm</a:t>
                      </a:r>
                      <a:r>
                        <a:rPr lang="en-US" sz="1300" dirty="0">
                          <a:solidFill>
                            <a:schemeClr val="bg1"/>
                          </a:solidFill>
                          <a:effectLst/>
                        </a:rPr>
                        <a:t> </a:t>
                      </a:r>
                      <a:r>
                        <a:rPr lang="en-US" sz="1300" dirty="0" err="1">
                          <a:solidFill>
                            <a:schemeClr val="bg1"/>
                          </a:solidFill>
                          <a:effectLst/>
                        </a:rPr>
                        <a:t>tắt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rPr>
                        <a:t>Người </a:t>
                      </a:r>
                      <a:r>
                        <a:rPr lang="en-US" sz="1300" dirty="0" err="1">
                          <a:solidFill>
                            <a:schemeClr val="bg1"/>
                          </a:solidFill>
                          <a:effectLst/>
                        </a:rPr>
                        <a:t>dùng</a:t>
                      </a:r>
                      <a:r>
                        <a:rPr lang="en-US" sz="1300" dirty="0">
                          <a:solidFill>
                            <a:schemeClr val="bg1"/>
                          </a:solidFill>
                          <a:effectLst/>
                        </a:rPr>
                        <a:t> click icon Play </a:t>
                      </a:r>
                      <a:r>
                        <a:rPr lang="en-US" sz="1300" dirty="0" err="1">
                          <a:solidFill>
                            <a:schemeClr val="bg1"/>
                          </a:solidFill>
                          <a:effectLst/>
                        </a:rPr>
                        <a:t>để</a:t>
                      </a:r>
                      <a:r>
                        <a:rPr lang="en-US" sz="1300" dirty="0">
                          <a:solidFill>
                            <a:schemeClr val="bg1"/>
                          </a:solidFill>
                          <a:effectLst/>
                        </a:rPr>
                        <a:t> </a:t>
                      </a:r>
                      <a:r>
                        <a:rPr lang="en-US" sz="1300" dirty="0" err="1">
                          <a:solidFill>
                            <a:schemeClr val="bg1"/>
                          </a:solidFill>
                          <a:effectLst/>
                        </a:rPr>
                        <a:t>phát</a:t>
                      </a:r>
                      <a:r>
                        <a:rPr lang="en-US" sz="1300" dirty="0">
                          <a:solidFill>
                            <a:schemeClr val="bg1"/>
                          </a:solidFill>
                          <a:effectLst/>
                        </a:rPr>
                        <a:t> radio, </a:t>
                      </a:r>
                      <a:r>
                        <a:rPr lang="en-US" sz="1300" dirty="0" err="1">
                          <a:solidFill>
                            <a:schemeClr val="bg1"/>
                          </a:solidFill>
                          <a:effectLst/>
                        </a:rPr>
                        <a:t>lập</a:t>
                      </a:r>
                      <a:r>
                        <a:rPr lang="en-US" sz="1300" dirty="0">
                          <a:solidFill>
                            <a:schemeClr val="bg1"/>
                          </a:solidFill>
                          <a:effectLst/>
                        </a:rPr>
                        <a:t> </a:t>
                      </a:r>
                      <a:r>
                        <a:rPr lang="en-US" sz="1300" dirty="0" err="1">
                          <a:solidFill>
                            <a:schemeClr val="bg1"/>
                          </a:solidFill>
                          <a:effectLst/>
                        </a:rPr>
                        <a:t>tức</a:t>
                      </a:r>
                      <a:r>
                        <a:rPr lang="en-US" sz="1300" dirty="0">
                          <a:solidFill>
                            <a:schemeClr val="bg1"/>
                          </a:solidFill>
                          <a:effectLst/>
                        </a:rPr>
                        <a:t> icon Pause </a:t>
                      </a:r>
                      <a:r>
                        <a:rPr lang="en-US" sz="1300" dirty="0" err="1">
                          <a:solidFill>
                            <a:schemeClr val="bg1"/>
                          </a:solidFill>
                          <a:effectLst/>
                        </a:rPr>
                        <a:t>sẽ</a:t>
                      </a:r>
                      <a:r>
                        <a:rPr lang="en-US" sz="1300" dirty="0">
                          <a:solidFill>
                            <a:schemeClr val="bg1"/>
                          </a:solidFill>
                          <a:effectLst/>
                        </a:rPr>
                        <a:t> </a:t>
                      </a:r>
                      <a:r>
                        <a:rPr lang="en-US" sz="1300" dirty="0" err="1">
                          <a:solidFill>
                            <a:schemeClr val="bg1"/>
                          </a:solidFill>
                          <a:effectLst/>
                        </a:rPr>
                        <a:t>xuất</a:t>
                      </a:r>
                      <a:r>
                        <a:rPr lang="en-US" sz="1300" dirty="0">
                          <a:solidFill>
                            <a:schemeClr val="bg1"/>
                          </a:solidFill>
                          <a:effectLst/>
                        </a:rPr>
                        <a:t> </a:t>
                      </a:r>
                      <a:r>
                        <a:rPr lang="en-US" sz="1300" dirty="0" err="1">
                          <a:solidFill>
                            <a:schemeClr val="bg1"/>
                          </a:solidFill>
                          <a:effectLst/>
                        </a:rPr>
                        <a:t>hiện</a:t>
                      </a:r>
                      <a:r>
                        <a:rPr lang="en-US" sz="1300" dirty="0">
                          <a:solidFill>
                            <a:schemeClr val="bg1"/>
                          </a:solidFill>
                          <a:effectLst/>
                        </a:rPr>
                        <a:t>. </a:t>
                      </a:r>
                      <a:r>
                        <a:rPr lang="en-US" sz="1300" dirty="0" err="1">
                          <a:solidFill>
                            <a:schemeClr val="bg1"/>
                          </a:solidFill>
                          <a:effectLst/>
                        </a:rPr>
                        <a:t>Nếu</a:t>
                      </a:r>
                      <a:r>
                        <a:rPr lang="en-US" sz="1300" dirty="0">
                          <a:solidFill>
                            <a:schemeClr val="bg1"/>
                          </a:solidFill>
                          <a:effectLst/>
                        </a:rPr>
                        <a:t> </a:t>
                      </a:r>
                      <a:r>
                        <a:rPr lang="en-US" sz="1300" dirty="0" err="1">
                          <a:solidFill>
                            <a:schemeClr val="bg1"/>
                          </a:solidFill>
                          <a:effectLst/>
                        </a:rPr>
                        <a:t>muốn</a:t>
                      </a:r>
                      <a:r>
                        <a:rPr lang="en-US" sz="1300" dirty="0">
                          <a:solidFill>
                            <a:schemeClr val="bg1"/>
                          </a:solidFill>
                          <a:effectLst/>
                        </a:rPr>
                        <a:t> </a:t>
                      </a:r>
                      <a:r>
                        <a:rPr lang="en-US" sz="1300" dirty="0" err="1">
                          <a:solidFill>
                            <a:schemeClr val="bg1"/>
                          </a:solidFill>
                          <a:effectLst/>
                        </a:rPr>
                        <a:t>dừng</a:t>
                      </a:r>
                      <a:r>
                        <a:rPr lang="en-US" sz="1300" dirty="0">
                          <a:solidFill>
                            <a:schemeClr val="bg1"/>
                          </a:solidFill>
                          <a:effectLst/>
                        </a:rPr>
                        <a:t> click icon Pause</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1916161426"/>
                  </a:ext>
                </a:extLst>
              </a:tr>
              <a:tr h="371137">
                <a:tc>
                  <a:txBody>
                    <a:bodyPr/>
                    <a:lstStyle/>
                    <a:p>
                      <a:pPr algn="ctr">
                        <a:lnSpc>
                          <a:spcPct val="150000"/>
                        </a:lnSpc>
                      </a:pPr>
                      <a:r>
                        <a:rPr lang="en-US" sz="1300" dirty="0" err="1">
                          <a:solidFill>
                            <a:schemeClr val="bg1"/>
                          </a:solidFill>
                          <a:effectLst/>
                        </a:rPr>
                        <a:t>Tác</a:t>
                      </a:r>
                      <a:r>
                        <a:rPr lang="en-US" sz="1300" dirty="0">
                          <a:solidFill>
                            <a:schemeClr val="bg1"/>
                          </a:solidFill>
                          <a:effectLst/>
                        </a:rPr>
                        <a:t> </a:t>
                      </a:r>
                      <a:r>
                        <a:rPr lang="en-US" sz="1300" dirty="0" err="1">
                          <a:solidFill>
                            <a:schemeClr val="bg1"/>
                          </a:solidFill>
                          <a:effectLst/>
                        </a:rPr>
                        <a:t>nhân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rPr>
                        <a:t>Người </a:t>
                      </a:r>
                      <a:r>
                        <a:rPr lang="en-US" sz="1300" dirty="0" err="1">
                          <a:solidFill>
                            <a:schemeClr val="bg1"/>
                          </a:solidFill>
                          <a:effectLst/>
                        </a:rPr>
                        <a:t>dùng</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177584330"/>
                  </a:ext>
                </a:extLst>
              </a:tr>
              <a:tr h="371137">
                <a:tc>
                  <a:txBody>
                    <a:bodyPr/>
                    <a:lstStyle/>
                    <a:p>
                      <a:pPr algn="ctr">
                        <a:lnSpc>
                          <a:spcPct val="150000"/>
                        </a:lnSpc>
                      </a:pPr>
                      <a:r>
                        <a:rPr lang="en-US" sz="1300">
                          <a:solidFill>
                            <a:schemeClr val="bg1"/>
                          </a:solidFill>
                          <a:effectLst/>
                        </a:rPr>
                        <a:t>Usecase liên quan</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rPr>
                        <a:t> </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724616182"/>
                  </a:ext>
                </a:extLst>
              </a:tr>
              <a:tr h="371137">
                <a:tc>
                  <a:txBody>
                    <a:bodyPr/>
                    <a:lstStyle/>
                    <a:p>
                      <a:pPr algn="ctr">
                        <a:lnSpc>
                          <a:spcPct val="150000"/>
                        </a:lnSpc>
                      </a:pPr>
                      <a:r>
                        <a:rPr lang="en-US" sz="1300">
                          <a:solidFill>
                            <a:schemeClr val="bg1"/>
                          </a:solidFill>
                          <a:effectLst/>
                        </a:rPr>
                        <a:t>Dòng sự kiện chính</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err="1">
                          <a:solidFill>
                            <a:schemeClr val="bg1"/>
                          </a:solidFill>
                          <a:effectLst/>
                        </a:rPr>
                        <a:t>Bắt</a:t>
                      </a:r>
                      <a:r>
                        <a:rPr lang="en-US" sz="1300" dirty="0">
                          <a:solidFill>
                            <a:schemeClr val="bg1"/>
                          </a:solidFill>
                          <a:effectLst/>
                        </a:rPr>
                        <a:t> </a:t>
                      </a:r>
                      <a:r>
                        <a:rPr lang="en-US" sz="1300" dirty="0" err="1">
                          <a:solidFill>
                            <a:schemeClr val="bg1"/>
                          </a:solidFill>
                          <a:effectLst/>
                        </a:rPr>
                        <a:t>đầu</a:t>
                      </a:r>
                      <a:r>
                        <a:rPr lang="en-US" sz="1300" dirty="0">
                          <a:solidFill>
                            <a:schemeClr val="bg1"/>
                          </a:solidFill>
                          <a:effectLst/>
                        </a:rPr>
                        <a:t> </a:t>
                      </a:r>
                      <a:r>
                        <a:rPr lang="en-US" sz="1300" dirty="0" err="1">
                          <a:solidFill>
                            <a:schemeClr val="bg1"/>
                          </a:solidFill>
                          <a:effectLst/>
                        </a:rPr>
                        <a:t>phát</a:t>
                      </a:r>
                      <a:r>
                        <a:rPr lang="en-US" sz="1300" dirty="0">
                          <a:solidFill>
                            <a:schemeClr val="bg1"/>
                          </a:solidFill>
                          <a:effectLst/>
                        </a:rPr>
                        <a:t>/</a:t>
                      </a:r>
                      <a:r>
                        <a:rPr lang="en-US" sz="1300" dirty="0" err="1">
                          <a:solidFill>
                            <a:schemeClr val="bg1"/>
                          </a:solidFill>
                          <a:effectLst/>
                        </a:rPr>
                        <a:t>dừng</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653263431"/>
                  </a:ext>
                </a:extLst>
              </a:tr>
              <a:tr h="371137">
                <a:tc>
                  <a:txBody>
                    <a:bodyPr/>
                    <a:lstStyle/>
                    <a:p>
                      <a:pPr algn="ctr">
                        <a:lnSpc>
                          <a:spcPct val="150000"/>
                        </a:lnSpc>
                      </a:pPr>
                      <a:r>
                        <a:rPr lang="en-US" sz="1300" dirty="0" err="1">
                          <a:solidFill>
                            <a:schemeClr val="bg1"/>
                          </a:solidFill>
                          <a:effectLst/>
                        </a:rPr>
                        <a:t>Dòng</a:t>
                      </a:r>
                      <a:r>
                        <a:rPr lang="en-US" sz="1300" dirty="0">
                          <a:solidFill>
                            <a:schemeClr val="bg1"/>
                          </a:solidFill>
                          <a:effectLst/>
                        </a:rPr>
                        <a:t> </a:t>
                      </a:r>
                      <a:r>
                        <a:rPr lang="en-US" sz="1300" dirty="0" err="1">
                          <a:solidFill>
                            <a:schemeClr val="bg1"/>
                          </a:solidFill>
                          <a:effectLst/>
                        </a:rPr>
                        <a:t>sự</a:t>
                      </a:r>
                      <a:r>
                        <a:rPr lang="en-US" sz="1300" dirty="0">
                          <a:solidFill>
                            <a:schemeClr val="bg1"/>
                          </a:solidFill>
                          <a:effectLst/>
                        </a:rPr>
                        <a:t> </a:t>
                      </a:r>
                      <a:r>
                        <a:rPr lang="en-US" sz="1300" dirty="0" err="1">
                          <a:solidFill>
                            <a:schemeClr val="bg1"/>
                          </a:solidFill>
                          <a:effectLst/>
                        </a:rPr>
                        <a:t>kiện</a:t>
                      </a:r>
                      <a:r>
                        <a:rPr lang="en-US" sz="1300" dirty="0">
                          <a:solidFill>
                            <a:schemeClr val="bg1"/>
                          </a:solidFill>
                          <a:effectLst/>
                        </a:rPr>
                        <a:t> </a:t>
                      </a:r>
                      <a:r>
                        <a:rPr lang="en-US" sz="1300" dirty="0" err="1">
                          <a:solidFill>
                            <a:schemeClr val="bg1"/>
                          </a:solidFill>
                          <a:effectLst/>
                        </a:rPr>
                        <a:t>phụ</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rPr>
                        <a:t> </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3157148232"/>
                  </a:ext>
                </a:extLst>
              </a:tr>
              <a:tr h="371137">
                <a:tc>
                  <a:txBody>
                    <a:bodyPr/>
                    <a:lstStyle/>
                    <a:p>
                      <a:pPr algn="ctr">
                        <a:lnSpc>
                          <a:spcPct val="150000"/>
                        </a:lnSpc>
                      </a:pPr>
                      <a:r>
                        <a:rPr lang="en-US" sz="1300">
                          <a:solidFill>
                            <a:schemeClr val="bg1"/>
                          </a:solidFill>
                          <a:effectLst/>
                        </a:rPr>
                        <a:t>Điều kiện tiên quyết</a:t>
                      </a:r>
                      <a:endParaRPr lang="en-US" sz="13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a:solidFill>
                            <a:schemeClr val="bg1"/>
                          </a:solidFill>
                          <a:effectLst/>
                        </a:rPr>
                        <a:t> </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8960151"/>
                  </a:ext>
                </a:extLst>
              </a:tr>
              <a:tr h="713267">
                <a:tc>
                  <a:txBody>
                    <a:bodyPr/>
                    <a:lstStyle/>
                    <a:p>
                      <a:pPr algn="ctr">
                        <a:lnSpc>
                          <a:spcPct val="150000"/>
                        </a:lnSpc>
                      </a:pPr>
                      <a:r>
                        <a:rPr lang="en-US" sz="1300" dirty="0" err="1">
                          <a:solidFill>
                            <a:schemeClr val="bg1"/>
                          </a:solidFill>
                          <a:effectLst/>
                        </a:rPr>
                        <a:t>Hậu</a:t>
                      </a:r>
                      <a:r>
                        <a:rPr lang="en-US" sz="1300" dirty="0">
                          <a:solidFill>
                            <a:schemeClr val="bg1"/>
                          </a:solidFill>
                          <a:effectLst/>
                        </a:rPr>
                        <a:t> </a:t>
                      </a:r>
                      <a:r>
                        <a:rPr lang="en-US" sz="1300" dirty="0" err="1">
                          <a:solidFill>
                            <a:schemeClr val="bg1"/>
                          </a:solidFill>
                          <a:effectLst/>
                        </a:rPr>
                        <a:t>điều</a:t>
                      </a:r>
                      <a:r>
                        <a:rPr lang="en-US" sz="1300" dirty="0">
                          <a:solidFill>
                            <a:schemeClr val="bg1"/>
                          </a:solidFill>
                          <a:effectLst/>
                        </a:rPr>
                        <a:t> </a:t>
                      </a:r>
                      <a:r>
                        <a:rPr lang="en-US" sz="1300" dirty="0" err="1">
                          <a:solidFill>
                            <a:schemeClr val="bg1"/>
                          </a:solidFill>
                          <a:effectLst/>
                        </a:rPr>
                        <a:t>kiện</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tc>
                  <a:txBody>
                    <a:bodyPr/>
                    <a:lstStyle/>
                    <a:p>
                      <a:pPr algn="ctr">
                        <a:lnSpc>
                          <a:spcPct val="150000"/>
                        </a:lnSpc>
                      </a:pPr>
                      <a:r>
                        <a:rPr lang="en-US" sz="1300" dirty="0" err="1">
                          <a:solidFill>
                            <a:schemeClr val="bg1"/>
                          </a:solidFill>
                          <a:effectLst/>
                        </a:rPr>
                        <a:t>Hiển</a:t>
                      </a:r>
                      <a:r>
                        <a:rPr lang="en-US" sz="1300" dirty="0">
                          <a:solidFill>
                            <a:schemeClr val="bg1"/>
                          </a:solidFill>
                          <a:effectLst/>
                        </a:rPr>
                        <a:t> </a:t>
                      </a:r>
                      <a:r>
                        <a:rPr lang="en-US" sz="1300" dirty="0" err="1">
                          <a:solidFill>
                            <a:schemeClr val="bg1"/>
                          </a:solidFill>
                          <a:effectLst/>
                        </a:rPr>
                        <a:t>thị</a:t>
                      </a:r>
                      <a:r>
                        <a:rPr lang="en-US" sz="1300" dirty="0">
                          <a:solidFill>
                            <a:schemeClr val="bg1"/>
                          </a:solidFill>
                          <a:effectLst/>
                        </a:rPr>
                        <a:t> </a:t>
                      </a:r>
                      <a:r>
                        <a:rPr lang="en-US" sz="1300" dirty="0" err="1">
                          <a:solidFill>
                            <a:schemeClr val="bg1"/>
                          </a:solidFill>
                          <a:effectLst/>
                        </a:rPr>
                        <a:t>tên</a:t>
                      </a:r>
                      <a:r>
                        <a:rPr lang="en-US" sz="1300" dirty="0">
                          <a:solidFill>
                            <a:schemeClr val="bg1"/>
                          </a:solidFill>
                          <a:effectLst/>
                        </a:rPr>
                        <a:t> Radio </a:t>
                      </a:r>
                      <a:r>
                        <a:rPr lang="en-US" sz="1300" dirty="0" err="1">
                          <a:solidFill>
                            <a:schemeClr val="bg1"/>
                          </a:solidFill>
                          <a:effectLst/>
                        </a:rPr>
                        <a:t>đang</a:t>
                      </a:r>
                      <a:r>
                        <a:rPr lang="en-US" sz="1300" dirty="0">
                          <a:solidFill>
                            <a:schemeClr val="bg1"/>
                          </a:solidFill>
                          <a:effectLst/>
                        </a:rPr>
                        <a:t> </a:t>
                      </a:r>
                      <a:r>
                        <a:rPr lang="en-US" sz="1300" dirty="0" err="1">
                          <a:solidFill>
                            <a:schemeClr val="bg1"/>
                          </a:solidFill>
                          <a:effectLst/>
                        </a:rPr>
                        <a:t>phát</a:t>
                      </a:r>
                      <a:endParaRPr lang="en-US" sz="1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A0DE5"/>
                    </a:solidFill>
                  </a:tcPr>
                </a:tc>
                <a:extLst>
                  <a:ext uri="{0D108BD9-81ED-4DB2-BD59-A6C34878D82A}">
                    <a16:rowId xmlns:a16="http://schemas.microsoft.com/office/drawing/2014/main" val="2417320738"/>
                  </a:ext>
                </a:extLst>
              </a:tr>
            </a:tbl>
          </a:graphicData>
        </a:graphic>
      </p:graphicFrame>
      <p:pic>
        <p:nvPicPr>
          <p:cNvPr id="8" name="Picture 7">
            <a:extLst>
              <a:ext uri="{FF2B5EF4-FFF2-40B4-BE49-F238E27FC236}">
                <a16:creationId xmlns:a16="http://schemas.microsoft.com/office/drawing/2014/main" id="{5E4C4E12-84E6-410A-884B-705733F70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595" y="-630611"/>
            <a:ext cx="8115300" cy="7929165"/>
          </a:xfrm>
          <a:prstGeom prst="rect">
            <a:avLst/>
          </a:prstGeom>
        </p:spPr>
      </p:pic>
      <p:pic>
        <p:nvPicPr>
          <p:cNvPr id="9" name="Picture 8">
            <a:extLst>
              <a:ext uri="{FF2B5EF4-FFF2-40B4-BE49-F238E27FC236}">
                <a16:creationId xmlns:a16="http://schemas.microsoft.com/office/drawing/2014/main" id="{A750E725-D625-4D41-AB02-E8BDEB30126A}"/>
              </a:ext>
            </a:extLst>
          </p:cNvPr>
          <p:cNvPicPr>
            <a:picLocks noChangeAspect="1"/>
          </p:cNvPicPr>
          <p:nvPr/>
        </p:nvPicPr>
        <p:blipFill>
          <a:blip r:embed="rId4"/>
          <a:stretch>
            <a:fillRect/>
          </a:stretch>
        </p:blipFill>
        <p:spPr>
          <a:xfrm>
            <a:off x="959480" y="555107"/>
            <a:ext cx="5443864" cy="5133598"/>
          </a:xfrm>
          <a:prstGeom prst="rect">
            <a:avLst/>
          </a:prstGeom>
          <a:ln>
            <a:noFill/>
          </a:ln>
          <a:effectLst>
            <a:softEdge rad="112500"/>
          </a:effectLst>
        </p:spPr>
      </p:pic>
      <p:sp>
        <p:nvSpPr>
          <p:cNvPr id="11" name="TextBox 10">
            <a:extLst>
              <a:ext uri="{FF2B5EF4-FFF2-40B4-BE49-F238E27FC236}">
                <a16:creationId xmlns:a16="http://schemas.microsoft.com/office/drawing/2014/main" id="{98E67791-50E8-4A41-9AA6-AB24C49576D2}"/>
              </a:ext>
            </a:extLst>
          </p:cNvPr>
          <p:cNvSpPr txBox="1"/>
          <p:nvPr/>
        </p:nvSpPr>
        <p:spPr>
          <a:xfrm>
            <a:off x="2581275" y="5904020"/>
            <a:ext cx="2771775"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User Case </a:t>
            </a:r>
            <a:r>
              <a:rPr lang="en-US" dirty="0" err="1">
                <a:solidFill>
                  <a:schemeClr val="bg1"/>
                </a:solidFill>
                <a:latin typeface="Times New Roman" panose="02020603050405020304" pitchFamily="18" charset="0"/>
                <a:cs typeface="Times New Roman" panose="02020603050405020304" pitchFamily="18" charset="0"/>
              </a:rPr>
              <a:t>tổng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quát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4086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nodeType="clickEffect">
                                  <p:stCondLst>
                                    <p:cond delay="0"/>
                                  </p:stCondLst>
                                  <p:childTnLst>
                                    <p:animEffect transition="out" filter="fade">
                                      <p:cBhvr>
                                        <p:cTn id="30" dur="1000"/>
                                        <p:tgtEl>
                                          <p:spTgt spid="12"/>
                                        </p:tgtEl>
                                      </p:cBhvr>
                                    </p:animEffect>
                                    <p:anim calcmode="lin" valueType="num">
                                      <p:cBhvr>
                                        <p:cTn id="31" dur="1000"/>
                                        <p:tgtEl>
                                          <p:spTgt spid="12"/>
                                        </p:tgtEl>
                                        <p:attrNameLst>
                                          <p:attrName>ppt_x</p:attrName>
                                        </p:attrNameLst>
                                      </p:cBhvr>
                                      <p:tavLst>
                                        <p:tav tm="0">
                                          <p:val>
                                            <p:strVal val="ppt_x"/>
                                          </p:val>
                                        </p:tav>
                                        <p:tav tm="100000">
                                          <p:val>
                                            <p:strVal val="ppt_x"/>
                                          </p:val>
                                        </p:tav>
                                      </p:tavLst>
                                    </p:anim>
                                    <p:anim calcmode="lin" valueType="num">
                                      <p:cBhvr>
                                        <p:cTn id="32" dur="1000"/>
                                        <p:tgtEl>
                                          <p:spTgt spid="12"/>
                                        </p:tgtEl>
                                        <p:attrNameLst>
                                          <p:attrName>ppt_y</p:attrName>
                                        </p:attrNameLst>
                                      </p:cBhvr>
                                      <p:tavLst>
                                        <p:tav tm="0">
                                          <p:val>
                                            <p:strVal val="ppt_y"/>
                                          </p:val>
                                        </p:tav>
                                        <p:tav tm="100000">
                                          <p:val>
                                            <p:strVal val="ppt_y+.1"/>
                                          </p:val>
                                        </p:tav>
                                      </p:tavLst>
                                    </p:anim>
                                    <p:set>
                                      <p:cBhvr>
                                        <p:cTn id="33" dur="1" fill="hold">
                                          <p:stCondLst>
                                            <p:cond delay="999"/>
                                          </p:stCondLst>
                                        </p:cTn>
                                        <p:tgtEl>
                                          <p:spTgt spid="1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nodeType="clickEffect">
                                  <p:stCondLst>
                                    <p:cond delay="0"/>
                                  </p:stCondLst>
                                  <p:childTnLst>
                                    <p:anim calcmode="lin" valueType="num">
                                      <p:cBhvr additive="base">
                                        <p:cTn id="43" dur="500"/>
                                        <p:tgtEl>
                                          <p:spTgt spid="13"/>
                                        </p:tgtEl>
                                        <p:attrNameLst>
                                          <p:attrName>ppt_x</p:attrName>
                                        </p:attrNameLst>
                                      </p:cBhvr>
                                      <p:tavLst>
                                        <p:tav tm="0">
                                          <p:val>
                                            <p:strVal val="ppt_x"/>
                                          </p:val>
                                        </p:tav>
                                        <p:tav tm="100000">
                                          <p:val>
                                            <p:strVal val="ppt_x"/>
                                          </p:val>
                                        </p:tav>
                                      </p:tavLst>
                                    </p:anim>
                                    <p:anim calcmode="lin" valueType="num">
                                      <p:cBhvr additive="base">
                                        <p:cTn id="44" dur="500"/>
                                        <p:tgtEl>
                                          <p:spTgt spid="13"/>
                                        </p:tgtEl>
                                        <p:attrNameLst>
                                          <p:attrName>ppt_y</p:attrName>
                                        </p:attrNameLst>
                                      </p:cBhvr>
                                      <p:tavLst>
                                        <p:tav tm="0">
                                          <p:val>
                                            <p:strVal val="ppt_y"/>
                                          </p:val>
                                        </p:tav>
                                        <p:tav tm="100000">
                                          <p:val>
                                            <p:strVal val="1+ppt_h/2"/>
                                          </p:val>
                                        </p:tav>
                                      </p:tavLst>
                                    </p:anim>
                                    <p:set>
                                      <p:cBhvr>
                                        <p:cTn id="45" dur="1" fill="hold">
                                          <p:stCondLst>
                                            <p:cond delay="499"/>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nodeType="clickEffect">
                                  <p:stCondLst>
                                    <p:cond delay="0"/>
                                  </p:stCondLst>
                                  <p:childTnLst>
                                    <p:animEffect transition="out" filter="fade">
                                      <p:cBhvr>
                                        <p:cTn id="55" dur="1000"/>
                                        <p:tgtEl>
                                          <p:spTgt spid="14"/>
                                        </p:tgtEl>
                                      </p:cBhvr>
                                    </p:animEffect>
                                    <p:anim calcmode="lin" valueType="num">
                                      <p:cBhvr>
                                        <p:cTn id="56" dur="1000"/>
                                        <p:tgtEl>
                                          <p:spTgt spid="14"/>
                                        </p:tgtEl>
                                        <p:attrNameLst>
                                          <p:attrName>ppt_x</p:attrName>
                                        </p:attrNameLst>
                                      </p:cBhvr>
                                      <p:tavLst>
                                        <p:tav tm="0">
                                          <p:val>
                                            <p:strVal val="ppt_x"/>
                                          </p:val>
                                        </p:tav>
                                        <p:tav tm="100000">
                                          <p:val>
                                            <p:strVal val="ppt_x"/>
                                          </p:val>
                                        </p:tav>
                                      </p:tavLst>
                                    </p:anim>
                                    <p:anim calcmode="lin" valueType="num">
                                      <p:cBhvr>
                                        <p:cTn id="57" dur="1000"/>
                                        <p:tgtEl>
                                          <p:spTgt spid="14"/>
                                        </p:tgtEl>
                                        <p:attrNameLst>
                                          <p:attrName>ppt_y</p:attrName>
                                        </p:attrNameLst>
                                      </p:cBhvr>
                                      <p:tavLst>
                                        <p:tav tm="0">
                                          <p:val>
                                            <p:strVal val="ppt_y"/>
                                          </p:val>
                                        </p:tav>
                                        <p:tav tm="100000">
                                          <p:val>
                                            <p:strVal val="ppt_y+.1"/>
                                          </p:val>
                                        </p:tav>
                                      </p:tavLst>
                                    </p:anim>
                                    <p:set>
                                      <p:cBhvr>
                                        <p:cTn id="58" dur="1" fill="hold">
                                          <p:stCondLst>
                                            <p:cond delay="9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ppt_x"/>
                                          </p:val>
                                        </p:tav>
                                        <p:tav tm="100000">
                                          <p:val>
                                            <p:strVal val="#ppt_x"/>
                                          </p:val>
                                        </p:tav>
                                      </p:tavLst>
                                    </p:anim>
                                    <p:anim calcmode="lin" valueType="num">
                                      <p:cBhvr additive="base">
                                        <p:cTn id="6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xit" presetSubtype="0" fill="hold" nodeType="clickEffect">
                                  <p:stCondLst>
                                    <p:cond delay="0"/>
                                  </p:stCondLst>
                                  <p:childTnLst>
                                    <p:animEffect transition="out" filter="fade">
                                      <p:cBhvr>
                                        <p:cTn id="68" dur="1000"/>
                                        <p:tgtEl>
                                          <p:spTgt spid="2"/>
                                        </p:tgtEl>
                                      </p:cBhvr>
                                    </p:animEffect>
                                    <p:anim calcmode="lin" valueType="num">
                                      <p:cBhvr>
                                        <p:cTn id="69" dur="1000"/>
                                        <p:tgtEl>
                                          <p:spTgt spid="2"/>
                                        </p:tgtEl>
                                        <p:attrNameLst>
                                          <p:attrName>ppt_x</p:attrName>
                                        </p:attrNameLst>
                                      </p:cBhvr>
                                      <p:tavLst>
                                        <p:tav tm="0">
                                          <p:val>
                                            <p:strVal val="ppt_x"/>
                                          </p:val>
                                        </p:tav>
                                        <p:tav tm="100000">
                                          <p:val>
                                            <p:strVal val="ppt_x"/>
                                          </p:val>
                                        </p:tav>
                                      </p:tavLst>
                                    </p:anim>
                                    <p:anim calcmode="lin" valueType="num">
                                      <p:cBhvr>
                                        <p:cTn id="70" dur="1000"/>
                                        <p:tgtEl>
                                          <p:spTgt spid="2"/>
                                        </p:tgtEl>
                                        <p:attrNameLst>
                                          <p:attrName>ppt_y</p:attrName>
                                        </p:attrNameLst>
                                      </p:cBhvr>
                                      <p:tavLst>
                                        <p:tav tm="0">
                                          <p:val>
                                            <p:strVal val="ppt_y"/>
                                          </p:val>
                                        </p:tav>
                                        <p:tav tm="100000">
                                          <p:val>
                                            <p:strVal val="ppt_y+.1"/>
                                          </p:val>
                                        </p:tav>
                                      </p:tavLst>
                                    </p:anim>
                                    <p:set>
                                      <p:cBhvr>
                                        <p:cTn id="71" dur="1" fill="hold">
                                          <p:stCondLst>
                                            <p:cond delay="999"/>
                                          </p:stCondLst>
                                        </p:cTn>
                                        <p:tgtEl>
                                          <p:spTgt spid="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anim calcmode="lin" valueType="num">
                                      <p:cBhvr additive="base">
                                        <p:cTn id="76" dur="500" fill="hold"/>
                                        <p:tgtEl>
                                          <p:spTgt spid="3"/>
                                        </p:tgtEl>
                                        <p:attrNameLst>
                                          <p:attrName>ppt_x</p:attrName>
                                        </p:attrNameLst>
                                      </p:cBhvr>
                                      <p:tavLst>
                                        <p:tav tm="0">
                                          <p:val>
                                            <p:strVal val="#ppt_x"/>
                                          </p:val>
                                        </p:tav>
                                        <p:tav tm="100000">
                                          <p:val>
                                            <p:strVal val="#ppt_x"/>
                                          </p:val>
                                        </p:tav>
                                      </p:tavLst>
                                    </p:anim>
                                    <p:anim calcmode="lin" valueType="num">
                                      <p:cBhvr additive="base">
                                        <p:cTn id="7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xit" presetSubtype="0" fill="hold" nodeType="clickEffect">
                                  <p:stCondLst>
                                    <p:cond delay="0"/>
                                  </p:stCondLst>
                                  <p:childTnLst>
                                    <p:animEffect transition="out" filter="fade">
                                      <p:cBhvr>
                                        <p:cTn id="81" dur="1000"/>
                                        <p:tgtEl>
                                          <p:spTgt spid="3"/>
                                        </p:tgtEl>
                                      </p:cBhvr>
                                    </p:animEffect>
                                    <p:anim calcmode="lin" valueType="num">
                                      <p:cBhvr>
                                        <p:cTn id="82" dur="1000"/>
                                        <p:tgtEl>
                                          <p:spTgt spid="3"/>
                                        </p:tgtEl>
                                        <p:attrNameLst>
                                          <p:attrName>ppt_x</p:attrName>
                                        </p:attrNameLst>
                                      </p:cBhvr>
                                      <p:tavLst>
                                        <p:tav tm="0">
                                          <p:val>
                                            <p:strVal val="ppt_x"/>
                                          </p:val>
                                        </p:tav>
                                        <p:tav tm="100000">
                                          <p:val>
                                            <p:strVal val="ppt_x"/>
                                          </p:val>
                                        </p:tav>
                                      </p:tavLst>
                                    </p:anim>
                                    <p:anim calcmode="lin" valueType="num">
                                      <p:cBhvr>
                                        <p:cTn id="83" dur="1000"/>
                                        <p:tgtEl>
                                          <p:spTgt spid="3"/>
                                        </p:tgtEl>
                                        <p:attrNameLst>
                                          <p:attrName>ppt_y</p:attrName>
                                        </p:attrNameLst>
                                      </p:cBhvr>
                                      <p:tavLst>
                                        <p:tav tm="0">
                                          <p:val>
                                            <p:strVal val="ppt_y"/>
                                          </p:val>
                                        </p:tav>
                                        <p:tav tm="100000">
                                          <p:val>
                                            <p:strVal val="ppt_y+.1"/>
                                          </p:val>
                                        </p:tav>
                                      </p:tavLst>
                                    </p:anim>
                                    <p:set>
                                      <p:cBhvr>
                                        <p:cTn id="84"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138C15-7270-4193-8FD4-549BA715455B}"/>
              </a:ext>
            </a:extLst>
          </p:cNvPr>
          <p:cNvPicPr>
            <a:picLocks noChangeAspect="1"/>
          </p:cNvPicPr>
          <p:nvPr/>
        </p:nvPicPr>
        <p:blipFill>
          <a:blip r:embed="rId3"/>
          <a:stretch>
            <a:fillRect/>
          </a:stretch>
        </p:blipFill>
        <p:spPr>
          <a:xfrm>
            <a:off x="352102" y="924887"/>
            <a:ext cx="4695630" cy="5661264"/>
          </a:xfrm>
          <a:prstGeom prst="rect">
            <a:avLst/>
          </a:prstGeom>
          <a:ln>
            <a:noFill/>
          </a:ln>
          <a:effectLst>
            <a:softEdge rad="112500"/>
          </a:effectLst>
        </p:spPr>
      </p:pic>
      <p:sp>
        <p:nvSpPr>
          <p:cNvPr id="7" name="TextBox 6">
            <a:extLst>
              <a:ext uri="{FF2B5EF4-FFF2-40B4-BE49-F238E27FC236}">
                <a16:creationId xmlns:a16="http://schemas.microsoft.com/office/drawing/2014/main" id="{45D1E52F-E48D-4FBB-BCF0-26DD1147AF29}"/>
              </a:ext>
            </a:extLst>
          </p:cNvPr>
          <p:cNvSpPr txBox="1"/>
          <p:nvPr/>
        </p:nvSpPr>
        <p:spPr>
          <a:xfrm>
            <a:off x="1805341" y="373225"/>
            <a:ext cx="1247457" cy="369332"/>
          </a:xfrm>
          <a:prstGeom prst="rect">
            <a:avLst/>
          </a:prstGeom>
          <a:noFill/>
        </p:spPr>
        <p:txBody>
          <a:bodyPr wrap="none" rtlCol="0">
            <a:spAutoFit/>
          </a:bodyPr>
          <a:lstStyle/>
          <a:p>
            <a:r>
              <a:rPr lang="en-US" dirty="0" err="1">
                <a:solidFill>
                  <a:schemeClr val="bg1"/>
                </a:solidFill>
              </a:rPr>
              <a:t>Sơ</a:t>
            </a:r>
            <a:r>
              <a:rPr lang="en-US" dirty="0">
                <a:solidFill>
                  <a:schemeClr val="bg1"/>
                </a:solidFill>
              </a:rPr>
              <a:t> </a:t>
            </a:r>
            <a:r>
              <a:rPr lang="en-US" dirty="0" err="1">
                <a:solidFill>
                  <a:schemeClr val="bg1"/>
                </a:solidFill>
              </a:rPr>
              <a:t>đồ</a:t>
            </a:r>
            <a:r>
              <a:rPr lang="en-US" dirty="0">
                <a:solidFill>
                  <a:schemeClr val="bg1"/>
                </a:solidFill>
              </a:rPr>
              <a:t> CSDL</a:t>
            </a:r>
          </a:p>
        </p:txBody>
      </p:sp>
      <p:graphicFrame>
        <p:nvGraphicFramePr>
          <p:cNvPr id="8" name="Table 7">
            <a:extLst>
              <a:ext uri="{FF2B5EF4-FFF2-40B4-BE49-F238E27FC236}">
                <a16:creationId xmlns:a16="http://schemas.microsoft.com/office/drawing/2014/main" id="{A3DBE5BC-9A8F-4FEA-9DD7-8078B1F39823}"/>
              </a:ext>
            </a:extLst>
          </p:cNvPr>
          <p:cNvGraphicFramePr>
            <a:graphicFrameLocks noGrp="1"/>
          </p:cNvGraphicFramePr>
          <p:nvPr>
            <p:extLst>
              <p:ext uri="{D42A27DB-BD31-4B8C-83A1-F6EECF244321}">
                <p14:modId xmlns:p14="http://schemas.microsoft.com/office/powerpoint/2010/main" val="1243620618"/>
              </p:ext>
            </p:extLst>
          </p:nvPr>
        </p:nvGraphicFramePr>
        <p:xfrm>
          <a:off x="5624015" y="2121685"/>
          <a:ext cx="5738455" cy="2981004"/>
        </p:xfrm>
        <a:graphic>
          <a:graphicData uri="http://schemas.openxmlformats.org/drawingml/2006/table">
            <a:tbl>
              <a:tblPr firstRow="1" firstCol="1" bandRow="1">
                <a:tableStyleId>{5C22544A-7EE6-4342-B048-85BDC9FD1C3A}</a:tableStyleId>
              </a:tblPr>
              <a:tblGrid>
                <a:gridCol w="1075434">
                  <a:extLst>
                    <a:ext uri="{9D8B030D-6E8A-4147-A177-3AD203B41FA5}">
                      <a16:colId xmlns:a16="http://schemas.microsoft.com/office/drawing/2014/main" val="509072649"/>
                    </a:ext>
                  </a:extLst>
                </a:gridCol>
                <a:gridCol w="1491437">
                  <a:extLst>
                    <a:ext uri="{9D8B030D-6E8A-4147-A177-3AD203B41FA5}">
                      <a16:colId xmlns:a16="http://schemas.microsoft.com/office/drawing/2014/main" val="2421974732"/>
                    </a:ext>
                  </a:extLst>
                </a:gridCol>
                <a:gridCol w="1588949">
                  <a:extLst>
                    <a:ext uri="{9D8B030D-6E8A-4147-A177-3AD203B41FA5}">
                      <a16:colId xmlns:a16="http://schemas.microsoft.com/office/drawing/2014/main" val="3148617923"/>
                    </a:ext>
                  </a:extLst>
                </a:gridCol>
                <a:gridCol w="1582635">
                  <a:extLst>
                    <a:ext uri="{9D8B030D-6E8A-4147-A177-3AD203B41FA5}">
                      <a16:colId xmlns:a16="http://schemas.microsoft.com/office/drawing/2014/main" val="1353820510"/>
                    </a:ext>
                  </a:extLst>
                </a:gridCol>
              </a:tblGrid>
              <a:tr h="496834">
                <a:tc>
                  <a:txBody>
                    <a:bodyPr/>
                    <a:lstStyle/>
                    <a:p>
                      <a:pPr>
                        <a:lnSpc>
                          <a:spcPct val="150000"/>
                        </a:lnSpc>
                      </a:pPr>
                      <a:r>
                        <a:rPr lang="en-US" sz="1300">
                          <a:effectLst/>
                        </a:rPr>
                        <a:t>Tên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a:effectLst/>
                        </a:rPr>
                        <a:t>Kiểu dữ liệu</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a:effectLst/>
                        </a:rPr>
                        <a:t>Ràng buộc</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a:effectLst/>
                        </a:rPr>
                        <a:t>Mô tả</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7361750"/>
                  </a:ext>
                </a:extLst>
              </a:tr>
              <a:tr h="496834">
                <a:tc>
                  <a:txBody>
                    <a:bodyPr/>
                    <a:lstStyle/>
                    <a:p>
                      <a:pPr>
                        <a:lnSpc>
                          <a:spcPct val="150000"/>
                        </a:lnSpc>
                      </a:pPr>
                      <a:r>
                        <a:rPr lang="en-US" sz="1300">
                          <a:effectLst/>
                        </a:rPr>
                        <a:t>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tabLst>
                          <a:tab pos="1212850" algn="r"/>
                        </a:tabLst>
                      </a:pPr>
                      <a:r>
                        <a:rPr lang="en-AU" sz="1300">
                          <a:effectLst/>
                        </a:rPr>
                        <a:t>Integer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dirty="0">
                          <a:effectLst/>
                        </a:rPr>
                        <a:t>PK</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a:effectLst/>
                        </a:rPr>
                        <a:t>ID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981525"/>
                  </a:ext>
                </a:extLst>
              </a:tr>
              <a:tr h="496834">
                <a:tc>
                  <a:txBody>
                    <a:bodyPr/>
                    <a:lstStyle/>
                    <a:p>
                      <a:pPr>
                        <a:lnSpc>
                          <a:spcPct val="150000"/>
                        </a:lnSpc>
                      </a:pPr>
                      <a:r>
                        <a:rPr lang="en-US" sz="1300">
                          <a:effectLst/>
                        </a:rPr>
                        <a:t>Name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AU" sz="1300">
                          <a:effectLst/>
                        </a:rPr>
                        <a:t>String</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dirty="0">
                          <a:effectLst/>
                        </a:rPr>
                        <a:t>NULL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a:effectLst/>
                        </a:rPr>
                        <a:t>Tiêu đề</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396947"/>
                  </a:ext>
                </a:extLst>
              </a:tr>
              <a:tr h="496834">
                <a:tc>
                  <a:txBody>
                    <a:bodyPr/>
                    <a:lstStyle/>
                    <a:p>
                      <a:pPr>
                        <a:lnSpc>
                          <a:spcPct val="150000"/>
                        </a:lnSpc>
                      </a:pPr>
                      <a:r>
                        <a:rPr lang="en-US" sz="1300">
                          <a:effectLst/>
                        </a:rPr>
                        <a:t>Image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AU" sz="1300">
                          <a:effectLst/>
                        </a:rPr>
                        <a:t>String</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dirty="0">
                          <a:effectLst/>
                        </a:rPr>
                        <a:t>NULL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a:effectLst/>
                        </a:rPr>
                        <a:t>Hình ảnh Kênh</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0729125"/>
                  </a:ext>
                </a:extLst>
              </a:tr>
              <a:tr h="496834">
                <a:tc>
                  <a:txBody>
                    <a:bodyPr/>
                    <a:lstStyle/>
                    <a:p>
                      <a:pPr>
                        <a:lnSpc>
                          <a:spcPct val="150000"/>
                        </a:lnSpc>
                      </a:pPr>
                      <a:r>
                        <a:rPr lang="en-US" sz="1300">
                          <a:effectLst/>
                        </a:rPr>
                        <a:t>Url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AU" sz="1300">
                          <a:effectLst/>
                        </a:rPr>
                        <a:t>String</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dirty="0">
                          <a:effectLst/>
                        </a:rPr>
                        <a:t>NULL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a:effectLst/>
                        </a:rPr>
                        <a:t>Link API</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146671"/>
                  </a:ext>
                </a:extLst>
              </a:tr>
              <a:tr h="496834">
                <a:tc>
                  <a:txBody>
                    <a:bodyPr/>
                    <a:lstStyle/>
                    <a:p>
                      <a:pPr>
                        <a:lnSpc>
                          <a:spcPct val="150000"/>
                        </a:lnSpc>
                      </a:pPr>
                      <a:r>
                        <a:rPr lang="en-US" sz="1300">
                          <a:effectLst/>
                        </a:rPr>
                        <a:t>ChannelID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AU" sz="1300">
                          <a:effectLst/>
                        </a:rPr>
                        <a:t>Integer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dirty="0">
                          <a:effectLst/>
                        </a:rPr>
                        <a:t>NULL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pPr>
                      <a:r>
                        <a:rPr lang="en-US" sz="1300" dirty="0">
                          <a:effectLst/>
                        </a:rPr>
                        <a:t>ID </a:t>
                      </a:r>
                      <a:r>
                        <a:rPr lang="en-US" sz="1300" dirty="0" err="1">
                          <a:effectLst/>
                        </a:rPr>
                        <a:t>kênh</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83584"/>
                  </a:ext>
                </a:extLst>
              </a:tr>
            </a:tbl>
          </a:graphicData>
        </a:graphic>
      </p:graphicFrame>
      <p:sp>
        <p:nvSpPr>
          <p:cNvPr id="9" name="Rectangle 1">
            <a:extLst>
              <a:ext uri="{FF2B5EF4-FFF2-40B4-BE49-F238E27FC236}">
                <a16:creationId xmlns:a16="http://schemas.microsoft.com/office/drawing/2014/main" id="{2E8466DB-DE86-4C29-992A-BCB1F9EA3834}"/>
              </a:ext>
            </a:extLst>
          </p:cNvPr>
          <p:cNvSpPr>
            <a:spLocks noChangeArrowheads="1"/>
          </p:cNvSpPr>
          <p:nvPr/>
        </p:nvSpPr>
        <p:spPr bwMode="auto">
          <a:xfrm>
            <a:off x="4627853" y="2113481"/>
            <a:ext cx="13469235" cy="85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269905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9EDD73D-91CF-47AA-A2C7-874580FC0559}"/>
              </a:ext>
            </a:extLst>
          </p:cNvPr>
          <p:cNvSpPr/>
          <p:nvPr/>
        </p:nvSpPr>
        <p:spPr>
          <a:xfrm>
            <a:off x="433387" y="3533775"/>
            <a:ext cx="2352676" cy="14573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Mobile-Android</a:t>
            </a:r>
          </a:p>
          <a:p>
            <a:pPr algn="ctr"/>
            <a:r>
              <a:rPr lang="en-US" dirty="0"/>
              <a:t>Http URL </a:t>
            </a:r>
            <a:r>
              <a:rPr lang="en-US" dirty="0" err="1"/>
              <a:t>conetion</a:t>
            </a:r>
            <a:endParaRPr lang="en-US" dirty="0"/>
          </a:p>
        </p:txBody>
      </p:sp>
      <p:sp>
        <p:nvSpPr>
          <p:cNvPr id="6" name="Oval 5">
            <a:extLst>
              <a:ext uri="{FF2B5EF4-FFF2-40B4-BE49-F238E27FC236}">
                <a16:creationId xmlns:a16="http://schemas.microsoft.com/office/drawing/2014/main" id="{3FA330D1-B499-4449-A795-3AFE718FF5C1}"/>
              </a:ext>
            </a:extLst>
          </p:cNvPr>
          <p:cNvSpPr/>
          <p:nvPr/>
        </p:nvSpPr>
        <p:spPr>
          <a:xfrm>
            <a:off x="3248025" y="1545431"/>
            <a:ext cx="1543050" cy="15716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ISP</a:t>
            </a:r>
          </a:p>
          <a:p>
            <a:pPr algn="ctr"/>
            <a:r>
              <a:rPr lang="en-US" dirty="0"/>
              <a:t>Viettel,</a:t>
            </a:r>
          </a:p>
          <a:p>
            <a:pPr algn="ctr"/>
            <a:r>
              <a:rPr lang="en-US" dirty="0"/>
              <a:t>VNPT,…</a:t>
            </a:r>
          </a:p>
        </p:txBody>
      </p:sp>
      <p:sp>
        <p:nvSpPr>
          <p:cNvPr id="7" name="Oval 6">
            <a:extLst>
              <a:ext uri="{FF2B5EF4-FFF2-40B4-BE49-F238E27FC236}">
                <a16:creationId xmlns:a16="http://schemas.microsoft.com/office/drawing/2014/main" id="{D5ECBA1C-B2B0-4377-8416-9B5C2FD0D816}"/>
              </a:ext>
            </a:extLst>
          </p:cNvPr>
          <p:cNvSpPr/>
          <p:nvPr/>
        </p:nvSpPr>
        <p:spPr>
          <a:xfrm>
            <a:off x="5253038" y="3819524"/>
            <a:ext cx="2457450" cy="12668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8" name="Oval 7">
            <a:extLst>
              <a:ext uri="{FF2B5EF4-FFF2-40B4-BE49-F238E27FC236}">
                <a16:creationId xmlns:a16="http://schemas.microsoft.com/office/drawing/2014/main" id="{96CB73F0-AEFE-4F55-A47F-FFA284860CDC}"/>
              </a:ext>
            </a:extLst>
          </p:cNvPr>
          <p:cNvSpPr/>
          <p:nvPr/>
        </p:nvSpPr>
        <p:spPr>
          <a:xfrm>
            <a:off x="7781925" y="1456134"/>
            <a:ext cx="1543050" cy="15716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ISP</a:t>
            </a:r>
          </a:p>
        </p:txBody>
      </p:sp>
      <p:sp>
        <p:nvSpPr>
          <p:cNvPr id="9" name="Rectangle: Rounded Corners 8">
            <a:extLst>
              <a:ext uri="{FF2B5EF4-FFF2-40B4-BE49-F238E27FC236}">
                <a16:creationId xmlns:a16="http://schemas.microsoft.com/office/drawing/2014/main" id="{B2AB1FD8-83FF-49EF-B90C-F8CD4E7D4702}"/>
              </a:ext>
            </a:extLst>
          </p:cNvPr>
          <p:cNvSpPr/>
          <p:nvPr/>
        </p:nvSpPr>
        <p:spPr>
          <a:xfrm>
            <a:off x="9715500" y="3724275"/>
            <a:ext cx="2114550" cy="12668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a:t>
            </a:r>
            <a:endParaRPr lang="en-US" dirty="0"/>
          </a:p>
          <a:p>
            <a:pPr algn="ctr"/>
            <a:r>
              <a:rPr lang="en-US" dirty="0" err="1"/>
              <a:t>Employee.json</a:t>
            </a:r>
            <a:endParaRPr lang="en-US" dirty="0"/>
          </a:p>
          <a:p>
            <a:pPr algn="ctr"/>
            <a:r>
              <a:rPr lang="en-US" dirty="0"/>
              <a:t>(GITHUB)</a:t>
            </a:r>
          </a:p>
        </p:txBody>
      </p:sp>
      <p:cxnSp>
        <p:nvCxnSpPr>
          <p:cNvPr id="11" name="Straight Connector 10">
            <a:extLst>
              <a:ext uri="{FF2B5EF4-FFF2-40B4-BE49-F238E27FC236}">
                <a16:creationId xmlns:a16="http://schemas.microsoft.com/office/drawing/2014/main" id="{A808E304-E592-48D7-AD93-8756FC9DEC50}"/>
              </a:ext>
            </a:extLst>
          </p:cNvPr>
          <p:cNvCxnSpPr>
            <a:cxnSpLocks/>
            <a:stCxn id="5" idx="0"/>
            <a:endCxn id="6" idx="2"/>
          </p:cNvCxnSpPr>
          <p:nvPr/>
        </p:nvCxnSpPr>
        <p:spPr>
          <a:xfrm flipV="1">
            <a:off x="1609725" y="2331244"/>
            <a:ext cx="1638300" cy="120253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84473C-7176-4232-B278-21B14C566C42}"/>
              </a:ext>
            </a:extLst>
          </p:cNvPr>
          <p:cNvCxnSpPr>
            <a:cxnSpLocks/>
            <a:stCxn id="7" idx="0"/>
            <a:endCxn id="6" idx="6"/>
          </p:cNvCxnSpPr>
          <p:nvPr/>
        </p:nvCxnSpPr>
        <p:spPr>
          <a:xfrm flipH="1" flipV="1">
            <a:off x="4791075" y="2331244"/>
            <a:ext cx="1690688" cy="14882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E847DD-CBBF-4AF2-888D-F9435B5C3C30}"/>
              </a:ext>
            </a:extLst>
          </p:cNvPr>
          <p:cNvCxnSpPr>
            <a:cxnSpLocks/>
            <a:stCxn id="7" idx="0"/>
            <a:endCxn id="8" idx="2"/>
          </p:cNvCxnSpPr>
          <p:nvPr/>
        </p:nvCxnSpPr>
        <p:spPr>
          <a:xfrm flipV="1">
            <a:off x="6481763" y="2241947"/>
            <a:ext cx="1300162" cy="157757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5801FD-9215-4899-AB9B-E5F4BE716809}"/>
              </a:ext>
            </a:extLst>
          </p:cNvPr>
          <p:cNvCxnSpPr>
            <a:cxnSpLocks/>
            <a:stCxn id="9" idx="0"/>
            <a:endCxn id="8" idx="6"/>
          </p:cNvCxnSpPr>
          <p:nvPr/>
        </p:nvCxnSpPr>
        <p:spPr>
          <a:xfrm flipH="1" flipV="1">
            <a:off x="9324975" y="2241947"/>
            <a:ext cx="1447800" cy="148232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EDDC41C-7D90-4FD7-BAD6-41173A5E3C20}"/>
              </a:ext>
            </a:extLst>
          </p:cNvPr>
          <p:cNvSpPr txBox="1"/>
          <p:nvPr/>
        </p:nvSpPr>
        <p:spPr>
          <a:xfrm rot="19524809">
            <a:off x="1622051" y="2616874"/>
            <a:ext cx="1250663" cy="369332"/>
          </a:xfrm>
          <a:prstGeom prst="rect">
            <a:avLst/>
          </a:prstGeom>
          <a:noFill/>
        </p:spPr>
        <p:txBody>
          <a:bodyPr wrap="none" rtlCol="0">
            <a:spAutoFit/>
          </a:bodyPr>
          <a:lstStyle/>
          <a:p>
            <a:r>
              <a:rPr lang="en-US" dirty="0">
                <a:solidFill>
                  <a:schemeClr val="bg1"/>
                </a:solidFill>
              </a:rPr>
              <a:t>DOMAIN,IP</a:t>
            </a:r>
          </a:p>
        </p:txBody>
      </p:sp>
      <p:sp>
        <p:nvSpPr>
          <p:cNvPr id="12" name="TextBox 11">
            <a:extLst>
              <a:ext uri="{FF2B5EF4-FFF2-40B4-BE49-F238E27FC236}">
                <a16:creationId xmlns:a16="http://schemas.microsoft.com/office/drawing/2014/main" id="{B31F45DA-F359-421E-87F7-74036763964C}"/>
              </a:ext>
            </a:extLst>
          </p:cNvPr>
          <p:cNvSpPr txBox="1"/>
          <p:nvPr/>
        </p:nvSpPr>
        <p:spPr>
          <a:xfrm rot="2685433">
            <a:off x="9573374" y="2672904"/>
            <a:ext cx="1250663" cy="369332"/>
          </a:xfrm>
          <a:prstGeom prst="rect">
            <a:avLst/>
          </a:prstGeom>
          <a:noFill/>
        </p:spPr>
        <p:txBody>
          <a:bodyPr wrap="none" rtlCol="0">
            <a:spAutoFit/>
          </a:bodyPr>
          <a:lstStyle/>
          <a:p>
            <a:r>
              <a:rPr lang="en-US" dirty="0">
                <a:solidFill>
                  <a:schemeClr val="bg1"/>
                </a:solidFill>
              </a:rPr>
              <a:t>DOMAIN,IP</a:t>
            </a:r>
          </a:p>
        </p:txBody>
      </p:sp>
      <p:cxnSp>
        <p:nvCxnSpPr>
          <p:cNvPr id="16" name="Straight Connector 15">
            <a:extLst>
              <a:ext uri="{FF2B5EF4-FFF2-40B4-BE49-F238E27FC236}">
                <a16:creationId xmlns:a16="http://schemas.microsoft.com/office/drawing/2014/main" id="{F9847A9B-50F6-4F92-A322-F09EF5E4D35A}"/>
              </a:ext>
            </a:extLst>
          </p:cNvPr>
          <p:cNvCxnSpPr>
            <a:stCxn id="6" idx="6"/>
            <a:endCxn id="6" idx="6"/>
          </p:cNvCxnSpPr>
          <p:nvPr/>
        </p:nvCxnSpPr>
        <p:spPr>
          <a:xfrm>
            <a:off x="4791075" y="233124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18CB721-7573-4592-BAD6-9EFD7E7C76D2}"/>
              </a:ext>
            </a:extLst>
          </p:cNvPr>
          <p:cNvCxnSpPr>
            <a:cxnSpLocks/>
            <a:stCxn id="6" idx="7"/>
            <a:endCxn id="8" idx="1"/>
          </p:cNvCxnSpPr>
          <p:nvPr/>
        </p:nvCxnSpPr>
        <p:spPr>
          <a:xfrm flipV="1">
            <a:off x="4565101" y="1686293"/>
            <a:ext cx="3442798" cy="89297"/>
          </a:xfrm>
          <a:prstGeom prst="line">
            <a:avLst/>
          </a:prstGeom>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935581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1000" fill="hold"/>
                                        <p:tgtEl>
                                          <p:spTgt spid="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432DFA-7CF0-43CF-B5C3-EC250AE64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584" y="334925"/>
            <a:ext cx="3480834" cy="6188149"/>
          </a:xfrm>
          <a:prstGeom prst="rect">
            <a:avLst/>
          </a:prstGeom>
        </p:spPr>
      </p:pic>
      <p:pic>
        <p:nvPicPr>
          <p:cNvPr id="7" name="Picture 6">
            <a:extLst>
              <a:ext uri="{FF2B5EF4-FFF2-40B4-BE49-F238E27FC236}">
                <a16:creationId xmlns:a16="http://schemas.microsoft.com/office/drawing/2014/main" id="{D764FAF2-F650-47B0-80A1-784828682D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4477" y="334925"/>
            <a:ext cx="3549612" cy="6188149"/>
          </a:xfrm>
          <a:prstGeom prst="rect">
            <a:avLst/>
          </a:prstGeom>
        </p:spPr>
      </p:pic>
      <p:pic>
        <p:nvPicPr>
          <p:cNvPr id="10" name="Picture 9">
            <a:extLst>
              <a:ext uri="{FF2B5EF4-FFF2-40B4-BE49-F238E27FC236}">
                <a16:creationId xmlns:a16="http://schemas.microsoft.com/office/drawing/2014/main" id="{5ECFBF1A-7E85-46C5-A157-3FD365E523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911" y="334925"/>
            <a:ext cx="3549611" cy="6188149"/>
          </a:xfrm>
          <a:prstGeom prst="rect">
            <a:avLst/>
          </a:prstGeom>
        </p:spPr>
      </p:pic>
    </p:spTree>
    <p:extLst>
      <p:ext uri="{BB962C8B-B14F-4D97-AF65-F5344CB8AC3E}">
        <p14:creationId xmlns:p14="http://schemas.microsoft.com/office/powerpoint/2010/main" val="214443488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5D785A-9193-46AB-9DCB-ABEFE7547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78" y="226503"/>
            <a:ext cx="3752276" cy="6255778"/>
          </a:xfrm>
          <a:prstGeom prst="rect">
            <a:avLst/>
          </a:prstGeom>
        </p:spPr>
      </p:pic>
      <p:pic>
        <p:nvPicPr>
          <p:cNvPr id="7" name="Picture 6">
            <a:extLst>
              <a:ext uri="{FF2B5EF4-FFF2-40B4-BE49-F238E27FC236}">
                <a16:creationId xmlns:a16="http://schemas.microsoft.com/office/drawing/2014/main" id="{CF7973D7-7499-47AF-8BED-9D444D961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862" y="226503"/>
            <a:ext cx="3752276" cy="6255778"/>
          </a:xfrm>
          <a:prstGeom prst="rect">
            <a:avLst/>
          </a:prstGeom>
        </p:spPr>
      </p:pic>
      <p:pic>
        <p:nvPicPr>
          <p:cNvPr id="9" name="Picture 8">
            <a:extLst>
              <a:ext uri="{FF2B5EF4-FFF2-40B4-BE49-F238E27FC236}">
                <a16:creationId xmlns:a16="http://schemas.microsoft.com/office/drawing/2014/main" id="{FDAFCD23-4536-4CE6-BFD2-C290F60F44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4746" y="226503"/>
            <a:ext cx="3725017" cy="6255778"/>
          </a:xfrm>
          <a:prstGeom prst="rect">
            <a:avLst/>
          </a:prstGeom>
        </p:spPr>
      </p:pic>
    </p:spTree>
    <p:extLst>
      <p:ext uri="{BB962C8B-B14F-4D97-AF65-F5344CB8AC3E}">
        <p14:creationId xmlns:p14="http://schemas.microsoft.com/office/powerpoint/2010/main" val="3269623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C32A5C-2891-423E-99D7-FFE1B5BEFB8D}"/>
              </a:ext>
            </a:extLst>
          </p:cNvPr>
          <p:cNvSpPr txBox="1"/>
          <p:nvPr/>
        </p:nvSpPr>
        <p:spPr>
          <a:xfrm>
            <a:off x="5218793" y="2998113"/>
            <a:ext cx="2847975" cy="861774"/>
          </a:xfrm>
          <a:prstGeom prst="rect">
            <a:avLst/>
          </a:prstGeom>
          <a:noFill/>
        </p:spPr>
        <p:txBody>
          <a:bodyPr wrap="square" rtlCol="0">
            <a:spAutoFit/>
          </a:bodyPr>
          <a:lstStyle/>
          <a:p>
            <a:r>
              <a:rPr lang="en-US" sz="5000" b="1" dirty="0">
                <a:solidFill>
                  <a:schemeClr val="bg1"/>
                </a:solidFill>
              </a:rPr>
              <a:t>THE END</a:t>
            </a:r>
          </a:p>
        </p:txBody>
      </p:sp>
    </p:spTree>
    <p:extLst>
      <p:ext uri="{BB962C8B-B14F-4D97-AF65-F5344CB8AC3E}">
        <p14:creationId xmlns:p14="http://schemas.microsoft.com/office/powerpoint/2010/main" val="38542191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538</Words>
  <Application>Microsoft Office PowerPoint</Application>
  <PresentationFormat>Màn hình rộng</PresentationFormat>
  <Paragraphs>129</Paragraphs>
  <Slides>8</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8</vt:i4>
      </vt:variant>
    </vt:vector>
  </HeadingPairs>
  <TitlesOfParts>
    <vt:vector size="13" baseType="lpstr">
      <vt:lpstr>Arial</vt:lpstr>
      <vt:lpstr>Calibri</vt:lpstr>
      <vt:lpstr>Calibri Light</vt:lpstr>
      <vt:lpstr>Times New Roman</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 Thi Thanh Ngan</dc:creator>
  <cp:lastModifiedBy>Ho Tan Hung</cp:lastModifiedBy>
  <cp:revision>28</cp:revision>
  <dcterms:created xsi:type="dcterms:W3CDTF">2022-01-10T11:09:30Z</dcterms:created>
  <dcterms:modified xsi:type="dcterms:W3CDTF">2022-01-14T10:54:10Z</dcterms:modified>
</cp:coreProperties>
</file>