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9/30/2024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9/30/2024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9/30/2024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F9EE2-8C11-D7CA-B9B6-71B60B24A578}"/>
              </a:ext>
            </a:extLst>
          </p:cNvPr>
          <p:cNvSpPr>
            <a:spLocks noGrp="1"/>
          </p:cNvSpPr>
          <p:nvPr>
            <p:ph type="ctrTitle"/>
          </p:nvPr>
        </p:nvSpPr>
        <p:spPr/>
        <p:txBody>
          <a:bodyPr/>
          <a:lstStyle/>
          <a:p>
            <a:r>
              <a:rPr lang="en-IN" dirty="0"/>
              <a:t>CRD</a:t>
            </a:r>
          </a:p>
        </p:txBody>
      </p:sp>
      <p:sp>
        <p:nvSpPr>
          <p:cNvPr id="3" name="Subtitle 2">
            <a:extLst>
              <a:ext uri="{FF2B5EF4-FFF2-40B4-BE49-F238E27FC236}">
                <a16:creationId xmlns:a16="http://schemas.microsoft.com/office/drawing/2014/main" id="{9099F0C4-8DD2-1BEB-943C-C65E2EBEF52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500524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F5218-5957-E8F7-F514-624D39362AB7}"/>
              </a:ext>
            </a:extLst>
          </p:cNvPr>
          <p:cNvSpPr>
            <a:spLocks noGrp="1"/>
          </p:cNvSpPr>
          <p:nvPr>
            <p:ph type="title"/>
          </p:nvPr>
        </p:nvSpPr>
        <p:spPr/>
        <p:txBody>
          <a:bodyPr/>
          <a:lstStyle/>
          <a:p>
            <a:r>
              <a:rPr lang="en-IN" dirty="0"/>
              <a:t>intro</a:t>
            </a:r>
          </a:p>
        </p:txBody>
      </p:sp>
      <p:sp>
        <p:nvSpPr>
          <p:cNvPr id="3" name="Content Placeholder 2">
            <a:extLst>
              <a:ext uri="{FF2B5EF4-FFF2-40B4-BE49-F238E27FC236}">
                <a16:creationId xmlns:a16="http://schemas.microsoft.com/office/drawing/2014/main" id="{B49BF226-3DA0-292D-1E8C-6AA993A1C76B}"/>
              </a:ext>
            </a:extLst>
          </p:cNvPr>
          <p:cNvSpPr>
            <a:spLocks noGrp="1"/>
          </p:cNvSpPr>
          <p:nvPr>
            <p:ph idx="1"/>
          </p:nvPr>
        </p:nvSpPr>
        <p:spPr/>
        <p:txBody>
          <a:bodyPr>
            <a:normAutofit/>
          </a:bodyPr>
          <a:lstStyle/>
          <a:p>
            <a:r>
              <a:rPr lang="en-US" sz="2400" dirty="0">
                <a:latin typeface="Calibri Light" panose="020F0302020204030204" pitchFamily="34" charset="0"/>
                <a:ea typeface="Calibri Light" panose="020F0302020204030204" pitchFamily="34" charset="0"/>
                <a:cs typeface="Calibri Light" panose="020F0302020204030204" pitchFamily="34" charset="0"/>
              </a:rPr>
              <a:t>CRDs allow you to define your own custom resources, extending the Kubernetes API to fit your specific needs.</a:t>
            </a:r>
          </a:p>
          <a:p>
            <a:r>
              <a:rPr lang="en-US" sz="2400" dirty="0">
                <a:latin typeface="Calibri Light" panose="020F0302020204030204" pitchFamily="34" charset="0"/>
                <a:ea typeface="Calibri Light" panose="020F0302020204030204" pitchFamily="34" charset="0"/>
                <a:cs typeface="Calibri Light" panose="020F0302020204030204" pitchFamily="34" charset="0"/>
              </a:rPr>
              <a:t>In the world of Kubernetes, flexibility and extensibility are key. Kubernetes provides a powerful API for managing resources like Pods, Deployments, and Services, but what if you need to manage resources that Kubernetes doesn’t inherently support? This is where Custom Resource Definitions (CRDs) come in.</a:t>
            </a:r>
            <a:endParaRPr lang="en-IN" sz="2400"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848711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A28E-97E9-009A-A177-D59B80C9715C}"/>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29AD31EF-1008-544B-0C51-145C09E91FEC}"/>
              </a:ext>
            </a:extLst>
          </p:cNvPr>
          <p:cNvSpPr>
            <a:spLocks noGrp="1"/>
          </p:cNvSpPr>
          <p:nvPr>
            <p:ph idx="1"/>
          </p:nvPr>
        </p:nvSpPr>
        <p:spPr/>
        <p:txBody>
          <a:bodyPr>
            <a:normAutofit/>
          </a:bodyPr>
          <a:lstStyle/>
          <a:p>
            <a:r>
              <a:rPr lang="en-US" dirty="0">
                <a:latin typeface="Calibri Light" panose="020F0302020204030204" pitchFamily="34" charset="0"/>
                <a:ea typeface="Calibri Light" panose="020F0302020204030204" pitchFamily="34" charset="0"/>
                <a:cs typeface="Calibri Light" panose="020F0302020204030204" pitchFamily="34" charset="0"/>
              </a:rPr>
              <a:t>Custom resource definitions (CRDs) in Kubernetes are a way to extend its API, allowing us to add functionality and capabilities beyond the basic features provided out of the box.</a:t>
            </a:r>
          </a:p>
          <a:p>
            <a:r>
              <a:rPr lang="en-US" dirty="0">
                <a:latin typeface="Calibri Light" panose="020F0302020204030204" pitchFamily="34" charset="0"/>
                <a:ea typeface="Calibri Light" panose="020F0302020204030204" pitchFamily="34" charset="0"/>
                <a:cs typeface="Calibri Light" panose="020F0302020204030204" pitchFamily="34" charset="0"/>
              </a:rPr>
              <a:t>Kubernetes has the potential to do much more than its current capabilities, and further extensions are required to unlock its full potential.</a:t>
            </a:r>
          </a:p>
          <a:p>
            <a:r>
              <a:rPr lang="en-US" dirty="0">
                <a:latin typeface="Calibri Light" panose="020F0302020204030204" pitchFamily="34" charset="0"/>
                <a:ea typeface="Calibri Light" panose="020F0302020204030204" pitchFamily="34" charset="0"/>
                <a:cs typeface="Calibri Light" panose="020F0302020204030204" pitchFamily="34" charset="0"/>
              </a:rPr>
              <a:t>Installing third-party solutions in Kubernetes often involves extending the cluster with custom resource definitions, enabling users to define how certain actions or resources are created and managed.</a:t>
            </a:r>
            <a:endParaRPr lang="en-IN"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080322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66676-7C98-7EC3-63FD-EDAD3CF1A875}"/>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3914F4A0-98E2-4E2C-FE3E-4E073824DAD8}"/>
              </a:ext>
            </a:extLst>
          </p:cNvPr>
          <p:cNvSpPr>
            <a:spLocks noGrp="1"/>
          </p:cNvSpPr>
          <p:nvPr>
            <p:ph idx="1"/>
          </p:nvPr>
        </p:nvSpPr>
        <p:spPr/>
        <p:txBody>
          <a:bodyPr>
            <a:normAutofit/>
          </a:bodyPr>
          <a:lstStyle/>
          <a:p>
            <a:r>
              <a:rPr lang="en-US" dirty="0">
                <a:latin typeface="Calibri Light" panose="020F0302020204030204" pitchFamily="34" charset="0"/>
                <a:ea typeface="Calibri Light" panose="020F0302020204030204" pitchFamily="34" charset="0"/>
                <a:cs typeface="Calibri Light" panose="020F0302020204030204" pitchFamily="34" charset="0"/>
              </a:rPr>
              <a:t>Controllers are processes that listen for events related to specific resources or custom resources and then take action, highlighting the importance of event-driven architecture in Kubernetes.</a:t>
            </a:r>
          </a:p>
          <a:p>
            <a:r>
              <a:rPr lang="en-US" dirty="0">
                <a:latin typeface="Calibri Light" panose="020F0302020204030204" pitchFamily="34" charset="0"/>
                <a:ea typeface="Calibri Light" panose="020F0302020204030204" pitchFamily="34" charset="0"/>
                <a:cs typeface="Calibri Light" panose="020F0302020204030204" pitchFamily="34" charset="0"/>
              </a:rPr>
              <a:t>“Operators are just a pattern how to create controllers and probably the most important part of that pattern is that they need to implement control loops.”</a:t>
            </a:r>
          </a:p>
          <a:p>
            <a:r>
              <a:rPr lang="en-US" b="0" i="0" dirty="0">
                <a:solidFill>
                  <a:srgbClr val="242424"/>
                </a:solidFill>
                <a:effectLst/>
                <a:latin typeface="Calibri Light" panose="020F0302020204030204" pitchFamily="34" charset="0"/>
                <a:ea typeface="Calibri Light" panose="020F0302020204030204" pitchFamily="34" charset="0"/>
                <a:cs typeface="Calibri Light" panose="020F0302020204030204" pitchFamily="34" charset="0"/>
              </a:rPr>
              <a:t>Using third-party solutions like K native and Cloud native can make it much easier for end users to define and manage their applications in Kubernetes, simplifying tasks like observability and monitoring.</a:t>
            </a:r>
            <a:r>
              <a:rPr lang="en-US" dirty="0">
                <a:latin typeface="Calibri Light" panose="020F0302020204030204" pitchFamily="34" charset="0"/>
                <a:ea typeface="Calibri Light" panose="020F0302020204030204" pitchFamily="34" charset="0"/>
                <a:cs typeface="Calibri Light" panose="020F0302020204030204" pitchFamily="34" charset="0"/>
              </a:rPr>
              <a:t>	</a:t>
            </a:r>
            <a:endParaRPr lang="en-IN"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26262004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27</TotalTime>
  <Words>254</Words>
  <Application>Microsoft Office PowerPoint</Application>
  <PresentationFormat>Widescreen</PresentationFormat>
  <Paragraphs>12</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 Light</vt:lpstr>
      <vt:lpstr>Gill Sans MT</vt:lpstr>
      <vt:lpstr>Gallery</vt:lpstr>
      <vt:lpstr>CRD</vt:lpstr>
      <vt:lpstr>intro</vt:lpstr>
      <vt:lpstr>..</vt:lpstr>
      <vt:lpst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john test</dc:creator>
  <cp:lastModifiedBy>john test</cp:lastModifiedBy>
  <cp:revision>3</cp:revision>
  <dcterms:created xsi:type="dcterms:W3CDTF">2024-09-30T07:05:34Z</dcterms:created>
  <dcterms:modified xsi:type="dcterms:W3CDTF">2024-09-30T07:33:15Z</dcterms:modified>
</cp:coreProperties>
</file>