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9B4E-A098-BAED-FD0F-32AAFECF14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78E780-8D23-1FFD-A8E0-D719EC3E6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0CEECA-5EB8-E1E1-C1BB-2FC8E535BA7B}"/>
              </a:ext>
            </a:extLst>
          </p:cNvPr>
          <p:cNvSpPr>
            <a:spLocks noGrp="1"/>
          </p:cNvSpPr>
          <p:nvPr>
            <p:ph type="dt" sz="half" idx="10"/>
          </p:nvPr>
        </p:nvSpPr>
        <p:spPr/>
        <p:txBody>
          <a:bodyPr/>
          <a:lstStyle/>
          <a:p>
            <a:fld id="{7D1E9E3D-9674-456D-B117-22C8D0BFBF52}" type="datetimeFigureOut">
              <a:rPr lang="en-IN" smtClean="0"/>
              <a:t>30-09-2024</a:t>
            </a:fld>
            <a:endParaRPr lang="en-IN"/>
          </a:p>
        </p:txBody>
      </p:sp>
      <p:sp>
        <p:nvSpPr>
          <p:cNvPr id="5" name="Footer Placeholder 4">
            <a:extLst>
              <a:ext uri="{FF2B5EF4-FFF2-40B4-BE49-F238E27FC236}">
                <a16:creationId xmlns:a16="http://schemas.microsoft.com/office/drawing/2014/main" id="{D6EC4D1B-4E3F-A3EE-B6A6-4C2F2EFF9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51383-22A0-EDEF-E7FA-D17E58564B1D}"/>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42184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B321-62CB-318E-5A49-682C387AC2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4A742C-2887-DECE-F49C-6040168566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CBA2A-C599-41A1-F772-3B2D02484B99}"/>
              </a:ext>
            </a:extLst>
          </p:cNvPr>
          <p:cNvSpPr>
            <a:spLocks noGrp="1"/>
          </p:cNvSpPr>
          <p:nvPr>
            <p:ph type="dt" sz="half" idx="10"/>
          </p:nvPr>
        </p:nvSpPr>
        <p:spPr/>
        <p:txBody>
          <a:bodyPr/>
          <a:lstStyle/>
          <a:p>
            <a:fld id="{7D1E9E3D-9674-456D-B117-22C8D0BFBF52}" type="datetimeFigureOut">
              <a:rPr lang="en-IN" smtClean="0"/>
              <a:t>30-09-2024</a:t>
            </a:fld>
            <a:endParaRPr lang="en-IN"/>
          </a:p>
        </p:txBody>
      </p:sp>
      <p:sp>
        <p:nvSpPr>
          <p:cNvPr id="5" name="Footer Placeholder 4">
            <a:extLst>
              <a:ext uri="{FF2B5EF4-FFF2-40B4-BE49-F238E27FC236}">
                <a16:creationId xmlns:a16="http://schemas.microsoft.com/office/drawing/2014/main" id="{3C270252-F7F8-200D-4F48-095BE6E504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A6F9D-1F49-31C9-6EA7-A99EA79808ED}"/>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27932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1A75C-CB4F-74BD-461F-B2BF5FD640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AAA97F-8685-9E5A-F03E-C830C2FB18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B2D7D1-E452-CC38-DA05-B3E26578F92C}"/>
              </a:ext>
            </a:extLst>
          </p:cNvPr>
          <p:cNvSpPr>
            <a:spLocks noGrp="1"/>
          </p:cNvSpPr>
          <p:nvPr>
            <p:ph type="dt" sz="half" idx="10"/>
          </p:nvPr>
        </p:nvSpPr>
        <p:spPr/>
        <p:txBody>
          <a:bodyPr/>
          <a:lstStyle/>
          <a:p>
            <a:fld id="{7D1E9E3D-9674-456D-B117-22C8D0BFBF52}" type="datetimeFigureOut">
              <a:rPr lang="en-IN" smtClean="0"/>
              <a:t>30-09-2024</a:t>
            </a:fld>
            <a:endParaRPr lang="en-IN"/>
          </a:p>
        </p:txBody>
      </p:sp>
      <p:sp>
        <p:nvSpPr>
          <p:cNvPr id="5" name="Footer Placeholder 4">
            <a:extLst>
              <a:ext uri="{FF2B5EF4-FFF2-40B4-BE49-F238E27FC236}">
                <a16:creationId xmlns:a16="http://schemas.microsoft.com/office/drawing/2014/main" id="{AF0695AC-B104-78D3-D42C-B197F73B0B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00555-9D10-1E95-475C-C9BA1C9F36B2}"/>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45977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DF35-C4EE-661A-67E8-85AD0B0CC9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8D008E-2D2F-F377-E088-4FE641BB21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35176D-434B-237A-BD18-BE964439FB5E}"/>
              </a:ext>
            </a:extLst>
          </p:cNvPr>
          <p:cNvSpPr>
            <a:spLocks noGrp="1"/>
          </p:cNvSpPr>
          <p:nvPr>
            <p:ph type="dt" sz="half" idx="10"/>
          </p:nvPr>
        </p:nvSpPr>
        <p:spPr/>
        <p:txBody>
          <a:bodyPr/>
          <a:lstStyle/>
          <a:p>
            <a:fld id="{7D1E9E3D-9674-456D-B117-22C8D0BFBF52}" type="datetimeFigureOut">
              <a:rPr lang="en-IN" smtClean="0"/>
              <a:t>30-09-2024</a:t>
            </a:fld>
            <a:endParaRPr lang="en-IN"/>
          </a:p>
        </p:txBody>
      </p:sp>
      <p:sp>
        <p:nvSpPr>
          <p:cNvPr id="5" name="Footer Placeholder 4">
            <a:extLst>
              <a:ext uri="{FF2B5EF4-FFF2-40B4-BE49-F238E27FC236}">
                <a16:creationId xmlns:a16="http://schemas.microsoft.com/office/drawing/2014/main" id="{0AC7F425-812C-AD57-B157-DC51708F2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CFA2C-0454-08D8-AE5D-0AF6F25A7B43}"/>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77814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2203-8002-AB58-FB80-8CEA98997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B70A0D-380D-03CA-6850-2160118A03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C0AA79-BF10-6546-8B69-B6A85585F52D}"/>
              </a:ext>
            </a:extLst>
          </p:cNvPr>
          <p:cNvSpPr>
            <a:spLocks noGrp="1"/>
          </p:cNvSpPr>
          <p:nvPr>
            <p:ph type="dt" sz="half" idx="10"/>
          </p:nvPr>
        </p:nvSpPr>
        <p:spPr/>
        <p:txBody>
          <a:bodyPr/>
          <a:lstStyle/>
          <a:p>
            <a:fld id="{7D1E9E3D-9674-456D-B117-22C8D0BFBF52}" type="datetimeFigureOut">
              <a:rPr lang="en-IN" smtClean="0"/>
              <a:t>30-09-2024</a:t>
            </a:fld>
            <a:endParaRPr lang="en-IN"/>
          </a:p>
        </p:txBody>
      </p:sp>
      <p:sp>
        <p:nvSpPr>
          <p:cNvPr id="5" name="Footer Placeholder 4">
            <a:extLst>
              <a:ext uri="{FF2B5EF4-FFF2-40B4-BE49-F238E27FC236}">
                <a16:creationId xmlns:a16="http://schemas.microsoft.com/office/drawing/2014/main" id="{757DBF68-8F97-629A-1387-A932AEF6A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23231-EBF7-D5B9-7FF1-73A349C0A436}"/>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322643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B4CD-6639-A638-4EF1-7D5D3B44B2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A6E9DD-D207-9ABB-45F4-3DF1ADE75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892C8F-4C13-34DB-CD97-F7EEF739C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CB7788-495F-D51D-7060-044C221002C7}"/>
              </a:ext>
            </a:extLst>
          </p:cNvPr>
          <p:cNvSpPr>
            <a:spLocks noGrp="1"/>
          </p:cNvSpPr>
          <p:nvPr>
            <p:ph type="dt" sz="half" idx="10"/>
          </p:nvPr>
        </p:nvSpPr>
        <p:spPr/>
        <p:txBody>
          <a:bodyPr/>
          <a:lstStyle/>
          <a:p>
            <a:fld id="{7D1E9E3D-9674-456D-B117-22C8D0BFBF52}" type="datetimeFigureOut">
              <a:rPr lang="en-IN" smtClean="0"/>
              <a:t>30-09-2024</a:t>
            </a:fld>
            <a:endParaRPr lang="en-IN"/>
          </a:p>
        </p:txBody>
      </p:sp>
      <p:sp>
        <p:nvSpPr>
          <p:cNvPr id="6" name="Footer Placeholder 5">
            <a:extLst>
              <a:ext uri="{FF2B5EF4-FFF2-40B4-BE49-F238E27FC236}">
                <a16:creationId xmlns:a16="http://schemas.microsoft.com/office/drawing/2014/main" id="{87E2EDE1-FDDE-3155-114C-A4B4CB39D1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7FF600-CA4F-BC54-BCFC-C600EB757A62}"/>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214357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A1D9-84A1-6BA1-43B8-0704C3E24A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77EF48-129B-EF5A-AB6C-ACA459EAD3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D214B3-9E8E-66FD-DFF4-6E0520CAFA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487E6F-7612-EAF5-8F0B-37128A6A1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2CC176-1DD6-DD2E-FE58-47AD17260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A07938-D494-C052-C85C-3F840758DA82}"/>
              </a:ext>
            </a:extLst>
          </p:cNvPr>
          <p:cNvSpPr>
            <a:spLocks noGrp="1"/>
          </p:cNvSpPr>
          <p:nvPr>
            <p:ph type="dt" sz="half" idx="10"/>
          </p:nvPr>
        </p:nvSpPr>
        <p:spPr/>
        <p:txBody>
          <a:bodyPr/>
          <a:lstStyle/>
          <a:p>
            <a:fld id="{7D1E9E3D-9674-456D-B117-22C8D0BFBF52}" type="datetimeFigureOut">
              <a:rPr lang="en-IN" smtClean="0"/>
              <a:t>30-09-2024</a:t>
            </a:fld>
            <a:endParaRPr lang="en-IN"/>
          </a:p>
        </p:txBody>
      </p:sp>
      <p:sp>
        <p:nvSpPr>
          <p:cNvPr id="8" name="Footer Placeholder 7">
            <a:extLst>
              <a:ext uri="{FF2B5EF4-FFF2-40B4-BE49-F238E27FC236}">
                <a16:creationId xmlns:a16="http://schemas.microsoft.com/office/drawing/2014/main" id="{8F620A6B-AB24-11D2-1D52-F9F54F4AFD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DB8673-B040-EAD9-7E33-96502D05E815}"/>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95740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B729-B92F-B6D5-39C9-A4F73D00D3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0A7831-DAEE-CEB8-1536-4DB3399E34B3}"/>
              </a:ext>
            </a:extLst>
          </p:cNvPr>
          <p:cNvSpPr>
            <a:spLocks noGrp="1"/>
          </p:cNvSpPr>
          <p:nvPr>
            <p:ph type="dt" sz="half" idx="10"/>
          </p:nvPr>
        </p:nvSpPr>
        <p:spPr/>
        <p:txBody>
          <a:bodyPr/>
          <a:lstStyle/>
          <a:p>
            <a:fld id="{7D1E9E3D-9674-456D-B117-22C8D0BFBF52}" type="datetimeFigureOut">
              <a:rPr lang="en-IN" smtClean="0"/>
              <a:t>30-09-2024</a:t>
            </a:fld>
            <a:endParaRPr lang="en-IN"/>
          </a:p>
        </p:txBody>
      </p:sp>
      <p:sp>
        <p:nvSpPr>
          <p:cNvPr id="4" name="Footer Placeholder 3">
            <a:extLst>
              <a:ext uri="{FF2B5EF4-FFF2-40B4-BE49-F238E27FC236}">
                <a16:creationId xmlns:a16="http://schemas.microsoft.com/office/drawing/2014/main" id="{79FBA0D7-4F95-D2C6-1140-05E02C09E2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974255-EEFA-1CE2-DC73-BB41969A0096}"/>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365484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E2BD0-BA9B-29B7-562E-4B56FFC2A882}"/>
              </a:ext>
            </a:extLst>
          </p:cNvPr>
          <p:cNvSpPr>
            <a:spLocks noGrp="1"/>
          </p:cNvSpPr>
          <p:nvPr>
            <p:ph type="dt" sz="half" idx="10"/>
          </p:nvPr>
        </p:nvSpPr>
        <p:spPr/>
        <p:txBody>
          <a:bodyPr/>
          <a:lstStyle/>
          <a:p>
            <a:fld id="{7D1E9E3D-9674-456D-B117-22C8D0BFBF52}" type="datetimeFigureOut">
              <a:rPr lang="en-IN" smtClean="0"/>
              <a:t>30-09-2024</a:t>
            </a:fld>
            <a:endParaRPr lang="en-IN"/>
          </a:p>
        </p:txBody>
      </p:sp>
      <p:sp>
        <p:nvSpPr>
          <p:cNvPr id="3" name="Footer Placeholder 2">
            <a:extLst>
              <a:ext uri="{FF2B5EF4-FFF2-40B4-BE49-F238E27FC236}">
                <a16:creationId xmlns:a16="http://schemas.microsoft.com/office/drawing/2014/main" id="{1891503D-4222-B5AA-0A33-E962A80351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ACC12D-32DD-D649-BD98-E48313CBEACF}"/>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175986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973A-C397-3774-0752-B45D5FA63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91807D-268F-F13A-D8AA-E90C7806F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90AEA9-0BD3-DBE9-6E27-30646AC01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E90E2-B2C0-9459-DA95-421E4518E44A}"/>
              </a:ext>
            </a:extLst>
          </p:cNvPr>
          <p:cNvSpPr>
            <a:spLocks noGrp="1"/>
          </p:cNvSpPr>
          <p:nvPr>
            <p:ph type="dt" sz="half" idx="10"/>
          </p:nvPr>
        </p:nvSpPr>
        <p:spPr/>
        <p:txBody>
          <a:bodyPr/>
          <a:lstStyle/>
          <a:p>
            <a:fld id="{7D1E9E3D-9674-456D-B117-22C8D0BFBF52}" type="datetimeFigureOut">
              <a:rPr lang="en-IN" smtClean="0"/>
              <a:t>30-09-2024</a:t>
            </a:fld>
            <a:endParaRPr lang="en-IN"/>
          </a:p>
        </p:txBody>
      </p:sp>
      <p:sp>
        <p:nvSpPr>
          <p:cNvPr id="6" name="Footer Placeholder 5">
            <a:extLst>
              <a:ext uri="{FF2B5EF4-FFF2-40B4-BE49-F238E27FC236}">
                <a16:creationId xmlns:a16="http://schemas.microsoft.com/office/drawing/2014/main" id="{119350EB-4971-B6EB-63E5-E491D715E3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F059B5-FD66-9959-897A-9EEC229BBDBD}"/>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23558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04EA-1F1F-677E-9A34-BE7EF98F4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3D6090-EBEF-20DB-809F-C63955B99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41A296-68EC-4EB4-AB35-1DE8E5CD2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B0B0E-5DE1-86C0-A10D-EDCEA28CCB4A}"/>
              </a:ext>
            </a:extLst>
          </p:cNvPr>
          <p:cNvSpPr>
            <a:spLocks noGrp="1"/>
          </p:cNvSpPr>
          <p:nvPr>
            <p:ph type="dt" sz="half" idx="10"/>
          </p:nvPr>
        </p:nvSpPr>
        <p:spPr/>
        <p:txBody>
          <a:bodyPr/>
          <a:lstStyle/>
          <a:p>
            <a:fld id="{7D1E9E3D-9674-456D-B117-22C8D0BFBF52}" type="datetimeFigureOut">
              <a:rPr lang="en-IN" smtClean="0"/>
              <a:t>30-09-2024</a:t>
            </a:fld>
            <a:endParaRPr lang="en-IN"/>
          </a:p>
        </p:txBody>
      </p:sp>
      <p:sp>
        <p:nvSpPr>
          <p:cNvPr id="6" name="Footer Placeholder 5">
            <a:extLst>
              <a:ext uri="{FF2B5EF4-FFF2-40B4-BE49-F238E27FC236}">
                <a16:creationId xmlns:a16="http://schemas.microsoft.com/office/drawing/2014/main" id="{EB13C223-262C-B7C6-81CC-5B17E6ED2A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8A4E10-12B4-5CDA-4942-BD101B104BEB}"/>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19188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3FE9-5FA0-F35D-1DA7-8CFA40E7E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D871AE-AE64-E7D0-3D8B-677F8A6AD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871DD-D69C-A9FD-292C-DE97188EF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E9E3D-9674-456D-B117-22C8D0BFBF52}" type="datetimeFigureOut">
              <a:rPr lang="en-IN" smtClean="0"/>
              <a:t>30-09-2024</a:t>
            </a:fld>
            <a:endParaRPr lang="en-IN"/>
          </a:p>
        </p:txBody>
      </p:sp>
      <p:sp>
        <p:nvSpPr>
          <p:cNvPr id="5" name="Footer Placeholder 4">
            <a:extLst>
              <a:ext uri="{FF2B5EF4-FFF2-40B4-BE49-F238E27FC236}">
                <a16:creationId xmlns:a16="http://schemas.microsoft.com/office/drawing/2014/main" id="{5E6A7CA0-A7C8-E958-4DA5-7BE206D7E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39E64A-34E7-53A7-A897-4BFCDD1FA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B278D-426D-46C4-A37C-391FBC0F8BDD}" type="slidenum">
              <a:rPr lang="en-IN" smtClean="0"/>
              <a:t>‹#›</a:t>
            </a:fld>
            <a:endParaRPr lang="en-IN"/>
          </a:p>
        </p:txBody>
      </p:sp>
    </p:spTree>
    <p:extLst>
      <p:ext uri="{BB962C8B-B14F-4D97-AF65-F5344CB8AC3E}">
        <p14:creationId xmlns:p14="http://schemas.microsoft.com/office/powerpoint/2010/main" val="3272993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DAE7-3C66-9DB3-3588-76DEAB293F02}"/>
              </a:ext>
            </a:extLst>
          </p:cNvPr>
          <p:cNvSpPr>
            <a:spLocks noGrp="1"/>
          </p:cNvSpPr>
          <p:nvPr>
            <p:ph type="ctrTitle"/>
          </p:nvPr>
        </p:nvSpPr>
        <p:spPr/>
        <p:txBody>
          <a:bodyPr/>
          <a:lstStyle/>
          <a:p>
            <a:r>
              <a:rPr lang="en-IN" dirty="0"/>
              <a:t>OpenShift</a:t>
            </a:r>
          </a:p>
        </p:txBody>
      </p:sp>
      <p:sp>
        <p:nvSpPr>
          <p:cNvPr id="3" name="Subtitle 2">
            <a:extLst>
              <a:ext uri="{FF2B5EF4-FFF2-40B4-BE49-F238E27FC236}">
                <a16:creationId xmlns:a16="http://schemas.microsoft.com/office/drawing/2014/main" id="{07918FB5-AC47-38C7-61EC-3289A4C7DCEC}"/>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19761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F194-7A8A-2F1C-3C0F-0426A83B8899}"/>
              </a:ext>
            </a:extLst>
          </p:cNvPr>
          <p:cNvSpPr>
            <a:spLocks noGrp="1"/>
          </p:cNvSpPr>
          <p:nvPr>
            <p:ph type="title"/>
          </p:nvPr>
        </p:nvSpPr>
        <p:spPr/>
        <p:txBody>
          <a:bodyPr/>
          <a:lstStyle/>
          <a:p>
            <a:r>
              <a:rPr lang="en-IN" dirty="0"/>
              <a:t>What is </a:t>
            </a:r>
            <a:r>
              <a:rPr lang="en-IN" dirty="0" err="1"/>
              <a:t>Openshift</a:t>
            </a:r>
            <a:r>
              <a:rPr lang="en-IN" dirty="0"/>
              <a:t>??</a:t>
            </a:r>
          </a:p>
        </p:txBody>
      </p:sp>
      <p:sp>
        <p:nvSpPr>
          <p:cNvPr id="3" name="Content Placeholder 2">
            <a:extLst>
              <a:ext uri="{FF2B5EF4-FFF2-40B4-BE49-F238E27FC236}">
                <a16:creationId xmlns:a16="http://schemas.microsoft.com/office/drawing/2014/main" id="{83C84EA5-EEC9-BFFB-D7A1-7CA7D6AB9E1A}"/>
              </a:ext>
            </a:extLst>
          </p:cNvPr>
          <p:cNvSpPr>
            <a:spLocks noGrp="1"/>
          </p:cNvSpPr>
          <p:nvPr>
            <p:ph idx="1"/>
          </p:nvPr>
        </p:nvSpPr>
        <p:spPr/>
        <p:txBody>
          <a:bodyPr>
            <a:normAutofit/>
          </a:bodyPr>
          <a:lstStyle/>
          <a:p>
            <a:r>
              <a:rPr lang="en-IN" dirty="0">
                <a:latin typeface="+mj-lt"/>
              </a:rPr>
              <a:t>OpenShift gives applications distributed computing power.</a:t>
            </a:r>
          </a:p>
          <a:p>
            <a:r>
              <a:rPr lang="en-IN" dirty="0">
                <a:latin typeface="+mj-lt"/>
              </a:rPr>
              <a:t>It is PAAS(platform as a service)</a:t>
            </a:r>
          </a:p>
          <a:p>
            <a:r>
              <a:rPr lang="en-IN" dirty="0">
                <a:latin typeface="+mj-lt"/>
              </a:rPr>
              <a:t>This is product from redhat, which provides a web console, using that we can deploy and manage the workload</a:t>
            </a:r>
          </a:p>
          <a:p>
            <a:r>
              <a:rPr lang="en-IN" dirty="0">
                <a:latin typeface="+mj-lt"/>
              </a:rPr>
              <a:t>OpenShift built on two opensource keystones</a:t>
            </a:r>
          </a:p>
          <a:p>
            <a:pPr lvl="1"/>
            <a:r>
              <a:rPr lang="en-IN" sz="2800" dirty="0">
                <a:latin typeface="+mj-lt"/>
              </a:rPr>
              <a:t>Containers</a:t>
            </a:r>
          </a:p>
          <a:p>
            <a:pPr lvl="1"/>
            <a:r>
              <a:rPr lang="en-IN" sz="2800" dirty="0">
                <a:latin typeface="+mj-lt"/>
              </a:rPr>
              <a:t>Kubernetes container orchestrator</a:t>
            </a:r>
          </a:p>
        </p:txBody>
      </p:sp>
    </p:spTree>
    <p:extLst>
      <p:ext uri="{BB962C8B-B14F-4D97-AF65-F5344CB8AC3E}">
        <p14:creationId xmlns:p14="http://schemas.microsoft.com/office/powerpoint/2010/main" val="268753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A15-4518-FB66-E5D4-18E8B41CBA6C}"/>
              </a:ext>
            </a:extLst>
          </p:cNvPr>
          <p:cNvSpPr>
            <a:spLocks noGrp="1"/>
          </p:cNvSpPr>
          <p:nvPr>
            <p:ph type="title"/>
          </p:nvPr>
        </p:nvSpPr>
        <p:spPr/>
        <p:txBody>
          <a:bodyPr/>
          <a:lstStyle/>
          <a:p>
            <a:r>
              <a:rPr lang="en-IN" dirty="0"/>
              <a:t>Linux Containers</a:t>
            </a:r>
          </a:p>
        </p:txBody>
      </p:sp>
      <p:sp>
        <p:nvSpPr>
          <p:cNvPr id="3" name="Content Placeholder 2">
            <a:extLst>
              <a:ext uri="{FF2B5EF4-FFF2-40B4-BE49-F238E27FC236}">
                <a16:creationId xmlns:a16="http://schemas.microsoft.com/office/drawing/2014/main" id="{9FD278D8-5FC6-D3DD-8E30-3CC45B7202E4}"/>
              </a:ext>
            </a:extLst>
          </p:cNvPr>
          <p:cNvSpPr>
            <a:spLocks noGrp="1"/>
          </p:cNvSpPr>
          <p:nvPr>
            <p:ph idx="1"/>
          </p:nvPr>
        </p:nvSpPr>
        <p:spPr/>
        <p:txBody>
          <a:bodyPr>
            <a:normAutofit/>
          </a:bodyPr>
          <a:lstStyle/>
          <a:p>
            <a:r>
              <a:rPr lang="en-US" dirty="0">
                <a:latin typeface="+mj-lt"/>
              </a:rPr>
              <a:t>Containers are an atomic unit of execution. Each running instance of a container is stamped from an Open Container Initiative (OCI) image that packages an application executable with all the pieces it needs to run. These dependencies can include shared libraries, programs, language runtimes, and anything else the application requires. </a:t>
            </a:r>
          </a:p>
          <a:p>
            <a:r>
              <a:rPr lang="en-US" dirty="0">
                <a:latin typeface="+mj-lt"/>
              </a:rPr>
              <a:t>Container images are stored in a repository often called a container registry. Linux</a:t>
            </a:r>
          </a:p>
          <a:p>
            <a:r>
              <a:rPr lang="en-US" dirty="0">
                <a:latin typeface="+mj-lt"/>
              </a:rPr>
              <a:t>kernel facilities isolate and mediate running containers. . A running container has its own filesystem and a defined share of the resources of the node where it runs.</a:t>
            </a:r>
            <a:endParaRPr lang="en-IN" dirty="0">
              <a:latin typeface="+mj-lt"/>
            </a:endParaRPr>
          </a:p>
        </p:txBody>
      </p:sp>
    </p:spTree>
    <p:extLst>
      <p:ext uri="{BB962C8B-B14F-4D97-AF65-F5344CB8AC3E}">
        <p14:creationId xmlns:p14="http://schemas.microsoft.com/office/powerpoint/2010/main" val="244557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9E1B-95FC-2B9E-BC8B-C433A6852FF9}"/>
              </a:ext>
            </a:extLst>
          </p:cNvPr>
          <p:cNvSpPr>
            <a:spLocks noGrp="1"/>
          </p:cNvSpPr>
          <p:nvPr>
            <p:ph type="title"/>
          </p:nvPr>
        </p:nvSpPr>
        <p:spPr/>
        <p:txBody>
          <a:bodyPr/>
          <a:lstStyle/>
          <a:p>
            <a:r>
              <a:rPr lang="en-IN" dirty="0"/>
              <a:t>Kubernetes </a:t>
            </a:r>
          </a:p>
        </p:txBody>
      </p:sp>
      <p:sp>
        <p:nvSpPr>
          <p:cNvPr id="3" name="Content Placeholder 2">
            <a:extLst>
              <a:ext uri="{FF2B5EF4-FFF2-40B4-BE49-F238E27FC236}">
                <a16:creationId xmlns:a16="http://schemas.microsoft.com/office/drawing/2014/main" id="{8CC7C4D2-E53F-327E-5111-A10F3C5154BB}"/>
              </a:ext>
            </a:extLst>
          </p:cNvPr>
          <p:cNvSpPr>
            <a:spLocks noGrp="1"/>
          </p:cNvSpPr>
          <p:nvPr>
            <p:ph idx="1"/>
          </p:nvPr>
        </p:nvSpPr>
        <p:spPr/>
        <p:txBody>
          <a:bodyPr>
            <a:normAutofit/>
          </a:bodyPr>
          <a:lstStyle/>
          <a:p>
            <a:r>
              <a:rPr lang="en-US" dirty="0">
                <a:latin typeface="+mj-lt"/>
              </a:rPr>
              <a:t>OpenShift is a distribution of Kubernetes. Kubernetes is an open source project started at Google and developed by a group of companies and individuals since its release in 2014. </a:t>
            </a:r>
          </a:p>
          <a:p>
            <a:r>
              <a:rPr lang="en-US" dirty="0">
                <a:latin typeface="+mj-lt"/>
              </a:rPr>
              <a:t>This community has adopted formal governance through the Cloud Native Computing Foundation (CNCF). </a:t>
            </a:r>
          </a:p>
          <a:p>
            <a:r>
              <a:rPr lang="en-US" dirty="0">
                <a:latin typeface="+mj-lt"/>
              </a:rPr>
              <a:t>Red Hat has been a leading contributor to Kubernetes since the project began, and OpenShift is developed in collaboration with the Kubernetes community</a:t>
            </a:r>
            <a:endParaRPr lang="en-IN" dirty="0">
              <a:latin typeface="+mj-lt"/>
            </a:endParaRPr>
          </a:p>
        </p:txBody>
      </p:sp>
    </p:spTree>
    <p:extLst>
      <p:ext uri="{BB962C8B-B14F-4D97-AF65-F5344CB8AC3E}">
        <p14:creationId xmlns:p14="http://schemas.microsoft.com/office/powerpoint/2010/main" val="146385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96EB-6724-02A0-3569-160AC9537AD4}"/>
              </a:ext>
            </a:extLst>
          </p:cNvPr>
          <p:cNvSpPr>
            <a:spLocks noGrp="1"/>
          </p:cNvSpPr>
          <p:nvPr>
            <p:ph type="title"/>
          </p:nvPr>
        </p:nvSpPr>
        <p:spPr/>
        <p:txBody>
          <a:bodyPr/>
          <a:lstStyle/>
          <a:p>
            <a:r>
              <a:rPr lang="en-IN" dirty="0"/>
              <a:t>What OpenShift adds??</a:t>
            </a:r>
          </a:p>
        </p:txBody>
      </p:sp>
      <p:pic>
        <p:nvPicPr>
          <p:cNvPr id="5" name="Content Placeholder 4">
            <a:extLst>
              <a:ext uri="{FF2B5EF4-FFF2-40B4-BE49-F238E27FC236}">
                <a16:creationId xmlns:a16="http://schemas.microsoft.com/office/drawing/2014/main" id="{3CB4D01E-AFAD-9DA0-035A-2150A95B212C}"/>
              </a:ext>
            </a:extLst>
          </p:cNvPr>
          <p:cNvPicPr>
            <a:picLocks noGrp="1" noChangeAspect="1"/>
          </p:cNvPicPr>
          <p:nvPr>
            <p:ph idx="1"/>
          </p:nvPr>
        </p:nvPicPr>
        <p:blipFill>
          <a:blip r:embed="rId2"/>
          <a:stretch>
            <a:fillRect/>
          </a:stretch>
        </p:blipFill>
        <p:spPr>
          <a:xfrm>
            <a:off x="2001520" y="1838960"/>
            <a:ext cx="7659499" cy="4029941"/>
          </a:xfrm>
        </p:spPr>
      </p:pic>
    </p:spTree>
    <p:extLst>
      <p:ext uri="{BB962C8B-B14F-4D97-AF65-F5344CB8AC3E}">
        <p14:creationId xmlns:p14="http://schemas.microsoft.com/office/powerpoint/2010/main" val="312692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4764-A021-CABF-AC51-F34F46A87A16}"/>
              </a:ext>
            </a:extLst>
          </p:cNvPr>
          <p:cNvSpPr>
            <a:spLocks noGrp="1"/>
          </p:cNvSpPr>
          <p:nvPr>
            <p:ph type="title"/>
          </p:nvPr>
        </p:nvSpPr>
        <p:spPr/>
        <p:txBody>
          <a:bodyPr/>
          <a:lstStyle/>
          <a:p>
            <a:r>
              <a:rPr lang="en-IN" dirty="0"/>
              <a:t>Web Console</a:t>
            </a:r>
          </a:p>
        </p:txBody>
      </p:sp>
      <p:sp>
        <p:nvSpPr>
          <p:cNvPr id="3" name="Content Placeholder 2">
            <a:extLst>
              <a:ext uri="{FF2B5EF4-FFF2-40B4-BE49-F238E27FC236}">
                <a16:creationId xmlns:a16="http://schemas.microsoft.com/office/drawing/2014/main" id="{76D75368-BA18-87FE-9C88-D95A91AC558C}"/>
              </a:ext>
            </a:extLst>
          </p:cNvPr>
          <p:cNvSpPr>
            <a:spLocks noGrp="1"/>
          </p:cNvSpPr>
          <p:nvPr>
            <p:ph idx="1"/>
          </p:nvPr>
        </p:nvSpPr>
        <p:spPr/>
        <p:txBody>
          <a:bodyPr>
            <a:normAutofit/>
          </a:bodyPr>
          <a:lstStyle/>
          <a:p>
            <a:r>
              <a:rPr lang="en-US" sz="3200" dirty="0">
                <a:latin typeface="+mj-lt"/>
              </a:rPr>
              <a:t>The OpenShift Web Console is a graphical view of the cluster and your applications. </a:t>
            </a:r>
          </a:p>
          <a:p>
            <a:r>
              <a:rPr lang="en-US" sz="3200" dirty="0">
                <a:latin typeface="+mj-lt"/>
              </a:rPr>
              <a:t>As the name suggests, it runs in a web browser. </a:t>
            </a:r>
          </a:p>
          <a:p>
            <a:r>
              <a:rPr lang="en-US" sz="3200" dirty="0">
                <a:latin typeface="+mj-lt"/>
              </a:rPr>
              <a:t>The Web Console lets you do every‐ thing necessary to deploy and run your software projects with graphical controls and forms for configuration, rather than sifting through so many lines and indentations of underlying YAML</a:t>
            </a:r>
            <a:endParaRPr lang="en-IN" sz="3200" dirty="0">
              <a:latin typeface="+mj-lt"/>
            </a:endParaRPr>
          </a:p>
        </p:txBody>
      </p:sp>
    </p:spTree>
    <p:extLst>
      <p:ext uri="{BB962C8B-B14F-4D97-AF65-F5344CB8AC3E}">
        <p14:creationId xmlns:p14="http://schemas.microsoft.com/office/powerpoint/2010/main" val="386086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36AD-146F-DE2A-1BFC-4CD1F919DCD3}"/>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51E7F9C-E73E-6EAB-A04A-ADC9B0BAF70C}"/>
              </a:ext>
            </a:extLst>
          </p:cNvPr>
          <p:cNvSpPr>
            <a:spLocks noGrp="1"/>
          </p:cNvSpPr>
          <p:nvPr>
            <p:ph idx="1"/>
          </p:nvPr>
        </p:nvSpPr>
        <p:spPr/>
        <p:txBody>
          <a:bodyPr>
            <a:normAutofit fontScale="92500" lnSpcReduction="10000"/>
          </a:bodyPr>
          <a:lstStyle/>
          <a:p>
            <a:r>
              <a:rPr lang="en-US" dirty="0">
                <a:latin typeface="+mj-lt"/>
              </a:rPr>
              <a:t>OpenShift is a superset of Kubernetes. Kubernetes concepts, commands, and </a:t>
            </a:r>
            <a:r>
              <a:rPr lang="en-US" dirty="0" err="1">
                <a:latin typeface="+mj-lt"/>
              </a:rPr>
              <a:t>practi</a:t>
            </a:r>
            <a:r>
              <a:rPr lang="en-US" dirty="0">
                <a:latin typeface="+mj-lt"/>
              </a:rPr>
              <a:t>‐ </a:t>
            </a:r>
            <a:r>
              <a:rPr lang="en-US" dirty="0" err="1">
                <a:latin typeface="+mj-lt"/>
              </a:rPr>
              <a:t>ces</a:t>
            </a:r>
            <a:r>
              <a:rPr lang="en-US" dirty="0">
                <a:latin typeface="+mj-lt"/>
              </a:rPr>
              <a:t> work on OpenShift. You can do any of the usual </a:t>
            </a:r>
            <a:r>
              <a:rPr lang="en-US" dirty="0" err="1">
                <a:latin typeface="+mj-lt"/>
              </a:rPr>
              <a:t>kubectl</a:t>
            </a:r>
            <a:r>
              <a:rPr lang="en-US" dirty="0">
                <a:latin typeface="+mj-lt"/>
              </a:rPr>
              <a:t> operations in the Open‐ Shift API. The reverse is not true. OpenShift has features and entire workflows that are not part of Kubernetes. </a:t>
            </a:r>
          </a:p>
          <a:p>
            <a:r>
              <a:rPr lang="en-US" dirty="0">
                <a:latin typeface="+mj-lt"/>
              </a:rPr>
              <a:t>For example, </a:t>
            </a:r>
            <a:r>
              <a:rPr lang="en-US" dirty="0" err="1">
                <a:latin typeface="+mj-lt"/>
              </a:rPr>
              <a:t>BuildConfig</a:t>
            </a:r>
            <a:r>
              <a:rPr lang="en-US" dirty="0">
                <a:latin typeface="+mj-lt"/>
              </a:rPr>
              <a:t> and Build resources in the OpenShift API represent the configuration and iterative executions of a process to build an application. They are not in the Kubernetes API, because Kubernetes doesn’t define a mechanism for compiling software and assembling container images. </a:t>
            </a:r>
          </a:p>
          <a:p>
            <a:r>
              <a:rPr lang="en-US" dirty="0">
                <a:latin typeface="+mj-lt"/>
              </a:rPr>
              <a:t>Open‐ Shift adds these two types of resources and the facilities that use them. Likewise, while Kubernetes has a namespace to organize resources, OpenShift augments the namespace to form the Project.</a:t>
            </a:r>
            <a:endParaRPr lang="en-IN" dirty="0">
              <a:latin typeface="+mj-lt"/>
            </a:endParaRPr>
          </a:p>
        </p:txBody>
      </p:sp>
    </p:spTree>
    <p:extLst>
      <p:ext uri="{BB962C8B-B14F-4D97-AF65-F5344CB8AC3E}">
        <p14:creationId xmlns:p14="http://schemas.microsoft.com/office/powerpoint/2010/main" val="180932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215A-4748-6A6F-9A9B-47FA1BE0E95B}"/>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73BC1DAB-C6B3-8D9B-6D2A-D293608EC3CC}"/>
              </a:ext>
            </a:extLst>
          </p:cNvPr>
          <p:cNvPicPr>
            <a:picLocks noGrp="1" noChangeAspect="1"/>
          </p:cNvPicPr>
          <p:nvPr>
            <p:ph idx="1"/>
          </p:nvPr>
        </p:nvPicPr>
        <p:blipFill>
          <a:blip r:embed="rId2"/>
          <a:stretch>
            <a:fillRect/>
          </a:stretch>
        </p:blipFill>
        <p:spPr>
          <a:xfrm>
            <a:off x="1803401" y="2072640"/>
            <a:ext cx="7585194" cy="3989303"/>
          </a:xfrm>
        </p:spPr>
      </p:pic>
    </p:spTree>
    <p:extLst>
      <p:ext uri="{BB962C8B-B14F-4D97-AF65-F5344CB8AC3E}">
        <p14:creationId xmlns:p14="http://schemas.microsoft.com/office/powerpoint/2010/main" val="244452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633-33D8-0370-837C-CD336DB35116}"/>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FEEDFFF3-40AD-35F3-387C-91F7D840973B}"/>
              </a:ext>
            </a:extLst>
          </p:cNvPr>
          <p:cNvPicPr>
            <a:picLocks noGrp="1" noChangeAspect="1"/>
          </p:cNvPicPr>
          <p:nvPr>
            <p:ph idx="1"/>
          </p:nvPr>
        </p:nvPicPr>
        <p:blipFill>
          <a:blip r:embed="rId2"/>
          <a:stretch>
            <a:fillRect/>
          </a:stretch>
        </p:blipFill>
        <p:spPr>
          <a:xfrm>
            <a:off x="1564640" y="2019992"/>
            <a:ext cx="7457440" cy="3962604"/>
          </a:xfrm>
        </p:spPr>
      </p:pic>
    </p:spTree>
    <p:extLst>
      <p:ext uri="{BB962C8B-B14F-4D97-AF65-F5344CB8AC3E}">
        <p14:creationId xmlns:p14="http://schemas.microsoft.com/office/powerpoint/2010/main" val="30819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439</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OpenShift</vt:lpstr>
      <vt:lpstr>What is Openshift??</vt:lpstr>
      <vt:lpstr>Linux Containers</vt:lpstr>
      <vt:lpstr>Kubernetes </vt:lpstr>
      <vt:lpstr>What OpenShift adds??</vt:lpstr>
      <vt:lpstr>Web Console</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dc:title>
  <dc:creator>john test</dc:creator>
  <cp:lastModifiedBy>john test</cp:lastModifiedBy>
  <cp:revision>16</cp:revision>
  <dcterms:created xsi:type="dcterms:W3CDTF">2024-01-21T06:40:11Z</dcterms:created>
  <dcterms:modified xsi:type="dcterms:W3CDTF">2024-09-30T07:33:58Z</dcterms:modified>
</cp:coreProperties>
</file>