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BF31-F229-4988-95AE-C2C02396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Tekton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AAF96-749B-6A49-0F99-381FD60B4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89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3D69-1895-2D68-B84B-0CCAD4FE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5CED9-0A48-1511-5553-A227EF4D2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 err="1"/>
              <a:t>apiVersion</a:t>
            </a:r>
            <a:r>
              <a:rPr lang="en-IN" dirty="0"/>
              <a:t>: </a:t>
            </a:r>
            <a:r>
              <a:rPr lang="en-IN" dirty="0" err="1"/>
              <a:t>tekton.dev</a:t>
            </a:r>
            <a:r>
              <a:rPr lang="en-IN" dirty="0"/>
              <a:t>/v1beta1</a:t>
            </a:r>
          </a:p>
          <a:p>
            <a:pPr marL="0" indent="0">
              <a:buNone/>
            </a:pPr>
            <a:r>
              <a:rPr lang="en-IN" dirty="0"/>
              <a:t>kind: Pipeline</a:t>
            </a:r>
          </a:p>
          <a:p>
            <a:pPr marL="0" indent="0">
              <a:buNone/>
            </a:pPr>
            <a:r>
              <a:rPr lang="en-IN" dirty="0"/>
              <a:t>metadata:</a:t>
            </a:r>
          </a:p>
          <a:p>
            <a:pPr marL="0" indent="0">
              <a:buNone/>
            </a:pPr>
            <a:r>
              <a:rPr lang="en-IN" dirty="0"/>
              <a:t>  name: demo-pipeline</a:t>
            </a:r>
          </a:p>
          <a:p>
            <a:pPr marL="0" indent="0">
              <a:buNone/>
            </a:pPr>
            <a:r>
              <a:rPr lang="en-IN" dirty="0"/>
              <a:t>spec:</a:t>
            </a:r>
          </a:p>
          <a:p>
            <a:pPr marL="0" indent="0">
              <a:buNone/>
            </a:pPr>
            <a:r>
              <a:rPr lang="en-IN" dirty="0"/>
              <a:t>  params:</a:t>
            </a:r>
          </a:p>
          <a:p>
            <a:pPr marL="0" indent="0">
              <a:buNone/>
            </a:pPr>
            <a:r>
              <a:rPr lang="en-IN" dirty="0"/>
              <a:t>  - name: username</a:t>
            </a:r>
          </a:p>
          <a:p>
            <a:pPr marL="0" indent="0">
              <a:buNone/>
            </a:pPr>
            <a:r>
              <a:rPr lang="en-IN" dirty="0"/>
              <a:t>    type: string</a:t>
            </a:r>
          </a:p>
          <a:p>
            <a:pPr marL="0" indent="0">
              <a:buNone/>
            </a:pPr>
            <a:r>
              <a:rPr lang="en-IN" dirty="0"/>
              <a:t>  tasks:</a:t>
            </a:r>
          </a:p>
          <a:p>
            <a:pPr marL="0" indent="0">
              <a:buNone/>
            </a:pPr>
            <a:r>
              <a:rPr lang="en-IN" dirty="0"/>
              <a:t>    - name: welcome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taskRef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  name: welcome</a:t>
            </a:r>
          </a:p>
        </p:txBody>
      </p:sp>
    </p:spTree>
    <p:extLst>
      <p:ext uri="{BB962C8B-B14F-4D97-AF65-F5344CB8AC3E}">
        <p14:creationId xmlns:p14="http://schemas.microsoft.com/office/powerpoint/2010/main" val="2230804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FE4B-B47D-2B16-FE8B-429B7822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Pipelinerun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B625A-6374-6B25-683B-C04AE7508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err="1"/>
              <a:t>apiVersion</a:t>
            </a:r>
            <a:r>
              <a:rPr lang="en-IN" dirty="0"/>
              <a:t>: </a:t>
            </a:r>
            <a:r>
              <a:rPr lang="en-IN" dirty="0" err="1"/>
              <a:t>tekton.dev</a:t>
            </a:r>
            <a:r>
              <a:rPr lang="en-IN" dirty="0"/>
              <a:t>/v1beta1</a:t>
            </a:r>
          </a:p>
          <a:p>
            <a:pPr marL="0" indent="0">
              <a:buNone/>
            </a:pPr>
            <a:r>
              <a:rPr lang="en-IN" dirty="0"/>
              <a:t>kind: </a:t>
            </a:r>
            <a:r>
              <a:rPr lang="en-IN" dirty="0" err="1"/>
              <a:t>PipelineRun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metadata:</a:t>
            </a:r>
          </a:p>
          <a:p>
            <a:pPr marL="0" indent="0">
              <a:buNone/>
            </a:pPr>
            <a:r>
              <a:rPr lang="en-IN" dirty="0"/>
              <a:t>  name: demo-pipeline-run</a:t>
            </a:r>
          </a:p>
          <a:p>
            <a:pPr marL="0" indent="0">
              <a:buNone/>
            </a:pPr>
            <a:r>
              <a:rPr lang="en-IN" dirty="0"/>
              <a:t>spec: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pipelineRef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name: demo-pipeline</a:t>
            </a:r>
          </a:p>
          <a:p>
            <a:pPr marL="0" indent="0">
              <a:buNone/>
            </a:pPr>
            <a:r>
              <a:rPr lang="en-IN" dirty="0"/>
              <a:t>  params:</a:t>
            </a:r>
          </a:p>
          <a:p>
            <a:pPr marL="0" indent="0">
              <a:buNone/>
            </a:pPr>
            <a:r>
              <a:rPr lang="en-IN" dirty="0"/>
              <a:t>  - name: username</a:t>
            </a:r>
          </a:p>
          <a:p>
            <a:pPr marL="0" indent="0">
              <a:buNone/>
            </a:pPr>
            <a:r>
              <a:rPr lang="en-IN" dirty="0"/>
              <a:t>    value: "</a:t>
            </a:r>
            <a:r>
              <a:rPr lang="en-IN" dirty="0" err="1"/>
              <a:t>Tekton</a:t>
            </a:r>
            <a:r>
              <a:rPr lang="en-IN"/>
              <a:t>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9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F6D3-57C2-AF14-1094-0A9EFE78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848CE-2508-DB79-F3B1-07F6F344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Tekton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 a powerful and flexible open-source framework for creating CI/CD systems, allowing developers to build, test, and deploy across cloud providers and on-premise systems.</a:t>
            </a:r>
          </a:p>
          <a:p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Tekton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an open source and cloud-native CI/CD tool that can be used to create different kinds of pipelines to automate, verify and deploy our applications in a Kubernetes cluster.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3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E0A37-3C25-200C-284B-A791BDC5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D3E6FA-7343-C2AA-E2FB-EA681EA00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80" y="2226391"/>
            <a:ext cx="9216420" cy="3029106"/>
          </a:xfrm>
        </p:spPr>
      </p:pic>
    </p:spTree>
    <p:extLst>
      <p:ext uri="{BB962C8B-B14F-4D97-AF65-F5344CB8AC3E}">
        <p14:creationId xmlns:p14="http://schemas.microsoft.com/office/powerpoint/2010/main" val="287531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A1DE-D3AF-13C9-B0FF-53F064FA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20D0F-F556-83D3-778F-203EF7BD5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Pipeline-centric: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The pipeline-centric nature of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Tekton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allows you to define and manage CI/CD pipelines with ease. Pipelines provide a clear structure for organizing and sequencing the steps involved in your software delivery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Kubernetes-native: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Being built on Kubernetes,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Tekton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leverages the power and scalability of the Kubernetes ecosystem. It seamlessly integrates with Kubernetes clusters, enabling you to take advantage of container orchestration and management capabilities.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38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559C-B704-D3DE-7476-E977ADC8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3293E-8AAD-F1C3-BC48-7893A6B82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Declarative and version-controlled: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Tekton’s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declarative approach enables you to define pipelines and tasks using YAML files, making it easier to maintain and reproduce your CI/CD configurations. Additionally, version control support ensures that changes to your pipelines are tracked and managed effectively.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Reusable components: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The ability to create and reuse tasks in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Tekton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greatly enhances efficiency and maintainability. By encapsulating specific actions or operations within tasks, you can build modular pipelines and promote code reuse across projects.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33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C53B-2479-F3BE-EA39-3AEBC288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Tekton</a:t>
            </a:r>
            <a:r>
              <a:rPr lang="en-IN" dirty="0"/>
              <a:t>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E5A1D-179C-F3AF-D103-58ABA3B26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These are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Tekton’s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custom resources:</a:t>
            </a:r>
          </a:p>
          <a:p>
            <a:pPr lvl="1"/>
            <a:r>
              <a:rPr lang="en-US" sz="2400" b="0" i="1" dirty="0">
                <a:solidFill>
                  <a:srgbClr val="24242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Pipeline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Set of tasks, running sequentially and/or in parallel.</a:t>
            </a:r>
          </a:p>
          <a:p>
            <a:pPr lvl="1"/>
            <a:r>
              <a:rPr lang="en-US" sz="2400" b="0" i="1" dirty="0">
                <a:solidFill>
                  <a:srgbClr val="24242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Task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A set of steps, such as cloning</a:t>
            </a:r>
            <a:r>
              <a:rPr lang="en-US" sz="2400" b="0" i="1" dirty="0">
                <a:solidFill>
                  <a:srgbClr val="24242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repo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en-US" sz="2400" b="0" i="1" dirty="0">
                <a:solidFill>
                  <a:srgbClr val="24242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running unit tests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en-US" sz="2400" b="0" i="1" dirty="0">
                <a:solidFill>
                  <a:srgbClr val="24242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building image and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en-US" sz="2400" b="0" i="1" dirty="0">
                <a:solidFill>
                  <a:srgbClr val="24242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deploying image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lvl="1"/>
            <a:r>
              <a:rPr lang="en-US" sz="2400" b="0" i="1" dirty="0" err="1">
                <a:solidFill>
                  <a:srgbClr val="24242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PipelineRun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The pipeline instance to run.</a:t>
            </a:r>
          </a:p>
          <a:p>
            <a:pPr lvl="1"/>
            <a:r>
              <a:rPr lang="en-US" sz="2400" b="0" i="1" dirty="0" err="1">
                <a:solidFill>
                  <a:srgbClr val="24242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TaskRun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The task instance to run with specific input, output and/or execution parameters.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41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FC3B-6D7E-9A9D-26E0-ABE59FA3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7338B-E38B-3025-8821-AD36B8343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Tekton</a:t>
            </a:r>
            <a:r>
              <a:rPr lang="en-US" dirty="0"/>
              <a:t> Pipeline?</a:t>
            </a:r>
          </a:p>
          <a:p>
            <a:r>
              <a:rPr lang="en-US" dirty="0"/>
              <a:t>A </a:t>
            </a:r>
            <a:r>
              <a:rPr lang="en-US" dirty="0" err="1"/>
              <a:t>Tekton</a:t>
            </a:r>
            <a:r>
              <a:rPr lang="en-US" dirty="0"/>
              <a:t> pipeline is one of </a:t>
            </a:r>
            <a:r>
              <a:rPr lang="en-US" dirty="0" err="1"/>
              <a:t>Tekton’s</a:t>
            </a:r>
            <a:r>
              <a:rPr lang="en-US" dirty="0"/>
              <a:t> resources that allows us to build, test and deploy applications in a Kubernetes cluster on a cloud provider or on-premises. </a:t>
            </a:r>
          </a:p>
          <a:p>
            <a:r>
              <a:rPr lang="en-US" dirty="0" err="1"/>
              <a:t>Tekton</a:t>
            </a:r>
            <a:r>
              <a:rPr lang="en-US" dirty="0"/>
              <a:t> uses Custom Resource Definitions (CRDs) to extend Kubernetes functionality and add additional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01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4964-BE7D-1890-749F-0ADA115F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1CDF7-BCC0-4BE0-CD43-A72D41E22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err="1"/>
              <a:t>apiVersion</a:t>
            </a:r>
            <a:r>
              <a:rPr lang="en-IN" dirty="0"/>
              <a:t>: </a:t>
            </a:r>
            <a:r>
              <a:rPr lang="en-IN" dirty="0" err="1"/>
              <a:t>tekton.dev</a:t>
            </a:r>
            <a:r>
              <a:rPr lang="en-IN" dirty="0"/>
              <a:t>/v1beta1</a:t>
            </a:r>
          </a:p>
          <a:p>
            <a:pPr marL="0" indent="0">
              <a:buNone/>
            </a:pPr>
            <a:r>
              <a:rPr lang="en-IN" dirty="0"/>
              <a:t>kind: Task</a:t>
            </a:r>
          </a:p>
          <a:p>
            <a:pPr marL="0" indent="0">
              <a:buNone/>
            </a:pPr>
            <a:r>
              <a:rPr lang="en-IN" dirty="0"/>
              <a:t>metadata:</a:t>
            </a:r>
          </a:p>
          <a:p>
            <a:pPr marL="0" indent="0">
              <a:buNone/>
            </a:pPr>
            <a:r>
              <a:rPr lang="en-IN" dirty="0"/>
              <a:t>  name: welcome</a:t>
            </a:r>
          </a:p>
          <a:p>
            <a:pPr marL="0" indent="0">
              <a:buNone/>
            </a:pPr>
            <a:r>
              <a:rPr lang="en-IN" dirty="0"/>
              <a:t>spec:</a:t>
            </a:r>
          </a:p>
          <a:p>
            <a:pPr marL="0" indent="0">
              <a:buNone/>
            </a:pPr>
            <a:r>
              <a:rPr lang="en-IN" dirty="0"/>
              <a:t>  steps:</a:t>
            </a:r>
          </a:p>
          <a:p>
            <a:pPr marL="0" indent="0">
              <a:buNone/>
            </a:pPr>
            <a:r>
              <a:rPr lang="en-IN" dirty="0"/>
              <a:t>    - name: echo</a:t>
            </a:r>
          </a:p>
          <a:p>
            <a:pPr marL="0" indent="0">
              <a:buNone/>
            </a:pPr>
            <a:r>
              <a:rPr lang="en-IN" dirty="0"/>
              <a:t>      image: alpine</a:t>
            </a:r>
          </a:p>
          <a:p>
            <a:pPr marL="0" indent="0">
              <a:buNone/>
            </a:pPr>
            <a:r>
              <a:rPr lang="en-IN" dirty="0"/>
              <a:t>      script: |</a:t>
            </a:r>
          </a:p>
          <a:p>
            <a:pPr marL="0" indent="0">
              <a:buNone/>
            </a:pPr>
            <a:r>
              <a:rPr lang="en-IN" dirty="0"/>
              <a:t>        #!/bin/sh</a:t>
            </a:r>
          </a:p>
          <a:p>
            <a:pPr marL="0" indent="0">
              <a:buNone/>
            </a:pPr>
            <a:r>
              <a:rPr lang="en-IN" dirty="0"/>
              <a:t>        echo "Welcome to </a:t>
            </a:r>
            <a:r>
              <a:rPr lang="en-IN" dirty="0" err="1"/>
              <a:t>tekton</a:t>
            </a:r>
            <a:r>
              <a:rPr lang="en-IN" dirty="0"/>
              <a:t> pipelines"</a:t>
            </a:r>
          </a:p>
        </p:txBody>
      </p:sp>
    </p:spTree>
    <p:extLst>
      <p:ext uri="{BB962C8B-B14F-4D97-AF65-F5344CB8AC3E}">
        <p14:creationId xmlns:p14="http://schemas.microsoft.com/office/powerpoint/2010/main" val="100638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B39F-5910-0534-D6BC-502B5B21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175E-E5EB-1D8F-8AEC-B0BCE20DA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apiVersion</a:t>
            </a:r>
            <a:r>
              <a:rPr lang="en-IN" dirty="0"/>
              <a:t>: </a:t>
            </a:r>
            <a:r>
              <a:rPr lang="en-IN" dirty="0" err="1"/>
              <a:t>tekton.dev</a:t>
            </a:r>
            <a:r>
              <a:rPr lang="en-IN" dirty="0"/>
              <a:t>/v1beta1</a:t>
            </a:r>
          </a:p>
          <a:p>
            <a:pPr marL="0" indent="0">
              <a:buNone/>
            </a:pPr>
            <a:r>
              <a:rPr lang="en-IN" dirty="0"/>
              <a:t>kind: </a:t>
            </a:r>
            <a:r>
              <a:rPr lang="en-IN" dirty="0" err="1"/>
              <a:t>TaskRun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metadata:</a:t>
            </a:r>
          </a:p>
          <a:p>
            <a:pPr marL="0" indent="0">
              <a:buNone/>
            </a:pPr>
            <a:r>
              <a:rPr lang="en-IN" dirty="0"/>
              <a:t>  name: welcome-task-run</a:t>
            </a:r>
          </a:p>
          <a:p>
            <a:pPr marL="0" indent="0">
              <a:buNone/>
            </a:pPr>
            <a:r>
              <a:rPr lang="en-IN" dirty="0"/>
              <a:t>spec: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taskRef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name: welcome</a:t>
            </a:r>
          </a:p>
        </p:txBody>
      </p:sp>
    </p:spTree>
    <p:extLst>
      <p:ext uri="{BB962C8B-B14F-4D97-AF65-F5344CB8AC3E}">
        <p14:creationId xmlns:p14="http://schemas.microsoft.com/office/powerpoint/2010/main" val="16099855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20</TotalTime>
  <Words>515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 Light</vt:lpstr>
      <vt:lpstr>Gill Sans MT</vt:lpstr>
      <vt:lpstr>source-serif-pro</vt:lpstr>
      <vt:lpstr>Gallery</vt:lpstr>
      <vt:lpstr>Tekton</vt:lpstr>
      <vt:lpstr>Definition</vt:lpstr>
      <vt:lpstr>..</vt:lpstr>
      <vt:lpstr>..</vt:lpstr>
      <vt:lpstr>..</vt:lpstr>
      <vt:lpstr>Tekton resources</vt:lpstr>
      <vt:lpstr>..</vt:lpstr>
      <vt:lpstr>..</vt:lpstr>
      <vt:lpstr>..</vt:lpstr>
      <vt:lpstr>pipeline</vt:lpstr>
      <vt:lpstr>Pipelinerun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10</cp:revision>
  <dcterms:created xsi:type="dcterms:W3CDTF">2024-09-30T05:12:53Z</dcterms:created>
  <dcterms:modified xsi:type="dcterms:W3CDTF">2024-09-30T05:33:31Z</dcterms:modified>
</cp:coreProperties>
</file>