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9" r:id="rId4"/>
    <p:sldId id="260" r:id="rId5"/>
    <p:sldId id="262" r:id="rId6"/>
    <p:sldId id="266" r:id="rId7"/>
    <p:sldId id="257" r:id="rId8"/>
    <p:sldId id="264" r:id="rId9"/>
    <p:sldId id="263" r:id="rId10"/>
    <p:sldId id="265" r:id="rId11"/>
    <p:sldId id="273" r:id="rId12"/>
    <p:sldId id="278" r:id="rId13"/>
    <p:sldId id="271" r:id="rId14"/>
    <p:sldId id="270" r:id="rId15"/>
    <p:sldId id="272" r:id="rId16"/>
    <p:sldId id="277" r:id="rId17"/>
    <p:sldId id="275" r:id="rId18"/>
    <p:sldId id="276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62" autoAdjust="0"/>
  </p:normalViewPr>
  <p:slideViewPr>
    <p:cSldViewPr>
      <p:cViewPr varScale="1"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103CC-EB34-49DD-86D1-88CC834522B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79354-8B0B-4AB6-9411-66E6494D9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“Network order”/Big-endian wire format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.NET</a:t>
            </a:r>
            <a:r>
              <a:rPr lang="en-US" baseline="0" dirty="0" smtClean="0"/>
              <a:t> PCL supports Android and iOS via </a:t>
            </a:r>
            <a:r>
              <a:rPr lang="en-US" baseline="0" dirty="0" err="1" smtClean="0"/>
              <a:t>Xamarin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9354-8B0B-4AB6-9411-66E6494D9E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No need for the entire object to reside in memory</a:t>
            </a:r>
          </a:p>
          <a:p>
            <a:pPr marL="228600" indent="-228600">
              <a:buAutoNum type="arabicPeriod"/>
            </a:pPr>
            <a:r>
              <a:rPr lang="en-US" dirty="0" smtClean="0"/>
              <a:t>Suitable</a:t>
            </a:r>
            <a:r>
              <a:rPr lang="en-US" baseline="0" dirty="0" smtClean="0"/>
              <a:t> for streaming a series of objects to/from persistent storage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Digital signatures supported in streaming mode (no need for a second pass through the serialized structure)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9354-8B0B-4AB6-9411-66E6494D9E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4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For example, use JSON in testing</a:t>
            </a:r>
            <a:r>
              <a:rPr lang="en-US" baseline="0" dirty="0" smtClean="0"/>
              <a:t> and PBON in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9354-8B0B-4AB6-9411-66E6494D9E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3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3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9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4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95CC-D02F-41F3-BB7D-6FACE27DB9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BCDF-FC4A-4A53-9AD8-D4FE232E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2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Serialize.NET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Taylor</a:t>
            </a:r>
          </a:p>
          <a:p>
            <a:r>
              <a:rPr lang="en-US" dirty="0" smtClean="0"/>
              <a:t>http://davidtaylor.cc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4763"/>
            <a:ext cx="8229600" cy="2743200"/>
          </a:xfrm>
        </p:spPr>
        <p:txBody>
          <a:bodyPr/>
          <a:lstStyle/>
          <a:p>
            <a:pPr algn="ctr"/>
            <a:r>
              <a:rPr lang="en-US" dirty="0" smtClean="0"/>
              <a:t>Simplicity and transparency</a:t>
            </a:r>
          </a:p>
          <a:p>
            <a:pPr algn="ctr"/>
            <a:r>
              <a:rPr lang="en-US" dirty="0" smtClean="0"/>
              <a:t>Size (45KB, less if </a:t>
            </a:r>
            <a:r>
              <a:rPr lang="en-US" dirty="0" err="1" smtClean="0"/>
              <a:t>inlined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Streaming binary content</a:t>
            </a:r>
          </a:p>
        </p:txBody>
      </p:sp>
    </p:spTree>
    <p:extLst>
      <p:ext uri="{BB962C8B-B14F-4D97-AF65-F5344CB8AC3E}">
        <p14:creationId xmlns:p14="http://schemas.microsoft.com/office/powerpoint/2010/main" val="64924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800" dirty="0" smtClean="0"/>
              <a:t>Source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https://github.com/hotchai/serialize.net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100" dirty="0" smtClean="0"/>
              <a:t>Wiki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https://github.com/hotchai/serialize.net/wiki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100" dirty="0" err="1" smtClean="0"/>
              <a:t>Nuget</a:t>
            </a:r>
            <a:endParaRPr lang="en-US" sz="4100" dirty="0"/>
          </a:p>
          <a:p>
            <a:pPr marL="0" indent="0" algn="ctr">
              <a:buNone/>
            </a:pPr>
            <a:r>
              <a:rPr lang="en-US" dirty="0" smtClean="0"/>
              <a:t>Serialize.NET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100" dirty="0" smtClean="0"/>
              <a:t>Developer</a:t>
            </a:r>
          </a:p>
          <a:p>
            <a:pPr marL="0" indent="0" algn="ctr">
              <a:buNone/>
            </a:pPr>
            <a:r>
              <a:rPr lang="en-US" dirty="0" smtClean="0"/>
              <a:t>http://davidtaylor.cc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2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7"/>
            <a:ext cx="8229600" cy="1143000"/>
          </a:xfrm>
        </p:spPr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352800"/>
          </a:xfrm>
        </p:spPr>
        <p:txBody>
          <a:bodyPr/>
          <a:lstStyle/>
          <a:p>
            <a:pPr algn="ctr"/>
            <a:r>
              <a:rPr lang="en-US" dirty="0" smtClean="0"/>
              <a:t>10x larger </a:t>
            </a:r>
            <a:r>
              <a:rPr lang="en-US" dirty="0" err="1" smtClean="0"/>
              <a:t>dll</a:t>
            </a:r>
            <a:endParaRPr lang="en-US" dirty="0" smtClean="0"/>
          </a:p>
          <a:p>
            <a:pPr algn="ctr"/>
            <a:r>
              <a:rPr lang="en-US" dirty="0" smtClean="0"/>
              <a:t>Manual skipping with </a:t>
            </a:r>
            <a:r>
              <a:rPr lang="en-US" dirty="0" err="1" smtClean="0"/>
              <a:t>JsonReader</a:t>
            </a:r>
            <a:endParaRPr lang="en-US" dirty="0" smtClean="0"/>
          </a:p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-specific API’s (e.g., </a:t>
            </a:r>
            <a:r>
              <a:rPr lang="en-US" dirty="0" err="1" smtClean="0"/>
              <a:t>WriteRaw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JSON output is more verbose than PBON</a:t>
            </a:r>
          </a:p>
          <a:p>
            <a:pPr algn="ctr"/>
            <a:r>
              <a:rPr lang="en-US" dirty="0" smtClean="0"/>
              <a:t>BSON support not stream-friendly</a:t>
            </a:r>
          </a:p>
        </p:txBody>
      </p:sp>
    </p:spTree>
    <p:extLst>
      <p:ext uri="{BB962C8B-B14F-4D97-AF65-F5344CB8AC3E}">
        <p14:creationId xmlns:p14="http://schemas.microsoft.com/office/powerpoint/2010/main" val="141834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smtClean="0"/>
              <a:t>Protobuf.NET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363"/>
            <a:ext cx="8229600" cy="2209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.NET serialization via attributes</a:t>
            </a:r>
          </a:p>
          <a:p>
            <a:pPr algn="ctr"/>
            <a:r>
              <a:rPr lang="en-US" dirty="0" smtClean="0"/>
              <a:t>Preprocessing via .proto files</a:t>
            </a:r>
          </a:p>
          <a:p>
            <a:pPr algn="ctr"/>
            <a:r>
              <a:rPr lang="en-US" dirty="0" smtClean="0"/>
              <a:t>Entire message in memory for length prefix</a:t>
            </a:r>
          </a:p>
          <a:p>
            <a:pPr algn="ctr"/>
            <a:r>
              <a:rPr lang="en-US" dirty="0" smtClean="0"/>
              <a:t>Another pass on output for digital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0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9962"/>
            <a:ext cx="8229600" cy="2971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Preprocessor</a:t>
            </a:r>
          </a:p>
          <a:p>
            <a:pPr algn="ctr"/>
            <a:r>
              <a:rPr lang="en-US" dirty="0" smtClean="0"/>
              <a:t>Builds an entire stack</a:t>
            </a:r>
          </a:p>
          <a:p>
            <a:pPr algn="ctr"/>
            <a:r>
              <a:rPr lang="en-US" dirty="0" smtClean="0"/>
              <a:t>Cross-language (Ruby, Python, …)</a:t>
            </a:r>
          </a:p>
          <a:p>
            <a:pPr algn="ctr"/>
            <a:r>
              <a:rPr lang="en-US" dirty="0" smtClean="0"/>
              <a:t>Heavy-weight</a:t>
            </a:r>
          </a:p>
          <a:p>
            <a:pPr algn="ctr"/>
            <a:r>
              <a:rPr lang="en-US" dirty="0" smtClean="0"/>
              <a:t>Opaque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6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JSON</a:t>
            </a:r>
          </a:p>
          <a:p>
            <a:r>
              <a:rPr lang="en-US" dirty="0" smtClean="0"/>
              <a:t>Object with key / value pairs</a:t>
            </a:r>
          </a:p>
          <a:p>
            <a:r>
              <a:rPr lang="en-US" dirty="0" smtClean="0"/>
              <a:t>Values can be primitive</a:t>
            </a:r>
          </a:p>
          <a:p>
            <a:r>
              <a:rPr lang="en-US" dirty="0" smtClean="0"/>
              <a:t>Or, a nested object or array</a:t>
            </a:r>
          </a:p>
        </p:txBody>
      </p:sp>
    </p:spTree>
    <p:extLst>
      <p:ext uri="{BB962C8B-B14F-4D97-AF65-F5344CB8AC3E}">
        <p14:creationId xmlns:p14="http://schemas.microsoft.com/office/powerpoint/2010/main" val="264933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237"/>
            <a:ext cx="8229600" cy="1143000"/>
          </a:xfrm>
        </p:spPr>
        <p:txBody>
          <a:bodyPr/>
          <a:lstStyle/>
          <a:p>
            <a:r>
              <a:rPr lang="en-US" dirty="0" smtClean="0"/>
              <a:t>Nested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1600200"/>
          </a:xfrm>
        </p:spPr>
        <p:txBody>
          <a:bodyPr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Array (List)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0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Boolean</a:t>
            </a:r>
          </a:p>
          <a:p>
            <a:pPr algn="ctr"/>
            <a:r>
              <a:rPr lang="en-US" dirty="0" smtClean="0"/>
              <a:t>Int32</a:t>
            </a:r>
          </a:p>
          <a:p>
            <a:pPr algn="ctr"/>
            <a:r>
              <a:rPr lang="en-US" dirty="0" smtClean="0"/>
              <a:t>Int64</a:t>
            </a:r>
          </a:p>
          <a:p>
            <a:pPr algn="ctr"/>
            <a:r>
              <a:rPr lang="en-US" dirty="0" smtClean="0"/>
              <a:t>UInt32</a:t>
            </a:r>
          </a:p>
          <a:p>
            <a:pPr algn="ctr"/>
            <a:r>
              <a:rPr lang="en-US" dirty="0" smtClean="0"/>
              <a:t>UInt64</a:t>
            </a:r>
          </a:p>
          <a:p>
            <a:pPr algn="ctr"/>
            <a:r>
              <a:rPr lang="en-US" dirty="0" smtClean="0"/>
              <a:t>Single</a:t>
            </a:r>
          </a:p>
          <a:p>
            <a:pPr algn="ctr"/>
            <a:r>
              <a:rPr lang="en-US" dirty="0" smtClean="0"/>
              <a:t>Double</a:t>
            </a:r>
          </a:p>
          <a:p>
            <a:pPr algn="ctr"/>
            <a:r>
              <a:rPr lang="en-US" dirty="0" smtClean="0"/>
              <a:t>String</a:t>
            </a:r>
          </a:p>
          <a:p>
            <a:pPr algn="ctr"/>
            <a:r>
              <a:rPr lang="en-US" dirty="0" smtClean="0"/>
              <a:t>Byte[]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1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are not represented in the serialized format</a:t>
            </a:r>
          </a:p>
          <a:p>
            <a:r>
              <a:rPr lang="en-US" dirty="0" smtClean="0"/>
              <a:t>Reader/Writer has type information</a:t>
            </a:r>
          </a:p>
          <a:p>
            <a:r>
              <a:rPr lang="en-US" dirty="0" smtClean="0"/>
              <a:t>Write(Int32), ReadAsInt32()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1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0037"/>
            <a:ext cx="8229600" cy="11430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438400"/>
          </a:xfrm>
        </p:spPr>
        <p:txBody>
          <a:bodyPr/>
          <a:lstStyle/>
          <a:p>
            <a:pPr algn="ctr"/>
            <a:r>
              <a:rPr lang="en-US" dirty="0" smtClean="0"/>
              <a:t>A data interchange library</a:t>
            </a:r>
          </a:p>
          <a:p>
            <a:pPr algn="ctr"/>
            <a:r>
              <a:rPr lang="en-US" dirty="0" smtClean="0"/>
              <a:t>Writes data to a stream</a:t>
            </a:r>
          </a:p>
          <a:p>
            <a:pPr algn="ctr"/>
            <a:r>
              <a:rPr lang="en-US" dirty="0" smtClean="0"/>
              <a:t>Reads it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and Transparent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0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048000"/>
            <a:ext cx="4876801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WriteStartObject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WriteMember</a:t>
            </a:r>
            <a:r>
              <a:rPr lang="en-US" sz="2400" dirty="0" smtClean="0"/>
              <a:t>(1, </a:t>
            </a:r>
            <a:r>
              <a:rPr lang="en-US" sz="2400" dirty="0" err="1" smtClean="0"/>
              <a:t>example.Greeting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WriteEndObject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565621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{“1”:”Hello, World!”}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4572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Example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string Greeting = “Hello, World!”;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2286000" y="2209800"/>
            <a:ext cx="1219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286000" y="4800600"/>
            <a:ext cx="1219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199"/>
            <a:ext cx="6324600" cy="33294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ReadStartObject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while (</a:t>
            </a:r>
            <a:r>
              <a:rPr lang="en-US" sz="2400" dirty="0" err="1" smtClean="0"/>
              <a:t>ReadNextMemberKey</a:t>
            </a:r>
            <a:r>
              <a:rPr lang="en-US" sz="2400" dirty="0" smtClean="0"/>
              <a:t>())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if (</a:t>
            </a:r>
            <a:r>
              <a:rPr lang="en-US" sz="2400" dirty="0" err="1" smtClean="0"/>
              <a:t>MemberKey</a:t>
            </a:r>
            <a:r>
              <a:rPr lang="en-US" sz="2400" dirty="0" smtClean="0"/>
              <a:t> == 1)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example.Greeting</a:t>
            </a:r>
            <a:r>
              <a:rPr lang="en-US" sz="2400" dirty="0" smtClean="0"/>
              <a:t> = </a:t>
            </a:r>
            <a:r>
              <a:rPr lang="en-US" sz="2400" dirty="0" err="1" smtClean="0"/>
              <a:t>ReadValueAsString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err="1" smtClean="0"/>
              <a:t>ReadEndObject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765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{“1”:”Hello, World!”}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93603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Example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string Greeting = “Hello, World!”; }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2057400" y="990600"/>
            <a:ext cx="1219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057400" y="4929663"/>
            <a:ext cx="1219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Backward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0563"/>
            <a:ext cx="8229600" cy="1447800"/>
          </a:xfrm>
        </p:spPr>
        <p:txBody>
          <a:bodyPr/>
          <a:lstStyle/>
          <a:p>
            <a:pPr algn="ctr"/>
            <a:r>
              <a:rPr lang="en-US" dirty="0" smtClean="0"/>
              <a:t>Reader skips unrecognized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8637"/>
            <a:ext cx="8229600" cy="1143000"/>
          </a:xfrm>
        </p:spPr>
        <p:txBody>
          <a:bodyPr/>
          <a:lstStyle/>
          <a:p>
            <a:r>
              <a:rPr lang="en-US" dirty="0" smtClean="0"/>
              <a:t>Cross-platform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676400"/>
          </a:xfrm>
        </p:spPr>
        <p:txBody>
          <a:bodyPr/>
          <a:lstStyle/>
          <a:p>
            <a:pPr algn="ctr"/>
            <a:r>
              <a:rPr lang="en-US" dirty="0" smtClean="0"/>
              <a:t>Processor Independent</a:t>
            </a:r>
          </a:p>
          <a:p>
            <a:pPr algn="ctr"/>
            <a:r>
              <a:rPr lang="en-US" dirty="0" smtClean="0"/>
              <a:t>.NET Portable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293758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0037"/>
            <a:ext cx="8229600" cy="1143000"/>
          </a:xfrm>
        </p:spPr>
        <p:txBody>
          <a:bodyPr/>
          <a:lstStyle/>
          <a:p>
            <a:r>
              <a:rPr lang="en-US" dirty="0" smtClean="0"/>
              <a:t>Stream-based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209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Memory efficient for large objects</a:t>
            </a:r>
          </a:p>
          <a:p>
            <a:pPr algn="ctr"/>
            <a:r>
              <a:rPr lang="en-US" dirty="0" smtClean="0"/>
              <a:t>Suitable for persistent storage</a:t>
            </a:r>
          </a:p>
          <a:p>
            <a:pPr algn="ctr"/>
            <a:r>
              <a:rPr lang="en-US" dirty="0" smtClean="0"/>
              <a:t>Streaming digital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7"/>
            <a:ext cx="8229600" cy="1143000"/>
          </a:xfrm>
        </p:spPr>
        <p:txBody>
          <a:bodyPr/>
          <a:lstStyle/>
          <a:p>
            <a:r>
              <a:rPr lang="en-US" dirty="0" smtClean="0"/>
              <a:t>Multiple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590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JSON</a:t>
            </a:r>
          </a:p>
          <a:p>
            <a:pPr marL="0" indent="0" algn="ctr">
              <a:buNone/>
            </a:pPr>
            <a:r>
              <a:rPr lang="en-US" dirty="0" smtClean="0"/>
              <a:t>XML</a:t>
            </a:r>
          </a:p>
          <a:p>
            <a:pPr marL="0" indent="0" algn="ctr">
              <a:buNone/>
            </a:pPr>
            <a:r>
              <a:rPr lang="en-US" dirty="0" err="1" smtClean="0"/>
              <a:t>Bencode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PBON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7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3682</TotalTime>
  <Words>353</Words>
  <Application>Microsoft Office PowerPoint</Application>
  <PresentationFormat>On-screen Show (4:3)</PresentationFormat>
  <Paragraphs>105</Paragraphs>
  <Slides>19</Slides>
  <Notes>3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Serialize.NET</vt:lpstr>
      <vt:lpstr>What is it?</vt:lpstr>
      <vt:lpstr>Simple and Transparent</vt:lpstr>
      <vt:lpstr>PowerPoint Presentation</vt:lpstr>
      <vt:lpstr>PowerPoint Presentation</vt:lpstr>
      <vt:lpstr>Backward Compatibility</vt:lpstr>
      <vt:lpstr>Cross-platform</vt:lpstr>
      <vt:lpstr>Stream-based</vt:lpstr>
      <vt:lpstr>Multiple formats</vt:lpstr>
      <vt:lpstr>Use Cases</vt:lpstr>
      <vt:lpstr>More information</vt:lpstr>
      <vt:lpstr>Extra Slides</vt:lpstr>
      <vt:lpstr>Json.NET</vt:lpstr>
      <vt:lpstr>Protobuf.NET</vt:lpstr>
      <vt:lpstr>Thrift</vt:lpstr>
      <vt:lpstr>Structure</vt:lpstr>
      <vt:lpstr>Nested structures</vt:lpstr>
      <vt:lpstr>Primitive types</vt:lpstr>
      <vt:lpstr>Typeless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Serialize.NET</dc:title>
  <dc:creator>David Taylor</dc:creator>
  <cp:lastModifiedBy>David Taylor</cp:lastModifiedBy>
  <cp:revision>21</cp:revision>
  <dcterms:created xsi:type="dcterms:W3CDTF">2014-03-27T15:34:07Z</dcterms:created>
  <dcterms:modified xsi:type="dcterms:W3CDTF">2014-03-30T04:56:56Z</dcterms:modified>
</cp:coreProperties>
</file>