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3BE8-BF9C-341C-8F34-D4B160AB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68185-A96A-D3CF-DB8F-BF8B5B390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46FE-BCE5-2B35-94EA-37E4A147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E1A1-6553-6514-CCE4-8170BF1C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D535-ACB6-D306-3D01-7DF09FA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DEDA-6931-0198-AC01-542B3CB0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1BD18-05C2-5563-E5D0-32DC9451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7047-97AE-8319-D214-104223D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8C74-254E-56DF-B872-788219FB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C1C3-A118-2C2C-8AED-63AE8CD4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E3C05-759D-8BDC-F8CC-079D1BF59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9E5C5-6B8D-3D43-23AD-BEA7CDCF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A606-5C6B-B930-4595-0EEE401E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3031-ED7B-E8DC-65A7-95FCADCF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9F8F-DA76-9BB4-22F9-CBCACFE6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3B6-707F-D642-E7C8-3D465BD6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2E3B-78B3-FA1B-2224-85E5946F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6411-FD85-6C1E-1AD6-AF5867D3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8B77-4725-7AA9-0D7D-80EDF36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9E48-8F76-5B7D-9505-32A4218B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9828-2F8D-55A9-FD26-63CA5062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0951-8712-487D-6B89-A52AA8DF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ECA9-22F0-8FAB-F17B-8F9FBF2C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5D40-C29A-4164-9816-708593CF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51D2-417B-3C39-C5C8-F3CD5402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AFC2-FB79-6732-9D94-0CD13443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528A-8761-E4AA-B1F3-A364EBBD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D4539-3556-4127-72CC-F6EAC634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6CD9-BC11-2132-1520-53A1B51F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BE7C-D56C-FA99-A443-AC3F9E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04CB4-2445-58A3-4045-1A807AF6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1B3C-5A77-3B7C-D545-31F91BD1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EA75-1186-530B-E935-5131220F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EC15-A0A8-7046-38E9-638DD848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1C39F-5A15-7964-C77D-95827AD5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3C66-FACC-4C4F-2DB2-6167E85D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14238-2A34-BCC6-F47A-30FCA542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C3BE9-ECC8-5DB9-AE2B-77E7B46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40773-1BB3-A880-DC91-31AE6CE8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127-CB0A-85C3-7735-38139350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B09B1-2D22-0A18-3350-FD62C6CC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1ECAC-71AD-1B7E-BFC6-8BE399DC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57333-73FB-7CED-C99B-6A053BEB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43A5-1758-5865-046C-0AAECEFD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1B16-ACE1-A6E7-0EAA-3B1857B8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46D-4799-EB4B-B61B-6A9564E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563C-5488-4D19-F179-19D34217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3429-BD1A-F17C-27D3-BFB972A6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0A39-8994-7FAE-F0F8-F34DEC5C5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8F26-02FB-AE87-DE9C-2B77B70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C4269-5AD9-7526-4213-2E03B547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EBF3-8401-2B50-319C-526EF6DA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DB4-1580-F7BC-87FF-E2BC9B50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BE753-60FF-1C4A-3EBE-29431DB3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89E4-3352-FF7B-9D79-D16F88FD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CD75-816E-A0C8-5184-0FAA2C7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4E07-4FE0-AEC0-175C-832987FD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D95D-C8F3-B94E-D1CF-DEB16A5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90BC0-AD5C-9A54-5C53-9BB881D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296A6-2B67-0DD5-FDD1-E4E76539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65CD-D6CA-4740-74C6-920D2EAF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D21B-86BD-4477-80B0-CEA7284E601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5794-9FAA-AD3C-F776-00AFA4FA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7364-BF7A-299F-6606-1EED7AA0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5D28-A7F5-4BF7-A3B8-1E06783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ED15C31-3768-E75B-616D-C3050173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2" b="21360"/>
          <a:stretch/>
        </p:blipFill>
        <p:spPr>
          <a:xfrm>
            <a:off x="272920" y="450286"/>
            <a:ext cx="11646159" cy="62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2615F8-CC93-C7BE-486A-A33DA3EC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758875"/>
            <a:ext cx="10646229" cy="53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14C0E1-42B7-1065-6E86-6497B332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28" y="536510"/>
            <a:ext cx="7845943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51C37-3683-F97D-0544-008704C8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13" y="275204"/>
            <a:ext cx="874197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EF535B-F3D9-8902-3E8D-E719E688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5" y="643467"/>
            <a:ext cx="8704790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Killer Assassain</dc:creator>
  <cp:lastModifiedBy>Killer Assassain</cp:lastModifiedBy>
  <cp:revision>2</cp:revision>
  <dcterms:created xsi:type="dcterms:W3CDTF">2022-09-25T09:10:35Z</dcterms:created>
  <dcterms:modified xsi:type="dcterms:W3CDTF">2022-09-25T12:37:20Z</dcterms:modified>
</cp:coreProperties>
</file>