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7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53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36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66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9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51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4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16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21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2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0BDC-CD18-4095-A100-D1DA2FD8482E}" type="datetimeFigureOut">
              <a:rPr lang="zh-TW" altLang="en-US" smtClean="0"/>
              <a:t>2015/11/5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1E5BE-4A0D-4679-9CEB-1461FC881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72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59635" y="3078479"/>
            <a:ext cx="5090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Cellular image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1797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1669" y="30475"/>
            <a:ext cx="509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Aim: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6023" y="740229"/>
            <a:ext cx="738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提供不同白平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衡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細胞影像以供分析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59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119599" y="4509397"/>
            <a:ext cx="2352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Magnification: </a:t>
            </a:r>
            <a:r>
              <a:rPr lang="en-US" altLang="zh-TW" dirty="0" smtClean="0">
                <a:cs typeface="Arial" pitchFamily="34" charset="0"/>
              </a:rPr>
              <a:t>100X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Filter: </a:t>
            </a:r>
            <a:r>
              <a:rPr lang="en-US" altLang="zh-TW" dirty="0" smtClean="0">
                <a:cs typeface="Arial" pitchFamily="34" charset="0"/>
              </a:rPr>
              <a:t>pH1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Shutter : 1/6 s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ISO: </a:t>
            </a:r>
            <a:r>
              <a:rPr lang="en-US" altLang="zh-TW" dirty="0" smtClean="0">
                <a:cs typeface="Arial" pitchFamily="34" charset="0"/>
              </a:rPr>
              <a:t>1600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White balance: </a:t>
            </a:r>
            <a:r>
              <a:rPr lang="en-US" altLang="zh-TW" dirty="0" smtClean="0">
                <a:cs typeface="Arial" pitchFamily="34" charset="0"/>
              </a:rPr>
              <a:t>Sunny</a:t>
            </a:r>
            <a:endParaRPr lang="en-US" altLang="zh-TW" dirty="0"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53332" y="4509395"/>
            <a:ext cx="2352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Magnification: </a:t>
            </a:r>
            <a:r>
              <a:rPr lang="en-US" altLang="zh-TW" dirty="0" smtClean="0">
                <a:cs typeface="Arial" pitchFamily="34" charset="0"/>
              </a:rPr>
              <a:t>100X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Filter: </a:t>
            </a:r>
            <a:r>
              <a:rPr lang="en-US" altLang="zh-TW" dirty="0" smtClean="0">
                <a:cs typeface="Arial" pitchFamily="34" charset="0"/>
              </a:rPr>
              <a:t>pH1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Shutter : 1/6 s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ISO: </a:t>
            </a:r>
            <a:r>
              <a:rPr lang="en-US" altLang="zh-TW" dirty="0" smtClean="0">
                <a:cs typeface="Arial" pitchFamily="34" charset="0"/>
              </a:rPr>
              <a:t>1600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White balance: Auto</a:t>
            </a:r>
            <a:endParaRPr lang="en-US" altLang="zh-TW" dirty="0" smtClean="0">
              <a:cs typeface="Arial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496" y="5841811"/>
            <a:ext cx="280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Cell line: A549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Camera: CANON EOS 6D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Date: 2015 </a:t>
            </a:r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Nov</a:t>
            </a:r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. </a:t>
            </a:r>
            <a:r>
              <a:rPr lang="en-US" altLang="zh-TW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en-US" altLang="zh-TW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" y="598935"/>
            <a:ext cx="5865691" cy="39104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07" y="598935"/>
            <a:ext cx="5865690" cy="39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5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35496" y="5841811"/>
            <a:ext cx="280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Cell line: A549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Camera: CANON EOS 6D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Date: 2015 Oct.28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119599" y="4509397"/>
            <a:ext cx="2352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Magnification: </a:t>
            </a:r>
            <a:r>
              <a:rPr lang="en-US" altLang="zh-TW" dirty="0" smtClean="0">
                <a:cs typeface="Arial" pitchFamily="34" charset="0"/>
              </a:rPr>
              <a:t>100X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Filter: </a:t>
            </a:r>
            <a:r>
              <a:rPr lang="en-US" altLang="zh-TW" dirty="0" smtClean="0">
                <a:cs typeface="Arial" pitchFamily="34" charset="0"/>
              </a:rPr>
              <a:t>pH1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Shutter : 1/6 s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ISO: </a:t>
            </a:r>
            <a:r>
              <a:rPr lang="en-US" altLang="zh-TW" dirty="0" smtClean="0">
                <a:cs typeface="Arial" pitchFamily="34" charset="0"/>
              </a:rPr>
              <a:t>1600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White balance: </a:t>
            </a:r>
            <a:r>
              <a:rPr lang="en-US" altLang="zh-TW" dirty="0" smtClean="0">
                <a:cs typeface="Arial" pitchFamily="34" charset="0"/>
              </a:rPr>
              <a:t>Cloudy</a:t>
            </a:r>
            <a:endParaRPr lang="en-US" altLang="zh-TW" dirty="0">
              <a:cs typeface="Arial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53332" y="4509395"/>
            <a:ext cx="2396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Magnification: </a:t>
            </a:r>
            <a:r>
              <a:rPr lang="en-US" altLang="zh-TW" dirty="0" smtClean="0">
                <a:cs typeface="Arial" pitchFamily="34" charset="0"/>
              </a:rPr>
              <a:t>100X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Filter: </a:t>
            </a:r>
            <a:r>
              <a:rPr lang="en-US" altLang="zh-TW" dirty="0" smtClean="0">
                <a:cs typeface="Arial" pitchFamily="34" charset="0"/>
              </a:rPr>
              <a:t>pH1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Shutter : 1/6 s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ISO: </a:t>
            </a:r>
            <a:r>
              <a:rPr lang="en-US" altLang="zh-TW" dirty="0" smtClean="0">
                <a:cs typeface="Arial" pitchFamily="34" charset="0"/>
              </a:rPr>
              <a:t>1600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White balance: Shadow</a:t>
            </a:r>
            <a:endParaRPr lang="en-US" altLang="zh-TW" dirty="0" smtClean="0"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8" y="610133"/>
            <a:ext cx="5848894" cy="389926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01" y="610133"/>
            <a:ext cx="5848894" cy="38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9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496" y="5841811"/>
            <a:ext cx="280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Cell line: A549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Camera: CANON EOS 6D</a:t>
            </a:r>
          </a:p>
          <a:p>
            <a:r>
              <a:rPr lang="en-US" altLang="zh-TW" dirty="0">
                <a:solidFill>
                  <a:srgbClr val="FF0000"/>
                </a:solidFill>
                <a:cs typeface="Arial" pitchFamily="34" charset="0"/>
              </a:rPr>
              <a:t>Date: 2015 Nov. 4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119599" y="4509397"/>
            <a:ext cx="2766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Magnification: </a:t>
            </a:r>
            <a:r>
              <a:rPr lang="en-US" altLang="zh-TW" dirty="0" smtClean="0">
                <a:cs typeface="Arial" pitchFamily="34" charset="0"/>
              </a:rPr>
              <a:t>100X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Filter: </a:t>
            </a:r>
            <a:r>
              <a:rPr lang="en-US" altLang="zh-TW" dirty="0" smtClean="0">
                <a:cs typeface="Arial" pitchFamily="34" charset="0"/>
              </a:rPr>
              <a:t>pH1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Shutter : 1/6 s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ISO: </a:t>
            </a:r>
            <a:r>
              <a:rPr lang="en-US" altLang="zh-TW" dirty="0" smtClean="0">
                <a:cs typeface="Arial" pitchFamily="34" charset="0"/>
              </a:rPr>
              <a:t>1600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White balance: </a:t>
            </a:r>
            <a:r>
              <a:rPr lang="en-US" altLang="zh-TW" dirty="0" smtClean="0">
                <a:cs typeface="Arial" pitchFamily="34" charset="0"/>
              </a:rPr>
              <a:t>Fluorescent</a:t>
            </a:r>
            <a:endParaRPr lang="en-US" altLang="zh-TW" dirty="0">
              <a:cs typeface="Arial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53332" y="4509395"/>
            <a:ext cx="2492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Magnification: </a:t>
            </a:r>
            <a:r>
              <a:rPr lang="en-US" altLang="zh-TW" dirty="0" smtClean="0">
                <a:cs typeface="Arial" pitchFamily="34" charset="0"/>
              </a:rPr>
              <a:t>100X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Filter: </a:t>
            </a:r>
            <a:r>
              <a:rPr lang="en-US" altLang="zh-TW" dirty="0" smtClean="0">
                <a:cs typeface="Arial" pitchFamily="34" charset="0"/>
              </a:rPr>
              <a:t>pH1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Shutter : 1/6 s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ISO: </a:t>
            </a:r>
            <a:r>
              <a:rPr lang="en-US" altLang="zh-TW" dirty="0" smtClean="0">
                <a:cs typeface="Arial" pitchFamily="34" charset="0"/>
              </a:rPr>
              <a:t>1600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White balance: Tungsten</a:t>
            </a:r>
            <a:endParaRPr lang="en-US" altLang="zh-TW" dirty="0" smtClean="0">
              <a:cs typeface="Arial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8" y="610133"/>
            <a:ext cx="5848894" cy="38992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01" y="610133"/>
            <a:ext cx="5848894" cy="38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6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496" y="5841811"/>
            <a:ext cx="280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Cell line: A549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Camera: CANON EOS 6D</a:t>
            </a:r>
          </a:p>
          <a:p>
            <a:r>
              <a:rPr lang="en-US" altLang="zh-TW" dirty="0">
                <a:solidFill>
                  <a:srgbClr val="FF0000"/>
                </a:solidFill>
                <a:cs typeface="Arial" pitchFamily="34" charset="0"/>
              </a:rPr>
              <a:t>Date: 2015 Nov. 4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853332" y="4509395"/>
            <a:ext cx="2352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Magnification: </a:t>
            </a:r>
            <a:r>
              <a:rPr lang="en-US" altLang="zh-TW" dirty="0" smtClean="0">
                <a:cs typeface="Arial" pitchFamily="34" charset="0"/>
              </a:rPr>
              <a:t>100X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Filter: </a:t>
            </a:r>
            <a:r>
              <a:rPr lang="en-US" altLang="zh-TW" dirty="0" smtClean="0">
                <a:cs typeface="Arial" pitchFamily="34" charset="0"/>
              </a:rPr>
              <a:t>pH1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Shutter : 1/6 s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ISO: </a:t>
            </a:r>
            <a:r>
              <a:rPr lang="en-US" altLang="zh-TW" dirty="0" smtClean="0">
                <a:cs typeface="Arial" pitchFamily="34" charset="0"/>
              </a:rPr>
              <a:t>1600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White balance: Flash</a:t>
            </a:r>
            <a:endParaRPr lang="en-US" altLang="zh-TW" dirty="0" smtClean="0">
              <a:cs typeface="Arial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8" y="610133"/>
            <a:ext cx="5848894" cy="38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53332" y="4509395"/>
            <a:ext cx="2352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Magnification: </a:t>
            </a:r>
            <a:r>
              <a:rPr lang="en-US" altLang="zh-TW" dirty="0" smtClean="0">
                <a:cs typeface="Arial" pitchFamily="34" charset="0"/>
              </a:rPr>
              <a:t>100X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Filter: </a:t>
            </a:r>
            <a:r>
              <a:rPr lang="en-US" altLang="zh-TW" dirty="0" smtClean="0">
                <a:cs typeface="Arial" pitchFamily="34" charset="0"/>
              </a:rPr>
              <a:t>pH1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Shutter : 1/6 s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ISO: </a:t>
            </a:r>
            <a:r>
              <a:rPr lang="en-US" altLang="zh-TW" dirty="0" smtClean="0">
                <a:cs typeface="Arial" pitchFamily="34" charset="0"/>
              </a:rPr>
              <a:t>1600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White balance: Auto</a:t>
            </a:r>
            <a:endParaRPr lang="en-US" altLang="zh-TW" dirty="0" smtClean="0"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496" y="5841811"/>
            <a:ext cx="2803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Cell line: A549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Camera: CANON EOS 6D</a:t>
            </a:r>
          </a:p>
          <a:p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Date: 2015 </a:t>
            </a:r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Nov</a:t>
            </a:r>
            <a:r>
              <a:rPr lang="en-US" altLang="zh-TW" dirty="0" smtClean="0">
                <a:solidFill>
                  <a:srgbClr val="FF0000"/>
                </a:solidFill>
                <a:cs typeface="Arial" pitchFamily="34" charset="0"/>
              </a:rPr>
              <a:t>. </a:t>
            </a:r>
            <a:r>
              <a:rPr lang="en-US" altLang="zh-TW" dirty="0">
                <a:solidFill>
                  <a:srgbClr val="FF0000"/>
                </a:solidFill>
                <a:cs typeface="Arial" pitchFamily="34" charset="0"/>
              </a:rPr>
              <a:t>4</a:t>
            </a:r>
            <a:endParaRPr lang="en-US" altLang="zh-TW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" y="598935"/>
            <a:ext cx="5865691" cy="39104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119599" y="4509397"/>
            <a:ext cx="2352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Magnification: </a:t>
            </a:r>
            <a:r>
              <a:rPr lang="en-US" altLang="zh-TW" dirty="0" smtClean="0">
                <a:cs typeface="Arial" pitchFamily="34" charset="0"/>
              </a:rPr>
              <a:t>100X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Filter: </a:t>
            </a:r>
            <a:r>
              <a:rPr lang="en-US" altLang="zh-TW" dirty="0" smtClean="0">
                <a:cs typeface="Arial" pitchFamily="34" charset="0"/>
              </a:rPr>
              <a:t>pH1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Shutter : 1/6 s</a:t>
            </a:r>
          </a:p>
          <a:p>
            <a:pPr algn="ctr"/>
            <a:r>
              <a:rPr lang="en-US" altLang="zh-TW" dirty="0" smtClean="0">
                <a:cs typeface="Arial" pitchFamily="34" charset="0"/>
              </a:rPr>
              <a:t>ISO: </a:t>
            </a:r>
            <a:r>
              <a:rPr lang="en-US" altLang="zh-TW" dirty="0" smtClean="0">
                <a:cs typeface="Arial" pitchFamily="34" charset="0"/>
              </a:rPr>
              <a:t>1600</a:t>
            </a:r>
          </a:p>
          <a:p>
            <a:pPr algn="ctr"/>
            <a:r>
              <a:rPr lang="en-US" altLang="zh-TW" dirty="0">
                <a:cs typeface="Arial" pitchFamily="34" charset="0"/>
              </a:rPr>
              <a:t>White balance: </a:t>
            </a:r>
            <a:r>
              <a:rPr lang="en-US" altLang="zh-TW" dirty="0" smtClean="0">
                <a:cs typeface="Arial" pitchFamily="34" charset="0"/>
              </a:rPr>
              <a:t>Auto</a:t>
            </a:r>
            <a:endParaRPr lang="en-US" altLang="zh-TW" dirty="0">
              <a:cs typeface="Arial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87" y="598935"/>
            <a:ext cx="5865690" cy="39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1669" y="30475"/>
            <a:ext cx="509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Conclusion: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6023" y="740229"/>
            <a:ext cx="947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 smtClean="0">
                <a:cs typeface="Arial" pitchFamily="34" charset="0"/>
              </a:rPr>
              <a:t>此次</a:t>
            </a:r>
            <a:r>
              <a:rPr lang="en-US" altLang="zh-TW" sz="2400" dirty="0" smtClean="0">
                <a:cs typeface="Arial" pitchFamily="34" charset="0"/>
              </a:rPr>
              <a:t>A549</a:t>
            </a:r>
            <a:r>
              <a:rPr lang="zh-TW" altLang="en-US" sz="2400" dirty="0" smtClean="0">
                <a:cs typeface="Arial" pitchFamily="34" charset="0"/>
              </a:rPr>
              <a:t>貼附生長時間約為</a:t>
            </a:r>
            <a:r>
              <a:rPr lang="en-US" altLang="zh-TW" sz="2400" dirty="0" smtClean="0">
                <a:cs typeface="Arial" pitchFamily="34" charset="0"/>
              </a:rPr>
              <a:t>48</a:t>
            </a:r>
            <a:r>
              <a:rPr lang="zh-TW" altLang="en-US" sz="2400" dirty="0" smtClean="0">
                <a:cs typeface="Arial" pitchFamily="34" charset="0"/>
              </a:rPr>
              <a:t>小時。</a:t>
            </a:r>
            <a:endParaRPr lang="en-US" altLang="zh-TW" sz="2400" dirty="0" smtClean="0"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 smtClean="0">
                <a:cs typeface="Arial" pitchFamily="34" charset="0"/>
              </a:rPr>
              <a:t>曝光時間、</a:t>
            </a:r>
            <a:r>
              <a:rPr lang="zh-TW" altLang="en-US" sz="2400" dirty="0" smtClean="0">
                <a:cs typeface="Arial" pitchFamily="34" charset="0"/>
              </a:rPr>
              <a:t>光圈、外部光源等等全部</a:t>
            </a:r>
            <a:r>
              <a:rPr lang="zh-TW" altLang="en-US" sz="2400" dirty="0">
                <a:cs typeface="Arial" pitchFamily="34" charset="0"/>
              </a:rPr>
              <a:t>固定</a:t>
            </a:r>
            <a:r>
              <a:rPr lang="zh-TW" altLang="en-US" sz="2400" dirty="0" smtClean="0">
                <a:cs typeface="Arial" pitchFamily="34" charset="0"/>
              </a:rPr>
              <a:t>不變</a:t>
            </a:r>
            <a:r>
              <a:rPr lang="zh-TW" altLang="en-US" sz="2400" dirty="0" smtClean="0">
                <a:cs typeface="Arial" pitchFamily="34" charset="0"/>
              </a:rPr>
              <a:t>。   </a:t>
            </a:r>
            <a:endParaRPr lang="en-US" altLang="zh-TW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9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265</Words>
  <Application>Microsoft Office PowerPoint</Application>
  <PresentationFormat>寬螢幕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Leon.Chiang</dc:creator>
  <cp:lastModifiedBy>Leon.Chiang</cp:lastModifiedBy>
  <cp:revision>57</cp:revision>
  <dcterms:created xsi:type="dcterms:W3CDTF">2015-10-13T02:38:38Z</dcterms:created>
  <dcterms:modified xsi:type="dcterms:W3CDTF">2015-11-05T10:35:32Z</dcterms:modified>
</cp:coreProperties>
</file>