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46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83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00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524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13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16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5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18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75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E709-5733-4F5D-871A-177C29E85CC8}" type="datetimeFigureOut">
              <a:rPr lang="zh-TW" altLang="en-US" smtClean="0"/>
              <a:t>2016/3/23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024D5-6847-40D8-B4A5-734874AB2C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49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290486" y="1024288"/>
            <a:ext cx="2578571" cy="255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19017" y="1047597"/>
            <a:ext cx="2578571" cy="255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15" y="1024288"/>
            <a:ext cx="2578571" cy="2028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486" y="1024288"/>
            <a:ext cx="2592775" cy="2028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135616" y="1024288"/>
            <a:ext cx="2578571" cy="255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290486" y="4117596"/>
            <a:ext cx="2578571" cy="255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711915" y="4117596"/>
            <a:ext cx="2578571" cy="255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135616" y="4117596"/>
            <a:ext cx="2578571" cy="2559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668993" y="3133582"/>
            <a:ext cx="2085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C2: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Confluency</a:t>
            </a:r>
            <a:endParaRPr lang="en-US" altLang="zh-TW" sz="16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201665" y="1024288"/>
            <a:ext cx="681596" cy="392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160475" y="1052408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0" i="0" dirty="0" smtClean="0">
                <a:solidFill>
                  <a:schemeClr val="bg1"/>
                </a:solidFill>
                <a:effectLst/>
              </a:rPr>
              <a:t>26.32%</a:t>
            </a:r>
            <a:endParaRPr lang="en-US" altLang="zh-TW" sz="1600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92414" y="1024288"/>
            <a:ext cx="681596" cy="392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666556" y="1051321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0" i="0" dirty="0" smtClean="0">
                <a:solidFill>
                  <a:schemeClr val="bg1"/>
                </a:solidFill>
                <a:effectLst/>
              </a:rPr>
              <a:t>436</a:t>
            </a:r>
            <a:endParaRPr lang="en-US" altLang="zh-TW" sz="1600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44" y="1024288"/>
            <a:ext cx="2578571" cy="2028750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216704" y="3148971"/>
            <a:ext cx="1571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C1: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Count</a:t>
            </a:r>
            <a:endParaRPr lang="en-US" altLang="zh-TW" sz="16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65824" y="3167844"/>
            <a:ext cx="21948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A: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Angiogenesis</a:t>
            </a:r>
            <a:endParaRPr lang="en-US" altLang="zh-TW" sz="16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31455" y="1024288"/>
            <a:ext cx="681596" cy="392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116335" y="1042481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i="0" dirty="0" smtClean="0">
                <a:solidFill>
                  <a:schemeClr val="bg1"/>
                </a:solidFill>
                <a:effectLst/>
              </a:rPr>
              <a:t>27</a:t>
            </a:r>
            <a:endParaRPr lang="en-US" altLang="zh-TW" sz="16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60501" y="6245939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S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Selection</a:t>
            </a:r>
            <a:endParaRPr lang="en-US" altLang="zh-TW" sz="16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510" y="4134073"/>
            <a:ext cx="2458726" cy="2028750"/>
          </a:xfrm>
          <a:prstGeom prst="rect">
            <a:avLst/>
          </a:prstGeom>
        </p:spPr>
      </p:pic>
      <p:pic>
        <p:nvPicPr>
          <p:cNvPr id="1028" name="Picture 4" descr="http://cellm1.hotdogee.com/media/cellm/task/dfc619613114d778e63b52b912ebf88e/dfc619613114d778e63b52b912ebf88e_ou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83" y="4134073"/>
            <a:ext cx="2570332" cy="196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/>
          <p:cNvSpPr/>
          <p:nvPr/>
        </p:nvSpPr>
        <p:spPr>
          <a:xfrm>
            <a:off x="2095307" y="6229463"/>
            <a:ext cx="27350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M1: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i="0" dirty="0" err="1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Transwell</a:t>
            </a:r>
            <a:r>
              <a:rPr lang="en-US" altLang="zh-TW" sz="105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Migration Assay</a:t>
            </a:r>
            <a:endParaRPr lang="en-US" altLang="zh-TW" sz="105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2096" y="3398792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0" i="0" dirty="0" smtClean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endParaRPr lang="en-US" altLang="zh-TW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030319" y="4115259"/>
            <a:ext cx="681596" cy="392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3974026" y="4139973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i="0" dirty="0" smtClean="0">
                <a:solidFill>
                  <a:schemeClr val="bg1"/>
                </a:solidFill>
                <a:effectLst/>
              </a:rPr>
              <a:t>24.96%</a:t>
            </a:r>
            <a:endParaRPr lang="en-US" altLang="zh-TW" sz="1600" b="1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493" y="4127533"/>
            <a:ext cx="1957617" cy="2025522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6305514" y="4134073"/>
            <a:ext cx="681596" cy="3926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/>
          <p:cNvSpPr/>
          <p:nvPr/>
        </p:nvSpPr>
        <p:spPr>
          <a:xfrm>
            <a:off x="6249221" y="4158787"/>
            <a:ext cx="8050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i="0" dirty="0" smtClean="0">
                <a:solidFill>
                  <a:schemeClr val="bg1"/>
                </a:solidFill>
                <a:effectLst/>
              </a:rPr>
              <a:t>25.42%</a:t>
            </a:r>
            <a:endParaRPr lang="en-US" altLang="zh-TW" sz="1600" b="1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2053" y="168844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 err="1" smtClean="0"/>
              <a:t>HiDOS</a:t>
            </a:r>
            <a:r>
              <a:rPr lang="en-US" altLang="zh-TW" sz="3600" b="1" dirty="0" smtClean="0"/>
              <a:t> Cell Cloud</a:t>
            </a:r>
            <a:endParaRPr lang="zh-TW" altLang="en-US" sz="3600" b="1" dirty="0"/>
          </a:p>
        </p:txBody>
      </p:sp>
      <p:sp>
        <p:nvSpPr>
          <p:cNvPr id="39" name="矩形 38"/>
          <p:cNvSpPr/>
          <p:nvPr/>
        </p:nvSpPr>
        <p:spPr>
          <a:xfrm>
            <a:off x="5006612" y="6245633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M2: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i="0" dirty="0" smtClean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Migration</a:t>
            </a:r>
            <a:endParaRPr lang="en-US" altLang="zh-TW" sz="1600" b="1" i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18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</Words>
  <Application>Microsoft Office PowerPoint</Application>
  <PresentationFormat>寬螢幕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Helvetica Neue</vt:lpstr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Mark.Liu</dc:creator>
  <cp:lastModifiedBy>Mark.Liu</cp:lastModifiedBy>
  <cp:revision>5</cp:revision>
  <dcterms:created xsi:type="dcterms:W3CDTF">2016-03-23T09:49:13Z</dcterms:created>
  <dcterms:modified xsi:type="dcterms:W3CDTF">2016-03-23T10:18:30Z</dcterms:modified>
</cp:coreProperties>
</file>