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DED"/>
    <a:srgbClr val="5C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5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6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4AF0-44B1-490C-A6AD-9066F0320300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6A7C-2184-46AB-9A63-46678FE3E7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3844500" y="2041825"/>
            <a:ext cx="3661200" cy="2168435"/>
            <a:chOff x="3844500" y="2041825"/>
            <a:chExt cx="3661200" cy="2168435"/>
          </a:xfrm>
        </p:grpSpPr>
        <p:sp>
          <p:nvSpPr>
            <p:cNvPr id="21" name="Freihandform 20"/>
            <p:cNvSpPr/>
            <p:nvPr/>
          </p:nvSpPr>
          <p:spPr>
            <a:xfrm>
              <a:off x="3844500" y="2041825"/>
              <a:ext cx="3661200" cy="2168435"/>
            </a:xfrm>
            <a:custGeom>
              <a:avLst/>
              <a:gdLst>
                <a:gd name="connsiteX0" fmla="*/ 363556 w 3661200"/>
                <a:gd name="connsiteY0" fmla="*/ 0 h 2168435"/>
                <a:gd name="connsiteX1" fmla="*/ 3297576 w 3661200"/>
                <a:gd name="connsiteY1" fmla="*/ 0 h 2168435"/>
                <a:gd name="connsiteX2" fmla="*/ 3297527 w 3661200"/>
                <a:gd name="connsiteY2" fmla="*/ 477 h 2168435"/>
                <a:gd name="connsiteX3" fmla="*/ 3589809 w 3661200"/>
                <a:gd name="connsiteY3" fmla="*/ 351915 h 2168435"/>
                <a:gd name="connsiteX4" fmla="*/ 3661200 w 3661200"/>
                <a:gd name="connsiteY4" fmla="*/ 358968 h 2168435"/>
                <a:gd name="connsiteX5" fmla="*/ 3661200 w 3661200"/>
                <a:gd name="connsiteY5" fmla="*/ 1808133 h 2168435"/>
                <a:gd name="connsiteX6" fmla="*/ 3589808 w 3661200"/>
                <a:gd name="connsiteY6" fmla="*/ 1815186 h 2168435"/>
                <a:gd name="connsiteX7" fmla="*/ 3297526 w 3661200"/>
                <a:gd name="connsiteY7" fmla="*/ 2166624 h 2168435"/>
                <a:gd name="connsiteX8" fmla="*/ 3297713 w 3661200"/>
                <a:gd name="connsiteY8" fmla="*/ 2168435 h 2168435"/>
                <a:gd name="connsiteX9" fmla="*/ 365581 w 3661200"/>
                <a:gd name="connsiteY9" fmla="*/ 2168435 h 2168435"/>
                <a:gd name="connsiteX10" fmla="*/ 365686 w 3661200"/>
                <a:gd name="connsiteY10" fmla="*/ 2167415 h 2168435"/>
                <a:gd name="connsiteX11" fmla="*/ 73405 w 3661200"/>
                <a:gd name="connsiteY11" fmla="*/ 1815977 h 2168435"/>
                <a:gd name="connsiteX12" fmla="*/ 0 w 3661200"/>
                <a:gd name="connsiteY12" fmla="*/ 1808725 h 2168435"/>
                <a:gd name="connsiteX13" fmla="*/ 0 w 3661200"/>
                <a:gd name="connsiteY13" fmla="*/ 359665 h 2168435"/>
                <a:gd name="connsiteX14" fmla="*/ 71395 w 3661200"/>
                <a:gd name="connsiteY14" fmla="*/ 352612 h 2168435"/>
                <a:gd name="connsiteX15" fmla="*/ 363676 w 3661200"/>
                <a:gd name="connsiteY15" fmla="*/ 1174 h 216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61200" h="2168435">
                  <a:moveTo>
                    <a:pt x="363556" y="0"/>
                  </a:moveTo>
                  <a:lnTo>
                    <a:pt x="3297576" y="0"/>
                  </a:lnTo>
                  <a:lnTo>
                    <a:pt x="3297527" y="477"/>
                  </a:lnTo>
                  <a:cubicBezTo>
                    <a:pt x="3297527" y="173831"/>
                    <a:pt x="3423004" y="318465"/>
                    <a:pt x="3589809" y="351915"/>
                  </a:cubicBezTo>
                  <a:lnTo>
                    <a:pt x="3661200" y="358968"/>
                  </a:lnTo>
                  <a:lnTo>
                    <a:pt x="3661200" y="1808133"/>
                  </a:lnTo>
                  <a:lnTo>
                    <a:pt x="3589808" y="1815186"/>
                  </a:lnTo>
                  <a:cubicBezTo>
                    <a:pt x="3423003" y="1848636"/>
                    <a:pt x="3297526" y="1993270"/>
                    <a:pt x="3297526" y="2166624"/>
                  </a:cubicBezTo>
                  <a:lnTo>
                    <a:pt x="3297713" y="2168435"/>
                  </a:lnTo>
                  <a:lnTo>
                    <a:pt x="365581" y="2168435"/>
                  </a:lnTo>
                  <a:lnTo>
                    <a:pt x="365686" y="2167415"/>
                  </a:lnTo>
                  <a:cubicBezTo>
                    <a:pt x="365686" y="1994061"/>
                    <a:pt x="240209" y="1849427"/>
                    <a:pt x="73405" y="1815977"/>
                  </a:cubicBezTo>
                  <a:lnTo>
                    <a:pt x="0" y="1808725"/>
                  </a:lnTo>
                  <a:lnTo>
                    <a:pt x="0" y="359665"/>
                  </a:lnTo>
                  <a:lnTo>
                    <a:pt x="71395" y="352612"/>
                  </a:lnTo>
                  <a:cubicBezTo>
                    <a:pt x="238199" y="319162"/>
                    <a:pt x="363676" y="174528"/>
                    <a:pt x="363676" y="1174"/>
                  </a:cubicBezTo>
                  <a:close/>
                </a:path>
              </a:pathLst>
            </a:custGeom>
            <a:solidFill>
              <a:srgbClr val="5C6E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3937740" y="2133918"/>
              <a:ext cx="3474720" cy="1984248"/>
            </a:xfrm>
            <a:custGeom>
              <a:avLst/>
              <a:gdLst>
                <a:gd name="connsiteX0" fmla="*/ 363556 w 3661200"/>
                <a:gd name="connsiteY0" fmla="*/ 0 h 2168435"/>
                <a:gd name="connsiteX1" fmla="*/ 3297576 w 3661200"/>
                <a:gd name="connsiteY1" fmla="*/ 0 h 2168435"/>
                <a:gd name="connsiteX2" fmla="*/ 3297527 w 3661200"/>
                <a:gd name="connsiteY2" fmla="*/ 477 h 2168435"/>
                <a:gd name="connsiteX3" fmla="*/ 3589809 w 3661200"/>
                <a:gd name="connsiteY3" fmla="*/ 351915 h 2168435"/>
                <a:gd name="connsiteX4" fmla="*/ 3661200 w 3661200"/>
                <a:gd name="connsiteY4" fmla="*/ 358968 h 2168435"/>
                <a:gd name="connsiteX5" fmla="*/ 3661200 w 3661200"/>
                <a:gd name="connsiteY5" fmla="*/ 1808133 h 2168435"/>
                <a:gd name="connsiteX6" fmla="*/ 3589808 w 3661200"/>
                <a:gd name="connsiteY6" fmla="*/ 1815186 h 2168435"/>
                <a:gd name="connsiteX7" fmla="*/ 3297526 w 3661200"/>
                <a:gd name="connsiteY7" fmla="*/ 2166624 h 2168435"/>
                <a:gd name="connsiteX8" fmla="*/ 3297713 w 3661200"/>
                <a:gd name="connsiteY8" fmla="*/ 2168435 h 2168435"/>
                <a:gd name="connsiteX9" fmla="*/ 365581 w 3661200"/>
                <a:gd name="connsiteY9" fmla="*/ 2168435 h 2168435"/>
                <a:gd name="connsiteX10" fmla="*/ 365686 w 3661200"/>
                <a:gd name="connsiteY10" fmla="*/ 2167415 h 2168435"/>
                <a:gd name="connsiteX11" fmla="*/ 73405 w 3661200"/>
                <a:gd name="connsiteY11" fmla="*/ 1815977 h 2168435"/>
                <a:gd name="connsiteX12" fmla="*/ 0 w 3661200"/>
                <a:gd name="connsiteY12" fmla="*/ 1808725 h 2168435"/>
                <a:gd name="connsiteX13" fmla="*/ 0 w 3661200"/>
                <a:gd name="connsiteY13" fmla="*/ 359665 h 2168435"/>
                <a:gd name="connsiteX14" fmla="*/ 71395 w 3661200"/>
                <a:gd name="connsiteY14" fmla="*/ 352612 h 2168435"/>
                <a:gd name="connsiteX15" fmla="*/ 363676 w 3661200"/>
                <a:gd name="connsiteY15" fmla="*/ 1174 h 216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61200" h="2168435">
                  <a:moveTo>
                    <a:pt x="363556" y="0"/>
                  </a:moveTo>
                  <a:lnTo>
                    <a:pt x="3297576" y="0"/>
                  </a:lnTo>
                  <a:lnTo>
                    <a:pt x="3297527" y="477"/>
                  </a:lnTo>
                  <a:cubicBezTo>
                    <a:pt x="3297527" y="173831"/>
                    <a:pt x="3423004" y="318465"/>
                    <a:pt x="3589809" y="351915"/>
                  </a:cubicBezTo>
                  <a:lnTo>
                    <a:pt x="3661200" y="358968"/>
                  </a:lnTo>
                  <a:lnTo>
                    <a:pt x="3661200" y="1808133"/>
                  </a:lnTo>
                  <a:lnTo>
                    <a:pt x="3589808" y="1815186"/>
                  </a:lnTo>
                  <a:cubicBezTo>
                    <a:pt x="3423003" y="1848636"/>
                    <a:pt x="3297526" y="1993270"/>
                    <a:pt x="3297526" y="2166624"/>
                  </a:cubicBezTo>
                  <a:lnTo>
                    <a:pt x="3297713" y="2168435"/>
                  </a:lnTo>
                  <a:lnTo>
                    <a:pt x="365581" y="2168435"/>
                  </a:lnTo>
                  <a:lnTo>
                    <a:pt x="365686" y="2167415"/>
                  </a:lnTo>
                  <a:cubicBezTo>
                    <a:pt x="365686" y="1994061"/>
                    <a:pt x="240209" y="1849427"/>
                    <a:pt x="73405" y="1815977"/>
                  </a:cubicBezTo>
                  <a:lnTo>
                    <a:pt x="0" y="1808725"/>
                  </a:lnTo>
                  <a:lnTo>
                    <a:pt x="0" y="359665"/>
                  </a:lnTo>
                  <a:lnTo>
                    <a:pt x="71395" y="352612"/>
                  </a:lnTo>
                  <a:cubicBezTo>
                    <a:pt x="238199" y="319162"/>
                    <a:pt x="363676" y="174528"/>
                    <a:pt x="363676" y="1174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0" b="1" dirty="0" smtClean="0">
                  <a:solidFill>
                    <a:srgbClr val="5C6E91"/>
                  </a:solidFill>
                  <a:latin typeface="Palace Script MT" panose="030303020206070C0B05" pitchFamily="66" charset="0"/>
                </a:rPr>
                <a:t>Grand Hotel Mama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5074363" y="2328863"/>
              <a:ext cx="120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C6E91"/>
                  </a:solidFill>
                </a:rPr>
                <a:t>☆☆☆☆</a:t>
              </a:r>
              <a:r>
                <a:rPr lang="en-US" b="1" dirty="0">
                  <a:solidFill>
                    <a:srgbClr val="5C6E91"/>
                  </a:solidFill>
                </a:rPr>
                <a:t>☆</a:t>
              </a:r>
              <a:endParaRPr lang="en-US" b="1" dirty="0">
                <a:solidFill>
                  <a:srgbClr val="5C6E9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4793666" y="2459756"/>
              <a:ext cx="300780" cy="107547"/>
            </a:xfrm>
            <a:custGeom>
              <a:avLst/>
              <a:gdLst>
                <a:gd name="connsiteX0" fmla="*/ 68763 w 632855"/>
                <a:gd name="connsiteY0" fmla="*/ 40253 h 155421"/>
                <a:gd name="connsiteX1" fmla="*/ 183 w 632855"/>
                <a:gd name="connsiteY1" fmla="*/ 85973 h 155421"/>
                <a:gd name="connsiteX2" fmla="*/ 53523 w 632855"/>
                <a:gd name="connsiteY2" fmla="*/ 154553 h 155421"/>
                <a:gd name="connsiteX3" fmla="*/ 190683 w 632855"/>
                <a:gd name="connsiteY3" fmla="*/ 116453 h 155421"/>
                <a:gd name="connsiteX4" fmla="*/ 541203 w 632855"/>
                <a:gd name="connsiteY4" fmla="*/ 2153 h 155421"/>
                <a:gd name="connsiteX5" fmla="*/ 632643 w 632855"/>
                <a:gd name="connsiteY5" fmla="*/ 47873 h 155421"/>
                <a:gd name="connsiteX6" fmla="*/ 564063 w 632855"/>
                <a:gd name="connsiteY6" fmla="*/ 124073 h 155421"/>
                <a:gd name="connsiteX7" fmla="*/ 487863 w 632855"/>
                <a:gd name="connsiteY7" fmla="*/ 93593 h 155421"/>
                <a:gd name="connsiteX8" fmla="*/ 510723 w 632855"/>
                <a:gd name="connsiteY8" fmla="*/ 63113 h 1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855" h="155421">
                  <a:moveTo>
                    <a:pt x="68763" y="40253"/>
                  </a:moveTo>
                  <a:cubicBezTo>
                    <a:pt x="35743" y="53588"/>
                    <a:pt x="2723" y="66923"/>
                    <a:pt x="183" y="85973"/>
                  </a:cubicBezTo>
                  <a:cubicBezTo>
                    <a:pt x="-2357" y="105023"/>
                    <a:pt x="21773" y="149473"/>
                    <a:pt x="53523" y="154553"/>
                  </a:cubicBezTo>
                  <a:cubicBezTo>
                    <a:pt x="85273" y="159633"/>
                    <a:pt x="109403" y="141853"/>
                    <a:pt x="190683" y="116453"/>
                  </a:cubicBezTo>
                  <a:cubicBezTo>
                    <a:pt x="271963" y="91053"/>
                    <a:pt x="467543" y="13583"/>
                    <a:pt x="541203" y="2153"/>
                  </a:cubicBezTo>
                  <a:cubicBezTo>
                    <a:pt x="614863" y="-9277"/>
                    <a:pt x="628833" y="27553"/>
                    <a:pt x="632643" y="47873"/>
                  </a:cubicBezTo>
                  <a:cubicBezTo>
                    <a:pt x="636453" y="68193"/>
                    <a:pt x="588193" y="116453"/>
                    <a:pt x="564063" y="124073"/>
                  </a:cubicBezTo>
                  <a:cubicBezTo>
                    <a:pt x="539933" y="131693"/>
                    <a:pt x="487863" y="93593"/>
                    <a:pt x="487863" y="93593"/>
                  </a:cubicBezTo>
                  <a:cubicBezTo>
                    <a:pt x="478973" y="83433"/>
                    <a:pt x="494848" y="73273"/>
                    <a:pt x="510723" y="63113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ihandform 22"/>
            <p:cNvSpPr/>
            <p:nvPr/>
          </p:nvSpPr>
          <p:spPr>
            <a:xfrm flipH="1">
              <a:off x="6255754" y="2459756"/>
              <a:ext cx="300780" cy="107547"/>
            </a:xfrm>
            <a:custGeom>
              <a:avLst/>
              <a:gdLst>
                <a:gd name="connsiteX0" fmla="*/ 68763 w 632855"/>
                <a:gd name="connsiteY0" fmla="*/ 40253 h 155421"/>
                <a:gd name="connsiteX1" fmla="*/ 183 w 632855"/>
                <a:gd name="connsiteY1" fmla="*/ 85973 h 155421"/>
                <a:gd name="connsiteX2" fmla="*/ 53523 w 632855"/>
                <a:gd name="connsiteY2" fmla="*/ 154553 h 155421"/>
                <a:gd name="connsiteX3" fmla="*/ 190683 w 632855"/>
                <a:gd name="connsiteY3" fmla="*/ 116453 h 155421"/>
                <a:gd name="connsiteX4" fmla="*/ 541203 w 632855"/>
                <a:gd name="connsiteY4" fmla="*/ 2153 h 155421"/>
                <a:gd name="connsiteX5" fmla="*/ 632643 w 632855"/>
                <a:gd name="connsiteY5" fmla="*/ 47873 h 155421"/>
                <a:gd name="connsiteX6" fmla="*/ 564063 w 632855"/>
                <a:gd name="connsiteY6" fmla="*/ 124073 h 155421"/>
                <a:gd name="connsiteX7" fmla="*/ 487863 w 632855"/>
                <a:gd name="connsiteY7" fmla="*/ 93593 h 155421"/>
                <a:gd name="connsiteX8" fmla="*/ 510723 w 632855"/>
                <a:gd name="connsiteY8" fmla="*/ 63113 h 15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855" h="155421">
                  <a:moveTo>
                    <a:pt x="68763" y="40253"/>
                  </a:moveTo>
                  <a:cubicBezTo>
                    <a:pt x="35743" y="53588"/>
                    <a:pt x="2723" y="66923"/>
                    <a:pt x="183" y="85973"/>
                  </a:cubicBezTo>
                  <a:cubicBezTo>
                    <a:pt x="-2357" y="105023"/>
                    <a:pt x="21773" y="149473"/>
                    <a:pt x="53523" y="154553"/>
                  </a:cubicBezTo>
                  <a:cubicBezTo>
                    <a:pt x="85273" y="159633"/>
                    <a:pt x="109403" y="141853"/>
                    <a:pt x="190683" y="116453"/>
                  </a:cubicBezTo>
                  <a:cubicBezTo>
                    <a:pt x="271963" y="91053"/>
                    <a:pt x="467543" y="13583"/>
                    <a:pt x="541203" y="2153"/>
                  </a:cubicBezTo>
                  <a:cubicBezTo>
                    <a:pt x="614863" y="-9277"/>
                    <a:pt x="628833" y="27553"/>
                    <a:pt x="632643" y="47873"/>
                  </a:cubicBezTo>
                  <a:cubicBezTo>
                    <a:pt x="636453" y="68193"/>
                    <a:pt x="588193" y="116453"/>
                    <a:pt x="564063" y="124073"/>
                  </a:cubicBezTo>
                  <a:cubicBezTo>
                    <a:pt x="539933" y="131693"/>
                    <a:pt x="487863" y="93593"/>
                    <a:pt x="487863" y="93593"/>
                  </a:cubicBezTo>
                  <a:cubicBezTo>
                    <a:pt x="478973" y="83433"/>
                    <a:pt x="494848" y="73273"/>
                    <a:pt x="510723" y="63113"/>
                  </a:cubicBezTo>
                </a:path>
              </a:pathLst>
            </a:custGeom>
            <a:noFill/>
            <a:ln w="19050">
              <a:solidFill>
                <a:srgbClr val="5C6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248625" y="3581400"/>
              <a:ext cx="285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5C6E91"/>
                  </a:solidFill>
                  <a:latin typeface="Gloucester MT Extra Condensed" panose="02030808020601010101" pitchFamily="18" charset="0"/>
                </a:rPr>
                <a:t>FREUNDLICHES PERSONAL UND HAUSMANNSKOST</a:t>
              </a:r>
              <a:endParaRPr lang="en-US" sz="1400" dirty="0">
                <a:solidFill>
                  <a:srgbClr val="5C6E91"/>
                </a:solidFill>
                <a:latin typeface="Gloucester MT Extra Condensed" panose="020308080206010101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2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Gloucester MT Extra Condensed</vt:lpstr>
      <vt:lpstr>Palace Script MT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11</cp:revision>
  <dcterms:created xsi:type="dcterms:W3CDTF">2020-11-12T17:53:58Z</dcterms:created>
  <dcterms:modified xsi:type="dcterms:W3CDTF">2020-11-12T22:16:39Z</dcterms:modified>
</cp:coreProperties>
</file>