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B267D-459C-41C6-B63F-4A351872918A}" v="12" dt="2022-04-07T14:43:01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asdijk, M. (Michel)" userId="7732f64e-af2a-45c9-8c26-c66b545419cb" providerId="ADAL" clId="{844B267D-459C-41C6-B63F-4A351872918A}"/>
    <pc:docChg chg="custSel modSld">
      <pc:chgData name="Maasdijk, M. (Michel)" userId="7732f64e-af2a-45c9-8c26-c66b545419cb" providerId="ADAL" clId="{844B267D-459C-41C6-B63F-4A351872918A}" dt="2022-04-07T14:44:02.227" v="373" actId="20577"/>
      <pc:docMkLst>
        <pc:docMk/>
      </pc:docMkLst>
      <pc:sldChg chg="modSp mod">
        <pc:chgData name="Maasdijk, M. (Michel)" userId="7732f64e-af2a-45c9-8c26-c66b545419cb" providerId="ADAL" clId="{844B267D-459C-41C6-B63F-4A351872918A}" dt="2022-04-05T12:11:01.975" v="291" actId="20577"/>
        <pc:sldMkLst>
          <pc:docMk/>
          <pc:sldMk cId="3081873146" sldId="256"/>
        </pc:sldMkLst>
        <pc:spChg chg="mod">
          <ac:chgData name="Maasdijk, M. (Michel)" userId="7732f64e-af2a-45c9-8c26-c66b545419cb" providerId="ADAL" clId="{844B267D-459C-41C6-B63F-4A351872918A}" dt="2022-04-05T12:11:01.975" v="291" actId="20577"/>
          <ac:spMkLst>
            <pc:docMk/>
            <pc:sldMk cId="3081873146" sldId="256"/>
            <ac:spMk id="2" creationId="{65249081-26BD-4344-B032-9AFBEF7A8AEB}"/>
          </ac:spMkLst>
        </pc:spChg>
      </pc:sldChg>
      <pc:sldChg chg="modSp mod">
        <pc:chgData name="Maasdijk, M. (Michel)" userId="7732f64e-af2a-45c9-8c26-c66b545419cb" providerId="ADAL" clId="{844B267D-459C-41C6-B63F-4A351872918A}" dt="2022-04-07T14:44:02.227" v="373" actId="20577"/>
        <pc:sldMkLst>
          <pc:docMk/>
          <pc:sldMk cId="3510568298" sldId="257"/>
        </pc:sldMkLst>
        <pc:spChg chg="mod">
          <ac:chgData name="Maasdijk, M. (Michel)" userId="7732f64e-af2a-45c9-8c26-c66b545419cb" providerId="ADAL" clId="{844B267D-459C-41C6-B63F-4A351872918A}" dt="2022-04-07T14:44:02.227" v="373" actId="20577"/>
          <ac:spMkLst>
            <pc:docMk/>
            <pc:sldMk cId="3510568298" sldId="257"/>
            <ac:spMk id="3" creationId="{3702ACD2-7240-42A3-9A6B-685E142DE296}"/>
          </ac:spMkLst>
        </pc:spChg>
      </pc:sldChg>
      <pc:sldChg chg="addSp delSp modSp mod delAnim modAnim">
        <pc:chgData name="Maasdijk, M. (Michel)" userId="7732f64e-af2a-45c9-8c26-c66b545419cb" providerId="ADAL" clId="{844B267D-459C-41C6-B63F-4A351872918A}" dt="2022-04-05T11:49:53.599" v="255" actId="167"/>
        <pc:sldMkLst>
          <pc:docMk/>
          <pc:sldMk cId="856733412" sldId="258"/>
        </pc:sldMkLst>
        <pc:spChg chg="add mod">
          <ac:chgData name="Maasdijk, M. (Michel)" userId="7732f64e-af2a-45c9-8c26-c66b545419cb" providerId="ADAL" clId="{844B267D-459C-41C6-B63F-4A351872918A}" dt="2022-04-05T11:48:42.075" v="248" actId="164"/>
          <ac:spMkLst>
            <pc:docMk/>
            <pc:sldMk cId="856733412" sldId="258"/>
            <ac:spMk id="5" creationId="{40374839-90D7-45C5-B67E-2316DB705404}"/>
          </ac:spMkLst>
        </pc:spChg>
        <pc:spChg chg="add mod">
          <ac:chgData name="Maasdijk, M. (Michel)" userId="7732f64e-af2a-45c9-8c26-c66b545419cb" providerId="ADAL" clId="{844B267D-459C-41C6-B63F-4A351872918A}" dt="2022-04-05T11:48:51.679" v="249" actId="164"/>
          <ac:spMkLst>
            <pc:docMk/>
            <pc:sldMk cId="856733412" sldId="258"/>
            <ac:spMk id="6" creationId="{936D9FBD-0959-4B06-BEE3-995559F5107C}"/>
          </ac:spMkLst>
        </pc:spChg>
        <pc:grpChg chg="add mod">
          <ac:chgData name="Maasdijk, M. (Michel)" userId="7732f64e-af2a-45c9-8c26-c66b545419cb" providerId="ADAL" clId="{844B267D-459C-41C6-B63F-4A351872918A}" dt="2022-04-05T11:48:42.075" v="248" actId="164"/>
          <ac:grpSpMkLst>
            <pc:docMk/>
            <pc:sldMk cId="856733412" sldId="258"/>
            <ac:grpSpMk id="13" creationId="{4215B592-B7B5-4873-97A4-6E986F2B7E4A}"/>
          </ac:grpSpMkLst>
        </pc:grpChg>
        <pc:grpChg chg="add mod">
          <ac:chgData name="Maasdijk, M. (Michel)" userId="7732f64e-af2a-45c9-8c26-c66b545419cb" providerId="ADAL" clId="{844B267D-459C-41C6-B63F-4A351872918A}" dt="2022-04-05T11:48:51.679" v="249" actId="164"/>
          <ac:grpSpMkLst>
            <pc:docMk/>
            <pc:sldMk cId="856733412" sldId="258"/>
            <ac:grpSpMk id="15" creationId="{23C11DFC-FB1E-4E8A-8160-87D4502500B8}"/>
          </ac:grpSpMkLst>
        </pc:grpChg>
        <pc:picChg chg="add mod ord">
          <ac:chgData name="Maasdijk, M. (Michel)" userId="7732f64e-af2a-45c9-8c26-c66b545419cb" providerId="ADAL" clId="{844B267D-459C-41C6-B63F-4A351872918A}" dt="2022-04-05T11:49:53.599" v="255" actId="167"/>
          <ac:picMkLst>
            <pc:docMk/>
            <pc:sldMk cId="856733412" sldId="258"/>
            <ac:picMk id="4" creationId="{8EBC92F8-5AC9-454D-B80C-844E792A85E8}"/>
          </ac:picMkLst>
        </pc:picChg>
        <pc:picChg chg="mod ord">
          <ac:chgData name="Maasdijk, M. (Michel)" userId="7732f64e-af2a-45c9-8c26-c66b545419cb" providerId="ADAL" clId="{844B267D-459C-41C6-B63F-4A351872918A}" dt="2022-04-05T11:44:05.589" v="51" actId="167"/>
          <ac:picMkLst>
            <pc:docMk/>
            <pc:sldMk cId="856733412" sldId="258"/>
            <ac:picMk id="10" creationId="{ED27F50E-8454-4ECA-97AF-718FFF8C81F9}"/>
          </ac:picMkLst>
        </pc:picChg>
        <pc:picChg chg="del">
          <ac:chgData name="Maasdijk, M. (Michel)" userId="7732f64e-af2a-45c9-8c26-c66b545419cb" providerId="ADAL" clId="{844B267D-459C-41C6-B63F-4A351872918A}" dt="2022-04-05T11:37:10.118" v="43" actId="478"/>
          <ac:picMkLst>
            <pc:docMk/>
            <pc:sldMk cId="856733412" sldId="258"/>
            <ac:picMk id="12" creationId="{6BD6D902-330D-4544-A280-F4AFF7A839A0}"/>
          </ac:picMkLst>
        </pc:picChg>
        <pc:picChg chg="del">
          <ac:chgData name="Maasdijk, M. (Michel)" userId="7732f64e-af2a-45c9-8c26-c66b545419cb" providerId="ADAL" clId="{844B267D-459C-41C6-B63F-4A351872918A}" dt="2022-04-05T11:37:08.030" v="42" actId="478"/>
          <ac:picMkLst>
            <pc:docMk/>
            <pc:sldMk cId="856733412" sldId="258"/>
            <ac:picMk id="14" creationId="{8C3C6F7F-860C-45AE-8C9A-0F5138531A95}"/>
          </ac:picMkLst>
        </pc:picChg>
        <pc:cxnChg chg="add mod">
          <ac:chgData name="Maasdijk, M. (Michel)" userId="7732f64e-af2a-45c9-8c26-c66b545419cb" providerId="ADAL" clId="{844B267D-459C-41C6-B63F-4A351872918A}" dt="2022-04-05T11:48:51.679" v="249" actId="164"/>
          <ac:cxnSpMkLst>
            <pc:docMk/>
            <pc:sldMk cId="856733412" sldId="258"/>
            <ac:cxnSpMk id="8" creationId="{9B46D39F-DD00-451B-81AB-2E5E2DD7FAC1}"/>
          </ac:cxnSpMkLst>
        </pc:cxnChg>
        <pc:cxnChg chg="add mod">
          <ac:chgData name="Maasdijk, M. (Michel)" userId="7732f64e-af2a-45c9-8c26-c66b545419cb" providerId="ADAL" clId="{844B267D-459C-41C6-B63F-4A351872918A}" dt="2022-04-05T11:48:42.075" v="248" actId="164"/>
          <ac:cxnSpMkLst>
            <pc:docMk/>
            <pc:sldMk cId="856733412" sldId="258"/>
            <ac:cxnSpMk id="11" creationId="{87BC419F-F3CC-4140-B09F-E67ED0D772EB}"/>
          </ac:cxnSpMkLst>
        </pc:cxnChg>
      </pc:sldChg>
      <pc:sldChg chg="modSp mod">
        <pc:chgData name="Maasdijk, M. (Michel)" userId="7732f64e-af2a-45c9-8c26-c66b545419cb" providerId="ADAL" clId="{844B267D-459C-41C6-B63F-4A351872918A}" dt="2022-04-05T11:50:55.159" v="256" actId="6549"/>
        <pc:sldMkLst>
          <pc:docMk/>
          <pc:sldMk cId="1409606880" sldId="259"/>
        </pc:sldMkLst>
        <pc:spChg chg="mod">
          <ac:chgData name="Maasdijk, M. (Michel)" userId="7732f64e-af2a-45c9-8c26-c66b545419cb" providerId="ADAL" clId="{844B267D-459C-41C6-B63F-4A351872918A}" dt="2022-04-05T11:50:55.159" v="256" actId="6549"/>
          <ac:spMkLst>
            <pc:docMk/>
            <pc:sldMk cId="1409606880" sldId="259"/>
            <ac:spMk id="7" creationId="{8DEA8923-3596-41DB-9809-8A8D684B9928}"/>
          </ac:spMkLst>
        </pc:spChg>
      </pc:sldChg>
      <pc:sldChg chg="modSp mod">
        <pc:chgData name="Maasdijk, M. (Michel)" userId="7732f64e-af2a-45c9-8c26-c66b545419cb" providerId="ADAL" clId="{844B267D-459C-41C6-B63F-4A351872918A}" dt="2022-04-05T11:53:08.888" v="258" actId="14826"/>
        <pc:sldMkLst>
          <pc:docMk/>
          <pc:sldMk cId="4070273662" sldId="260"/>
        </pc:sldMkLst>
        <pc:picChg chg="mod">
          <ac:chgData name="Maasdijk, M. (Michel)" userId="7732f64e-af2a-45c9-8c26-c66b545419cb" providerId="ADAL" clId="{844B267D-459C-41C6-B63F-4A351872918A}" dt="2022-04-05T11:53:08.888" v="258" actId="14826"/>
          <ac:picMkLst>
            <pc:docMk/>
            <pc:sldMk cId="4070273662" sldId="260"/>
            <ac:picMk id="12" creationId="{60E29877-FE98-41C9-A172-20669C43FC08}"/>
          </ac:picMkLst>
        </pc:picChg>
      </pc:sldChg>
      <pc:sldChg chg="modSp mod">
        <pc:chgData name="Maasdijk, M. (Michel)" userId="7732f64e-af2a-45c9-8c26-c66b545419cb" providerId="ADAL" clId="{844B267D-459C-41C6-B63F-4A351872918A}" dt="2022-04-05T11:55:16.624" v="259" actId="14826"/>
        <pc:sldMkLst>
          <pc:docMk/>
          <pc:sldMk cId="2227888517" sldId="263"/>
        </pc:sldMkLst>
        <pc:picChg chg="mod">
          <ac:chgData name="Maasdijk, M. (Michel)" userId="7732f64e-af2a-45c9-8c26-c66b545419cb" providerId="ADAL" clId="{844B267D-459C-41C6-B63F-4A351872918A}" dt="2022-04-05T11:55:16.624" v="259" actId="14826"/>
          <ac:picMkLst>
            <pc:docMk/>
            <pc:sldMk cId="2227888517" sldId="263"/>
            <ac:picMk id="6" creationId="{3409D597-E058-4D92-9A65-A35C3174DF88}"/>
          </ac:picMkLst>
        </pc:picChg>
      </pc:sldChg>
      <pc:sldChg chg="modSp mod">
        <pc:chgData name="Maasdijk, M. (Michel)" userId="7732f64e-af2a-45c9-8c26-c66b545419cb" providerId="ADAL" clId="{844B267D-459C-41C6-B63F-4A351872918A}" dt="2022-04-05T11:58:28.511" v="260" actId="14826"/>
        <pc:sldMkLst>
          <pc:docMk/>
          <pc:sldMk cId="2145300016" sldId="264"/>
        </pc:sldMkLst>
        <pc:picChg chg="mod">
          <ac:chgData name="Maasdijk, M. (Michel)" userId="7732f64e-af2a-45c9-8c26-c66b545419cb" providerId="ADAL" clId="{844B267D-459C-41C6-B63F-4A351872918A}" dt="2022-04-05T11:58:28.511" v="260" actId="14826"/>
          <ac:picMkLst>
            <pc:docMk/>
            <pc:sldMk cId="2145300016" sldId="264"/>
            <ac:picMk id="5" creationId="{F0310D60-780A-462A-BFFE-9DF5855648AE}"/>
          </ac:picMkLst>
        </pc:picChg>
      </pc:sldChg>
      <pc:sldChg chg="modSp mod">
        <pc:chgData name="Maasdijk, M. (Michel)" userId="7732f64e-af2a-45c9-8c26-c66b545419cb" providerId="ADAL" clId="{844B267D-459C-41C6-B63F-4A351872918A}" dt="2022-04-05T12:00:42.114" v="288" actId="1076"/>
        <pc:sldMkLst>
          <pc:docMk/>
          <pc:sldMk cId="482425783" sldId="265"/>
        </pc:sldMkLst>
        <pc:spChg chg="mod">
          <ac:chgData name="Maasdijk, M. (Michel)" userId="7732f64e-af2a-45c9-8c26-c66b545419cb" providerId="ADAL" clId="{844B267D-459C-41C6-B63F-4A351872918A}" dt="2022-04-05T11:59:14.518" v="284" actId="27636"/>
          <ac:spMkLst>
            <pc:docMk/>
            <pc:sldMk cId="482425783" sldId="265"/>
            <ac:spMk id="4" creationId="{A8737A59-8CA4-4548-AC0B-05C66759647E}"/>
          </ac:spMkLst>
        </pc:spChg>
        <pc:spChg chg="mod">
          <ac:chgData name="Maasdijk, M. (Michel)" userId="7732f64e-af2a-45c9-8c26-c66b545419cb" providerId="ADAL" clId="{844B267D-459C-41C6-B63F-4A351872918A}" dt="2022-04-05T12:00:42.114" v="288" actId="1076"/>
          <ac:spMkLst>
            <pc:docMk/>
            <pc:sldMk cId="482425783" sldId="265"/>
            <ac:spMk id="8" creationId="{277C8A5B-625B-4DCE-AF00-445891C1E840}"/>
          </ac:spMkLst>
        </pc:spChg>
        <pc:picChg chg="mod">
          <ac:chgData name="Maasdijk, M. (Michel)" userId="7732f64e-af2a-45c9-8c26-c66b545419cb" providerId="ADAL" clId="{844B267D-459C-41C6-B63F-4A351872918A}" dt="2022-04-05T12:00:25.251" v="285" actId="14826"/>
          <ac:picMkLst>
            <pc:docMk/>
            <pc:sldMk cId="482425783" sldId="265"/>
            <ac:picMk id="7" creationId="{D40EA08A-CC8F-4F24-ACB6-F883E3EBEBBF}"/>
          </ac:picMkLst>
        </pc:picChg>
      </pc:sldChg>
      <pc:sldChg chg="modSp mod">
        <pc:chgData name="Maasdijk, M. (Michel)" userId="7732f64e-af2a-45c9-8c26-c66b545419cb" providerId="ADAL" clId="{844B267D-459C-41C6-B63F-4A351872918A}" dt="2022-04-05T12:01:39.738" v="289" actId="14826"/>
        <pc:sldMkLst>
          <pc:docMk/>
          <pc:sldMk cId="2839831768" sldId="266"/>
        </pc:sldMkLst>
        <pc:picChg chg="mod">
          <ac:chgData name="Maasdijk, M. (Michel)" userId="7732f64e-af2a-45c9-8c26-c66b545419cb" providerId="ADAL" clId="{844B267D-459C-41C6-B63F-4A351872918A}" dt="2022-04-05T12:01:39.738" v="289" actId="14826"/>
          <ac:picMkLst>
            <pc:docMk/>
            <pc:sldMk cId="2839831768" sldId="266"/>
            <ac:picMk id="6" creationId="{34B61733-4CB5-458E-B630-1C2B67BCAE01}"/>
          </ac:picMkLst>
        </pc:picChg>
      </pc:sldChg>
      <pc:sldChg chg="modSp mod">
        <pc:chgData name="Maasdijk, M. (Michel)" userId="7732f64e-af2a-45c9-8c26-c66b545419cb" providerId="ADAL" clId="{844B267D-459C-41C6-B63F-4A351872918A}" dt="2022-04-05T12:04:02.751" v="290" actId="14826"/>
        <pc:sldMkLst>
          <pc:docMk/>
          <pc:sldMk cId="4102360087" sldId="267"/>
        </pc:sldMkLst>
        <pc:picChg chg="mod">
          <ac:chgData name="Maasdijk, M. (Michel)" userId="7732f64e-af2a-45c9-8c26-c66b545419cb" providerId="ADAL" clId="{844B267D-459C-41C6-B63F-4A351872918A}" dt="2022-04-05T12:04:02.751" v="290" actId="14826"/>
          <ac:picMkLst>
            <pc:docMk/>
            <pc:sldMk cId="4102360087" sldId="267"/>
            <ac:picMk id="4" creationId="{436E4511-8EFB-4DC2-BD8C-AE91582DA0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485E3-ECA1-4126-82E8-4C1C65160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803C8C-B60F-4AA8-8AA0-479654B5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B6F3CD-102C-4E3F-BA99-F9C85178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56DA-B69C-4E52-90CE-D565304DCF70}" type="datetimeFigureOut">
              <a:rPr lang="nl-NL" smtClean="0"/>
              <a:t>7-4-2022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8C75C4-8087-4CD0-B135-271B58AD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F4CAA5-7D30-48EA-A207-EADE5D8D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C8-6BDE-465D-819E-0FF1E46FC3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886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5DDB9-938B-4906-AFE9-68097F59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F1467AD-D812-415D-8104-BA6C5D621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E1EA7DF-ED85-46A7-8132-67B9B3DB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56DA-B69C-4E52-90CE-D565304DCF70}" type="datetimeFigureOut">
              <a:rPr lang="nl-NL" smtClean="0"/>
              <a:t>7-4-2022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4215BE-6970-49B8-9C64-2B158A01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EBC88FE-791B-4C53-B9A5-04AF1B71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C8-6BDE-465D-819E-0FF1E46FC3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473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91D3F8C-844C-4584-984F-7BCFFAAEE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77069FF-E8F0-47B8-8DB3-06549CBFF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C12A742-8B19-4D8B-93D0-ECA420DD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56DA-B69C-4E52-90CE-D565304DCF70}" type="datetimeFigureOut">
              <a:rPr lang="nl-NL" smtClean="0"/>
              <a:t>7-4-2022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96A76F-6EF1-4136-AB11-F1130046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DBF270-359A-4A12-9F46-7552624A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C8-6BDE-465D-819E-0FF1E46FC3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866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C509F-73E6-49F1-B6A0-EA9ABC79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0007FB-7C70-4F20-B1E2-1469429D4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B594A9A-9FBF-4943-B1BD-086E40A0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56DA-B69C-4E52-90CE-D565304DCF70}" type="datetimeFigureOut">
              <a:rPr lang="nl-NL" smtClean="0"/>
              <a:t>7-4-2022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9BA11C-22B8-4E75-B6C8-535562C8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50069C2-3620-4E4E-AF9E-6517A25B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C8-6BDE-465D-819E-0FF1E46FC3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636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0EECB-B7BB-417F-944B-33201FB6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834C0A5-A0C7-482F-8B5D-941B35602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4A310AF-0795-4EAC-9E9B-E9CDAE1C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56DA-B69C-4E52-90CE-D565304DCF70}" type="datetimeFigureOut">
              <a:rPr lang="nl-NL" smtClean="0"/>
              <a:t>7-4-2022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2118D7-327D-4965-B4E8-54046C31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3B7234-156E-479A-88BD-A766476E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C8-6BDE-465D-819E-0FF1E46FC3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582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4F8DFE-B88A-4567-B3F5-47F0CF0D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97C125-464F-4C10-8C9C-B0849503E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6A42663-544D-4310-8D0C-311756858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79ED50-9C70-4E56-BA16-B04651CC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56DA-B69C-4E52-90CE-D565304DCF70}" type="datetimeFigureOut">
              <a:rPr lang="nl-NL" smtClean="0"/>
              <a:t>7-4-2022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0A17202-5E07-468D-8BB3-D8EC3D23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31492C6-0087-45B9-BE45-35046A64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C8-6BDE-465D-819E-0FF1E46FC3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796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3E50B-FAB0-4E30-8749-42E9AD47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FA68C76-EE68-4AF2-830E-EF35FAB36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83FB64C-CE57-4CCE-9C78-C11D84E54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5DDAD6D-E1F4-421D-8856-23878CC44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4791844-89BB-4F01-9BC5-918337B84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D22E7B8-5489-4B35-95AC-DAA7BCDB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56DA-B69C-4E52-90CE-D565304DCF70}" type="datetimeFigureOut">
              <a:rPr lang="nl-NL" smtClean="0"/>
              <a:t>7-4-2022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4AF8717-ED23-4CF8-BE0D-ED677AF4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E601F3C-5A1F-477E-90B7-34305331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C8-6BDE-465D-819E-0FF1E46FC3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1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1C1ED-9A6C-4FE1-A549-52B54928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956E5A2-9603-45D3-98D4-3A9ECA6A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56DA-B69C-4E52-90CE-D565304DCF70}" type="datetimeFigureOut">
              <a:rPr lang="nl-NL" smtClean="0"/>
              <a:t>7-4-2022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D4868AB-C94E-42F2-B54A-F8A65DAD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3FD5AE2-4BF9-4CFA-AC8E-645098CA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C8-6BDE-465D-819E-0FF1E46FC3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083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3B81A5E-CD4D-407C-99DB-060E76A3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56DA-B69C-4E52-90CE-D565304DCF70}" type="datetimeFigureOut">
              <a:rPr lang="nl-NL" smtClean="0"/>
              <a:t>7-4-2022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A6DB060-2F12-4388-B765-C287E00A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3761EF2-DFDB-4524-A93C-5FC68780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C8-6BDE-465D-819E-0FF1E46FC3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321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04A21-3315-4BB1-96A9-A9B6121F8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B795F4-E599-4E8D-B771-3E6578C5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6BDD133-FD8C-4814-9670-3CBFF690E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7F44A76-74C3-45EB-BE97-A37BA0A2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56DA-B69C-4E52-90CE-D565304DCF70}" type="datetimeFigureOut">
              <a:rPr lang="nl-NL" smtClean="0"/>
              <a:t>7-4-2022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6692FCA-E403-4BE7-8389-85B2B9F7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526D764-565F-4356-A7F5-43E9BFD2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C8-6BDE-465D-819E-0FF1E46FC3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642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651AC-D550-4C71-B201-AEF81152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0EEB7A8-2CC4-44A0-800F-F4234C867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F99E5E9-8AC2-4D07-A343-696248FB3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7E32C7E-7857-4283-AAF8-C4A38C82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56DA-B69C-4E52-90CE-D565304DCF70}" type="datetimeFigureOut">
              <a:rPr lang="nl-NL" smtClean="0"/>
              <a:t>7-4-2022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12B4F12-E384-4CD0-8380-8EE0E6E3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7FF186F-7DF4-4293-9C69-4169DD4B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C8-6BDE-465D-819E-0FF1E46FC3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142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10D9298-881B-4BDE-A168-556D09FDF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3301B62-DC5F-4614-9144-E0B4E29C0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DB68EB5-4011-47CA-92F8-7308472ED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956DA-B69C-4E52-90CE-D565304DCF70}" type="datetimeFigureOut">
              <a:rPr lang="nl-NL" smtClean="0"/>
              <a:t>7-4-2022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895D1A-6163-4C61-8066-17EB9DFB0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0EDED0-E47D-4283-9465-055E16C6F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0AEC8-6BDE-465D-819E-0FF1E46FC3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555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anet.uu.nl/en/ICS/travel-reques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ignature.uu.nl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49081-26BD-4344-B032-9AFBEF7A8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826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fill the request form travel and accommodation expenses and upload it to ValidSign to get is signed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4ADCEE8A-4B49-497B-9BE1-5DCE20E873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187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0EC87-CDD3-4A65-953E-6774158E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Upload for signing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8737A59-8CA4-4548-AC0B-05C667596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After uploading the document, your name will be added to the recipients list. Now add 2 more recipients:</a:t>
            </a:r>
          </a:p>
          <a:p>
            <a:pPr marL="0" indent="0">
              <a:buNone/>
            </a:pPr>
            <a:r>
              <a:rPr lang="en-US" i="1" u="sng" dirty="0"/>
              <a:t>Your supervisor</a:t>
            </a:r>
          </a:p>
          <a:p>
            <a:pPr marL="0" indent="0">
              <a:buNone/>
            </a:pPr>
            <a:r>
              <a:rPr lang="en-US" i="1" u="sng" dirty="0"/>
              <a:t>Christina Verver-van Ek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Make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i="1" u="sng" dirty="0"/>
              <a:t>Set </a:t>
            </a:r>
            <a:r>
              <a:rPr lang="nl-NL" i="1" u="sng" dirty="0" err="1"/>
              <a:t>signing</a:t>
            </a:r>
            <a:r>
              <a:rPr lang="nl-NL" i="1" u="sng" dirty="0"/>
              <a:t> order</a:t>
            </a:r>
            <a:r>
              <a:rPr lang="nl-NL" dirty="0"/>
              <a:t> is </a:t>
            </a:r>
            <a:r>
              <a:rPr lang="nl-NL" dirty="0" err="1"/>
              <a:t>turned</a:t>
            </a:r>
            <a:r>
              <a:rPr lang="nl-NL" dirty="0"/>
              <a:t> </a:t>
            </a:r>
            <a:r>
              <a:rPr lang="nl-NL" b="1" dirty="0"/>
              <a:t>on </a:t>
            </a:r>
            <a:r>
              <a:rPr lang="nl-NL" dirty="0" err="1"/>
              <a:t>then</a:t>
            </a:r>
            <a:r>
              <a:rPr lang="nl-NL" dirty="0"/>
              <a:t> click </a:t>
            </a:r>
            <a:r>
              <a:rPr lang="nl-NL" i="1" u="sng" dirty="0"/>
              <a:t>NEXT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D40EA08A-CC8F-4F24-ACB6-F883E3EBEB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1238" y="1743603"/>
            <a:ext cx="4232562" cy="3928657"/>
          </a:xfrm>
        </p:spPr>
      </p:pic>
      <p:sp>
        <p:nvSpPr>
          <p:cNvPr id="8" name="Ovaal 7">
            <a:extLst>
              <a:ext uri="{FF2B5EF4-FFF2-40B4-BE49-F238E27FC236}">
                <a16:creationId xmlns:a16="http://schemas.microsoft.com/office/drawing/2014/main" id="{277C8A5B-625B-4DCE-AF00-445891C1E840}"/>
              </a:ext>
            </a:extLst>
          </p:cNvPr>
          <p:cNvSpPr/>
          <p:nvPr/>
        </p:nvSpPr>
        <p:spPr>
          <a:xfrm>
            <a:off x="8208819" y="4456386"/>
            <a:ext cx="735484" cy="3921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242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34B61733-4CB5-458E-B630-1C2B67BCA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43951" y="1628426"/>
            <a:ext cx="7893897" cy="47457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10EC87-CDD3-4A65-953E-6774158E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Step 4 Upload for signing</a:t>
            </a:r>
            <a:endParaRPr lang="nl-NL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10EC88BF-4435-4517-8F55-2BBE9CD02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28426"/>
            <a:ext cx="5181600" cy="4942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check if all</a:t>
            </a:r>
            <a:br>
              <a:rPr lang="en-US" dirty="0"/>
            </a:br>
            <a:r>
              <a:rPr lang="en-US" dirty="0"/>
              <a:t>recipients show</a:t>
            </a:r>
            <a:br>
              <a:rPr lang="en-US" dirty="0"/>
            </a:br>
            <a:r>
              <a:rPr lang="en-US" dirty="0"/>
              <a:t>correctly, then</a:t>
            </a:r>
            <a:br>
              <a:rPr lang="en-US" dirty="0"/>
            </a:br>
            <a:r>
              <a:rPr lang="en-US" dirty="0"/>
              <a:t>check if all fields</a:t>
            </a:r>
            <a:br>
              <a:rPr lang="nl-NL" dirty="0"/>
            </a:br>
            <a:r>
              <a:rPr lang="nl-NL" dirty="0"/>
              <a:t>are </a:t>
            </a:r>
            <a:r>
              <a:rPr lang="nl-NL" dirty="0" err="1"/>
              <a:t>placed</a:t>
            </a:r>
            <a:br>
              <a:rPr lang="nl-NL" dirty="0"/>
            </a:br>
            <a:r>
              <a:rPr lang="nl-NL" dirty="0" err="1"/>
              <a:t>correctly</a:t>
            </a:r>
            <a:r>
              <a:rPr lang="nl-NL" dirty="0"/>
              <a:t>.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they</a:t>
            </a:r>
            <a:br>
              <a:rPr lang="nl-NL" dirty="0"/>
            </a:br>
            <a:r>
              <a:rPr lang="nl-NL" dirty="0"/>
              <a:t>are: click the</a:t>
            </a:r>
            <a:br>
              <a:rPr lang="nl-NL" dirty="0"/>
            </a:br>
            <a:r>
              <a:rPr lang="nl-NL" i="1" u="sng" dirty="0"/>
              <a:t>SEND TO SIGN</a:t>
            </a:r>
            <a:br>
              <a:rPr lang="nl-NL" dirty="0"/>
            </a:br>
            <a:r>
              <a:rPr lang="nl-NL" dirty="0"/>
              <a:t>button. In the pop-</a:t>
            </a:r>
            <a:br>
              <a:rPr lang="nl-NL" dirty="0"/>
            </a:br>
            <a:r>
              <a:rPr lang="nl-NL" dirty="0"/>
              <a:t>up </a:t>
            </a:r>
            <a:r>
              <a:rPr lang="nl-NL" dirty="0" err="1"/>
              <a:t>confirm</a:t>
            </a:r>
            <a:r>
              <a:rPr lang="nl-NL" dirty="0"/>
              <a:t> </a:t>
            </a:r>
            <a:r>
              <a:rPr lang="nl-NL" dirty="0" err="1"/>
              <a:t>you</a:t>
            </a:r>
            <a:br>
              <a:rPr lang="nl-NL" dirty="0"/>
            </a:br>
            <a:r>
              <a:rPr lang="nl-NL" dirty="0"/>
              <a:t>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send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and</a:t>
            </a:r>
            <a:br>
              <a:rPr lang="nl-NL" dirty="0"/>
            </a:br>
            <a:r>
              <a:rPr lang="nl-NL" dirty="0"/>
              <a:t>start </a:t>
            </a:r>
            <a:r>
              <a:rPr lang="nl-NL" dirty="0" err="1"/>
              <a:t>signing</a:t>
            </a:r>
            <a:r>
              <a:rPr lang="nl-NL" dirty="0"/>
              <a:t> first.</a:t>
            </a:r>
            <a:endParaRPr lang="en-US" dirty="0"/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657DF0A3-AF05-4E2E-9822-F35191EE86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983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0EC87-CDD3-4A65-953E-6774158E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Step 5 Signing</a:t>
            </a:r>
            <a:endParaRPr lang="nl-NL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10EC88BF-4435-4517-8F55-2BBE9CD02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28426"/>
            <a:ext cx="10515600" cy="1515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just have to</a:t>
            </a:r>
            <a:r>
              <a:rPr lang="nl-NL" dirty="0"/>
              <a:t> click the </a:t>
            </a:r>
            <a:r>
              <a:rPr lang="nl-NL" i="1" u="sng" dirty="0"/>
              <a:t>Click </a:t>
            </a:r>
            <a:r>
              <a:rPr lang="nl-NL" i="1" u="sng" dirty="0" err="1"/>
              <a:t>to</a:t>
            </a:r>
            <a:r>
              <a:rPr lang="nl-NL" i="1" u="sng" dirty="0"/>
              <a:t> </a:t>
            </a:r>
            <a:r>
              <a:rPr lang="nl-NL" i="1" u="sng" dirty="0" err="1"/>
              <a:t>Sign</a:t>
            </a:r>
            <a:r>
              <a:rPr lang="nl-NL" dirty="0"/>
              <a:t> button. The </a:t>
            </a:r>
            <a:r>
              <a:rPr lang="nl-NL" dirty="0" err="1"/>
              <a:t>Signing</a:t>
            </a:r>
            <a:r>
              <a:rPr lang="nl-NL" dirty="0"/>
              <a:t> Date field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filled</a:t>
            </a:r>
            <a:r>
              <a:rPr lang="nl-NL" dirty="0"/>
              <a:t> </a:t>
            </a:r>
            <a:r>
              <a:rPr lang="nl-NL" dirty="0" err="1"/>
              <a:t>automatically</a:t>
            </a:r>
            <a:r>
              <a:rPr lang="nl-NL" dirty="0"/>
              <a:t>.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have </a:t>
            </a:r>
            <a:r>
              <a:rPr lang="nl-NL" dirty="0" err="1"/>
              <a:t>clicked</a:t>
            </a:r>
            <a:r>
              <a:rPr lang="nl-NL" dirty="0"/>
              <a:t>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confirm</a:t>
            </a:r>
            <a:r>
              <a:rPr lang="nl-NL" dirty="0"/>
              <a:t> or review the document.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confirm</a:t>
            </a:r>
            <a:r>
              <a:rPr lang="nl-NL" dirty="0"/>
              <a:t>, the next </a:t>
            </a:r>
            <a:r>
              <a:rPr lang="nl-NL" dirty="0" err="1"/>
              <a:t>recipient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notified</a:t>
            </a:r>
            <a:r>
              <a:rPr lang="nl-NL" dirty="0"/>
              <a:t>.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36E4511-8EFB-4DC2-BD8C-AE91582DA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3101" y="3143477"/>
            <a:ext cx="5045798" cy="303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6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0EC87-CDD3-4A65-953E-6774158E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Step 5 Signing</a:t>
            </a:r>
            <a:endParaRPr lang="nl-NL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10EC88BF-4435-4517-8F55-2BBE9CD02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28426"/>
            <a:ext cx="10515600" cy="4864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everyone has accepted the application form, an email will be send to all signers.</a:t>
            </a:r>
          </a:p>
          <a:p>
            <a:pPr marL="0" indent="0">
              <a:buNone/>
            </a:pPr>
            <a:r>
              <a:rPr lang="en-US" dirty="0"/>
              <a:t>The transaction can be found under </a:t>
            </a:r>
            <a:r>
              <a:rPr lang="en-US" i="1" u="sng" dirty="0"/>
              <a:t>Dashboard</a:t>
            </a:r>
            <a:r>
              <a:rPr lang="en-US" dirty="0"/>
              <a:t> or under </a:t>
            </a:r>
            <a:r>
              <a:rPr lang="en-US" i="1" u="sng" dirty="0"/>
              <a:t>Transactions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Note: completed transactions will be deleted after 90 days, so archive a copy in your UU OneDrive.</a:t>
            </a:r>
          </a:p>
        </p:txBody>
      </p:sp>
    </p:spTree>
    <p:extLst>
      <p:ext uri="{BB962C8B-B14F-4D97-AF65-F5344CB8AC3E}">
        <p14:creationId xmlns:p14="http://schemas.microsoft.com/office/powerpoint/2010/main" val="33602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0EC87-CDD3-4A65-953E-6774158E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Getting the form (as XLSX)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02ACD2-7240-42A3-9A6B-685E142DE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ICS website </a:t>
            </a:r>
            <a:r>
              <a:rPr lang="en-US" dirty="0">
                <a:hlinkClick r:id="rId3"/>
              </a:rPr>
              <a:t>https://intranet.uu.nl/en/ICS/travel-request</a:t>
            </a:r>
            <a:r>
              <a:rPr lang="en-US" dirty="0"/>
              <a:t> and find the Travel Application form.</a:t>
            </a:r>
          </a:p>
          <a:p>
            <a:r>
              <a:rPr lang="en-US" dirty="0"/>
              <a:t>Download it to your pc and open the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only fill the yellow-colored fields and leave the other ones:</a:t>
            </a:r>
            <a:br>
              <a:rPr lang="en-US" dirty="0"/>
            </a:br>
            <a:r>
              <a:rPr lang="en-US" dirty="0"/>
              <a:t>the signature and signature date fields are set up to automatically be created when uploading the final PDF to ValidSign.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056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8EBC92F8-5AC9-454D-B80C-844E792A8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394" y="1376925"/>
            <a:ext cx="8703214" cy="5248738"/>
          </a:xfrm>
          <a:prstGeom prst="rect">
            <a:avLst/>
          </a:prstGeom>
        </p:spPr>
      </p:pic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ED27F50E-8454-4ECA-97AF-718FFF8C8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4394" y="1376925"/>
            <a:ext cx="8703212" cy="5248738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10EC87-CDD3-4A65-953E-6774158E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Fill in the form</a:t>
            </a:r>
            <a:endParaRPr lang="nl-NL" dirty="0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23C11DFC-FB1E-4E8A-8160-87D4502500B8}"/>
              </a:ext>
            </a:extLst>
          </p:cNvPr>
          <p:cNvGrpSpPr/>
          <p:nvPr/>
        </p:nvGrpSpPr>
        <p:grpSpPr>
          <a:xfrm>
            <a:off x="3846786" y="5364130"/>
            <a:ext cx="5154592" cy="923330"/>
            <a:chOff x="3846786" y="5364130"/>
            <a:chExt cx="5154592" cy="923330"/>
          </a:xfrm>
        </p:grpSpPr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936D9FBD-0959-4B06-BEE3-995559F5107C}"/>
                </a:ext>
              </a:extLst>
            </p:cNvPr>
            <p:cNvSpPr txBox="1"/>
            <p:nvPr/>
          </p:nvSpPr>
          <p:spPr>
            <a:xfrm>
              <a:off x="6108920" y="5364130"/>
              <a:ext cx="289245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name of the supervisor</a:t>
              </a:r>
              <a:br>
                <a:rPr lang="en-US" dirty="0"/>
              </a:br>
              <a:r>
                <a:rPr lang="en-US" dirty="0"/>
                <a:t>will be filled based on the</a:t>
              </a:r>
              <a:br>
                <a:rPr lang="en-US" dirty="0"/>
              </a:br>
              <a:r>
                <a:rPr lang="en-US" dirty="0"/>
                <a:t>cell value “Name supervisor”</a:t>
              </a:r>
              <a:endParaRPr lang="nl-NL" dirty="0"/>
            </a:p>
          </p:txBody>
        </p:sp>
        <p:cxnSp>
          <p:nvCxnSpPr>
            <p:cNvPr id="8" name="Rechte verbindingslijn met pijl 7">
              <a:extLst>
                <a:ext uri="{FF2B5EF4-FFF2-40B4-BE49-F238E27FC236}">
                  <a16:creationId xmlns:a16="http://schemas.microsoft.com/office/drawing/2014/main" id="{9B46D39F-DD00-451B-81AB-2E5E2DD7FAC1}"/>
                </a:ext>
              </a:extLst>
            </p:cNvPr>
            <p:cNvCxnSpPr/>
            <p:nvPr/>
          </p:nvCxnSpPr>
          <p:spPr>
            <a:xfrm flipH="1">
              <a:off x="3846786" y="5843752"/>
              <a:ext cx="224921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ep 12">
            <a:extLst>
              <a:ext uri="{FF2B5EF4-FFF2-40B4-BE49-F238E27FC236}">
                <a16:creationId xmlns:a16="http://schemas.microsoft.com/office/drawing/2014/main" id="{4215B592-B7B5-4873-97A4-6E986F2B7E4A}"/>
              </a:ext>
            </a:extLst>
          </p:cNvPr>
          <p:cNvGrpSpPr/>
          <p:nvPr/>
        </p:nvGrpSpPr>
        <p:grpSpPr>
          <a:xfrm>
            <a:off x="5244662" y="3429000"/>
            <a:ext cx="3561311" cy="1437290"/>
            <a:chOff x="5244662" y="3429000"/>
            <a:chExt cx="3561311" cy="1437290"/>
          </a:xfrm>
        </p:grpSpPr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40374839-90D7-45C5-B67E-2316DB705404}"/>
                </a:ext>
              </a:extLst>
            </p:cNvPr>
            <p:cNvSpPr txBox="1"/>
            <p:nvPr/>
          </p:nvSpPr>
          <p:spPr>
            <a:xfrm>
              <a:off x="6096000" y="3429000"/>
              <a:ext cx="27099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Just fill in the costs</a:t>
              </a:r>
              <a:br>
                <a:rPr lang="en-US" dirty="0"/>
              </a:br>
              <a:r>
                <a:rPr lang="en-US" dirty="0"/>
                <a:t>and contributions.</a:t>
              </a:r>
              <a:br>
                <a:rPr lang="en-US" dirty="0"/>
              </a:br>
              <a:r>
                <a:rPr lang="en-US" dirty="0"/>
                <a:t>The Total will be calculated</a:t>
              </a:r>
              <a:endParaRPr lang="nl-NL" dirty="0"/>
            </a:p>
          </p:txBody>
        </p:sp>
        <p:cxnSp>
          <p:nvCxnSpPr>
            <p:cNvPr id="11" name="Rechte verbindingslijn met pijl 10">
              <a:extLst>
                <a:ext uri="{FF2B5EF4-FFF2-40B4-BE49-F238E27FC236}">
                  <a16:creationId xmlns:a16="http://schemas.microsoft.com/office/drawing/2014/main" id="{87BC419F-F3CC-4140-B09F-E67ED0D772EB}"/>
                </a:ext>
              </a:extLst>
            </p:cNvPr>
            <p:cNvCxnSpPr>
              <a:stCxn id="5" idx="1"/>
            </p:cNvCxnSpPr>
            <p:nvPr/>
          </p:nvCxnSpPr>
          <p:spPr>
            <a:xfrm flipH="1">
              <a:off x="5244662" y="3890665"/>
              <a:ext cx="851338" cy="9756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673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0EC87-CDD3-4A65-953E-6774158E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Save the form</a:t>
            </a:r>
            <a:endParaRPr lang="nl-NL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8DEA8923-3596-41DB-9809-8A8D684B9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After filling in the form, the applicant can save the Excel as a PDF from the menu (</a:t>
            </a:r>
            <a:r>
              <a:rPr lang="en-US" i="1" u="sng" dirty="0"/>
              <a:t>Save a copy, Save as</a:t>
            </a:r>
            <a:r>
              <a:rPr lang="en-US" dirty="0"/>
              <a:t> or </a:t>
            </a:r>
            <a:r>
              <a:rPr lang="en-US" i="1" u="sng" dirty="0"/>
              <a:t>Save as Adobe PDF</a:t>
            </a:r>
            <a:r>
              <a:rPr lang="en-US" dirty="0"/>
              <a:t>).</a:t>
            </a:r>
            <a:br>
              <a:rPr lang="en-US" dirty="0"/>
            </a:br>
            <a:endParaRPr lang="nl-NL" dirty="0"/>
          </a:p>
        </p:txBody>
      </p:sp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0AC6F384-A850-4164-B850-929894B8C2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7939"/>
          <a:stretch/>
        </p:blipFill>
        <p:spPr>
          <a:xfrm>
            <a:off x="7182677" y="601440"/>
            <a:ext cx="1285461" cy="5575523"/>
          </a:xfrm>
        </p:spPr>
      </p:pic>
    </p:spTree>
    <p:extLst>
      <p:ext uri="{BB962C8B-B14F-4D97-AF65-F5344CB8AC3E}">
        <p14:creationId xmlns:p14="http://schemas.microsoft.com/office/powerpoint/2010/main" val="140960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0EC87-CDD3-4A65-953E-6774158E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  <a:endParaRPr lang="nl-NL" dirty="0"/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EA07E606-F977-4F8B-AEF8-AF41D5FF23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check if all codes are on one line</a:t>
            </a:r>
            <a:endParaRPr lang="nl-NL" dirty="0"/>
          </a:p>
        </p:txBody>
      </p:sp>
      <p:sp>
        <p:nvSpPr>
          <p:cNvPr id="11" name="Tijdelijke aanduiding voor inhoud 10">
            <a:extLst>
              <a:ext uri="{FF2B5EF4-FFF2-40B4-BE49-F238E27FC236}">
                <a16:creationId xmlns:a16="http://schemas.microsoft.com/office/drawing/2014/main" id="{C7840501-462C-4787-97D2-1C10B20BB6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Tijdelijke aanduiding voor inhoud 5">
            <a:extLst>
              <a:ext uri="{FF2B5EF4-FFF2-40B4-BE49-F238E27FC236}">
                <a16:creationId xmlns:a16="http://schemas.microsoft.com/office/drawing/2014/main" id="{60E29877-FE98-41C9-A172-20669C43F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4830" y="405765"/>
            <a:ext cx="599634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7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0EC87-CDD3-4A65-953E-6774158E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Upload for signing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8737A59-8CA4-4548-AC0B-05C667596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the PDF is created, please open your browser and type in the following address in the address bar: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https://signature.uu.nl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will be asked to login using your Solis-id</a:t>
            </a:r>
          </a:p>
          <a:p>
            <a:pPr marL="0" indent="0">
              <a:buNone/>
            </a:pPr>
            <a:r>
              <a:rPr lang="en-US" dirty="0"/>
              <a:t>and 2FA.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786FE2E-C65E-443D-9AC6-225C33C7C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440" y="2372761"/>
            <a:ext cx="3962762" cy="393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3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0EC87-CDD3-4A65-953E-6774158E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Upload for signing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8737A59-8CA4-4548-AC0B-05C667596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logging in you will be redirected to your dashboard.</a:t>
            </a:r>
          </a:p>
          <a:p>
            <a:pPr marL="0" indent="0">
              <a:buNone/>
            </a:pPr>
            <a:r>
              <a:rPr lang="en-US" dirty="0"/>
              <a:t>Click on </a:t>
            </a:r>
            <a:r>
              <a:rPr lang="en-US" i="1" u="sng" dirty="0"/>
              <a:t>NEW TRANSACTION</a:t>
            </a: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C3356D3-6DCE-49D9-BBDD-F45CE32A1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965450"/>
            <a:ext cx="10668000" cy="33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7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0EC87-CDD3-4A65-953E-6774158E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Upload for signing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8737A59-8CA4-4548-AC0B-05C667596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Fill in the name for your application form and click </a:t>
            </a:r>
            <a:r>
              <a:rPr lang="en-US" i="1" u="sng" dirty="0"/>
              <a:t>CREATE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409D597-E058-4D92-9A65-A35C3174D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3521" y="2417524"/>
            <a:ext cx="6344957" cy="407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0EC87-CDD3-4A65-953E-6774158E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Upload for signing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8737A59-8CA4-4548-AC0B-05C667596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next window click </a:t>
            </a:r>
            <a:r>
              <a:rPr lang="en-US" i="1" u="sng" dirty="0"/>
              <a:t>ADD DOCUMENT</a:t>
            </a:r>
          </a:p>
          <a:p>
            <a:pPr marL="0" indent="0">
              <a:buNone/>
            </a:pPr>
            <a:endParaRPr lang="nl-NL" i="1" u="sng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0310D60-780A-462A-BFFE-9DF585564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8789" y="2364448"/>
            <a:ext cx="7474422" cy="449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0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Breedbeeld</PresentationFormat>
  <Paragraphs>41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Kantoorthema</vt:lpstr>
      <vt:lpstr>How to fill the request form travel and accommodation expenses and upload it to ValidSign to get is signed</vt:lpstr>
      <vt:lpstr>Step 1 Getting the form (as XLSX)</vt:lpstr>
      <vt:lpstr>Step 2 Fill in the form</vt:lpstr>
      <vt:lpstr>Step 3 Save the form</vt:lpstr>
      <vt:lpstr>Step 3</vt:lpstr>
      <vt:lpstr>Step 4 Upload for signing</vt:lpstr>
      <vt:lpstr>Step 4 Upload for signing</vt:lpstr>
      <vt:lpstr>Step 4 Upload for signing</vt:lpstr>
      <vt:lpstr>Step 4 Upload for signing</vt:lpstr>
      <vt:lpstr>Step 4 Upload for signing</vt:lpstr>
      <vt:lpstr>Step 4 Upload for signing</vt:lpstr>
      <vt:lpstr>Step 5 Signing</vt:lpstr>
      <vt:lpstr>Step 5 Signing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fill the application research project form and upload it to ValidSign to get is signed</dc:title>
  <dc:creator>Maasdijk, M. (Michel)</dc:creator>
  <cp:lastModifiedBy>Maasdijk, M. (Michel)</cp:lastModifiedBy>
  <cp:revision>2</cp:revision>
  <dcterms:created xsi:type="dcterms:W3CDTF">2022-03-30T10:09:01Z</dcterms:created>
  <dcterms:modified xsi:type="dcterms:W3CDTF">2022-04-07T14:44:09Z</dcterms:modified>
</cp:coreProperties>
</file>