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62" r:id="rId6"/>
    <p:sldId id="258" r:id="rId7"/>
    <p:sldId id="261" r:id="rId8"/>
    <p:sldId id="265" r:id="rId9"/>
    <p:sldId id="259" r:id="rId10"/>
    <p:sldId id="267" r:id="rId11"/>
    <p:sldId id="266" r:id="rId12"/>
    <p:sldId id="260" r:id="rId13"/>
    <p:sldId id="268" r:id="rId14"/>
    <p:sldId id="271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ED4A-435B-49F6-9A03-0E8CF4F5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4FDB0-EAAC-4BF1-B098-3B5BE7EC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5AA6-83A4-43E2-A0DD-8B239A30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9FFF9-EC6B-434F-9DA7-E57FB670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F2AD-159A-4630-A52A-1A5038C3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F56E-1FD8-4E7C-8C54-BE88D54D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C2131-0638-4A90-A392-4C262CEB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833F-1B59-488E-A8B2-7A1BE120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66DD7-83BE-46F6-A707-D0033992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D69EC-2111-4C91-BAD9-969E75CD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97A46-7355-4827-A026-C56D0740F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9BE49-0C3E-40EE-9D04-9CB22751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59C1-E6F2-4B0C-B9EC-9664F470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F610-DF0E-4BC6-A75B-77113345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9068-8A9F-4EF9-A69E-05E9187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FF10-0F47-434E-B739-DA17D5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6BB7-375A-41FB-AFB8-9645974F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E6FC-F3C0-4115-99C8-68CF4626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298A-C9C6-4272-BF81-9CC101AA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3D47-16C6-428E-ACBE-DFB7F82D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6A05-4B1E-427C-AB2F-1B286C92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3CA1A-FA94-4A1A-9D40-C28D5C8C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8CD9-107B-4C04-A567-1E6AABFE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0C93-2C96-4D9B-BCC9-1EC0C5FA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8B95-98CA-4013-83BA-251C4481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B2D2-DD1B-495C-9595-5D0755E4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436F-29A3-4B82-A1B5-240715E5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9FBB3-6F3F-4883-A29C-6DB0F2A84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7C5B9-15FA-493D-B99F-845E3624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958C5-2080-489D-8246-A2AFCC96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CE75E-8AB9-4238-99AE-8C27B246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3152-B7A0-4FEA-A6ED-C3E457D8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8ADB-2ADF-4465-986B-ACA2D8E1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FEF58-A7CD-47E2-A9EF-5CF0FDEA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9B15-08FA-44C9-89DF-0D69B7E25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FC037-8A11-4E4E-B805-38F594656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D31F9-9374-4FBA-82E8-CD2BC8CB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EC149-6FEC-46AA-B814-72B2374B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9D252-2BCA-4050-BC54-DECA939F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349-2CC1-446C-A780-F55F7B39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AF3F5-6F7F-4107-BE40-3CB48B29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70C3A-2570-4993-B362-CF236B21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59F5-B654-4921-9407-95BC2465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4B855-7FE1-4099-AF55-9738B141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E7430-2A9D-4E7E-82B3-AAA15339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59F49-FF6C-4162-B637-F21FBE45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1C72-103F-4D99-8BD5-334E3C2C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F5C9-58B5-4777-AFF5-1108EDD4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19B42-06ED-46FB-A76C-22586849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30F26-838B-4543-B318-E6050B86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69A3-685A-492D-AEE6-01FE5686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592C-DD2D-4D46-9DB6-E4510BE9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3D03-6D8C-4A1A-93AC-1B705FCE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FA7B9-F810-4920-AF90-26D663ACE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DF01-C733-4822-BF84-7D1BF32A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92D9A-E7F7-4573-8A7C-B59E4827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1DCC-1ABF-40DE-908E-2D4AD2F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CEDFC-1534-41BD-8A2A-92227560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14187-490F-4149-98A1-784E48C0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E1AA-AF07-4712-9617-0620D0AD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1D2A-E3C6-4925-A0E2-B139D8AB4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8EB6-3778-4AA3-ABD0-E6CB0FBC623D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4144-6E79-489D-B973-AC83D1CFE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6323-B5C0-4413-B815-42B52F955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160A-59D5-42FB-BF0B-E052E453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C3F52-C76E-4244-9CAF-F607DB437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ROCK PAPER SCISSORS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7B347-3361-4B58-B426-A22A999FF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81480"/>
          </a:xfrm>
        </p:spPr>
        <p:txBody>
          <a:bodyPr>
            <a:normAutofit/>
          </a:bodyPr>
          <a:lstStyle/>
          <a:p>
            <a:r>
              <a:rPr lang="en-US" sz="1800" dirty="0"/>
              <a:t>IS IT AS SIMPLE AS WE THOUGHT?</a:t>
            </a:r>
          </a:p>
          <a:p>
            <a:r>
              <a:rPr lang="en-US" sz="1800" dirty="0"/>
              <a:t>YEAH, PROBABLY.</a:t>
            </a:r>
          </a:p>
          <a:p>
            <a:endParaRPr lang="en-US" sz="1800" dirty="0"/>
          </a:p>
          <a:p>
            <a:r>
              <a:rPr lang="en-US" sz="1800" dirty="0"/>
              <a:t>A PRESENTATION BY JAREN BROWNLEE</a:t>
            </a:r>
          </a:p>
        </p:txBody>
      </p:sp>
    </p:spTree>
    <p:extLst>
      <p:ext uri="{BB962C8B-B14F-4D97-AF65-F5344CB8AC3E}">
        <p14:creationId xmlns:p14="http://schemas.microsoft.com/office/powerpoint/2010/main" val="2779274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4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A1D70-FE88-4498-A083-17C0E2C7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INTERMEDIATE IMPLEMENTATION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39B6686-6D96-4034-B9B0-3CCFFD79F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48" y="0"/>
            <a:ext cx="666635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B0737-CC26-4C51-888A-ED3B635D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87" y="4132302"/>
            <a:ext cx="2117775" cy="25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9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571A-3AD1-42C7-B09C-35870BA2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1145-0B8E-4E1B-995E-96ADBC35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" y="4203619"/>
            <a:ext cx="12188952" cy="25019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Changes to break tie upon tie</a:t>
            </a:r>
          </a:p>
          <a:p>
            <a:r>
              <a:rPr lang="en-US" sz="3200" dirty="0">
                <a:solidFill>
                  <a:srgbClr val="FEFFFF"/>
                </a:solidFill>
              </a:rPr>
              <a:t>Changes to beat winner upon loss</a:t>
            </a:r>
          </a:p>
          <a:p>
            <a:r>
              <a:rPr lang="en-US" sz="3200" dirty="0">
                <a:solidFill>
                  <a:srgbClr val="FEFFFF"/>
                </a:solidFill>
              </a:rPr>
              <a:t>Beats opponent’s predicted next turn* upon win</a:t>
            </a:r>
          </a:p>
          <a:p>
            <a:endParaRPr lang="en-US" sz="3200" dirty="0">
              <a:solidFill>
                <a:srgbClr val="FEFFFF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*assumes that opponent will try to beat last round’s winning choice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BF3EE4-D383-42F5-BC93-2216A43473AB}"/>
              </a:ext>
            </a:extLst>
          </p:cNvPr>
          <p:cNvSpPr/>
          <p:nvPr/>
        </p:nvSpPr>
        <p:spPr>
          <a:xfrm>
            <a:off x="0" y="0"/>
            <a:ext cx="12191999" cy="6886131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0A902-3EFE-4632-B409-E6BA44B48C85}"/>
              </a:ext>
            </a:extLst>
          </p:cNvPr>
          <p:cNvSpPr/>
          <p:nvPr/>
        </p:nvSpPr>
        <p:spPr>
          <a:xfrm>
            <a:off x="3578088" y="2424017"/>
            <a:ext cx="2292626" cy="3445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2B17D-F533-416E-A57C-B9BFC4EE5CE9}"/>
              </a:ext>
            </a:extLst>
          </p:cNvPr>
          <p:cNvSpPr/>
          <p:nvPr/>
        </p:nvSpPr>
        <p:spPr>
          <a:xfrm>
            <a:off x="3677148" y="3860237"/>
            <a:ext cx="2418853" cy="3445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FBFC-7A89-43DB-BB53-C8F87B050CFE}"/>
              </a:ext>
            </a:extLst>
          </p:cNvPr>
          <p:cNvSpPr/>
          <p:nvPr/>
        </p:nvSpPr>
        <p:spPr>
          <a:xfrm>
            <a:off x="940904" y="5194852"/>
            <a:ext cx="4002157" cy="3445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F34C5C7-BDFC-496C-AD32-8C9C4011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862627"/>
            <a:ext cx="8294536" cy="6226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A65F8F-9D3A-4B50-AF2E-7506C997CE1A}"/>
              </a:ext>
            </a:extLst>
          </p:cNvPr>
          <p:cNvSpPr/>
          <p:nvPr/>
        </p:nvSpPr>
        <p:spPr>
          <a:xfrm>
            <a:off x="838199" y="6886131"/>
            <a:ext cx="11579087" cy="1381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1AAC8E8-9541-4F7C-A35B-54B55F82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0"/>
            <a:ext cx="11760591" cy="18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4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A1D70-FE88-4498-A083-17C0E2C7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ADVANCED IMPLEMENTATION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50B0045-6F24-47E8-A884-C7B8A608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48" y="0"/>
            <a:ext cx="672345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C8BF3-E0DE-414E-8B9D-3FA7189C1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87" y="4132302"/>
            <a:ext cx="2117775" cy="25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2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2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6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571A-3AD1-42C7-B09C-35870BA2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RANDOM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1145-0B8E-4E1B-995E-96ADBC35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6924" y="4832627"/>
            <a:ext cx="4535850" cy="116571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Chooses an option at Random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803CEB-05A6-4C3E-BF08-861F28204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r="2867" b="3"/>
          <a:stretch/>
        </p:blipFill>
        <p:spPr>
          <a:xfrm>
            <a:off x="238760" y="240792"/>
            <a:ext cx="6021363" cy="63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3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8080-E78D-46E4-8862-40F2E00E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SCORE MARGINS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1D6A-1248-4D4E-B22C-FA2AA326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How does each Strategy line up?</a:t>
            </a:r>
          </a:p>
        </p:txBody>
      </p:sp>
    </p:spTree>
    <p:extLst>
      <p:ext uri="{BB962C8B-B14F-4D97-AF65-F5344CB8AC3E}">
        <p14:creationId xmlns:p14="http://schemas.microsoft.com/office/powerpoint/2010/main" val="390502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ABD95FF6-AB87-4CBD-9FAB-076C6240B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52" y="0"/>
            <a:ext cx="9537896" cy="68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10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F1958C8-EE02-41A9-A0C8-0718ED8AE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89" y="0"/>
            <a:ext cx="6430621" cy="685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E0B56B2-BAF9-4B66-BBE3-40EFF5EE2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6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6E04A-2E59-4422-8B52-8E1D350E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45B4-3A20-4BE7-8C3D-F5D5B183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Should I play by a strategy? Or should I play randomly?</a:t>
            </a:r>
          </a:p>
        </p:txBody>
      </p:sp>
    </p:spTree>
    <p:extLst>
      <p:ext uri="{BB962C8B-B14F-4D97-AF65-F5344CB8AC3E}">
        <p14:creationId xmlns:p14="http://schemas.microsoft.com/office/powerpoint/2010/main" val="66809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0029DF-5F53-453A-88B2-BFFB1C56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4284-21CE-4DE0-A993-04853868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5" y="2494450"/>
            <a:ext cx="4359126" cy="3563159"/>
          </a:xfrm>
        </p:spPr>
        <p:txBody>
          <a:bodyPr>
            <a:normAutofit/>
          </a:bodyPr>
          <a:lstStyle/>
          <a:p>
            <a:r>
              <a:rPr lang="en-US" sz="2200" dirty="0"/>
              <a:t>Rock Paper Scissors is a simple game in which a player can choose one of three options against another paper. The rules are as follows:</a:t>
            </a:r>
          </a:p>
          <a:p>
            <a:r>
              <a:rPr lang="en-US" sz="2200" dirty="0"/>
              <a:t>Rock crushes Scissors (Rock wins)</a:t>
            </a:r>
          </a:p>
          <a:p>
            <a:r>
              <a:rPr lang="en-US" sz="2200" dirty="0"/>
              <a:t>Paper covers Rock (Paper wins)</a:t>
            </a:r>
          </a:p>
          <a:p>
            <a:r>
              <a:rPr lang="en-US" sz="2200" dirty="0"/>
              <a:t>Scissors cut Paper (Scissors win)</a:t>
            </a:r>
          </a:p>
          <a:p>
            <a:endParaRPr lang="en-US" sz="2200" dirty="0"/>
          </a:p>
        </p:txBody>
      </p:sp>
      <p:pic>
        <p:nvPicPr>
          <p:cNvPr id="9" name="Picture 8" descr="A picture containing text, mammal, dog&#10;&#10;Description automatically generated">
            <a:extLst>
              <a:ext uri="{FF2B5EF4-FFF2-40B4-BE49-F238E27FC236}">
                <a16:creationId xmlns:a16="http://schemas.microsoft.com/office/drawing/2014/main" id="{4CA0272C-3F35-401A-8414-66085EED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31" y="2543175"/>
            <a:ext cx="5153260" cy="35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7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29DF-5F53-453A-88B2-BFFB1C56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CODE</a:t>
            </a: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4F3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893B8-E8DA-4982-877A-49CD73F91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" r="12440" b="-1"/>
          <a:stretch/>
        </p:blipFill>
        <p:spPr>
          <a:xfrm>
            <a:off x="3649318" y="2"/>
            <a:ext cx="8542682" cy="2130473"/>
          </a:xfrm>
          <a:custGeom>
            <a:avLst/>
            <a:gdLst/>
            <a:ahLst/>
            <a:cxnLst/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53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43CB189-8DE1-4477-B594-56BAB0DB5A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r="24557" b="1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25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029DF-5F53-453A-88B2-BFFB1C56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9786B-809B-4DD1-A2A9-5869B22E6003}"/>
              </a:ext>
            </a:extLst>
          </p:cNvPr>
          <p:cNvSpPr/>
          <p:nvPr/>
        </p:nvSpPr>
        <p:spPr>
          <a:xfrm>
            <a:off x="0" y="-26502"/>
            <a:ext cx="12192000" cy="3429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893B8-E8DA-4982-877A-49CD73F91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8" y="146144"/>
            <a:ext cx="7202072" cy="1377947"/>
          </a:xfrm>
        </p:spPr>
      </p:pic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43CB189-8DE1-4477-B594-56BAB0DB5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8" y="1510707"/>
            <a:ext cx="11330966" cy="1851465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2D4FE9D3-B15C-4D5B-AD74-6A75DEFFA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2498"/>
            <a:ext cx="5446644" cy="347820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3B58F95-4062-40BE-95ED-99F84F5A8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39" y="3402498"/>
            <a:ext cx="7088425" cy="34555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12BC4F-7B08-4459-86CA-ED28396D493C}"/>
              </a:ext>
            </a:extLst>
          </p:cNvPr>
          <p:cNvSpPr/>
          <p:nvPr/>
        </p:nvSpPr>
        <p:spPr>
          <a:xfrm>
            <a:off x="4744278" y="3362172"/>
            <a:ext cx="397565" cy="3518535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571A-3AD1-42C7-B09C-35870BA2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BEGINNER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1145-0B8E-4E1B-995E-96ADBC35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42" y="4377268"/>
            <a:ext cx="7970903" cy="128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Stays the same upon win/tie</a:t>
            </a:r>
          </a:p>
          <a:p>
            <a:r>
              <a:rPr lang="en-US" sz="3200" dirty="0">
                <a:solidFill>
                  <a:srgbClr val="FEFFFF"/>
                </a:solidFill>
              </a:rPr>
              <a:t>Changes to random option upon loss</a:t>
            </a:r>
            <a:endParaRPr lang="en-US" sz="32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6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BF3EE4-D383-42F5-BC93-2216A43473AB}"/>
              </a:ext>
            </a:extLst>
          </p:cNvPr>
          <p:cNvSpPr/>
          <p:nvPr/>
        </p:nvSpPr>
        <p:spPr>
          <a:xfrm>
            <a:off x="0" y="0"/>
            <a:ext cx="12191999" cy="6853285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F55B42-1FF4-4333-BB40-C1DA7FFD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DEF0C17-E184-4AA2-9F48-FC79A163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74" y="1875480"/>
            <a:ext cx="8390205" cy="6195094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B2DC646-9FE8-45C8-9BA7-D2F987156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171160"/>
            <a:ext cx="11550391" cy="168363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A65F8F-9D3A-4B50-AF2E-7506C997CE1A}"/>
              </a:ext>
            </a:extLst>
          </p:cNvPr>
          <p:cNvSpPr/>
          <p:nvPr/>
        </p:nvSpPr>
        <p:spPr>
          <a:xfrm>
            <a:off x="838199" y="6853285"/>
            <a:ext cx="11035747" cy="1217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0A902-3EFE-4632-B409-E6BA44B48C85}"/>
              </a:ext>
            </a:extLst>
          </p:cNvPr>
          <p:cNvSpPr/>
          <p:nvPr/>
        </p:nvSpPr>
        <p:spPr>
          <a:xfrm>
            <a:off x="4903503" y="2430043"/>
            <a:ext cx="2027583" cy="416913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2B17D-F533-416E-A57C-B9BFC4EE5CE9}"/>
              </a:ext>
            </a:extLst>
          </p:cNvPr>
          <p:cNvSpPr/>
          <p:nvPr/>
        </p:nvSpPr>
        <p:spPr>
          <a:xfrm>
            <a:off x="4737522" y="3941485"/>
            <a:ext cx="2418852" cy="37901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FBFC-7A89-43DB-BB53-C8F87B050CFE}"/>
              </a:ext>
            </a:extLst>
          </p:cNvPr>
          <p:cNvSpPr/>
          <p:nvPr/>
        </p:nvSpPr>
        <p:spPr>
          <a:xfrm>
            <a:off x="4903503" y="5371836"/>
            <a:ext cx="2418853" cy="379012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45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A1D70-FE88-4498-A083-17C0E2C7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BEGINNER IMPLEMENTATION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7B58116-797B-4C70-A9D0-87687C731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48" y="0"/>
            <a:ext cx="6723451" cy="6859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6324D-9BB9-43C1-9BBC-6249FF00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87" y="4132302"/>
            <a:ext cx="2117775" cy="25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1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571A-3AD1-42C7-B09C-35870BA2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1145-0B8E-4E1B-995E-96ADBC35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42" y="4377268"/>
            <a:ext cx="7970903" cy="128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Stays the same upon win/tie</a:t>
            </a:r>
          </a:p>
          <a:p>
            <a:r>
              <a:rPr lang="en-US" sz="3200" dirty="0">
                <a:solidFill>
                  <a:srgbClr val="FEFFFF"/>
                </a:solidFill>
              </a:rPr>
              <a:t>Changes to beat winner upon loss</a:t>
            </a:r>
            <a:endParaRPr lang="en-US" sz="32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BF3EE4-D383-42F5-BC93-2216A43473A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0C03439-1577-4352-A1DF-30E7340B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97" y="1854793"/>
            <a:ext cx="8390205" cy="6215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55B42-1FF4-4333-BB40-C1DA7FFD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B2DC646-9FE8-45C8-9BA7-D2F987156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160"/>
            <a:ext cx="8390205" cy="168363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A65F8F-9D3A-4B50-AF2E-7506C997CE1A}"/>
              </a:ext>
            </a:extLst>
          </p:cNvPr>
          <p:cNvSpPr/>
          <p:nvPr/>
        </p:nvSpPr>
        <p:spPr>
          <a:xfrm>
            <a:off x="838199" y="6869909"/>
            <a:ext cx="11605591" cy="1228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0A902-3EFE-4632-B409-E6BA44B48C85}"/>
              </a:ext>
            </a:extLst>
          </p:cNvPr>
          <p:cNvSpPr/>
          <p:nvPr/>
        </p:nvSpPr>
        <p:spPr>
          <a:xfrm>
            <a:off x="4640786" y="2433735"/>
            <a:ext cx="2292626" cy="3445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2B17D-F533-416E-A57C-B9BFC4EE5CE9}"/>
              </a:ext>
            </a:extLst>
          </p:cNvPr>
          <p:cNvSpPr/>
          <p:nvPr/>
        </p:nvSpPr>
        <p:spPr>
          <a:xfrm>
            <a:off x="4739846" y="3884023"/>
            <a:ext cx="2418853" cy="3445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EFBFC-7A89-43DB-BB53-C8F87B050CFE}"/>
              </a:ext>
            </a:extLst>
          </p:cNvPr>
          <p:cNvSpPr/>
          <p:nvPr/>
        </p:nvSpPr>
        <p:spPr>
          <a:xfrm>
            <a:off x="2003602" y="5303046"/>
            <a:ext cx="4002157" cy="344556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C08C489-427A-441A-A871-5E9250EEA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122845"/>
            <a:ext cx="11761409" cy="17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170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ROCK PAPER SCISSORS</vt:lpstr>
      <vt:lpstr>THE GAME</vt:lpstr>
      <vt:lpstr>THE CODE</vt:lpstr>
      <vt:lpstr>THE CODE</vt:lpstr>
      <vt:lpstr>BEGINNER</vt:lpstr>
      <vt:lpstr>PowerPoint Presentation</vt:lpstr>
      <vt:lpstr>BEGINNER IMPLEMENTATION</vt:lpstr>
      <vt:lpstr>INTERMEDIATE</vt:lpstr>
      <vt:lpstr>PowerPoint Presentation</vt:lpstr>
      <vt:lpstr>INTERMEDIATE IMPLEMENTATION</vt:lpstr>
      <vt:lpstr>ADVANCED</vt:lpstr>
      <vt:lpstr>PowerPoint Presentation</vt:lpstr>
      <vt:lpstr>ADVANCED IMPLEMENTATION</vt:lpstr>
      <vt:lpstr>RANDOM</vt:lpstr>
      <vt:lpstr>SCORE MARGINS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PAPER SCISSORS</dc:title>
  <dc:creator>Brownlee, Jaren</dc:creator>
  <cp:lastModifiedBy>Brownlee, Jaren</cp:lastModifiedBy>
  <cp:revision>5</cp:revision>
  <dcterms:created xsi:type="dcterms:W3CDTF">2020-12-09T23:09:38Z</dcterms:created>
  <dcterms:modified xsi:type="dcterms:W3CDTF">2020-12-11T22:00:28Z</dcterms:modified>
</cp:coreProperties>
</file>