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-2028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3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866757" y="498778"/>
            <a:ext cx="6397029" cy="1234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301</a:t>
            </a: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호 </a:t>
            </a:r>
            <a:r>
              <a:rPr lang="ko-KR" altLang="en-US" sz="5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에브리타임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8597900" y="4648200"/>
            <a:ext cx="2960097" cy="2209801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  <a:latin typeface="배달의민족 주아" pitchFamily="18" charset="-127"/>
                  <a:ea typeface="배달의민족 주아" pitchFamily="18" charset="-127"/>
                </a:rPr>
                <a:t>301</a:t>
              </a:r>
              <a:r>
                <a:rPr lang="ko-KR" altLang="en-US" sz="2400" b="1" dirty="0" smtClean="0">
                  <a:solidFill>
                    <a:prstClr val="white"/>
                  </a:solidFill>
                  <a:latin typeface="배달의민족 주아" pitchFamily="18" charset="-127"/>
                  <a:ea typeface="배달의민족 주아" pitchFamily="18" charset="-127"/>
                </a:rPr>
                <a:t>호 최우</a:t>
              </a:r>
              <a:r>
                <a:rPr lang="ko-KR" altLang="en-US" sz="2400" b="1" dirty="0">
                  <a:solidFill>
                    <a:prstClr val="white"/>
                  </a:solidFill>
                  <a:latin typeface="배달의민족 주아" pitchFamily="18" charset="-127"/>
                  <a:ea typeface="배달의민족 주아" pitchFamily="18" charset="-127"/>
                </a:rPr>
                <a:t>성</a:t>
              </a: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19392" y="5391407"/>
            <a:ext cx="2774708" cy="1049332"/>
          </a:xfrm>
          <a:prstGeom prst="roundRect">
            <a:avLst>
              <a:gd name="adj" fmla="val 50000"/>
            </a:avLst>
          </a:prstGeom>
          <a:solidFill>
            <a:srgbClr val="2BC0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중앙정보처리학</a:t>
            </a:r>
            <a:r>
              <a:rPr lang="ko-KR" altLang="en-US" sz="2400" b="1" dirty="0">
                <a:solidFill>
                  <a:prstClr val="white"/>
                </a:solidFill>
                <a:latin typeface="배달의민족 주아" pitchFamily="18" charset="-127"/>
                <a:ea typeface="배달의민족 주아" pitchFamily="18" charset="-127"/>
              </a:rPr>
              <a:t>원</a:t>
            </a:r>
            <a:endParaRPr lang="en-US" altLang="ko-KR" sz="2400" b="1" dirty="0">
              <a:solidFill>
                <a:prstClr val="white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861" y="1733731"/>
            <a:ext cx="420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소셜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네트워크 서비스 시스템 구축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834663" y="3159258"/>
            <a:ext cx="2357337" cy="3759065"/>
            <a:chOff x="9834663" y="3159258"/>
            <a:chExt cx="2357337" cy="3759065"/>
          </a:xfrm>
        </p:grpSpPr>
        <p:sp>
          <p:nvSpPr>
            <p:cNvPr id="35" name="자유형 34"/>
            <p:cNvSpPr/>
            <p:nvPr/>
          </p:nvSpPr>
          <p:spPr>
            <a:xfrm>
              <a:off x="9834663" y="3159258"/>
              <a:ext cx="2357337" cy="3698742"/>
            </a:xfrm>
            <a:custGeom>
              <a:avLst/>
              <a:gdLst>
                <a:gd name="connsiteX0" fmla="*/ 2357337 w 2357337"/>
                <a:gd name="connsiteY0" fmla="*/ 0 h 3698742"/>
                <a:gd name="connsiteX1" fmla="*/ 2357337 w 2357337"/>
                <a:gd name="connsiteY1" fmla="*/ 3698742 h 3698742"/>
                <a:gd name="connsiteX2" fmla="*/ 0 w 2357337"/>
                <a:gd name="connsiteY2" fmla="*/ 3698742 h 3698742"/>
                <a:gd name="connsiteX3" fmla="*/ 13715 w 2357337"/>
                <a:gd name="connsiteY3" fmla="*/ 3627335 h 3698742"/>
                <a:gd name="connsiteX4" fmla="*/ 1290700 w 2357337"/>
                <a:gd name="connsiteY4" fmla="*/ 1755246 h 3698742"/>
                <a:gd name="connsiteX5" fmla="*/ 2197018 w 2357337"/>
                <a:gd name="connsiteY5" fmla="*/ 379853 h 3698742"/>
                <a:gd name="connsiteX6" fmla="*/ 2329945 w 2357337"/>
                <a:gd name="connsiteY6" fmla="*/ 78424 h 369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337" h="3698742">
                  <a:moveTo>
                    <a:pt x="2357337" y="0"/>
                  </a:moveTo>
                  <a:lnTo>
                    <a:pt x="2357337" y="3698742"/>
                  </a:lnTo>
                  <a:lnTo>
                    <a:pt x="0" y="3698742"/>
                  </a:lnTo>
                  <a:lnTo>
                    <a:pt x="13715" y="3627335"/>
                  </a:lnTo>
                  <a:cubicBezTo>
                    <a:pt x="180522" y="2837118"/>
                    <a:pt x="552307" y="2032468"/>
                    <a:pt x="1290700" y="1755246"/>
                  </a:cubicBezTo>
                  <a:cubicBezTo>
                    <a:pt x="1825639" y="2452482"/>
                    <a:pt x="1827179" y="762117"/>
                    <a:pt x="2197018" y="379853"/>
                  </a:cubicBezTo>
                  <a:cubicBezTo>
                    <a:pt x="2252656" y="285510"/>
                    <a:pt x="2293718" y="180343"/>
                    <a:pt x="2329945" y="7842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16373145" flipH="1">
              <a:off x="10833984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4147283" flipH="1">
              <a:off x="10503405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 flipH="1">
              <a:off x="10883462" y="6186394"/>
              <a:ext cx="1308538" cy="671607"/>
            </a:xfrm>
            <a:custGeom>
              <a:avLst/>
              <a:gdLst>
                <a:gd name="connsiteX0" fmla="*/ 1119034 w 1308538"/>
                <a:gd name="connsiteY0" fmla="*/ 143 h 671607"/>
                <a:gd name="connsiteX1" fmla="*/ 1100633 w 1308538"/>
                <a:gd name="connsiteY1" fmla="*/ 6411 h 671607"/>
                <a:gd name="connsiteX2" fmla="*/ 946502 w 1308538"/>
                <a:gd name="connsiteY2" fmla="*/ 288986 h 671607"/>
                <a:gd name="connsiteX3" fmla="*/ 863120 w 1308538"/>
                <a:gd name="connsiteY3" fmla="*/ 295853 h 671607"/>
                <a:gd name="connsiteX4" fmla="*/ 740993 w 1308538"/>
                <a:gd name="connsiteY4" fmla="*/ 306112 h 671607"/>
                <a:gd name="connsiteX5" fmla="*/ 317469 w 1308538"/>
                <a:gd name="connsiteY5" fmla="*/ 295853 h 671607"/>
                <a:gd name="connsiteX6" fmla="*/ 150154 w 1308538"/>
                <a:gd name="connsiteY6" fmla="*/ 331801 h 671607"/>
                <a:gd name="connsiteX7" fmla="*/ 64772 w 1308538"/>
                <a:gd name="connsiteY7" fmla="*/ 403085 h 671607"/>
                <a:gd name="connsiteX8" fmla="*/ 0 w 1308538"/>
                <a:gd name="connsiteY8" fmla="*/ 472032 h 671607"/>
                <a:gd name="connsiteX9" fmla="*/ 0 w 1308538"/>
                <a:gd name="connsiteY9" fmla="*/ 671607 h 671607"/>
                <a:gd name="connsiteX10" fmla="*/ 1152472 w 1308538"/>
                <a:gd name="connsiteY10" fmla="*/ 671607 h 671607"/>
                <a:gd name="connsiteX11" fmla="*/ 1203388 w 1308538"/>
                <a:gd name="connsiteY11" fmla="*/ 545873 h 671607"/>
                <a:gd name="connsiteX12" fmla="*/ 1308008 w 1308538"/>
                <a:gd name="connsiteY12" fmla="*/ 310523 h 671607"/>
                <a:gd name="connsiteX13" fmla="*/ 1237639 w 1308538"/>
                <a:gd name="connsiteY13" fmla="*/ 109166 h 671607"/>
                <a:gd name="connsiteX14" fmla="*/ 1119034 w 1308538"/>
                <a:gd name="connsiteY14" fmla="*/ 143 h 6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538" h="671607">
                  <a:moveTo>
                    <a:pt x="1119034" y="143"/>
                  </a:moveTo>
                  <a:cubicBezTo>
                    <a:pt x="1112848" y="669"/>
                    <a:pt x="1106698" y="2665"/>
                    <a:pt x="1100633" y="6411"/>
                  </a:cubicBezTo>
                  <a:cubicBezTo>
                    <a:pt x="1052110" y="36381"/>
                    <a:pt x="978076" y="267069"/>
                    <a:pt x="946502" y="288986"/>
                  </a:cubicBezTo>
                  <a:cubicBezTo>
                    <a:pt x="914927" y="310904"/>
                    <a:pt x="897372" y="292999"/>
                    <a:pt x="863120" y="295853"/>
                  </a:cubicBezTo>
                  <a:cubicBezTo>
                    <a:pt x="828869" y="298708"/>
                    <a:pt x="831934" y="306112"/>
                    <a:pt x="740993" y="306112"/>
                  </a:cubicBezTo>
                  <a:lnTo>
                    <a:pt x="317469" y="295853"/>
                  </a:lnTo>
                  <a:cubicBezTo>
                    <a:pt x="218996" y="300135"/>
                    <a:pt x="206583" y="298694"/>
                    <a:pt x="150154" y="331801"/>
                  </a:cubicBezTo>
                  <a:cubicBezTo>
                    <a:pt x="121940" y="348354"/>
                    <a:pt x="93397" y="374043"/>
                    <a:pt x="64772" y="403085"/>
                  </a:cubicBezTo>
                  <a:lnTo>
                    <a:pt x="0" y="472032"/>
                  </a:lnTo>
                  <a:lnTo>
                    <a:pt x="0" y="671607"/>
                  </a:lnTo>
                  <a:lnTo>
                    <a:pt x="1152472" y="671607"/>
                  </a:lnTo>
                  <a:lnTo>
                    <a:pt x="1203388" y="545873"/>
                  </a:lnTo>
                  <a:cubicBezTo>
                    <a:pt x="1236524" y="459552"/>
                    <a:pt x="1302299" y="383307"/>
                    <a:pt x="1308008" y="310523"/>
                  </a:cubicBezTo>
                  <a:cubicBezTo>
                    <a:pt x="1313716" y="237738"/>
                    <a:pt x="1272202" y="159851"/>
                    <a:pt x="1237639" y="109166"/>
                  </a:cubicBezTo>
                  <a:cubicBezTo>
                    <a:pt x="1207396" y="64816"/>
                    <a:pt x="1162333" y="-3539"/>
                    <a:pt x="111903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H="1">
              <a:off x="1124016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5400000" flipH="1">
              <a:off x="11606536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11492315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16747283" flipH="1">
              <a:off x="10534195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9839204" flipV="1">
              <a:off x="10783856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flipH="1">
              <a:off x="11843036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279484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983608" y="5445680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0" y="0"/>
            <a:ext cx="12192000" cy="1234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4700" y="1450539"/>
            <a:ext cx="107992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기능</a:t>
            </a: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기술</a:t>
            </a: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설계</a:t>
            </a: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endParaRPr lang="en-US" altLang="ko-KR" sz="4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457200" indent="-457200" fontAlgn="base">
              <a:buAutoNum type="arabicPeriod"/>
            </a:pP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400" dirty="0" smtClean="0">
                <a:latin typeface="배달의민족 주아" pitchFamily="18" charset="-127"/>
                <a:ea typeface="배달의민족 주아" pitchFamily="18" charset="-127"/>
              </a:rPr>
              <a:t>화면구현</a:t>
            </a:r>
            <a:endParaRPr lang="en-US" altLang="ko-KR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7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174911" y="3753874"/>
            <a:ext cx="4017089" cy="3164449"/>
            <a:chOff x="8174911" y="3753874"/>
            <a:chExt cx="4017089" cy="3164449"/>
          </a:xfrm>
        </p:grpSpPr>
        <p:sp>
          <p:nvSpPr>
            <p:cNvPr id="35" name="자유형 34"/>
            <p:cNvSpPr/>
            <p:nvPr/>
          </p:nvSpPr>
          <p:spPr>
            <a:xfrm>
              <a:off x="8174911" y="3753874"/>
              <a:ext cx="4017089" cy="3104127"/>
            </a:xfrm>
            <a:custGeom>
              <a:avLst/>
              <a:gdLst>
                <a:gd name="connsiteX0" fmla="*/ 4017089 w 4017089"/>
                <a:gd name="connsiteY0" fmla="*/ 0 h 3104127"/>
                <a:gd name="connsiteX1" fmla="*/ 4017089 w 4017089"/>
                <a:gd name="connsiteY1" fmla="*/ 3104127 h 3104127"/>
                <a:gd name="connsiteX2" fmla="*/ 0 w 4017089"/>
                <a:gd name="connsiteY2" fmla="*/ 3104127 h 3104127"/>
                <a:gd name="connsiteX3" fmla="*/ 110925 w 4017089"/>
                <a:gd name="connsiteY3" fmla="*/ 3050445 h 3104127"/>
                <a:gd name="connsiteX4" fmla="*/ 3279500 w 4017089"/>
                <a:gd name="connsiteY4" fmla="*/ 1320848 h 3104127"/>
                <a:gd name="connsiteX5" fmla="*/ 3436518 w 4017089"/>
                <a:gd name="connsiteY5" fmla="*/ 1151955 h 3104127"/>
                <a:gd name="connsiteX6" fmla="*/ 3979263 w 4017089"/>
                <a:gd name="connsiteY6" fmla="*/ 1415 h 31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089" h="3104127">
                  <a:moveTo>
                    <a:pt x="4017089" y="0"/>
                  </a:moveTo>
                  <a:lnTo>
                    <a:pt x="4017089" y="3104127"/>
                  </a:lnTo>
                  <a:lnTo>
                    <a:pt x="0" y="3104127"/>
                  </a:lnTo>
                  <a:lnTo>
                    <a:pt x="110925" y="3050445"/>
                  </a:lnTo>
                  <a:cubicBezTo>
                    <a:pt x="1210750" y="2575386"/>
                    <a:pt x="2594195" y="2759907"/>
                    <a:pt x="3279500" y="1320848"/>
                  </a:cubicBezTo>
                  <a:lnTo>
                    <a:pt x="3436518" y="1151955"/>
                  </a:lnTo>
                  <a:cubicBezTo>
                    <a:pt x="3632120" y="820281"/>
                    <a:pt x="3706431" y="60514"/>
                    <a:pt x="3979263" y="141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11471312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11487911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370846" y="6186393"/>
              <a:ext cx="1485818" cy="671608"/>
            </a:xfrm>
            <a:custGeom>
              <a:avLst/>
              <a:gdLst>
                <a:gd name="connsiteX0" fmla="*/ 1296314 w 1485818"/>
                <a:gd name="connsiteY0" fmla="*/ 143 h 671608"/>
                <a:gd name="connsiteX1" fmla="*/ 1414919 w 1485818"/>
                <a:gd name="connsiteY1" fmla="*/ 109166 h 671608"/>
                <a:gd name="connsiteX2" fmla="*/ 1485288 w 1485818"/>
                <a:gd name="connsiteY2" fmla="*/ 310523 h 671608"/>
                <a:gd name="connsiteX3" fmla="*/ 1380668 w 1485818"/>
                <a:gd name="connsiteY3" fmla="*/ 545873 h 671608"/>
                <a:gd name="connsiteX4" fmla="*/ 1329752 w 1485818"/>
                <a:gd name="connsiteY4" fmla="*/ 671608 h 671608"/>
                <a:gd name="connsiteX5" fmla="*/ 0 w 1485818"/>
                <a:gd name="connsiteY5" fmla="*/ 671608 h 671608"/>
                <a:gd name="connsiteX6" fmla="*/ 19304 w 1485818"/>
                <a:gd name="connsiteY6" fmla="*/ 646219 h 671608"/>
                <a:gd name="connsiteX7" fmla="*/ 156177 w 1485818"/>
                <a:gd name="connsiteY7" fmla="*/ 494495 h 671608"/>
                <a:gd name="connsiteX8" fmla="*/ 327434 w 1485818"/>
                <a:gd name="connsiteY8" fmla="*/ 331801 h 671608"/>
                <a:gd name="connsiteX9" fmla="*/ 494749 w 1485818"/>
                <a:gd name="connsiteY9" fmla="*/ 295853 h 671608"/>
                <a:gd name="connsiteX10" fmla="*/ 918273 w 1485818"/>
                <a:gd name="connsiteY10" fmla="*/ 306112 h 671608"/>
                <a:gd name="connsiteX11" fmla="*/ 1040400 w 1485818"/>
                <a:gd name="connsiteY11" fmla="*/ 295853 h 671608"/>
                <a:gd name="connsiteX12" fmla="*/ 1123782 w 1485818"/>
                <a:gd name="connsiteY12" fmla="*/ 288986 h 671608"/>
                <a:gd name="connsiteX13" fmla="*/ 1277913 w 1485818"/>
                <a:gd name="connsiteY13" fmla="*/ 6411 h 671608"/>
                <a:gd name="connsiteX14" fmla="*/ 1296314 w 1485818"/>
                <a:gd name="connsiteY14" fmla="*/ 143 h 67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818" h="671608">
                  <a:moveTo>
                    <a:pt x="1296314" y="143"/>
                  </a:moveTo>
                  <a:cubicBezTo>
                    <a:pt x="1339614" y="-3539"/>
                    <a:pt x="1384676" y="64816"/>
                    <a:pt x="1414919" y="109166"/>
                  </a:cubicBezTo>
                  <a:cubicBezTo>
                    <a:pt x="1449482" y="159851"/>
                    <a:pt x="1490996" y="237738"/>
                    <a:pt x="1485288" y="310523"/>
                  </a:cubicBezTo>
                  <a:cubicBezTo>
                    <a:pt x="1479579" y="383307"/>
                    <a:pt x="1413804" y="459552"/>
                    <a:pt x="1380668" y="545873"/>
                  </a:cubicBezTo>
                  <a:lnTo>
                    <a:pt x="1329752" y="671608"/>
                  </a:lnTo>
                  <a:lnTo>
                    <a:pt x="0" y="671608"/>
                  </a:lnTo>
                  <a:lnTo>
                    <a:pt x="19304" y="646219"/>
                  </a:lnTo>
                  <a:cubicBezTo>
                    <a:pt x="59309" y="597250"/>
                    <a:pt x="113363" y="539450"/>
                    <a:pt x="156177" y="494495"/>
                  </a:cubicBezTo>
                  <a:cubicBezTo>
                    <a:pt x="213263" y="434555"/>
                    <a:pt x="271006" y="364907"/>
                    <a:pt x="327434" y="331801"/>
                  </a:cubicBezTo>
                  <a:cubicBezTo>
                    <a:pt x="383863" y="298694"/>
                    <a:pt x="396276" y="300135"/>
                    <a:pt x="494749" y="295853"/>
                  </a:cubicBezTo>
                  <a:lnTo>
                    <a:pt x="918273" y="306112"/>
                  </a:lnTo>
                  <a:cubicBezTo>
                    <a:pt x="1009214" y="306112"/>
                    <a:pt x="1006149" y="298708"/>
                    <a:pt x="1040400" y="295853"/>
                  </a:cubicBezTo>
                  <a:cubicBezTo>
                    <a:pt x="1074652" y="292999"/>
                    <a:pt x="1092207" y="310904"/>
                    <a:pt x="1123782" y="288986"/>
                  </a:cubicBezTo>
                  <a:cubicBezTo>
                    <a:pt x="1155356" y="267069"/>
                    <a:pt x="1229390" y="36381"/>
                    <a:pt x="1277913" y="6411"/>
                  </a:cubicBezTo>
                  <a:cubicBezTo>
                    <a:pt x="1283978" y="2665"/>
                    <a:pt x="1290128" y="669"/>
                    <a:pt x="129631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67732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421950" y="5417523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11044641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927761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11610684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11739775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10734773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11298325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-14645" y="0"/>
            <a:ext cx="12206645" cy="1234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기능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5011" y="1427758"/>
            <a:ext cx="6819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수강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생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관련 기능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회원가입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로그인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로그아웃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회원 정보 수정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회원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탈퇴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수강생 목록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보기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관련 기능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최신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최상위로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목록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접기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좋아요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등록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삭제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수정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관련 기능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등록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삭제 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게시된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글의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달기 사용</a:t>
            </a: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좋아요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숫자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표시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834663" y="3159258"/>
            <a:ext cx="2357337" cy="3759065"/>
            <a:chOff x="9834663" y="3159258"/>
            <a:chExt cx="2357337" cy="3759065"/>
          </a:xfrm>
        </p:grpSpPr>
        <p:sp>
          <p:nvSpPr>
            <p:cNvPr id="35" name="자유형 34"/>
            <p:cNvSpPr/>
            <p:nvPr/>
          </p:nvSpPr>
          <p:spPr>
            <a:xfrm>
              <a:off x="9834663" y="3159258"/>
              <a:ext cx="2357337" cy="3698742"/>
            </a:xfrm>
            <a:custGeom>
              <a:avLst/>
              <a:gdLst>
                <a:gd name="connsiteX0" fmla="*/ 2357337 w 2357337"/>
                <a:gd name="connsiteY0" fmla="*/ 0 h 3698742"/>
                <a:gd name="connsiteX1" fmla="*/ 2357337 w 2357337"/>
                <a:gd name="connsiteY1" fmla="*/ 3698742 h 3698742"/>
                <a:gd name="connsiteX2" fmla="*/ 0 w 2357337"/>
                <a:gd name="connsiteY2" fmla="*/ 3698742 h 3698742"/>
                <a:gd name="connsiteX3" fmla="*/ 13715 w 2357337"/>
                <a:gd name="connsiteY3" fmla="*/ 3627335 h 3698742"/>
                <a:gd name="connsiteX4" fmla="*/ 1290700 w 2357337"/>
                <a:gd name="connsiteY4" fmla="*/ 1755246 h 3698742"/>
                <a:gd name="connsiteX5" fmla="*/ 2197018 w 2357337"/>
                <a:gd name="connsiteY5" fmla="*/ 379853 h 3698742"/>
                <a:gd name="connsiteX6" fmla="*/ 2329945 w 2357337"/>
                <a:gd name="connsiteY6" fmla="*/ 78424 h 369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337" h="3698742">
                  <a:moveTo>
                    <a:pt x="2357337" y="0"/>
                  </a:moveTo>
                  <a:lnTo>
                    <a:pt x="2357337" y="3698742"/>
                  </a:lnTo>
                  <a:lnTo>
                    <a:pt x="0" y="3698742"/>
                  </a:lnTo>
                  <a:lnTo>
                    <a:pt x="13715" y="3627335"/>
                  </a:lnTo>
                  <a:cubicBezTo>
                    <a:pt x="180522" y="2837118"/>
                    <a:pt x="552307" y="2032468"/>
                    <a:pt x="1290700" y="1755246"/>
                  </a:cubicBezTo>
                  <a:cubicBezTo>
                    <a:pt x="1825639" y="2452482"/>
                    <a:pt x="1827179" y="762117"/>
                    <a:pt x="2197018" y="379853"/>
                  </a:cubicBezTo>
                  <a:cubicBezTo>
                    <a:pt x="2252656" y="285510"/>
                    <a:pt x="2293718" y="180343"/>
                    <a:pt x="2329945" y="7842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16373145" flipH="1">
              <a:off x="10833984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4147283" flipH="1">
              <a:off x="10503405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 flipH="1">
              <a:off x="10883462" y="6186394"/>
              <a:ext cx="1308538" cy="671607"/>
            </a:xfrm>
            <a:custGeom>
              <a:avLst/>
              <a:gdLst>
                <a:gd name="connsiteX0" fmla="*/ 1119034 w 1308538"/>
                <a:gd name="connsiteY0" fmla="*/ 143 h 671607"/>
                <a:gd name="connsiteX1" fmla="*/ 1100633 w 1308538"/>
                <a:gd name="connsiteY1" fmla="*/ 6411 h 671607"/>
                <a:gd name="connsiteX2" fmla="*/ 946502 w 1308538"/>
                <a:gd name="connsiteY2" fmla="*/ 288986 h 671607"/>
                <a:gd name="connsiteX3" fmla="*/ 863120 w 1308538"/>
                <a:gd name="connsiteY3" fmla="*/ 295853 h 671607"/>
                <a:gd name="connsiteX4" fmla="*/ 740993 w 1308538"/>
                <a:gd name="connsiteY4" fmla="*/ 306112 h 671607"/>
                <a:gd name="connsiteX5" fmla="*/ 317469 w 1308538"/>
                <a:gd name="connsiteY5" fmla="*/ 295853 h 671607"/>
                <a:gd name="connsiteX6" fmla="*/ 150154 w 1308538"/>
                <a:gd name="connsiteY6" fmla="*/ 331801 h 671607"/>
                <a:gd name="connsiteX7" fmla="*/ 64772 w 1308538"/>
                <a:gd name="connsiteY7" fmla="*/ 403085 h 671607"/>
                <a:gd name="connsiteX8" fmla="*/ 0 w 1308538"/>
                <a:gd name="connsiteY8" fmla="*/ 472032 h 671607"/>
                <a:gd name="connsiteX9" fmla="*/ 0 w 1308538"/>
                <a:gd name="connsiteY9" fmla="*/ 671607 h 671607"/>
                <a:gd name="connsiteX10" fmla="*/ 1152472 w 1308538"/>
                <a:gd name="connsiteY10" fmla="*/ 671607 h 671607"/>
                <a:gd name="connsiteX11" fmla="*/ 1203388 w 1308538"/>
                <a:gd name="connsiteY11" fmla="*/ 545873 h 671607"/>
                <a:gd name="connsiteX12" fmla="*/ 1308008 w 1308538"/>
                <a:gd name="connsiteY12" fmla="*/ 310523 h 671607"/>
                <a:gd name="connsiteX13" fmla="*/ 1237639 w 1308538"/>
                <a:gd name="connsiteY13" fmla="*/ 109166 h 671607"/>
                <a:gd name="connsiteX14" fmla="*/ 1119034 w 1308538"/>
                <a:gd name="connsiteY14" fmla="*/ 143 h 6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538" h="671607">
                  <a:moveTo>
                    <a:pt x="1119034" y="143"/>
                  </a:moveTo>
                  <a:cubicBezTo>
                    <a:pt x="1112848" y="669"/>
                    <a:pt x="1106698" y="2665"/>
                    <a:pt x="1100633" y="6411"/>
                  </a:cubicBezTo>
                  <a:cubicBezTo>
                    <a:pt x="1052110" y="36381"/>
                    <a:pt x="978076" y="267069"/>
                    <a:pt x="946502" y="288986"/>
                  </a:cubicBezTo>
                  <a:cubicBezTo>
                    <a:pt x="914927" y="310904"/>
                    <a:pt x="897372" y="292999"/>
                    <a:pt x="863120" y="295853"/>
                  </a:cubicBezTo>
                  <a:cubicBezTo>
                    <a:pt x="828869" y="298708"/>
                    <a:pt x="831934" y="306112"/>
                    <a:pt x="740993" y="306112"/>
                  </a:cubicBezTo>
                  <a:lnTo>
                    <a:pt x="317469" y="295853"/>
                  </a:lnTo>
                  <a:cubicBezTo>
                    <a:pt x="218996" y="300135"/>
                    <a:pt x="206583" y="298694"/>
                    <a:pt x="150154" y="331801"/>
                  </a:cubicBezTo>
                  <a:cubicBezTo>
                    <a:pt x="121940" y="348354"/>
                    <a:pt x="93397" y="374043"/>
                    <a:pt x="64772" y="403085"/>
                  </a:cubicBezTo>
                  <a:lnTo>
                    <a:pt x="0" y="472032"/>
                  </a:lnTo>
                  <a:lnTo>
                    <a:pt x="0" y="671607"/>
                  </a:lnTo>
                  <a:lnTo>
                    <a:pt x="1152472" y="671607"/>
                  </a:lnTo>
                  <a:lnTo>
                    <a:pt x="1203388" y="545873"/>
                  </a:lnTo>
                  <a:cubicBezTo>
                    <a:pt x="1236524" y="459552"/>
                    <a:pt x="1302299" y="383307"/>
                    <a:pt x="1308008" y="310523"/>
                  </a:cubicBezTo>
                  <a:cubicBezTo>
                    <a:pt x="1313716" y="237738"/>
                    <a:pt x="1272202" y="159851"/>
                    <a:pt x="1237639" y="109166"/>
                  </a:cubicBezTo>
                  <a:cubicBezTo>
                    <a:pt x="1207396" y="64816"/>
                    <a:pt x="1162333" y="-3539"/>
                    <a:pt x="111903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H="1">
              <a:off x="1124016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5400000" flipH="1">
              <a:off x="11606536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11492315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16747283" flipH="1">
              <a:off x="10534195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9839204" flipV="1">
              <a:off x="10783856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flipH="1">
              <a:off x="11843036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279484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983608" y="5445680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0" y="0"/>
            <a:ext cx="12192000" cy="1234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기술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4700" y="1450539"/>
            <a:ext cx="107992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MVC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패턴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: JSP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기반 컨트롤러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구현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구현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기술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: HTML5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&amp; CSS3, </a:t>
            </a:r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jQuery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기반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JSP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기술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: EL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커스텀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태그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JSTL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데이터베이스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커넥션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풀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apache DBCP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이용한 커넥션 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유틸리티 클래스를 통한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Connection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객체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처리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인코딩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필터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세션 기술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로그인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로그아웃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로그인 시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삭제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수정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메뉴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표시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174911" y="3753874"/>
            <a:ext cx="4017089" cy="3164449"/>
            <a:chOff x="8174911" y="3753874"/>
            <a:chExt cx="4017089" cy="3164449"/>
          </a:xfrm>
        </p:grpSpPr>
        <p:sp>
          <p:nvSpPr>
            <p:cNvPr id="35" name="자유형 34"/>
            <p:cNvSpPr/>
            <p:nvPr/>
          </p:nvSpPr>
          <p:spPr>
            <a:xfrm>
              <a:off x="8174911" y="3753874"/>
              <a:ext cx="4017089" cy="3104127"/>
            </a:xfrm>
            <a:custGeom>
              <a:avLst/>
              <a:gdLst>
                <a:gd name="connsiteX0" fmla="*/ 4017089 w 4017089"/>
                <a:gd name="connsiteY0" fmla="*/ 0 h 3104127"/>
                <a:gd name="connsiteX1" fmla="*/ 4017089 w 4017089"/>
                <a:gd name="connsiteY1" fmla="*/ 3104127 h 3104127"/>
                <a:gd name="connsiteX2" fmla="*/ 0 w 4017089"/>
                <a:gd name="connsiteY2" fmla="*/ 3104127 h 3104127"/>
                <a:gd name="connsiteX3" fmla="*/ 110925 w 4017089"/>
                <a:gd name="connsiteY3" fmla="*/ 3050445 h 3104127"/>
                <a:gd name="connsiteX4" fmla="*/ 3279500 w 4017089"/>
                <a:gd name="connsiteY4" fmla="*/ 1320848 h 3104127"/>
                <a:gd name="connsiteX5" fmla="*/ 3436518 w 4017089"/>
                <a:gd name="connsiteY5" fmla="*/ 1151955 h 3104127"/>
                <a:gd name="connsiteX6" fmla="*/ 3979263 w 4017089"/>
                <a:gd name="connsiteY6" fmla="*/ 1415 h 31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089" h="3104127">
                  <a:moveTo>
                    <a:pt x="4017089" y="0"/>
                  </a:moveTo>
                  <a:lnTo>
                    <a:pt x="4017089" y="3104127"/>
                  </a:lnTo>
                  <a:lnTo>
                    <a:pt x="0" y="3104127"/>
                  </a:lnTo>
                  <a:lnTo>
                    <a:pt x="110925" y="3050445"/>
                  </a:lnTo>
                  <a:cubicBezTo>
                    <a:pt x="1210750" y="2575386"/>
                    <a:pt x="2594195" y="2759907"/>
                    <a:pt x="3279500" y="1320848"/>
                  </a:cubicBezTo>
                  <a:lnTo>
                    <a:pt x="3436518" y="1151955"/>
                  </a:lnTo>
                  <a:cubicBezTo>
                    <a:pt x="3632120" y="820281"/>
                    <a:pt x="3706431" y="60514"/>
                    <a:pt x="3979263" y="141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11471312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11487911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370846" y="6186393"/>
              <a:ext cx="1485818" cy="671608"/>
            </a:xfrm>
            <a:custGeom>
              <a:avLst/>
              <a:gdLst>
                <a:gd name="connsiteX0" fmla="*/ 1296314 w 1485818"/>
                <a:gd name="connsiteY0" fmla="*/ 143 h 671608"/>
                <a:gd name="connsiteX1" fmla="*/ 1414919 w 1485818"/>
                <a:gd name="connsiteY1" fmla="*/ 109166 h 671608"/>
                <a:gd name="connsiteX2" fmla="*/ 1485288 w 1485818"/>
                <a:gd name="connsiteY2" fmla="*/ 310523 h 671608"/>
                <a:gd name="connsiteX3" fmla="*/ 1380668 w 1485818"/>
                <a:gd name="connsiteY3" fmla="*/ 545873 h 671608"/>
                <a:gd name="connsiteX4" fmla="*/ 1329752 w 1485818"/>
                <a:gd name="connsiteY4" fmla="*/ 671608 h 671608"/>
                <a:gd name="connsiteX5" fmla="*/ 0 w 1485818"/>
                <a:gd name="connsiteY5" fmla="*/ 671608 h 671608"/>
                <a:gd name="connsiteX6" fmla="*/ 19304 w 1485818"/>
                <a:gd name="connsiteY6" fmla="*/ 646219 h 671608"/>
                <a:gd name="connsiteX7" fmla="*/ 156177 w 1485818"/>
                <a:gd name="connsiteY7" fmla="*/ 494495 h 671608"/>
                <a:gd name="connsiteX8" fmla="*/ 327434 w 1485818"/>
                <a:gd name="connsiteY8" fmla="*/ 331801 h 671608"/>
                <a:gd name="connsiteX9" fmla="*/ 494749 w 1485818"/>
                <a:gd name="connsiteY9" fmla="*/ 295853 h 671608"/>
                <a:gd name="connsiteX10" fmla="*/ 918273 w 1485818"/>
                <a:gd name="connsiteY10" fmla="*/ 306112 h 671608"/>
                <a:gd name="connsiteX11" fmla="*/ 1040400 w 1485818"/>
                <a:gd name="connsiteY11" fmla="*/ 295853 h 671608"/>
                <a:gd name="connsiteX12" fmla="*/ 1123782 w 1485818"/>
                <a:gd name="connsiteY12" fmla="*/ 288986 h 671608"/>
                <a:gd name="connsiteX13" fmla="*/ 1277913 w 1485818"/>
                <a:gd name="connsiteY13" fmla="*/ 6411 h 671608"/>
                <a:gd name="connsiteX14" fmla="*/ 1296314 w 1485818"/>
                <a:gd name="connsiteY14" fmla="*/ 143 h 67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818" h="671608">
                  <a:moveTo>
                    <a:pt x="1296314" y="143"/>
                  </a:moveTo>
                  <a:cubicBezTo>
                    <a:pt x="1339614" y="-3539"/>
                    <a:pt x="1384676" y="64816"/>
                    <a:pt x="1414919" y="109166"/>
                  </a:cubicBezTo>
                  <a:cubicBezTo>
                    <a:pt x="1449482" y="159851"/>
                    <a:pt x="1490996" y="237738"/>
                    <a:pt x="1485288" y="310523"/>
                  </a:cubicBezTo>
                  <a:cubicBezTo>
                    <a:pt x="1479579" y="383307"/>
                    <a:pt x="1413804" y="459552"/>
                    <a:pt x="1380668" y="545873"/>
                  </a:cubicBezTo>
                  <a:lnTo>
                    <a:pt x="1329752" y="671608"/>
                  </a:lnTo>
                  <a:lnTo>
                    <a:pt x="0" y="671608"/>
                  </a:lnTo>
                  <a:lnTo>
                    <a:pt x="19304" y="646219"/>
                  </a:lnTo>
                  <a:cubicBezTo>
                    <a:pt x="59309" y="597250"/>
                    <a:pt x="113363" y="539450"/>
                    <a:pt x="156177" y="494495"/>
                  </a:cubicBezTo>
                  <a:cubicBezTo>
                    <a:pt x="213263" y="434555"/>
                    <a:pt x="271006" y="364907"/>
                    <a:pt x="327434" y="331801"/>
                  </a:cubicBezTo>
                  <a:cubicBezTo>
                    <a:pt x="383863" y="298694"/>
                    <a:pt x="396276" y="300135"/>
                    <a:pt x="494749" y="295853"/>
                  </a:cubicBezTo>
                  <a:lnTo>
                    <a:pt x="918273" y="306112"/>
                  </a:lnTo>
                  <a:cubicBezTo>
                    <a:pt x="1009214" y="306112"/>
                    <a:pt x="1006149" y="298708"/>
                    <a:pt x="1040400" y="295853"/>
                  </a:cubicBezTo>
                  <a:cubicBezTo>
                    <a:pt x="1074652" y="292999"/>
                    <a:pt x="1092207" y="310904"/>
                    <a:pt x="1123782" y="288986"/>
                  </a:cubicBezTo>
                  <a:cubicBezTo>
                    <a:pt x="1155356" y="267069"/>
                    <a:pt x="1229390" y="36381"/>
                    <a:pt x="1277913" y="6411"/>
                  </a:cubicBezTo>
                  <a:cubicBezTo>
                    <a:pt x="1283978" y="2665"/>
                    <a:pt x="1290128" y="669"/>
                    <a:pt x="129631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67732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421950" y="5417523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11044641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927761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11610684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11739775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10734773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11298325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0" y="0"/>
            <a:ext cx="12192000" cy="12349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설계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400" y="1635978"/>
            <a:ext cx="62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​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화면 설계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메인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로그인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가입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정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보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수정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탈퇴 화면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​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1950" y="4323494"/>
            <a:ext cx="1866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SNS</a:t>
            </a:r>
          </a:p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Message</a:t>
            </a: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MessageDAO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Reply</a:t>
            </a: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MessageSet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8850" y="4045083"/>
            <a:ext cx="199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Util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DBmanager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encodingfilter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7400" y="3620591"/>
            <a:ext cx="1905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클래스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1. Member</a:t>
            </a:r>
          </a:p>
          <a:p>
            <a:pPr marL="514350" indent="-514350" fontAlgn="base">
              <a:buAutoNum type="arabicPeriod"/>
            </a:pP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member</a:t>
            </a:r>
          </a:p>
          <a:p>
            <a:pPr fontAlgn="base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memberDAO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6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834663" y="3159258"/>
            <a:ext cx="2357337" cy="3759065"/>
            <a:chOff x="9834663" y="3159258"/>
            <a:chExt cx="2357337" cy="3759065"/>
          </a:xfrm>
        </p:grpSpPr>
        <p:sp>
          <p:nvSpPr>
            <p:cNvPr id="35" name="자유형 34"/>
            <p:cNvSpPr/>
            <p:nvPr/>
          </p:nvSpPr>
          <p:spPr>
            <a:xfrm>
              <a:off x="9834663" y="3159258"/>
              <a:ext cx="2357337" cy="3698742"/>
            </a:xfrm>
            <a:custGeom>
              <a:avLst/>
              <a:gdLst>
                <a:gd name="connsiteX0" fmla="*/ 2357337 w 2357337"/>
                <a:gd name="connsiteY0" fmla="*/ 0 h 3698742"/>
                <a:gd name="connsiteX1" fmla="*/ 2357337 w 2357337"/>
                <a:gd name="connsiteY1" fmla="*/ 3698742 h 3698742"/>
                <a:gd name="connsiteX2" fmla="*/ 0 w 2357337"/>
                <a:gd name="connsiteY2" fmla="*/ 3698742 h 3698742"/>
                <a:gd name="connsiteX3" fmla="*/ 13715 w 2357337"/>
                <a:gd name="connsiteY3" fmla="*/ 3627335 h 3698742"/>
                <a:gd name="connsiteX4" fmla="*/ 1290700 w 2357337"/>
                <a:gd name="connsiteY4" fmla="*/ 1755246 h 3698742"/>
                <a:gd name="connsiteX5" fmla="*/ 2197018 w 2357337"/>
                <a:gd name="connsiteY5" fmla="*/ 379853 h 3698742"/>
                <a:gd name="connsiteX6" fmla="*/ 2329945 w 2357337"/>
                <a:gd name="connsiteY6" fmla="*/ 78424 h 369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337" h="3698742">
                  <a:moveTo>
                    <a:pt x="2357337" y="0"/>
                  </a:moveTo>
                  <a:lnTo>
                    <a:pt x="2357337" y="3698742"/>
                  </a:lnTo>
                  <a:lnTo>
                    <a:pt x="0" y="3698742"/>
                  </a:lnTo>
                  <a:lnTo>
                    <a:pt x="13715" y="3627335"/>
                  </a:lnTo>
                  <a:cubicBezTo>
                    <a:pt x="180522" y="2837118"/>
                    <a:pt x="552307" y="2032468"/>
                    <a:pt x="1290700" y="1755246"/>
                  </a:cubicBezTo>
                  <a:cubicBezTo>
                    <a:pt x="1825639" y="2452482"/>
                    <a:pt x="1827179" y="762117"/>
                    <a:pt x="2197018" y="379853"/>
                  </a:cubicBezTo>
                  <a:cubicBezTo>
                    <a:pt x="2252656" y="285510"/>
                    <a:pt x="2293718" y="180343"/>
                    <a:pt x="2329945" y="7842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16373145" flipH="1">
              <a:off x="10833984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4147283" flipH="1">
              <a:off x="10503405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 flipH="1">
              <a:off x="10883462" y="6186394"/>
              <a:ext cx="1308538" cy="671607"/>
            </a:xfrm>
            <a:custGeom>
              <a:avLst/>
              <a:gdLst>
                <a:gd name="connsiteX0" fmla="*/ 1119034 w 1308538"/>
                <a:gd name="connsiteY0" fmla="*/ 143 h 671607"/>
                <a:gd name="connsiteX1" fmla="*/ 1100633 w 1308538"/>
                <a:gd name="connsiteY1" fmla="*/ 6411 h 671607"/>
                <a:gd name="connsiteX2" fmla="*/ 946502 w 1308538"/>
                <a:gd name="connsiteY2" fmla="*/ 288986 h 671607"/>
                <a:gd name="connsiteX3" fmla="*/ 863120 w 1308538"/>
                <a:gd name="connsiteY3" fmla="*/ 295853 h 671607"/>
                <a:gd name="connsiteX4" fmla="*/ 740993 w 1308538"/>
                <a:gd name="connsiteY4" fmla="*/ 306112 h 671607"/>
                <a:gd name="connsiteX5" fmla="*/ 317469 w 1308538"/>
                <a:gd name="connsiteY5" fmla="*/ 295853 h 671607"/>
                <a:gd name="connsiteX6" fmla="*/ 150154 w 1308538"/>
                <a:gd name="connsiteY6" fmla="*/ 331801 h 671607"/>
                <a:gd name="connsiteX7" fmla="*/ 64772 w 1308538"/>
                <a:gd name="connsiteY7" fmla="*/ 403085 h 671607"/>
                <a:gd name="connsiteX8" fmla="*/ 0 w 1308538"/>
                <a:gd name="connsiteY8" fmla="*/ 472032 h 671607"/>
                <a:gd name="connsiteX9" fmla="*/ 0 w 1308538"/>
                <a:gd name="connsiteY9" fmla="*/ 671607 h 671607"/>
                <a:gd name="connsiteX10" fmla="*/ 1152472 w 1308538"/>
                <a:gd name="connsiteY10" fmla="*/ 671607 h 671607"/>
                <a:gd name="connsiteX11" fmla="*/ 1203388 w 1308538"/>
                <a:gd name="connsiteY11" fmla="*/ 545873 h 671607"/>
                <a:gd name="connsiteX12" fmla="*/ 1308008 w 1308538"/>
                <a:gd name="connsiteY12" fmla="*/ 310523 h 671607"/>
                <a:gd name="connsiteX13" fmla="*/ 1237639 w 1308538"/>
                <a:gd name="connsiteY13" fmla="*/ 109166 h 671607"/>
                <a:gd name="connsiteX14" fmla="*/ 1119034 w 1308538"/>
                <a:gd name="connsiteY14" fmla="*/ 143 h 6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538" h="671607">
                  <a:moveTo>
                    <a:pt x="1119034" y="143"/>
                  </a:moveTo>
                  <a:cubicBezTo>
                    <a:pt x="1112848" y="669"/>
                    <a:pt x="1106698" y="2665"/>
                    <a:pt x="1100633" y="6411"/>
                  </a:cubicBezTo>
                  <a:cubicBezTo>
                    <a:pt x="1052110" y="36381"/>
                    <a:pt x="978076" y="267069"/>
                    <a:pt x="946502" y="288986"/>
                  </a:cubicBezTo>
                  <a:cubicBezTo>
                    <a:pt x="914927" y="310904"/>
                    <a:pt x="897372" y="292999"/>
                    <a:pt x="863120" y="295853"/>
                  </a:cubicBezTo>
                  <a:cubicBezTo>
                    <a:pt x="828869" y="298708"/>
                    <a:pt x="831934" y="306112"/>
                    <a:pt x="740993" y="306112"/>
                  </a:cubicBezTo>
                  <a:lnTo>
                    <a:pt x="317469" y="295853"/>
                  </a:lnTo>
                  <a:cubicBezTo>
                    <a:pt x="218996" y="300135"/>
                    <a:pt x="206583" y="298694"/>
                    <a:pt x="150154" y="331801"/>
                  </a:cubicBezTo>
                  <a:cubicBezTo>
                    <a:pt x="121940" y="348354"/>
                    <a:pt x="93397" y="374043"/>
                    <a:pt x="64772" y="403085"/>
                  </a:cubicBezTo>
                  <a:lnTo>
                    <a:pt x="0" y="472032"/>
                  </a:lnTo>
                  <a:lnTo>
                    <a:pt x="0" y="671607"/>
                  </a:lnTo>
                  <a:lnTo>
                    <a:pt x="1152472" y="671607"/>
                  </a:lnTo>
                  <a:lnTo>
                    <a:pt x="1203388" y="545873"/>
                  </a:lnTo>
                  <a:cubicBezTo>
                    <a:pt x="1236524" y="459552"/>
                    <a:pt x="1302299" y="383307"/>
                    <a:pt x="1308008" y="310523"/>
                  </a:cubicBezTo>
                  <a:cubicBezTo>
                    <a:pt x="1313716" y="237738"/>
                    <a:pt x="1272202" y="159851"/>
                    <a:pt x="1237639" y="109166"/>
                  </a:cubicBezTo>
                  <a:cubicBezTo>
                    <a:pt x="1207396" y="64816"/>
                    <a:pt x="1162333" y="-3539"/>
                    <a:pt x="111903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H="1">
              <a:off x="1124016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5400000" flipH="1">
              <a:off x="11606536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11492315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16747283" flipH="1">
              <a:off x="10534195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9839204" flipV="1">
              <a:off x="10783856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flipH="1">
              <a:off x="11843036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279484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983608" y="5445680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0" y="-51937"/>
            <a:ext cx="12192000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화면 구현 </a:t>
            </a:r>
            <a:r>
              <a:rPr lang="en-US" altLang="ko-KR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en-US" altLang="ko-KR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로그인</a:t>
            </a:r>
            <a:r>
              <a:rPr lang="en-US" altLang="ko-KR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가입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392570"/>
            <a:ext cx="44767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8" y="1394579"/>
            <a:ext cx="4122732" cy="498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8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174911" y="3753874"/>
            <a:ext cx="4017089" cy="3164449"/>
            <a:chOff x="8174911" y="3753874"/>
            <a:chExt cx="4017089" cy="3164449"/>
          </a:xfrm>
        </p:grpSpPr>
        <p:sp>
          <p:nvSpPr>
            <p:cNvPr id="35" name="자유형 34"/>
            <p:cNvSpPr/>
            <p:nvPr/>
          </p:nvSpPr>
          <p:spPr>
            <a:xfrm>
              <a:off x="8174911" y="3753874"/>
              <a:ext cx="4017089" cy="3104127"/>
            </a:xfrm>
            <a:custGeom>
              <a:avLst/>
              <a:gdLst>
                <a:gd name="connsiteX0" fmla="*/ 4017089 w 4017089"/>
                <a:gd name="connsiteY0" fmla="*/ 0 h 3104127"/>
                <a:gd name="connsiteX1" fmla="*/ 4017089 w 4017089"/>
                <a:gd name="connsiteY1" fmla="*/ 3104127 h 3104127"/>
                <a:gd name="connsiteX2" fmla="*/ 0 w 4017089"/>
                <a:gd name="connsiteY2" fmla="*/ 3104127 h 3104127"/>
                <a:gd name="connsiteX3" fmla="*/ 110925 w 4017089"/>
                <a:gd name="connsiteY3" fmla="*/ 3050445 h 3104127"/>
                <a:gd name="connsiteX4" fmla="*/ 3279500 w 4017089"/>
                <a:gd name="connsiteY4" fmla="*/ 1320848 h 3104127"/>
                <a:gd name="connsiteX5" fmla="*/ 3436518 w 4017089"/>
                <a:gd name="connsiteY5" fmla="*/ 1151955 h 3104127"/>
                <a:gd name="connsiteX6" fmla="*/ 3979263 w 4017089"/>
                <a:gd name="connsiteY6" fmla="*/ 1415 h 31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089" h="3104127">
                  <a:moveTo>
                    <a:pt x="4017089" y="0"/>
                  </a:moveTo>
                  <a:lnTo>
                    <a:pt x="4017089" y="3104127"/>
                  </a:lnTo>
                  <a:lnTo>
                    <a:pt x="0" y="3104127"/>
                  </a:lnTo>
                  <a:lnTo>
                    <a:pt x="110925" y="3050445"/>
                  </a:lnTo>
                  <a:cubicBezTo>
                    <a:pt x="1210750" y="2575386"/>
                    <a:pt x="2594195" y="2759907"/>
                    <a:pt x="3279500" y="1320848"/>
                  </a:cubicBezTo>
                  <a:lnTo>
                    <a:pt x="3436518" y="1151955"/>
                  </a:lnTo>
                  <a:cubicBezTo>
                    <a:pt x="3632120" y="820281"/>
                    <a:pt x="3706431" y="60514"/>
                    <a:pt x="3979263" y="141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11471312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11487911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370846" y="6186393"/>
              <a:ext cx="1485818" cy="671608"/>
            </a:xfrm>
            <a:custGeom>
              <a:avLst/>
              <a:gdLst>
                <a:gd name="connsiteX0" fmla="*/ 1296314 w 1485818"/>
                <a:gd name="connsiteY0" fmla="*/ 143 h 671608"/>
                <a:gd name="connsiteX1" fmla="*/ 1414919 w 1485818"/>
                <a:gd name="connsiteY1" fmla="*/ 109166 h 671608"/>
                <a:gd name="connsiteX2" fmla="*/ 1485288 w 1485818"/>
                <a:gd name="connsiteY2" fmla="*/ 310523 h 671608"/>
                <a:gd name="connsiteX3" fmla="*/ 1380668 w 1485818"/>
                <a:gd name="connsiteY3" fmla="*/ 545873 h 671608"/>
                <a:gd name="connsiteX4" fmla="*/ 1329752 w 1485818"/>
                <a:gd name="connsiteY4" fmla="*/ 671608 h 671608"/>
                <a:gd name="connsiteX5" fmla="*/ 0 w 1485818"/>
                <a:gd name="connsiteY5" fmla="*/ 671608 h 671608"/>
                <a:gd name="connsiteX6" fmla="*/ 19304 w 1485818"/>
                <a:gd name="connsiteY6" fmla="*/ 646219 h 671608"/>
                <a:gd name="connsiteX7" fmla="*/ 156177 w 1485818"/>
                <a:gd name="connsiteY7" fmla="*/ 494495 h 671608"/>
                <a:gd name="connsiteX8" fmla="*/ 327434 w 1485818"/>
                <a:gd name="connsiteY8" fmla="*/ 331801 h 671608"/>
                <a:gd name="connsiteX9" fmla="*/ 494749 w 1485818"/>
                <a:gd name="connsiteY9" fmla="*/ 295853 h 671608"/>
                <a:gd name="connsiteX10" fmla="*/ 918273 w 1485818"/>
                <a:gd name="connsiteY10" fmla="*/ 306112 h 671608"/>
                <a:gd name="connsiteX11" fmla="*/ 1040400 w 1485818"/>
                <a:gd name="connsiteY11" fmla="*/ 295853 h 671608"/>
                <a:gd name="connsiteX12" fmla="*/ 1123782 w 1485818"/>
                <a:gd name="connsiteY12" fmla="*/ 288986 h 671608"/>
                <a:gd name="connsiteX13" fmla="*/ 1277913 w 1485818"/>
                <a:gd name="connsiteY13" fmla="*/ 6411 h 671608"/>
                <a:gd name="connsiteX14" fmla="*/ 1296314 w 1485818"/>
                <a:gd name="connsiteY14" fmla="*/ 143 h 67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818" h="671608">
                  <a:moveTo>
                    <a:pt x="1296314" y="143"/>
                  </a:moveTo>
                  <a:cubicBezTo>
                    <a:pt x="1339614" y="-3539"/>
                    <a:pt x="1384676" y="64816"/>
                    <a:pt x="1414919" y="109166"/>
                  </a:cubicBezTo>
                  <a:cubicBezTo>
                    <a:pt x="1449482" y="159851"/>
                    <a:pt x="1490996" y="237738"/>
                    <a:pt x="1485288" y="310523"/>
                  </a:cubicBezTo>
                  <a:cubicBezTo>
                    <a:pt x="1479579" y="383307"/>
                    <a:pt x="1413804" y="459552"/>
                    <a:pt x="1380668" y="545873"/>
                  </a:cubicBezTo>
                  <a:lnTo>
                    <a:pt x="1329752" y="671608"/>
                  </a:lnTo>
                  <a:lnTo>
                    <a:pt x="0" y="671608"/>
                  </a:lnTo>
                  <a:lnTo>
                    <a:pt x="19304" y="646219"/>
                  </a:lnTo>
                  <a:cubicBezTo>
                    <a:pt x="59309" y="597250"/>
                    <a:pt x="113363" y="539450"/>
                    <a:pt x="156177" y="494495"/>
                  </a:cubicBezTo>
                  <a:cubicBezTo>
                    <a:pt x="213263" y="434555"/>
                    <a:pt x="271006" y="364907"/>
                    <a:pt x="327434" y="331801"/>
                  </a:cubicBezTo>
                  <a:cubicBezTo>
                    <a:pt x="383863" y="298694"/>
                    <a:pt x="396276" y="300135"/>
                    <a:pt x="494749" y="295853"/>
                  </a:cubicBezTo>
                  <a:lnTo>
                    <a:pt x="918273" y="306112"/>
                  </a:lnTo>
                  <a:cubicBezTo>
                    <a:pt x="1009214" y="306112"/>
                    <a:pt x="1006149" y="298708"/>
                    <a:pt x="1040400" y="295853"/>
                  </a:cubicBezTo>
                  <a:cubicBezTo>
                    <a:pt x="1074652" y="292999"/>
                    <a:pt x="1092207" y="310904"/>
                    <a:pt x="1123782" y="288986"/>
                  </a:cubicBezTo>
                  <a:cubicBezTo>
                    <a:pt x="1155356" y="267069"/>
                    <a:pt x="1229390" y="36381"/>
                    <a:pt x="1277913" y="6411"/>
                  </a:cubicBezTo>
                  <a:cubicBezTo>
                    <a:pt x="1283978" y="2665"/>
                    <a:pt x="1290128" y="669"/>
                    <a:pt x="129631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67732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421950" y="5417523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11044641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927761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11610684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11739775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10734773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11298325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0" y="-51937"/>
            <a:ext cx="12192000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화면 구현 </a:t>
            </a:r>
            <a:r>
              <a:rPr lang="en-US" altLang="ko-KR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en-US" altLang="ko-KR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메</a:t>
            </a:r>
            <a:r>
              <a:rPr lang="ko-KR" alt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인</a:t>
            </a:r>
            <a:endParaRPr lang="en-US" altLang="ko-KR" sz="54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59" y="1286891"/>
            <a:ext cx="4688682" cy="528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9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214</Words>
  <Application>Microsoft Office PowerPoint</Application>
  <PresentationFormat>사용자 지정</PresentationFormat>
  <Paragraphs>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9</cp:revision>
  <dcterms:created xsi:type="dcterms:W3CDTF">2020-07-14T02:58:34Z</dcterms:created>
  <dcterms:modified xsi:type="dcterms:W3CDTF">2020-08-04T02:13:01Z</dcterms:modified>
</cp:coreProperties>
</file>