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300CE3-64A3-40B7-83C4-57D4961AF9B1}" type="datetimeFigureOut">
              <a:rPr lang="en-US" smtClean="0"/>
              <a:t>2019-04-22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351607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00CE3-64A3-40B7-83C4-57D4961AF9B1}" type="datetimeFigureOut">
              <a:rPr lang="en-US" smtClean="0"/>
              <a:t>2019-04-22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345652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00CE3-64A3-40B7-83C4-57D4961AF9B1}" type="datetimeFigureOut">
              <a:rPr lang="en-US" smtClean="0"/>
              <a:t>2019-04-22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6698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00CE3-64A3-40B7-83C4-57D4961AF9B1}" type="datetimeFigureOut">
              <a:rPr lang="en-US" smtClean="0"/>
              <a:t>2019-04-22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287122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00CE3-64A3-40B7-83C4-57D4961AF9B1}" type="datetimeFigureOut">
              <a:rPr lang="en-US" smtClean="0"/>
              <a:t>2019-04-22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199505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300CE3-64A3-40B7-83C4-57D4961AF9B1}" type="datetimeFigureOut">
              <a:rPr lang="en-US" smtClean="0"/>
              <a:t>2019-04-22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323462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00CE3-64A3-40B7-83C4-57D4961AF9B1}" type="datetimeFigureOut">
              <a:rPr lang="en-US" smtClean="0"/>
              <a:t>2019-04-22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205310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300CE3-64A3-40B7-83C4-57D4961AF9B1}" type="datetimeFigureOut">
              <a:rPr lang="en-US" smtClean="0"/>
              <a:t>2019-04-22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2924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00CE3-64A3-40B7-83C4-57D4961AF9B1}" type="datetimeFigureOut">
              <a:rPr lang="en-US" smtClean="0"/>
              <a:t>2019-04-22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248455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00CE3-64A3-40B7-83C4-57D4961AF9B1}" type="datetimeFigureOut">
              <a:rPr lang="en-US" smtClean="0"/>
              <a:t>2019-04-22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203774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00CE3-64A3-40B7-83C4-57D4961AF9B1}" type="datetimeFigureOut">
              <a:rPr lang="en-US" smtClean="0"/>
              <a:t>2019-04-22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30C8F-0470-427B-ADBF-A7E5E8B93C64}" type="slidenum">
              <a:rPr lang="en-US" smtClean="0"/>
              <a:t>‹#›</a:t>
            </a:fld>
            <a:endParaRPr lang="en-US"/>
          </a:p>
        </p:txBody>
      </p:sp>
    </p:spTree>
    <p:extLst>
      <p:ext uri="{BB962C8B-B14F-4D97-AF65-F5344CB8AC3E}">
        <p14:creationId xmlns:p14="http://schemas.microsoft.com/office/powerpoint/2010/main" val="373069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00CE3-64A3-40B7-83C4-57D4961AF9B1}" type="datetimeFigureOut">
              <a:rPr lang="en-US" smtClean="0"/>
              <a:t>2019-04-22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30C8F-0470-427B-ADBF-A7E5E8B93C64}" type="slidenum">
              <a:rPr lang="en-US" smtClean="0"/>
              <a:t>‹#›</a:t>
            </a:fld>
            <a:endParaRPr lang="en-US"/>
          </a:p>
        </p:txBody>
      </p:sp>
    </p:spTree>
    <p:extLst>
      <p:ext uri="{BB962C8B-B14F-4D97-AF65-F5344CB8AC3E}">
        <p14:creationId xmlns:p14="http://schemas.microsoft.com/office/powerpoint/2010/main" val="2841746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841" y="2599150"/>
            <a:ext cx="8880953" cy="4258850"/>
          </a:xfrm>
          <a:prstGeom prst="rect">
            <a:avLst/>
          </a:prstGeom>
        </p:spPr>
      </p:pic>
      <p:sp>
        <p:nvSpPr>
          <p:cNvPr id="5" name="Title 1"/>
          <p:cNvSpPr txBox="1">
            <a:spLocks/>
          </p:cNvSpPr>
          <p:nvPr/>
        </p:nvSpPr>
        <p:spPr>
          <a:xfrm>
            <a:off x="750518" y="250520"/>
            <a:ext cx="10515600" cy="10142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BÁO CÁO GIỮA KÌ</a:t>
            </a:r>
            <a:endParaRPr lang="en-US" b="1" dirty="0">
              <a:latin typeface="Arial" panose="020B0604020202020204" pitchFamily="34" charset="0"/>
              <a:cs typeface="Arial" panose="020B0604020202020204" pitchFamily="34" charset="0"/>
            </a:endParaRPr>
          </a:p>
        </p:txBody>
      </p:sp>
      <p:sp>
        <p:nvSpPr>
          <p:cNvPr id="6" name="Title 1"/>
          <p:cNvSpPr txBox="1">
            <a:spLocks/>
          </p:cNvSpPr>
          <p:nvPr/>
        </p:nvSpPr>
        <p:spPr>
          <a:xfrm>
            <a:off x="750518" y="106658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err="1" smtClean="0">
                <a:latin typeface="Arial" panose="020B0604020202020204" pitchFamily="34" charset="0"/>
                <a:cs typeface="Arial" panose="020B0604020202020204" pitchFamily="34" charset="0"/>
              </a:rPr>
              <a:t>Tìm</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hiểu</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và</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sử</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dụng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62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AngularJS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gì</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vi-VN" dirty="0"/>
              <a:t>Angular là một bộ Javascript Framework rất mạnh và thường được sử dụng để xây dựng project </a:t>
            </a:r>
            <a:r>
              <a:rPr lang="vi-VN" b="1" dirty="0"/>
              <a:t>Single Page Application</a:t>
            </a:r>
            <a:r>
              <a:rPr lang="vi-VN" dirty="0"/>
              <a:t> (SPA). Nó hoạt động dựa trên các thuộc tính mở rộng HTML (các atributes theo quy tắc của Angular). Đây là một Framework mã nguồn mở hoàn toàn miễn phí và được hàng ngàn các lập trình viên trên thế giới ưa chuộng và sử dụng.</a:t>
            </a:r>
            <a:endParaRPr lang="en-US" dirty="0"/>
          </a:p>
        </p:txBody>
      </p:sp>
    </p:spTree>
    <p:extLst>
      <p:ext uri="{BB962C8B-B14F-4D97-AF65-F5344CB8AC3E}">
        <p14:creationId xmlns:p14="http://schemas.microsoft.com/office/powerpoint/2010/main" val="426681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đặc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tính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của</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AngularJS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t>AngularJS là một Framwork phát triển dựa trên Javascript để tạo các ứng dụng web phong phú</a:t>
            </a:r>
          </a:p>
          <a:p>
            <a:r>
              <a:rPr lang="vi-VN" dirty="0"/>
              <a:t>AngularJS thường dùng để phát triển frontend (giao diện khách hàng) thông qua các API để gọi data, sử dụng mô hình MVC rất mạnh mẽ</a:t>
            </a:r>
          </a:p>
          <a:p>
            <a:r>
              <a:rPr lang="vi-VN" dirty="0"/>
              <a:t>Mã nguồn AngularJS tự động fix với các trình duyệt khác nhau nên bạn không cần phải lo vấn đề tương thích trình duyệt</a:t>
            </a:r>
          </a:p>
          <a:p>
            <a:r>
              <a:rPr lang="vi-VN" dirty="0"/>
              <a:t>Angular là mã nguồn mở, hoàn toàn miễn phí và được phát triển bởi hàng ngàn các lập trình viên trên thế giới</a:t>
            </a:r>
            <a:r>
              <a:rPr lang="vi-VN" dirty="0" smtClean="0"/>
              <a:t>.</a:t>
            </a:r>
            <a:endParaRPr lang="vi-VN" dirty="0"/>
          </a:p>
        </p:txBody>
      </p:sp>
    </p:spTree>
    <p:extLst>
      <p:ext uri="{BB962C8B-B14F-4D97-AF65-F5344CB8AC3E}">
        <p14:creationId xmlns:p14="http://schemas.microsoft.com/office/powerpoint/2010/main" val="20546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tính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năng</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của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AngularJS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4637805"/>
          </a:xfrm>
        </p:spPr>
        <p:txBody>
          <a:bodyPr>
            <a:noAutofit/>
          </a:bodyPr>
          <a:lstStyle/>
          <a:p>
            <a:r>
              <a:rPr lang="vi-VN" sz="1600" b="1" dirty="0"/>
              <a:t>Data-binding</a:t>
            </a:r>
            <a:r>
              <a:rPr lang="vi-VN" sz="1600" dirty="0"/>
              <a:t>: (liên kết dữ liệu) tự động đồng bộ dữ liệu giữa model và view</a:t>
            </a:r>
          </a:p>
          <a:p>
            <a:r>
              <a:rPr lang="vi-VN" sz="1600" b="1" dirty="0"/>
              <a:t>Scope</a:t>
            </a:r>
            <a:r>
              <a:rPr lang="vi-VN" sz="1600" dirty="0"/>
              <a:t>: (Phạm vi) Đây là những đối tượng kết nối giữa Controller và View</a:t>
            </a:r>
          </a:p>
          <a:p>
            <a:r>
              <a:rPr lang="vi-VN" sz="1600" b="1" dirty="0"/>
              <a:t>Controller</a:t>
            </a:r>
            <a:r>
              <a:rPr lang="vi-VN" sz="1600" dirty="0"/>
              <a:t>: Đây là những hàm javascript xử lý kết hợp với bộ điều khiển Scope</a:t>
            </a:r>
          </a:p>
          <a:p>
            <a:r>
              <a:rPr lang="vi-VN" sz="1600" b="1" dirty="0"/>
              <a:t>Service</a:t>
            </a:r>
            <a:r>
              <a:rPr lang="vi-VN" sz="1600" dirty="0"/>
              <a:t>: Như tôi đề cập ở trên, AngularJS sử dụng các API được xây dựng từ các web service (PHP, ASP) để thao tác với DB.</a:t>
            </a:r>
          </a:p>
          <a:p>
            <a:r>
              <a:rPr lang="vi-VN" sz="1600" b="1" dirty="0"/>
              <a:t>Filters</a:t>
            </a:r>
            <a:r>
              <a:rPr lang="vi-VN" sz="1600" dirty="0"/>
              <a:t>: Bộ lọc lọc ra các thành phẩn của một mảng và trả về mảng mới</a:t>
            </a:r>
          </a:p>
          <a:p>
            <a:r>
              <a:rPr lang="vi-VN" sz="1600" b="1" dirty="0"/>
              <a:t>Directives</a:t>
            </a:r>
            <a:r>
              <a:rPr lang="vi-VN" sz="1600" dirty="0"/>
              <a:t>:  đánh dấu vào các yếu tố của DOM, nghĩa là sẽ tạo ra các thẻ HTML tùy chỉnh</a:t>
            </a:r>
          </a:p>
          <a:p>
            <a:r>
              <a:rPr lang="vi-VN" sz="1600" b="1" dirty="0"/>
              <a:t>Templates</a:t>
            </a:r>
            <a:r>
              <a:rPr lang="vi-VN" sz="1600" dirty="0"/>
              <a:t>: hiển thị thông tin từ controller, đây là một thành phần của views</a:t>
            </a:r>
          </a:p>
          <a:p>
            <a:r>
              <a:rPr lang="vi-VN" sz="1600" b="1" dirty="0"/>
              <a:t>Routing</a:t>
            </a:r>
            <a:r>
              <a:rPr lang="vi-VN" sz="1600" dirty="0"/>
              <a:t>:  chuyển đổi giữa các action trong controller</a:t>
            </a:r>
          </a:p>
          <a:p>
            <a:r>
              <a:rPr lang="vi-VN" sz="1600" b="1" dirty="0"/>
              <a:t>MVC</a:t>
            </a:r>
            <a:r>
              <a:rPr lang="vi-VN" sz="1600" dirty="0"/>
              <a:t>: Mô hình chia thành phần riêng biệt thành Model, View, Controller. Đây là một mô hình khá hay nhưng trong Angular thì nó được chế biến lại một chút gần giốn với MVVM (Model View View Model)</a:t>
            </a:r>
          </a:p>
          <a:p>
            <a:r>
              <a:rPr lang="vi-VN" sz="1600" b="1" dirty="0"/>
              <a:t>Deep Linking:</a:t>
            </a:r>
            <a:r>
              <a:rPr lang="vi-VN" sz="1600" dirty="0"/>
              <a:t> Liên kết sâu, cho phép bạn mã hóa trạng thái của ứng dụng  trong các URL  để nó có thể đánh dấu được với công cụ tìm kiếm.</a:t>
            </a:r>
          </a:p>
          <a:p>
            <a:r>
              <a:rPr lang="vi-VN" sz="1600" b="1" dirty="0"/>
              <a:t>Dependency Injection:</a:t>
            </a:r>
            <a:r>
              <a:rPr lang="vi-VN" sz="1600" dirty="0"/>
              <a:t> Angular giúp các nhà phát triển tạo ứng dụng  dễ dàng hơn để phát triển, hiểu và thử nghiệm dễ dàng</a:t>
            </a:r>
            <a:r>
              <a:rPr lang="vi-VN" sz="1600" dirty="0" smtClean="0"/>
              <a:t>.</a:t>
            </a:r>
            <a:endParaRPr lang="vi-VN" sz="1600" dirty="0"/>
          </a:p>
        </p:txBody>
      </p:sp>
    </p:spTree>
    <p:extLst>
      <p:ext uri="{BB962C8B-B14F-4D97-AF65-F5344CB8AC3E}">
        <p14:creationId xmlns:p14="http://schemas.microsoft.com/office/powerpoint/2010/main" val="87067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Ưu điểm và nhược điểm của </a:t>
            </a:r>
            <a:r>
              <a:rPr lang="vi-VN" b="1" dirty="0" smtClean="0"/>
              <a:t>AngularJS</a:t>
            </a:r>
            <a:endParaRPr lang="en-US" dirty="0"/>
          </a:p>
        </p:txBody>
      </p:sp>
      <p:sp>
        <p:nvSpPr>
          <p:cNvPr id="3" name="Content Placeholder 2"/>
          <p:cNvSpPr>
            <a:spLocks noGrp="1"/>
          </p:cNvSpPr>
          <p:nvPr>
            <p:ph idx="1"/>
          </p:nvPr>
        </p:nvSpPr>
        <p:spPr/>
        <p:txBody>
          <a:bodyPr/>
          <a:lstStyle/>
          <a:p>
            <a:pPr marL="0" indent="0">
              <a:buNone/>
            </a:pPr>
            <a:r>
              <a:rPr lang="vi-VN" b="1" dirty="0"/>
              <a:t>Ưu điểm:</a:t>
            </a:r>
          </a:p>
          <a:p>
            <a:r>
              <a:rPr lang="vi-VN" dirty="0"/>
              <a:t>Angular cho phép tạo ra các ứng dụng một cách đơn giản, code sạch</a:t>
            </a:r>
          </a:p>
          <a:p>
            <a:r>
              <a:rPr lang="vi-VN" dirty="0"/>
              <a:t>Angular sử dụng data bind giống .NET với tính năng liên kết với HTML nên giúp người dùng cảm thấy dễ chịu.</a:t>
            </a:r>
          </a:p>
          <a:p>
            <a:r>
              <a:rPr lang="vi-VN" dirty="0"/>
              <a:t>Angular đang ở giai đoạn thử nghiệm</a:t>
            </a:r>
          </a:p>
          <a:p>
            <a:r>
              <a:rPr lang="vi-VN" dirty="0"/>
              <a:t>Angular có thể chạy trên hầu hết các trình duyệt điện thoại thông minh</a:t>
            </a:r>
            <a:r>
              <a:rPr lang="vi-VN" dirty="0" smtClean="0"/>
              <a:t>.</a:t>
            </a:r>
            <a:endParaRPr lang="vi-VN" dirty="0"/>
          </a:p>
        </p:txBody>
      </p:sp>
    </p:spTree>
    <p:extLst>
      <p:ext uri="{BB962C8B-B14F-4D97-AF65-F5344CB8AC3E}">
        <p14:creationId xmlns:p14="http://schemas.microsoft.com/office/powerpoint/2010/main" val="167900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Ưu điểm và nhược điểm của </a:t>
            </a:r>
            <a:r>
              <a:rPr lang="vi-VN" b="1" dirty="0" smtClean="0"/>
              <a:t>AngularJS</a:t>
            </a:r>
            <a:endParaRPr lang="en-US" dirty="0"/>
          </a:p>
        </p:txBody>
      </p:sp>
      <p:sp>
        <p:nvSpPr>
          <p:cNvPr id="3" name="Content Placeholder 2"/>
          <p:cNvSpPr>
            <a:spLocks noGrp="1"/>
          </p:cNvSpPr>
          <p:nvPr>
            <p:ph idx="1"/>
          </p:nvPr>
        </p:nvSpPr>
        <p:spPr/>
        <p:txBody>
          <a:bodyPr/>
          <a:lstStyle/>
          <a:p>
            <a:pPr marL="0" indent="0">
              <a:buNone/>
            </a:pPr>
            <a:r>
              <a:rPr lang="vi-VN" b="1" dirty="0"/>
              <a:t>Nhược điểm:</a:t>
            </a:r>
          </a:p>
          <a:p>
            <a:r>
              <a:rPr lang="vi-VN" b="1" dirty="0"/>
              <a:t>Không an toàn</a:t>
            </a:r>
            <a:r>
              <a:rPr lang="vi-VN" dirty="0"/>
              <a:t>: Được phát triển từ javascript nên nó không an toàn, phía máy chủ phải thường xuyên xác nhận quyền để hệ thống chạy trơn tru.</a:t>
            </a:r>
          </a:p>
          <a:p>
            <a:r>
              <a:rPr lang="vi-VN" b="1" dirty="0"/>
              <a:t>Phụ thuộc</a:t>
            </a:r>
            <a:r>
              <a:rPr lang="vi-VN" dirty="0"/>
              <a:t>: Nếu người dùng vô hiệu hóa javascript thì coi </a:t>
            </a:r>
            <a:r>
              <a:rPr lang="vi-VN" dirty="0" smtClean="0"/>
              <a:t>như</a:t>
            </a:r>
            <a:r>
              <a:rPr lang="en-US" dirty="0"/>
              <a:t> </a:t>
            </a:r>
            <a:r>
              <a:rPr lang="en-US" dirty="0" err="1" smtClean="0"/>
              <a:t>xong</a:t>
            </a:r>
            <a:r>
              <a:rPr lang="en-US" dirty="0" smtClean="0"/>
              <a:t>.</a:t>
            </a:r>
            <a:endParaRPr lang="en-US" dirty="0"/>
          </a:p>
        </p:txBody>
      </p:sp>
    </p:spTree>
    <p:extLst>
      <p:ext uri="{BB962C8B-B14F-4D97-AF65-F5344CB8AC3E}">
        <p14:creationId xmlns:p14="http://schemas.microsoft.com/office/powerpoint/2010/main" val="13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Components </a:t>
            </a:r>
            <a:r>
              <a:rPr lang="en-US" b="1" dirty="0" err="1" smtClean="0">
                <a:latin typeface="Arial" panose="020B0604020202020204" pitchFamily="34" charset="0"/>
                <a:cs typeface="Arial" panose="020B0604020202020204" pitchFamily="34" charset="0"/>
              </a:rPr>
              <a:t>trong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AngularJS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b="1" dirty="0"/>
              <a:t>ng-app</a:t>
            </a:r>
            <a:r>
              <a:rPr lang="vi-VN" dirty="0"/>
              <a:t>: định nghĩa này chỉ thị một kết nối ứng dụng Angular JS tới HTML</a:t>
            </a:r>
          </a:p>
          <a:p>
            <a:r>
              <a:rPr lang="vi-VN" b="1" dirty="0"/>
              <a:t>ng-model</a:t>
            </a:r>
            <a:r>
              <a:rPr lang="vi-VN" dirty="0"/>
              <a:t>: chỉ thị này liên kết với dữ liệu của ứng dụng Angular</a:t>
            </a:r>
          </a:p>
          <a:p>
            <a:r>
              <a:rPr lang="vi-VN" b="1" dirty="0"/>
              <a:t>ng-bind</a:t>
            </a:r>
            <a:r>
              <a:rPr lang="vi-VN" dirty="0"/>
              <a:t>: chỉ thị này dùng đưa dữ liệu vào HTML </a:t>
            </a:r>
            <a:r>
              <a:rPr lang="vi-VN" dirty="0" smtClean="0"/>
              <a:t>tags</a:t>
            </a:r>
            <a:endParaRPr lang="vi-VN" dirty="0"/>
          </a:p>
        </p:txBody>
      </p:sp>
    </p:spTree>
    <p:extLst>
      <p:ext uri="{BB962C8B-B14F-4D97-AF65-F5344CB8AC3E}">
        <p14:creationId xmlns:p14="http://schemas.microsoft.com/office/powerpoint/2010/main" val="3890948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397</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AngularJS là gì?</vt:lpstr>
      <vt:lpstr>Các đặc tính của AngularJS</vt:lpstr>
      <vt:lpstr>Các tính năng của AngularJS</vt:lpstr>
      <vt:lpstr>Ưu điểm và nhược điểm của AngularJS</vt:lpstr>
      <vt:lpstr>Ưu điểm và nhược điểm của AngularJS</vt:lpstr>
      <vt:lpstr>Các Components trong AngularJS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Hồ</dc:creator>
  <cp:lastModifiedBy>An Hồ</cp:lastModifiedBy>
  <cp:revision>6</cp:revision>
  <dcterms:created xsi:type="dcterms:W3CDTF">2019-04-22T04:15:53Z</dcterms:created>
  <dcterms:modified xsi:type="dcterms:W3CDTF">2019-04-22T06:39:33Z</dcterms:modified>
</cp:coreProperties>
</file>