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62" r:id="rId3"/>
    <p:sldId id="263" r:id="rId4"/>
    <p:sldId id="257" r:id="rId5"/>
    <p:sldId id="264" r:id="rId6"/>
    <p:sldId id="265" r:id="rId7"/>
    <p:sldId id="266" r:id="rId8"/>
    <p:sldId id="258" r:id="rId9"/>
    <p:sldId id="267" r:id="rId10"/>
    <p:sldId id="259" r:id="rId11"/>
    <p:sldId id="268" r:id="rId12"/>
    <p:sldId id="260" r:id="rId13"/>
    <p:sldId id="269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CE9CB-BCB6-4224-93D2-D83BE590AC4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C2E68-AB3A-4E9E-910E-1420C30B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E1C6-A7F4-4B38-9C48-C039A18247DF}" type="datetime1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564D-987A-4C56-AFED-2066E44AA08F}" type="datetime1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EC82-8FC7-4292-B88A-2EE7891C8EE8}" type="datetime1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37F9-D8C0-4D9D-960F-580674EE4B13}" type="datetime1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F559-A199-4314-8E1A-0F179A998F30}" type="datetime1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6586-E249-4091-8D47-E41392F7F37A}" type="datetime1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A86E-D118-47BA-9F6B-CE992B960EBB}" type="datetime1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6D9-CA78-4E65-AB27-B188A82397F7}" type="datetime1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C104-B185-476B-A42F-7E3BD0DE1D5A}" type="datetime1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1A-6C36-4180-9EC2-73121F684F75}" type="datetime1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2D30-6104-494D-B5BE-98115B126970}" type="datetime1">
              <a:rPr lang="en-US" smtClean="0"/>
              <a:t>5/27/2017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0B023F7-71EA-4144-83A6-C077AC50DE02}" type="datetime1">
              <a:rPr lang="en-US" smtClean="0"/>
              <a:t>5/27/2017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1219200"/>
            <a:ext cx="8458200" cy="1222375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driver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5200"/>
            <a:ext cx="8458200" cy="2133600"/>
          </a:xfrm>
        </p:spPr>
        <p:txBody>
          <a:bodyPr>
            <a:noAutofit/>
          </a:bodyPr>
          <a:lstStyle/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	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Thăng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-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12DT3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12DT2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12DT4</a:t>
            </a:r>
          </a:p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TS.Bùi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ThS.Hồ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KS.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FSOFT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5400" y="1752600"/>
            <a:ext cx="5791200" cy="41910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71700" y="2050473"/>
            <a:ext cx="4648200" cy="36576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19500" y="3955473"/>
            <a:ext cx="2895600" cy="1371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19500" y="2507673"/>
            <a:ext cx="2895600" cy="1371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4009" y="2812473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4009" y="3269673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4009" y="4184073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14009" y="4641273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6670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Device Driver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USB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USB CDC Driver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USB CDC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CDC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6670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Device Driver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USB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USB CDC Driver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bước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viết</a:t>
            </a:r>
            <a:r>
              <a:rPr lang="en-US" dirty="0" smtClean="0">
                <a:solidFill>
                  <a:srgbClr val="FF0000"/>
                </a:solidFill>
              </a:rPr>
              <a:t> USB CDC Driver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“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, driver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CAN”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Driver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tài</a:t>
            </a:r>
            <a:r>
              <a:rPr lang="en-US" dirty="0" smtClean="0">
                <a:solidFill>
                  <a:srgbClr val="FF0000"/>
                </a:solidFill>
              </a:rPr>
              <a:t> “ </a:t>
            </a:r>
            <a:r>
              <a:rPr lang="en-US" dirty="0" err="1" smtClean="0">
                <a:solidFill>
                  <a:srgbClr val="FF0000"/>
                </a:solidFill>
              </a:rPr>
              <a:t>Thiết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kế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thực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thi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thiết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bị</a:t>
            </a:r>
            <a:r>
              <a:rPr lang="en-US" dirty="0" smtClean="0">
                <a:solidFill>
                  <a:srgbClr val="FF0000"/>
                </a:solidFill>
              </a:rPr>
              <a:t>, driver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truyền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mạng</a:t>
            </a:r>
            <a:r>
              <a:rPr lang="en-US" dirty="0" smtClean="0">
                <a:solidFill>
                  <a:srgbClr val="FF0000"/>
                </a:solidFill>
              </a:rPr>
              <a:t> CAN”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Device Driver.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4419600"/>
            <a:ext cx="8686800" cy="815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749136" y="2500745"/>
            <a:ext cx="1295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2736" y="2881745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6336" y="2500745"/>
            <a:ext cx="1295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3079172" y="2881745"/>
            <a:ext cx="7620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5219700" y="2881745"/>
            <a:ext cx="7620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81400" y="3505200"/>
            <a:ext cx="94903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30436" y="3505200"/>
            <a:ext cx="955964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6670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“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, driver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CAN”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Device Driver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6670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Device Driver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USB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USB CDC Driver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USB CDC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6670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quan</a:t>
            </a:r>
            <a:r>
              <a:rPr lang="en-US" dirty="0" smtClean="0">
                <a:solidFill>
                  <a:srgbClr val="FF0000"/>
                </a:solidFill>
              </a:rPr>
              <a:t> Device Driver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USB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USB CDC Driver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USB CDC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Device 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6670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Device Driver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Thiết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bị</a:t>
            </a:r>
            <a:r>
              <a:rPr lang="en-US" dirty="0" smtClean="0">
                <a:solidFill>
                  <a:srgbClr val="FF0000"/>
                </a:solidFill>
              </a:rPr>
              <a:t> USB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USB CDC Driver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USB CDC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415</TotalTime>
  <Words>275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Đề tài:  Thiết kế và thực thi: thiết bị, driver và  giao thức truyền dữ liệu trong mạng CAN</vt:lpstr>
      <vt:lpstr>Mục lục:</vt:lpstr>
      <vt:lpstr>Mục lục:</vt:lpstr>
      <vt:lpstr>Tổng quan đề tài</vt:lpstr>
      <vt:lpstr>Mục lục:</vt:lpstr>
      <vt:lpstr>Device Driver</vt:lpstr>
      <vt:lpstr>Device Driver</vt:lpstr>
      <vt:lpstr>Tổng quan Device Driver</vt:lpstr>
      <vt:lpstr>Device Driver</vt:lpstr>
      <vt:lpstr>Thiết bị USB</vt:lpstr>
      <vt:lpstr>Device Driver</vt:lpstr>
      <vt:lpstr>USB CDC Driver</vt:lpstr>
      <vt:lpstr>Device Driver</vt:lpstr>
      <vt:lpstr>Các bước viết usb driver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Thiết kế và thực thi thiết bị, driver và giao thức truyền dữ liệu trong mạng CAN</dc:title>
  <dc:creator>Windows User</dc:creator>
  <cp:lastModifiedBy>HCD-Fresher039 (FHO.CTC)</cp:lastModifiedBy>
  <cp:revision>11</cp:revision>
  <dcterms:created xsi:type="dcterms:W3CDTF">2017-05-24T08:59:53Z</dcterms:created>
  <dcterms:modified xsi:type="dcterms:W3CDTF">2017-05-27T02:46:19Z</dcterms:modified>
</cp:coreProperties>
</file>