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06E3-FFED-424A-8BDE-7CECE36FD7C7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2A1B1D4-B36B-44CB-81F4-D4FBF151C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06E3-FFED-424A-8BDE-7CECE36FD7C7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B1D4-B36B-44CB-81F4-D4FBF151C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06E3-FFED-424A-8BDE-7CECE36FD7C7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B1D4-B36B-44CB-81F4-D4FBF151C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06E3-FFED-424A-8BDE-7CECE36FD7C7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2A1B1D4-B36B-44CB-81F4-D4FBF151C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06E3-FFED-424A-8BDE-7CECE36FD7C7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B1D4-B36B-44CB-81F4-D4FBF151C52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06E3-FFED-424A-8BDE-7CECE36FD7C7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B1D4-B36B-44CB-81F4-D4FBF151C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06E3-FFED-424A-8BDE-7CECE36FD7C7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2A1B1D4-B36B-44CB-81F4-D4FBF151C52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06E3-FFED-424A-8BDE-7CECE36FD7C7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B1D4-B36B-44CB-81F4-D4FBF151C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06E3-FFED-424A-8BDE-7CECE36FD7C7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B1D4-B36B-44CB-81F4-D4FBF151C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06E3-FFED-424A-8BDE-7CECE36FD7C7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B1D4-B36B-44CB-81F4-D4FBF151C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06E3-FFED-424A-8BDE-7CECE36FD7C7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B1D4-B36B-44CB-81F4-D4FBF151C52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76906E3-FFED-424A-8BDE-7CECE36FD7C7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2A1B1D4-B36B-44CB-81F4-D4FBF151C52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8458200" cy="1222375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driver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00400"/>
            <a:ext cx="8458200" cy="2133600"/>
          </a:xfrm>
        </p:spPr>
        <p:txBody>
          <a:bodyPr>
            <a:noAutofit/>
          </a:bodyPr>
          <a:lstStyle/>
          <a:p>
            <a:pPr algn="just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: 	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Thăng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	-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12DT3</a:t>
            </a: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12DT2</a:t>
            </a: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-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12DT4</a:t>
            </a:r>
          </a:p>
          <a:p>
            <a:pPr algn="just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TS.Bùi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Tú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		KS.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FSOFT</a:t>
            </a:r>
          </a:p>
        </p:txBody>
      </p:sp>
    </p:spTree>
    <p:extLst>
      <p:ext uri="{BB962C8B-B14F-4D97-AF65-F5344CB8AC3E}">
        <p14:creationId xmlns:p14="http://schemas.microsoft.com/office/powerpoint/2010/main" val="299227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4419600"/>
            <a:ext cx="8686800" cy="815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Giao</a:t>
            </a:r>
            <a:r>
              <a:rPr lang="en-US" sz="2800" dirty="0" smtClean="0"/>
              <a:t> </a:t>
            </a:r>
            <a:r>
              <a:rPr lang="en-US" sz="2800" dirty="0" err="1" smtClean="0"/>
              <a:t>thức</a:t>
            </a:r>
            <a:r>
              <a:rPr lang="en-US" sz="2800" dirty="0" smtClean="0"/>
              <a:t> </a:t>
            </a:r>
            <a:r>
              <a:rPr lang="en-US" sz="2800" dirty="0" err="1" smtClean="0"/>
              <a:t>truyền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749136" y="2500745"/>
            <a:ext cx="1295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82736" y="2881745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16336" y="2500745"/>
            <a:ext cx="1295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endParaRPr lang="en-US" dirty="0"/>
          </a:p>
        </p:txBody>
      </p:sp>
      <p:sp>
        <p:nvSpPr>
          <p:cNvPr id="7" name="Left-Right Arrow 6"/>
          <p:cNvSpPr/>
          <p:nvPr/>
        </p:nvSpPr>
        <p:spPr>
          <a:xfrm>
            <a:off x="3079172" y="2881745"/>
            <a:ext cx="762000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/>
          <p:cNvSpPr/>
          <p:nvPr/>
        </p:nvSpPr>
        <p:spPr>
          <a:xfrm>
            <a:off x="5219700" y="2881745"/>
            <a:ext cx="762000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581400" y="3505200"/>
            <a:ext cx="949036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530436" y="3505200"/>
            <a:ext cx="955964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74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1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95400" y="1752600"/>
            <a:ext cx="5791200" cy="419100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71700" y="2050473"/>
            <a:ext cx="4648200" cy="36576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19500" y="3955473"/>
            <a:ext cx="2895600" cy="13716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19500" y="2507673"/>
            <a:ext cx="2895600" cy="13716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14009" y="2812473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Endpoint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14009" y="3269673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Endpoint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14009" y="4184073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Endpoint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14009" y="4641273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5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driver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7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driver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3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390</TotalTime>
  <Words>54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Trek</vt:lpstr>
      <vt:lpstr>Đề tài: Thiết kế và thực thi thiết bị, driver và giao thức truyền dữ liệu trong mạng CAN</vt:lpstr>
      <vt:lpstr>Tổng quan đề tài</vt:lpstr>
      <vt:lpstr>Driver</vt:lpstr>
      <vt:lpstr>usb</vt:lpstr>
      <vt:lpstr>Usb driver</vt:lpstr>
      <vt:lpstr>Các bước viết usb driver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Thiết kế và thực thi thiết bị, driver và giao thức truyền dữ liệu trong mạng CAN</dc:title>
  <dc:creator>Windows User</dc:creator>
  <cp:lastModifiedBy>Windows User</cp:lastModifiedBy>
  <cp:revision>4</cp:revision>
  <dcterms:created xsi:type="dcterms:W3CDTF">2017-05-24T08:59:53Z</dcterms:created>
  <dcterms:modified xsi:type="dcterms:W3CDTF">2017-05-24T15:30:15Z</dcterms:modified>
</cp:coreProperties>
</file>