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38" r:id="rId4"/>
    <p:sldId id="344" r:id="rId5"/>
    <p:sldId id="366" r:id="rId6"/>
    <p:sldId id="367" r:id="rId7"/>
    <p:sldId id="368" r:id="rId8"/>
    <p:sldId id="365" r:id="rId9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>
      <p:ext uri="{19B8F6BF-5375-455C-9EA6-DF929625EA0E}">
        <p15:presenceInfo xmlns:p15="http://schemas.microsoft.com/office/powerpoint/2012/main" userId="fa726d826942bc33" providerId="Windows Live"/>
      </p:ext>
    </p:extLst>
  </p:cmAuthor>
  <p:cmAuthor id="2" name="Jinwook Bok" initials="JB" lastIdx="1" clrIdx="1">
    <p:extLst>
      <p:ext uri="{19B8F6BF-5375-455C-9EA6-DF929625EA0E}">
        <p15:presenceInfo xmlns:p15="http://schemas.microsoft.com/office/powerpoint/2012/main" userId="331c97f489abb3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152"/>
    <a:srgbClr val="66B2FF"/>
    <a:srgbClr val="00FFFF"/>
    <a:srgbClr val="FA5D32"/>
    <a:srgbClr val="F43906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7" autoAdjust="0"/>
    <p:restoredTop sz="87975" autoAdjust="0"/>
  </p:normalViewPr>
  <p:slideViewPr>
    <p:cSldViewPr snapToGrid="0">
      <p:cViewPr varScale="1">
        <p:scale>
          <a:sx n="101" d="100"/>
          <a:sy n="101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1"/>
      <dgm:spPr/>
    </dgm:pt>
    <dgm:pt modelId="{9B817311-D018-45DB-B8EB-62385C1D9D82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endParaRPr 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endParaRPr 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endParaRPr 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endParaRPr 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endParaRPr 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endParaRPr 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endParaRPr 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64B25-8874-49B9-B02E-9EF5465267D6}" type="doc">
      <dgm:prSet loTypeId="urn:microsoft.com/office/officeart/2005/8/layout/gear1" loCatId="cycle" qsTypeId="urn:microsoft.com/office/officeart/2005/8/quickstyle/simple1" qsCatId="simple" csTypeId="urn:microsoft.com/office/officeart/2005/8/colors/accent0_3" csCatId="mainScheme" phldr="1"/>
      <dgm:spPr/>
    </dgm:pt>
    <dgm:pt modelId="{9B817311-D018-45DB-B8EB-62385C1D9D82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C6E4AB85-4982-4939-AB39-736FBB58AFED}" type="sibTrans" cxnId="{C4A630F8-9234-47D1-98EB-E3FF583CA871}">
      <dgm:prSet/>
      <dgm:spPr/>
      <dgm:t>
        <a:bodyPr/>
        <a:lstStyle/>
        <a:p>
          <a:endParaRPr lang="de-DE"/>
        </a:p>
      </dgm:t>
    </dgm:pt>
    <dgm:pt modelId="{5F3F1F51-0EDC-4517-B9B5-8BA17EEEB8CF}" type="parTrans" cxnId="{C4A630F8-9234-47D1-98EB-E3FF583CA871}">
      <dgm:prSet/>
      <dgm:spPr/>
      <dgm:t>
        <a:bodyPr/>
        <a:lstStyle/>
        <a:p>
          <a:endParaRPr lang="de-DE"/>
        </a:p>
      </dgm:t>
    </dgm:pt>
    <dgm:pt modelId="{4EFBFE6B-5A1E-47E1-BD38-308B6A33597D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AF4122FE-F9FA-4C39-952F-DC3FC6A7F253}" type="sibTrans" cxnId="{F083A3CB-B833-422C-BED9-B85EAB0DD503}">
      <dgm:prSet/>
      <dgm:spPr/>
      <dgm:t>
        <a:bodyPr/>
        <a:lstStyle/>
        <a:p>
          <a:endParaRPr lang="de-DE"/>
        </a:p>
      </dgm:t>
    </dgm:pt>
    <dgm:pt modelId="{4A417164-21DF-4518-BF07-630E91A3C47F}" type="parTrans" cxnId="{F083A3CB-B833-422C-BED9-B85EAB0DD503}">
      <dgm:prSet/>
      <dgm:spPr/>
      <dgm:t>
        <a:bodyPr/>
        <a:lstStyle/>
        <a:p>
          <a:endParaRPr lang="de-DE"/>
        </a:p>
      </dgm:t>
    </dgm:pt>
    <dgm:pt modelId="{F92E4D1B-1338-42A9-9624-66D89597A78A}">
      <dgm:prSet phldrT="[Text]" phldr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de-DE" dirty="0"/>
        </a:p>
      </dgm:t>
    </dgm:pt>
    <dgm:pt modelId="{6FBB5461-69C2-43F3-A531-54D7F2950AEC}" type="sibTrans" cxnId="{2B4EB0D3-D724-42D0-B851-9002897CA887}">
      <dgm:prSet/>
      <dgm:spPr/>
      <dgm:t>
        <a:bodyPr/>
        <a:lstStyle/>
        <a:p>
          <a:endParaRPr lang="de-DE"/>
        </a:p>
      </dgm:t>
    </dgm:pt>
    <dgm:pt modelId="{8F435ACC-ECE6-498B-B9D5-A6175BC091D4}" type="parTrans" cxnId="{2B4EB0D3-D724-42D0-B851-9002897CA887}">
      <dgm:prSet/>
      <dgm:spPr/>
      <dgm:t>
        <a:bodyPr/>
        <a:lstStyle/>
        <a:p>
          <a:endParaRPr lang="de-DE"/>
        </a:p>
      </dgm:t>
    </dgm:pt>
    <dgm:pt modelId="{E8D63944-3402-4F0A-838D-11C217B39763}" type="pres">
      <dgm:prSet presAssocID="{04C64B25-8874-49B9-B02E-9EF5465267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C2D4D-A449-477B-AEBB-7A7AD532EDF6}" type="pres">
      <dgm:prSet presAssocID="{9B817311-D018-45DB-B8EB-62385C1D9D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D9799-FEC4-4362-81CD-F83610671613}" type="pres">
      <dgm:prSet presAssocID="{9B817311-D018-45DB-B8EB-62385C1D9D82}" presName="gear1srcNode" presStyleLbl="node1" presStyleIdx="0" presStyleCnt="3"/>
      <dgm:spPr/>
      <dgm:t>
        <a:bodyPr/>
        <a:lstStyle/>
        <a:p>
          <a:endParaRPr lang="en-US"/>
        </a:p>
      </dgm:t>
    </dgm:pt>
    <dgm:pt modelId="{94ECEC12-7180-4BB8-BB9E-CFF5B5C73D0E}" type="pres">
      <dgm:prSet presAssocID="{9B817311-D018-45DB-B8EB-62385C1D9D82}" presName="gear1dstNode" presStyleLbl="node1" presStyleIdx="0" presStyleCnt="3"/>
      <dgm:spPr/>
      <dgm:t>
        <a:bodyPr/>
        <a:lstStyle/>
        <a:p>
          <a:endParaRPr lang="en-US"/>
        </a:p>
      </dgm:t>
    </dgm:pt>
    <dgm:pt modelId="{EEFB7915-1BE4-448B-987C-1C8C4E15B7B0}" type="pres">
      <dgm:prSet presAssocID="{4EFBFE6B-5A1E-47E1-BD38-308B6A3359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0C00C-383D-4C52-ABDC-7BAC0879017A}" type="pres">
      <dgm:prSet presAssocID="{4EFBFE6B-5A1E-47E1-BD38-308B6A33597D}" presName="gear2srcNode" presStyleLbl="node1" presStyleIdx="1" presStyleCnt="3"/>
      <dgm:spPr/>
      <dgm:t>
        <a:bodyPr/>
        <a:lstStyle/>
        <a:p>
          <a:endParaRPr lang="en-US"/>
        </a:p>
      </dgm:t>
    </dgm:pt>
    <dgm:pt modelId="{EF646962-E80F-4C94-B681-EEE9D1C65147}" type="pres">
      <dgm:prSet presAssocID="{4EFBFE6B-5A1E-47E1-BD38-308B6A33597D}" presName="gear2dstNode" presStyleLbl="node1" presStyleIdx="1" presStyleCnt="3"/>
      <dgm:spPr/>
      <dgm:t>
        <a:bodyPr/>
        <a:lstStyle/>
        <a:p>
          <a:endParaRPr lang="en-US"/>
        </a:p>
      </dgm:t>
    </dgm:pt>
    <dgm:pt modelId="{910548A8-313D-4009-9B01-D1C36D77F36C}" type="pres">
      <dgm:prSet presAssocID="{F92E4D1B-1338-42A9-9624-66D89597A78A}" presName="gear3" presStyleLbl="node1" presStyleIdx="2" presStyleCnt="3"/>
      <dgm:spPr/>
      <dgm:t>
        <a:bodyPr/>
        <a:lstStyle/>
        <a:p>
          <a:endParaRPr lang="en-US"/>
        </a:p>
      </dgm:t>
    </dgm:pt>
    <dgm:pt modelId="{1D0A8A84-B746-4DC8-B8A8-3F18F6EE731F}" type="pres">
      <dgm:prSet presAssocID="{F92E4D1B-1338-42A9-9624-66D89597A78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50A3D-6C00-4931-9C30-3D66F25B8849}" type="pres">
      <dgm:prSet presAssocID="{F92E4D1B-1338-42A9-9624-66D89597A78A}" presName="gear3srcNode" presStyleLbl="node1" presStyleIdx="2" presStyleCnt="3"/>
      <dgm:spPr/>
      <dgm:t>
        <a:bodyPr/>
        <a:lstStyle/>
        <a:p>
          <a:endParaRPr lang="en-US"/>
        </a:p>
      </dgm:t>
    </dgm:pt>
    <dgm:pt modelId="{412CB5BC-7C53-4FCD-B9B6-5DD49CE44C27}" type="pres">
      <dgm:prSet presAssocID="{F92E4D1B-1338-42A9-9624-66D89597A78A}" presName="gear3dstNode" presStyleLbl="node1" presStyleIdx="2" presStyleCnt="3"/>
      <dgm:spPr/>
      <dgm:t>
        <a:bodyPr/>
        <a:lstStyle/>
        <a:p>
          <a:endParaRPr lang="en-US"/>
        </a:p>
      </dgm:t>
    </dgm:pt>
    <dgm:pt modelId="{0E51FF12-1058-4235-9E7E-2F4FBA73B9A9}" type="pres">
      <dgm:prSet presAssocID="{C6E4AB85-4982-4939-AB39-736FBB58AFE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91CC1DD-8727-4949-93A6-99CC92A82591}" type="pres">
      <dgm:prSet presAssocID="{AF4122FE-F9FA-4C39-952F-DC3FC6A7F25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45213BC-728D-4B1C-97D1-0546A96C7B58}" type="pres">
      <dgm:prSet presAssocID="{6FBB5461-69C2-43F3-A531-54D7F2950AE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09A13E4-B653-4DF8-AD35-78D44A84BBB3}" type="presOf" srcId="{4EFBFE6B-5A1E-47E1-BD38-308B6A33597D}" destId="{92B0C00C-383D-4C52-ABDC-7BAC0879017A}" srcOrd="1" destOrd="0" presId="urn:microsoft.com/office/officeart/2005/8/layout/gear1"/>
    <dgm:cxn modelId="{0302EE70-0603-44A3-A7AF-B3165E8204DB}" type="presOf" srcId="{F92E4D1B-1338-42A9-9624-66D89597A78A}" destId="{910548A8-313D-4009-9B01-D1C36D77F36C}" srcOrd="0" destOrd="0" presId="urn:microsoft.com/office/officeart/2005/8/layout/gear1"/>
    <dgm:cxn modelId="{A692B09E-ED0A-46A0-8249-8D3F9D721296}" type="presOf" srcId="{9B817311-D018-45DB-B8EB-62385C1D9D82}" destId="{94ECEC12-7180-4BB8-BB9E-CFF5B5C73D0E}" srcOrd="2" destOrd="0" presId="urn:microsoft.com/office/officeart/2005/8/layout/gear1"/>
    <dgm:cxn modelId="{D1C3736A-0C9F-453B-A87F-86AD38D9CC92}" type="presOf" srcId="{F92E4D1B-1338-42A9-9624-66D89597A78A}" destId="{412CB5BC-7C53-4FCD-B9B6-5DD49CE44C27}" srcOrd="3" destOrd="0" presId="urn:microsoft.com/office/officeart/2005/8/layout/gear1"/>
    <dgm:cxn modelId="{5C976967-7BEF-432B-895C-2123F23DAE32}" type="presOf" srcId="{9B817311-D018-45DB-B8EB-62385C1D9D82}" destId="{F77D9799-FEC4-4362-81CD-F83610671613}" srcOrd="1" destOrd="0" presId="urn:microsoft.com/office/officeart/2005/8/layout/gear1"/>
    <dgm:cxn modelId="{ECFAF038-B015-4C2D-B311-90F4AF2DE2EB}" type="presOf" srcId="{F92E4D1B-1338-42A9-9624-66D89597A78A}" destId="{1D0A8A84-B746-4DC8-B8A8-3F18F6EE731F}" srcOrd="1" destOrd="0" presId="urn:microsoft.com/office/officeart/2005/8/layout/gear1"/>
    <dgm:cxn modelId="{C4A630F8-9234-47D1-98EB-E3FF583CA871}" srcId="{04C64B25-8874-49B9-B02E-9EF5465267D6}" destId="{9B817311-D018-45DB-B8EB-62385C1D9D82}" srcOrd="0" destOrd="0" parTransId="{5F3F1F51-0EDC-4517-B9B5-8BA17EEEB8CF}" sibTransId="{C6E4AB85-4982-4939-AB39-736FBB58AFED}"/>
    <dgm:cxn modelId="{F07FDE49-2B09-4936-A142-25EBA527E252}" type="presOf" srcId="{F92E4D1B-1338-42A9-9624-66D89597A78A}" destId="{48F50A3D-6C00-4931-9C30-3D66F25B8849}" srcOrd="2" destOrd="0" presId="urn:microsoft.com/office/officeart/2005/8/layout/gear1"/>
    <dgm:cxn modelId="{96C7478B-4B31-4979-ADDD-E000EEF92E95}" type="presOf" srcId="{9B817311-D018-45DB-B8EB-62385C1D9D82}" destId="{155C2D4D-A449-477B-AEBB-7A7AD532EDF6}" srcOrd="0" destOrd="0" presId="urn:microsoft.com/office/officeart/2005/8/layout/gear1"/>
    <dgm:cxn modelId="{8EC7DC1D-BBB7-4090-94CA-9E02BBBFE5A1}" type="presOf" srcId="{04C64B25-8874-49B9-B02E-9EF5465267D6}" destId="{E8D63944-3402-4F0A-838D-11C217B39763}" srcOrd="0" destOrd="0" presId="urn:microsoft.com/office/officeart/2005/8/layout/gear1"/>
    <dgm:cxn modelId="{C4DDC015-B3E5-4A17-B812-95A583A2EF6C}" type="presOf" srcId="{4EFBFE6B-5A1E-47E1-BD38-308B6A33597D}" destId="{EEFB7915-1BE4-448B-987C-1C8C4E15B7B0}" srcOrd="0" destOrd="0" presId="urn:microsoft.com/office/officeart/2005/8/layout/gear1"/>
    <dgm:cxn modelId="{F083A3CB-B833-422C-BED9-B85EAB0DD503}" srcId="{04C64B25-8874-49B9-B02E-9EF5465267D6}" destId="{4EFBFE6B-5A1E-47E1-BD38-308B6A33597D}" srcOrd="1" destOrd="0" parTransId="{4A417164-21DF-4518-BF07-630E91A3C47F}" sibTransId="{AF4122FE-F9FA-4C39-952F-DC3FC6A7F253}"/>
    <dgm:cxn modelId="{5C780EE4-4B26-4648-A776-A260FD202011}" type="presOf" srcId="{C6E4AB85-4982-4939-AB39-736FBB58AFED}" destId="{0E51FF12-1058-4235-9E7E-2F4FBA73B9A9}" srcOrd="0" destOrd="0" presId="urn:microsoft.com/office/officeart/2005/8/layout/gear1"/>
    <dgm:cxn modelId="{51CF9D25-1FB6-4DD4-95B7-ABD99DA99793}" type="presOf" srcId="{AF4122FE-F9FA-4C39-952F-DC3FC6A7F253}" destId="{991CC1DD-8727-4949-93A6-99CC92A82591}" srcOrd="0" destOrd="0" presId="urn:microsoft.com/office/officeart/2005/8/layout/gear1"/>
    <dgm:cxn modelId="{3621EB1F-6E62-4FAB-8D4F-E88A480C89EA}" type="presOf" srcId="{6FBB5461-69C2-43F3-A531-54D7F2950AEC}" destId="{045213BC-728D-4B1C-97D1-0546A96C7B58}" srcOrd="0" destOrd="0" presId="urn:microsoft.com/office/officeart/2005/8/layout/gear1"/>
    <dgm:cxn modelId="{2DCEF91A-3BA3-45BB-8403-41C11C41AC3C}" type="presOf" srcId="{4EFBFE6B-5A1E-47E1-BD38-308B6A33597D}" destId="{EF646962-E80F-4C94-B681-EEE9D1C65147}" srcOrd="2" destOrd="0" presId="urn:microsoft.com/office/officeart/2005/8/layout/gear1"/>
    <dgm:cxn modelId="{2B4EB0D3-D724-42D0-B851-9002897CA887}" srcId="{04C64B25-8874-49B9-B02E-9EF5465267D6}" destId="{F92E4D1B-1338-42A9-9624-66D89597A78A}" srcOrd="2" destOrd="0" parTransId="{8F435ACC-ECE6-498B-B9D5-A6175BC091D4}" sibTransId="{6FBB5461-69C2-43F3-A531-54D7F2950AEC}"/>
    <dgm:cxn modelId="{E2F5B657-0694-4817-8FCB-3444E2084AC3}" type="presParOf" srcId="{E8D63944-3402-4F0A-838D-11C217B39763}" destId="{155C2D4D-A449-477B-AEBB-7A7AD532EDF6}" srcOrd="0" destOrd="0" presId="urn:microsoft.com/office/officeart/2005/8/layout/gear1"/>
    <dgm:cxn modelId="{A49E963A-0214-462B-89BE-0AD4FD77406C}" type="presParOf" srcId="{E8D63944-3402-4F0A-838D-11C217B39763}" destId="{F77D9799-FEC4-4362-81CD-F83610671613}" srcOrd="1" destOrd="0" presId="urn:microsoft.com/office/officeart/2005/8/layout/gear1"/>
    <dgm:cxn modelId="{717EA17C-6735-4C8A-AC29-28907A8E9560}" type="presParOf" srcId="{E8D63944-3402-4F0A-838D-11C217B39763}" destId="{94ECEC12-7180-4BB8-BB9E-CFF5B5C73D0E}" srcOrd="2" destOrd="0" presId="urn:microsoft.com/office/officeart/2005/8/layout/gear1"/>
    <dgm:cxn modelId="{4E4EB646-8C46-4716-8E6D-98BCC1EA5F9C}" type="presParOf" srcId="{E8D63944-3402-4F0A-838D-11C217B39763}" destId="{EEFB7915-1BE4-448B-987C-1C8C4E15B7B0}" srcOrd="3" destOrd="0" presId="urn:microsoft.com/office/officeart/2005/8/layout/gear1"/>
    <dgm:cxn modelId="{1820EC0D-9083-4E15-A822-D34E939D4351}" type="presParOf" srcId="{E8D63944-3402-4F0A-838D-11C217B39763}" destId="{92B0C00C-383D-4C52-ABDC-7BAC0879017A}" srcOrd="4" destOrd="0" presId="urn:microsoft.com/office/officeart/2005/8/layout/gear1"/>
    <dgm:cxn modelId="{4980FA73-DC4B-4EA1-870B-7E9A436F4C59}" type="presParOf" srcId="{E8D63944-3402-4F0A-838D-11C217B39763}" destId="{EF646962-E80F-4C94-B681-EEE9D1C65147}" srcOrd="5" destOrd="0" presId="urn:microsoft.com/office/officeart/2005/8/layout/gear1"/>
    <dgm:cxn modelId="{ED307D42-07AA-4D10-9EA6-625A5EC97C6E}" type="presParOf" srcId="{E8D63944-3402-4F0A-838D-11C217B39763}" destId="{910548A8-313D-4009-9B01-D1C36D77F36C}" srcOrd="6" destOrd="0" presId="urn:microsoft.com/office/officeart/2005/8/layout/gear1"/>
    <dgm:cxn modelId="{450D0DC0-425C-45B9-902A-485D427B32A4}" type="presParOf" srcId="{E8D63944-3402-4F0A-838D-11C217B39763}" destId="{1D0A8A84-B746-4DC8-B8A8-3F18F6EE731F}" srcOrd="7" destOrd="0" presId="urn:microsoft.com/office/officeart/2005/8/layout/gear1"/>
    <dgm:cxn modelId="{D44E89CA-4A84-4C1B-92E5-131B49096634}" type="presParOf" srcId="{E8D63944-3402-4F0A-838D-11C217B39763}" destId="{48F50A3D-6C00-4931-9C30-3D66F25B8849}" srcOrd="8" destOrd="0" presId="urn:microsoft.com/office/officeart/2005/8/layout/gear1"/>
    <dgm:cxn modelId="{9AB7C27E-362D-4AB9-BA64-238E31300099}" type="presParOf" srcId="{E8D63944-3402-4F0A-838D-11C217B39763}" destId="{412CB5BC-7C53-4FCD-B9B6-5DD49CE44C27}" srcOrd="9" destOrd="0" presId="urn:microsoft.com/office/officeart/2005/8/layout/gear1"/>
    <dgm:cxn modelId="{E4A46AE8-61F4-41E8-800C-C95FC472A204}" type="presParOf" srcId="{E8D63944-3402-4F0A-838D-11C217B39763}" destId="{0E51FF12-1058-4235-9E7E-2F4FBA73B9A9}" srcOrd="10" destOrd="0" presId="urn:microsoft.com/office/officeart/2005/8/layout/gear1"/>
    <dgm:cxn modelId="{91F8DDD3-A366-4C3E-80EB-B687CEC7019C}" type="presParOf" srcId="{E8D63944-3402-4F0A-838D-11C217B39763}" destId="{991CC1DD-8727-4949-93A6-99CC92A82591}" srcOrd="11" destOrd="0" presId="urn:microsoft.com/office/officeart/2005/8/layout/gear1"/>
    <dgm:cxn modelId="{E1426876-0E11-4A56-B8DF-85DBEEB42BB4}" type="presParOf" srcId="{E8D63944-3402-4F0A-838D-11C217B39763}" destId="{045213BC-728D-4B1C-97D1-0546A96C7B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2D4D-A449-477B-AEBB-7A7AD532EDF6}">
      <dsp:nvSpPr>
        <dsp:cNvPr id="0" name=""/>
        <dsp:cNvSpPr/>
      </dsp:nvSpPr>
      <dsp:spPr>
        <a:xfrm>
          <a:off x="541185" y="809041"/>
          <a:ext cx="661448" cy="661448"/>
        </a:xfrm>
        <a:prstGeom prst="gear9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 dirty="0"/>
        </a:p>
      </dsp:txBody>
      <dsp:txXfrm>
        <a:off x="674165" y="963982"/>
        <a:ext cx="395488" cy="339998"/>
      </dsp:txXfrm>
    </dsp:sp>
    <dsp:sp modelId="{EEFB7915-1BE4-448B-987C-1C8C4E15B7B0}">
      <dsp:nvSpPr>
        <dsp:cNvPr id="0" name=""/>
        <dsp:cNvSpPr/>
      </dsp:nvSpPr>
      <dsp:spPr>
        <a:xfrm>
          <a:off x="156342" y="652698"/>
          <a:ext cx="481053" cy="481053"/>
        </a:xfrm>
        <a:prstGeom prst="gear6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 dirty="0"/>
        </a:p>
      </dsp:txBody>
      <dsp:txXfrm>
        <a:off x="277449" y="774536"/>
        <a:ext cx="238839" cy="237377"/>
      </dsp:txXfrm>
    </dsp:sp>
    <dsp:sp modelId="{910548A8-313D-4009-9B01-D1C36D77F36C}">
      <dsp:nvSpPr>
        <dsp:cNvPr id="0" name=""/>
        <dsp:cNvSpPr/>
      </dsp:nvSpPr>
      <dsp:spPr>
        <a:xfrm rot="20700000">
          <a:off x="425781" y="320820"/>
          <a:ext cx="471334" cy="471334"/>
        </a:xfrm>
        <a:prstGeom prst="gear6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 rot="-20700000">
        <a:off x="529158" y="424198"/>
        <a:ext cx="264579" cy="264579"/>
      </dsp:txXfrm>
    </dsp:sp>
    <dsp:sp modelId="{0E51FF12-1058-4235-9E7E-2F4FBA73B9A9}">
      <dsp:nvSpPr>
        <dsp:cNvPr id="0" name=""/>
        <dsp:cNvSpPr/>
      </dsp:nvSpPr>
      <dsp:spPr>
        <a:xfrm>
          <a:off x="462929" y="723593"/>
          <a:ext cx="846654" cy="846654"/>
        </a:xfrm>
        <a:prstGeom prst="circularArrow">
          <a:avLst>
            <a:gd name="adj1" fmla="val 4688"/>
            <a:gd name="adj2" fmla="val 299029"/>
            <a:gd name="adj3" fmla="val 2331383"/>
            <a:gd name="adj4" fmla="val 1634140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C1DD-8727-4949-93A6-99CC92A82591}">
      <dsp:nvSpPr>
        <dsp:cNvPr id="0" name=""/>
        <dsp:cNvSpPr/>
      </dsp:nvSpPr>
      <dsp:spPr>
        <a:xfrm>
          <a:off x="71148" y="559098"/>
          <a:ext cx="615147" cy="61514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13BC-728D-4B1C-97D1-0546A96C7B58}">
      <dsp:nvSpPr>
        <dsp:cNvPr id="0" name=""/>
        <dsp:cNvSpPr/>
      </dsp:nvSpPr>
      <dsp:spPr>
        <a:xfrm>
          <a:off x="316757" y="230419"/>
          <a:ext cx="663252" cy="663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8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0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23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58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3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2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2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/>
              <a:t>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0" y="1606583"/>
            <a:ext cx="7886700" cy="4570381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Text</a:t>
            </a:r>
            <a:endParaRPr lang="ko-KR" altLang="en-US" dirty="0"/>
          </a:p>
          <a:p>
            <a:pPr lvl="2"/>
            <a:r>
              <a:rPr lang="en-US" altLang="ko-KR" dirty="0"/>
              <a:t>Third Text</a:t>
            </a:r>
            <a:endParaRPr lang="ko-KR" altLang="en-US" dirty="0"/>
          </a:p>
          <a:p>
            <a:pPr lvl="3"/>
            <a:r>
              <a:rPr lang="en-US" altLang="ko-KR" dirty="0"/>
              <a:t>Fourth Text</a:t>
            </a:r>
            <a:endParaRPr lang="ko-KR" altLang="en-US" dirty="0"/>
          </a:p>
          <a:p>
            <a:pPr lvl="4"/>
            <a:r>
              <a:rPr lang="en-US" altLang="ko-KR" dirty="0"/>
              <a:t>Fifth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D2C9-F5A5-4A0D-B920-B2EB7C68C6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77798" y="936126"/>
            <a:ext cx="7771006" cy="636587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 panose="020B0500000000000000" pitchFamily="34" charset="0"/>
              </a:defRPr>
            </a:lvl1pPr>
          </a:lstStyle>
          <a:p>
            <a:pPr lvl="0"/>
            <a:r>
              <a:rPr lang="en-US" altLang="ko-KR" dirty="0" err="1"/>
              <a:t>SubTitle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578502" y="1048123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92D050"/>
                </a:solidFill>
                <a:latin typeface="Helvetica 65 Medium" panose="020B0500000000000000" pitchFamily="34" charset="0"/>
              </a:rPr>
              <a:t>^</a:t>
            </a:r>
            <a:endParaRPr lang="ko-KR" altLang="en-US" sz="1350" dirty="0">
              <a:solidFill>
                <a:srgbClr val="92D050"/>
              </a:solidFill>
              <a:latin typeface="Helvetica 65 Medium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2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/>
              <a:t>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0" y="1606583"/>
            <a:ext cx="7886700" cy="4570381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Text</a:t>
            </a:r>
            <a:endParaRPr lang="ko-KR" altLang="en-US" dirty="0"/>
          </a:p>
          <a:p>
            <a:pPr lvl="2"/>
            <a:r>
              <a:rPr lang="en-US" altLang="ko-KR" dirty="0"/>
              <a:t>Third Text</a:t>
            </a:r>
            <a:endParaRPr lang="ko-KR" altLang="en-US" dirty="0"/>
          </a:p>
          <a:p>
            <a:pPr lvl="3"/>
            <a:r>
              <a:rPr lang="en-US" altLang="ko-KR" dirty="0"/>
              <a:t>Fourth Text</a:t>
            </a:r>
            <a:endParaRPr lang="ko-KR" altLang="en-US" dirty="0"/>
          </a:p>
          <a:p>
            <a:pPr lvl="4"/>
            <a:r>
              <a:rPr lang="en-US" altLang="ko-KR" dirty="0"/>
              <a:t>Fifth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D2C9-F5A5-4A0D-B920-B2EB7C68C6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77798" y="936126"/>
            <a:ext cx="7771006" cy="636587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 panose="020B0500000000000000" pitchFamily="34" charset="0"/>
              </a:defRPr>
            </a:lvl1pPr>
          </a:lstStyle>
          <a:p>
            <a:pPr lvl="0"/>
            <a:r>
              <a:rPr lang="en-US" altLang="ko-KR" dirty="0" err="1"/>
              <a:t>SubTitle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578502" y="1048123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92D050"/>
                </a:solidFill>
                <a:latin typeface="Helvetica 65 Medium" panose="020B0500000000000000" pitchFamily="34" charset="0"/>
              </a:rPr>
              <a:t>^</a:t>
            </a:r>
            <a:endParaRPr lang="ko-KR" altLang="en-US" sz="1350" dirty="0">
              <a:solidFill>
                <a:srgbClr val="92D050"/>
              </a:solidFill>
              <a:latin typeface="Helvetica 65 Medium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2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2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3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4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88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4"/>
            <a:ext cx="9144000" cy="354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114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074" y="184054"/>
            <a:ext cx="6843649" cy="249299"/>
          </a:xfrm>
        </p:spPr>
        <p:txBody>
          <a:bodyPr wrap="square" lIns="0" tIns="0" rIns="0" bIns="0">
            <a:spAutoFit/>
          </a:bodyPr>
          <a:lstStyle>
            <a:lvl1pPr>
              <a:defRPr sz="1800" b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altLang="ko-KR" dirty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0900" y="1456975"/>
            <a:ext cx="8104449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25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25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2"/>
            <a:ext cx="518400" cy="219526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B08FFF47-F7C8-4417-B66B-1876CACD7C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400" y="6601227"/>
            <a:ext cx="8625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57874" y="723681"/>
            <a:ext cx="8250276" cy="276999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72005" y="560536"/>
            <a:ext cx="77847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2928" y="171651"/>
            <a:ext cx="890154" cy="404385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6567385"/>
            <a:ext cx="9142090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 flipV="1">
            <a:off x="0" y="-30183"/>
            <a:ext cx="9142090" cy="5419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74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07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7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1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93B1-4A18-4AE5-8AC5-004AB26E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4.jpeg"/><Relationship Id="rId10" Type="http://schemas.openxmlformats.org/officeDocument/2006/relationships/diagramData" Target="../diagrams/data2.xml"/><Relationship Id="rId19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9980" y="1134835"/>
            <a:ext cx="7772400" cy="252276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Anti-Bullying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6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450752"/>
            <a:ext cx="1276733" cy="580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60272FD-7624-4E62-99EB-E7633B878FA6}"/>
              </a:ext>
            </a:extLst>
          </p:cNvPr>
          <p:cNvSpPr txBox="1"/>
          <p:nvPr/>
        </p:nvSpPr>
        <p:spPr>
          <a:xfrm>
            <a:off x="708700" y="3840480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Jaeyoung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Kim, Dung Ho,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Jiwhan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7616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/>
          <a:lstStyle/>
          <a:p>
            <a:pPr lvl="1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2513181"/>
            <a:ext cx="3540092" cy="2643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0082" y="2694777"/>
            <a:ext cx="496642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Heartrate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Outdoor &amp; Indoor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Audio (surrounding sound &amp; voice)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Motion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for emotion recognition (?)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B7147B-89DA-4CAE-A76A-1ED4AA5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1" y="2835504"/>
            <a:ext cx="1544142" cy="11531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8" y="4924704"/>
            <a:ext cx="1481550" cy="986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072" y="1957415"/>
            <a:ext cx="198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Auto-report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report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40" y="4555991"/>
            <a:ext cx="18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report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4540" y="1414021"/>
            <a:ext cx="2262433" cy="487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dirty="0"/>
          </a:p>
        </p:txBody>
      </p:sp>
      <p:graphicFrame>
        <p:nvGraphicFramePr>
          <p:cNvPr id="16" name="Diagramm 41">
            <a:extLst>
              <a:ext uri="{FF2B5EF4-FFF2-40B4-BE49-F238E27FC236}">
                <a16:creationId xmlns:a16="http://schemas.microsoft.com/office/drawing/2014/main" id="{307B7452-8F12-4CC5-BDCA-13F6F2DF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26015"/>
              </p:ext>
            </p:extLst>
          </p:nvPr>
        </p:nvGraphicFramePr>
        <p:xfrm>
          <a:off x="3744439" y="1467085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m 41">
            <a:extLst>
              <a:ext uri="{FF2B5EF4-FFF2-40B4-BE49-F238E27FC236}">
                <a16:creationId xmlns:a16="http://schemas.microsoft.com/office/drawing/2014/main" id="{307B7452-8F12-4CC5-BDCA-13F6F2DF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825871"/>
              </p:ext>
            </p:extLst>
          </p:nvPr>
        </p:nvGraphicFramePr>
        <p:xfrm>
          <a:off x="3781695" y="4377018"/>
          <a:ext cx="1202634" cy="173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0" name="Grafik 46">
            <a:extLst>
              <a:ext uri="{FF2B5EF4-FFF2-40B4-BE49-F238E27FC236}">
                <a16:creationId xmlns:a16="http://schemas.microsoft.com/office/drawing/2014/main" id="{DDB9F319-26D2-4187-AABC-9AED51061DF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23" y="3258495"/>
            <a:ext cx="1068378" cy="10779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1606" y="58321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57080" y="3412102"/>
            <a:ext cx="1357460" cy="35935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2130458" y="4555991"/>
            <a:ext cx="1084082" cy="862122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03" y="3804256"/>
            <a:ext cx="756537" cy="13812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26" y="2201900"/>
            <a:ext cx="1405305" cy="140530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809552" y="2358750"/>
            <a:ext cx="698598" cy="109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 flipV="1">
            <a:off x="5476972" y="2904553"/>
            <a:ext cx="1685154" cy="32554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>
            <a:off x="5476971" y="3710506"/>
            <a:ext cx="2619332" cy="78435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05" y="5272270"/>
            <a:ext cx="1511909" cy="1278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Straight Arrow Connector 40"/>
          <p:cNvCxnSpPr/>
          <p:nvPr/>
        </p:nvCxnSpPr>
        <p:spPr>
          <a:xfrm>
            <a:off x="5476972" y="4319871"/>
            <a:ext cx="489601" cy="937424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03" y="1733648"/>
            <a:ext cx="647342" cy="1088494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43" idx="1"/>
          </p:cNvCxnSpPr>
          <p:nvPr/>
        </p:nvCxnSpPr>
        <p:spPr>
          <a:xfrm flipV="1">
            <a:off x="5477644" y="2277895"/>
            <a:ext cx="977859" cy="49847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99413" y="1245231"/>
            <a:ext cx="3153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Receiving the warning notifications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66573" y="4969534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dashboard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dashboard design: Overview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B7147B-89DA-4CAE-A76A-1ED4AA5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537" y="1290972"/>
            <a:ext cx="8766927" cy="52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113" y="1482363"/>
            <a:ext cx="998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7C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8499" y="1971349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58499" y="2168948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58498" y="2386798"/>
            <a:ext cx="1455399" cy="1756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8498" y="2615086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8497" y="2821399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58496" y="3027712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58495" y="324268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8494" y="347793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8494" y="3685383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58494" y="389282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658494" y="4105774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58493" y="4318720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58493" y="4531666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58493" y="4753321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58493" y="4961402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8493" y="5177484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58493" y="5393566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58493" y="5607091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8493" y="5823980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58492" y="6036805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58492" y="6241851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874" y="1888515"/>
            <a:ext cx="2534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Dorothea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Schaan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Jeongjun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Huh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Van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Minhee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Hoenig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Jihwan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Heinsohn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Camilla Bas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Elisa Nord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Isabel Mueller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Conolly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Seoyeon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Lukas Weiss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Anna Schmidt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Amelie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Colberg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Dung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Arwaj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Thao Nguyen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314575" y="3571805"/>
            <a:ext cx="9525" cy="106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314574" y="4639743"/>
            <a:ext cx="4000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14574" y="4105773"/>
            <a:ext cx="299633" cy="5339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14573" y="3870365"/>
            <a:ext cx="299633" cy="240096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82386" y="4490256"/>
            <a:ext cx="299633" cy="149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82386" y="4105773"/>
            <a:ext cx="299633" cy="375454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28094" y="3522479"/>
            <a:ext cx="58912" cy="64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054284" y="4277310"/>
            <a:ext cx="299633" cy="120048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54284" y="4399646"/>
            <a:ext cx="299633" cy="240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54284" y="4105772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26182" y="4399646"/>
            <a:ext cx="299633" cy="240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26182" y="4318720"/>
            <a:ext cx="299633" cy="86292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26182" y="4028428"/>
            <a:ext cx="299633" cy="2956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798080" y="4386504"/>
            <a:ext cx="299633" cy="2502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98079" y="4105772"/>
            <a:ext cx="299633" cy="280733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798079" y="3936522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65007" y="4386504"/>
            <a:ext cx="299633" cy="2532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65006" y="4275021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flipV="1">
            <a:off x="4160846" y="4229300"/>
            <a:ext cx="303793" cy="50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559985" y="4531666"/>
            <a:ext cx="299633" cy="101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59985" y="4417769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559984" y="4241949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952390" y="4376947"/>
            <a:ext cx="299633" cy="2562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950608" y="4284580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50607" y="4105771"/>
            <a:ext cx="299633" cy="183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21888" y="4366710"/>
            <a:ext cx="299633" cy="2684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21888" y="4229302"/>
            <a:ext cx="299633" cy="128710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737991" y="4105772"/>
            <a:ext cx="299633" cy="533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37991" y="3971399"/>
            <a:ext cx="299633" cy="128710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37991" y="3884351"/>
            <a:ext cx="299633" cy="92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823592" y="3639217"/>
            <a:ext cx="58912" cy="64248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828094" y="3747726"/>
            <a:ext cx="58912" cy="642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19765" y="344932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39" y="355704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Classmate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29339" y="367134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11" y="2002241"/>
            <a:ext cx="4018770" cy="1378058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786460" y="2515646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024655" y="1979807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239980" y="2406455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43022" y="2795253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221854" y="2420006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841920" y="2282228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82217" y="2797361"/>
            <a:ext cx="3900664" cy="1684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314573" y="5132938"/>
            <a:ext cx="4175615" cy="834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314572" y="5138269"/>
            <a:ext cx="667447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982019" y="5143573"/>
            <a:ext cx="653458" cy="26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637000" y="5138268"/>
            <a:ext cx="666021" cy="27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311350" y="5133697"/>
            <a:ext cx="736894" cy="290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56573" y="5136697"/>
            <a:ext cx="785347" cy="28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49362" y="5138267"/>
            <a:ext cx="640826" cy="28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360280" y="5147836"/>
            <a:ext cx="485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32145" y="5165165"/>
            <a:ext cx="67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60233" y="5077045"/>
            <a:ext cx="6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Involved </a:t>
            </a:r>
            <a:b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77511" y="5156310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Date, Time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19694" y="5153914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30900" y="5146229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18904" y="5419912"/>
            <a:ext cx="679765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001000" y="5417516"/>
            <a:ext cx="641221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635477" y="5414039"/>
            <a:ext cx="675874" cy="28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3531" y="5426324"/>
            <a:ext cx="742155" cy="2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048243" y="5419912"/>
            <a:ext cx="801119" cy="268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849363" y="5417515"/>
            <a:ext cx="650352" cy="28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314572" y="5689742"/>
            <a:ext cx="683017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999966" y="5691301"/>
            <a:ext cx="648008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653201" y="5691301"/>
            <a:ext cx="660330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314822" y="5689742"/>
            <a:ext cx="733421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053109" y="5677434"/>
            <a:ext cx="791385" cy="29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49363" y="5688338"/>
            <a:ext cx="650352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2340025" y="4902539"/>
            <a:ext cx="506237" cy="138496"/>
          </a:xfrm>
          <a:prstGeom prst="roundRect">
            <a:avLst/>
          </a:prstGeom>
          <a:solidFill>
            <a:srgbClr val="66B2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3" y="5013429"/>
            <a:ext cx="1956287" cy="1474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3" y="3477938"/>
            <a:ext cx="1987312" cy="1514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0" name="Rectangle 139"/>
          <p:cNvSpPr/>
          <p:nvPr/>
        </p:nvSpPr>
        <p:spPr>
          <a:xfrm>
            <a:off x="7442945" y="1620371"/>
            <a:ext cx="1357894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442945" y="1962420"/>
            <a:ext cx="1357894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442947" y="2282228"/>
            <a:ext cx="1357892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442947" y="2586385"/>
            <a:ext cx="1357892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442946" y="2880083"/>
            <a:ext cx="1346511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442946" y="3177420"/>
            <a:ext cx="1357893" cy="18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714206" y="1588450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714206" y="1938116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Anger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689812" y="222398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Sadness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15461" y="2912296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Disgust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19441" y="257489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Fear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14206" y="3143975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Enjoyment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633089" y="1336972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atmosphere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42945" y="1620371"/>
            <a:ext cx="190144" cy="1788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633089" y="1620371"/>
            <a:ext cx="233440" cy="182647"/>
          </a:xfrm>
          <a:prstGeom prst="rect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878988" y="1631772"/>
            <a:ext cx="233440" cy="1691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093424" y="1631772"/>
            <a:ext cx="250115" cy="1737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339323" y="1631772"/>
            <a:ext cx="461516" cy="1657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305331" y="178079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0 %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493004" y="1768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447530" y="1962421"/>
            <a:ext cx="411242" cy="1768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442944" y="2284739"/>
            <a:ext cx="312953" cy="182646"/>
          </a:xfrm>
          <a:prstGeom prst="rect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444275" y="2595396"/>
            <a:ext cx="188814" cy="1657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439329" y="2879954"/>
            <a:ext cx="179843" cy="1784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453245" y="3188606"/>
            <a:ext cx="764271" cy="1657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dashboard design: Individual view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B7147B-89DA-4CAE-A76A-1ED4AA5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32" y="1318880"/>
            <a:ext cx="8766927" cy="52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113" y="1482363"/>
            <a:ext cx="998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7C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8499" y="1971349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58499" y="2168948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58498" y="2386798"/>
            <a:ext cx="1455399" cy="1756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8498" y="2615086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8497" y="2821399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58496" y="3027712"/>
            <a:ext cx="1455399" cy="1564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58495" y="324268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8494" y="347793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8494" y="3685383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58494" y="3892828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658494" y="4105774"/>
            <a:ext cx="1455399" cy="171536"/>
          </a:xfrm>
          <a:prstGeom prst="round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58493" y="4318720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58493" y="4531666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58493" y="4753321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58493" y="4961402"/>
            <a:ext cx="1455399" cy="17153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8493" y="5177484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58493" y="5393566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58493" y="5607091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8493" y="5823980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58492" y="6036805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58492" y="6241851"/>
            <a:ext cx="1455399" cy="1715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874" y="1888515"/>
            <a:ext cx="2534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Dorothea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Schaan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Jeongjun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Huh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Van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Minhee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Hoenig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Jihwan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Heinsohn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Camilla Bas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Elisa Nord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Isabel Mueller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Conolly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Seoyeon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Lukas Weiss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Anna Schmidt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Amelie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Colberg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Dung Ho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Arwaj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Thao Nguyen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314575" y="3571805"/>
            <a:ext cx="9525" cy="106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314574" y="4639743"/>
            <a:ext cx="4000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14574" y="4105773"/>
            <a:ext cx="299633" cy="5339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14573" y="3870365"/>
            <a:ext cx="299633" cy="240096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82386" y="4490256"/>
            <a:ext cx="299633" cy="149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82386" y="4105773"/>
            <a:ext cx="299633" cy="375454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28094" y="3522479"/>
            <a:ext cx="58912" cy="64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054284" y="4277310"/>
            <a:ext cx="299633" cy="120048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54284" y="4399646"/>
            <a:ext cx="299633" cy="240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54284" y="4105772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26182" y="4399646"/>
            <a:ext cx="299633" cy="240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26182" y="4318720"/>
            <a:ext cx="299633" cy="86292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26182" y="4028428"/>
            <a:ext cx="299633" cy="2956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798080" y="4386504"/>
            <a:ext cx="299633" cy="257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98079" y="4105772"/>
            <a:ext cx="299633" cy="280733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798079" y="3936522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65007" y="4386504"/>
            <a:ext cx="299633" cy="2532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65006" y="4275021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flipV="1">
            <a:off x="4158062" y="4229301"/>
            <a:ext cx="306577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559985" y="4531666"/>
            <a:ext cx="299633" cy="101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59985" y="4417769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559984" y="4241949"/>
            <a:ext cx="299633" cy="169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952390" y="4376947"/>
            <a:ext cx="299633" cy="2562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950608" y="4284580"/>
            <a:ext cx="299633" cy="101925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50607" y="4105771"/>
            <a:ext cx="299633" cy="183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21888" y="4366710"/>
            <a:ext cx="299633" cy="2684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21888" y="4229302"/>
            <a:ext cx="299633" cy="128710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737991" y="4105772"/>
            <a:ext cx="299633" cy="533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37991" y="3971399"/>
            <a:ext cx="299633" cy="128710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37991" y="3884351"/>
            <a:ext cx="299633" cy="92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823592" y="3639217"/>
            <a:ext cx="58912" cy="64248"/>
          </a:xfrm>
          <a:prstGeom prst="rect">
            <a:avLst/>
          </a:prstGeom>
          <a:solidFill>
            <a:srgbClr val="FA5D32"/>
          </a:solidFill>
          <a:ln>
            <a:solidFill>
              <a:srgbClr val="FA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828094" y="3747726"/>
            <a:ext cx="58912" cy="642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19765" y="344932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39" y="355704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Classmate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29339" y="367134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11" y="2002241"/>
            <a:ext cx="4018770" cy="1378058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786460" y="2515646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094500" y="2320743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497117" y="2638718"/>
            <a:ext cx="81167" cy="109191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43022" y="2795253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644648" y="2681684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349244" y="2706528"/>
            <a:ext cx="81167" cy="109191"/>
          </a:xfrm>
          <a:prstGeom prst="ellipse">
            <a:avLst/>
          </a:prstGeom>
          <a:solidFill>
            <a:srgbClr val="66B2FF"/>
          </a:solidFill>
          <a:ln>
            <a:solidFill>
              <a:srgbClr val="66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70610" y="2892796"/>
            <a:ext cx="3900664" cy="1684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314573" y="5132938"/>
            <a:ext cx="4175615" cy="834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313050" y="5138269"/>
            <a:ext cx="668969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982019" y="5143573"/>
            <a:ext cx="653458" cy="26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637000" y="5138268"/>
            <a:ext cx="666021" cy="27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311350" y="5133697"/>
            <a:ext cx="736894" cy="290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56573" y="5136697"/>
            <a:ext cx="785347" cy="28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49362" y="5138267"/>
            <a:ext cx="640826" cy="28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360280" y="5147836"/>
            <a:ext cx="485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32145" y="5165165"/>
            <a:ext cx="67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60233" y="5077045"/>
            <a:ext cx="6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Involved </a:t>
            </a:r>
            <a:b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77511" y="5156310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Date, Time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19694" y="5153914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30900" y="5146229"/>
            <a:ext cx="804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18904" y="5419912"/>
            <a:ext cx="679765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001000" y="5417516"/>
            <a:ext cx="641221" cy="27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635477" y="5421850"/>
            <a:ext cx="675874" cy="276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3531" y="5426324"/>
            <a:ext cx="742155" cy="2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048243" y="5419913"/>
            <a:ext cx="803300" cy="27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849363" y="5417515"/>
            <a:ext cx="650352" cy="28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314572" y="5689742"/>
            <a:ext cx="683017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999966" y="5691301"/>
            <a:ext cx="648008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653201" y="5691301"/>
            <a:ext cx="660330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314822" y="5689742"/>
            <a:ext cx="733421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053109" y="5677434"/>
            <a:ext cx="791385" cy="29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49363" y="5688338"/>
            <a:ext cx="650352" cy="27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2340025" y="4902539"/>
            <a:ext cx="506237" cy="138496"/>
          </a:xfrm>
          <a:prstGeom prst="roundRect">
            <a:avLst/>
          </a:prstGeom>
          <a:solidFill>
            <a:srgbClr val="66B2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8034" y="5440419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96606" y="5438601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Hallway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38282" y="5388361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Jihwan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12633" y="544866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2019/04/15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08883" y="5454878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914815" y="5461990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82917" y="5737032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30882" y="573779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39110" y="5666801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Seokwon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312632" y="5724189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2019/06/04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21171" y="571485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44448" y="5739753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386853" y="2252382"/>
            <a:ext cx="3704701" cy="1035424"/>
          </a:xfrm>
          <a:custGeom>
            <a:avLst/>
            <a:gdLst>
              <a:gd name="connsiteX0" fmla="*/ 0 w 3704701"/>
              <a:gd name="connsiteY0" fmla="*/ 1015253 h 1035424"/>
              <a:gd name="connsiteX1" fmla="*/ 13447 w 3704701"/>
              <a:gd name="connsiteY1" fmla="*/ 867336 h 1035424"/>
              <a:gd name="connsiteX2" fmla="*/ 26894 w 3704701"/>
              <a:gd name="connsiteY2" fmla="*/ 800100 h 1035424"/>
              <a:gd name="connsiteX3" fmla="*/ 40341 w 3704701"/>
              <a:gd name="connsiteY3" fmla="*/ 692524 h 1035424"/>
              <a:gd name="connsiteX4" fmla="*/ 47065 w 3704701"/>
              <a:gd name="connsiteY4" fmla="*/ 605118 h 1035424"/>
              <a:gd name="connsiteX5" fmla="*/ 53788 w 3704701"/>
              <a:gd name="connsiteY5" fmla="*/ 558053 h 1035424"/>
              <a:gd name="connsiteX6" fmla="*/ 60512 w 3704701"/>
              <a:gd name="connsiteY6" fmla="*/ 504265 h 1035424"/>
              <a:gd name="connsiteX7" fmla="*/ 80682 w 3704701"/>
              <a:gd name="connsiteY7" fmla="*/ 342900 h 1035424"/>
              <a:gd name="connsiteX8" fmla="*/ 94129 w 3704701"/>
              <a:gd name="connsiteY8" fmla="*/ 295836 h 1035424"/>
              <a:gd name="connsiteX9" fmla="*/ 114300 w 3704701"/>
              <a:gd name="connsiteY9" fmla="*/ 208430 h 1035424"/>
              <a:gd name="connsiteX10" fmla="*/ 127747 w 3704701"/>
              <a:gd name="connsiteY10" fmla="*/ 168089 h 1035424"/>
              <a:gd name="connsiteX11" fmla="*/ 134471 w 3704701"/>
              <a:gd name="connsiteY11" fmla="*/ 147918 h 1035424"/>
              <a:gd name="connsiteX12" fmla="*/ 147918 w 3704701"/>
              <a:gd name="connsiteY12" fmla="*/ 94130 h 1035424"/>
              <a:gd name="connsiteX13" fmla="*/ 154641 w 3704701"/>
              <a:gd name="connsiteY13" fmla="*/ 67236 h 1035424"/>
              <a:gd name="connsiteX14" fmla="*/ 181535 w 3704701"/>
              <a:gd name="connsiteY14" fmla="*/ 26894 h 1035424"/>
              <a:gd name="connsiteX15" fmla="*/ 208429 w 3704701"/>
              <a:gd name="connsiteY15" fmla="*/ 0 h 1035424"/>
              <a:gd name="connsiteX16" fmla="*/ 201706 w 3704701"/>
              <a:gd name="connsiteY16" fmla="*/ 410136 h 1035424"/>
              <a:gd name="connsiteX17" fmla="*/ 194982 w 3704701"/>
              <a:gd name="connsiteY17" fmla="*/ 477371 h 1035424"/>
              <a:gd name="connsiteX18" fmla="*/ 188259 w 3704701"/>
              <a:gd name="connsiteY18" fmla="*/ 618565 h 1035424"/>
              <a:gd name="connsiteX19" fmla="*/ 194982 w 3704701"/>
              <a:gd name="connsiteY19" fmla="*/ 921124 h 1035424"/>
              <a:gd name="connsiteX20" fmla="*/ 221876 w 3704701"/>
              <a:gd name="connsiteY20" fmla="*/ 961465 h 1035424"/>
              <a:gd name="connsiteX21" fmla="*/ 228600 w 3704701"/>
              <a:gd name="connsiteY21" fmla="*/ 981636 h 1035424"/>
              <a:gd name="connsiteX22" fmla="*/ 268941 w 3704701"/>
              <a:gd name="connsiteY22" fmla="*/ 1001806 h 1035424"/>
              <a:gd name="connsiteX23" fmla="*/ 289112 w 3704701"/>
              <a:gd name="connsiteY23" fmla="*/ 1015253 h 1035424"/>
              <a:gd name="connsiteX24" fmla="*/ 383241 w 3704701"/>
              <a:gd name="connsiteY24" fmla="*/ 1008530 h 1035424"/>
              <a:gd name="connsiteX25" fmla="*/ 410135 w 3704701"/>
              <a:gd name="connsiteY25" fmla="*/ 974912 h 1035424"/>
              <a:gd name="connsiteX26" fmla="*/ 437029 w 3704701"/>
              <a:gd name="connsiteY26" fmla="*/ 934571 h 1035424"/>
              <a:gd name="connsiteX27" fmla="*/ 457200 w 3704701"/>
              <a:gd name="connsiteY27" fmla="*/ 894230 h 1035424"/>
              <a:gd name="connsiteX28" fmla="*/ 463923 w 3704701"/>
              <a:gd name="connsiteY28" fmla="*/ 867336 h 1035424"/>
              <a:gd name="connsiteX29" fmla="*/ 477371 w 3704701"/>
              <a:gd name="connsiteY29" fmla="*/ 853889 h 1035424"/>
              <a:gd name="connsiteX30" fmla="*/ 490818 w 3704701"/>
              <a:gd name="connsiteY30" fmla="*/ 800100 h 1035424"/>
              <a:gd name="connsiteX31" fmla="*/ 497541 w 3704701"/>
              <a:gd name="connsiteY31" fmla="*/ 779930 h 1035424"/>
              <a:gd name="connsiteX32" fmla="*/ 517712 w 3704701"/>
              <a:gd name="connsiteY32" fmla="*/ 739589 h 1035424"/>
              <a:gd name="connsiteX33" fmla="*/ 531159 w 3704701"/>
              <a:gd name="connsiteY33" fmla="*/ 679077 h 1035424"/>
              <a:gd name="connsiteX34" fmla="*/ 544606 w 3704701"/>
              <a:gd name="connsiteY34" fmla="*/ 598394 h 1035424"/>
              <a:gd name="connsiteX35" fmla="*/ 558053 w 3704701"/>
              <a:gd name="connsiteY35" fmla="*/ 517712 h 1035424"/>
              <a:gd name="connsiteX36" fmla="*/ 571500 w 3704701"/>
              <a:gd name="connsiteY36" fmla="*/ 497542 h 1035424"/>
              <a:gd name="connsiteX37" fmla="*/ 584947 w 3704701"/>
              <a:gd name="connsiteY37" fmla="*/ 443753 h 1035424"/>
              <a:gd name="connsiteX38" fmla="*/ 611841 w 3704701"/>
              <a:gd name="connsiteY38" fmla="*/ 396689 h 1035424"/>
              <a:gd name="connsiteX39" fmla="*/ 632012 w 3704701"/>
              <a:gd name="connsiteY39" fmla="*/ 356347 h 1035424"/>
              <a:gd name="connsiteX40" fmla="*/ 652182 w 3704701"/>
              <a:gd name="connsiteY40" fmla="*/ 336177 h 1035424"/>
              <a:gd name="connsiteX41" fmla="*/ 692523 w 3704701"/>
              <a:gd name="connsiteY41" fmla="*/ 302559 h 1035424"/>
              <a:gd name="connsiteX42" fmla="*/ 712694 w 3704701"/>
              <a:gd name="connsiteY42" fmla="*/ 316006 h 1035424"/>
              <a:gd name="connsiteX43" fmla="*/ 685800 w 3704701"/>
              <a:gd name="connsiteY43" fmla="*/ 497542 h 1035424"/>
              <a:gd name="connsiteX44" fmla="*/ 679076 w 3704701"/>
              <a:gd name="connsiteY44" fmla="*/ 578224 h 1035424"/>
              <a:gd name="connsiteX45" fmla="*/ 665629 w 3704701"/>
              <a:gd name="connsiteY45" fmla="*/ 638736 h 1035424"/>
              <a:gd name="connsiteX46" fmla="*/ 658906 w 3704701"/>
              <a:gd name="connsiteY46" fmla="*/ 692524 h 1035424"/>
              <a:gd name="connsiteX47" fmla="*/ 652182 w 3704701"/>
              <a:gd name="connsiteY47" fmla="*/ 719418 h 1035424"/>
              <a:gd name="connsiteX48" fmla="*/ 658906 w 3704701"/>
              <a:gd name="connsiteY48" fmla="*/ 921124 h 1035424"/>
              <a:gd name="connsiteX49" fmla="*/ 665629 w 3704701"/>
              <a:gd name="connsiteY49" fmla="*/ 948018 h 1035424"/>
              <a:gd name="connsiteX50" fmla="*/ 685800 w 3704701"/>
              <a:gd name="connsiteY50" fmla="*/ 974912 h 1035424"/>
              <a:gd name="connsiteX51" fmla="*/ 692523 w 3704701"/>
              <a:gd name="connsiteY51" fmla="*/ 995083 h 1035424"/>
              <a:gd name="connsiteX52" fmla="*/ 705971 w 3704701"/>
              <a:gd name="connsiteY52" fmla="*/ 1008530 h 1035424"/>
              <a:gd name="connsiteX53" fmla="*/ 726141 w 3704701"/>
              <a:gd name="connsiteY53" fmla="*/ 1035424 h 1035424"/>
              <a:gd name="connsiteX54" fmla="*/ 746312 w 3704701"/>
              <a:gd name="connsiteY54" fmla="*/ 1021977 h 1035424"/>
              <a:gd name="connsiteX55" fmla="*/ 773206 w 3704701"/>
              <a:gd name="connsiteY55" fmla="*/ 948018 h 1035424"/>
              <a:gd name="connsiteX56" fmla="*/ 786653 w 3704701"/>
              <a:gd name="connsiteY56" fmla="*/ 894230 h 1035424"/>
              <a:gd name="connsiteX57" fmla="*/ 793376 w 3704701"/>
              <a:gd name="connsiteY57" fmla="*/ 867336 h 1035424"/>
              <a:gd name="connsiteX58" fmla="*/ 826994 w 3704701"/>
              <a:gd name="connsiteY58" fmla="*/ 766483 h 1035424"/>
              <a:gd name="connsiteX59" fmla="*/ 847165 w 3704701"/>
              <a:gd name="connsiteY59" fmla="*/ 705971 h 1035424"/>
              <a:gd name="connsiteX60" fmla="*/ 860612 w 3704701"/>
              <a:gd name="connsiteY60" fmla="*/ 665630 h 1035424"/>
              <a:gd name="connsiteX61" fmla="*/ 887506 w 3704701"/>
              <a:gd name="connsiteY61" fmla="*/ 625289 h 1035424"/>
              <a:gd name="connsiteX62" fmla="*/ 921123 w 3704701"/>
              <a:gd name="connsiteY62" fmla="*/ 632012 h 1035424"/>
              <a:gd name="connsiteX63" fmla="*/ 934571 w 3704701"/>
              <a:gd name="connsiteY63" fmla="*/ 672353 h 1035424"/>
              <a:gd name="connsiteX64" fmla="*/ 948018 w 3704701"/>
              <a:gd name="connsiteY64" fmla="*/ 692524 h 1035424"/>
              <a:gd name="connsiteX65" fmla="*/ 961465 w 3704701"/>
              <a:gd name="connsiteY65" fmla="*/ 753036 h 1035424"/>
              <a:gd name="connsiteX66" fmla="*/ 974912 w 3704701"/>
              <a:gd name="connsiteY66" fmla="*/ 779930 h 1035424"/>
              <a:gd name="connsiteX67" fmla="*/ 981635 w 3704701"/>
              <a:gd name="connsiteY67" fmla="*/ 806824 h 1035424"/>
              <a:gd name="connsiteX68" fmla="*/ 988359 w 3704701"/>
              <a:gd name="connsiteY68" fmla="*/ 826994 h 1035424"/>
              <a:gd name="connsiteX69" fmla="*/ 1001806 w 3704701"/>
              <a:gd name="connsiteY69" fmla="*/ 880783 h 1035424"/>
              <a:gd name="connsiteX70" fmla="*/ 1008529 w 3704701"/>
              <a:gd name="connsiteY70" fmla="*/ 907677 h 1035424"/>
              <a:gd name="connsiteX71" fmla="*/ 1021976 w 3704701"/>
              <a:gd name="connsiteY71" fmla="*/ 948018 h 1035424"/>
              <a:gd name="connsiteX72" fmla="*/ 1028700 w 3704701"/>
              <a:gd name="connsiteY72" fmla="*/ 974912 h 1035424"/>
              <a:gd name="connsiteX73" fmla="*/ 1042147 w 3704701"/>
              <a:gd name="connsiteY73" fmla="*/ 1001806 h 1035424"/>
              <a:gd name="connsiteX74" fmla="*/ 1075765 w 3704701"/>
              <a:gd name="connsiteY74" fmla="*/ 995083 h 1035424"/>
              <a:gd name="connsiteX75" fmla="*/ 1122829 w 3704701"/>
              <a:gd name="connsiteY75" fmla="*/ 941294 h 1035424"/>
              <a:gd name="connsiteX76" fmla="*/ 1136276 w 3704701"/>
              <a:gd name="connsiteY76" fmla="*/ 921124 h 1035424"/>
              <a:gd name="connsiteX77" fmla="*/ 1163171 w 3704701"/>
              <a:gd name="connsiteY77" fmla="*/ 860612 h 1035424"/>
              <a:gd name="connsiteX78" fmla="*/ 1169894 w 3704701"/>
              <a:gd name="connsiteY78" fmla="*/ 840442 h 1035424"/>
              <a:gd name="connsiteX79" fmla="*/ 1196788 w 3704701"/>
              <a:gd name="connsiteY79" fmla="*/ 806824 h 1035424"/>
              <a:gd name="connsiteX80" fmla="*/ 1223682 w 3704701"/>
              <a:gd name="connsiteY80" fmla="*/ 746312 h 1035424"/>
              <a:gd name="connsiteX81" fmla="*/ 1230406 w 3704701"/>
              <a:gd name="connsiteY81" fmla="*/ 712694 h 1035424"/>
              <a:gd name="connsiteX82" fmla="*/ 1243853 w 3704701"/>
              <a:gd name="connsiteY82" fmla="*/ 692524 h 1035424"/>
              <a:gd name="connsiteX83" fmla="*/ 1250576 w 3704701"/>
              <a:gd name="connsiteY83" fmla="*/ 672353 h 1035424"/>
              <a:gd name="connsiteX84" fmla="*/ 1270747 w 3704701"/>
              <a:gd name="connsiteY84" fmla="*/ 632012 h 1035424"/>
              <a:gd name="connsiteX85" fmla="*/ 1290918 w 3704701"/>
              <a:gd name="connsiteY85" fmla="*/ 564777 h 1035424"/>
              <a:gd name="connsiteX86" fmla="*/ 1311088 w 3704701"/>
              <a:gd name="connsiteY86" fmla="*/ 558053 h 1035424"/>
              <a:gd name="connsiteX87" fmla="*/ 1344706 w 3704701"/>
              <a:gd name="connsiteY87" fmla="*/ 504265 h 1035424"/>
              <a:gd name="connsiteX88" fmla="*/ 1371600 w 3704701"/>
              <a:gd name="connsiteY88" fmla="*/ 551330 h 1035424"/>
              <a:gd name="connsiteX89" fmla="*/ 1398494 w 3704701"/>
              <a:gd name="connsiteY89" fmla="*/ 591671 h 1035424"/>
              <a:gd name="connsiteX90" fmla="*/ 1405218 w 3704701"/>
              <a:gd name="connsiteY90" fmla="*/ 618565 h 1035424"/>
              <a:gd name="connsiteX91" fmla="*/ 1445559 w 3704701"/>
              <a:gd name="connsiteY91" fmla="*/ 665630 h 1035424"/>
              <a:gd name="connsiteX92" fmla="*/ 1452282 w 3704701"/>
              <a:gd name="connsiteY92" fmla="*/ 685800 h 1035424"/>
              <a:gd name="connsiteX93" fmla="*/ 1479176 w 3704701"/>
              <a:gd name="connsiteY93" fmla="*/ 739589 h 1035424"/>
              <a:gd name="connsiteX94" fmla="*/ 1499347 w 3704701"/>
              <a:gd name="connsiteY94" fmla="*/ 786653 h 1035424"/>
              <a:gd name="connsiteX95" fmla="*/ 1526241 w 3704701"/>
              <a:gd name="connsiteY95" fmla="*/ 826994 h 1035424"/>
              <a:gd name="connsiteX96" fmla="*/ 1559859 w 3704701"/>
              <a:gd name="connsiteY96" fmla="*/ 894230 h 1035424"/>
              <a:gd name="connsiteX97" fmla="*/ 1580029 w 3704701"/>
              <a:gd name="connsiteY97" fmla="*/ 934571 h 1035424"/>
              <a:gd name="connsiteX98" fmla="*/ 1593476 w 3704701"/>
              <a:gd name="connsiteY98" fmla="*/ 961465 h 1035424"/>
              <a:gd name="connsiteX99" fmla="*/ 1613647 w 3704701"/>
              <a:gd name="connsiteY99" fmla="*/ 974912 h 1035424"/>
              <a:gd name="connsiteX100" fmla="*/ 1627094 w 3704701"/>
              <a:gd name="connsiteY100" fmla="*/ 954742 h 1035424"/>
              <a:gd name="connsiteX101" fmla="*/ 1653988 w 3704701"/>
              <a:gd name="connsiteY101" fmla="*/ 921124 h 1035424"/>
              <a:gd name="connsiteX102" fmla="*/ 1667435 w 3704701"/>
              <a:gd name="connsiteY102" fmla="*/ 867336 h 1035424"/>
              <a:gd name="connsiteX103" fmla="*/ 1674159 w 3704701"/>
              <a:gd name="connsiteY103" fmla="*/ 847165 h 1035424"/>
              <a:gd name="connsiteX104" fmla="*/ 1687606 w 3704701"/>
              <a:gd name="connsiteY104" fmla="*/ 826994 h 1035424"/>
              <a:gd name="connsiteX105" fmla="*/ 1714500 w 3704701"/>
              <a:gd name="connsiteY105" fmla="*/ 759759 h 1035424"/>
              <a:gd name="connsiteX106" fmla="*/ 1727947 w 3704701"/>
              <a:gd name="connsiteY106" fmla="*/ 705971 h 1035424"/>
              <a:gd name="connsiteX107" fmla="*/ 1734671 w 3704701"/>
              <a:gd name="connsiteY107" fmla="*/ 679077 h 1035424"/>
              <a:gd name="connsiteX108" fmla="*/ 1748118 w 3704701"/>
              <a:gd name="connsiteY108" fmla="*/ 658906 h 1035424"/>
              <a:gd name="connsiteX109" fmla="*/ 1768288 w 3704701"/>
              <a:gd name="connsiteY109" fmla="*/ 591671 h 1035424"/>
              <a:gd name="connsiteX110" fmla="*/ 1795182 w 3704701"/>
              <a:gd name="connsiteY110" fmla="*/ 537883 h 1035424"/>
              <a:gd name="connsiteX111" fmla="*/ 1808629 w 3704701"/>
              <a:gd name="connsiteY111" fmla="*/ 504265 h 1035424"/>
              <a:gd name="connsiteX112" fmla="*/ 1822076 w 3704701"/>
              <a:gd name="connsiteY112" fmla="*/ 484094 h 1035424"/>
              <a:gd name="connsiteX113" fmla="*/ 1842247 w 3704701"/>
              <a:gd name="connsiteY113" fmla="*/ 437030 h 1035424"/>
              <a:gd name="connsiteX114" fmla="*/ 1862418 w 3704701"/>
              <a:gd name="connsiteY114" fmla="*/ 396689 h 1035424"/>
              <a:gd name="connsiteX115" fmla="*/ 1869141 w 3704701"/>
              <a:gd name="connsiteY115" fmla="*/ 376518 h 1035424"/>
              <a:gd name="connsiteX116" fmla="*/ 1902759 w 3704701"/>
              <a:gd name="connsiteY116" fmla="*/ 329453 h 1035424"/>
              <a:gd name="connsiteX117" fmla="*/ 1909482 w 3704701"/>
              <a:gd name="connsiteY117" fmla="*/ 309283 h 1035424"/>
              <a:gd name="connsiteX118" fmla="*/ 1936376 w 3704701"/>
              <a:gd name="connsiteY118" fmla="*/ 268942 h 1035424"/>
              <a:gd name="connsiteX119" fmla="*/ 1956547 w 3704701"/>
              <a:gd name="connsiteY119" fmla="*/ 228600 h 1035424"/>
              <a:gd name="connsiteX120" fmla="*/ 1976718 w 3704701"/>
              <a:gd name="connsiteY120" fmla="*/ 188259 h 1035424"/>
              <a:gd name="connsiteX121" fmla="*/ 1969994 w 3704701"/>
              <a:gd name="connsiteY121" fmla="*/ 430306 h 1035424"/>
              <a:gd name="connsiteX122" fmla="*/ 1956547 w 3704701"/>
              <a:gd name="connsiteY122" fmla="*/ 537883 h 1035424"/>
              <a:gd name="connsiteX123" fmla="*/ 1949823 w 3704701"/>
              <a:gd name="connsiteY123" fmla="*/ 699247 h 1035424"/>
              <a:gd name="connsiteX124" fmla="*/ 1943100 w 3704701"/>
              <a:gd name="connsiteY124" fmla="*/ 732865 h 1035424"/>
              <a:gd name="connsiteX125" fmla="*/ 1936376 w 3704701"/>
              <a:gd name="connsiteY125" fmla="*/ 779930 h 1035424"/>
              <a:gd name="connsiteX126" fmla="*/ 1963271 w 3704701"/>
              <a:gd name="connsiteY126" fmla="*/ 887506 h 1035424"/>
              <a:gd name="connsiteX127" fmla="*/ 1983441 w 3704701"/>
              <a:gd name="connsiteY127" fmla="*/ 900953 h 1035424"/>
              <a:gd name="connsiteX128" fmla="*/ 2010335 w 3704701"/>
              <a:gd name="connsiteY128" fmla="*/ 941294 h 1035424"/>
              <a:gd name="connsiteX129" fmla="*/ 2050676 w 3704701"/>
              <a:gd name="connsiteY129" fmla="*/ 954742 h 1035424"/>
              <a:gd name="connsiteX130" fmla="*/ 2091018 w 3704701"/>
              <a:gd name="connsiteY130" fmla="*/ 948018 h 1035424"/>
              <a:gd name="connsiteX131" fmla="*/ 2131359 w 3704701"/>
              <a:gd name="connsiteY131" fmla="*/ 921124 h 1035424"/>
              <a:gd name="connsiteX132" fmla="*/ 2151529 w 3704701"/>
              <a:gd name="connsiteY132" fmla="*/ 887506 h 1035424"/>
              <a:gd name="connsiteX133" fmla="*/ 2164976 w 3704701"/>
              <a:gd name="connsiteY133" fmla="*/ 860612 h 1035424"/>
              <a:gd name="connsiteX134" fmla="*/ 2191871 w 3704701"/>
              <a:gd name="connsiteY134" fmla="*/ 820271 h 1035424"/>
              <a:gd name="connsiteX135" fmla="*/ 2212041 w 3704701"/>
              <a:gd name="connsiteY135" fmla="*/ 779930 h 1035424"/>
              <a:gd name="connsiteX136" fmla="*/ 2225488 w 3704701"/>
              <a:gd name="connsiteY136" fmla="*/ 732865 h 1035424"/>
              <a:gd name="connsiteX137" fmla="*/ 2238935 w 3704701"/>
              <a:gd name="connsiteY137" fmla="*/ 712694 h 1035424"/>
              <a:gd name="connsiteX138" fmla="*/ 2245659 w 3704701"/>
              <a:gd name="connsiteY138" fmla="*/ 692524 h 1035424"/>
              <a:gd name="connsiteX139" fmla="*/ 2259106 w 3704701"/>
              <a:gd name="connsiteY139" fmla="*/ 665630 h 1035424"/>
              <a:gd name="connsiteX140" fmla="*/ 2272553 w 3704701"/>
              <a:gd name="connsiteY140" fmla="*/ 618565 h 1035424"/>
              <a:gd name="connsiteX141" fmla="*/ 2292723 w 3704701"/>
              <a:gd name="connsiteY141" fmla="*/ 551330 h 1035424"/>
              <a:gd name="connsiteX142" fmla="*/ 2299447 w 3704701"/>
              <a:gd name="connsiteY142" fmla="*/ 531159 h 1035424"/>
              <a:gd name="connsiteX143" fmla="*/ 2326341 w 3704701"/>
              <a:gd name="connsiteY143" fmla="*/ 490818 h 1035424"/>
              <a:gd name="connsiteX144" fmla="*/ 2339788 w 3704701"/>
              <a:gd name="connsiteY144" fmla="*/ 470647 h 1035424"/>
              <a:gd name="connsiteX145" fmla="*/ 2373406 w 3704701"/>
              <a:gd name="connsiteY145" fmla="*/ 430306 h 1035424"/>
              <a:gd name="connsiteX146" fmla="*/ 2380129 w 3704701"/>
              <a:gd name="connsiteY146" fmla="*/ 450477 h 1035424"/>
              <a:gd name="connsiteX147" fmla="*/ 2373406 w 3704701"/>
              <a:gd name="connsiteY147" fmla="*/ 551330 h 1035424"/>
              <a:gd name="connsiteX148" fmla="*/ 2366682 w 3704701"/>
              <a:gd name="connsiteY148" fmla="*/ 571500 h 1035424"/>
              <a:gd name="connsiteX149" fmla="*/ 2353235 w 3704701"/>
              <a:gd name="connsiteY149" fmla="*/ 605118 h 1035424"/>
              <a:gd name="connsiteX150" fmla="*/ 2346512 w 3704701"/>
              <a:gd name="connsiteY150" fmla="*/ 625289 h 1035424"/>
              <a:gd name="connsiteX151" fmla="*/ 2333065 w 3704701"/>
              <a:gd name="connsiteY151" fmla="*/ 679077 h 1035424"/>
              <a:gd name="connsiteX152" fmla="*/ 2319618 w 3704701"/>
              <a:gd name="connsiteY152" fmla="*/ 793377 h 1035424"/>
              <a:gd name="connsiteX153" fmla="*/ 2312894 w 3704701"/>
              <a:gd name="connsiteY153" fmla="*/ 826994 h 1035424"/>
              <a:gd name="connsiteX154" fmla="*/ 2319618 w 3704701"/>
              <a:gd name="connsiteY154" fmla="*/ 948018 h 1035424"/>
              <a:gd name="connsiteX155" fmla="*/ 2359959 w 3704701"/>
              <a:gd name="connsiteY155" fmla="*/ 941294 h 1035424"/>
              <a:gd name="connsiteX156" fmla="*/ 2380129 w 3704701"/>
              <a:gd name="connsiteY156" fmla="*/ 921124 h 1035424"/>
              <a:gd name="connsiteX157" fmla="*/ 2407023 w 3704701"/>
              <a:gd name="connsiteY157" fmla="*/ 874059 h 1035424"/>
              <a:gd name="connsiteX158" fmla="*/ 2420471 w 3704701"/>
              <a:gd name="connsiteY158" fmla="*/ 860612 h 1035424"/>
              <a:gd name="connsiteX159" fmla="*/ 2427194 w 3704701"/>
              <a:gd name="connsiteY159" fmla="*/ 833718 h 1035424"/>
              <a:gd name="connsiteX160" fmla="*/ 2447365 w 3704701"/>
              <a:gd name="connsiteY160" fmla="*/ 773206 h 1035424"/>
              <a:gd name="connsiteX161" fmla="*/ 2467535 w 3704701"/>
              <a:gd name="connsiteY161" fmla="*/ 679077 h 1035424"/>
              <a:gd name="connsiteX162" fmla="*/ 2474259 w 3704701"/>
              <a:gd name="connsiteY162" fmla="*/ 658906 h 1035424"/>
              <a:gd name="connsiteX163" fmla="*/ 2487706 w 3704701"/>
              <a:gd name="connsiteY163" fmla="*/ 638736 h 1035424"/>
              <a:gd name="connsiteX164" fmla="*/ 2494429 w 3704701"/>
              <a:gd name="connsiteY164" fmla="*/ 618565 h 1035424"/>
              <a:gd name="connsiteX165" fmla="*/ 2507876 w 3704701"/>
              <a:gd name="connsiteY165" fmla="*/ 564777 h 1035424"/>
              <a:gd name="connsiteX166" fmla="*/ 2534771 w 3704701"/>
              <a:gd name="connsiteY166" fmla="*/ 517712 h 1035424"/>
              <a:gd name="connsiteX167" fmla="*/ 2541494 w 3704701"/>
              <a:gd name="connsiteY167" fmla="*/ 497542 h 1035424"/>
              <a:gd name="connsiteX168" fmla="*/ 2554941 w 3704701"/>
              <a:gd name="connsiteY168" fmla="*/ 524436 h 1035424"/>
              <a:gd name="connsiteX169" fmla="*/ 2568388 w 3704701"/>
              <a:gd name="connsiteY169" fmla="*/ 591671 h 1035424"/>
              <a:gd name="connsiteX170" fmla="*/ 2581835 w 3704701"/>
              <a:gd name="connsiteY170" fmla="*/ 826994 h 1035424"/>
              <a:gd name="connsiteX171" fmla="*/ 2588559 w 3704701"/>
              <a:gd name="connsiteY171" fmla="*/ 853889 h 1035424"/>
              <a:gd name="connsiteX172" fmla="*/ 2595282 w 3704701"/>
              <a:gd name="connsiteY172" fmla="*/ 887506 h 1035424"/>
              <a:gd name="connsiteX173" fmla="*/ 2602006 w 3704701"/>
              <a:gd name="connsiteY173" fmla="*/ 914400 h 1035424"/>
              <a:gd name="connsiteX174" fmla="*/ 2635623 w 3704701"/>
              <a:gd name="connsiteY174" fmla="*/ 948018 h 1035424"/>
              <a:gd name="connsiteX175" fmla="*/ 2675965 w 3704701"/>
              <a:gd name="connsiteY175" fmla="*/ 961465 h 1035424"/>
              <a:gd name="connsiteX176" fmla="*/ 2723029 w 3704701"/>
              <a:gd name="connsiteY176" fmla="*/ 954742 h 1035424"/>
              <a:gd name="connsiteX177" fmla="*/ 2763371 w 3704701"/>
              <a:gd name="connsiteY177" fmla="*/ 914400 h 1035424"/>
              <a:gd name="connsiteX178" fmla="*/ 2783541 w 3704701"/>
              <a:gd name="connsiteY178" fmla="*/ 874059 h 1035424"/>
              <a:gd name="connsiteX179" fmla="*/ 2796988 w 3704701"/>
              <a:gd name="connsiteY179" fmla="*/ 826994 h 1035424"/>
              <a:gd name="connsiteX180" fmla="*/ 2810435 w 3704701"/>
              <a:gd name="connsiteY180" fmla="*/ 732865 h 1035424"/>
              <a:gd name="connsiteX181" fmla="*/ 2817159 w 3704701"/>
              <a:gd name="connsiteY181" fmla="*/ 712694 h 1035424"/>
              <a:gd name="connsiteX182" fmla="*/ 2823882 w 3704701"/>
              <a:gd name="connsiteY182" fmla="*/ 638736 h 1035424"/>
              <a:gd name="connsiteX183" fmla="*/ 2837329 w 3704701"/>
              <a:gd name="connsiteY183" fmla="*/ 591671 h 1035424"/>
              <a:gd name="connsiteX184" fmla="*/ 2844053 w 3704701"/>
              <a:gd name="connsiteY184" fmla="*/ 564777 h 1035424"/>
              <a:gd name="connsiteX185" fmla="*/ 2877671 w 3704701"/>
              <a:gd name="connsiteY185" fmla="*/ 524436 h 1035424"/>
              <a:gd name="connsiteX186" fmla="*/ 2897841 w 3704701"/>
              <a:gd name="connsiteY186" fmla="*/ 558053 h 1035424"/>
              <a:gd name="connsiteX187" fmla="*/ 2911288 w 3704701"/>
              <a:gd name="connsiteY187" fmla="*/ 638736 h 1035424"/>
              <a:gd name="connsiteX188" fmla="*/ 2918012 w 3704701"/>
              <a:gd name="connsiteY188" fmla="*/ 672353 h 1035424"/>
              <a:gd name="connsiteX189" fmla="*/ 2944906 w 3704701"/>
              <a:gd name="connsiteY189" fmla="*/ 759759 h 1035424"/>
              <a:gd name="connsiteX190" fmla="*/ 2958353 w 3704701"/>
              <a:gd name="connsiteY190" fmla="*/ 826994 h 1035424"/>
              <a:gd name="connsiteX191" fmla="*/ 2978523 w 3704701"/>
              <a:gd name="connsiteY191" fmla="*/ 867336 h 1035424"/>
              <a:gd name="connsiteX192" fmla="*/ 2985247 w 3704701"/>
              <a:gd name="connsiteY192" fmla="*/ 894230 h 1035424"/>
              <a:gd name="connsiteX193" fmla="*/ 3018865 w 3704701"/>
              <a:gd name="connsiteY193" fmla="*/ 948018 h 1035424"/>
              <a:gd name="connsiteX194" fmla="*/ 3032312 w 3704701"/>
              <a:gd name="connsiteY194" fmla="*/ 968189 h 1035424"/>
              <a:gd name="connsiteX195" fmla="*/ 3079376 w 3704701"/>
              <a:gd name="connsiteY195" fmla="*/ 981636 h 1035424"/>
              <a:gd name="connsiteX196" fmla="*/ 3153335 w 3704701"/>
              <a:gd name="connsiteY196" fmla="*/ 968189 h 1035424"/>
              <a:gd name="connsiteX197" fmla="*/ 3173506 w 3704701"/>
              <a:gd name="connsiteY197" fmla="*/ 941294 h 1035424"/>
              <a:gd name="connsiteX198" fmla="*/ 3193676 w 3704701"/>
              <a:gd name="connsiteY198" fmla="*/ 921124 h 1035424"/>
              <a:gd name="connsiteX199" fmla="*/ 3234018 w 3704701"/>
              <a:gd name="connsiteY199" fmla="*/ 853889 h 1035424"/>
              <a:gd name="connsiteX200" fmla="*/ 3267635 w 3704701"/>
              <a:gd name="connsiteY200" fmla="*/ 793377 h 1035424"/>
              <a:gd name="connsiteX201" fmla="*/ 3274359 w 3704701"/>
              <a:gd name="connsiteY201" fmla="*/ 753036 h 1035424"/>
              <a:gd name="connsiteX202" fmla="*/ 3301253 w 3704701"/>
              <a:gd name="connsiteY202" fmla="*/ 699247 h 1035424"/>
              <a:gd name="connsiteX203" fmla="*/ 3321423 w 3704701"/>
              <a:gd name="connsiteY203" fmla="*/ 638736 h 1035424"/>
              <a:gd name="connsiteX204" fmla="*/ 3334871 w 3704701"/>
              <a:gd name="connsiteY204" fmla="*/ 605118 h 1035424"/>
              <a:gd name="connsiteX205" fmla="*/ 3341594 w 3704701"/>
              <a:gd name="connsiteY205" fmla="*/ 584947 h 1035424"/>
              <a:gd name="connsiteX206" fmla="*/ 3355041 w 3704701"/>
              <a:gd name="connsiteY206" fmla="*/ 558053 h 1035424"/>
              <a:gd name="connsiteX207" fmla="*/ 3361765 w 3704701"/>
              <a:gd name="connsiteY207" fmla="*/ 524436 h 1035424"/>
              <a:gd name="connsiteX208" fmla="*/ 3375212 w 3704701"/>
              <a:gd name="connsiteY208" fmla="*/ 504265 h 1035424"/>
              <a:gd name="connsiteX209" fmla="*/ 3395382 w 3704701"/>
              <a:gd name="connsiteY209" fmla="*/ 470647 h 1035424"/>
              <a:gd name="connsiteX210" fmla="*/ 3429000 w 3704701"/>
              <a:gd name="connsiteY210" fmla="*/ 423583 h 1035424"/>
              <a:gd name="connsiteX211" fmla="*/ 3435723 w 3704701"/>
              <a:gd name="connsiteY211" fmla="*/ 403412 h 1035424"/>
              <a:gd name="connsiteX212" fmla="*/ 3469341 w 3704701"/>
              <a:gd name="connsiteY212" fmla="*/ 383242 h 1035424"/>
              <a:gd name="connsiteX213" fmla="*/ 3482788 w 3704701"/>
              <a:gd name="connsiteY213" fmla="*/ 403412 h 1035424"/>
              <a:gd name="connsiteX214" fmla="*/ 3502959 w 3704701"/>
              <a:gd name="connsiteY214" fmla="*/ 450477 h 1035424"/>
              <a:gd name="connsiteX215" fmla="*/ 3516406 w 3704701"/>
              <a:gd name="connsiteY215" fmla="*/ 510989 h 1035424"/>
              <a:gd name="connsiteX216" fmla="*/ 3536576 w 3704701"/>
              <a:gd name="connsiteY216" fmla="*/ 598394 h 1035424"/>
              <a:gd name="connsiteX217" fmla="*/ 3556747 w 3704701"/>
              <a:gd name="connsiteY217" fmla="*/ 786653 h 1035424"/>
              <a:gd name="connsiteX218" fmla="*/ 3563471 w 3704701"/>
              <a:gd name="connsiteY218" fmla="*/ 813547 h 1035424"/>
              <a:gd name="connsiteX219" fmla="*/ 3570194 w 3704701"/>
              <a:gd name="connsiteY219" fmla="*/ 860612 h 1035424"/>
              <a:gd name="connsiteX220" fmla="*/ 3576918 w 3704701"/>
              <a:gd name="connsiteY220" fmla="*/ 934571 h 1035424"/>
              <a:gd name="connsiteX221" fmla="*/ 3603812 w 3704701"/>
              <a:gd name="connsiteY221" fmla="*/ 974912 h 1035424"/>
              <a:gd name="connsiteX222" fmla="*/ 3644153 w 3704701"/>
              <a:gd name="connsiteY222" fmla="*/ 1015253 h 1035424"/>
              <a:gd name="connsiteX223" fmla="*/ 3650876 w 3704701"/>
              <a:gd name="connsiteY223" fmla="*/ 887506 h 1035424"/>
              <a:gd name="connsiteX224" fmla="*/ 3671047 w 3704701"/>
              <a:gd name="connsiteY224" fmla="*/ 766483 h 1035424"/>
              <a:gd name="connsiteX225" fmla="*/ 3691218 w 3704701"/>
              <a:gd name="connsiteY225" fmla="*/ 658906 h 1035424"/>
              <a:gd name="connsiteX226" fmla="*/ 3704665 w 3704701"/>
              <a:gd name="connsiteY226" fmla="*/ 544606 h 1035424"/>
              <a:gd name="connsiteX227" fmla="*/ 3671047 w 3704701"/>
              <a:gd name="connsiteY227" fmla="*/ 537883 h 103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3704701" h="1035424">
                <a:moveTo>
                  <a:pt x="0" y="1015253"/>
                </a:moveTo>
                <a:cubicBezTo>
                  <a:pt x="4482" y="965947"/>
                  <a:pt x="7306" y="916463"/>
                  <a:pt x="13447" y="867336"/>
                </a:cubicBezTo>
                <a:cubicBezTo>
                  <a:pt x="16282" y="844657"/>
                  <a:pt x="23662" y="822726"/>
                  <a:pt x="26894" y="800100"/>
                </a:cubicBezTo>
                <a:cubicBezTo>
                  <a:pt x="50172" y="637158"/>
                  <a:pt x="21599" y="786241"/>
                  <a:pt x="40341" y="692524"/>
                </a:cubicBezTo>
                <a:cubicBezTo>
                  <a:pt x="42582" y="663389"/>
                  <a:pt x="44157" y="634194"/>
                  <a:pt x="47065" y="605118"/>
                </a:cubicBezTo>
                <a:cubicBezTo>
                  <a:pt x="48642" y="589349"/>
                  <a:pt x="51694" y="573762"/>
                  <a:pt x="53788" y="558053"/>
                </a:cubicBezTo>
                <a:cubicBezTo>
                  <a:pt x="56176" y="540143"/>
                  <a:pt x="58517" y="522223"/>
                  <a:pt x="60512" y="504265"/>
                </a:cubicBezTo>
                <a:cubicBezTo>
                  <a:pt x="64156" y="471470"/>
                  <a:pt x="72820" y="366483"/>
                  <a:pt x="80682" y="342900"/>
                </a:cubicBezTo>
                <a:cubicBezTo>
                  <a:pt x="88172" y="320433"/>
                  <a:pt x="88499" y="321171"/>
                  <a:pt x="94129" y="295836"/>
                </a:cubicBezTo>
                <a:cubicBezTo>
                  <a:pt x="101239" y="263841"/>
                  <a:pt x="103319" y="241374"/>
                  <a:pt x="114300" y="208430"/>
                </a:cubicBezTo>
                <a:lnTo>
                  <a:pt x="127747" y="168089"/>
                </a:lnTo>
                <a:cubicBezTo>
                  <a:pt x="129988" y="161365"/>
                  <a:pt x="132752" y="154794"/>
                  <a:pt x="134471" y="147918"/>
                </a:cubicBezTo>
                <a:lnTo>
                  <a:pt x="147918" y="94130"/>
                </a:lnTo>
                <a:cubicBezTo>
                  <a:pt x="150159" y="85165"/>
                  <a:pt x="149515" y="74925"/>
                  <a:pt x="154641" y="67236"/>
                </a:cubicBezTo>
                <a:cubicBezTo>
                  <a:pt x="163606" y="53789"/>
                  <a:pt x="176424" y="42226"/>
                  <a:pt x="181535" y="26894"/>
                </a:cubicBezTo>
                <a:cubicBezTo>
                  <a:pt x="190500" y="1"/>
                  <a:pt x="181536" y="8965"/>
                  <a:pt x="208429" y="0"/>
                </a:cubicBezTo>
                <a:cubicBezTo>
                  <a:pt x="206188" y="136712"/>
                  <a:pt x="205556" y="273460"/>
                  <a:pt x="201706" y="410136"/>
                </a:cubicBezTo>
                <a:cubicBezTo>
                  <a:pt x="201072" y="432651"/>
                  <a:pt x="196432" y="454894"/>
                  <a:pt x="194982" y="477371"/>
                </a:cubicBezTo>
                <a:cubicBezTo>
                  <a:pt x="191948" y="524391"/>
                  <a:pt x="190500" y="571500"/>
                  <a:pt x="188259" y="618565"/>
                </a:cubicBezTo>
                <a:cubicBezTo>
                  <a:pt x="190500" y="719418"/>
                  <a:pt x="190868" y="820330"/>
                  <a:pt x="194982" y="921124"/>
                </a:cubicBezTo>
                <a:cubicBezTo>
                  <a:pt x="196196" y="950877"/>
                  <a:pt x="200549" y="947247"/>
                  <a:pt x="221876" y="961465"/>
                </a:cubicBezTo>
                <a:cubicBezTo>
                  <a:pt x="224117" y="968189"/>
                  <a:pt x="224172" y="976102"/>
                  <a:pt x="228600" y="981636"/>
                </a:cubicBezTo>
                <a:cubicBezTo>
                  <a:pt x="238079" y="993485"/>
                  <a:pt x="255653" y="997377"/>
                  <a:pt x="268941" y="1001806"/>
                </a:cubicBezTo>
                <a:cubicBezTo>
                  <a:pt x="275665" y="1006288"/>
                  <a:pt x="281045" y="1014778"/>
                  <a:pt x="289112" y="1015253"/>
                </a:cubicBezTo>
                <a:cubicBezTo>
                  <a:pt x="320514" y="1017100"/>
                  <a:pt x="353399" y="1018477"/>
                  <a:pt x="383241" y="1008530"/>
                </a:cubicBezTo>
                <a:cubicBezTo>
                  <a:pt x="396855" y="1003992"/>
                  <a:pt x="401694" y="986518"/>
                  <a:pt x="410135" y="974912"/>
                </a:cubicBezTo>
                <a:cubicBezTo>
                  <a:pt x="419641" y="961842"/>
                  <a:pt x="431918" y="949903"/>
                  <a:pt x="437029" y="934571"/>
                </a:cubicBezTo>
                <a:cubicBezTo>
                  <a:pt x="446308" y="906734"/>
                  <a:pt x="439822" y="920297"/>
                  <a:pt x="457200" y="894230"/>
                </a:cubicBezTo>
                <a:cubicBezTo>
                  <a:pt x="459441" y="885265"/>
                  <a:pt x="459790" y="875601"/>
                  <a:pt x="463923" y="867336"/>
                </a:cubicBezTo>
                <a:cubicBezTo>
                  <a:pt x="466758" y="861666"/>
                  <a:pt x="475017" y="859775"/>
                  <a:pt x="477371" y="853889"/>
                </a:cubicBezTo>
                <a:cubicBezTo>
                  <a:pt x="484235" y="836729"/>
                  <a:pt x="484974" y="817633"/>
                  <a:pt x="490818" y="800100"/>
                </a:cubicBezTo>
                <a:cubicBezTo>
                  <a:pt x="493059" y="793377"/>
                  <a:pt x="494372" y="786269"/>
                  <a:pt x="497541" y="779930"/>
                </a:cubicBezTo>
                <a:cubicBezTo>
                  <a:pt x="517183" y="740646"/>
                  <a:pt x="506447" y="779016"/>
                  <a:pt x="517712" y="739589"/>
                </a:cubicBezTo>
                <a:cubicBezTo>
                  <a:pt x="521903" y="724919"/>
                  <a:pt x="529180" y="692928"/>
                  <a:pt x="531159" y="679077"/>
                </a:cubicBezTo>
                <a:cubicBezTo>
                  <a:pt x="542419" y="600259"/>
                  <a:pt x="530153" y="641751"/>
                  <a:pt x="544606" y="598394"/>
                </a:cubicBezTo>
                <a:cubicBezTo>
                  <a:pt x="546737" y="579216"/>
                  <a:pt x="546788" y="540241"/>
                  <a:pt x="558053" y="517712"/>
                </a:cubicBezTo>
                <a:cubicBezTo>
                  <a:pt x="561667" y="510485"/>
                  <a:pt x="567018" y="504265"/>
                  <a:pt x="571500" y="497542"/>
                </a:cubicBezTo>
                <a:cubicBezTo>
                  <a:pt x="575982" y="479612"/>
                  <a:pt x="579103" y="461286"/>
                  <a:pt x="584947" y="443753"/>
                </a:cubicBezTo>
                <a:cubicBezTo>
                  <a:pt x="596734" y="408391"/>
                  <a:pt x="597086" y="426199"/>
                  <a:pt x="611841" y="396689"/>
                </a:cubicBezTo>
                <a:cubicBezTo>
                  <a:pt x="627003" y="366366"/>
                  <a:pt x="607927" y="385250"/>
                  <a:pt x="632012" y="356347"/>
                </a:cubicBezTo>
                <a:cubicBezTo>
                  <a:pt x="638099" y="349043"/>
                  <a:pt x="645994" y="343396"/>
                  <a:pt x="652182" y="336177"/>
                </a:cubicBezTo>
                <a:cubicBezTo>
                  <a:pt x="681490" y="301985"/>
                  <a:pt x="658633" y="313857"/>
                  <a:pt x="692523" y="302559"/>
                </a:cubicBezTo>
                <a:cubicBezTo>
                  <a:pt x="699247" y="307041"/>
                  <a:pt x="711890" y="307965"/>
                  <a:pt x="712694" y="316006"/>
                </a:cubicBezTo>
                <a:cubicBezTo>
                  <a:pt x="721813" y="407195"/>
                  <a:pt x="709790" y="425572"/>
                  <a:pt x="685800" y="497542"/>
                </a:cubicBezTo>
                <a:cubicBezTo>
                  <a:pt x="683559" y="524436"/>
                  <a:pt x="682229" y="551422"/>
                  <a:pt x="679076" y="578224"/>
                </a:cubicBezTo>
                <a:cubicBezTo>
                  <a:pt x="677178" y="594357"/>
                  <a:pt x="669758" y="622221"/>
                  <a:pt x="665629" y="638736"/>
                </a:cubicBezTo>
                <a:cubicBezTo>
                  <a:pt x="663388" y="656665"/>
                  <a:pt x="661876" y="674701"/>
                  <a:pt x="658906" y="692524"/>
                </a:cubicBezTo>
                <a:cubicBezTo>
                  <a:pt x="657387" y="701639"/>
                  <a:pt x="652182" y="710177"/>
                  <a:pt x="652182" y="719418"/>
                </a:cubicBezTo>
                <a:cubicBezTo>
                  <a:pt x="652182" y="786691"/>
                  <a:pt x="654956" y="853967"/>
                  <a:pt x="658906" y="921124"/>
                </a:cubicBezTo>
                <a:cubicBezTo>
                  <a:pt x="659449" y="930349"/>
                  <a:pt x="661497" y="939753"/>
                  <a:pt x="665629" y="948018"/>
                </a:cubicBezTo>
                <a:cubicBezTo>
                  <a:pt x="670640" y="958041"/>
                  <a:pt x="679076" y="965947"/>
                  <a:pt x="685800" y="974912"/>
                </a:cubicBezTo>
                <a:cubicBezTo>
                  <a:pt x="688041" y="981636"/>
                  <a:pt x="688877" y="989006"/>
                  <a:pt x="692523" y="995083"/>
                </a:cubicBezTo>
                <a:cubicBezTo>
                  <a:pt x="695785" y="1000519"/>
                  <a:pt x="701913" y="1003660"/>
                  <a:pt x="705971" y="1008530"/>
                </a:cubicBezTo>
                <a:cubicBezTo>
                  <a:pt x="713145" y="1017138"/>
                  <a:pt x="719418" y="1026459"/>
                  <a:pt x="726141" y="1035424"/>
                </a:cubicBezTo>
                <a:cubicBezTo>
                  <a:pt x="732865" y="1030942"/>
                  <a:pt x="740598" y="1027691"/>
                  <a:pt x="746312" y="1021977"/>
                </a:cubicBezTo>
                <a:cubicBezTo>
                  <a:pt x="766060" y="1002229"/>
                  <a:pt x="766833" y="973510"/>
                  <a:pt x="773206" y="948018"/>
                </a:cubicBezTo>
                <a:lnTo>
                  <a:pt x="786653" y="894230"/>
                </a:lnTo>
                <a:cubicBezTo>
                  <a:pt x="788894" y="885265"/>
                  <a:pt x="790454" y="876102"/>
                  <a:pt x="793376" y="867336"/>
                </a:cubicBezTo>
                <a:lnTo>
                  <a:pt x="826994" y="766483"/>
                </a:lnTo>
                <a:lnTo>
                  <a:pt x="847165" y="705971"/>
                </a:lnTo>
                <a:cubicBezTo>
                  <a:pt x="847167" y="705966"/>
                  <a:pt x="860608" y="665635"/>
                  <a:pt x="860612" y="665630"/>
                </a:cubicBezTo>
                <a:lnTo>
                  <a:pt x="887506" y="625289"/>
                </a:lnTo>
                <a:cubicBezTo>
                  <a:pt x="898712" y="627530"/>
                  <a:pt x="913042" y="623932"/>
                  <a:pt x="921123" y="632012"/>
                </a:cubicBezTo>
                <a:cubicBezTo>
                  <a:pt x="931146" y="642035"/>
                  <a:pt x="926709" y="660559"/>
                  <a:pt x="934571" y="672353"/>
                </a:cubicBezTo>
                <a:lnTo>
                  <a:pt x="948018" y="692524"/>
                </a:lnTo>
                <a:cubicBezTo>
                  <a:pt x="949845" y="701660"/>
                  <a:pt x="957393" y="742178"/>
                  <a:pt x="961465" y="753036"/>
                </a:cubicBezTo>
                <a:cubicBezTo>
                  <a:pt x="964984" y="762421"/>
                  <a:pt x="970430" y="770965"/>
                  <a:pt x="974912" y="779930"/>
                </a:cubicBezTo>
                <a:cubicBezTo>
                  <a:pt x="977153" y="788895"/>
                  <a:pt x="979096" y="797939"/>
                  <a:pt x="981635" y="806824"/>
                </a:cubicBezTo>
                <a:cubicBezTo>
                  <a:pt x="983582" y="813638"/>
                  <a:pt x="986494" y="820157"/>
                  <a:pt x="988359" y="826994"/>
                </a:cubicBezTo>
                <a:cubicBezTo>
                  <a:pt x="993222" y="844824"/>
                  <a:pt x="997324" y="862853"/>
                  <a:pt x="1001806" y="880783"/>
                </a:cubicBezTo>
                <a:cubicBezTo>
                  <a:pt x="1004047" y="889748"/>
                  <a:pt x="1005607" y="898911"/>
                  <a:pt x="1008529" y="907677"/>
                </a:cubicBezTo>
                <a:cubicBezTo>
                  <a:pt x="1013011" y="921124"/>
                  <a:pt x="1018538" y="934267"/>
                  <a:pt x="1021976" y="948018"/>
                </a:cubicBezTo>
                <a:cubicBezTo>
                  <a:pt x="1024217" y="956983"/>
                  <a:pt x="1025455" y="966260"/>
                  <a:pt x="1028700" y="974912"/>
                </a:cubicBezTo>
                <a:cubicBezTo>
                  <a:pt x="1032219" y="984297"/>
                  <a:pt x="1037665" y="992841"/>
                  <a:pt x="1042147" y="1001806"/>
                </a:cubicBezTo>
                <a:cubicBezTo>
                  <a:pt x="1053353" y="999565"/>
                  <a:pt x="1065065" y="999096"/>
                  <a:pt x="1075765" y="995083"/>
                </a:cubicBezTo>
                <a:cubicBezTo>
                  <a:pt x="1100666" y="985745"/>
                  <a:pt x="1108885" y="962210"/>
                  <a:pt x="1122829" y="941294"/>
                </a:cubicBezTo>
                <a:cubicBezTo>
                  <a:pt x="1127311" y="934571"/>
                  <a:pt x="1133721" y="928790"/>
                  <a:pt x="1136276" y="921124"/>
                </a:cubicBezTo>
                <a:cubicBezTo>
                  <a:pt x="1152278" y="873117"/>
                  <a:pt x="1141860" y="892577"/>
                  <a:pt x="1163171" y="860612"/>
                </a:cubicBezTo>
                <a:cubicBezTo>
                  <a:pt x="1165412" y="853889"/>
                  <a:pt x="1166248" y="846519"/>
                  <a:pt x="1169894" y="840442"/>
                </a:cubicBezTo>
                <a:cubicBezTo>
                  <a:pt x="1193842" y="800527"/>
                  <a:pt x="1173722" y="858722"/>
                  <a:pt x="1196788" y="806824"/>
                </a:cubicBezTo>
                <a:cubicBezTo>
                  <a:pt x="1228794" y="734810"/>
                  <a:pt x="1193249" y="791963"/>
                  <a:pt x="1223682" y="746312"/>
                </a:cubicBezTo>
                <a:cubicBezTo>
                  <a:pt x="1225923" y="735106"/>
                  <a:pt x="1226393" y="723394"/>
                  <a:pt x="1230406" y="712694"/>
                </a:cubicBezTo>
                <a:cubicBezTo>
                  <a:pt x="1233243" y="705128"/>
                  <a:pt x="1240239" y="699751"/>
                  <a:pt x="1243853" y="692524"/>
                </a:cubicBezTo>
                <a:cubicBezTo>
                  <a:pt x="1247022" y="686185"/>
                  <a:pt x="1247407" y="678692"/>
                  <a:pt x="1250576" y="672353"/>
                </a:cubicBezTo>
                <a:cubicBezTo>
                  <a:pt x="1270223" y="633059"/>
                  <a:pt x="1259478" y="671450"/>
                  <a:pt x="1270747" y="632012"/>
                </a:cubicBezTo>
                <a:cubicBezTo>
                  <a:pt x="1273526" y="622285"/>
                  <a:pt x="1285873" y="566459"/>
                  <a:pt x="1290918" y="564777"/>
                </a:cubicBezTo>
                <a:lnTo>
                  <a:pt x="1311088" y="558053"/>
                </a:lnTo>
                <a:cubicBezTo>
                  <a:pt x="1327090" y="510046"/>
                  <a:pt x="1312741" y="525574"/>
                  <a:pt x="1344706" y="504265"/>
                </a:cubicBezTo>
                <a:cubicBezTo>
                  <a:pt x="1410872" y="592489"/>
                  <a:pt x="1334930" y="485324"/>
                  <a:pt x="1371600" y="551330"/>
                </a:cubicBezTo>
                <a:cubicBezTo>
                  <a:pt x="1379449" y="565457"/>
                  <a:pt x="1398494" y="591671"/>
                  <a:pt x="1398494" y="591671"/>
                </a:cubicBezTo>
                <a:cubicBezTo>
                  <a:pt x="1400735" y="600636"/>
                  <a:pt x="1401578" y="610072"/>
                  <a:pt x="1405218" y="618565"/>
                </a:cubicBezTo>
                <a:cubicBezTo>
                  <a:pt x="1412899" y="636486"/>
                  <a:pt x="1433031" y="653102"/>
                  <a:pt x="1445559" y="665630"/>
                </a:cubicBezTo>
                <a:cubicBezTo>
                  <a:pt x="1447800" y="672353"/>
                  <a:pt x="1449349" y="679348"/>
                  <a:pt x="1452282" y="685800"/>
                </a:cubicBezTo>
                <a:cubicBezTo>
                  <a:pt x="1460577" y="704049"/>
                  <a:pt x="1472836" y="720572"/>
                  <a:pt x="1479176" y="739589"/>
                </a:cubicBezTo>
                <a:cubicBezTo>
                  <a:pt x="1486132" y="760454"/>
                  <a:pt x="1486886" y="765884"/>
                  <a:pt x="1499347" y="786653"/>
                </a:cubicBezTo>
                <a:cubicBezTo>
                  <a:pt x="1507662" y="800511"/>
                  <a:pt x="1521130" y="811662"/>
                  <a:pt x="1526241" y="826994"/>
                </a:cubicBezTo>
                <a:cubicBezTo>
                  <a:pt x="1543232" y="877967"/>
                  <a:pt x="1531183" y="855996"/>
                  <a:pt x="1559859" y="894230"/>
                </a:cubicBezTo>
                <a:cubicBezTo>
                  <a:pt x="1572185" y="931209"/>
                  <a:pt x="1559176" y="898078"/>
                  <a:pt x="1580029" y="934571"/>
                </a:cubicBezTo>
                <a:cubicBezTo>
                  <a:pt x="1585002" y="943273"/>
                  <a:pt x="1587060" y="953765"/>
                  <a:pt x="1593476" y="961465"/>
                </a:cubicBezTo>
                <a:cubicBezTo>
                  <a:pt x="1598649" y="967673"/>
                  <a:pt x="1606923" y="970430"/>
                  <a:pt x="1613647" y="974912"/>
                </a:cubicBezTo>
                <a:cubicBezTo>
                  <a:pt x="1618129" y="968189"/>
                  <a:pt x="1622046" y="961052"/>
                  <a:pt x="1627094" y="954742"/>
                </a:cubicBezTo>
                <a:cubicBezTo>
                  <a:pt x="1665415" y="906840"/>
                  <a:pt x="1612601" y="983203"/>
                  <a:pt x="1653988" y="921124"/>
                </a:cubicBezTo>
                <a:cubicBezTo>
                  <a:pt x="1658470" y="903195"/>
                  <a:pt x="1661590" y="884869"/>
                  <a:pt x="1667435" y="867336"/>
                </a:cubicBezTo>
                <a:cubicBezTo>
                  <a:pt x="1669676" y="860612"/>
                  <a:pt x="1670989" y="853504"/>
                  <a:pt x="1674159" y="847165"/>
                </a:cubicBezTo>
                <a:cubicBezTo>
                  <a:pt x="1677773" y="839937"/>
                  <a:pt x="1684220" y="834331"/>
                  <a:pt x="1687606" y="826994"/>
                </a:cubicBezTo>
                <a:cubicBezTo>
                  <a:pt x="1697721" y="805078"/>
                  <a:pt x="1706867" y="782659"/>
                  <a:pt x="1714500" y="759759"/>
                </a:cubicBezTo>
                <a:cubicBezTo>
                  <a:pt x="1726514" y="723714"/>
                  <a:pt x="1717128" y="754655"/>
                  <a:pt x="1727947" y="705971"/>
                </a:cubicBezTo>
                <a:cubicBezTo>
                  <a:pt x="1729952" y="696950"/>
                  <a:pt x="1731031" y="687570"/>
                  <a:pt x="1734671" y="679077"/>
                </a:cubicBezTo>
                <a:cubicBezTo>
                  <a:pt x="1737854" y="671650"/>
                  <a:pt x="1743636" y="665630"/>
                  <a:pt x="1748118" y="658906"/>
                </a:cubicBezTo>
                <a:cubicBezTo>
                  <a:pt x="1755237" y="623308"/>
                  <a:pt x="1752678" y="625492"/>
                  <a:pt x="1768288" y="591671"/>
                </a:cubicBezTo>
                <a:cubicBezTo>
                  <a:pt x="1776688" y="573470"/>
                  <a:pt x="1787737" y="556495"/>
                  <a:pt x="1795182" y="537883"/>
                </a:cubicBezTo>
                <a:cubicBezTo>
                  <a:pt x="1799664" y="526677"/>
                  <a:pt x="1803232" y="515060"/>
                  <a:pt x="1808629" y="504265"/>
                </a:cubicBezTo>
                <a:cubicBezTo>
                  <a:pt x="1812243" y="497037"/>
                  <a:pt x="1818462" y="491322"/>
                  <a:pt x="1822076" y="484094"/>
                </a:cubicBezTo>
                <a:cubicBezTo>
                  <a:pt x="1829709" y="468828"/>
                  <a:pt x="1835094" y="452527"/>
                  <a:pt x="1842247" y="437030"/>
                </a:cubicBezTo>
                <a:cubicBezTo>
                  <a:pt x="1848547" y="423380"/>
                  <a:pt x="1856312" y="410428"/>
                  <a:pt x="1862418" y="396689"/>
                </a:cubicBezTo>
                <a:cubicBezTo>
                  <a:pt x="1865296" y="390213"/>
                  <a:pt x="1865972" y="382857"/>
                  <a:pt x="1869141" y="376518"/>
                </a:cubicBezTo>
                <a:cubicBezTo>
                  <a:pt x="1874058" y="366684"/>
                  <a:pt x="1898188" y="335547"/>
                  <a:pt x="1902759" y="329453"/>
                </a:cubicBezTo>
                <a:cubicBezTo>
                  <a:pt x="1905000" y="322730"/>
                  <a:pt x="1906040" y="315478"/>
                  <a:pt x="1909482" y="309283"/>
                </a:cubicBezTo>
                <a:cubicBezTo>
                  <a:pt x="1917331" y="295155"/>
                  <a:pt x="1931265" y="284274"/>
                  <a:pt x="1936376" y="268942"/>
                </a:cubicBezTo>
                <a:cubicBezTo>
                  <a:pt x="1953276" y="218245"/>
                  <a:pt x="1930480" y="280732"/>
                  <a:pt x="1956547" y="228600"/>
                </a:cubicBezTo>
                <a:cubicBezTo>
                  <a:pt x="1984384" y="172927"/>
                  <a:pt x="1938180" y="246067"/>
                  <a:pt x="1976718" y="188259"/>
                </a:cubicBezTo>
                <a:cubicBezTo>
                  <a:pt x="1974477" y="268941"/>
                  <a:pt x="1973578" y="349672"/>
                  <a:pt x="1969994" y="430306"/>
                </a:cubicBezTo>
                <a:cubicBezTo>
                  <a:pt x="1968900" y="454919"/>
                  <a:pt x="1960379" y="511059"/>
                  <a:pt x="1956547" y="537883"/>
                </a:cubicBezTo>
                <a:cubicBezTo>
                  <a:pt x="1954306" y="591671"/>
                  <a:pt x="1953527" y="645540"/>
                  <a:pt x="1949823" y="699247"/>
                </a:cubicBezTo>
                <a:cubicBezTo>
                  <a:pt x="1949037" y="710648"/>
                  <a:pt x="1944979" y="721593"/>
                  <a:pt x="1943100" y="732865"/>
                </a:cubicBezTo>
                <a:cubicBezTo>
                  <a:pt x="1940495" y="748497"/>
                  <a:pt x="1938617" y="764242"/>
                  <a:pt x="1936376" y="779930"/>
                </a:cubicBezTo>
                <a:cubicBezTo>
                  <a:pt x="1941377" y="839937"/>
                  <a:pt x="1928009" y="852244"/>
                  <a:pt x="1963271" y="887506"/>
                </a:cubicBezTo>
                <a:cubicBezTo>
                  <a:pt x="1968985" y="893220"/>
                  <a:pt x="1976718" y="896471"/>
                  <a:pt x="1983441" y="900953"/>
                </a:cubicBezTo>
                <a:cubicBezTo>
                  <a:pt x="1989759" y="919906"/>
                  <a:pt x="1989732" y="929848"/>
                  <a:pt x="2010335" y="941294"/>
                </a:cubicBezTo>
                <a:cubicBezTo>
                  <a:pt x="2022726" y="948178"/>
                  <a:pt x="2050676" y="954742"/>
                  <a:pt x="2050676" y="954742"/>
                </a:cubicBezTo>
                <a:cubicBezTo>
                  <a:pt x="2064123" y="952501"/>
                  <a:pt x="2078434" y="953261"/>
                  <a:pt x="2091018" y="948018"/>
                </a:cubicBezTo>
                <a:cubicBezTo>
                  <a:pt x="2105936" y="941802"/>
                  <a:pt x="2131359" y="921124"/>
                  <a:pt x="2131359" y="921124"/>
                </a:cubicBezTo>
                <a:cubicBezTo>
                  <a:pt x="2138082" y="909918"/>
                  <a:pt x="2145183" y="898930"/>
                  <a:pt x="2151529" y="887506"/>
                </a:cubicBezTo>
                <a:cubicBezTo>
                  <a:pt x="2156396" y="878744"/>
                  <a:pt x="2159819" y="869206"/>
                  <a:pt x="2164976" y="860612"/>
                </a:cubicBezTo>
                <a:cubicBezTo>
                  <a:pt x="2173291" y="846754"/>
                  <a:pt x="2182906" y="833718"/>
                  <a:pt x="2191871" y="820271"/>
                </a:cubicBezTo>
                <a:cubicBezTo>
                  <a:pt x="2208767" y="769577"/>
                  <a:pt x="2185977" y="832057"/>
                  <a:pt x="2212041" y="779930"/>
                </a:cubicBezTo>
                <a:cubicBezTo>
                  <a:pt x="2225128" y="753756"/>
                  <a:pt x="2212560" y="763032"/>
                  <a:pt x="2225488" y="732865"/>
                </a:cubicBezTo>
                <a:cubicBezTo>
                  <a:pt x="2228671" y="725438"/>
                  <a:pt x="2235321" y="719922"/>
                  <a:pt x="2238935" y="712694"/>
                </a:cubicBezTo>
                <a:cubicBezTo>
                  <a:pt x="2242105" y="706355"/>
                  <a:pt x="2242867" y="699038"/>
                  <a:pt x="2245659" y="692524"/>
                </a:cubicBezTo>
                <a:cubicBezTo>
                  <a:pt x="2249607" y="683312"/>
                  <a:pt x="2254624" y="674595"/>
                  <a:pt x="2259106" y="665630"/>
                </a:cubicBezTo>
                <a:cubicBezTo>
                  <a:pt x="2280123" y="581557"/>
                  <a:pt x="2253262" y="686084"/>
                  <a:pt x="2272553" y="618565"/>
                </a:cubicBezTo>
                <a:cubicBezTo>
                  <a:pt x="2292877" y="547432"/>
                  <a:pt x="2260764" y="647204"/>
                  <a:pt x="2292723" y="551330"/>
                </a:cubicBezTo>
                <a:cubicBezTo>
                  <a:pt x="2294964" y="544606"/>
                  <a:pt x="2295516" y="537056"/>
                  <a:pt x="2299447" y="531159"/>
                </a:cubicBezTo>
                <a:lnTo>
                  <a:pt x="2326341" y="490818"/>
                </a:lnTo>
                <a:cubicBezTo>
                  <a:pt x="2330823" y="484094"/>
                  <a:pt x="2334074" y="476361"/>
                  <a:pt x="2339788" y="470647"/>
                </a:cubicBezTo>
                <a:cubicBezTo>
                  <a:pt x="2365673" y="444763"/>
                  <a:pt x="2354685" y="458389"/>
                  <a:pt x="2373406" y="430306"/>
                </a:cubicBezTo>
                <a:cubicBezTo>
                  <a:pt x="2375647" y="437030"/>
                  <a:pt x="2380129" y="443390"/>
                  <a:pt x="2380129" y="450477"/>
                </a:cubicBezTo>
                <a:cubicBezTo>
                  <a:pt x="2380129" y="484169"/>
                  <a:pt x="2377127" y="517844"/>
                  <a:pt x="2373406" y="551330"/>
                </a:cubicBezTo>
                <a:cubicBezTo>
                  <a:pt x="2372623" y="558374"/>
                  <a:pt x="2369170" y="564864"/>
                  <a:pt x="2366682" y="571500"/>
                </a:cubicBezTo>
                <a:cubicBezTo>
                  <a:pt x="2362444" y="582801"/>
                  <a:pt x="2357473" y="593817"/>
                  <a:pt x="2353235" y="605118"/>
                </a:cubicBezTo>
                <a:cubicBezTo>
                  <a:pt x="2350747" y="611754"/>
                  <a:pt x="2348377" y="618451"/>
                  <a:pt x="2346512" y="625289"/>
                </a:cubicBezTo>
                <a:cubicBezTo>
                  <a:pt x="2341649" y="643119"/>
                  <a:pt x="2333065" y="679077"/>
                  <a:pt x="2333065" y="679077"/>
                </a:cubicBezTo>
                <a:cubicBezTo>
                  <a:pt x="2330577" y="701472"/>
                  <a:pt x="2323310" y="769376"/>
                  <a:pt x="2319618" y="793377"/>
                </a:cubicBezTo>
                <a:cubicBezTo>
                  <a:pt x="2317880" y="804672"/>
                  <a:pt x="2315135" y="815788"/>
                  <a:pt x="2312894" y="826994"/>
                </a:cubicBezTo>
                <a:cubicBezTo>
                  <a:pt x="2315135" y="867335"/>
                  <a:pt x="2304234" y="910658"/>
                  <a:pt x="2319618" y="948018"/>
                </a:cubicBezTo>
                <a:cubicBezTo>
                  <a:pt x="2324809" y="960624"/>
                  <a:pt x="2347501" y="946831"/>
                  <a:pt x="2359959" y="941294"/>
                </a:cubicBezTo>
                <a:cubicBezTo>
                  <a:pt x="2368648" y="937432"/>
                  <a:pt x="2374042" y="928428"/>
                  <a:pt x="2380129" y="921124"/>
                </a:cubicBezTo>
                <a:cubicBezTo>
                  <a:pt x="2403056" y="893611"/>
                  <a:pt x="2385099" y="906944"/>
                  <a:pt x="2407023" y="874059"/>
                </a:cubicBezTo>
                <a:cubicBezTo>
                  <a:pt x="2410539" y="868785"/>
                  <a:pt x="2415988" y="865094"/>
                  <a:pt x="2420471" y="860612"/>
                </a:cubicBezTo>
                <a:cubicBezTo>
                  <a:pt x="2422712" y="851647"/>
                  <a:pt x="2424272" y="842484"/>
                  <a:pt x="2427194" y="833718"/>
                </a:cubicBezTo>
                <a:cubicBezTo>
                  <a:pt x="2441988" y="789334"/>
                  <a:pt x="2439310" y="813483"/>
                  <a:pt x="2447365" y="773206"/>
                </a:cubicBezTo>
                <a:cubicBezTo>
                  <a:pt x="2455829" y="730886"/>
                  <a:pt x="2452540" y="724060"/>
                  <a:pt x="2467535" y="679077"/>
                </a:cubicBezTo>
                <a:cubicBezTo>
                  <a:pt x="2469776" y="672353"/>
                  <a:pt x="2471089" y="665245"/>
                  <a:pt x="2474259" y="658906"/>
                </a:cubicBezTo>
                <a:cubicBezTo>
                  <a:pt x="2477873" y="651679"/>
                  <a:pt x="2483224" y="645459"/>
                  <a:pt x="2487706" y="638736"/>
                </a:cubicBezTo>
                <a:cubicBezTo>
                  <a:pt x="2489947" y="632012"/>
                  <a:pt x="2492564" y="625403"/>
                  <a:pt x="2494429" y="618565"/>
                </a:cubicBezTo>
                <a:cubicBezTo>
                  <a:pt x="2499292" y="600735"/>
                  <a:pt x="2499611" y="581307"/>
                  <a:pt x="2507876" y="564777"/>
                </a:cubicBezTo>
                <a:cubicBezTo>
                  <a:pt x="2524937" y="530655"/>
                  <a:pt x="2515763" y="546222"/>
                  <a:pt x="2534771" y="517712"/>
                </a:cubicBezTo>
                <a:cubicBezTo>
                  <a:pt x="2537012" y="510989"/>
                  <a:pt x="2534771" y="495301"/>
                  <a:pt x="2541494" y="497542"/>
                </a:cubicBezTo>
                <a:cubicBezTo>
                  <a:pt x="2551002" y="500712"/>
                  <a:pt x="2552188" y="514799"/>
                  <a:pt x="2554941" y="524436"/>
                </a:cubicBezTo>
                <a:cubicBezTo>
                  <a:pt x="2561220" y="546412"/>
                  <a:pt x="2563906" y="569259"/>
                  <a:pt x="2568388" y="591671"/>
                </a:cubicBezTo>
                <a:cubicBezTo>
                  <a:pt x="2571042" y="660664"/>
                  <a:pt x="2570361" y="752411"/>
                  <a:pt x="2581835" y="826994"/>
                </a:cubicBezTo>
                <a:cubicBezTo>
                  <a:pt x="2583240" y="836127"/>
                  <a:pt x="2586554" y="844868"/>
                  <a:pt x="2588559" y="853889"/>
                </a:cubicBezTo>
                <a:cubicBezTo>
                  <a:pt x="2591038" y="865044"/>
                  <a:pt x="2592803" y="876351"/>
                  <a:pt x="2595282" y="887506"/>
                </a:cubicBezTo>
                <a:cubicBezTo>
                  <a:pt x="2597287" y="896527"/>
                  <a:pt x="2598366" y="905907"/>
                  <a:pt x="2602006" y="914400"/>
                </a:cubicBezTo>
                <a:cubicBezTo>
                  <a:pt x="2608861" y="930396"/>
                  <a:pt x="2619803" y="940987"/>
                  <a:pt x="2635623" y="948018"/>
                </a:cubicBezTo>
                <a:cubicBezTo>
                  <a:pt x="2648576" y="953775"/>
                  <a:pt x="2675965" y="961465"/>
                  <a:pt x="2675965" y="961465"/>
                </a:cubicBezTo>
                <a:cubicBezTo>
                  <a:pt x="2691653" y="959224"/>
                  <a:pt x="2709076" y="962255"/>
                  <a:pt x="2723029" y="954742"/>
                </a:cubicBezTo>
                <a:cubicBezTo>
                  <a:pt x="2739773" y="945726"/>
                  <a:pt x="2763371" y="914400"/>
                  <a:pt x="2763371" y="914400"/>
                </a:cubicBezTo>
                <a:cubicBezTo>
                  <a:pt x="2780267" y="863710"/>
                  <a:pt x="2757477" y="926185"/>
                  <a:pt x="2783541" y="874059"/>
                </a:cubicBezTo>
                <a:cubicBezTo>
                  <a:pt x="2787816" y="865510"/>
                  <a:pt x="2795551" y="834182"/>
                  <a:pt x="2796988" y="826994"/>
                </a:cubicBezTo>
                <a:cubicBezTo>
                  <a:pt x="2819051" y="716676"/>
                  <a:pt x="2785628" y="869307"/>
                  <a:pt x="2810435" y="732865"/>
                </a:cubicBezTo>
                <a:cubicBezTo>
                  <a:pt x="2811703" y="725892"/>
                  <a:pt x="2814918" y="719418"/>
                  <a:pt x="2817159" y="712694"/>
                </a:cubicBezTo>
                <a:cubicBezTo>
                  <a:pt x="2819400" y="688041"/>
                  <a:pt x="2820610" y="663273"/>
                  <a:pt x="2823882" y="638736"/>
                </a:cubicBezTo>
                <a:cubicBezTo>
                  <a:pt x="2826508" y="619043"/>
                  <a:pt x="2832146" y="609812"/>
                  <a:pt x="2837329" y="591671"/>
                </a:cubicBezTo>
                <a:cubicBezTo>
                  <a:pt x="2839868" y="582786"/>
                  <a:pt x="2840413" y="573270"/>
                  <a:pt x="2844053" y="564777"/>
                </a:cubicBezTo>
                <a:cubicBezTo>
                  <a:pt x="2851075" y="548393"/>
                  <a:pt x="2865553" y="536554"/>
                  <a:pt x="2877671" y="524436"/>
                </a:cubicBezTo>
                <a:cubicBezTo>
                  <a:pt x="2884394" y="535642"/>
                  <a:pt x="2894154" y="545516"/>
                  <a:pt x="2897841" y="558053"/>
                </a:cubicBezTo>
                <a:cubicBezTo>
                  <a:pt x="2905534" y="584210"/>
                  <a:pt x="2905940" y="612000"/>
                  <a:pt x="2911288" y="638736"/>
                </a:cubicBezTo>
                <a:cubicBezTo>
                  <a:pt x="2913529" y="649942"/>
                  <a:pt x="2916396" y="661040"/>
                  <a:pt x="2918012" y="672353"/>
                </a:cubicBezTo>
                <a:cubicBezTo>
                  <a:pt x="2928783" y="747750"/>
                  <a:pt x="2911006" y="714560"/>
                  <a:pt x="2944906" y="759759"/>
                </a:cubicBezTo>
                <a:cubicBezTo>
                  <a:pt x="2946808" y="771173"/>
                  <a:pt x="2952620" y="812661"/>
                  <a:pt x="2958353" y="826994"/>
                </a:cubicBezTo>
                <a:cubicBezTo>
                  <a:pt x="2963937" y="840953"/>
                  <a:pt x="2972939" y="853377"/>
                  <a:pt x="2978523" y="867336"/>
                </a:cubicBezTo>
                <a:cubicBezTo>
                  <a:pt x="2981955" y="875916"/>
                  <a:pt x="2982002" y="885578"/>
                  <a:pt x="2985247" y="894230"/>
                </a:cubicBezTo>
                <a:cubicBezTo>
                  <a:pt x="2995224" y="920835"/>
                  <a:pt x="3002163" y="924635"/>
                  <a:pt x="3018865" y="948018"/>
                </a:cubicBezTo>
                <a:cubicBezTo>
                  <a:pt x="3023562" y="954594"/>
                  <a:pt x="3026002" y="963141"/>
                  <a:pt x="3032312" y="968189"/>
                </a:cubicBezTo>
                <a:cubicBezTo>
                  <a:pt x="3036695" y="971695"/>
                  <a:pt x="3077622" y="981198"/>
                  <a:pt x="3079376" y="981636"/>
                </a:cubicBezTo>
                <a:cubicBezTo>
                  <a:pt x="3104029" y="977154"/>
                  <a:pt x="3130304" y="978060"/>
                  <a:pt x="3153335" y="968189"/>
                </a:cubicBezTo>
                <a:cubicBezTo>
                  <a:pt x="3163635" y="963775"/>
                  <a:pt x="3166213" y="949802"/>
                  <a:pt x="3173506" y="941294"/>
                </a:cubicBezTo>
                <a:cubicBezTo>
                  <a:pt x="3179694" y="934075"/>
                  <a:pt x="3187838" y="928629"/>
                  <a:pt x="3193676" y="921124"/>
                </a:cubicBezTo>
                <a:cubicBezTo>
                  <a:pt x="3229103" y="875576"/>
                  <a:pt x="3211500" y="893296"/>
                  <a:pt x="3234018" y="853889"/>
                </a:cubicBezTo>
                <a:cubicBezTo>
                  <a:pt x="3277586" y="777644"/>
                  <a:pt x="3203326" y="921998"/>
                  <a:pt x="3267635" y="793377"/>
                </a:cubicBezTo>
                <a:cubicBezTo>
                  <a:pt x="3269876" y="779930"/>
                  <a:pt x="3269774" y="765874"/>
                  <a:pt x="3274359" y="753036"/>
                </a:cubicBezTo>
                <a:cubicBezTo>
                  <a:pt x="3281101" y="734158"/>
                  <a:pt x="3301253" y="699247"/>
                  <a:pt x="3301253" y="699247"/>
                </a:cubicBezTo>
                <a:cubicBezTo>
                  <a:pt x="3311864" y="646188"/>
                  <a:pt x="3301179" y="684284"/>
                  <a:pt x="3321423" y="638736"/>
                </a:cubicBezTo>
                <a:cubicBezTo>
                  <a:pt x="3326325" y="627707"/>
                  <a:pt x="3330633" y="616419"/>
                  <a:pt x="3334871" y="605118"/>
                </a:cubicBezTo>
                <a:cubicBezTo>
                  <a:pt x="3337360" y="598482"/>
                  <a:pt x="3338802" y="591461"/>
                  <a:pt x="3341594" y="584947"/>
                </a:cubicBezTo>
                <a:cubicBezTo>
                  <a:pt x="3345542" y="575735"/>
                  <a:pt x="3350559" y="567018"/>
                  <a:pt x="3355041" y="558053"/>
                </a:cubicBezTo>
                <a:cubicBezTo>
                  <a:pt x="3357282" y="546847"/>
                  <a:pt x="3357752" y="535136"/>
                  <a:pt x="3361765" y="524436"/>
                </a:cubicBezTo>
                <a:cubicBezTo>
                  <a:pt x="3364602" y="516870"/>
                  <a:pt x="3370929" y="511118"/>
                  <a:pt x="3375212" y="504265"/>
                </a:cubicBezTo>
                <a:cubicBezTo>
                  <a:pt x="3382138" y="493183"/>
                  <a:pt x="3389036" y="482071"/>
                  <a:pt x="3395382" y="470647"/>
                </a:cubicBezTo>
                <a:cubicBezTo>
                  <a:pt x="3417505" y="430825"/>
                  <a:pt x="3397545" y="455036"/>
                  <a:pt x="3429000" y="423583"/>
                </a:cubicBezTo>
                <a:cubicBezTo>
                  <a:pt x="3431241" y="416859"/>
                  <a:pt x="3432077" y="409489"/>
                  <a:pt x="3435723" y="403412"/>
                </a:cubicBezTo>
                <a:cubicBezTo>
                  <a:pt x="3444952" y="388031"/>
                  <a:pt x="3453476" y="388530"/>
                  <a:pt x="3469341" y="383242"/>
                </a:cubicBezTo>
                <a:cubicBezTo>
                  <a:pt x="3473823" y="389965"/>
                  <a:pt x="3479605" y="395985"/>
                  <a:pt x="3482788" y="403412"/>
                </a:cubicBezTo>
                <a:cubicBezTo>
                  <a:pt x="3508840" y="464199"/>
                  <a:pt x="3469198" y="399834"/>
                  <a:pt x="3502959" y="450477"/>
                </a:cubicBezTo>
                <a:cubicBezTo>
                  <a:pt x="3507441" y="470648"/>
                  <a:pt x="3513183" y="490579"/>
                  <a:pt x="3516406" y="510989"/>
                </a:cubicBezTo>
                <a:cubicBezTo>
                  <a:pt x="3529644" y="594830"/>
                  <a:pt x="3508586" y="556410"/>
                  <a:pt x="3536576" y="598394"/>
                </a:cubicBezTo>
                <a:cubicBezTo>
                  <a:pt x="3567535" y="691273"/>
                  <a:pt x="3542748" y="604682"/>
                  <a:pt x="3556747" y="786653"/>
                </a:cubicBezTo>
                <a:cubicBezTo>
                  <a:pt x="3557456" y="795866"/>
                  <a:pt x="3561818" y="804455"/>
                  <a:pt x="3563471" y="813547"/>
                </a:cubicBezTo>
                <a:cubicBezTo>
                  <a:pt x="3566306" y="829139"/>
                  <a:pt x="3568444" y="844861"/>
                  <a:pt x="3570194" y="860612"/>
                </a:cubicBezTo>
                <a:cubicBezTo>
                  <a:pt x="3572928" y="885215"/>
                  <a:pt x="3569933" y="910822"/>
                  <a:pt x="3576918" y="934571"/>
                </a:cubicBezTo>
                <a:cubicBezTo>
                  <a:pt x="3581478" y="950076"/>
                  <a:pt x="3592384" y="963484"/>
                  <a:pt x="3603812" y="974912"/>
                </a:cubicBezTo>
                <a:lnTo>
                  <a:pt x="3644153" y="1015253"/>
                </a:lnTo>
                <a:cubicBezTo>
                  <a:pt x="3646394" y="972671"/>
                  <a:pt x="3647016" y="929972"/>
                  <a:pt x="3650876" y="887506"/>
                </a:cubicBezTo>
                <a:cubicBezTo>
                  <a:pt x="3666847" y="711817"/>
                  <a:pt x="3656280" y="845237"/>
                  <a:pt x="3671047" y="766483"/>
                </a:cubicBezTo>
                <a:cubicBezTo>
                  <a:pt x="3693497" y="646753"/>
                  <a:pt x="3675344" y="722396"/>
                  <a:pt x="3691218" y="658906"/>
                </a:cubicBezTo>
                <a:cubicBezTo>
                  <a:pt x="3691957" y="652997"/>
                  <a:pt x="3705494" y="546679"/>
                  <a:pt x="3704665" y="544606"/>
                </a:cubicBezTo>
                <a:cubicBezTo>
                  <a:pt x="3700421" y="533995"/>
                  <a:pt x="3671047" y="537883"/>
                  <a:pt x="3671047" y="5378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702208" y="2050318"/>
            <a:ext cx="10615" cy="119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6721775" y="3242688"/>
            <a:ext cx="1528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721775" y="2706528"/>
            <a:ext cx="140739" cy="533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871466" y="2924488"/>
            <a:ext cx="130493" cy="316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010911" y="2815720"/>
            <a:ext cx="124547" cy="424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132150" y="2924488"/>
            <a:ext cx="115121" cy="316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247271" y="3027712"/>
            <a:ext cx="124073" cy="212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368510" y="3079376"/>
            <a:ext cx="121824" cy="1589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499286" y="2977855"/>
            <a:ext cx="119680" cy="2603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714886" y="3240052"/>
            <a:ext cx="150393" cy="463413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6715588" y="3244879"/>
            <a:ext cx="15505" cy="1081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6869403" y="3245325"/>
            <a:ext cx="132556" cy="311723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7008848" y="3251602"/>
            <a:ext cx="138917" cy="496124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7140269" y="3240052"/>
            <a:ext cx="124047" cy="507674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7252083" y="3238155"/>
            <a:ext cx="116428" cy="618763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376130" y="3251602"/>
            <a:ext cx="118563" cy="451863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490335" y="3251896"/>
            <a:ext cx="128426" cy="640932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6224204" y="287160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178480" y="3379372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816803" y="2221095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2019/04/13 – 2019/04/20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807476" y="2444390"/>
            <a:ext cx="58912" cy="64248"/>
          </a:xfrm>
          <a:prstGeom prst="rect">
            <a:avLst/>
          </a:prstGeom>
          <a:solidFill>
            <a:srgbClr val="66B2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807476" y="2582962"/>
            <a:ext cx="58912" cy="64248"/>
          </a:xfrm>
          <a:prstGeom prst="rect">
            <a:avLst/>
          </a:prstGeom>
          <a:solidFill>
            <a:srgbClr val="F6515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7836932" y="2356089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3615" y="2500885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752217" y="5109606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Seokwon’s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depressive state 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lasts for 10 days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Receiving warning notifications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B7147B-89DA-4CAE-A76A-1ED4AA58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" y="1951743"/>
            <a:ext cx="2783423" cy="34792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82" y="1951743"/>
            <a:ext cx="2783423" cy="3479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9140" y="164396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9067" y="1643966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9156" y="3064171"/>
            <a:ext cx="1322373" cy="1185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891348" y="3119717"/>
            <a:ext cx="215460" cy="17673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76" y="3104729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875" y="3295404"/>
            <a:ext cx="1415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Bullying situation </a:t>
            </a:r>
            <a:b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detected!</a:t>
            </a:r>
            <a:b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Where: Hallway</a:t>
            </a:r>
            <a:b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Older students involved, </a:t>
            </a: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calling him </a:t>
            </a:r>
            <a:b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names, violence may be </a:t>
            </a: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9803" y="3119717"/>
            <a:ext cx="1321654" cy="1185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383606" y="3161757"/>
            <a:ext cx="215460" cy="177887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9802" y="3350950"/>
            <a:ext cx="1415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Bullying situation </a:t>
            </a:r>
            <a:b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detected!</a:t>
            </a:r>
            <a:b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Where: Hallway</a:t>
            </a:r>
            <a:b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Older students involved,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calling him </a:t>
            </a:r>
            <a:b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names, violence may be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8415" y="314656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0" y="2201900"/>
            <a:ext cx="3042611" cy="30426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284464" y="2630946"/>
            <a:ext cx="1153698" cy="309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283184" y="2601723"/>
            <a:ext cx="1154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Bullying situation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detected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Where: Hallway</a:t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Older students involved,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calling 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him </a:t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names, violence may be i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nvolved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8260336" y="2631361"/>
            <a:ext cx="177826" cy="14257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57040" y="2598559"/>
            <a:ext cx="150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4820" y="2048011"/>
            <a:ext cx="240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 via web notification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900" y="1466500"/>
            <a:ext cx="8104449" cy="471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altLang="ko-K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7874" y="723681"/>
            <a:ext cx="8250276" cy="276999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Our proceeding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A221692-3831-459A-B1EB-C6C35316117C}"/>
              </a:ext>
            </a:extLst>
          </p:cNvPr>
          <p:cNvCxnSpPr>
            <a:cxnSpLocks/>
          </p:cNvCxnSpPr>
          <p:nvPr/>
        </p:nvCxnSpPr>
        <p:spPr>
          <a:xfrm>
            <a:off x="5117669" y="1544320"/>
            <a:ext cx="49130" cy="472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EB031EEC-01DA-4828-8F7D-2284276D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84150"/>
            <a:ext cx="6843712" cy="249238"/>
          </a:xfrm>
        </p:spPr>
        <p:txBody>
          <a:bodyPr>
            <a:normAutofit/>
          </a:bodyPr>
          <a:lstStyle/>
          <a:p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Anti-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r>
              <a:rPr lang="de-DE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de-DE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5696DE-1824-4ED4-B6F7-861926F4C871}"/>
              </a:ext>
            </a:extLst>
          </p:cNvPr>
          <p:cNvSpPr txBox="1"/>
          <p:nvPr/>
        </p:nvSpPr>
        <p:spPr>
          <a:xfrm>
            <a:off x="0" y="1951672"/>
            <a:ext cx="4592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new set of interview questions for </a:t>
            </a:r>
            <a:b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pre-interview with 3 students (different </a:t>
            </a:r>
            <a:b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opinions/tendencies could be seen)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Submission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of IRB for student interview 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(high school and middle school students &amp; 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primary school students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AFFB9D-C666-41C8-8B9E-9341E55486F3}"/>
              </a:ext>
            </a:extLst>
          </p:cNvPr>
          <p:cNvSpPr txBox="1"/>
          <p:nvPr/>
        </p:nvSpPr>
        <p:spPr>
          <a:xfrm>
            <a:off x="5344160" y="1544320"/>
            <a:ext cx="36808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 Do: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Contacted schools 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still wait and see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monitoring UI (web)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&amp; notifications</a:t>
            </a:r>
          </a:p>
          <a:p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up &amp; configuration of server</a:t>
            </a:r>
            <a:endParaRPr lang="de-DE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Conduct interviews with 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Evaluation and analysis of 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UbiComp (15th of May)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CHI 2021 (10th/17th of September)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 of user experiment (???)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18AE0D-F174-4155-A897-C22BB6510833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298</Words>
  <Application>Microsoft Office PowerPoint</Application>
  <PresentationFormat>On-screen Show (4:3)</PresentationFormat>
  <Paragraphs>167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Helvetica 45 Light</vt:lpstr>
      <vt:lpstr>Helvetica 65 Medium</vt:lpstr>
      <vt:lpstr>맑은 고딕</vt:lpstr>
      <vt:lpstr>Arial</vt:lpstr>
      <vt:lpstr>Segoe UI</vt:lpstr>
      <vt:lpstr>Segoe UI Light</vt:lpstr>
      <vt:lpstr>Segoe UI Semibold</vt:lpstr>
      <vt:lpstr>Segoe UI Semilight</vt:lpstr>
      <vt:lpstr>Wingdings</vt:lpstr>
      <vt:lpstr>Office 테마</vt:lpstr>
      <vt:lpstr>디자인 사용자 지정</vt:lpstr>
      <vt:lpstr> Anti-Bullying</vt:lpstr>
      <vt:lpstr>Anti-Bullying Project outline</vt:lpstr>
      <vt:lpstr>Anti-Bullying Project outline</vt:lpstr>
      <vt:lpstr>Anti-Bullying Project outline</vt:lpstr>
      <vt:lpstr>Anti-Bullying Project outline</vt:lpstr>
      <vt:lpstr>Anti-Bullying Project outline</vt:lpstr>
      <vt:lpstr>Anti-Bullying Project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Rigidle : Aiding 3D Object Rigid Transformation with Device using Handle-bar Metaphor</dc:title>
  <dc:creator>김영호</dc:creator>
  <cp:lastModifiedBy>user</cp:lastModifiedBy>
  <cp:revision>815</cp:revision>
  <cp:lastPrinted>2013-06-21T08:53:00Z</cp:lastPrinted>
  <dcterms:created xsi:type="dcterms:W3CDTF">2013-06-10T01:40:48Z</dcterms:created>
  <dcterms:modified xsi:type="dcterms:W3CDTF">2020-03-09T10:02:39Z</dcterms:modified>
</cp:coreProperties>
</file>