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81FD-8796-42CF-83A9-DEB8CD5F06FE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3996-3D4E-4FF4-BAF5-6C218F34E0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Let IT Dance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 smtClean="0"/>
              <a:t>2016 4</a:t>
            </a:r>
            <a:r>
              <a:rPr lang="ko-KR" altLang="en-US" sz="1800" dirty="0" err="1" smtClean="0"/>
              <a:t>차시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30" pitchFamily="18" charset="-127"/>
                <a:ea typeface="한컴 윤고딕 230" pitchFamily="18" charset="-127"/>
              </a:rPr>
              <a:t>푸쉬버튼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 활용하기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디지털입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am\Desktop\butt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27404"/>
            <a:ext cx="10715700" cy="4159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am\Desktop\이미지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14290"/>
            <a:ext cx="5214974" cy="648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am\Desktop\이미지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706" y="500042"/>
            <a:ext cx="8830294" cy="5857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피아노 만들기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디지털입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am\Desktop\이미지 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71414"/>
            <a:ext cx="5197575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nam\Desktop\이미지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290"/>
            <a:ext cx="5811268" cy="6143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am\Desktop\이미지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28604"/>
            <a:ext cx="5521012" cy="6215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</Words>
  <Application>Microsoft Office PowerPoint</Application>
  <PresentationFormat>화면 슬라이드 쇼(4:3)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Let IT Dance</vt:lpstr>
      <vt:lpstr>푸쉬버튼 활용하기</vt:lpstr>
      <vt:lpstr>슬라이드 3</vt:lpstr>
      <vt:lpstr>슬라이드 4</vt:lpstr>
      <vt:lpstr>슬라이드 5</vt:lpstr>
      <vt:lpstr>피아노 만들기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IT Dance</dc:title>
  <dc:creator>honam</dc:creator>
  <cp:lastModifiedBy>honam</cp:lastModifiedBy>
  <cp:revision>1</cp:revision>
  <dcterms:created xsi:type="dcterms:W3CDTF">2016-09-19T04:18:08Z</dcterms:created>
  <dcterms:modified xsi:type="dcterms:W3CDTF">2016-09-19T06:06:51Z</dcterms:modified>
</cp:coreProperties>
</file>