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19"/>
  </p:normalViewPr>
  <p:slideViewPr>
    <p:cSldViewPr snapToGrid="0" snapToObjects="1">
      <p:cViewPr varScale="1">
        <p:scale>
          <a:sx n="106" d="100"/>
          <a:sy n="10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CF433-7F8D-0641-B88A-0FCD4754D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6440EA-D768-2848-ACEC-0FCE7BE3D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D838F-0F95-9748-8BF3-A0F2C0C4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4EA-B8C9-0D4A-A050-B05A417428C9}" type="datetimeFigureOut">
              <a:rPr kumimoji="1" lang="ko-KR" altLang="en-US" smtClean="0"/>
              <a:t>2021. 3. 28.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EABA6-CE94-6142-A317-E01B08D8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1CB73-0772-D244-BCBE-7E48F86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0C00-347C-BF4C-832D-EF9F5E3416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69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26901-E187-C740-85CE-F704E546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3E37F-CC4B-4E4B-B6D9-F012D6467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B0395-1F2A-6949-890E-D908E9EA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4EA-B8C9-0D4A-A050-B05A417428C9}" type="datetimeFigureOut">
              <a:rPr kumimoji="1" lang="ko-KR" altLang="en-US" smtClean="0"/>
              <a:t>2021. 3. 28.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E306E-0F15-6740-BFCC-E849C69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A3089-F4FC-0249-A16F-E1689727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0C00-347C-BF4C-832D-EF9F5E3416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91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F6B6A-BFFB-1244-B72B-5F88191CB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5828FF-1839-D14A-B9B5-EB785AD2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0197B-B0CA-1840-8E0B-4504FD7A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4EA-B8C9-0D4A-A050-B05A417428C9}" type="datetimeFigureOut">
              <a:rPr kumimoji="1" lang="ko-KR" altLang="en-US" smtClean="0"/>
              <a:t>2021. 3. 28.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E4C9E-F3A3-6347-885F-CC05FABE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E00A1-C4F0-8D4D-A8AF-C018075D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0C00-347C-BF4C-832D-EF9F5E3416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88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8EB89-106D-CB44-9DED-A427D9AE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0F50D-24C3-BC43-BA42-E43F05E8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FE207-9FD3-9640-8C24-BE8EB79E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4EA-B8C9-0D4A-A050-B05A417428C9}" type="datetimeFigureOut">
              <a:rPr kumimoji="1" lang="ko-KR" altLang="en-US" smtClean="0"/>
              <a:t>2021. 3. 28.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65761-18BC-A841-ABDB-5E6520B1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09B9-7AAC-2547-80C1-01961C89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0C00-347C-BF4C-832D-EF9F5E3416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790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EB546-4B17-284F-A9C2-A774E177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EEE11-30E6-6C41-9CF9-7E4226C1E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10229-B0AB-C248-87A5-05A6570F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4EA-B8C9-0D4A-A050-B05A417428C9}" type="datetimeFigureOut">
              <a:rPr kumimoji="1" lang="ko-KR" altLang="en-US" smtClean="0"/>
              <a:t>2021. 3. 28.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A0CFC-0890-A744-9FFD-893FC4CF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23E43-70CC-144C-9798-87E205CC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0C00-347C-BF4C-832D-EF9F5E3416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558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32BAA-F4AA-CA44-93F1-5D2F833B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7E70D-D45F-F945-ACC4-A4BC8E17E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0EF64-252C-CD40-87F6-182DA78A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5B316-F91C-4D41-A506-FED7E1D8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4EA-B8C9-0D4A-A050-B05A417428C9}" type="datetimeFigureOut">
              <a:rPr kumimoji="1" lang="ko-KR" altLang="en-US" smtClean="0"/>
              <a:t>2021. 3. 28.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B7969-A6BD-C24C-83ED-8F4FC57A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E6106-F39A-0342-9745-BB654B48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0C00-347C-BF4C-832D-EF9F5E3416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380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94BCC-1422-E34A-8C1D-0CD0C9E9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28C0F-68DF-384E-B77F-D14F34D9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7DC74-7E5D-5045-A841-E6392262F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F515B-0EF2-2449-BF8F-551EB7C27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4B5957-0CC0-5C4F-A660-00CF904AC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95AEC-8502-9844-A9CD-C7E7663C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4EA-B8C9-0D4A-A050-B05A417428C9}" type="datetimeFigureOut">
              <a:rPr kumimoji="1" lang="ko-KR" altLang="en-US" smtClean="0"/>
              <a:t>2021. 3. 28.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ED14D-72A4-734A-8DB9-D40A4C7E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B73ED2-1DFD-4A45-A500-14D5C365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0C00-347C-BF4C-832D-EF9F5E3416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321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75683-455E-9D44-B6C3-6A9144DE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0B232D-C959-1E40-BF21-6C0C266D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4EA-B8C9-0D4A-A050-B05A417428C9}" type="datetimeFigureOut">
              <a:rPr kumimoji="1" lang="ko-KR" altLang="en-US" smtClean="0"/>
              <a:t>2021. 3. 28.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D08164-328D-7F45-9E3F-2D4B7560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6C646-A017-B149-B4CE-E6C7A91C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0C00-347C-BF4C-832D-EF9F5E3416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01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3AD42C-51A7-7141-8F29-FDB9F424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4EA-B8C9-0D4A-A050-B05A417428C9}" type="datetimeFigureOut">
              <a:rPr kumimoji="1" lang="ko-KR" altLang="en-US" smtClean="0"/>
              <a:t>2021. 3. 28.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9277E1-BDE7-E14E-B7BF-3636CF0C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228BD-6E05-3D4A-B0C8-49EE282F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0C00-347C-BF4C-832D-EF9F5E3416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54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1449C-8DD7-964D-A806-68AD727C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B256D-8800-2646-AB9C-58ECD746D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04919-2FE6-D945-96B3-6CCBA2B8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50099-22CD-744C-86B0-94DE6CF2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4EA-B8C9-0D4A-A050-B05A417428C9}" type="datetimeFigureOut">
              <a:rPr kumimoji="1" lang="ko-KR" altLang="en-US" smtClean="0"/>
              <a:t>2021. 3. 28.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34A38-B5FF-9D46-9408-E5B292A8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55CF5-D38C-7644-B650-25A34F7B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0C00-347C-BF4C-832D-EF9F5E3416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802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F0DA6-315E-AF4E-A783-2BD7C3AC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1FB580-344E-064C-AAB2-7D2D93CDB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2D37A-B92D-6349-A7FE-C60BFB24F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FA0D1-5EE9-7349-B43E-696610A9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4EA-B8C9-0D4A-A050-B05A417428C9}" type="datetimeFigureOut">
              <a:rPr kumimoji="1" lang="ko-KR" altLang="en-US" smtClean="0"/>
              <a:t>2021. 3. 28.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F2D8F-87C3-7E42-BFE3-AB309D00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D5823-8154-474D-AFE2-DCFEB689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0C00-347C-BF4C-832D-EF9F5E3416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216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5F20D3-F584-3646-898B-A88303D4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27F7E-9C0E-3946-B33A-BA640FFC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F79BD-EEB4-E849-9003-D8387827E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44EA-B8C9-0D4A-A050-B05A417428C9}" type="datetimeFigureOut">
              <a:rPr kumimoji="1" lang="ko-KR" altLang="en-US" smtClean="0"/>
              <a:t>2021. 3. 28.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F6926-C789-4D49-B404-8E643135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558CE-1C75-F049-BE59-BF2BA7BCB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0C00-347C-BF4C-832D-EF9F5E3416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296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4084389-6B25-D14B-95A5-2E21C7CF0402}"/>
              </a:ext>
            </a:extLst>
          </p:cNvPr>
          <p:cNvSpPr/>
          <p:nvPr/>
        </p:nvSpPr>
        <p:spPr>
          <a:xfrm>
            <a:off x="2879834" y="2375338"/>
            <a:ext cx="6348249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Thread</a:t>
            </a:r>
            <a:endParaRPr kumimoji="1"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684DDA-A723-D440-A166-7BA6C8398A05}"/>
              </a:ext>
            </a:extLst>
          </p:cNvPr>
          <p:cNvCxnSpPr>
            <a:cxnSpLocks/>
          </p:cNvCxnSpPr>
          <p:nvPr/>
        </p:nvCxnSpPr>
        <p:spPr>
          <a:xfrm>
            <a:off x="6053958" y="2136228"/>
            <a:ext cx="3174125" cy="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287F6D-E889-A846-ABB8-5E313C5E61A5}"/>
              </a:ext>
            </a:extLst>
          </p:cNvPr>
          <p:cNvCxnSpPr>
            <a:cxnSpLocks/>
          </p:cNvCxnSpPr>
          <p:nvPr/>
        </p:nvCxnSpPr>
        <p:spPr>
          <a:xfrm>
            <a:off x="2879834" y="2136228"/>
            <a:ext cx="3015501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0D082D-D0FA-1849-AD31-E1D4955C3606}"/>
              </a:ext>
            </a:extLst>
          </p:cNvPr>
          <p:cNvSpPr txBox="1"/>
          <p:nvPr/>
        </p:nvSpPr>
        <p:spPr>
          <a:xfrm>
            <a:off x="6994634" y="1701786"/>
            <a:ext cx="27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Blocked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2F2261-6B31-0C4F-9BF9-BE7AED13BFEF}"/>
              </a:ext>
            </a:extLst>
          </p:cNvPr>
          <p:cNvSpPr txBox="1"/>
          <p:nvPr/>
        </p:nvSpPr>
        <p:spPr>
          <a:xfrm>
            <a:off x="3609750" y="1714302"/>
            <a:ext cx="27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Function A</a:t>
            </a:r>
            <a:endParaRPr kumimoji="1"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D25002-77AF-6A47-988C-8EA7A3BB8C10}"/>
              </a:ext>
            </a:extLst>
          </p:cNvPr>
          <p:cNvCxnSpPr>
            <a:cxnSpLocks/>
          </p:cNvCxnSpPr>
          <p:nvPr/>
        </p:nvCxnSpPr>
        <p:spPr>
          <a:xfrm>
            <a:off x="2825346" y="3816638"/>
            <a:ext cx="3069989" cy="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D771D46-3BFC-E34B-A647-FBB3A3DC6ADF}"/>
              </a:ext>
            </a:extLst>
          </p:cNvPr>
          <p:cNvCxnSpPr>
            <a:cxnSpLocks/>
          </p:cNvCxnSpPr>
          <p:nvPr/>
        </p:nvCxnSpPr>
        <p:spPr>
          <a:xfrm>
            <a:off x="6053958" y="3816638"/>
            <a:ext cx="3015501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34A5E0-81CC-6F45-9EDB-F10CB7C4E9E8}"/>
              </a:ext>
            </a:extLst>
          </p:cNvPr>
          <p:cNvSpPr txBox="1"/>
          <p:nvPr/>
        </p:nvSpPr>
        <p:spPr>
          <a:xfrm>
            <a:off x="6854266" y="3899444"/>
            <a:ext cx="27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Function B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D40FD9-395B-A145-AEC1-156E5A045197}"/>
              </a:ext>
            </a:extLst>
          </p:cNvPr>
          <p:cNvSpPr txBox="1"/>
          <p:nvPr/>
        </p:nvSpPr>
        <p:spPr>
          <a:xfrm>
            <a:off x="3609750" y="3897369"/>
            <a:ext cx="27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Blocked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44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E7D714-F301-7C4E-B6D4-3934DC5FBAFC}"/>
              </a:ext>
            </a:extLst>
          </p:cNvPr>
          <p:cNvSpPr/>
          <p:nvPr/>
        </p:nvSpPr>
        <p:spPr>
          <a:xfrm>
            <a:off x="2879834" y="2375338"/>
            <a:ext cx="6348249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Thread</a:t>
            </a:r>
            <a:endParaRPr kumimoji="1"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34681E-1E57-EE4B-8256-FDEC2D37FBAB}"/>
              </a:ext>
            </a:extLst>
          </p:cNvPr>
          <p:cNvCxnSpPr>
            <a:cxnSpLocks/>
          </p:cNvCxnSpPr>
          <p:nvPr/>
        </p:nvCxnSpPr>
        <p:spPr>
          <a:xfrm>
            <a:off x="2879834" y="2136228"/>
            <a:ext cx="1480506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12B4D9-D68C-A64B-A7D4-C98931353CBC}"/>
              </a:ext>
            </a:extLst>
          </p:cNvPr>
          <p:cNvSpPr txBox="1"/>
          <p:nvPr/>
        </p:nvSpPr>
        <p:spPr>
          <a:xfrm>
            <a:off x="5454730" y="1737687"/>
            <a:ext cx="27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Suspend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277CF-C0E6-2540-A1C6-7142882FE1C3}"/>
              </a:ext>
            </a:extLst>
          </p:cNvPr>
          <p:cNvSpPr txBox="1"/>
          <p:nvPr/>
        </p:nvSpPr>
        <p:spPr>
          <a:xfrm>
            <a:off x="5308070" y="742026"/>
            <a:ext cx="27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Function A</a:t>
            </a:r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B63135-0DEB-A040-8CA3-DF7D166EDD14}"/>
              </a:ext>
            </a:extLst>
          </p:cNvPr>
          <p:cNvCxnSpPr>
            <a:cxnSpLocks/>
          </p:cNvCxnSpPr>
          <p:nvPr/>
        </p:nvCxnSpPr>
        <p:spPr>
          <a:xfrm>
            <a:off x="4532274" y="3899444"/>
            <a:ext cx="3015501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2D8CFD-60DE-3F47-B7E5-77F0E2BECF3E}"/>
              </a:ext>
            </a:extLst>
          </p:cNvPr>
          <p:cNvSpPr txBox="1"/>
          <p:nvPr/>
        </p:nvSpPr>
        <p:spPr>
          <a:xfrm>
            <a:off x="5454730" y="4061726"/>
            <a:ext cx="27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Function B</a:t>
            </a:r>
            <a:endParaRPr kumimoji="1" lang="ko-KR" altLang="en-US" dirty="0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1039E654-8A48-844B-8D3A-90CA23DDCA88}"/>
              </a:ext>
            </a:extLst>
          </p:cNvPr>
          <p:cNvSpPr/>
          <p:nvPr/>
        </p:nvSpPr>
        <p:spPr>
          <a:xfrm>
            <a:off x="4532274" y="1392787"/>
            <a:ext cx="3104148" cy="734757"/>
          </a:xfrm>
          <a:custGeom>
            <a:avLst/>
            <a:gdLst>
              <a:gd name="connsiteX0" fmla="*/ 0 w 3104148"/>
              <a:gd name="connsiteY0" fmla="*/ 1239254 h 1239254"/>
              <a:gd name="connsiteX1" fmla="*/ 1443790 w 3104148"/>
              <a:gd name="connsiteY1" fmla="*/ 2 h 1239254"/>
              <a:gd name="connsiteX2" fmla="*/ 3104148 w 3104148"/>
              <a:gd name="connsiteY2" fmla="*/ 1227223 h 1239254"/>
              <a:gd name="connsiteX3" fmla="*/ 3104148 w 3104148"/>
              <a:gd name="connsiteY3" fmla="*/ 1227223 h 12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148" h="1239254">
                <a:moveTo>
                  <a:pt x="0" y="1239254"/>
                </a:moveTo>
                <a:cubicBezTo>
                  <a:pt x="463216" y="620630"/>
                  <a:pt x="926432" y="2007"/>
                  <a:pt x="1443790" y="2"/>
                </a:cubicBezTo>
                <a:cubicBezTo>
                  <a:pt x="1961148" y="-2003"/>
                  <a:pt x="3104148" y="1227223"/>
                  <a:pt x="3104148" y="1227223"/>
                </a:cubicBezTo>
                <a:lnTo>
                  <a:pt x="3104148" y="1227223"/>
                </a:lnTo>
              </a:path>
            </a:pathLst>
          </a:custGeom>
          <a:noFill/>
          <a:ln w="47625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D5C6346-3A12-C94E-B49F-4665DA34C227}"/>
              </a:ext>
            </a:extLst>
          </p:cNvPr>
          <p:cNvCxnSpPr>
            <a:cxnSpLocks/>
          </p:cNvCxnSpPr>
          <p:nvPr/>
        </p:nvCxnSpPr>
        <p:spPr>
          <a:xfrm>
            <a:off x="7808356" y="2136228"/>
            <a:ext cx="126110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Macintosh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</cp:revision>
  <dcterms:created xsi:type="dcterms:W3CDTF">2021-03-28T06:22:36Z</dcterms:created>
  <dcterms:modified xsi:type="dcterms:W3CDTF">2021-03-28T06:43:12Z</dcterms:modified>
</cp:coreProperties>
</file>