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95AD-5BFB-0849-BD55-72759F9A8B5E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27F1-DB60-DC48-9F74-0C4231FF5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9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6F73B-08DC-1D43-ADD3-34EEE8D3E549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5709C-E241-D548-9891-508E4CC7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1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teid03/Desktop/WIP_Kelly/2%200%201%203/25887%20KBase%20Templates/images/KBase_TitlePage_Logo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localhost/Users/teid03/Desktop/WIP_Kelly/2%200%201%203/25887%20KBase%20Templates/images/KBase_TitlePage_Banner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775" y="4343400"/>
            <a:ext cx="5541449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E9B4-A781-E14F-8A03-E0DDB9265BAB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2753776" y="2133600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76400" y="617220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Base_TitlePage_Banner.png" descr="/Users/teid03/Desktop/WIP_Kelly/2 0 1 3/25887 KBase Templates/images/KBase_TitlePage_Banner.png"/>
          <p:cNvPicPr>
            <a:picLocks noChangeAspect="1"/>
          </p:cNvPicPr>
          <p:nvPr userDrawn="1"/>
        </p:nvPicPr>
        <p:blipFill>
          <a:blip r:embed="rId4" r:link="rId5"/>
          <a:srcRect l="1500" t="400" b="400"/>
          <a:stretch>
            <a:fillRect/>
          </a:stretch>
        </p:blipFill>
        <p:spPr>
          <a:xfrm>
            <a:off x="27431" y="27384"/>
            <a:ext cx="1801369" cy="6803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C73D-815E-3E44-B761-F883482382A9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2A4-A508-B04B-B7CD-49EA97DAFAE4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541338" y="190501"/>
            <a:ext cx="5851524" cy="601980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800"/>
              </a:spcAft>
              <a:defRPr sz="2500">
                <a:latin typeface="+mn-lt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2pPr>
            <a:lvl3pPr marL="731520" indent="-182880">
              <a:buClr>
                <a:srgbClr val="5E9732"/>
              </a:buCl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82A4-2BA7-A947-9058-24993D020EAC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289C-EBF9-BE43-99A8-77CCA3456AFF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B2C7-8211-3C43-AAD1-592E72A2756A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09E-16F8-6247-9ECF-0F699FDAFEC5}" type="datetime1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DFB6-85DE-DC4B-AA76-EF0452AE8E52}" type="datetime1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2E3-2F3A-E742-81C9-9504F7ECA880}" type="datetime1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DDE2-971A-7A4E-A50C-03230D0C4D58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B284-5812-1A45-B1FE-A953110233AD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file://localhost/Users/teid03/Desktop/WIP_Kelly/2%200%201%203/25887%20KBase%20Templates/images/KBase_Logo_Footer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CA7D-9CF3-D84A-A5EC-198EE5D81DB5}" type="datetime1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A3EA-124A-694A-9C13-12EBF654DA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KBase_Logo_Footer.png" descr="/Users/teid03/Desktop/WIP_Kelly/2 0 1 3/25887 KBase Templates/images/KBase_Logo_Footer.png"/>
          <p:cNvPicPr>
            <a:picLocks noChangeAspect="1"/>
          </p:cNvPicPr>
          <p:nvPr userDrawn="1"/>
        </p:nvPicPr>
        <p:blipFill>
          <a:blip r:embed="rId13" r:link="rId14"/>
          <a:stretch>
            <a:fillRect/>
          </a:stretch>
        </p:blipFill>
        <p:spPr>
          <a:xfrm>
            <a:off x="5334000" y="6283701"/>
            <a:ext cx="3441284" cy="437774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rot="10800000">
            <a:off x="457200" y="6283701"/>
            <a:ext cx="8229600" cy="1588"/>
          </a:xfrm>
          <a:prstGeom prst="line">
            <a:avLst/>
          </a:prstGeom>
          <a:ln w="6350" cap="flat" cmpd="sng" algn="ctr">
            <a:solidFill>
              <a:srgbClr val="5E9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5E9732"/>
          </a:solidFill>
          <a:latin typeface="+mj-lt"/>
          <a:ea typeface="+mj-ea"/>
          <a:cs typeface=" 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Carpentry Workshop</a:t>
            </a:r>
          </a:p>
          <a:p>
            <a:r>
              <a:rPr lang="en-US" dirty="0" smtClean="0"/>
              <a:t>July 17-18</a:t>
            </a:r>
          </a:p>
          <a:p>
            <a:r>
              <a:rPr lang="en-US" dirty="0" smtClean="0"/>
              <a:t>Portland, 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Networks Service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f</a:t>
            </a:r>
            <a:r>
              <a:rPr lang="en-US" sz="2000" dirty="0" err="1" smtClean="0">
                <a:latin typeface="Calibri" pitchFamily="34" charset="0"/>
              </a:rPr>
              <a:t>ids_to_protein_sequences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PrelimFa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2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Plant </a:t>
            </a:r>
            <a:r>
              <a:rPr lang="en-US" sz="2000" b="1" smtClean="0">
                <a:latin typeface="Calibri" pitchFamily="34" charset="0"/>
              </a:rPr>
              <a:t>Expression Service</a:t>
            </a:r>
            <a:endParaRPr lang="en-US" sz="2000" b="1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f</a:t>
            </a:r>
            <a:r>
              <a:rPr lang="en-US" sz="2000" dirty="0" err="1" smtClean="0">
                <a:latin typeface="Calibri" pitchFamily="34" charset="0"/>
              </a:rPr>
              <a:t>ids_to_protein_sequences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PrelimFa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2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latin typeface="Myriad Pro" pitchFamily="34" charset="0"/>
                <a:cs typeface="Myriad Pro" pitchFamily="34" charset="0"/>
              </a:rPr>
              <a:t>Narrative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demo.kbase.us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Narra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2" name="Picture 14" descr="http://217.138.0.100/images/showFullWatermarked.html/B302255-Chlamydomonas_sp._algae,_SEM-SPL.jpg?id=66302025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410" y="326844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Narrative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pic>
        <p:nvPicPr>
          <p:cNvPr id="43010" name="Picture 2" descr="http://polyploidy.tamu.edu/photogallery/events/impact1+/images/sorghum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6560" y="326844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018" name="Picture 10" descr="http://ts4.mm.bing.net/images/thumbnail.aspx?q=678098440371&amp;id=0151ae83d36c9dfb0de76dc430b7a524&amp;url=http%3a%2f%2fwww.udel.edu%2fPR%2fUDaily%2f2007%2fjun%2fbrachypodiumlg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0610" y="326844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014" name="Picture 6" descr="Miscanthus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1910" y="432722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Unknown.jpg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4353310" y="1202601"/>
            <a:ext cx="16002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images.jpg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78060" y="974001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2138363" y="1539875"/>
            <a:ext cx="790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Poplar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5724525" y="1539875"/>
            <a:ext cx="132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yriad Pro" pitchFamily="34" charset="0"/>
              </a:rPr>
              <a:t>Arabidopsis</a:t>
            </a:r>
          </a:p>
        </p:txBody>
      </p:sp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2486025" y="2897188"/>
            <a:ext cx="1027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Sorghum</a:t>
            </a:r>
          </a:p>
        </p:txBody>
      </p:sp>
      <p:sp>
        <p:nvSpPr>
          <p:cNvPr id="5132" name="Rectangle 8"/>
          <p:cNvSpPr>
            <a:spLocks noChangeArrowheads="1"/>
          </p:cNvSpPr>
          <p:nvPr/>
        </p:nvSpPr>
        <p:spPr bwMode="auto">
          <a:xfrm>
            <a:off x="1914525" y="5259388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Miscanthus</a:t>
            </a:r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5799138" y="5273675"/>
            <a:ext cx="1325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Switchgrass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5434013" y="2897188"/>
            <a:ext cx="159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Brachypodium</a:t>
            </a:r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3609975" y="2897188"/>
            <a:ext cx="1816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Chlamydomonas</a:t>
            </a:r>
          </a:p>
        </p:txBody>
      </p:sp>
      <p:pic>
        <p:nvPicPr>
          <p:cNvPr id="43020" name="Picture 12" descr="http://2.bp.blogspot.com/_QIjZXwAi4ag/TBPtqNWl2nI/AAAAAAAABL0/u4en7OlRuAw/s1600/switchgrasscrop.jpg"/>
          <p:cNvPicPr>
            <a:picLocks noChangeArrowheads="1"/>
          </p:cNvPicPr>
          <p:nvPr/>
        </p:nvPicPr>
        <p:blipFill>
          <a:blip r:embed="rId9" cstate="print"/>
          <a:srcRect l="28723" t="10638" r="29787" b="12766"/>
          <a:stretch>
            <a:fillRect/>
          </a:stretch>
        </p:blipFill>
        <p:spPr bwMode="auto">
          <a:xfrm>
            <a:off x="3186248" y="432722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827213" y="857250"/>
            <a:ext cx="5432425" cy="1922463"/>
          </a:xfrm>
          <a:prstGeom prst="roundRect">
            <a:avLst>
              <a:gd name="adj" fmla="val 16667"/>
            </a:avLst>
          </a:prstGeom>
          <a:solidFill>
            <a:srgbClr val="BFBFBF">
              <a:alpha val="16078"/>
            </a:srgbClr>
          </a:solidFill>
          <a:ln w="9525">
            <a:solidFill>
              <a:srgbClr val="BFBF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64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KBase-Plants Demo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32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Introduction to IRIS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File upload/download</a:t>
            </a:r>
            <a:endParaRPr lang="en-US" sz="2000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Central Store</a:t>
            </a:r>
            <a:endParaRPr lang="en-US" sz="2000" dirty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Networks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Expression</a:t>
            </a: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Introduction to Narrative</a:t>
            </a:r>
            <a:endParaRPr lang="en-US" sz="2000" b="1" dirty="0">
              <a:latin typeface="Calibri" pitchFamily="34" charset="0"/>
            </a:endParaRPr>
          </a:p>
          <a:p>
            <a:pPr lvl="1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Expression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Shell commands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Hint: You can enlarge font size in the browser to see text better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Click on ‘Shell commands’ in side-bar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Sh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3050760" cy="3301999"/>
          </a:xfrm>
          <a:prstGeom prst="rect">
            <a:avLst/>
          </a:prstGeom>
        </p:spPr>
      </p:pic>
      <p:pic>
        <p:nvPicPr>
          <p:cNvPr id="4" name="Picture 3" descr="Shell_Expan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95600"/>
            <a:ext cx="3033906" cy="320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895600" y="5105400"/>
            <a:ext cx="11430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Redirection and File upload/download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&gt; echo ‘Hello World!’ &gt; </a:t>
            </a:r>
            <a:r>
              <a:rPr lang="en-US" sz="2000" dirty="0" err="1" smtClean="0">
                <a:latin typeface="Calibri" pitchFamily="34" charset="0"/>
              </a:rPr>
              <a:t>Hello_World.txt</a:t>
            </a:r>
            <a:endParaRPr lang="en-US" sz="2000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Controls allow files to be uploaded/downloaded/edited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Hello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5547"/>
            <a:ext cx="9144000" cy="1593908"/>
          </a:xfrm>
          <a:prstGeom prst="rect">
            <a:avLst/>
          </a:prstGeom>
        </p:spPr>
      </p:pic>
      <p:pic>
        <p:nvPicPr>
          <p:cNvPr id="6" name="Picture 5" descr="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3" y="2914147"/>
            <a:ext cx="4292600" cy="340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191000" y="6019800"/>
            <a:ext cx="11430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8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23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Central Store</a:t>
            </a:r>
          </a:p>
          <a:p>
            <a:pPr marL="800100" lvl="2" indent="-342900">
              <a:spcBef>
                <a:spcPts val="800"/>
              </a:spcBef>
              <a:buFont typeface="Lucida Grande"/>
              <a:buChar char="&gt;"/>
              <a:defRPr/>
            </a:pPr>
            <a:r>
              <a:rPr lang="en-US" sz="2000" dirty="0" err="1" smtClean="0">
                <a:latin typeface="Calibri" pitchFamily="34" charset="0"/>
              </a:rPr>
              <a:t>all_entities_Genome</a:t>
            </a:r>
            <a:r>
              <a:rPr lang="en-US" sz="2000" dirty="0" smtClean="0">
                <a:latin typeface="Calibri" pitchFamily="34" charset="0"/>
              </a:rPr>
              <a:t> –help</a:t>
            </a:r>
          </a:p>
          <a:p>
            <a:pPr marL="800100" lvl="2" indent="-342900">
              <a:spcBef>
                <a:spcPts val="800"/>
              </a:spcBef>
              <a:buFont typeface="Lucida Grande"/>
              <a:buChar char="&gt;"/>
              <a:defRPr/>
            </a:pPr>
            <a:r>
              <a:rPr lang="en-US" sz="2000" dirty="0" err="1" smtClean="0">
                <a:latin typeface="Calibri" pitchFamily="34" charset="0"/>
              </a:rPr>
              <a:t>all_entities_Genome</a:t>
            </a:r>
            <a:r>
              <a:rPr lang="en-US" sz="2000" dirty="0" smtClean="0">
                <a:latin typeface="Calibri" pitchFamily="34" charset="0"/>
              </a:rPr>
              <a:t> | </a:t>
            </a:r>
            <a:r>
              <a:rPr lang="en-US" sz="2000" dirty="0" err="1" smtClean="0">
                <a:latin typeface="Calibri" pitchFamily="34" charset="0"/>
              </a:rPr>
              <a:t>wc</a:t>
            </a:r>
            <a:endParaRPr lang="en-US" sz="2000" dirty="0" smtClean="0">
              <a:latin typeface="Calibri" pitchFamily="34" charset="0"/>
            </a:endParaRPr>
          </a:p>
          <a:p>
            <a:pPr marL="800100" lvl="2" indent="-342900">
              <a:spcBef>
                <a:spcPts val="800"/>
              </a:spcBef>
              <a:buFont typeface="Lucida Grande"/>
              <a:buChar char="&gt;"/>
              <a:defRPr/>
            </a:pPr>
            <a:r>
              <a:rPr lang="en-US" sz="2000" dirty="0" err="1" smtClean="0">
                <a:latin typeface="Calibri" pitchFamily="34" charset="0"/>
              </a:rPr>
              <a:t>all_entities_Genome</a:t>
            </a:r>
            <a:r>
              <a:rPr lang="en-US" sz="2000" dirty="0" smtClean="0">
                <a:latin typeface="Calibri" pitchFamily="34" charset="0"/>
              </a:rPr>
              <a:t> --fields </a:t>
            </a:r>
            <a:r>
              <a:rPr lang="en-US" sz="2000" dirty="0" err="1" smtClean="0">
                <a:latin typeface="Calibri" pitchFamily="34" charset="0"/>
              </a:rPr>
              <a:t>source_id,scientific_name,domain,pegs</a:t>
            </a:r>
            <a:r>
              <a:rPr lang="en-US" sz="2000" dirty="0" smtClean="0">
                <a:latin typeface="Calibri" pitchFamily="34" charset="0"/>
              </a:rPr>
              <a:t>| </a:t>
            </a:r>
            <a:r>
              <a:rPr lang="en-US" sz="2000" dirty="0" err="1" smtClean="0">
                <a:latin typeface="Calibri" pitchFamily="34" charset="0"/>
              </a:rPr>
              <a:t>grep</a:t>
            </a:r>
            <a:r>
              <a:rPr lang="en-US" sz="2000" dirty="0" smtClean="0">
                <a:latin typeface="Calibri" pitchFamily="34" charset="0"/>
              </a:rPr>
              <a:t> Arabidopsis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9144000" cy="2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Relationships (Source)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Two sources of Plant Genomes: Phytozome and </a:t>
            </a:r>
            <a:r>
              <a:rPr lang="en-US" sz="2000" dirty="0" err="1" smtClean="0">
                <a:latin typeface="Calibri" pitchFamily="34" charset="0"/>
              </a:rPr>
              <a:t>EnsemblPlant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Submit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2" y="2438400"/>
            <a:ext cx="8712200" cy="2895600"/>
          </a:xfrm>
          <a:prstGeom prst="rect">
            <a:avLst/>
          </a:prstGeom>
        </p:spPr>
      </p:pic>
      <p:pic>
        <p:nvPicPr>
          <p:cNvPr id="4" name="Picture 3" descr="Ch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42" y="5638800"/>
            <a:ext cx="9144000" cy="1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1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Relationships (Feature)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Three feature types: locus, mRNA, and CDS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Fea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9783"/>
            <a:ext cx="6872264" cy="3056476"/>
          </a:xfrm>
          <a:prstGeom prst="rect">
            <a:avLst/>
          </a:prstGeom>
        </p:spPr>
      </p:pic>
      <p:pic>
        <p:nvPicPr>
          <p:cNvPr id="7" name="Picture 6" descr="Feature_Typ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3" y="5366259"/>
            <a:ext cx="7010400" cy="8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Sequences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f</a:t>
            </a:r>
            <a:r>
              <a:rPr lang="en-US" sz="2000" dirty="0" err="1" smtClean="0">
                <a:latin typeface="Calibri" pitchFamily="34" charset="0"/>
              </a:rPr>
              <a:t>ids_to_protein_sequences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PrelimFa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2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Gene Ontology Service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f</a:t>
            </a:r>
            <a:r>
              <a:rPr lang="en-US" sz="2000" dirty="0" err="1" smtClean="0">
                <a:latin typeface="Calibri" pitchFamily="34" charset="0"/>
              </a:rPr>
              <a:t>ids_to_protein_sequences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PrelimFa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2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0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223</Words>
  <Application>Microsoft Macintosh PowerPoint</Application>
  <PresentationFormat>On-screen Show (4:3)</PresentationFormat>
  <Paragraphs>83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KBase-Plants Demo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Narrative</vt:lpstr>
      <vt:lpstr>Narrative</vt:lpstr>
    </vt:vector>
  </TitlesOfParts>
  <Company>Lawrence Berkeley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TEID03</dc:creator>
  <cp:lastModifiedBy>Samuel Seaver</cp:lastModifiedBy>
  <cp:revision>25</cp:revision>
  <dcterms:created xsi:type="dcterms:W3CDTF">2013-03-26T17:42:47Z</dcterms:created>
  <dcterms:modified xsi:type="dcterms:W3CDTF">2014-07-17T01:16:55Z</dcterms:modified>
</cp:coreProperties>
</file>