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78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28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82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2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9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4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54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6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90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2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6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49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0B07-0869-4DB7-9A82-5AB03AEAE8AD}" type="datetimeFigureOut">
              <a:rPr lang="en-CA" smtClean="0"/>
              <a:t>29/12/2013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2F34-85AD-4834-BA8D-526D380F2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94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dirty="0" smtClean="0"/>
              <a:t>VERSION CONTROL</a:t>
            </a:r>
            <a:endParaRPr lang="en-CA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9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2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6176" y="2295819"/>
            <a:ext cx="1296144" cy="113318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56176" y="2204864"/>
            <a:ext cx="1296144" cy="122413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6176" y="2295819"/>
            <a:ext cx="1296144" cy="113318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56176" y="2204864"/>
            <a:ext cx="1296144" cy="122413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-Turn Arrow 13"/>
          <p:cNvSpPr/>
          <p:nvPr/>
        </p:nvSpPr>
        <p:spPr>
          <a:xfrm rot="10800000">
            <a:off x="3851920" y="4014356"/>
            <a:ext cx="2997203" cy="8548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98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56176" y="36450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358" y="2862408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6176" y="2295819"/>
            <a:ext cx="1296144" cy="113318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56176" y="2204864"/>
            <a:ext cx="1296144" cy="122413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-Turn Arrow 13"/>
          <p:cNvSpPr/>
          <p:nvPr/>
        </p:nvSpPr>
        <p:spPr>
          <a:xfrm rot="10800000">
            <a:off x="3851920" y="4014356"/>
            <a:ext cx="2997203" cy="8548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98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91880" y="2060849"/>
            <a:ext cx="1296144" cy="152681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2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9752" y="286241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35896" y="2295819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03848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5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 smtClean="0"/>
              <a:t>other reasons version control is good:</a:t>
            </a:r>
          </a:p>
          <a:p>
            <a:pPr lvl="1"/>
            <a:r>
              <a:rPr lang="en-CA" sz="4000" dirty="0" smtClean="0"/>
              <a:t>no overwrites</a:t>
            </a:r>
          </a:p>
          <a:p>
            <a:pPr lvl="1"/>
            <a:r>
              <a:rPr lang="en-CA" sz="4000" dirty="0" smtClean="0"/>
              <a:t>blame is evident </a:t>
            </a:r>
          </a:p>
          <a:p>
            <a:pPr lvl="1"/>
            <a:r>
              <a:rPr lang="en-CA" sz="4000" dirty="0" smtClean="0"/>
              <a:t>nothing is ever lost</a:t>
            </a:r>
          </a:p>
          <a:p>
            <a:pPr lvl="1"/>
            <a:r>
              <a:rPr lang="en-CA" sz="4000" dirty="0" smtClean="0"/>
              <a:t>freedom </a:t>
            </a:r>
            <a:r>
              <a:rPr lang="en-CA" sz="4000" smtClean="0"/>
              <a:t>to experiment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3328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Ok it’s not perfect….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Version control good at finding and tracking text files</a:t>
            </a:r>
          </a:p>
          <a:p>
            <a:pPr marL="0" indent="0">
              <a:buNone/>
            </a:pPr>
            <a:endParaRPr lang="en-CA" sz="3600" dirty="0" smtClean="0"/>
          </a:p>
          <a:p>
            <a:pPr marL="0" indent="0">
              <a:buNone/>
            </a:pPr>
            <a:r>
              <a:rPr lang="en-CA" sz="3600" dirty="0" smtClean="0"/>
              <a:t>…..but not as much for images, sound, word documents(</a:t>
            </a:r>
            <a:r>
              <a:rPr lang="en-CA" sz="3600" dirty="0" err="1" smtClean="0"/>
              <a:t>pdfs</a:t>
            </a:r>
            <a:r>
              <a:rPr lang="en-CA" sz="3600" dirty="0" smtClean="0"/>
              <a:t>, docs, tiffs, etc.).</a:t>
            </a:r>
          </a:p>
          <a:p>
            <a:pPr lvl="1"/>
            <a:r>
              <a:rPr lang="en-CA" dirty="0" smtClean="0"/>
              <a:t>it can still tell they are different and track the changes, but cannot display the differences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05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412605"/>
            <a:ext cx="4263215" cy="275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692696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Today we’ll be using git.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One type of version control (there are many others: subversion, mercurial, bazaar, etc.).</a:t>
            </a:r>
          </a:p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2" y="956716"/>
            <a:ext cx="2095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1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39" y="244252"/>
            <a:ext cx="4777122" cy="63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1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with Version Control </a:t>
            </a:r>
            <a:r>
              <a:rPr lang="en-CA" dirty="0"/>
              <a:t>over the next 2 days?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using git locally (at the command </a:t>
            </a:r>
            <a:r>
              <a:rPr lang="en-CA" dirty="0" smtClean="0"/>
              <a:t>line): </a:t>
            </a:r>
            <a:endParaRPr lang="en-CA" dirty="0" smtClean="0"/>
          </a:p>
          <a:p>
            <a:pPr lvl="1"/>
            <a:r>
              <a:rPr lang="en-CA" dirty="0" smtClean="0"/>
              <a:t>setting up a repository</a:t>
            </a:r>
          </a:p>
          <a:p>
            <a:pPr lvl="1"/>
            <a:r>
              <a:rPr lang="en-CA" dirty="0" smtClean="0"/>
              <a:t> making commits</a:t>
            </a:r>
          </a:p>
          <a:p>
            <a:pPr lvl="1"/>
            <a:r>
              <a:rPr lang="en-CA" dirty="0" smtClean="0"/>
              <a:t> differences between files</a:t>
            </a:r>
          </a:p>
          <a:p>
            <a:r>
              <a:rPr lang="en-CA" dirty="0" smtClean="0"/>
              <a:t>using git with a remote: </a:t>
            </a:r>
          </a:p>
          <a:p>
            <a:pPr lvl="1"/>
            <a:r>
              <a:rPr lang="en-CA" dirty="0" smtClean="0"/>
              <a:t>online repositories (yours and other people’s)</a:t>
            </a:r>
          </a:p>
          <a:p>
            <a:pPr lvl="1"/>
            <a:r>
              <a:rPr lang="en-CA" dirty="0" smtClean="0"/>
              <a:t>collaborating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smtClean="0"/>
              <a:t>pulling</a:t>
            </a:r>
          </a:p>
          <a:p>
            <a:pPr lvl="1"/>
            <a:r>
              <a:rPr lang="en-CA" dirty="0" smtClean="0"/>
              <a:t>pushing</a:t>
            </a:r>
          </a:p>
          <a:p>
            <a:pPr lvl="1"/>
            <a:r>
              <a:rPr lang="en-CA" dirty="0" smtClean="0"/>
              <a:t>conflicts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429000"/>
            <a:ext cx="7632848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2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with Version Control </a:t>
            </a:r>
            <a:r>
              <a:rPr lang="en-CA" dirty="0" smtClean="0"/>
              <a:t>over the next 2 days?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using git locally (at the </a:t>
            </a:r>
            <a:r>
              <a:rPr lang="en-CA" dirty="0" smtClean="0"/>
              <a:t>command line):</a:t>
            </a:r>
            <a:endParaRPr lang="en-CA" dirty="0" smtClean="0"/>
          </a:p>
          <a:p>
            <a:pPr lvl="1"/>
            <a:r>
              <a:rPr lang="en-CA" dirty="0" smtClean="0"/>
              <a:t>setting up a repository</a:t>
            </a:r>
          </a:p>
          <a:p>
            <a:pPr lvl="1"/>
            <a:r>
              <a:rPr lang="en-CA" dirty="0" smtClean="0"/>
              <a:t> making commits</a:t>
            </a:r>
          </a:p>
          <a:p>
            <a:pPr lvl="1"/>
            <a:r>
              <a:rPr lang="en-CA" dirty="0" smtClean="0"/>
              <a:t> differences between files</a:t>
            </a:r>
          </a:p>
          <a:p>
            <a:r>
              <a:rPr lang="en-CA" dirty="0" smtClean="0"/>
              <a:t>using git with a remote: </a:t>
            </a:r>
          </a:p>
          <a:p>
            <a:pPr lvl="1"/>
            <a:r>
              <a:rPr lang="en-CA" dirty="0" smtClean="0"/>
              <a:t>online repositories (yours and other people’s)</a:t>
            </a:r>
          </a:p>
          <a:p>
            <a:pPr lvl="1"/>
            <a:r>
              <a:rPr lang="en-CA" dirty="0" smtClean="0"/>
              <a:t>collaborating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smtClean="0"/>
              <a:t>pulling</a:t>
            </a:r>
          </a:p>
          <a:p>
            <a:pPr lvl="1"/>
            <a:r>
              <a:rPr lang="en-CA" dirty="0" smtClean="0"/>
              <a:t>pushing</a:t>
            </a:r>
          </a:p>
          <a:p>
            <a:pPr lvl="1"/>
            <a:r>
              <a:rPr lang="en-CA" dirty="0" smtClean="0"/>
              <a:t>conflicts</a:t>
            </a:r>
          </a:p>
        </p:txBody>
      </p:sp>
    </p:spTree>
    <p:extLst>
      <p:ext uri="{BB962C8B-B14F-4D97-AF65-F5344CB8AC3E}">
        <p14:creationId xmlns:p14="http://schemas.microsoft.com/office/powerpoint/2010/main" val="12416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version control?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6912768" cy="45259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A way to keep a backup of changing files</a:t>
            </a:r>
          </a:p>
          <a:p>
            <a:r>
              <a:rPr lang="en-CA" sz="4000" dirty="0"/>
              <a:t>H</a:t>
            </a:r>
            <a:r>
              <a:rPr lang="en-CA" sz="4000" dirty="0" smtClean="0"/>
              <a:t>istory of the changes made to files</a:t>
            </a:r>
          </a:p>
          <a:p>
            <a:r>
              <a:rPr lang="en-CA" sz="4000" dirty="0" smtClean="0"/>
              <a:t>Enables people to easily collaborate on the same files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8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0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27784" y="2060848"/>
            <a:ext cx="1440160" cy="6480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55976" y="1688185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25808" y="2996952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23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27784" y="2060848"/>
            <a:ext cx="1440160" cy="6480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55976" y="1688185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25808" y="2996952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sorting_by_country_20130606.sh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156176" y="5048903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8064" y="3587667"/>
            <a:ext cx="1476164" cy="128149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6309320"/>
            <a:ext cx="37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sorting_by_country_20130606_A1.sh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60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15616" y="229582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7396" y="358766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sorting_by_country.sh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27784" y="2060848"/>
            <a:ext cx="1440160" cy="6480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55976" y="1688185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25808" y="2996952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sorting_by_country_20130606.sh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156176" y="5048903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8064" y="3587667"/>
            <a:ext cx="1476164" cy="128149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6309320"/>
            <a:ext cx="37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sorting_by_country_20130606_A1.sh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2152043" y="5083141"/>
            <a:ext cx="936104" cy="11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71800" y="3501008"/>
            <a:ext cx="1800200" cy="1368152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628" y="6312108"/>
            <a:ext cx="38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sorting_by_country_20130606_A1-2.sh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" y="1016732"/>
            <a:ext cx="9169564" cy="51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8640" y="1016732"/>
            <a:ext cx="4536504" cy="1143000"/>
          </a:xfrm>
        </p:spPr>
        <p:txBody>
          <a:bodyPr>
            <a:normAutofit/>
          </a:bodyPr>
          <a:lstStyle/>
          <a:p>
            <a:r>
              <a:rPr lang="en-CA" sz="6000" dirty="0" smtClean="0"/>
              <a:t>Huh?</a:t>
            </a:r>
            <a:endParaRPr lang="en-CA" sz="6000" dirty="0"/>
          </a:p>
        </p:txBody>
      </p:sp>
      <p:sp>
        <p:nvSpPr>
          <p:cNvPr id="3" name="Rectangle 2"/>
          <p:cNvSpPr/>
          <p:nvPr/>
        </p:nvSpPr>
        <p:spPr>
          <a:xfrm>
            <a:off x="5220072" y="6212051"/>
            <a:ext cx="3923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/>
              <a:t>(Stan </a:t>
            </a:r>
            <a:r>
              <a:rPr lang="en-CA" sz="1600" dirty="0" err="1" smtClean="0"/>
              <a:t>Behal</a:t>
            </a:r>
            <a:r>
              <a:rPr lang="en-CA" sz="1600" dirty="0" smtClean="0"/>
              <a:t> Photo, Toronto Sun/QMI Agency)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075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542015" cy="66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76672"/>
            <a:ext cx="903649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tx1">
                    <a:lumMod val="85000"/>
                  </a:schemeClr>
                </a:solidFill>
              </a:rPr>
              <a:t>Meanwhile , in version control</a:t>
            </a:r>
            <a:endParaRPr lang="en-CA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6256" y="6457746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http://www.usageorge.com/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1192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G_4May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JAG_4May2013</Template>
  <TotalTime>291</TotalTime>
  <Words>281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JAG_4May2013</vt:lpstr>
      <vt:lpstr>VERSION CONTROL</vt:lpstr>
      <vt:lpstr>PowerPoint Presentation</vt:lpstr>
      <vt:lpstr>What is version control?</vt:lpstr>
      <vt:lpstr>PowerPoint Presentation</vt:lpstr>
      <vt:lpstr>PowerPoint Presentation</vt:lpstr>
      <vt:lpstr>PowerPoint Presentation</vt:lpstr>
      <vt:lpstr>PowerPoint Presentation</vt:lpstr>
      <vt:lpstr>Huh?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it’s not perfect….</vt:lpstr>
      <vt:lpstr>PowerPoint Presentation</vt:lpstr>
      <vt:lpstr>What are we going to do with Version Control over the next 2 days?</vt:lpstr>
      <vt:lpstr>What are we going to do with Version Control over the next 2 days?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Julia</cp:lastModifiedBy>
  <cp:revision>45</cp:revision>
  <dcterms:created xsi:type="dcterms:W3CDTF">2013-06-05T22:06:17Z</dcterms:created>
  <dcterms:modified xsi:type="dcterms:W3CDTF">2013-12-29T18:36:33Z</dcterms:modified>
</cp:coreProperties>
</file>