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5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DSkoczny/the-three-ways-the-princeples-of-feedback-9aff3f708b5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5301-8279-65A8-E217-77F081C00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BEF61-83A2-25EB-2983-48857ECC4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Best practices</a:t>
            </a:r>
          </a:p>
          <a:p>
            <a:endParaRPr lang="en-US" dirty="0"/>
          </a:p>
          <a:p>
            <a:r>
              <a:rPr lang="en-US" dirty="0"/>
              <a:t>Kevin </a:t>
            </a:r>
            <a:r>
              <a:rPr lang="en-US" dirty="0" err="1"/>
              <a:t>meza</a:t>
            </a:r>
            <a:endParaRPr lang="en-US" dirty="0"/>
          </a:p>
          <a:p>
            <a:r>
              <a:rPr lang="en-US"/>
              <a:t>CSD 380 Mod 7.2</a:t>
            </a:r>
          </a:p>
        </p:txBody>
      </p:sp>
    </p:spTree>
    <p:extLst>
      <p:ext uri="{BB962C8B-B14F-4D97-AF65-F5344CB8AC3E}">
        <p14:creationId xmlns:p14="http://schemas.microsoft.com/office/powerpoint/2010/main" val="6649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B36B-421B-BB01-004A-B27FD44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Define Clear On-Call Responsibilities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6BFE-4B16-6ECC-5297-C489C3E0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Ensure every team member understands their roles and responsibilities during on-call shifts.</a:t>
            </a:r>
          </a:p>
          <a:p>
            <a:r>
              <a:rPr lang="en-US" sz="3600" dirty="0"/>
              <a:t>Document procedures for common incidents and escalation paths.</a:t>
            </a:r>
          </a:p>
        </p:txBody>
      </p:sp>
    </p:spTree>
    <p:extLst>
      <p:ext uri="{BB962C8B-B14F-4D97-AF65-F5344CB8AC3E}">
        <p14:creationId xmlns:p14="http://schemas.microsoft.com/office/powerpoint/2010/main" val="109371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0B6E-B065-9735-6949-A83289E8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Prioritize Mental Health: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4A1C-F0E2-C854-D866-C3F04680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Promote a healthy work-life balance and provide support resources for mental well-being.</a:t>
            </a:r>
          </a:p>
          <a:p>
            <a:r>
              <a:rPr lang="en-US" sz="3600" dirty="0"/>
              <a:t>Recognize the stress associated with on-call duties and address it proactively.</a:t>
            </a:r>
          </a:p>
        </p:txBody>
      </p:sp>
    </p:spTree>
    <p:extLst>
      <p:ext uri="{BB962C8B-B14F-4D97-AF65-F5344CB8AC3E}">
        <p14:creationId xmlns:p14="http://schemas.microsoft.com/office/powerpoint/2010/main" val="239222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BA69-A085-E5CF-62EA-A3615B84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Leverage Automation: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A1AA-B939-62DB-6CB2-8DAB91B2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Automate routine tasks and responses to reduce the manual burden on on-call staff.</a:t>
            </a:r>
          </a:p>
          <a:p>
            <a:r>
              <a:rPr lang="en-US" sz="4000" dirty="0"/>
              <a:t>Use automation to help diagnose and remediate common issues.</a:t>
            </a:r>
          </a:p>
        </p:txBody>
      </p:sp>
    </p:spTree>
    <p:extLst>
      <p:ext uri="{BB962C8B-B14F-4D97-AF65-F5344CB8AC3E}">
        <p14:creationId xmlns:p14="http://schemas.microsoft.com/office/powerpoint/2010/main" val="370393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5ADC-6E93-2378-3381-A37B97D8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Focus on Incident Post-Mortems: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A2C2-2B95-D528-9E7A-318F4AD80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Conduct post-incident reviews to understand root causes and prevent recurrence.</a:t>
            </a:r>
          </a:p>
          <a:p>
            <a:r>
              <a:rPr lang="en-US" sz="4000" dirty="0"/>
              <a:t>Document lessons learned and update processes accordingly.</a:t>
            </a:r>
          </a:p>
        </p:txBody>
      </p:sp>
    </p:spTree>
    <p:extLst>
      <p:ext uri="{BB962C8B-B14F-4D97-AF65-F5344CB8AC3E}">
        <p14:creationId xmlns:p14="http://schemas.microsoft.com/office/powerpoint/2010/main" val="428026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6425-2998-9970-C21A-A577A8FB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Compensate fairly: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F700-E43A-B700-71CD-E1674905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Offer appropriate compensation or incentives for on-call duties.</a:t>
            </a:r>
          </a:p>
          <a:p>
            <a:r>
              <a:rPr lang="en-US" sz="4000" dirty="0"/>
              <a:t>Recognize and reward the efforts of team members handling incidents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0886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F9EC-F33A-0A52-9561-133F4D49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49300"/>
            <a:ext cx="9905999" cy="5041901"/>
          </a:xfrm>
        </p:spPr>
        <p:txBody>
          <a:bodyPr>
            <a:noAutofit/>
          </a:bodyPr>
          <a:lstStyle/>
          <a:p>
            <a:r>
              <a:rPr lang="en-US" sz="3200" dirty="0"/>
              <a:t>On-call rotation helps keep software running smoothly. By carefully planning and clearly communicating the schedule and any changes, teams can avoid alert fatigue and maintain a good work-life balance. A well-organized on-call rotation reduces how often and how long services are disrupted, which means less revenue loss and a better brand reputation. Using software to manage the on-call process makes it easier for teams to handle issues.</a:t>
            </a:r>
          </a:p>
        </p:txBody>
      </p:sp>
    </p:spTree>
    <p:extLst>
      <p:ext uri="{BB962C8B-B14F-4D97-AF65-F5344CB8AC3E}">
        <p14:creationId xmlns:p14="http://schemas.microsoft.com/office/powerpoint/2010/main" val="306809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057F-2A30-5BCC-8159-48340B83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A62E-90E0-AF9F-B308-9B8B45BA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https://medium.com/@DSkoczny/the-three-ways-the-princeples-of-feedback-9aff3f708b5b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www.academia.edu</a:t>
            </a:r>
            <a:r>
              <a:rPr lang="en-US" sz="2800" dirty="0"/>
              <a:t>/90378983/</a:t>
            </a:r>
            <a:r>
              <a:rPr lang="en-US" sz="2800" dirty="0" err="1"/>
              <a:t>The_DevOps_Handbook_How_to_Create_World_Class_Agility?hb-g-sw</a:t>
            </a:r>
            <a:r>
              <a:rPr lang="en-US" sz="2800" dirty="0"/>
              <a:t>=98597147</a:t>
            </a:r>
          </a:p>
        </p:txBody>
      </p:sp>
    </p:spTree>
    <p:extLst>
      <p:ext uri="{BB962C8B-B14F-4D97-AF65-F5344CB8AC3E}">
        <p14:creationId xmlns:p14="http://schemas.microsoft.com/office/powerpoint/2010/main" val="3036784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975</TotalTime>
  <Words>255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-webkit-standard</vt:lpstr>
      <vt:lpstr>Arial</vt:lpstr>
      <vt:lpstr>Tw Cen MT</vt:lpstr>
      <vt:lpstr>Circuit</vt:lpstr>
      <vt:lpstr>Pager rotation duties</vt:lpstr>
      <vt:lpstr>Define Clear On-Call Responsibilities</vt:lpstr>
      <vt:lpstr>Prioritize Mental Health:</vt:lpstr>
      <vt:lpstr>Leverage Automation:</vt:lpstr>
      <vt:lpstr>Focus on Incident Post-Mortems:</vt:lpstr>
      <vt:lpstr>Compensate fairly: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Meza</dc:creator>
  <cp:lastModifiedBy>Kevin Meza</cp:lastModifiedBy>
  <cp:revision>1</cp:revision>
  <dcterms:created xsi:type="dcterms:W3CDTF">2024-07-06T22:38:29Z</dcterms:created>
  <dcterms:modified xsi:type="dcterms:W3CDTF">2024-07-07T14:53:42Z</dcterms:modified>
</cp:coreProperties>
</file>