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5"/>
  </p:normalViewPr>
  <p:slideViewPr>
    <p:cSldViewPr snapToGrid="0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7/14/24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9820-2B82-64CA-5349-97A355940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0" i="0" u="none" strike="noStrike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Open Sans" panose="020B0606030504020204" pitchFamily="34" charset="0"/>
              </a:rPr>
              <a:t>a just culture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8AC29-50FD-C78F-2E46-01F3E02FF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F8F8F8"/>
                </a:highlight>
                <a:latin typeface="Open Sans" panose="020B0606030504020204" pitchFamily="34" charset="0"/>
              </a:rPr>
              <a:t>Learning curves to help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3A40-F38B-BB2E-8F32-4B0EFE83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Understanding 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454C-8E1D-0705-7274-9C5EE11B3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</a:t>
            </a:r>
            <a:r>
              <a:rPr lang="en-US" sz="2400" b="1" u="sng" dirty="0"/>
              <a:t>Fairness: </a:t>
            </a:r>
            <a:r>
              <a:rPr lang="en-US" sz="2400" dirty="0"/>
              <a:t>Knowing that just culture is about being fair to everyone, not blaming people for honest mistakes, and understanding that sometimes errors happen despite good intentions.</a:t>
            </a:r>
          </a:p>
          <a:p>
            <a:pPr marL="0" indent="0">
              <a:buNone/>
            </a:pPr>
            <a:r>
              <a:rPr lang="en-US" sz="2400" dirty="0"/>
              <a:t>   </a:t>
            </a:r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b="1" u="sng" dirty="0"/>
              <a:t>Accountability:</a:t>
            </a:r>
            <a:r>
              <a:rPr lang="en-US" sz="2400" dirty="0"/>
              <a:t> Learning that while individuals are held accountable for their actions, the focus is on improving systems and processes to prevent future mistakes, rather than punishing individuals.</a:t>
            </a:r>
          </a:p>
        </p:txBody>
      </p:sp>
    </p:spTree>
    <p:extLst>
      <p:ext uri="{BB962C8B-B14F-4D97-AF65-F5344CB8AC3E}">
        <p14:creationId xmlns:p14="http://schemas.microsoft.com/office/powerpoint/2010/main" val="322872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A41B-190F-AFFD-8D7C-965D2F20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3ECF2-B989-8FED-94EC-97A95F5C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</a:t>
            </a:r>
            <a:r>
              <a:rPr lang="en-US" sz="2400" b="1" u="sng" dirty="0"/>
              <a:t>Basic Workshops:</a:t>
            </a:r>
            <a:r>
              <a:rPr lang="en-US" sz="2400" b="1" dirty="0"/>
              <a:t> </a:t>
            </a:r>
            <a:r>
              <a:rPr lang="en-US" sz="2400" dirty="0"/>
              <a:t>Organize basic workshops to explain the idea of a just culture, focusing on fairness, learning from mistakes, and the importance of reporting issues without fear.</a:t>
            </a:r>
          </a:p>
          <a:p>
            <a:pPr marL="0" indent="0">
              <a:buNone/>
            </a:pPr>
            <a:r>
              <a:rPr lang="en-US" sz="2400" dirty="0"/>
              <a:t>  </a:t>
            </a:r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b="1" u="sng" dirty="0"/>
              <a:t>Regular Refreshers:</a:t>
            </a:r>
            <a:r>
              <a:rPr lang="en-US" sz="2400" b="1" dirty="0"/>
              <a:t> </a:t>
            </a:r>
            <a:r>
              <a:rPr lang="en-US" sz="2400" dirty="0"/>
              <a:t>Schedule regular refresher sessions to keep the concept fresh in everyone's mind and address any new questions or concerns that arise.</a:t>
            </a:r>
          </a:p>
        </p:txBody>
      </p:sp>
    </p:spTree>
    <p:extLst>
      <p:ext uri="{BB962C8B-B14F-4D97-AF65-F5344CB8AC3E}">
        <p14:creationId xmlns:p14="http://schemas.microsoft.com/office/powerpoint/2010/main" val="137918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EBD4-A445-2760-A307-5EC3352F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D5054-4008-4401-2037-D1F59DE8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</a:t>
            </a:r>
            <a:r>
              <a:rPr lang="en-US" sz="2400" b="1" u="sng" dirty="0"/>
              <a:t>Aligning Rules:</a:t>
            </a:r>
            <a:r>
              <a:rPr lang="en-US" sz="2400" dirty="0"/>
              <a:t> Adjusting existing rules and guidelines to match just culture principles, ensuring fairness and accountability are embedded in every policy.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b="1" u="sng" dirty="0"/>
              <a:t>Clear Communication:</a:t>
            </a:r>
            <a:r>
              <a:rPr lang="en-US" sz="2400" dirty="0"/>
              <a:t> Clearly explaining these new or updated policies to all employees so they understand how just culture affects their roles and responsibilities.</a:t>
            </a:r>
          </a:p>
        </p:txBody>
      </p:sp>
    </p:spTree>
    <p:extLst>
      <p:ext uri="{BB962C8B-B14F-4D97-AF65-F5344CB8AC3E}">
        <p14:creationId xmlns:p14="http://schemas.microsoft.com/office/powerpoint/2010/main" val="229321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4925-9FEE-3480-7104-35910C05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7CD2-7211-A1AB-EA68-CD4CE96A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</a:t>
            </a:r>
            <a:r>
              <a:rPr lang="en-US" sz="2400" b="1" u="sng" dirty="0"/>
              <a:t>Encouraging Openness:</a:t>
            </a:r>
            <a:r>
              <a:rPr lang="en-US" sz="2400" dirty="0"/>
              <a:t> Teach employees that it's safe to report mistakes without fear of punishment. This helps everyone learn from errors.</a:t>
            </a:r>
          </a:p>
          <a:p>
            <a:pPr marL="0" indent="0">
              <a:buNone/>
            </a:pPr>
            <a:r>
              <a:rPr lang="en-US" sz="2400" dirty="0"/>
              <a:t>  </a:t>
            </a:r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b="1" u="sng" dirty="0"/>
              <a:t>Fostering Learning:</a:t>
            </a:r>
            <a:r>
              <a:rPr lang="en-US" sz="2400" dirty="0"/>
              <a:t> Create an environment where mistakes are seen as opportunities to improve and grow, not just failures.</a:t>
            </a:r>
          </a:p>
        </p:txBody>
      </p:sp>
    </p:spTree>
    <p:extLst>
      <p:ext uri="{BB962C8B-B14F-4D97-AF65-F5344CB8AC3E}">
        <p14:creationId xmlns:p14="http://schemas.microsoft.com/office/powerpoint/2010/main" val="391752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4CC6-75E8-A888-6DFA-CF512DD1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B3A9C-BB9B-4340-B9A3-787B60BF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</a:t>
            </a:r>
            <a:r>
              <a:rPr lang="en-US" sz="2400" b="1" u="sng" dirty="0"/>
              <a:t>Leading by Example:</a:t>
            </a:r>
            <a:r>
              <a:rPr lang="en-US" sz="2400" dirty="0"/>
              <a:t> Leaders need to show just culture values in their actions, treating everyone fairly and owning up to their mistakes.</a:t>
            </a:r>
          </a:p>
          <a:p>
            <a:pPr marL="0" indent="0">
              <a:buNone/>
            </a:pPr>
            <a:r>
              <a:rPr lang="en-US" sz="2400" dirty="0"/>
              <a:t>  </a:t>
            </a:r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b="1" u="sng" dirty="0"/>
              <a:t>Encouraging Open Dialogue:</a:t>
            </a:r>
            <a:r>
              <a:rPr lang="en-US" sz="2400" dirty="0"/>
              <a:t> Leaders should create a safe space for employees to speak up without fear of punishment, promoting honesty and learning.</a:t>
            </a:r>
          </a:p>
        </p:txBody>
      </p:sp>
    </p:spTree>
    <p:extLst>
      <p:ext uri="{BB962C8B-B14F-4D97-AF65-F5344CB8AC3E}">
        <p14:creationId xmlns:p14="http://schemas.microsoft.com/office/powerpoint/2010/main" val="287758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5310-DD8C-E812-6F35-EBDD78EF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7AA5-5055-A799-90F8-3328BBDC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</a:t>
            </a:r>
            <a:r>
              <a:rPr lang="en-US" sz="2400" b="1" u="sng" dirty="0"/>
              <a:t>Regular Reviews:</a:t>
            </a:r>
            <a:r>
              <a:rPr lang="en-US" sz="2400" dirty="0"/>
              <a:t> Frequently assess and review how just culture practices are being applied and identify areas for improvement.</a:t>
            </a:r>
          </a:p>
          <a:p>
            <a:pPr marL="0" indent="0">
              <a:buNone/>
            </a:pPr>
            <a:r>
              <a:rPr lang="en-US" sz="2400" dirty="0"/>
              <a:t>   </a:t>
            </a:r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b="1" u="sng" dirty="0"/>
              <a:t>Feedback Loops:</a:t>
            </a:r>
            <a:r>
              <a:rPr lang="en-US" sz="2400" dirty="0"/>
              <a:t> Encourage continuous feedback from employees to make necessary adjustments and enhancements to just culture policies.</a:t>
            </a:r>
          </a:p>
        </p:txBody>
      </p:sp>
    </p:spTree>
    <p:extLst>
      <p:ext uri="{BB962C8B-B14F-4D97-AF65-F5344CB8AC3E}">
        <p14:creationId xmlns:p14="http://schemas.microsoft.com/office/powerpoint/2010/main" val="140155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C4C9FB-403F-0CB0-B572-8EA8025B3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18" y="457201"/>
            <a:ext cx="9809163" cy="4772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B6C07D-5FC8-587C-45F0-DE0733E72C0D}"/>
              </a:ext>
            </a:extLst>
          </p:cNvPr>
          <p:cNvSpPr txBox="1"/>
          <p:nvPr/>
        </p:nvSpPr>
        <p:spPr>
          <a:xfrm>
            <a:off x="1509711" y="5388569"/>
            <a:ext cx="9172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complex learning curve is harder to learn and needs better tracking of employee performance because employees might have many ups and downs while learning.</a:t>
            </a:r>
          </a:p>
        </p:txBody>
      </p:sp>
    </p:spTree>
    <p:extLst>
      <p:ext uri="{BB962C8B-B14F-4D97-AF65-F5344CB8AC3E}">
        <p14:creationId xmlns:p14="http://schemas.microsoft.com/office/powerpoint/2010/main" val="50802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532C-E169-606D-7425-CE26C6F0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2DFC-6AE5-19D5-080D-CCCD173E9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At first, it might be hard to change how things are done when starting a just culture. But if you keep trying and don't give up, it gets easier over time, making it simpler to create a workplace where people feel safe to talk about mistakes and learn from them.</a:t>
            </a:r>
          </a:p>
        </p:txBody>
      </p:sp>
    </p:spTree>
    <p:extLst>
      <p:ext uri="{BB962C8B-B14F-4D97-AF65-F5344CB8AC3E}">
        <p14:creationId xmlns:p14="http://schemas.microsoft.com/office/powerpoint/2010/main" val="2713589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190</TotalTime>
  <Words>431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Garamond</vt:lpstr>
      <vt:lpstr>Open Sans</vt:lpstr>
      <vt:lpstr>Times New Roman</vt:lpstr>
      <vt:lpstr>Savon</vt:lpstr>
      <vt:lpstr>a just culture</vt:lpstr>
      <vt:lpstr>Understanding Principles</vt:lpstr>
      <vt:lpstr>Training Staff</vt:lpstr>
      <vt:lpstr>Policy Integration</vt:lpstr>
      <vt:lpstr>Behavioral Shift</vt:lpstr>
      <vt:lpstr>Leadership Role</vt:lpstr>
      <vt:lpstr>Continuous Improvement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Meza</dc:creator>
  <cp:lastModifiedBy>Kevin Meza</cp:lastModifiedBy>
  <cp:revision>1</cp:revision>
  <dcterms:created xsi:type="dcterms:W3CDTF">2024-07-14T16:48:44Z</dcterms:created>
  <dcterms:modified xsi:type="dcterms:W3CDTF">2024-07-14T19:59:03Z</dcterms:modified>
</cp:coreProperties>
</file>