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2" r:id="rId8"/>
    <p:sldId id="261" r:id="rId9"/>
    <p:sldId id="267" r:id="rId10"/>
    <p:sldId id="266" r:id="rId11"/>
    <p:sldId id="268" r:id="rId12"/>
    <p:sldId id="269" r:id="rId1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94145F9-5ACC-DC4E-B646-5F142BEE37A1}"/>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ADD722A3-264D-978D-1F29-92E8B68D4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F37D619B-29E7-AE4D-4A6E-1B084A62B9B9}"/>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8A66DF32-1FA6-17BF-22BB-27A545A9D29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9A91217D-8759-7171-C9DD-C14F98A4D1B7}"/>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279073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23EC232-DBA8-68F4-B01E-A674140927E7}"/>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1A6F4E12-8795-3C3E-5FD7-6A8CA08B3078}"/>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3F539AE4-F7AB-E4AA-8C48-A5972E0269E2}"/>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2ECBE0C3-D297-6772-1B6E-45C42379D93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D7194DA-E39B-2693-E89C-A26EAEFB8204}"/>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361701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9064B409-55BE-6083-CBEF-FB627CED940B}"/>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77180D2D-4BE2-E7CA-6631-A5E0B823724E}"/>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2B460FFB-2A42-193E-C42F-378CF2B100CA}"/>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24441EC0-2DD6-F70A-B0A4-3E96C85C729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407BC85-1392-B100-B956-59849E42587C}"/>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45856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6EAE203-DD7B-71F2-B388-08D0A800980B}"/>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D6853A93-F83D-773A-9B86-88361BF0594C}"/>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25E6A521-9E23-BEFF-B131-F8997926DCED}"/>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C74EAA5A-FAD0-1132-2C8E-98AB56D307D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809AF36-E6F0-AB38-93EE-9F6A5D9A83B0}"/>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10167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1769B91-6FB5-6675-979F-3D9F3E591A8C}"/>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118B271F-AC98-0999-BF0A-240D5830F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BE87859D-C81F-A4D2-9644-6B7261275807}"/>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92793105-B44C-A807-DE4A-7B18CF51DC9D}"/>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478C9BD-278A-90C5-3C6C-B45B720E12B2}"/>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407020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76BCE23-CBE7-246D-3810-B9594DD6433B}"/>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B76776FF-0503-AE99-30AB-EB92A1E6987D}"/>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37E34751-7E44-9D8B-E97C-C2B9AD6EDC46}"/>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CE085F26-3AC0-5B23-1685-75AC2EF13415}"/>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6" name="Plassholder for bunntekst 5">
            <a:extLst>
              <a:ext uri="{FF2B5EF4-FFF2-40B4-BE49-F238E27FC236}">
                <a16:creationId xmlns:a16="http://schemas.microsoft.com/office/drawing/2014/main" id="{7B26FD34-7A9A-B0C0-F409-4A8E185F4FEF}"/>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037A7431-29E2-83BB-DF6B-C35821E9E645}"/>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331580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125EE7A-A31C-774F-C9D3-648ED71462D5}"/>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F5728BE9-A736-1D46-7F8A-755EB3D73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E9D23B21-60A3-ACC1-5319-BBBB81698A18}"/>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F0B853E0-7129-96A5-3F0A-F1FBF07F0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1E770843-D8EE-E59D-4BA8-E4D4D3815857}"/>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460E77FB-224D-2F99-6FDD-E66E60F24C78}"/>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8" name="Plassholder for bunntekst 7">
            <a:extLst>
              <a:ext uri="{FF2B5EF4-FFF2-40B4-BE49-F238E27FC236}">
                <a16:creationId xmlns:a16="http://schemas.microsoft.com/office/drawing/2014/main" id="{FA9FA399-57D1-016E-177D-9ADF1DF9EA7E}"/>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EF7DE0C3-2EB2-E69F-9A70-EB6A2DAE8A97}"/>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397077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FBB63B-53D7-E3FE-0334-AA70BDCB71E8}"/>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CFED5817-E34F-E3BB-D2D3-04AE9FDA3177}"/>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4" name="Plassholder for bunntekst 3">
            <a:extLst>
              <a:ext uri="{FF2B5EF4-FFF2-40B4-BE49-F238E27FC236}">
                <a16:creationId xmlns:a16="http://schemas.microsoft.com/office/drawing/2014/main" id="{7350C4F8-FFB1-AFC9-FE40-94FE612E473B}"/>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298F5454-8CD5-C3AC-9542-FF3465584EF2}"/>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374429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BDE15831-1320-B065-ED86-E775935410F2}"/>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3" name="Plassholder for bunntekst 2">
            <a:extLst>
              <a:ext uri="{FF2B5EF4-FFF2-40B4-BE49-F238E27FC236}">
                <a16:creationId xmlns:a16="http://schemas.microsoft.com/office/drawing/2014/main" id="{3EC00EB8-0132-6CB1-30C6-1311A6ED7F58}"/>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03FCD21C-F50B-6757-6361-6FAAD277237E}"/>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164219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B27E580-C3E5-B487-EAD4-0696D0D0F12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3E5474DC-198B-624A-24EA-6825A5699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801C5C99-7AF3-AB96-7B5B-64A8A393A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8D7AF5AD-763F-E959-EF5A-9F8145C0DD45}"/>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6" name="Plassholder for bunntekst 5">
            <a:extLst>
              <a:ext uri="{FF2B5EF4-FFF2-40B4-BE49-F238E27FC236}">
                <a16:creationId xmlns:a16="http://schemas.microsoft.com/office/drawing/2014/main" id="{CAF7446E-57D5-504D-0993-C61C0E0D257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4A13B54-6289-3799-5A29-ACCBB555D5CC}"/>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254540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07AF50C-6293-D8EB-782F-2E47E69BF97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38E789B4-2085-4A72-D7A7-90D7B7B5C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AF226CC8-277D-57D5-5B8D-DEEE5F747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4531A901-8265-791B-B57A-487A9E78A3A2}"/>
              </a:ext>
            </a:extLst>
          </p:cNvPr>
          <p:cNvSpPr>
            <a:spLocks noGrp="1"/>
          </p:cNvSpPr>
          <p:nvPr>
            <p:ph type="dt" sz="half" idx="10"/>
          </p:nvPr>
        </p:nvSpPr>
        <p:spPr/>
        <p:txBody>
          <a:bodyPr/>
          <a:lstStyle/>
          <a:p>
            <a:fld id="{F6CA5930-2127-4BCE-BCBB-3A85186ACCF5}" type="datetimeFigureOut">
              <a:rPr lang="nb-NO" smtClean="0"/>
              <a:t>05.11.2023</a:t>
            </a:fld>
            <a:endParaRPr lang="nb-NO"/>
          </a:p>
        </p:txBody>
      </p:sp>
      <p:sp>
        <p:nvSpPr>
          <p:cNvPr id="6" name="Plassholder for bunntekst 5">
            <a:extLst>
              <a:ext uri="{FF2B5EF4-FFF2-40B4-BE49-F238E27FC236}">
                <a16:creationId xmlns:a16="http://schemas.microsoft.com/office/drawing/2014/main" id="{1014A8CD-209C-1168-6A5D-0091B9029567}"/>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D78EAA29-9636-0944-086D-BD1C402865BE}"/>
              </a:ext>
            </a:extLst>
          </p:cNvPr>
          <p:cNvSpPr>
            <a:spLocks noGrp="1"/>
          </p:cNvSpPr>
          <p:nvPr>
            <p:ph type="sldNum" sz="quarter" idx="12"/>
          </p:nvPr>
        </p:nvSpPr>
        <p:spPr/>
        <p:txBody>
          <a:bodyPr/>
          <a:lstStyle/>
          <a:p>
            <a:fld id="{35940B78-3505-41A8-A25D-30A9F09301B2}" type="slidenum">
              <a:rPr lang="nb-NO" smtClean="0"/>
              <a:t>‹#›</a:t>
            </a:fld>
            <a:endParaRPr lang="nb-NO"/>
          </a:p>
        </p:txBody>
      </p:sp>
    </p:spTree>
    <p:extLst>
      <p:ext uri="{BB962C8B-B14F-4D97-AF65-F5344CB8AC3E}">
        <p14:creationId xmlns:p14="http://schemas.microsoft.com/office/powerpoint/2010/main" val="280085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38D2079-831C-7E27-7742-748F90A12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A05F68C0-C12F-2878-D5E0-76829FB8D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C6B3B847-6065-EC42-08C8-86042D67A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A5930-2127-4BCE-BCBB-3A85186ACCF5}" type="datetimeFigureOut">
              <a:rPr lang="nb-NO" smtClean="0"/>
              <a:t>05.11.2023</a:t>
            </a:fld>
            <a:endParaRPr lang="nb-NO"/>
          </a:p>
        </p:txBody>
      </p:sp>
      <p:sp>
        <p:nvSpPr>
          <p:cNvPr id="5" name="Plassholder for bunntekst 4">
            <a:extLst>
              <a:ext uri="{FF2B5EF4-FFF2-40B4-BE49-F238E27FC236}">
                <a16:creationId xmlns:a16="http://schemas.microsoft.com/office/drawing/2014/main" id="{3ECE0D11-02C1-250C-0811-2D266E5A4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71AA04B3-6CCA-8C0B-3D30-49CE78959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40B78-3505-41A8-A25D-30A9F09301B2}" type="slidenum">
              <a:rPr lang="nb-NO" smtClean="0"/>
              <a:t>‹#›</a:t>
            </a:fld>
            <a:endParaRPr lang="nb-NO"/>
          </a:p>
        </p:txBody>
      </p:sp>
    </p:spTree>
    <p:extLst>
      <p:ext uri="{BB962C8B-B14F-4D97-AF65-F5344CB8AC3E}">
        <p14:creationId xmlns:p14="http://schemas.microsoft.com/office/powerpoint/2010/main" val="271585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yler.r-lib.org/" TargetMode="External"/><Relationship Id="rId2" Type="http://schemas.openxmlformats.org/officeDocument/2006/relationships/hyperlink" Target="https://style.tidyverse.org/" TargetMode="External"/><Relationship Id="rId1" Type="http://schemas.openxmlformats.org/officeDocument/2006/relationships/slideLayout" Target="../slideLayouts/slideLayout2.xml"/><Relationship Id="rId4" Type="http://schemas.openxmlformats.org/officeDocument/2006/relationships/hyperlink" Target="https://github.com/r-lib/lintr"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style.tidyverse.org/documenta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idyverse/purrr/pull/938" TargetMode="External"/><Relationship Id="rId2" Type="http://schemas.openxmlformats.org/officeDocument/2006/relationships/hyperlink" Target="https://github.com/tidyverse/purrr/issues/936" TargetMode="External"/><Relationship Id="rId1" Type="http://schemas.openxmlformats.org/officeDocument/2006/relationships/slideLayout" Target="../slideLayouts/slideLayout2.xml"/><Relationship Id="rId5" Type="http://schemas.openxmlformats.org/officeDocument/2006/relationships/hyperlink" Target="https://github.com/oracle/dbt-oracle/pull/15" TargetMode="External"/><Relationship Id="rId4" Type="http://schemas.openxmlformats.org/officeDocument/2006/relationships/hyperlink" Target="https://github.com/tidyverse/purrr/actions/runs/30678666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0AFA972-0F3D-5491-759E-9D53D8C070FC}"/>
              </a:ext>
            </a:extLst>
          </p:cNvPr>
          <p:cNvSpPr>
            <a:spLocks noGrp="1"/>
          </p:cNvSpPr>
          <p:nvPr>
            <p:ph type="ctrTitle"/>
          </p:nvPr>
        </p:nvSpPr>
        <p:spPr/>
        <p:txBody>
          <a:bodyPr>
            <a:normAutofit/>
          </a:bodyPr>
          <a:lstStyle/>
          <a:p>
            <a:r>
              <a:rPr lang="nb-NO" dirty="0" err="1"/>
              <a:t>Documentation</a:t>
            </a:r>
            <a:r>
              <a:rPr lang="nb-NO" dirty="0"/>
              <a:t>, </a:t>
            </a:r>
            <a:r>
              <a:rPr lang="nb-NO" dirty="0" err="1"/>
              <a:t>code</a:t>
            </a:r>
            <a:r>
              <a:rPr lang="nb-NO" dirty="0"/>
              <a:t> standards and </a:t>
            </a:r>
            <a:r>
              <a:rPr lang="nb-NO" dirty="0" err="1"/>
              <a:t>development</a:t>
            </a:r>
            <a:endParaRPr lang="nb-NO" dirty="0"/>
          </a:p>
        </p:txBody>
      </p:sp>
      <p:sp>
        <p:nvSpPr>
          <p:cNvPr id="3" name="Undertittel 2">
            <a:extLst>
              <a:ext uri="{FF2B5EF4-FFF2-40B4-BE49-F238E27FC236}">
                <a16:creationId xmlns:a16="http://schemas.microsoft.com/office/drawing/2014/main" id="{875B4781-9D54-D48D-4651-AB338ACE9775}"/>
              </a:ext>
            </a:extLst>
          </p:cNvPr>
          <p:cNvSpPr>
            <a:spLocks noGrp="1"/>
          </p:cNvSpPr>
          <p:nvPr>
            <p:ph type="subTitle" idx="1"/>
          </p:nvPr>
        </p:nvSpPr>
        <p:spPr/>
        <p:txBody>
          <a:bodyPr/>
          <a:lstStyle/>
          <a:p>
            <a:r>
              <a:rPr lang="nb-NO" dirty="0"/>
              <a:t>Ole-Petter Moe Hansen</a:t>
            </a:r>
          </a:p>
        </p:txBody>
      </p:sp>
    </p:spTree>
    <p:extLst>
      <p:ext uri="{BB962C8B-B14F-4D97-AF65-F5344CB8AC3E}">
        <p14:creationId xmlns:p14="http://schemas.microsoft.com/office/powerpoint/2010/main" val="303152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87D1B31-16D2-B3AA-BB07-739C01B49CD8}"/>
              </a:ext>
            </a:extLst>
          </p:cNvPr>
          <p:cNvSpPr>
            <a:spLocks noGrp="1"/>
          </p:cNvSpPr>
          <p:nvPr>
            <p:ph type="title"/>
          </p:nvPr>
        </p:nvSpPr>
        <p:spPr/>
        <p:txBody>
          <a:bodyPr/>
          <a:lstStyle/>
          <a:p>
            <a:r>
              <a:rPr lang="nb-NO" dirty="0" err="1"/>
              <a:t>Writing</a:t>
            </a:r>
            <a:r>
              <a:rPr lang="nb-NO" dirty="0"/>
              <a:t> </a:t>
            </a:r>
            <a:r>
              <a:rPr lang="nb-NO" dirty="0" err="1"/>
              <a:t>code</a:t>
            </a:r>
            <a:r>
              <a:rPr lang="nb-NO" dirty="0"/>
              <a:t> </a:t>
            </a:r>
            <a:r>
              <a:rPr lang="nb-NO" dirty="0" err="1"/>
              <a:t>according</a:t>
            </a:r>
            <a:r>
              <a:rPr lang="nb-NO" dirty="0"/>
              <a:t> to team standards</a:t>
            </a:r>
          </a:p>
        </p:txBody>
      </p:sp>
      <p:sp>
        <p:nvSpPr>
          <p:cNvPr id="3" name="Plassholder for innhold 2">
            <a:extLst>
              <a:ext uri="{FF2B5EF4-FFF2-40B4-BE49-F238E27FC236}">
                <a16:creationId xmlns:a16="http://schemas.microsoft.com/office/drawing/2014/main" id="{AA6F883B-E38D-5F51-FD50-68C6D9FB1DF1}"/>
              </a:ext>
            </a:extLst>
          </p:cNvPr>
          <p:cNvSpPr>
            <a:spLocks noGrp="1"/>
          </p:cNvSpPr>
          <p:nvPr>
            <p:ph idx="1"/>
          </p:nvPr>
        </p:nvSpPr>
        <p:spPr>
          <a:xfrm>
            <a:off x="838200" y="1825625"/>
            <a:ext cx="11157642" cy="4351338"/>
          </a:xfrm>
        </p:spPr>
        <p:txBody>
          <a:bodyPr>
            <a:normAutofit fontScale="92500" lnSpcReduction="10000"/>
          </a:bodyPr>
          <a:lstStyle/>
          <a:p>
            <a:r>
              <a:rPr lang="nb-NO" dirty="0" err="1"/>
              <a:t>There</a:t>
            </a:r>
            <a:r>
              <a:rPr lang="nb-NO" dirty="0"/>
              <a:t> </a:t>
            </a:r>
            <a:r>
              <a:rPr lang="nb-NO" dirty="0" err="1"/>
              <a:t>may</a:t>
            </a:r>
            <a:r>
              <a:rPr lang="nb-NO" dirty="0"/>
              <a:t> be a lot </a:t>
            </a:r>
            <a:r>
              <a:rPr lang="nb-NO" dirty="0" err="1"/>
              <a:t>of</a:t>
            </a:r>
            <a:r>
              <a:rPr lang="nb-NO" dirty="0"/>
              <a:t> </a:t>
            </a:r>
            <a:r>
              <a:rPr lang="nb-NO" dirty="0" err="1"/>
              <a:t>freedom</a:t>
            </a:r>
            <a:r>
              <a:rPr lang="nb-NO" dirty="0"/>
              <a:t> in terms </a:t>
            </a:r>
            <a:r>
              <a:rPr lang="nb-NO" dirty="0" err="1"/>
              <a:t>of</a:t>
            </a:r>
            <a:r>
              <a:rPr lang="nb-NO" dirty="0"/>
              <a:t> </a:t>
            </a:r>
            <a:r>
              <a:rPr lang="nb-NO" dirty="0" err="1"/>
              <a:t>writing</a:t>
            </a:r>
            <a:r>
              <a:rPr lang="nb-NO" dirty="0"/>
              <a:t> </a:t>
            </a:r>
            <a:r>
              <a:rPr lang="nb-NO" dirty="0" err="1"/>
              <a:t>code</a:t>
            </a:r>
            <a:r>
              <a:rPr lang="nb-NO" dirty="0"/>
              <a:t> </a:t>
            </a:r>
            <a:r>
              <a:rPr lang="nb-NO" dirty="0" err="1"/>
              <a:t>with</a:t>
            </a:r>
            <a:r>
              <a:rPr lang="nb-NO" dirty="0"/>
              <a:t> </a:t>
            </a:r>
            <a:r>
              <a:rPr lang="nb-NO" dirty="0" err="1"/>
              <a:t>similar</a:t>
            </a:r>
            <a:r>
              <a:rPr lang="nb-NO" dirty="0"/>
              <a:t> </a:t>
            </a:r>
            <a:r>
              <a:rPr lang="nb-NO" dirty="0" err="1"/>
              <a:t>functionality</a:t>
            </a:r>
            <a:r>
              <a:rPr lang="nb-NO" dirty="0"/>
              <a:t>. </a:t>
            </a:r>
            <a:r>
              <a:rPr lang="nb-NO" dirty="0" err="1"/>
              <a:t>Usually</a:t>
            </a:r>
            <a:r>
              <a:rPr lang="nb-NO" dirty="0"/>
              <a:t> </a:t>
            </a:r>
            <a:r>
              <a:rPr lang="nb-NO" dirty="0" err="1"/>
              <a:t>there</a:t>
            </a:r>
            <a:r>
              <a:rPr lang="nb-NO" dirty="0"/>
              <a:t> </a:t>
            </a:r>
            <a:r>
              <a:rPr lang="nb-NO" dirty="0" err="1"/>
              <a:t>are</a:t>
            </a:r>
            <a:r>
              <a:rPr lang="nb-NO" dirty="0"/>
              <a:t> multiple best </a:t>
            </a:r>
            <a:r>
              <a:rPr lang="nb-NO" dirty="0" err="1"/>
              <a:t>practices</a:t>
            </a:r>
            <a:r>
              <a:rPr lang="nb-NO" dirty="0"/>
              <a:t>.</a:t>
            </a:r>
          </a:p>
          <a:p>
            <a:r>
              <a:rPr lang="nb-NO" dirty="0" err="1"/>
              <a:t>Following</a:t>
            </a:r>
            <a:r>
              <a:rPr lang="nb-NO" dirty="0"/>
              <a:t> </a:t>
            </a:r>
            <a:r>
              <a:rPr lang="nb-NO" dirty="0" err="1"/>
              <a:t>the</a:t>
            </a:r>
            <a:r>
              <a:rPr lang="nb-NO" dirty="0"/>
              <a:t> </a:t>
            </a:r>
            <a:r>
              <a:rPr lang="nb-NO" dirty="0" err="1"/>
              <a:t>code</a:t>
            </a:r>
            <a:r>
              <a:rPr lang="nb-NO" dirty="0"/>
              <a:t> style standards </a:t>
            </a:r>
            <a:r>
              <a:rPr lang="nb-NO" dirty="0" err="1"/>
              <a:t>generally</a:t>
            </a:r>
            <a:r>
              <a:rPr lang="nb-NO" dirty="0"/>
              <a:t> </a:t>
            </a:r>
            <a:r>
              <a:rPr lang="nb-NO" dirty="0" err="1"/>
              <a:t>keeps</a:t>
            </a:r>
            <a:r>
              <a:rPr lang="nb-NO" dirty="0"/>
              <a:t> </a:t>
            </a:r>
            <a:r>
              <a:rPr lang="nb-NO" dirty="0" err="1"/>
              <a:t>your</a:t>
            </a:r>
            <a:r>
              <a:rPr lang="nb-NO" dirty="0"/>
              <a:t> </a:t>
            </a:r>
            <a:r>
              <a:rPr lang="nb-NO" dirty="0" err="1"/>
              <a:t>code</a:t>
            </a:r>
            <a:r>
              <a:rPr lang="nb-NO" dirty="0"/>
              <a:t> more </a:t>
            </a:r>
            <a:r>
              <a:rPr lang="nb-NO" dirty="0" err="1"/>
              <a:t>organized</a:t>
            </a:r>
            <a:r>
              <a:rPr lang="nb-NO" dirty="0"/>
              <a:t>, makes it </a:t>
            </a:r>
            <a:r>
              <a:rPr lang="nb-NO" dirty="0" err="1"/>
              <a:t>easier</a:t>
            </a:r>
            <a:r>
              <a:rPr lang="nb-NO" dirty="0"/>
              <a:t> to spot </a:t>
            </a:r>
            <a:r>
              <a:rPr lang="nb-NO" dirty="0" err="1"/>
              <a:t>bugs</a:t>
            </a:r>
            <a:r>
              <a:rPr lang="nb-NO" dirty="0"/>
              <a:t>, and makes it </a:t>
            </a:r>
            <a:r>
              <a:rPr lang="nb-NO" dirty="0" err="1"/>
              <a:t>easier</a:t>
            </a:r>
            <a:r>
              <a:rPr lang="nb-NO" dirty="0"/>
              <a:t> to </a:t>
            </a:r>
            <a:r>
              <a:rPr lang="nb-NO" dirty="0" err="1"/>
              <a:t>read</a:t>
            </a:r>
            <a:r>
              <a:rPr lang="nb-NO" dirty="0"/>
              <a:t>. </a:t>
            </a:r>
          </a:p>
          <a:p>
            <a:r>
              <a:rPr lang="nb-NO" dirty="0">
                <a:hlinkClick r:id="rId2"/>
              </a:rPr>
              <a:t>The </a:t>
            </a:r>
            <a:r>
              <a:rPr lang="nb-NO" dirty="0" err="1">
                <a:hlinkClick r:id="rId2"/>
              </a:rPr>
              <a:t>Tidyverse</a:t>
            </a:r>
            <a:r>
              <a:rPr lang="nb-NO" dirty="0">
                <a:hlinkClick r:id="rId2"/>
              </a:rPr>
              <a:t> style guide </a:t>
            </a:r>
            <a:r>
              <a:rPr lang="nb-NO" dirty="0"/>
              <a:t>is a </a:t>
            </a:r>
            <a:r>
              <a:rPr lang="nb-NO" i="1" dirty="0" err="1"/>
              <a:t>great</a:t>
            </a:r>
            <a:r>
              <a:rPr lang="nb-NO" dirty="0"/>
              <a:t> </a:t>
            </a:r>
            <a:r>
              <a:rPr lang="nb-NO" dirty="0" err="1"/>
              <a:t>place</a:t>
            </a:r>
            <a:r>
              <a:rPr lang="nb-NO" dirty="0"/>
              <a:t> to start. </a:t>
            </a:r>
            <a:r>
              <a:rPr lang="nb-NO" dirty="0" err="1"/>
              <a:t>Please</a:t>
            </a:r>
            <a:r>
              <a:rPr lang="nb-NO" dirty="0"/>
              <a:t> </a:t>
            </a:r>
            <a:r>
              <a:rPr lang="nb-NO" dirty="0" err="1"/>
              <a:t>read</a:t>
            </a:r>
            <a:r>
              <a:rPr lang="nb-NO" dirty="0"/>
              <a:t> </a:t>
            </a:r>
            <a:r>
              <a:rPr lang="nb-NO" dirty="0" err="1"/>
              <a:t>through</a:t>
            </a:r>
            <a:r>
              <a:rPr lang="nb-NO" dirty="0"/>
              <a:t> </a:t>
            </a:r>
            <a:r>
              <a:rPr lang="nb-NO" dirty="0" err="1"/>
              <a:t>it!</a:t>
            </a:r>
            <a:r>
              <a:rPr lang="nb-NO" dirty="0"/>
              <a:t> </a:t>
            </a:r>
          </a:p>
          <a:p>
            <a:r>
              <a:rPr lang="nb-NO" dirty="0" err="1"/>
              <a:t>You</a:t>
            </a:r>
            <a:r>
              <a:rPr lang="nb-NO" dirty="0"/>
              <a:t> </a:t>
            </a:r>
            <a:r>
              <a:rPr lang="nb-NO" dirty="0" err="1"/>
              <a:t>can</a:t>
            </a:r>
            <a:r>
              <a:rPr lang="nb-NO" dirty="0"/>
              <a:t> </a:t>
            </a:r>
            <a:r>
              <a:rPr lang="nb-NO" dirty="0" err="1"/>
              <a:t>install</a:t>
            </a:r>
            <a:r>
              <a:rPr lang="nb-NO" dirty="0"/>
              <a:t> </a:t>
            </a:r>
            <a:r>
              <a:rPr lang="nb-NO" dirty="0">
                <a:hlinkClick r:id="rId3"/>
              </a:rPr>
              <a:t>styler</a:t>
            </a:r>
            <a:r>
              <a:rPr lang="nb-NO" dirty="0"/>
              <a:t> as an </a:t>
            </a:r>
            <a:r>
              <a:rPr lang="nb-NO" dirty="0" err="1"/>
              <a:t>add</a:t>
            </a:r>
            <a:r>
              <a:rPr lang="nb-NO" dirty="0"/>
              <a:t>-in to </a:t>
            </a:r>
            <a:r>
              <a:rPr lang="nb-NO" dirty="0" err="1"/>
              <a:t>Rstudio</a:t>
            </a:r>
            <a:r>
              <a:rPr lang="nb-NO" dirty="0"/>
              <a:t>, </a:t>
            </a:r>
            <a:r>
              <a:rPr lang="nb-NO" dirty="0" err="1"/>
              <a:t>linting</a:t>
            </a:r>
            <a:r>
              <a:rPr lang="nb-NO" dirty="0"/>
              <a:t> </a:t>
            </a:r>
            <a:r>
              <a:rPr lang="nb-NO" dirty="0" err="1"/>
              <a:t>your</a:t>
            </a:r>
            <a:r>
              <a:rPr lang="nb-NO" dirty="0"/>
              <a:t> </a:t>
            </a:r>
            <a:r>
              <a:rPr lang="nb-NO" dirty="0" err="1"/>
              <a:t>code</a:t>
            </a:r>
            <a:r>
              <a:rPr lang="nb-NO" dirty="0"/>
              <a:t> as </a:t>
            </a:r>
            <a:r>
              <a:rPr lang="nb-NO" dirty="0" err="1"/>
              <a:t>you</a:t>
            </a:r>
            <a:r>
              <a:rPr lang="nb-NO" dirty="0"/>
              <a:t> </a:t>
            </a:r>
            <a:r>
              <a:rPr lang="nb-NO" dirty="0" err="1"/>
              <a:t>write</a:t>
            </a:r>
            <a:r>
              <a:rPr lang="nb-NO" dirty="0"/>
              <a:t>. </a:t>
            </a:r>
          </a:p>
          <a:p>
            <a:r>
              <a:rPr lang="nb-NO" dirty="0">
                <a:hlinkClick r:id="rId4"/>
              </a:rPr>
              <a:t>lintr</a:t>
            </a:r>
            <a:r>
              <a:rPr lang="nb-NO" dirty="0"/>
              <a:t> </a:t>
            </a:r>
            <a:r>
              <a:rPr lang="nb-NO" dirty="0" err="1"/>
              <a:t>provides</a:t>
            </a:r>
            <a:r>
              <a:rPr lang="nb-NO" dirty="0"/>
              <a:t> tests for a file or a </a:t>
            </a:r>
            <a:r>
              <a:rPr lang="nb-NO" dirty="0" err="1"/>
              <a:t>project</a:t>
            </a:r>
            <a:r>
              <a:rPr lang="nb-NO" dirty="0"/>
              <a:t> for </a:t>
            </a:r>
            <a:r>
              <a:rPr lang="nb-NO" dirty="0" err="1"/>
              <a:t>adherence</a:t>
            </a:r>
            <a:r>
              <a:rPr lang="nb-NO" dirty="0"/>
              <a:t> to a </a:t>
            </a:r>
            <a:r>
              <a:rPr lang="nb-NO" dirty="0" err="1"/>
              <a:t>code</a:t>
            </a:r>
            <a:r>
              <a:rPr lang="nb-NO" dirty="0"/>
              <a:t> standard, and </a:t>
            </a:r>
            <a:r>
              <a:rPr lang="nb-NO" dirty="0" err="1"/>
              <a:t>prints</a:t>
            </a:r>
            <a:r>
              <a:rPr lang="nb-NO" dirty="0"/>
              <a:t> </a:t>
            </a:r>
            <a:r>
              <a:rPr lang="nb-NO" dirty="0" err="1"/>
              <a:t>out</a:t>
            </a:r>
            <a:r>
              <a:rPr lang="nb-NO" dirty="0"/>
              <a:t> </a:t>
            </a:r>
            <a:r>
              <a:rPr lang="nb-NO" dirty="0" err="1"/>
              <a:t>what</a:t>
            </a:r>
            <a:r>
              <a:rPr lang="nb-NO" dirty="0"/>
              <a:t> </a:t>
            </a:r>
            <a:r>
              <a:rPr lang="nb-NO" dirty="0" err="1"/>
              <a:t>should</a:t>
            </a:r>
            <a:r>
              <a:rPr lang="nb-NO" dirty="0"/>
              <a:t> be </a:t>
            </a:r>
            <a:r>
              <a:rPr lang="nb-NO" dirty="0" err="1"/>
              <a:t>fixed</a:t>
            </a:r>
            <a:r>
              <a:rPr lang="nb-NO" dirty="0"/>
              <a:t>. </a:t>
            </a:r>
          </a:p>
          <a:p>
            <a:pPr marL="0" indent="0">
              <a:buNone/>
            </a:pPr>
            <a:r>
              <a:rPr lang="nb-NO" dirty="0"/>
              <a:t>(In </a:t>
            </a:r>
            <a:r>
              <a:rPr lang="nb-NO" dirty="0" err="1"/>
              <a:t>Tryg</a:t>
            </a:r>
            <a:r>
              <a:rPr lang="nb-NO" dirty="0"/>
              <a:t>, </a:t>
            </a:r>
            <a:r>
              <a:rPr lang="nb-NO" dirty="0" err="1"/>
              <a:t>we</a:t>
            </a:r>
            <a:r>
              <a:rPr lang="nb-NO" dirty="0"/>
              <a:t> auto-format </a:t>
            </a:r>
            <a:r>
              <a:rPr lang="nb-NO" dirty="0" err="1"/>
              <a:t>code</a:t>
            </a:r>
            <a:r>
              <a:rPr lang="nb-NO" dirty="0"/>
              <a:t> </a:t>
            </a:r>
            <a:r>
              <a:rPr lang="nb-NO" dirty="0" err="1"/>
              <a:t>on</a:t>
            </a:r>
            <a:r>
              <a:rPr lang="nb-NO" dirty="0"/>
              <a:t> </a:t>
            </a:r>
            <a:r>
              <a:rPr lang="nb-NO" dirty="0" err="1"/>
              <a:t>commits</a:t>
            </a:r>
            <a:r>
              <a:rPr lang="nb-NO" dirty="0"/>
              <a:t>, </a:t>
            </a:r>
            <a:r>
              <a:rPr lang="nb-NO" dirty="0" err="1"/>
              <a:t>using</a:t>
            </a:r>
            <a:r>
              <a:rPr lang="nb-NO" dirty="0"/>
              <a:t> </a:t>
            </a:r>
            <a:r>
              <a:rPr lang="nb-NO" dirty="0" err="1"/>
              <a:t>similar</a:t>
            </a:r>
            <a:r>
              <a:rPr lang="nb-NO" dirty="0"/>
              <a:t> </a:t>
            </a:r>
            <a:r>
              <a:rPr lang="nb-NO" dirty="0" err="1"/>
              <a:t>linter-tools</a:t>
            </a:r>
            <a:r>
              <a:rPr lang="nb-NO" dirty="0"/>
              <a:t> for </a:t>
            </a:r>
            <a:r>
              <a:rPr lang="nb-NO" dirty="0" err="1"/>
              <a:t>various</a:t>
            </a:r>
            <a:r>
              <a:rPr lang="nb-NO" dirty="0"/>
              <a:t> </a:t>
            </a:r>
            <a:r>
              <a:rPr lang="nb-NO" dirty="0" err="1"/>
              <a:t>languages</a:t>
            </a:r>
            <a:r>
              <a:rPr lang="nb-NO" dirty="0"/>
              <a:t>. </a:t>
            </a:r>
            <a:r>
              <a:rPr lang="nb-NO" dirty="0" err="1"/>
              <a:t>Further</a:t>
            </a:r>
            <a:r>
              <a:rPr lang="nb-NO" dirty="0"/>
              <a:t>, tests </a:t>
            </a:r>
            <a:r>
              <a:rPr lang="nb-NO" dirty="0" err="1"/>
              <a:t>of</a:t>
            </a:r>
            <a:r>
              <a:rPr lang="nb-NO" dirty="0"/>
              <a:t> </a:t>
            </a:r>
            <a:r>
              <a:rPr lang="nb-NO" dirty="0" err="1"/>
              <a:t>code</a:t>
            </a:r>
            <a:r>
              <a:rPr lang="nb-NO" dirty="0"/>
              <a:t> in </a:t>
            </a:r>
            <a:r>
              <a:rPr lang="nb-NO" dirty="0" err="1"/>
              <a:t>repository</a:t>
            </a:r>
            <a:r>
              <a:rPr lang="nb-NO" dirty="0"/>
              <a:t> for </a:t>
            </a:r>
            <a:r>
              <a:rPr lang="nb-NO" dirty="0" err="1"/>
              <a:t>adherence</a:t>
            </a:r>
            <a:r>
              <a:rPr lang="nb-NO" dirty="0"/>
              <a:t> to standards. See e.g. GitHub </a:t>
            </a:r>
            <a:r>
              <a:rPr lang="nb-NO" dirty="0" err="1"/>
              <a:t>Actions</a:t>
            </a:r>
            <a:r>
              <a:rPr lang="nb-NO" dirty="0"/>
              <a:t>.)</a:t>
            </a:r>
          </a:p>
          <a:p>
            <a:endParaRPr lang="nb-NO" dirty="0"/>
          </a:p>
          <a:p>
            <a:pPr marL="0" indent="0">
              <a:buNone/>
            </a:pPr>
            <a:endParaRPr lang="nb-NO" dirty="0"/>
          </a:p>
          <a:p>
            <a:pPr marL="0" indent="0">
              <a:buNone/>
            </a:pPr>
            <a:endParaRPr lang="nb-NO" dirty="0"/>
          </a:p>
          <a:p>
            <a:endParaRPr lang="nb-NO" dirty="0"/>
          </a:p>
        </p:txBody>
      </p:sp>
    </p:spTree>
    <p:extLst>
      <p:ext uri="{BB962C8B-B14F-4D97-AF65-F5344CB8AC3E}">
        <p14:creationId xmlns:p14="http://schemas.microsoft.com/office/powerpoint/2010/main" val="403328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7B220DB-43A6-4E39-CA2A-FC5D5C60E053}"/>
              </a:ext>
            </a:extLst>
          </p:cNvPr>
          <p:cNvSpPr>
            <a:spLocks noGrp="1"/>
          </p:cNvSpPr>
          <p:nvPr>
            <p:ph type="title"/>
          </p:nvPr>
        </p:nvSpPr>
        <p:spPr/>
        <p:txBody>
          <a:bodyPr/>
          <a:lstStyle/>
          <a:p>
            <a:r>
              <a:rPr lang="nb-NO" dirty="0"/>
              <a:t>Code </a:t>
            </a:r>
            <a:r>
              <a:rPr lang="nb-NO" dirty="0" err="1"/>
              <a:t>documentation</a:t>
            </a:r>
            <a:endParaRPr lang="nb-NO" dirty="0"/>
          </a:p>
        </p:txBody>
      </p:sp>
      <p:sp>
        <p:nvSpPr>
          <p:cNvPr id="3" name="Plassholder for innhold 2">
            <a:extLst>
              <a:ext uri="{FF2B5EF4-FFF2-40B4-BE49-F238E27FC236}">
                <a16:creationId xmlns:a16="http://schemas.microsoft.com/office/drawing/2014/main" id="{2127FD53-5516-2470-68FC-6F6E748B2D8D}"/>
              </a:ext>
            </a:extLst>
          </p:cNvPr>
          <p:cNvSpPr>
            <a:spLocks noGrp="1"/>
          </p:cNvSpPr>
          <p:nvPr>
            <p:ph idx="1"/>
          </p:nvPr>
        </p:nvSpPr>
        <p:spPr/>
        <p:txBody>
          <a:bodyPr>
            <a:normAutofit fontScale="77500" lnSpcReduction="20000"/>
          </a:bodyPr>
          <a:lstStyle/>
          <a:p>
            <a:pPr marL="0" indent="0">
              <a:buNone/>
            </a:pPr>
            <a:r>
              <a:rPr lang="nb-NO" dirty="0"/>
              <a:t>Depends </a:t>
            </a:r>
            <a:r>
              <a:rPr lang="nb-NO" dirty="0" err="1"/>
              <a:t>on</a:t>
            </a:r>
            <a:r>
              <a:rPr lang="nb-NO" dirty="0"/>
              <a:t> </a:t>
            </a:r>
            <a:r>
              <a:rPr lang="nb-NO" dirty="0" err="1"/>
              <a:t>the</a:t>
            </a:r>
            <a:r>
              <a:rPr lang="nb-NO" dirty="0"/>
              <a:t> </a:t>
            </a:r>
            <a:r>
              <a:rPr lang="nb-NO" dirty="0" err="1"/>
              <a:t>audience</a:t>
            </a:r>
            <a:r>
              <a:rPr lang="nb-NO" dirty="0"/>
              <a:t>:</a:t>
            </a:r>
          </a:p>
          <a:p>
            <a:r>
              <a:rPr lang="nb-NO" dirty="0"/>
              <a:t>For </a:t>
            </a:r>
            <a:r>
              <a:rPr lang="nb-NO" dirty="0" err="1"/>
              <a:t>users</a:t>
            </a:r>
            <a:r>
              <a:rPr lang="nb-NO" dirty="0"/>
              <a:t> </a:t>
            </a:r>
            <a:r>
              <a:rPr lang="nb-NO" dirty="0" err="1"/>
              <a:t>of</a:t>
            </a:r>
            <a:r>
              <a:rPr lang="nb-NO" dirty="0"/>
              <a:t> a </a:t>
            </a:r>
            <a:r>
              <a:rPr lang="nb-NO" dirty="0" err="1"/>
              <a:t>package</a:t>
            </a:r>
            <a:r>
              <a:rPr lang="nb-NO" dirty="0"/>
              <a:t>/</a:t>
            </a:r>
            <a:r>
              <a:rPr lang="nb-NO" dirty="0" err="1"/>
              <a:t>function</a:t>
            </a:r>
            <a:r>
              <a:rPr lang="nb-NO" dirty="0"/>
              <a:t>:</a:t>
            </a:r>
          </a:p>
          <a:p>
            <a:pPr lvl="1"/>
            <a:r>
              <a:rPr lang="nb-NO" dirty="0" err="1"/>
              <a:t>What</a:t>
            </a:r>
            <a:r>
              <a:rPr lang="nb-NO" dirty="0"/>
              <a:t> is </a:t>
            </a:r>
            <a:r>
              <a:rPr lang="nb-NO" dirty="0" err="1"/>
              <a:t>the</a:t>
            </a:r>
            <a:r>
              <a:rPr lang="nb-NO" dirty="0"/>
              <a:t> purpose </a:t>
            </a:r>
            <a:r>
              <a:rPr lang="nb-NO" dirty="0" err="1"/>
              <a:t>of</a:t>
            </a:r>
            <a:r>
              <a:rPr lang="nb-NO" dirty="0"/>
              <a:t> </a:t>
            </a:r>
            <a:r>
              <a:rPr lang="nb-NO" dirty="0" err="1"/>
              <a:t>the</a:t>
            </a:r>
            <a:r>
              <a:rPr lang="nb-NO" dirty="0"/>
              <a:t> </a:t>
            </a:r>
            <a:r>
              <a:rPr lang="nb-NO" dirty="0" err="1"/>
              <a:t>function</a:t>
            </a:r>
            <a:r>
              <a:rPr lang="nb-NO" dirty="0"/>
              <a:t>, arguments, </a:t>
            </a:r>
            <a:r>
              <a:rPr lang="nb-NO" dirty="0" err="1"/>
              <a:t>what</a:t>
            </a:r>
            <a:r>
              <a:rPr lang="nb-NO" dirty="0"/>
              <a:t> is </a:t>
            </a:r>
            <a:r>
              <a:rPr lang="nb-NO" dirty="0" err="1"/>
              <a:t>returned</a:t>
            </a:r>
            <a:r>
              <a:rPr lang="nb-NO" dirty="0"/>
              <a:t>. See </a:t>
            </a:r>
            <a:r>
              <a:rPr lang="nb-NO" dirty="0">
                <a:latin typeface="Consolas" panose="020B0609020204030204" pitchFamily="49" charset="0"/>
              </a:rPr>
              <a:t>?</a:t>
            </a:r>
            <a:r>
              <a:rPr lang="nb-NO" dirty="0" err="1">
                <a:latin typeface="Consolas" panose="020B0609020204030204" pitchFamily="49" charset="0"/>
              </a:rPr>
              <a:t>mean</a:t>
            </a:r>
            <a:r>
              <a:rPr lang="nb-NO" dirty="0"/>
              <a:t> for a </a:t>
            </a:r>
            <a:r>
              <a:rPr lang="nb-NO" dirty="0" err="1"/>
              <a:t>good</a:t>
            </a:r>
            <a:r>
              <a:rPr lang="nb-NO" dirty="0"/>
              <a:t> </a:t>
            </a:r>
            <a:r>
              <a:rPr lang="nb-NO" dirty="0" err="1"/>
              <a:t>example</a:t>
            </a:r>
            <a:r>
              <a:rPr lang="nb-NO" dirty="0"/>
              <a:t>.</a:t>
            </a:r>
          </a:p>
          <a:p>
            <a:pPr lvl="1"/>
            <a:r>
              <a:rPr lang="nb-NO" dirty="0"/>
              <a:t>See </a:t>
            </a:r>
            <a:r>
              <a:rPr lang="nb-NO" dirty="0">
                <a:hlinkClick r:id="rId2"/>
              </a:rPr>
              <a:t>here</a:t>
            </a:r>
            <a:r>
              <a:rPr lang="nb-NO" dirty="0"/>
              <a:t> for </a:t>
            </a:r>
            <a:r>
              <a:rPr lang="nb-NO" dirty="0" err="1"/>
              <a:t>great</a:t>
            </a:r>
            <a:r>
              <a:rPr lang="nb-NO" dirty="0"/>
              <a:t> </a:t>
            </a:r>
            <a:r>
              <a:rPr lang="nb-NO" dirty="0" err="1"/>
              <a:t>packages</a:t>
            </a:r>
            <a:r>
              <a:rPr lang="nb-NO" dirty="0"/>
              <a:t> for </a:t>
            </a:r>
            <a:r>
              <a:rPr lang="nb-NO" dirty="0" err="1"/>
              <a:t>writing</a:t>
            </a:r>
            <a:r>
              <a:rPr lang="nb-NO" dirty="0"/>
              <a:t> </a:t>
            </a:r>
            <a:r>
              <a:rPr lang="nb-NO" dirty="0" err="1"/>
              <a:t>documentation</a:t>
            </a:r>
            <a:r>
              <a:rPr lang="nb-NO" dirty="0"/>
              <a:t> </a:t>
            </a:r>
            <a:r>
              <a:rPr lang="nb-NO" dirty="0" err="1"/>
              <a:t>of</a:t>
            </a:r>
            <a:r>
              <a:rPr lang="nb-NO" dirty="0"/>
              <a:t> </a:t>
            </a:r>
            <a:r>
              <a:rPr lang="nb-NO" dirty="0" err="1"/>
              <a:t>functions</a:t>
            </a:r>
            <a:r>
              <a:rPr lang="nb-NO" dirty="0"/>
              <a:t>. </a:t>
            </a:r>
          </a:p>
          <a:p>
            <a:r>
              <a:rPr lang="nb-NO" dirty="0"/>
              <a:t>For </a:t>
            </a:r>
            <a:r>
              <a:rPr lang="nb-NO" dirty="0" err="1"/>
              <a:t>developers</a:t>
            </a:r>
            <a:r>
              <a:rPr lang="nb-NO" dirty="0"/>
              <a:t>: </a:t>
            </a:r>
          </a:p>
          <a:p>
            <a:pPr lvl="1"/>
            <a:r>
              <a:rPr lang="nb-NO" dirty="0" err="1"/>
              <a:t>Assume</a:t>
            </a:r>
            <a:r>
              <a:rPr lang="nb-NO" dirty="0"/>
              <a:t> </a:t>
            </a:r>
            <a:r>
              <a:rPr lang="nb-NO" dirty="0" err="1"/>
              <a:t>that</a:t>
            </a:r>
            <a:r>
              <a:rPr lang="nb-NO" dirty="0"/>
              <a:t> </a:t>
            </a:r>
            <a:r>
              <a:rPr lang="nb-NO" dirty="0" err="1"/>
              <a:t>readers</a:t>
            </a:r>
            <a:r>
              <a:rPr lang="nb-NO" dirty="0"/>
              <a:t> </a:t>
            </a:r>
            <a:r>
              <a:rPr lang="nb-NO" dirty="0" err="1"/>
              <a:t>know</a:t>
            </a:r>
            <a:r>
              <a:rPr lang="nb-NO" dirty="0"/>
              <a:t> </a:t>
            </a:r>
            <a:r>
              <a:rPr lang="nb-NO" dirty="0" err="1"/>
              <a:t>how</a:t>
            </a:r>
            <a:r>
              <a:rPr lang="nb-NO" dirty="0"/>
              <a:t> to </a:t>
            </a:r>
            <a:r>
              <a:rPr lang="nb-NO" dirty="0" err="1"/>
              <a:t>write</a:t>
            </a:r>
            <a:r>
              <a:rPr lang="nb-NO" dirty="0"/>
              <a:t> R. </a:t>
            </a:r>
          </a:p>
          <a:p>
            <a:pPr lvl="1"/>
            <a:r>
              <a:rPr lang="nb-NO" i="1" dirty="0"/>
              <a:t>Do not</a:t>
            </a:r>
            <a:r>
              <a:rPr lang="nb-NO" dirty="0"/>
              <a:t> </a:t>
            </a:r>
            <a:r>
              <a:rPr lang="nb-NO" dirty="0" err="1"/>
              <a:t>assume</a:t>
            </a:r>
            <a:r>
              <a:rPr lang="nb-NO" dirty="0"/>
              <a:t> </a:t>
            </a:r>
            <a:r>
              <a:rPr lang="nb-NO" dirty="0" err="1"/>
              <a:t>readers</a:t>
            </a:r>
            <a:r>
              <a:rPr lang="nb-NO" dirty="0"/>
              <a:t> </a:t>
            </a:r>
            <a:r>
              <a:rPr lang="nb-NO" dirty="0" err="1"/>
              <a:t>know</a:t>
            </a:r>
            <a:r>
              <a:rPr lang="nb-NO" dirty="0"/>
              <a:t> </a:t>
            </a:r>
            <a:r>
              <a:rPr lang="nb-NO" i="1" dirty="0" err="1"/>
              <a:t>why</a:t>
            </a:r>
            <a:r>
              <a:rPr lang="nb-NO" dirty="0"/>
              <a:t> </a:t>
            </a:r>
            <a:r>
              <a:rPr lang="nb-NO" dirty="0" err="1"/>
              <a:t>you</a:t>
            </a:r>
            <a:r>
              <a:rPr lang="nb-NO" dirty="0"/>
              <a:t> </a:t>
            </a:r>
            <a:r>
              <a:rPr lang="nb-NO" dirty="0" err="1"/>
              <a:t>are</a:t>
            </a:r>
            <a:r>
              <a:rPr lang="nb-NO" dirty="0"/>
              <a:t> </a:t>
            </a:r>
            <a:r>
              <a:rPr lang="nb-NO" dirty="0" err="1"/>
              <a:t>writing</a:t>
            </a:r>
            <a:r>
              <a:rPr lang="nb-NO" dirty="0"/>
              <a:t> </a:t>
            </a:r>
            <a:r>
              <a:rPr lang="nb-NO" dirty="0" err="1"/>
              <a:t>things</a:t>
            </a:r>
            <a:r>
              <a:rPr lang="nb-NO" dirty="0"/>
              <a:t>. Write </a:t>
            </a:r>
            <a:r>
              <a:rPr lang="nb-NO" dirty="0" err="1"/>
              <a:t>explicitly</a:t>
            </a:r>
            <a:r>
              <a:rPr lang="nb-NO" dirty="0"/>
              <a:t> </a:t>
            </a:r>
            <a:r>
              <a:rPr lang="nb-NO" dirty="0" err="1"/>
              <a:t>the</a:t>
            </a:r>
            <a:r>
              <a:rPr lang="nb-NO" dirty="0"/>
              <a:t> purpose </a:t>
            </a:r>
            <a:r>
              <a:rPr lang="nb-NO" dirty="0" err="1"/>
              <a:t>of</a:t>
            </a:r>
            <a:r>
              <a:rPr lang="nb-NO" dirty="0"/>
              <a:t> </a:t>
            </a:r>
            <a:r>
              <a:rPr lang="nb-NO" dirty="0" err="1"/>
              <a:t>your</a:t>
            </a:r>
            <a:r>
              <a:rPr lang="nb-NO" dirty="0"/>
              <a:t> </a:t>
            </a:r>
            <a:r>
              <a:rPr lang="nb-NO" dirty="0" err="1"/>
              <a:t>code</a:t>
            </a:r>
            <a:r>
              <a:rPr lang="nb-NO" dirty="0"/>
              <a:t>. </a:t>
            </a:r>
          </a:p>
          <a:p>
            <a:pPr lvl="1"/>
            <a:r>
              <a:rPr lang="nb-NO" dirty="0" err="1"/>
              <a:t>Comments</a:t>
            </a:r>
            <a:r>
              <a:rPr lang="nb-NO" dirty="0"/>
              <a:t> </a:t>
            </a:r>
            <a:r>
              <a:rPr lang="nb-NO" dirty="0" err="1"/>
              <a:t>particularly</a:t>
            </a:r>
            <a:r>
              <a:rPr lang="nb-NO" dirty="0"/>
              <a:t> for «tricks» </a:t>
            </a:r>
            <a:r>
              <a:rPr lang="nb-NO" dirty="0" err="1"/>
              <a:t>that</a:t>
            </a:r>
            <a:r>
              <a:rPr lang="nb-NO" dirty="0"/>
              <a:t> </a:t>
            </a:r>
            <a:r>
              <a:rPr lang="nb-NO" dirty="0" err="1"/>
              <a:t>are</a:t>
            </a:r>
            <a:r>
              <a:rPr lang="nb-NO" dirty="0"/>
              <a:t> not </a:t>
            </a:r>
            <a:r>
              <a:rPr lang="nb-NO" dirty="0" err="1"/>
              <a:t>entirely</a:t>
            </a:r>
            <a:r>
              <a:rPr lang="nb-NO" dirty="0"/>
              <a:t> </a:t>
            </a:r>
            <a:r>
              <a:rPr lang="nb-NO" dirty="0" err="1"/>
              <a:t>obvious</a:t>
            </a:r>
            <a:r>
              <a:rPr lang="nb-NO" dirty="0"/>
              <a:t>. </a:t>
            </a:r>
          </a:p>
          <a:p>
            <a:pPr lvl="1"/>
            <a:endParaRPr lang="nb-NO" dirty="0"/>
          </a:p>
          <a:p>
            <a:pPr marL="0" indent="0">
              <a:buNone/>
            </a:pPr>
            <a:r>
              <a:rPr lang="nb-NO" dirty="0"/>
              <a:t>It is hard to </a:t>
            </a:r>
            <a:r>
              <a:rPr lang="nb-NO" dirty="0" err="1"/>
              <a:t>know</a:t>
            </a:r>
            <a:r>
              <a:rPr lang="nb-NO" dirty="0"/>
              <a:t> </a:t>
            </a:r>
            <a:r>
              <a:rPr lang="nb-NO" dirty="0" err="1"/>
              <a:t>what</a:t>
            </a:r>
            <a:r>
              <a:rPr lang="nb-NO" dirty="0"/>
              <a:t> </a:t>
            </a:r>
            <a:r>
              <a:rPr lang="nb-NO" dirty="0" err="1"/>
              <a:t>you</a:t>
            </a:r>
            <a:r>
              <a:rPr lang="nb-NO" dirty="0"/>
              <a:t> </a:t>
            </a:r>
            <a:r>
              <a:rPr lang="nb-NO" dirty="0" err="1"/>
              <a:t>should</a:t>
            </a:r>
            <a:r>
              <a:rPr lang="nb-NO" dirty="0"/>
              <a:t> </a:t>
            </a:r>
            <a:r>
              <a:rPr lang="nb-NO" dirty="0" err="1"/>
              <a:t>document</a:t>
            </a:r>
            <a:r>
              <a:rPr lang="nb-NO" dirty="0"/>
              <a:t>. Peer </a:t>
            </a:r>
            <a:r>
              <a:rPr lang="nb-NO" dirty="0" err="1"/>
              <a:t>review</a:t>
            </a:r>
            <a:r>
              <a:rPr lang="nb-NO" dirty="0"/>
              <a:t> is </a:t>
            </a:r>
            <a:r>
              <a:rPr lang="nb-NO" dirty="0" err="1"/>
              <a:t>the</a:t>
            </a:r>
            <a:r>
              <a:rPr lang="nb-NO" dirty="0"/>
              <a:t> best </a:t>
            </a:r>
            <a:r>
              <a:rPr lang="nb-NO" dirty="0" err="1"/>
              <a:t>way</a:t>
            </a:r>
            <a:r>
              <a:rPr lang="nb-NO" dirty="0"/>
              <a:t> to </a:t>
            </a:r>
            <a:r>
              <a:rPr lang="nb-NO" dirty="0" err="1"/>
              <a:t>adjust</a:t>
            </a:r>
            <a:r>
              <a:rPr lang="nb-NO" dirty="0"/>
              <a:t> </a:t>
            </a:r>
            <a:r>
              <a:rPr lang="nb-NO" dirty="0" err="1"/>
              <a:t>the</a:t>
            </a:r>
            <a:r>
              <a:rPr lang="nb-NO" dirty="0"/>
              <a:t> </a:t>
            </a:r>
            <a:r>
              <a:rPr lang="nb-NO" dirty="0" err="1"/>
              <a:t>level</a:t>
            </a:r>
            <a:r>
              <a:rPr lang="nb-NO" dirty="0"/>
              <a:t> </a:t>
            </a:r>
            <a:r>
              <a:rPr lang="nb-NO" dirty="0" err="1"/>
              <a:t>of</a:t>
            </a:r>
            <a:r>
              <a:rPr lang="nb-NO" dirty="0"/>
              <a:t> </a:t>
            </a:r>
            <a:r>
              <a:rPr lang="nb-NO" dirty="0" err="1"/>
              <a:t>documentation</a:t>
            </a:r>
            <a:r>
              <a:rPr lang="nb-NO" dirty="0"/>
              <a:t>. </a:t>
            </a:r>
          </a:p>
          <a:p>
            <a:pPr marL="0" indent="0">
              <a:buNone/>
            </a:pPr>
            <a:endParaRPr lang="nb-NO" dirty="0"/>
          </a:p>
          <a:p>
            <a:pPr marL="0" indent="0">
              <a:buNone/>
            </a:pPr>
            <a:r>
              <a:rPr lang="nb-NO" dirty="0" err="1"/>
              <a:t>Remember</a:t>
            </a:r>
            <a:r>
              <a:rPr lang="nb-NO" dirty="0"/>
              <a:t> </a:t>
            </a:r>
            <a:r>
              <a:rPr lang="nb-NO" dirty="0" err="1"/>
              <a:t>that</a:t>
            </a:r>
            <a:r>
              <a:rPr lang="nb-NO" dirty="0"/>
              <a:t> </a:t>
            </a:r>
            <a:r>
              <a:rPr lang="nb-NO" dirty="0" err="1"/>
              <a:t>structure</a:t>
            </a:r>
            <a:r>
              <a:rPr lang="nb-NO" dirty="0"/>
              <a:t>, style and </a:t>
            </a:r>
            <a:r>
              <a:rPr lang="nb-NO" dirty="0" err="1"/>
              <a:t>naming</a:t>
            </a:r>
            <a:r>
              <a:rPr lang="nb-NO" dirty="0"/>
              <a:t> </a:t>
            </a:r>
            <a:r>
              <a:rPr lang="nb-NO" dirty="0" err="1"/>
              <a:t>can</a:t>
            </a:r>
            <a:r>
              <a:rPr lang="nb-NO" dirty="0"/>
              <a:t> </a:t>
            </a:r>
            <a:r>
              <a:rPr lang="nb-NO" dirty="0" err="1"/>
              <a:t>reduce</a:t>
            </a:r>
            <a:r>
              <a:rPr lang="nb-NO" dirty="0"/>
              <a:t> </a:t>
            </a:r>
            <a:r>
              <a:rPr lang="nb-NO" dirty="0" err="1"/>
              <a:t>the</a:t>
            </a:r>
            <a:r>
              <a:rPr lang="nb-NO" dirty="0"/>
              <a:t> </a:t>
            </a:r>
            <a:r>
              <a:rPr lang="nb-NO" dirty="0" err="1"/>
              <a:t>need</a:t>
            </a:r>
            <a:r>
              <a:rPr lang="nb-NO" dirty="0"/>
              <a:t> for </a:t>
            </a:r>
            <a:r>
              <a:rPr lang="nb-NO" dirty="0" err="1"/>
              <a:t>comments</a:t>
            </a:r>
            <a:r>
              <a:rPr lang="nb-NO" dirty="0"/>
              <a:t>. </a:t>
            </a:r>
          </a:p>
        </p:txBody>
      </p:sp>
    </p:spTree>
    <p:extLst>
      <p:ext uri="{BB962C8B-B14F-4D97-AF65-F5344CB8AC3E}">
        <p14:creationId xmlns:p14="http://schemas.microsoft.com/office/powerpoint/2010/main" val="389126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383768-D801-3D4B-E5A8-1DE7BC8E7FE4}"/>
              </a:ext>
            </a:extLst>
          </p:cNvPr>
          <p:cNvSpPr>
            <a:spLocks noGrp="1"/>
          </p:cNvSpPr>
          <p:nvPr>
            <p:ph type="title"/>
          </p:nvPr>
        </p:nvSpPr>
        <p:spPr/>
        <p:txBody>
          <a:bodyPr/>
          <a:lstStyle/>
          <a:p>
            <a:r>
              <a:rPr lang="nb-NO" dirty="0" err="1"/>
              <a:t>Git</a:t>
            </a:r>
            <a:r>
              <a:rPr lang="nb-NO" dirty="0"/>
              <a:t>, </a:t>
            </a:r>
            <a:r>
              <a:rPr lang="nb-NO" dirty="0" err="1"/>
              <a:t>project</a:t>
            </a:r>
            <a:r>
              <a:rPr lang="nb-NO" dirty="0"/>
              <a:t> </a:t>
            </a:r>
            <a:r>
              <a:rPr lang="nb-NO" dirty="0" err="1"/>
              <a:t>admin</a:t>
            </a:r>
            <a:r>
              <a:rPr lang="nb-NO" dirty="0"/>
              <a:t>, and </a:t>
            </a:r>
            <a:r>
              <a:rPr lang="nb-NO" dirty="0" err="1"/>
              <a:t>merge</a:t>
            </a:r>
            <a:r>
              <a:rPr lang="nb-NO" dirty="0"/>
              <a:t> </a:t>
            </a:r>
            <a:r>
              <a:rPr lang="nb-NO" dirty="0" err="1"/>
              <a:t>requests</a:t>
            </a:r>
            <a:endParaRPr lang="nb-NO" dirty="0"/>
          </a:p>
        </p:txBody>
      </p:sp>
      <p:sp>
        <p:nvSpPr>
          <p:cNvPr id="3" name="Plassholder for innhold 2">
            <a:extLst>
              <a:ext uri="{FF2B5EF4-FFF2-40B4-BE49-F238E27FC236}">
                <a16:creationId xmlns:a16="http://schemas.microsoft.com/office/drawing/2014/main" id="{6AC6AE7B-1236-286B-A584-F90F9E7C48BE}"/>
              </a:ext>
            </a:extLst>
          </p:cNvPr>
          <p:cNvSpPr>
            <a:spLocks noGrp="1"/>
          </p:cNvSpPr>
          <p:nvPr>
            <p:ph idx="1"/>
          </p:nvPr>
        </p:nvSpPr>
        <p:spPr/>
        <p:txBody>
          <a:bodyPr>
            <a:normAutofit fontScale="70000" lnSpcReduction="20000"/>
          </a:bodyPr>
          <a:lstStyle/>
          <a:p>
            <a:pPr marL="0" indent="0">
              <a:buNone/>
            </a:pPr>
            <a:r>
              <a:rPr lang="nb-NO" dirty="0"/>
              <a:t>See </a:t>
            </a:r>
            <a:r>
              <a:rPr lang="nb-NO" dirty="0" err="1"/>
              <a:t>example</a:t>
            </a:r>
            <a:r>
              <a:rPr lang="nb-NO" dirty="0"/>
              <a:t> from </a:t>
            </a:r>
            <a:r>
              <a:rPr lang="nb-NO" dirty="0" err="1"/>
              <a:t>purrr</a:t>
            </a:r>
            <a:r>
              <a:rPr lang="nb-NO" dirty="0"/>
              <a:t>: </a:t>
            </a:r>
          </a:p>
          <a:p>
            <a:r>
              <a:rPr lang="nb-NO" dirty="0" err="1">
                <a:hlinkClick r:id="rId2"/>
              </a:rPr>
              <a:t>Issue</a:t>
            </a:r>
            <a:r>
              <a:rPr lang="nb-NO" dirty="0"/>
              <a:t> </a:t>
            </a:r>
            <a:r>
              <a:rPr lang="nb-NO" dirty="0" err="1"/>
              <a:t>created</a:t>
            </a:r>
            <a:r>
              <a:rPr lang="nb-NO" dirty="0"/>
              <a:t>, </a:t>
            </a:r>
            <a:r>
              <a:rPr lang="nb-NO" dirty="0" err="1"/>
              <a:t>describing</a:t>
            </a:r>
            <a:r>
              <a:rPr lang="nb-NO" dirty="0"/>
              <a:t> </a:t>
            </a:r>
            <a:r>
              <a:rPr lang="nb-NO" dirty="0" err="1"/>
              <a:t>the</a:t>
            </a:r>
            <a:r>
              <a:rPr lang="nb-NO" dirty="0"/>
              <a:t> </a:t>
            </a:r>
            <a:r>
              <a:rPr lang="nb-NO" dirty="0" err="1"/>
              <a:t>task</a:t>
            </a:r>
            <a:r>
              <a:rPr lang="nb-NO" dirty="0"/>
              <a:t> to be </a:t>
            </a:r>
            <a:r>
              <a:rPr lang="nb-NO" dirty="0" err="1"/>
              <a:t>completed</a:t>
            </a:r>
            <a:endParaRPr lang="nb-NO" dirty="0"/>
          </a:p>
          <a:p>
            <a:r>
              <a:rPr lang="nb-NO" dirty="0">
                <a:hlinkClick r:id="rId3"/>
              </a:rPr>
              <a:t>Branch and pull </a:t>
            </a:r>
            <a:r>
              <a:rPr lang="nb-NO" dirty="0" err="1">
                <a:hlinkClick r:id="rId3"/>
              </a:rPr>
              <a:t>request</a:t>
            </a:r>
            <a:r>
              <a:rPr lang="nb-NO" dirty="0"/>
              <a:t> </a:t>
            </a:r>
            <a:r>
              <a:rPr lang="nb-NO" dirty="0" err="1"/>
              <a:t>created</a:t>
            </a:r>
            <a:r>
              <a:rPr lang="nb-NO" dirty="0"/>
              <a:t>, </a:t>
            </a:r>
            <a:r>
              <a:rPr lang="nb-NO" dirty="0" err="1"/>
              <a:t>with</a:t>
            </a:r>
            <a:r>
              <a:rPr lang="nb-NO" dirty="0"/>
              <a:t> 14 </a:t>
            </a:r>
            <a:r>
              <a:rPr lang="nb-NO" dirty="0" err="1"/>
              <a:t>commits</a:t>
            </a:r>
            <a:r>
              <a:rPr lang="nb-NO" dirty="0"/>
              <a:t>. </a:t>
            </a:r>
          </a:p>
          <a:p>
            <a:r>
              <a:rPr lang="nb-NO" dirty="0"/>
              <a:t>Pull </a:t>
            </a:r>
            <a:r>
              <a:rPr lang="nb-NO" dirty="0" err="1"/>
              <a:t>request</a:t>
            </a:r>
            <a:r>
              <a:rPr lang="nb-NO" dirty="0"/>
              <a:t> triggers </a:t>
            </a:r>
            <a:r>
              <a:rPr lang="nb-NO" dirty="0">
                <a:hlinkClick r:id="rId4"/>
              </a:rPr>
              <a:t>automatic </a:t>
            </a:r>
            <a:r>
              <a:rPr lang="nb-NO" dirty="0" err="1">
                <a:hlinkClick r:id="rId4"/>
              </a:rPr>
              <a:t>checks</a:t>
            </a:r>
            <a:r>
              <a:rPr lang="nb-NO" dirty="0"/>
              <a:t> </a:t>
            </a:r>
            <a:r>
              <a:rPr lang="nb-NO" dirty="0" err="1"/>
              <a:t>of</a:t>
            </a:r>
            <a:r>
              <a:rPr lang="nb-NO" dirty="0"/>
              <a:t> </a:t>
            </a:r>
            <a:r>
              <a:rPr lang="nb-NO" dirty="0" err="1"/>
              <a:t>code</a:t>
            </a:r>
            <a:r>
              <a:rPr lang="nb-NO" dirty="0"/>
              <a:t> </a:t>
            </a:r>
          </a:p>
          <a:p>
            <a:r>
              <a:rPr lang="nb-NO" dirty="0" err="1"/>
              <a:t>Finally</a:t>
            </a:r>
            <a:r>
              <a:rPr lang="nb-NO" dirty="0"/>
              <a:t> </a:t>
            </a:r>
            <a:r>
              <a:rPr lang="nb-NO" dirty="0" err="1"/>
              <a:t>merged</a:t>
            </a:r>
            <a:endParaRPr lang="nb-NO" dirty="0"/>
          </a:p>
          <a:p>
            <a:endParaRPr lang="nb-NO" dirty="0"/>
          </a:p>
          <a:p>
            <a:pPr marL="0" indent="0">
              <a:buNone/>
            </a:pPr>
            <a:r>
              <a:rPr lang="nb-NO" dirty="0" err="1"/>
              <a:t>Takeaways</a:t>
            </a:r>
            <a:r>
              <a:rPr lang="nb-NO" dirty="0"/>
              <a:t>: </a:t>
            </a:r>
          </a:p>
          <a:p>
            <a:r>
              <a:rPr lang="nb-NO" dirty="0" err="1"/>
              <a:t>Issues</a:t>
            </a:r>
            <a:r>
              <a:rPr lang="nb-NO" dirty="0"/>
              <a:t>/</a:t>
            </a:r>
            <a:r>
              <a:rPr lang="nb-NO" dirty="0" err="1"/>
              <a:t>milestones</a:t>
            </a:r>
            <a:r>
              <a:rPr lang="nb-NO" dirty="0"/>
              <a:t>/</a:t>
            </a:r>
            <a:r>
              <a:rPr lang="nb-NO" dirty="0" err="1"/>
              <a:t>epics</a:t>
            </a:r>
            <a:r>
              <a:rPr lang="nb-NO" dirty="0"/>
              <a:t> </a:t>
            </a:r>
            <a:r>
              <a:rPr lang="nb-NO" dirty="0" err="1"/>
              <a:t>work</a:t>
            </a:r>
            <a:r>
              <a:rPr lang="nb-NO" dirty="0"/>
              <a:t> </a:t>
            </a:r>
            <a:r>
              <a:rPr lang="nb-NO" dirty="0" err="1"/>
              <a:t>great</a:t>
            </a:r>
            <a:r>
              <a:rPr lang="nb-NO" dirty="0"/>
              <a:t> for </a:t>
            </a:r>
            <a:r>
              <a:rPr lang="nb-NO" dirty="0" err="1"/>
              <a:t>organizing</a:t>
            </a:r>
            <a:r>
              <a:rPr lang="nb-NO" dirty="0"/>
              <a:t> </a:t>
            </a:r>
            <a:r>
              <a:rPr lang="nb-NO" dirty="0" err="1"/>
              <a:t>the</a:t>
            </a:r>
            <a:r>
              <a:rPr lang="nb-NO" dirty="0"/>
              <a:t> </a:t>
            </a:r>
            <a:r>
              <a:rPr lang="nb-NO" dirty="0" err="1"/>
              <a:t>work</a:t>
            </a:r>
            <a:r>
              <a:rPr lang="nb-NO" dirty="0"/>
              <a:t> to be done. </a:t>
            </a:r>
          </a:p>
          <a:p>
            <a:r>
              <a:rPr lang="nb-NO" dirty="0"/>
              <a:t>Projects </a:t>
            </a:r>
            <a:r>
              <a:rPr lang="nb-NO" dirty="0" err="1"/>
              <a:t>requires</a:t>
            </a:r>
            <a:r>
              <a:rPr lang="nb-NO" dirty="0"/>
              <a:t> </a:t>
            </a:r>
            <a:r>
              <a:rPr lang="nb-NO" dirty="0" err="1"/>
              <a:t>some</a:t>
            </a:r>
            <a:r>
              <a:rPr lang="nb-NO" dirty="0"/>
              <a:t> </a:t>
            </a:r>
            <a:r>
              <a:rPr lang="nb-NO" dirty="0" err="1"/>
              <a:t>ground</a:t>
            </a:r>
            <a:r>
              <a:rPr lang="nb-NO" dirty="0"/>
              <a:t> </a:t>
            </a:r>
            <a:r>
              <a:rPr lang="nb-NO" dirty="0" err="1"/>
              <a:t>rules</a:t>
            </a:r>
            <a:r>
              <a:rPr lang="nb-NO" dirty="0"/>
              <a:t> – e.g. </a:t>
            </a:r>
            <a:r>
              <a:rPr lang="nb-NO" dirty="0" err="1"/>
              <a:t>that</a:t>
            </a:r>
            <a:r>
              <a:rPr lang="nb-NO" dirty="0"/>
              <a:t> «</a:t>
            </a:r>
            <a:r>
              <a:rPr lang="nb-NO" dirty="0" err="1"/>
              <a:t>main</a:t>
            </a:r>
            <a:r>
              <a:rPr lang="nb-NO" dirty="0"/>
              <a:t>» </a:t>
            </a:r>
            <a:r>
              <a:rPr lang="nb-NO" dirty="0" err="1"/>
              <a:t>branch</a:t>
            </a:r>
            <a:r>
              <a:rPr lang="nb-NO" dirty="0"/>
              <a:t> </a:t>
            </a:r>
            <a:r>
              <a:rPr lang="nb-NO" dirty="0" err="1"/>
              <a:t>should</a:t>
            </a:r>
            <a:r>
              <a:rPr lang="nb-NO" dirty="0"/>
              <a:t> </a:t>
            </a:r>
            <a:r>
              <a:rPr lang="nb-NO" dirty="0" err="1"/>
              <a:t>always</a:t>
            </a:r>
            <a:r>
              <a:rPr lang="nb-NO" dirty="0"/>
              <a:t> be </a:t>
            </a:r>
            <a:r>
              <a:rPr lang="nb-NO" dirty="0" err="1"/>
              <a:t>working</a:t>
            </a:r>
            <a:r>
              <a:rPr lang="nb-NO" dirty="0"/>
              <a:t>. </a:t>
            </a:r>
          </a:p>
          <a:p>
            <a:r>
              <a:rPr lang="nb-NO" dirty="0" err="1"/>
              <a:t>Branches</a:t>
            </a:r>
            <a:r>
              <a:rPr lang="nb-NO" dirty="0"/>
              <a:t> </a:t>
            </a:r>
            <a:r>
              <a:rPr lang="nb-NO" dirty="0" err="1"/>
              <a:t>are</a:t>
            </a:r>
            <a:r>
              <a:rPr lang="nb-NO" dirty="0"/>
              <a:t> </a:t>
            </a:r>
            <a:r>
              <a:rPr lang="nb-NO" dirty="0" err="1"/>
              <a:t>created</a:t>
            </a:r>
            <a:r>
              <a:rPr lang="nb-NO" dirty="0"/>
              <a:t> for </a:t>
            </a:r>
            <a:r>
              <a:rPr lang="nb-NO" dirty="0" err="1"/>
              <a:t>solving</a:t>
            </a:r>
            <a:r>
              <a:rPr lang="nb-NO" dirty="0"/>
              <a:t> </a:t>
            </a:r>
            <a:r>
              <a:rPr lang="nb-NO" dirty="0" err="1"/>
              <a:t>specific</a:t>
            </a:r>
            <a:r>
              <a:rPr lang="nb-NO" dirty="0"/>
              <a:t> </a:t>
            </a:r>
            <a:r>
              <a:rPr lang="nb-NO" dirty="0" err="1"/>
              <a:t>issues</a:t>
            </a:r>
            <a:r>
              <a:rPr lang="nb-NO" dirty="0"/>
              <a:t>. </a:t>
            </a:r>
            <a:r>
              <a:rPr lang="nb-NO" dirty="0" err="1"/>
              <a:t>Keeping</a:t>
            </a:r>
            <a:r>
              <a:rPr lang="nb-NO" dirty="0"/>
              <a:t> </a:t>
            </a:r>
            <a:r>
              <a:rPr lang="nb-NO" dirty="0" err="1"/>
              <a:t>issues</a:t>
            </a:r>
            <a:r>
              <a:rPr lang="nb-NO" dirty="0"/>
              <a:t> </a:t>
            </a:r>
            <a:r>
              <a:rPr lang="nb-NO" i="1" dirty="0" err="1"/>
              <a:t>small</a:t>
            </a:r>
            <a:r>
              <a:rPr lang="nb-NO" dirty="0"/>
              <a:t> and </a:t>
            </a:r>
            <a:r>
              <a:rPr lang="nb-NO" dirty="0" err="1"/>
              <a:t>commits</a:t>
            </a:r>
            <a:r>
              <a:rPr lang="nb-NO" dirty="0"/>
              <a:t> </a:t>
            </a:r>
            <a:r>
              <a:rPr lang="nb-NO" dirty="0" err="1"/>
              <a:t>organized</a:t>
            </a:r>
            <a:r>
              <a:rPr lang="nb-NO" dirty="0"/>
              <a:t> </a:t>
            </a:r>
            <a:r>
              <a:rPr lang="nb-NO" dirty="0" err="1"/>
              <a:t>helps</a:t>
            </a:r>
            <a:r>
              <a:rPr lang="nb-NO" dirty="0"/>
              <a:t> a </a:t>
            </a:r>
            <a:r>
              <a:rPr lang="nb-NO" dirty="0" err="1"/>
              <a:t>reviewer</a:t>
            </a:r>
            <a:r>
              <a:rPr lang="nb-NO" dirty="0"/>
              <a:t> understand </a:t>
            </a:r>
            <a:r>
              <a:rPr lang="nb-NO" dirty="0" err="1"/>
              <a:t>what</a:t>
            </a:r>
            <a:r>
              <a:rPr lang="nb-NO" dirty="0"/>
              <a:t> is </a:t>
            </a:r>
            <a:r>
              <a:rPr lang="nb-NO" dirty="0" err="1"/>
              <a:t>being</a:t>
            </a:r>
            <a:r>
              <a:rPr lang="nb-NO" dirty="0"/>
              <a:t> </a:t>
            </a:r>
            <a:r>
              <a:rPr lang="nb-NO" dirty="0" err="1"/>
              <a:t>changed</a:t>
            </a:r>
            <a:r>
              <a:rPr lang="nb-NO" dirty="0"/>
              <a:t>. </a:t>
            </a:r>
          </a:p>
          <a:p>
            <a:r>
              <a:rPr lang="nb-NO" dirty="0" err="1"/>
              <a:t>Automated</a:t>
            </a:r>
            <a:r>
              <a:rPr lang="nb-NO" dirty="0"/>
              <a:t> </a:t>
            </a:r>
            <a:r>
              <a:rPr lang="nb-NO" dirty="0" err="1"/>
              <a:t>checks</a:t>
            </a:r>
            <a:r>
              <a:rPr lang="nb-NO" dirty="0"/>
              <a:t> makes </a:t>
            </a:r>
            <a:r>
              <a:rPr lang="nb-NO" i="1" dirty="0" err="1"/>
              <a:t>everything</a:t>
            </a:r>
            <a:r>
              <a:rPr lang="nb-NO" dirty="0"/>
              <a:t> </a:t>
            </a:r>
            <a:r>
              <a:rPr lang="nb-NO" dirty="0" err="1"/>
              <a:t>easier</a:t>
            </a:r>
            <a:r>
              <a:rPr lang="nb-NO" dirty="0"/>
              <a:t>. </a:t>
            </a:r>
          </a:p>
          <a:p>
            <a:r>
              <a:rPr lang="nb-NO" dirty="0" err="1"/>
              <a:t>Consider</a:t>
            </a:r>
            <a:r>
              <a:rPr lang="nb-NO" dirty="0"/>
              <a:t> </a:t>
            </a:r>
            <a:r>
              <a:rPr lang="nb-NO" dirty="0" err="1"/>
              <a:t>using</a:t>
            </a:r>
            <a:r>
              <a:rPr lang="nb-NO" dirty="0"/>
              <a:t> </a:t>
            </a:r>
            <a:r>
              <a:rPr lang="nb-NO" dirty="0" err="1"/>
              <a:t>reviews</a:t>
            </a:r>
            <a:r>
              <a:rPr lang="nb-NO" dirty="0"/>
              <a:t> (</a:t>
            </a:r>
            <a:r>
              <a:rPr lang="nb-NO" dirty="0" err="1"/>
              <a:t>example</a:t>
            </a:r>
            <a:r>
              <a:rPr lang="nb-NO" dirty="0"/>
              <a:t> </a:t>
            </a:r>
            <a:r>
              <a:rPr lang="nb-NO" dirty="0">
                <a:hlinkClick r:id="rId5"/>
              </a:rPr>
              <a:t>here</a:t>
            </a:r>
            <a:r>
              <a:rPr lang="nb-NO" dirty="0"/>
              <a:t>), for </a:t>
            </a:r>
            <a:r>
              <a:rPr lang="nb-NO" dirty="0" err="1"/>
              <a:t>improving</a:t>
            </a:r>
            <a:r>
              <a:rPr lang="nb-NO" dirty="0"/>
              <a:t> </a:t>
            </a:r>
            <a:r>
              <a:rPr lang="nb-NO" dirty="0" err="1"/>
              <a:t>code</a:t>
            </a:r>
            <a:r>
              <a:rPr lang="nb-NO" dirty="0"/>
              <a:t> </a:t>
            </a:r>
            <a:r>
              <a:rPr lang="nb-NO" dirty="0" err="1"/>
              <a:t>quality</a:t>
            </a:r>
            <a:r>
              <a:rPr lang="nb-NO" dirty="0"/>
              <a:t>, </a:t>
            </a:r>
            <a:r>
              <a:rPr lang="nb-NO" dirty="0" err="1"/>
              <a:t>spreading</a:t>
            </a:r>
            <a:r>
              <a:rPr lang="nb-NO" dirty="0"/>
              <a:t> </a:t>
            </a:r>
            <a:r>
              <a:rPr lang="nb-NO" dirty="0" err="1"/>
              <a:t>knowledge</a:t>
            </a:r>
            <a:r>
              <a:rPr lang="nb-NO" dirty="0"/>
              <a:t>.</a:t>
            </a:r>
          </a:p>
        </p:txBody>
      </p:sp>
    </p:spTree>
    <p:extLst>
      <p:ext uri="{BB962C8B-B14F-4D97-AF65-F5344CB8AC3E}">
        <p14:creationId xmlns:p14="http://schemas.microsoft.com/office/powerpoint/2010/main" val="360052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A366EAC-2CB6-05D6-084E-29A41DA1B049}"/>
              </a:ext>
            </a:extLst>
          </p:cNvPr>
          <p:cNvSpPr>
            <a:spLocks noGrp="1"/>
          </p:cNvSpPr>
          <p:nvPr>
            <p:ph type="title"/>
          </p:nvPr>
        </p:nvSpPr>
        <p:spPr/>
        <p:txBody>
          <a:bodyPr/>
          <a:lstStyle/>
          <a:p>
            <a:pPr marL="0" indent="0">
              <a:buNone/>
            </a:pPr>
            <a:r>
              <a:rPr lang="nb-NO" dirty="0"/>
              <a:t>Data science covers different </a:t>
            </a:r>
            <a:r>
              <a:rPr lang="nb-NO" dirty="0" err="1"/>
              <a:t>activities</a:t>
            </a:r>
            <a:endParaRPr lang="nb-NO" dirty="0"/>
          </a:p>
        </p:txBody>
      </p:sp>
      <p:sp>
        <p:nvSpPr>
          <p:cNvPr id="3" name="Plassholder for innhold 2">
            <a:extLst>
              <a:ext uri="{FF2B5EF4-FFF2-40B4-BE49-F238E27FC236}">
                <a16:creationId xmlns:a16="http://schemas.microsoft.com/office/drawing/2014/main" id="{4FAC14CA-8350-907C-E518-DF86EBA74DE8}"/>
              </a:ext>
            </a:extLst>
          </p:cNvPr>
          <p:cNvSpPr>
            <a:spLocks noGrp="1"/>
          </p:cNvSpPr>
          <p:nvPr>
            <p:ph idx="1"/>
          </p:nvPr>
        </p:nvSpPr>
        <p:spPr/>
        <p:txBody>
          <a:bodyPr/>
          <a:lstStyle/>
          <a:p>
            <a:r>
              <a:rPr lang="nb-NO" dirty="0"/>
              <a:t>Research-like </a:t>
            </a:r>
            <a:r>
              <a:rPr lang="nb-NO" dirty="0" err="1"/>
              <a:t>work</a:t>
            </a:r>
            <a:endParaRPr lang="nb-NO" dirty="0"/>
          </a:p>
          <a:p>
            <a:pPr lvl="1"/>
            <a:r>
              <a:rPr lang="nb-NO" dirty="0" err="1"/>
              <a:t>Explorative</a:t>
            </a:r>
            <a:r>
              <a:rPr lang="nb-NO" dirty="0"/>
              <a:t>, </a:t>
            </a:r>
            <a:r>
              <a:rPr lang="nb-NO" dirty="0" err="1"/>
              <a:t>might</a:t>
            </a:r>
            <a:r>
              <a:rPr lang="nb-NO" dirty="0"/>
              <a:t> lead to a </a:t>
            </a:r>
            <a:r>
              <a:rPr lang="nb-NO" dirty="0" err="1"/>
              <a:t>paper</a:t>
            </a:r>
            <a:r>
              <a:rPr lang="nb-NO" dirty="0"/>
              <a:t>/report/</a:t>
            </a:r>
            <a:r>
              <a:rPr lang="nb-NO" dirty="0" err="1"/>
              <a:t>powerpoint</a:t>
            </a:r>
            <a:endParaRPr lang="nb-NO" dirty="0"/>
          </a:p>
          <a:p>
            <a:pPr lvl="1"/>
            <a:r>
              <a:rPr lang="nb-NO" dirty="0"/>
              <a:t>Code </a:t>
            </a:r>
            <a:r>
              <a:rPr lang="nb-NO" dirty="0" err="1"/>
              <a:t>needs</a:t>
            </a:r>
            <a:r>
              <a:rPr lang="nb-NO" dirty="0"/>
              <a:t> to run </a:t>
            </a:r>
            <a:r>
              <a:rPr lang="nb-NO" i="1" dirty="0" err="1"/>
              <a:t>once</a:t>
            </a:r>
            <a:endParaRPr lang="nb-NO" i="1" dirty="0"/>
          </a:p>
          <a:p>
            <a:pPr lvl="1"/>
            <a:r>
              <a:rPr lang="nb-NO" i="1" dirty="0" err="1"/>
              <a:t>Maybe</a:t>
            </a:r>
            <a:r>
              <a:rPr lang="nb-NO" i="1" dirty="0"/>
              <a:t> </a:t>
            </a:r>
            <a:r>
              <a:rPr lang="nb-NO" dirty="0" err="1"/>
              <a:t>someone</a:t>
            </a:r>
            <a:r>
              <a:rPr lang="nb-NO" dirty="0"/>
              <a:t> </a:t>
            </a:r>
            <a:r>
              <a:rPr lang="nb-NO" dirty="0" err="1"/>
              <a:t>will</a:t>
            </a:r>
            <a:r>
              <a:rPr lang="nb-NO" dirty="0"/>
              <a:t> </a:t>
            </a:r>
            <a:r>
              <a:rPr lang="nb-NO" dirty="0" err="1"/>
              <a:t>try</a:t>
            </a:r>
            <a:r>
              <a:rPr lang="nb-NO" dirty="0"/>
              <a:t> to </a:t>
            </a:r>
            <a:r>
              <a:rPr lang="nb-NO" dirty="0" err="1"/>
              <a:t>recreate</a:t>
            </a:r>
            <a:r>
              <a:rPr lang="nb-NO" dirty="0"/>
              <a:t> </a:t>
            </a:r>
            <a:r>
              <a:rPr lang="nb-NO" dirty="0" err="1"/>
              <a:t>results</a:t>
            </a:r>
            <a:r>
              <a:rPr lang="nb-NO" dirty="0"/>
              <a:t>/</a:t>
            </a:r>
            <a:r>
              <a:rPr lang="nb-NO" dirty="0" err="1"/>
              <a:t>tweak</a:t>
            </a:r>
            <a:r>
              <a:rPr lang="nb-NO" dirty="0"/>
              <a:t> </a:t>
            </a:r>
            <a:r>
              <a:rPr lang="nb-NO" dirty="0" err="1"/>
              <a:t>code</a:t>
            </a:r>
            <a:r>
              <a:rPr lang="nb-NO" dirty="0"/>
              <a:t> in </a:t>
            </a:r>
            <a:r>
              <a:rPr lang="nb-NO" dirty="0" err="1"/>
              <a:t>the</a:t>
            </a:r>
            <a:r>
              <a:rPr lang="nb-NO" dirty="0"/>
              <a:t> </a:t>
            </a:r>
            <a:r>
              <a:rPr lang="nb-NO" dirty="0" err="1"/>
              <a:t>future</a:t>
            </a:r>
            <a:endParaRPr lang="nb-NO" dirty="0"/>
          </a:p>
          <a:p>
            <a:r>
              <a:rPr lang="nb-NO" dirty="0"/>
              <a:t>Production-like </a:t>
            </a:r>
            <a:r>
              <a:rPr lang="nb-NO" dirty="0" err="1"/>
              <a:t>work</a:t>
            </a:r>
            <a:endParaRPr lang="nb-NO" dirty="0"/>
          </a:p>
          <a:p>
            <a:pPr lvl="1"/>
            <a:r>
              <a:rPr lang="nb-NO" dirty="0"/>
              <a:t>Models </a:t>
            </a:r>
            <a:r>
              <a:rPr lang="nb-NO" i="1" dirty="0" err="1"/>
              <a:t>deployed</a:t>
            </a:r>
            <a:r>
              <a:rPr lang="nb-NO" i="1" dirty="0"/>
              <a:t> to a </a:t>
            </a:r>
            <a:r>
              <a:rPr lang="nb-NO" i="1" dirty="0" err="1"/>
              <a:t>production</a:t>
            </a:r>
            <a:r>
              <a:rPr lang="nb-NO" i="1" dirty="0"/>
              <a:t> system</a:t>
            </a:r>
            <a:endParaRPr lang="nb-NO" dirty="0"/>
          </a:p>
          <a:p>
            <a:pPr lvl="1"/>
            <a:r>
              <a:rPr lang="nb-NO" dirty="0"/>
              <a:t>Will </a:t>
            </a:r>
            <a:r>
              <a:rPr lang="nb-NO" dirty="0" err="1"/>
              <a:t>keep</a:t>
            </a:r>
            <a:r>
              <a:rPr lang="nb-NO" dirty="0"/>
              <a:t> </a:t>
            </a:r>
            <a:r>
              <a:rPr lang="nb-NO" dirty="0" err="1"/>
              <a:t>on</a:t>
            </a:r>
            <a:r>
              <a:rPr lang="nb-NO" dirty="0"/>
              <a:t> </a:t>
            </a:r>
            <a:r>
              <a:rPr lang="nb-NO" dirty="0" err="1"/>
              <a:t>working</a:t>
            </a:r>
            <a:r>
              <a:rPr lang="nb-NO" dirty="0"/>
              <a:t> </a:t>
            </a:r>
            <a:r>
              <a:rPr lang="nb-NO" dirty="0" err="1"/>
              <a:t>after</a:t>
            </a:r>
            <a:r>
              <a:rPr lang="nb-NO" dirty="0"/>
              <a:t> it is </a:t>
            </a:r>
            <a:r>
              <a:rPr lang="nb-NO" dirty="0" err="1"/>
              <a:t>made</a:t>
            </a:r>
            <a:endParaRPr lang="nb-NO" dirty="0"/>
          </a:p>
          <a:p>
            <a:pPr lvl="1"/>
            <a:r>
              <a:rPr lang="nb-NO" dirty="0" err="1"/>
              <a:t>Very</a:t>
            </a:r>
            <a:r>
              <a:rPr lang="nb-NO" dirty="0"/>
              <a:t> </a:t>
            </a:r>
            <a:r>
              <a:rPr lang="nb-NO" dirty="0" err="1"/>
              <a:t>likely</a:t>
            </a:r>
            <a:r>
              <a:rPr lang="nb-NO" dirty="0"/>
              <a:t> </a:t>
            </a:r>
            <a:r>
              <a:rPr lang="nb-NO" dirty="0" err="1"/>
              <a:t>that</a:t>
            </a:r>
            <a:r>
              <a:rPr lang="nb-NO" dirty="0"/>
              <a:t> </a:t>
            </a:r>
            <a:r>
              <a:rPr lang="nb-NO" dirty="0" err="1"/>
              <a:t>the</a:t>
            </a:r>
            <a:r>
              <a:rPr lang="nb-NO" dirty="0"/>
              <a:t> software </a:t>
            </a:r>
            <a:r>
              <a:rPr lang="nb-NO" dirty="0" err="1"/>
              <a:t>will</a:t>
            </a:r>
            <a:r>
              <a:rPr lang="nb-NO" dirty="0"/>
              <a:t> be </a:t>
            </a:r>
            <a:r>
              <a:rPr lang="nb-NO" dirty="0" err="1"/>
              <a:t>changed</a:t>
            </a:r>
            <a:r>
              <a:rPr lang="nb-NO" dirty="0"/>
              <a:t> in </a:t>
            </a:r>
            <a:r>
              <a:rPr lang="nb-NO" dirty="0" err="1"/>
              <a:t>the</a:t>
            </a:r>
            <a:r>
              <a:rPr lang="nb-NO" dirty="0"/>
              <a:t> </a:t>
            </a:r>
            <a:r>
              <a:rPr lang="nb-NO" dirty="0" err="1"/>
              <a:t>future</a:t>
            </a:r>
            <a:endParaRPr lang="nb-NO" dirty="0"/>
          </a:p>
          <a:p>
            <a:pPr lvl="2"/>
            <a:endParaRPr lang="nb-NO" dirty="0"/>
          </a:p>
        </p:txBody>
      </p:sp>
    </p:spTree>
    <p:extLst>
      <p:ext uri="{BB962C8B-B14F-4D97-AF65-F5344CB8AC3E}">
        <p14:creationId xmlns:p14="http://schemas.microsoft.com/office/powerpoint/2010/main" val="408755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77A328-3633-1AA6-D1A6-DCD46681F974}"/>
              </a:ext>
            </a:extLst>
          </p:cNvPr>
          <p:cNvSpPr>
            <a:spLocks noGrp="1"/>
          </p:cNvSpPr>
          <p:nvPr>
            <p:ph type="title"/>
          </p:nvPr>
        </p:nvSpPr>
        <p:spPr>
          <a:xfrm>
            <a:off x="339744" y="697839"/>
            <a:ext cx="10515600" cy="1325563"/>
          </a:xfrm>
        </p:spPr>
        <p:txBody>
          <a:bodyPr/>
          <a:lstStyle/>
          <a:p>
            <a:r>
              <a:rPr lang="nb-NO" dirty="0"/>
              <a:t>Hopes for </a:t>
            </a:r>
            <a:r>
              <a:rPr lang="nb-NO" dirty="0" err="1"/>
              <a:t>our</a:t>
            </a:r>
            <a:r>
              <a:rPr lang="nb-NO" dirty="0"/>
              <a:t> </a:t>
            </a:r>
            <a:r>
              <a:rPr lang="nb-NO" dirty="0" err="1"/>
              <a:t>code</a:t>
            </a:r>
            <a:r>
              <a:rPr lang="nb-NO" dirty="0"/>
              <a:t>:</a:t>
            </a:r>
            <a:br>
              <a:rPr lang="nb-NO" dirty="0"/>
            </a:br>
            <a:r>
              <a:rPr lang="nb-NO" dirty="0"/>
              <a:t>Research-like </a:t>
            </a:r>
            <a:r>
              <a:rPr lang="nb-NO" dirty="0" err="1"/>
              <a:t>work</a:t>
            </a:r>
            <a:endParaRPr lang="nb-NO" dirty="0"/>
          </a:p>
        </p:txBody>
      </p:sp>
      <p:sp>
        <p:nvSpPr>
          <p:cNvPr id="3" name="Plassholder for innhold 2">
            <a:extLst>
              <a:ext uri="{FF2B5EF4-FFF2-40B4-BE49-F238E27FC236}">
                <a16:creationId xmlns:a16="http://schemas.microsoft.com/office/drawing/2014/main" id="{F897AA9E-4A8E-E194-E3AE-91CC054BB653}"/>
              </a:ext>
            </a:extLst>
          </p:cNvPr>
          <p:cNvSpPr>
            <a:spLocks noGrp="1"/>
          </p:cNvSpPr>
          <p:nvPr>
            <p:ph idx="1"/>
          </p:nvPr>
        </p:nvSpPr>
        <p:spPr>
          <a:xfrm>
            <a:off x="286955" y="3202192"/>
            <a:ext cx="9671858" cy="3539033"/>
          </a:xfrm>
        </p:spPr>
        <p:txBody>
          <a:bodyPr>
            <a:normAutofit/>
          </a:bodyPr>
          <a:lstStyle/>
          <a:p>
            <a:r>
              <a:rPr lang="nb-NO" dirty="0" err="1"/>
              <a:t>Results</a:t>
            </a:r>
            <a:r>
              <a:rPr lang="nb-NO" dirty="0"/>
              <a:t> </a:t>
            </a:r>
            <a:r>
              <a:rPr lang="nb-NO" dirty="0" err="1"/>
              <a:t>should</a:t>
            </a:r>
            <a:r>
              <a:rPr lang="nb-NO" dirty="0"/>
              <a:t> be </a:t>
            </a:r>
            <a:r>
              <a:rPr lang="nb-NO" i="1" dirty="0" err="1"/>
              <a:t>correct,</a:t>
            </a:r>
            <a:r>
              <a:rPr lang="nb-NO" dirty="0" err="1"/>
              <a:t>meaning</a:t>
            </a:r>
            <a:r>
              <a:rPr lang="nb-NO" dirty="0"/>
              <a:t> </a:t>
            </a:r>
            <a:r>
              <a:rPr lang="nb-NO" dirty="0" err="1"/>
              <a:t>that</a:t>
            </a:r>
            <a:r>
              <a:rPr lang="nb-NO" dirty="0"/>
              <a:t> </a:t>
            </a:r>
            <a:r>
              <a:rPr lang="nb-NO" dirty="0" err="1"/>
              <a:t>the</a:t>
            </a:r>
            <a:r>
              <a:rPr lang="nb-NO" dirty="0"/>
              <a:t> </a:t>
            </a:r>
            <a:r>
              <a:rPr lang="nb-NO" dirty="0" err="1"/>
              <a:t>code</a:t>
            </a:r>
            <a:r>
              <a:rPr lang="nb-NO" dirty="0"/>
              <a:t> «</a:t>
            </a:r>
            <a:r>
              <a:rPr lang="nb-NO" dirty="0" err="1"/>
              <a:t>does</a:t>
            </a:r>
            <a:r>
              <a:rPr lang="nb-NO" dirty="0"/>
              <a:t> </a:t>
            </a:r>
            <a:r>
              <a:rPr lang="nb-NO" dirty="0" err="1"/>
              <a:t>what</a:t>
            </a:r>
            <a:r>
              <a:rPr lang="nb-NO" dirty="0"/>
              <a:t> </a:t>
            </a:r>
            <a:r>
              <a:rPr lang="nb-NO" dirty="0" err="1"/>
              <a:t>you</a:t>
            </a:r>
            <a:r>
              <a:rPr lang="nb-NO" dirty="0"/>
              <a:t> </a:t>
            </a:r>
            <a:r>
              <a:rPr lang="nb-NO" dirty="0" err="1"/>
              <a:t>think</a:t>
            </a:r>
            <a:r>
              <a:rPr lang="nb-NO" dirty="0"/>
              <a:t> it </a:t>
            </a:r>
            <a:r>
              <a:rPr lang="nb-NO" dirty="0" err="1"/>
              <a:t>does</a:t>
            </a:r>
            <a:r>
              <a:rPr lang="nb-NO" dirty="0"/>
              <a:t>»</a:t>
            </a:r>
          </a:p>
          <a:p>
            <a:pPr lvl="1"/>
            <a:endParaRPr lang="nb-NO" dirty="0"/>
          </a:p>
          <a:p>
            <a:r>
              <a:rPr lang="nb-NO" dirty="0" err="1"/>
              <a:t>Should</a:t>
            </a:r>
            <a:r>
              <a:rPr lang="nb-NO" dirty="0"/>
              <a:t> be </a:t>
            </a:r>
            <a:r>
              <a:rPr lang="nb-NO" dirty="0" err="1"/>
              <a:t>possible</a:t>
            </a:r>
            <a:r>
              <a:rPr lang="nb-NO" dirty="0"/>
              <a:t> to </a:t>
            </a:r>
            <a:r>
              <a:rPr lang="nb-NO" dirty="0" err="1"/>
              <a:t>recreate</a:t>
            </a:r>
            <a:r>
              <a:rPr lang="nb-NO" dirty="0"/>
              <a:t> </a:t>
            </a:r>
            <a:r>
              <a:rPr lang="nb-NO" dirty="0" err="1"/>
              <a:t>results</a:t>
            </a:r>
            <a:r>
              <a:rPr lang="nb-NO" dirty="0"/>
              <a:t> later, and </a:t>
            </a:r>
            <a:r>
              <a:rPr lang="nb-NO" dirty="0" err="1"/>
              <a:t>change</a:t>
            </a:r>
            <a:r>
              <a:rPr lang="nb-NO" dirty="0"/>
              <a:t> </a:t>
            </a:r>
            <a:r>
              <a:rPr lang="nb-NO" dirty="0" err="1"/>
              <a:t>code</a:t>
            </a:r>
            <a:r>
              <a:rPr lang="nb-NO" dirty="0"/>
              <a:t> </a:t>
            </a:r>
            <a:r>
              <a:rPr lang="nb-NO" dirty="0" err="1"/>
              <a:t>according</a:t>
            </a:r>
            <a:r>
              <a:rPr lang="nb-NO" dirty="0"/>
              <a:t> to </a:t>
            </a:r>
            <a:r>
              <a:rPr lang="nb-NO" dirty="0" err="1"/>
              <a:t>future</a:t>
            </a:r>
            <a:r>
              <a:rPr lang="nb-NO" dirty="0"/>
              <a:t> </a:t>
            </a:r>
            <a:r>
              <a:rPr lang="nb-NO" dirty="0" err="1"/>
              <a:t>needs</a:t>
            </a:r>
            <a:r>
              <a:rPr lang="nb-NO" dirty="0"/>
              <a:t> (</a:t>
            </a:r>
            <a:r>
              <a:rPr lang="nb-NO" dirty="0" err="1"/>
              <a:t>second</a:t>
            </a:r>
            <a:r>
              <a:rPr lang="nb-NO" dirty="0"/>
              <a:t> </a:t>
            </a:r>
            <a:r>
              <a:rPr lang="nb-NO" dirty="0" err="1"/>
              <a:t>priority</a:t>
            </a:r>
            <a:r>
              <a:rPr lang="nb-NO" dirty="0"/>
              <a:t>?)</a:t>
            </a:r>
          </a:p>
        </p:txBody>
      </p:sp>
      <p:pic>
        <p:nvPicPr>
          <p:cNvPr id="5" name="Bilde 4">
            <a:extLst>
              <a:ext uri="{FF2B5EF4-FFF2-40B4-BE49-F238E27FC236}">
                <a16:creationId xmlns:a16="http://schemas.microsoft.com/office/drawing/2014/main" id="{48E6D900-ED69-8CD3-CC75-375DAEC6CAC3}"/>
              </a:ext>
            </a:extLst>
          </p:cNvPr>
          <p:cNvPicPr>
            <a:picLocks noChangeAspect="1"/>
          </p:cNvPicPr>
          <p:nvPr/>
        </p:nvPicPr>
        <p:blipFill>
          <a:blip r:embed="rId2"/>
          <a:stretch>
            <a:fillRect/>
          </a:stretch>
        </p:blipFill>
        <p:spPr>
          <a:xfrm>
            <a:off x="6134100" y="116775"/>
            <a:ext cx="6057900" cy="2505075"/>
          </a:xfrm>
          <a:prstGeom prst="rect">
            <a:avLst/>
          </a:prstGeom>
        </p:spPr>
      </p:pic>
      <p:sp>
        <p:nvSpPr>
          <p:cNvPr id="7" name="TekstSylinder 6">
            <a:extLst>
              <a:ext uri="{FF2B5EF4-FFF2-40B4-BE49-F238E27FC236}">
                <a16:creationId xmlns:a16="http://schemas.microsoft.com/office/drawing/2014/main" id="{81773D10-6C0E-246C-A220-2F99AC9683B2}"/>
              </a:ext>
            </a:extLst>
          </p:cNvPr>
          <p:cNvSpPr txBox="1"/>
          <p:nvPr/>
        </p:nvSpPr>
        <p:spPr>
          <a:xfrm>
            <a:off x="8607605" y="2505075"/>
            <a:ext cx="4293584" cy="215444"/>
          </a:xfrm>
          <a:prstGeom prst="rect">
            <a:avLst/>
          </a:prstGeom>
          <a:noFill/>
        </p:spPr>
        <p:txBody>
          <a:bodyPr wrap="square">
            <a:spAutoFit/>
          </a:bodyPr>
          <a:lstStyle/>
          <a:p>
            <a:r>
              <a:rPr lang="nb-NO" sz="800" dirty="0"/>
              <a:t>https://www.businessinsider.com/reinhart-and-rogoff-admit-excel-blunder-2013-4</a:t>
            </a:r>
          </a:p>
        </p:txBody>
      </p:sp>
      <p:pic>
        <p:nvPicPr>
          <p:cNvPr id="9" name="Bilde 8">
            <a:extLst>
              <a:ext uri="{FF2B5EF4-FFF2-40B4-BE49-F238E27FC236}">
                <a16:creationId xmlns:a16="http://schemas.microsoft.com/office/drawing/2014/main" id="{CBE21687-25C1-5B00-178B-AF4BB7BCCD23}"/>
              </a:ext>
            </a:extLst>
          </p:cNvPr>
          <p:cNvPicPr>
            <a:picLocks noChangeAspect="1"/>
          </p:cNvPicPr>
          <p:nvPr/>
        </p:nvPicPr>
        <p:blipFill>
          <a:blip r:embed="rId3"/>
          <a:stretch>
            <a:fillRect/>
          </a:stretch>
        </p:blipFill>
        <p:spPr>
          <a:xfrm>
            <a:off x="10119679" y="2720519"/>
            <a:ext cx="2011080" cy="4036078"/>
          </a:xfrm>
          <a:prstGeom prst="rect">
            <a:avLst/>
          </a:prstGeom>
        </p:spPr>
      </p:pic>
    </p:spTree>
    <p:extLst>
      <p:ext uri="{BB962C8B-B14F-4D97-AF65-F5344CB8AC3E}">
        <p14:creationId xmlns:p14="http://schemas.microsoft.com/office/powerpoint/2010/main" val="107829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77A328-3633-1AA6-D1A6-DCD46681F974}"/>
              </a:ext>
            </a:extLst>
          </p:cNvPr>
          <p:cNvSpPr>
            <a:spLocks noGrp="1"/>
          </p:cNvSpPr>
          <p:nvPr>
            <p:ph type="title"/>
          </p:nvPr>
        </p:nvSpPr>
        <p:spPr>
          <a:xfrm>
            <a:off x="339744" y="697839"/>
            <a:ext cx="10515600" cy="1325563"/>
          </a:xfrm>
        </p:spPr>
        <p:txBody>
          <a:bodyPr/>
          <a:lstStyle/>
          <a:p>
            <a:r>
              <a:rPr lang="nb-NO" dirty="0"/>
              <a:t>Hopes for </a:t>
            </a:r>
            <a:r>
              <a:rPr lang="nb-NO" dirty="0" err="1"/>
              <a:t>our</a:t>
            </a:r>
            <a:r>
              <a:rPr lang="nb-NO" dirty="0"/>
              <a:t> </a:t>
            </a:r>
            <a:r>
              <a:rPr lang="nb-NO" dirty="0" err="1"/>
              <a:t>code</a:t>
            </a:r>
            <a:r>
              <a:rPr lang="nb-NO" dirty="0"/>
              <a:t>:</a:t>
            </a:r>
            <a:br>
              <a:rPr lang="nb-NO" dirty="0"/>
            </a:br>
            <a:r>
              <a:rPr lang="nb-NO" dirty="0"/>
              <a:t>Production-like </a:t>
            </a:r>
            <a:r>
              <a:rPr lang="nb-NO" dirty="0" err="1"/>
              <a:t>work</a:t>
            </a:r>
            <a:endParaRPr lang="nb-NO" dirty="0"/>
          </a:p>
        </p:txBody>
      </p:sp>
      <p:sp>
        <p:nvSpPr>
          <p:cNvPr id="3" name="Plassholder for innhold 2">
            <a:extLst>
              <a:ext uri="{FF2B5EF4-FFF2-40B4-BE49-F238E27FC236}">
                <a16:creationId xmlns:a16="http://schemas.microsoft.com/office/drawing/2014/main" id="{F897AA9E-4A8E-E194-E3AE-91CC054BB653}"/>
              </a:ext>
            </a:extLst>
          </p:cNvPr>
          <p:cNvSpPr>
            <a:spLocks noGrp="1"/>
          </p:cNvSpPr>
          <p:nvPr>
            <p:ph idx="1"/>
          </p:nvPr>
        </p:nvSpPr>
        <p:spPr>
          <a:xfrm>
            <a:off x="84851" y="2621128"/>
            <a:ext cx="11755695" cy="3539033"/>
          </a:xfrm>
        </p:spPr>
        <p:txBody>
          <a:bodyPr>
            <a:normAutofit fontScale="85000" lnSpcReduction="20000"/>
          </a:bodyPr>
          <a:lstStyle/>
          <a:p>
            <a:r>
              <a:rPr lang="nb-NO" dirty="0"/>
              <a:t>Code </a:t>
            </a:r>
            <a:r>
              <a:rPr lang="nb-NO" dirty="0" err="1"/>
              <a:t>should</a:t>
            </a:r>
            <a:r>
              <a:rPr lang="nb-NO" dirty="0"/>
              <a:t> </a:t>
            </a:r>
            <a:r>
              <a:rPr lang="nb-NO" dirty="0" err="1"/>
              <a:t>produce</a:t>
            </a:r>
            <a:r>
              <a:rPr lang="nb-NO" dirty="0"/>
              <a:t> </a:t>
            </a:r>
            <a:r>
              <a:rPr lang="nb-NO" dirty="0" err="1"/>
              <a:t>correct</a:t>
            </a:r>
            <a:r>
              <a:rPr lang="nb-NO" dirty="0"/>
              <a:t> </a:t>
            </a:r>
            <a:r>
              <a:rPr lang="nb-NO" dirty="0" err="1"/>
              <a:t>results</a:t>
            </a:r>
            <a:r>
              <a:rPr lang="nb-NO" dirty="0"/>
              <a:t> </a:t>
            </a:r>
            <a:r>
              <a:rPr lang="nb-NO" dirty="0" err="1"/>
              <a:t>both</a:t>
            </a:r>
            <a:r>
              <a:rPr lang="nb-NO" dirty="0"/>
              <a:t> </a:t>
            </a:r>
            <a:r>
              <a:rPr lang="nb-NO" i="1" dirty="0" err="1"/>
              <a:t>now</a:t>
            </a:r>
            <a:r>
              <a:rPr lang="nb-NO" dirty="0"/>
              <a:t> and </a:t>
            </a:r>
            <a:r>
              <a:rPr lang="nb-NO" i="1" dirty="0"/>
              <a:t>later</a:t>
            </a:r>
            <a:r>
              <a:rPr lang="nb-NO" dirty="0"/>
              <a:t> </a:t>
            </a:r>
          </a:p>
          <a:p>
            <a:r>
              <a:rPr lang="nb-NO" dirty="0" err="1"/>
              <a:t>Almost</a:t>
            </a:r>
            <a:r>
              <a:rPr lang="nb-NO" dirty="0"/>
              <a:t> </a:t>
            </a:r>
            <a:r>
              <a:rPr lang="nb-NO" dirty="0" err="1"/>
              <a:t>guaranteed</a:t>
            </a:r>
            <a:r>
              <a:rPr lang="nb-NO" dirty="0"/>
              <a:t> </a:t>
            </a:r>
            <a:r>
              <a:rPr lang="nb-NO" dirty="0" err="1"/>
              <a:t>that</a:t>
            </a:r>
            <a:r>
              <a:rPr lang="nb-NO" dirty="0"/>
              <a:t> </a:t>
            </a:r>
            <a:r>
              <a:rPr lang="nb-NO" dirty="0" err="1"/>
              <a:t>code</a:t>
            </a:r>
            <a:r>
              <a:rPr lang="nb-NO" dirty="0"/>
              <a:t> </a:t>
            </a:r>
            <a:r>
              <a:rPr lang="nb-NO" dirty="0" err="1"/>
              <a:t>needs</a:t>
            </a:r>
            <a:r>
              <a:rPr lang="nb-NO" dirty="0"/>
              <a:t> to be </a:t>
            </a:r>
            <a:r>
              <a:rPr lang="nb-NO" dirty="0" err="1"/>
              <a:t>changed</a:t>
            </a:r>
            <a:endParaRPr lang="nb-NO" dirty="0"/>
          </a:p>
          <a:p>
            <a:r>
              <a:rPr lang="nb-NO" i="1" dirty="0"/>
              <a:t>Not</a:t>
            </a:r>
            <a:r>
              <a:rPr lang="nb-NO" dirty="0"/>
              <a:t> </a:t>
            </a:r>
            <a:r>
              <a:rPr lang="nb-NO" dirty="0" err="1"/>
              <a:t>guaranteeded</a:t>
            </a:r>
            <a:r>
              <a:rPr lang="nb-NO" dirty="0"/>
              <a:t> </a:t>
            </a:r>
            <a:r>
              <a:rPr lang="nb-NO" dirty="0" err="1"/>
              <a:t>that</a:t>
            </a:r>
            <a:r>
              <a:rPr lang="nb-NO" dirty="0"/>
              <a:t> </a:t>
            </a:r>
            <a:r>
              <a:rPr lang="nb-NO" dirty="0" err="1"/>
              <a:t>the</a:t>
            </a:r>
            <a:r>
              <a:rPr lang="nb-NO" dirty="0"/>
              <a:t> original </a:t>
            </a:r>
            <a:r>
              <a:rPr lang="nb-NO" dirty="0" err="1"/>
              <a:t>developer</a:t>
            </a:r>
            <a:r>
              <a:rPr lang="nb-NO" dirty="0"/>
              <a:t> </a:t>
            </a:r>
            <a:r>
              <a:rPr lang="nb-NO" dirty="0" err="1"/>
              <a:t>will</a:t>
            </a:r>
            <a:r>
              <a:rPr lang="nb-NO" dirty="0"/>
              <a:t> </a:t>
            </a:r>
            <a:r>
              <a:rPr lang="nb-NO" dirty="0" err="1"/>
              <a:t>implement</a:t>
            </a:r>
            <a:r>
              <a:rPr lang="nb-NO" dirty="0"/>
              <a:t> </a:t>
            </a:r>
            <a:r>
              <a:rPr lang="nb-NO" dirty="0" err="1"/>
              <a:t>new</a:t>
            </a:r>
            <a:r>
              <a:rPr lang="nb-NO" dirty="0"/>
              <a:t> </a:t>
            </a:r>
            <a:r>
              <a:rPr lang="nb-NO" dirty="0" err="1"/>
              <a:t>changes</a:t>
            </a:r>
            <a:endParaRPr lang="nb-NO" dirty="0"/>
          </a:p>
          <a:p>
            <a:endParaRPr lang="nb-NO" dirty="0"/>
          </a:p>
          <a:p>
            <a:pPr marL="0" indent="0">
              <a:buNone/>
            </a:pPr>
            <a:r>
              <a:rPr lang="nb-NO" dirty="0" err="1"/>
              <a:t>Therefore</a:t>
            </a:r>
            <a:r>
              <a:rPr lang="nb-NO" dirty="0"/>
              <a:t>: </a:t>
            </a:r>
          </a:p>
          <a:p>
            <a:r>
              <a:rPr lang="nb-NO" dirty="0"/>
              <a:t>Software must be </a:t>
            </a:r>
            <a:r>
              <a:rPr lang="nb-NO" dirty="0" err="1"/>
              <a:t>written</a:t>
            </a:r>
            <a:r>
              <a:rPr lang="nb-NO" dirty="0"/>
              <a:t> </a:t>
            </a:r>
            <a:r>
              <a:rPr lang="nb-NO" dirty="0" err="1"/>
              <a:t>such</a:t>
            </a:r>
            <a:r>
              <a:rPr lang="nb-NO" dirty="0"/>
              <a:t> </a:t>
            </a:r>
            <a:r>
              <a:rPr lang="nb-NO" dirty="0" err="1"/>
              <a:t>that</a:t>
            </a:r>
            <a:r>
              <a:rPr lang="nb-NO" dirty="0"/>
              <a:t> it </a:t>
            </a:r>
            <a:r>
              <a:rPr lang="nb-NO" dirty="0" err="1"/>
              <a:t>survives</a:t>
            </a:r>
            <a:r>
              <a:rPr lang="nb-NO" dirty="0"/>
              <a:t> </a:t>
            </a:r>
            <a:r>
              <a:rPr lang="nb-NO" dirty="0" err="1"/>
              <a:t>changes</a:t>
            </a:r>
            <a:r>
              <a:rPr lang="nb-NO" dirty="0"/>
              <a:t> in </a:t>
            </a:r>
            <a:r>
              <a:rPr lang="nb-NO" dirty="0" err="1"/>
              <a:t>developers</a:t>
            </a:r>
            <a:endParaRPr lang="nb-NO" dirty="0"/>
          </a:p>
          <a:p>
            <a:r>
              <a:rPr lang="nb-NO" dirty="0" err="1"/>
              <a:t>Need</a:t>
            </a:r>
            <a:r>
              <a:rPr lang="nb-NO" dirty="0"/>
              <a:t> a </a:t>
            </a:r>
            <a:r>
              <a:rPr lang="nb-NO" dirty="0" err="1"/>
              <a:t>governance</a:t>
            </a:r>
            <a:r>
              <a:rPr lang="nb-NO" dirty="0"/>
              <a:t> system (</a:t>
            </a:r>
            <a:r>
              <a:rPr lang="nb-NO" dirty="0" err="1"/>
              <a:t>ensuring</a:t>
            </a:r>
            <a:r>
              <a:rPr lang="nb-NO" dirty="0"/>
              <a:t> </a:t>
            </a:r>
            <a:r>
              <a:rPr lang="nb-NO" dirty="0" err="1"/>
              <a:t>that</a:t>
            </a:r>
            <a:r>
              <a:rPr lang="nb-NO" dirty="0"/>
              <a:t> it </a:t>
            </a:r>
            <a:r>
              <a:rPr lang="nb-NO" dirty="0" err="1"/>
              <a:t>keeps</a:t>
            </a:r>
            <a:r>
              <a:rPr lang="nb-NO" dirty="0"/>
              <a:t> </a:t>
            </a:r>
            <a:r>
              <a:rPr lang="nb-NO" dirty="0" err="1"/>
              <a:t>on</a:t>
            </a:r>
            <a:r>
              <a:rPr lang="nb-NO" dirty="0"/>
              <a:t> </a:t>
            </a:r>
            <a:r>
              <a:rPr lang="nb-NO" dirty="0" err="1"/>
              <a:t>working</a:t>
            </a:r>
            <a:r>
              <a:rPr lang="nb-NO" dirty="0"/>
              <a:t>, </a:t>
            </a:r>
            <a:r>
              <a:rPr lang="nb-NO" dirty="0" err="1"/>
              <a:t>assigned</a:t>
            </a:r>
            <a:r>
              <a:rPr lang="nb-NO" dirty="0"/>
              <a:t> </a:t>
            </a:r>
            <a:r>
              <a:rPr lang="nb-NO" dirty="0" err="1"/>
              <a:t>responsibilities</a:t>
            </a:r>
            <a:r>
              <a:rPr lang="nb-NO" dirty="0"/>
              <a:t>, GDPR/legal etc..)</a:t>
            </a:r>
          </a:p>
          <a:p>
            <a:r>
              <a:rPr lang="nb-NO" dirty="0"/>
              <a:t>Must be </a:t>
            </a:r>
            <a:r>
              <a:rPr lang="nb-NO" dirty="0" err="1"/>
              <a:t>able</a:t>
            </a:r>
            <a:r>
              <a:rPr lang="nb-NO" dirty="0"/>
              <a:t> to </a:t>
            </a:r>
            <a:r>
              <a:rPr lang="nb-NO" dirty="0" err="1"/>
              <a:t>change</a:t>
            </a:r>
            <a:r>
              <a:rPr lang="nb-NO" dirty="0"/>
              <a:t> program </a:t>
            </a:r>
            <a:r>
              <a:rPr lang="nb-NO" dirty="0" err="1"/>
              <a:t>with</a:t>
            </a:r>
            <a:r>
              <a:rPr lang="nb-NO" dirty="0"/>
              <a:t> </a:t>
            </a:r>
            <a:r>
              <a:rPr lang="nb-NO" dirty="0" err="1"/>
              <a:t>changed</a:t>
            </a:r>
            <a:r>
              <a:rPr lang="nb-NO" dirty="0"/>
              <a:t> business </a:t>
            </a:r>
            <a:r>
              <a:rPr lang="nb-NO" dirty="0" err="1"/>
              <a:t>needs</a:t>
            </a:r>
            <a:r>
              <a:rPr lang="nb-NO" dirty="0"/>
              <a:t> and/or </a:t>
            </a:r>
            <a:r>
              <a:rPr lang="nb-NO" dirty="0" err="1"/>
              <a:t>changed</a:t>
            </a:r>
            <a:r>
              <a:rPr lang="nb-NO" dirty="0"/>
              <a:t> </a:t>
            </a:r>
            <a:r>
              <a:rPr lang="nb-NO" dirty="0" err="1"/>
              <a:t>enviroment</a:t>
            </a:r>
            <a:r>
              <a:rPr lang="nb-NO" dirty="0"/>
              <a:t>. </a:t>
            </a:r>
          </a:p>
          <a:p>
            <a:endParaRPr lang="nb-NO" dirty="0"/>
          </a:p>
        </p:txBody>
      </p:sp>
      <p:pic>
        <p:nvPicPr>
          <p:cNvPr id="1026" name="Picture 2" descr="How Netflix Uses Contextually-Aware Algorithms To Personalize Movie  Recommendations">
            <a:extLst>
              <a:ext uri="{FF2B5EF4-FFF2-40B4-BE49-F238E27FC236}">
                <a16:creationId xmlns:a16="http://schemas.microsoft.com/office/drawing/2014/main" id="{A5B6EE5C-88E0-69CB-2F83-2B1083E3B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420" y="0"/>
            <a:ext cx="4870580" cy="243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2B319E-9D06-ABC7-0485-31840B0F9E37}"/>
              </a:ext>
            </a:extLst>
          </p:cNvPr>
          <p:cNvSpPr>
            <a:spLocks noGrp="1"/>
          </p:cNvSpPr>
          <p:nvPr>
            <p:ph type="title"/>
          </p:nvPr>
        </p:nvSpPr>
        <p:spPr/>
        <p:txBody>
          <a:bodyPr/>
          <a:lstStyle/>
          <a:p>
            <a:r>
              <a:rPr lang="nb-NO" dirty="0" err="1"/>
              <a:t>Stylized</a:t>
            </a:r>
            <a:r>
              <a:rPr lang="nb-NO" dirty="0"/>
              <a:t> data science </a:t>
            </a:r>
            <a:r>
              <a:rPr lang="nb-NO" dirty="0" err="1"/>
              <a:t>model</a:t>
            </a:r>
            <a:r>
              <a:rPr lang="nb-NO" dirty="0"/>
              <a:t> </a:t>
            </a:r>
            <a:r>
              <a:rPr lang="nb-NO" dirty="0" err="1"/>
              <a:t>development</a:t>
            </a:r>
            <a:endParaRPr lang="nb-NO" dirty="0"/>
          </a:p>
        </p:txBody>
      </p:sp>
      <p:sp>
        <p:nvSpPr>
          <p:cNvPr id="3" name="Plassholder for innhold 2">
            <a:extLst>
              <a:ext uri="{FF2B5EF4-FFF2-40B4-BE49-F238E27FC236}">
                <a16:creationId xmlns:a16="http://schemas.microsoft.com/office/drawing/2014/main" id="{3A09193C-A8B7-36B7-1F2B-A5E11725D28F}"/>
              </a:ext>
            </a:extLst>
          </p:cNvPr>
          <p:cNvSpPr>
            <a:spLocks noGrp="1"/>
          </p:cNvSpPr>
          <p:nvPr>
            <p:ph idx="1"/>
          </p:nvPr>
        </p:nvSpPr>
        <p:spPr>
          <a:xfrm>
            <a:off x="838200" y="1825625"/>
            <a:ext cx="5730551" cy="4351338"/>
          </a:xfrm>
        </p:spPr>
        <p:txBody>
          <a:bodyPr/>
          <a:lstStyle/>
          <a:p>
            <a:r>
              <a:rPr lang="nb-NO" dirty="0"/>
              <a:t>A «</a:t>
            </a:r>
            <a:r>
              <a:rPr lang="nb-NO" dirty="0" err="1"/>
              <a:t>serious</a:t>
            </a:r>
            <a:r>
              <a:rPr lang="nb-NO" dirty="0"/>
              <a:t>» data science </a:t>
            </a:r>
            <a:r>
              <a:rPr lang="nb-NO" dirty="0" err="1"/>
              <a:t>model</a:t>
            </a:r>
            <a:r>
              <a:rPr lang="nb-NO" dirty="0"/>
              <a:t> </a:t>
            </a:r>
            <a:r>
              <a:rPr lang="nb-NO" dirty="0" err="1"/>
              <a:t>deployment</a:t>
            </a:r>
            <a:r>
              <a:rPr lang="nb-NO" dirty="0"/>
              <a:t> </a:t>
            </a:r>
            <a:r>
              <a:rPr lang="nb-NO" dirty="0" err="1"/>
              <a:t>typically</a:t>
            </a:r>
            <a:r>
              <a:rPr lang="nb-NO" dirty="0"/>
              <a:t> </a:t>
            </a:r>
            <a:r>
              <a:rPr lang="nb-NO" dirty="0" err="1"/>
              <a:t>requires</a:t>
            </a:r>
            <a:r>
              <a:rPr lang="nb-NO" dirty="0"/>
              <a:t> </a:t>
            </a:r>
            <a:r>
              <a:rPr lang="nb-NO" dirty="0" err="1"/>
              <a:t>involvement</a:t>
            </a:r>
            <a:r>
              <a:rPr lang="nb-NO" dirty="0"/>
              <a:t> from </a:t>
            </a:r>
          </a:p>
          <a:p>
            <a:pPr lvl="1"/>
            <a:r>
              <a:rPr lang="nb-NO" dirty="0"/>
              <a:t>Multiple </a:t>
            </a:r>
            <a:r>
              <a:rPr lang="nb-NO" dirty="0" err="1"/>
              <a:t>technologies</a:t>
            </a:r>
            <a:endParaRPr lang="nb-NO" dirty="0"/>
          </a:p>
          <a:p>
            <a:pPr lvl="1"/>
            <a:r>
              <a:rPr lang="nb-NO" dirty="0" err="1"/>
              <a:t>Domain</a:t>
            </a:r>
            <a:r>
              <a:rPr lang="nb-NO" dirty="0"/>
              <a:t> </a:t>
            </a:r>
            <a:r>
              <a:rPr lang="nb-NO" dirty="0" err="1"/>
              <a:t>experts</a:t>
            </a:r>
            <a:r>
              <a:rPr lang="nb-NO" dirty="0"/>
              <a:t> from different teams</a:t>
            </a:r>
          </a:p>
          <a:p>
            <a:r>
              <a:rPr lang="nb-NO" dirty="0"/>
              <a:t>NHH offers </a:t>
            </a:r>
            <a:r>
              <a:rPr lang="nb-NO" dirty="0" err="1"/>
              <a:t>courses</a:t>
            </a:r>
            <a:r>
              <a:rPr lang="nb-NO" dirty="0"/>
              <a:t> </a:t>
            </a:r>
            <a:r>
              <a:rPr lang="nb-NO" dirty="0" err="1"/>
              <a:t>related</a:t>
            </a:r>
            <a:r>
              <a:rPr lang="nb-NO" dirty="0"/>
              <a:t> to «business </a:t>
            </a:r>
            <a:r>
              <a:rPr lang="nb-NO" dirty="0" err="1"/>
              <a:t>understanding</a:t>
            </a:r>
            <a:r>
              <a:rPr lang="nb-NO" dirty="0"/>
              <a:t>» and «</a:t>
            </a:r>
            <a:r>
              <a:rPr lang="nb-NO" dirty="0" err="1"/>
              <a:t>modeling</a:t>
            </a:r>
            <a:r>
              <a:rPr lang="nb-NO" dirty="0"/>
              <a:t>», </a:t>
            </a:r>
            <a:r>
              <a:rPr lang="nb-NO" dirty="0" err="1"/>
              <a:t>maybe</a:t>
            </a:r>
            <a:r>
              <a:rPr lang="nb-NO" dirty="0"/>
              <a:t> </a:t>
            </a:r>
            <a:r>
              <a:rPr lang="nb-NO" dirty="0" err="1"/>
              <a:t>fewer</a:t>
            </a:r>
            <a:r>
              <a:rPr lang="nb-NO" dirty="0"/>
              <a:t> </a:t>
            </a:r>
            <a:r>
              <a:rPr lang="nb-NO" dirty="0" err="1"/>
              <a:t>on</a:t>
            </a:r>
            <a:r>
              <a:rPr lang="nb-NO" dirty="0"/>
              <a:t> data pipelines and </a:t>
            </a:r>
            <a:r>
              <a:rPr lang="nb-NO" dirty="0" err="1"/>
              <a:t>deployment</a:t>
            </a:r>
            <a:r>
              <a:rPr lang="nb-NO" dirty="0"/>
              <a:t>. </a:t>
            </a:r>
          </a:p>
        </p:txBody>
      </p:sp>
      <p:pic>
        <p:nvPicPr>
          <p:cNvPr id="2050" name="Picture 2" descr="What is the Team Data Science Process? - Azure Architecture Center |  Microsoft Learn">
            <a:extLst>
              <a:ext uri="{FF2B5EF4-FFF2-40B4-BE49-F238E27FC236}">
                <a16:creationId xmlns:a16="http://schemas.microsoft.com/office/drawing/2014/main" id="{46AA672F-BA7B-BBAC-4EBE-413C4FB3E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371" y="2105640"/>
            <a:ext cx="5361992" cy="3999966"/>
          </a:xfrm>
          <a:prstGeom prst="rect">
            <a:avLst/>
          </a:prstGeom>
          <a:noFill/>
          <a:extLst>
            <a:ext uri="{909E8E84-426E-40DD-AFC4-6F175D3DCCD1}">
              <a14:hiddenFill xmlns:a14="http://schemas.microsoft.com/office/drawing/2010/main">
                <a:solidFill>
                  <a:srgbClr val="FFFFFF"/>
                </a:solidFill>
              </a14:hiddenFill>
            </a:ext>
          </a:extLst>
        </p:spPr>
      </p:pic>
      <p:sp>
        <p:nvSpPr>
          <p:cNvPr id="4" name="TekstSylinder 3">
            <a:extLst>
              <a:ext uri="{FF2B5EF4-FFF2-40B4-BE49-F238E27FC236}">
                <a16:creationId xmlns:a16="http://schemas.microsoft.com/office/drawing/2014/main" id="{0DF79D6C-90A9-5AE0-9167-2227F9B8BE4E}"/>
              </a:ext>
            </a:extLst>
          </p:cNvPr>
          <p:cNvSpPr txBox="1"/>
          <p:nvPr/>
        </p:nvSpPr>
        <p:spPr>
          <a:xfrm>
            <a:off x="7261575" y="6277431"/>
            <a:ext cx="4293584" cy="215444"/>
          </a:xfrm>
          <a:prstGeom prst="rect">
            <a:avLst/>
          </a:prstGeom>
          <a:noFill/>
        </p:spPr>
        <p:txBody>
          <a:bodyPr wrap="square">
            <a:spAutoFit/>
          </a:bodyPr>
          <a:lstStyle/>
          <a:p>
            <a:r>
              <a:rPr lang="nb-NO" sz="800" i="1" dirty="0"/>
              <a:t>Microsoft Team Data Science </a:t>
            </a:r>
            <a:r>
              <a:rPr lang="nb-NO" sz="800" i="1" dirty="0" err="1"/>
              <a:t>Process</a:t>
            </a:r>
            <a:endParaRPr lang="nb-NO" sz="800" i="1" dirty="0"/>
          </a:p>
        </p:txBody>
      </p:sp>
    </p:spTree>
    <p:extLst>
      <p:ext uri="{BB962C8B-B14F-4D97-AF65-F5344CB8AC3E}">
        <p14:creationId xmlns:p14="http://schemas.microsoft.com/office/powerpoint/2010/main" val="16698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E6B0FC-0708-509B-82B3-86FC7AA2CACC}"/>
              </a:ext>
            </a:extLst>
          </p:cNvPr>
          <p:cNvSpPr>
            <a:spLocks noGrp="1"/>
          </p:cNvSpPr>
          <p:nvPr>
            <p:ph type="title"/>
          </p:nvPr>
        </p:nvSpPr>
        <p:spPr/>
        <p:txBody>
          <a:bodyPr/>
          <a:lstStyle/>
          <a:p>
            <a:r>
              <a:rPr lang="nb-NO" dirty="0"/>
              <a:t>Software </a:t>
            </a:r>
            <a:r>
              <a:rPr lang="nb-NO" dirty="0" err="1"/>
              <a:t>engineering</a:t>
            </a:r>
            <a:r>
              <a:rPr lang="nb-NO" dirty="0"/>
              <a:t> </a:t>
            </a:r>
            <a:r>
              <a:rPr lang="nb-NO" dirty="0" err="1"/>
              <a:t>practices</a:t>
            </a:r>
            <a:endParaRPr lang="nb-NO" dirty="0"/>
          </a:p>
        </p:txBody>
      </p:sp>
      <p:sp>
        <p:nvSpPr>
          <p:cNvPr id="3" name="Plassholder for innhold 2">
            <a:extLst>
              <a:ext uri="{FF2B5EF4-FFF2-40B4-BE49-F238E27FC236}">
                <a16:creationId xmlns:a16="http://schemas.microsoft.com/office/drawing/2014/main" id="{AC10D011-8F7A-ECDC-F952-15E90415F3AB}"/>
              </a:ext>
            </a:extLst>
          </p:cNvPr>
          <p:cNvSpPr>
            <a:spLocks noGrp="1"/>
          </p:cNvSpPr>
          <p:nvPr>
            <p:ph idx="1"/>
          </p:nvPr>
        </p:nvSpPr>
        <p:spPr/>
        <p:txBody>
          <a:bodyPr>
            <a:normAutofit fontScale="92500" lnSpcReduction="10000"/>
          </a:bodyPr>
          <a:lstStyle/>
          <a:p>
            <a:r>
              <a:rPr lang="nb-NO" dirty="0"/>
              <a:t>All </a:t>
            </a:r>
            <a:r>
              <a:rPr lang="nb-NO" dirty="0" err="1"/>
              <a:t>code</a:t>
            </a:r>
            <a:r>
              <a:rPr lang="nb-NO" dirty="0"/>
              <a:t> </a:t>
            </a:r>
            <a:r>
              <a:rPr lang="nb-NO" dirty="0" err="1"/>
              <a:t>version-controlled</a:t>
            </a:r>
            <a:r>
              <a:rPr lang="nb-NO" dirty="0"/>
              <a:t> (</a:t>
            </a:r>
            <a:r>
              <a:rPr lang="nb-NO" dirty="0" err="1"/>
              <a:t>git</a:t>
            </a:r>
            <a:r>
              <a:rPr lang="nb-NO" dirty="0"/>
              <a:t>)</a:t>
            </a:r>
          </a:p>
          <a:p>
            <a:r>
              <a:rPr lang="nb-NO" dirty="0"/>
              <a:t>Separate </a:t>
            </a:r>
            <a:r>
              <a:rPr lang="nb-NO" dirty="0" err="1"/>
              <a:t>environments</a:t>
            </a:r>
            <a:r>
              <a:rPr lang="nb-NO" dirty="0"/>
              <a:t> for </a:t>
            </a:r>
            <a:r>
              <a:rPr lang="nb-NO" dirty="0" err="1"/>
              <a:t>development</a:t>
            </a:r>
            <a:r>
              <a:rPr lang="nb-NO" dirty="0"/>
              <a:t>, testing and </a:t>
            </a:r>
            <a:r>
              <a:rPr lang="nb-NO" dirty="0" err="1"/>
              <a:t>production</a:t>
            </a:r>
            <a:endParaRPr lang="nb-NO" dirty="0"/>
          </a:p>
          <a:p>
            <a:r>
              <a:rPr lang="nb-NO" dirty="0"/>
              <a:t>Team standards for </a:t>
            </a:r>
            <a:r>
              <a:rPr lang="nb-NO" dirty="0" err="1"/>
              <a:t>code</a:t>
            </a:r>
            <a:r>
              <a:rPr lang="nb-NO" dirty="0"/>
              <a:t> and </a:t>
            </a:r>
            <a:r>
              <a:rPr lang="nb-NO" dirty="0" err="1"/>
              <a:t>code</a:t>
            </a:r>
            <a:r>
              <a:rPr lang="nb-NO" dirty="0"/>
              <a:t> </a:t>
            </a:r>
            <a:r>
              <a:rPr lang="nb-NO" dirty="0" err="1"/>
              <a:t>changes</a:t>
            </a:r>
            <a:endParaRPr lang="nb-NO" dirty="0"/>
          </a:p>
          <a:p>
            <a:r>
              <a:rPr lang="nb-NO" b="1" i="1" dirty="0" err="1"/>
              <a:t>Many</a:t>
            </a:r>
            <a:r>
              <a:rPr lang="nb-NO" b="1" i="1" dirty="0"/>
              <a:t> </a:t>
            </a:r>
            <a:r>
              <a:rPr lang="nb-NO" dirty="0"/>
              <a:t>tests (</a:t>
            </a:r>
            <a:r>
              <a:rPr lang="nb-NO" dirty="0" err="1"/>
              <a:t>almost</a:t>
            </a:r>
            <a:r>
              <a:rPr lang="nb-NO" dirty="0"/>
              <a:t> </a:t>
            </a:r>
            <a:r>
              <a:rPr lang="nb-NO" dirty="0" err="1"/>
              <a:t>free</a:t>
            </a:r>
            <a:r>
              <a:rPr lang="nb-NO" dirty="0"/>
              <a:t> to </a:t>
            </a:r>
            <a:r>
              <a:rPr lang="nb-NO" dirty="0" err="1"/>
              <a:t>write</a:t>
            </a:r>
            <a:r>
              <a:rPr lang="nb-NO" dirty="0"/>
              <a:t>, </a:t>
            </a:r>
            <a:r>
              <a:rPr lang="nb-NO" dirty="0" err="1"/>
              <a:t>usually</a:t>
            </a:r>
            <a:r>
              <a:rPr lang="nb-NO" dirty="0"/>
              <a:t> </a:t>
            </a:r>
            <a:r>
              <a:rPr lang="nb-NO" dirty="0" err="1"/>
              <a:t>easy</a:t>
            </a:r>
            <a:r>
              <a:rPr lang="nb-NO" dirty="0"/>
              <a:t> to </a:t>
            </a:r>
            <a:r>
              <a:rPr lang="nb-NO" dirty="0" err="1"/>
              <a:t>compute</a:t>
            </a:r>
            <a:r>
              <a:rPr lang="nb-NO" dirty="0"/>
              <a:t>, </a:t>
            </a:r>
            <a:r>
              <a:rPr lang="nb-NO" dirty="0" err="1"/>
              <a:t>allows</a:t>
            </a:r>
            <a:r>
              <a:rPr lang="nb-NO" dirty="0"/>
              <a:t> for </a:t>
            </a:r>
            <a:r>
              <a:rPr lang="nb-NO" dirty="0" err="1"/>
              <a:t>catching</a:t>
            </a:r>
            <a:r>
              <a:rPr lang="nb-NO" dirty="0"/>
              <a:t> </a:t>
            </a:r>
            <a:r>
              <a:rPr lang="nb-NO" dirty="0" err="1"/>
              <a:t>errors</a:t>
            </a:r>
            <a:r>
              <a:rPr lang="nb-NO" dirty="0"/>
              <a:t> </a:t>
            </a:r>
            <a:r>
              <a:rPr lang="nb-NO" i="1" dirty="0" err="1"/>
              <a:t>before</a:t>
            </a:r>
            <a:r>
              <a:rPr lang="nb-NO" i="1" dirty="0"/>
              <a:t> </a:t>
            </a:r>
            <a:r>
              <a:rPr lang="nb-NO" dirty="0" err="1"/>
              <a:t>they</a:t>
            </a:r>
            <a:r>
              <a:rPr lang="nb-NO" dirty="0"/>
              <a:t> break </a:t>
            </a:r>
            <a:r>
              <a:rPr lang="nb-NO" dirty="0" err="1"/>
              <a:t>something</a:t>
            </a:r>
            <a:r>
              <a:rPr lang="nb-NO" dirty="0"/>
              <a:t> </a:t>
            </a:r>
            <a:r>
              <a:rPr lang="nb-NO" dirty="0" err="1"/>
              <a:t>else</a:t>
            </a:r>
            <a:r>
              <a:rPr lang="nb-NO" dirty="0"/>
              <a:t>!)</a:t>
            </a:r>
          </a:p>
          <a:p>
            <a:r>
              <a:rPr lang="nb-NO" dirty="0"/>
              <a:t>Code is </a:t>
            </a:r>
            <a:r>
              <a:rPr lang="nb-NO" dirty="0" err="1"/>
              <a:t>documented</a:t>
            </a:r>
            <a:r>
              <a:rPr lang="nb-NO" dirty="0"/>
              <a:t> and </a:t>
            </a:r>
            <a:r>
              <a:rPr lang="nb-NO" dirty="0" err="1"/>
              <a:t>written</a:t>
            </a:r>
            <a:r>
              <a:rPr lang="nb-NO" dirty="0"/>
              <a:t> in </a:t>
            </a:r>
            <a:r>
              <a:rPr lang="nb-NO" dirty="0" err="1"/>
              <a:t>such</a:t>
            </a:r>
            <a:r>
              <a:rPr lang="nb-NO" dirty="0"/>
              <a:t> a </a:t>
            </a:r>
            <a:r>
              <a:rPr lang="nb-NO" dirty="0" err="1"/>
              <a:t>way</a:t>
            </a:r>
            <a:r>
              <a:rPr lang="nb-NO" dirty="0"/>
              <a:t> </a:t>
            </a:r>
            <a:r>
              <a:rPr lang="nb-NO" dirty="0" err="1"/>
              <a:t>that</a:t>
            </a:r>
            <a:r>
              <a:rPr lang="nb-NO" dirty="0"/>
              <a:t> </a:t>
            </a:r>
            <a:r>
              <a:rPr lang="nb-NO" dirty="0" err="1"/>
              <a:t>the</a:t>
            </a:r>
            <a:r>
              <a:rPr lang="nb-NO" dirty="0"/>
              <a:t> program </a:t>
            </a:r>
            <a:r>
              <a:rPr lang="nb-NO" dirty="0" err="1"/>
              <a:t>can</a:t>
            </a:r>
            <a:r>
              <a:rPr lang="nb-NO" dirty="0"/>
              <a:t> </a:t>
            </a:r>
            <a:r>
              <a:rPr lang="nb-NO" dirty="0" err="1"/>
              <a:t>keep</a:t>
            </a:r>
            <a:r>
              <a:rPr lang="nb-NO" dirty="0"/>
              <a:t> </a:t>
            </a:r>
            <a:r>
              <a:rPr lang="nb-NO" dirty="0" err="1"/>
              <a:t>on</a:t>
            </a:r>
            <a:r>
              <a:rPr lang="nb-NO" dirty="0"/>
              <a:t> </a:t>
            </a:r>
            <a:r>
              <a:rPr lang="nb-NO" dirty="0" err="1"/>
              <a:t>delivering</a:t>
            </a:r>
            <a:r>
              <a:rPr lang="nb-NO" dirty="0"/>
              <a:t> </a:t>
            </a:r>
            <a:r>
              <a:rPr lang="nb-NO" dirty="0" err="1"/>
              <a:t>value</a:t>
            </a:r>
            <a:r>
              <a:rPr lang="nb-NO" dirty="0"/>
              <a:t>, </a:t>
            </a:r>
            <a:r>
              <a:rPr lang="nb-NO" dirty="0" err="1"/>
              <a:t>even</a:t>
            </a:r>
            <a:r>
              <a:rPr lang="nb-NO" dirty="0"/>
              <a:t>  </a:t>
            </a:r>
            <a:r>
              <a:rPr lang="nb-NO" dirty="0" err="1"/>
              <a:t>when</a:t>
            </a:r>
            <a:r>
              <a:rPr lang="nb-NO" dirty="0"/>
              <a:t>:</a:t>
            </a:r>
          </a:p>
          <a:p>
            <a:pPr lvl="1"/>
            <a:r>
              <a:rPr lang="nb-NO" dirty="0"/>
              <a:t>New </a:t>
            </a:r>
            <a:r>
              <a:rPr lang="nb-NO" dirty="0" err="1"/>
              <a:t>developers</a:t>
            </a:r>
            <a:r>
              <a:rPr lang="nb-NO" dirty="0"/>
              <a:t> </a:t>
            </a:r>
            <a:r>
              <a:rPr lang="nb-NO" dirty="0" err="1"/>
              <a:t>take</a:t>
            </a:r>
            <a:r>
              <a:rPr lang="nb-NO" dirty="0"/>
              <a:t> over </a:t>
            </a:r>
            <a:r>
              <a:rPr lang="nb-NO" dirty="0" err="1"/>
              <a:t>responsibility</a:t>
            </a:r>
            <a:endParaRPr lang="nb-NO" dirty="0"/>
          </a:p>
          <a:p>
            <a:pPr lvl="1"/>
            <a:r>
              <a:rPr lang="nb-NO" dirty="0" err="1"/>
              <a:t>Features</a:t>
            </a:r>
            <a:r>
              <a:rPr lang="nb-NO" dirty="0"/>
              <a:t>/</a:t>
            </a:r>
            <a:r>
              <a:rPr lang="nb-NO" dirty="0" err="1"/>
              <a:t>fixes</a:t>
            </a:r>
            <a:r>
              <a:rPr lang="nb-NO" dirty="0"/>
              <a:t> </a:t>
            </a:r>
            <a:r>
              <a:rPr lang="nb-NO" dirty="0" err="1"/>
              <a:t>are</a:t>
            </a:r>
            <a:r>
              <a:rPr lang="nb-NO" dirty="0"/>
              <a:t> </a:t>
            </a:r>
            <a:r>
              <a:rPr lang="nb-NO" dirty="0" err="1"/>
              <a:t>added</a:t>
            </a:r>
            <a:r>
              <a:rPr lang="nb-NO" dirty="0"/>
              <a:t> to </a:t>
            </a:r>
            <a:r>
              <a:rPr lang="nb-NO" dirty="0" err="1"/>
              <a:t>the</a:t>
            </a:r>
            <a:r>
              <a:rPr lang="nb-NO" dirty="0"/>
              <a:t> software</a:t>
            </a:r>
          </a:p>
          <a:p>
            <a:r>
              <a:rPr lang="nb-NO" dirty="0"/>
              <a:t>If software </a:t>
            </a:r>
            <a:r>
              <a:rPr lang="nb-NO" dirty="0" err="1"/>
              <a:t>spans</a:t>
            </a:r>
            <a:r>
              <a:rPr lang="nb-NO" dirty="0"/>
              <a:t> different </a:t>
            </a:r>
            <a:r>
              <a:rPr lang="nb-NO" dirty="0" err="1"/>
              <a:t>domains</a:t>
            </a:r>
            <a:r>
              <a:rPr lang="nb-NO" dirty="0"/>
              <a:t>, </a:t>
            </a:r>
            <a:r>
              <a:rPr lang="nb-NO" dirty="0" err="1"/>
              <a:t>typically</a:t>
            </a:r>
            <a:r>
              <a:rPr lang="nb-NO" dirty="0"/>
              <a:t> </a:t>
            </a:r>
            <a:r>
              <a:rPr lang="nb-NO" dirty="0" err="1"/>
              <a:t>also</a:t>
            </a:r>
            <a:r>
              <a:rPr lang="nb-NO" dirty="0"/>
              <a:t> </a:t>
            </a:r>
            <a:r>
              <a:rPr lang="nb-NO" dirty="0" err="1"/>
              <a:t>involve</a:t>
            </a:r>
            <a:r>
              <a:rPr lang="nb-NO" dirty="0"/>
              <a:t> cross-team </a:t>
            </a:r>
            <a:r>
              <a:rPr lang="nb-NO" dirty="0" err="1"/>
              <a:t>collaboration</a:t>
            </a:r>
            <a:r>
              <a:rPr lang="nb-NO" dirty="0"/>
              <a:t> </a:t>
            </a:r>
            <a:r>
              <a:rPr lang="nb-NO" dirty="0" err="1"/>
              <a:t>with</a:t>
            </a:r>
            <a:r>
              <a:rPr lang="nb-NO" dirty="0"/>
              <a:t> </a:t>
            </a:r>
            <a:r>
              <a:rPr lang="nb-NO" dirty="0" err="1"/>
              <a:t>experts</a:t>
            </a:r>
            <a:r>
              <a:rPr lang="nb-NO" dirty="0"/>
              <a:t> from different </a:t>
            </a:r>
            <a:r>
              <a:rPr lang="nb-NO" dirty="0" err="1"/>
              <a:t>subject</a:t>
            </a:r>
            <a:r>
              <a:rPr lang="nb-NO" dirty="0"/>
              <a:t> </a:t>
            </a:r>
            <a:r>
              <a:rPr lang="nb-NO" dirty="0" err="1"/>
              <a:t>fields</a:t>
            </a:r>
            <a:endParaRPr lang="nb-NO" dirty="0"/>
          </a:p>
        </p:txBody>
      </p:sp>
    </p:spTree>
    <p:extLst>
      <p:ext uri="{BB962C8B-B14F-4D97-AF65-F5344CB8AC3E}">
        <p14:creationId xmlns:p14="http://schemas.microsoft.com/office/powerpoint/2010/main" val="39553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0DF50A6-522B-A888-5FF5-AAFD17042DA2}"/>
              </a:ext>
            </a:extLst>
          </p:cNvPr>
          <p:cNvSpPr>
            <a:spLocks noGrp="1"/>
          </p:cNvSpPr>
          <p:nvPr>
            <p:ph type="title"/>
          </p:nvPr>
        </p:nvSpPr>
        <p:spPr/>
        <p:txBody>
          <a:bodyPr/>
          <a:lstStyle/>
          <a:p>
            <a:r>
              <a:rPr lang="nb-NO" dirty="0"/>
              <a:t>Real-</a:t>
            </a:r>
            <a:r>
              <a:rPr lang="nb-NO" dirty="0" err="1"/>
              <a:t>world</a:t>
            </a:r>
            <a:r>
              <a:rPr lang="nb-NO" dirty="0"/>
              <a:t> </a:t>
            </a:r>
            <a:r>
              <a:rPr lang="nb-NO" dirty="0" err="1"/>
              <a:t>development</a:t>
            </a:r>
            <a:endParaRPr lang="nb-NO" dirty="0"/>
          </a:p>
        </p:txBody>
      </p:sp>
      <p:sp>
        <p:nvSpPr>
          <p:cNvPr id="3" name="Plassholder for innhold 2">
            <a:extLst>
              <a:ext uri="{FF2B5EF4-FFF2-40B4-BE49-F238E27FC236}">
                <a16:creationId xmlns:a16="http://schemas.microsoft.com/office/drawing/2014/main" id="{85EC1E9B-D116-ADF0-07D7-065745A90BFA}"/>
              </a:ext>
            </a:extLst>
          </p:cNvPr>
          <p:cNvSpPr>
            <a:spLocks noGrp="1"/>
          </p:cNvSpPr>
          <p:nvPr>
            <p:ph idx="1"/>
          </p:nvPr>
        </p:nvSpPr>
        <p:spPr>
          <a:xfrm>
            <a:off x="427652" y="2425409"/>
            <a:ext cx="11039669" cy="4351338"/>
          </a:xfrm>
        </p:spPr>
        <p:txBody>
          <a:bodyPr/>
          <a:lstStyle/>
          <a:p>
            <a:pPr marL="0" indent="0">
              <a:buNone/>
            </a:pPr>
            <a:r>
              <a:rPr lang="nb-NO" dirty="0"/>
              <a:t>No </a:t>
            </a:r>
            <a:r>
              <a:rPr lang="nb-NO" dirty="0" err="1"/>
              <a:t>sharp</a:t>
            </a:r>
            <a:r>
              <a:rPr lang="nb-NO" dirty="0"/>
              <a:t> </a:t>
            </a:r>
            <a:r>
              <a:rPr lang="nb-NO" dirty="0" err="1"/>
              <a:t>distinction</a:t>
            </a:r>
            <a:r>
              <a:rPr lang="nb-NO" dirty="0"/>
              <a:t> </a:t>
            </a:r>
            <a:r>
              <a:rPr lang="nb-NO" dirty="0" err="1"/>
              <a:t>between</a:t>
            </a:r>
            <a:r>
              <a:rPr lang="nb-NO" dirty="0"/>
              <a:t> </a:t>
            </a:r>
            <a:r>
              <a:rPr lang="nb-NO" i="1" dirty="0" err="1"/>
              <a:t>production</a:t>
            </a:r>
            <a:r>
              <a:rPr lang="nb-NO" i="1" dirty="0"/>
              <a:t> like </a:t>
            </a:r>
            <a:r>
              <a:rPr lang="nb-NO" dirty="0"/>
              <a:t>and </a:t>
            </a:r>
            <a:r>
              <a:rPr lang="nb-NO" i="1" dirty="0" err="1"/>
              <a:t>research</a:t>
            </a:r>
            <a:r>
              <a:rPr lang="nb-NO" i="1" dirty="0"/>
              <a:t> like</a:t>
            </a:r>
            <a:r>
              <a:rPr lang="nb-NO" dirty="0"/>
              <a:t> </a:t>
            </a:r>
            <a:r>
              <a:rPr lang="nb-NO" dirty="0" err="1"/>
              <a:t>work</a:t>
            </a:r>
            <a:r>
              <a:rPr lang="nb-NO" dirty="0"/>
              <a:t> in business!</a:t>
            </a:r>
          </a:p>
          <a:p>
            <a:r>
              <a:rPr lang="nb-NO" i="1" dirty="0" err="1"/>
              <a:t>Automated</a:t>
            </a:r>
            <a:r>
              <a:rPr lang="nb-NO" i="1" dirty="0"/>
              <a:t> Reports </a:t>
            </a:r>
            <a:r>
              <a:rPr lang="nb-NO" dirty="0"/>
              <a:t>(e.g. </a:t>
            </a:r>
            <a:r>
              <a:rPr lang="nb-NO" dirty="0" err="1"/>
              <a:t>powerBI</a:t>
            </a:r>
            <a:r>
              <a:rPr lang="nb-NO" dirty="0"/>
              <a:t>) </a:t>
            </a:r>
            <a:r>
              <a:rPr lang="nb-NO" dirty="0" err="1"/>
              <a:t>are</a:t>
            </a:r>
            <a:r>
              <a:rPr lang="nb-NO" dirty="0"/>
              <a:t> </a:t>
            </a:r>
            <a:r>
              <a:rPr lang="nb-NO" i="1" dirty="0" err="1"/>
              <a:t>deployed</a:t>
            </a:r>
            <a:r>
              <a:rPr lang="nb-NO" i="1" dirty="0"/>
              <a:t> to </a:t>
            </a:r>
            <a:r>
              <a:rPr lang="nb-NO" i="1" dirty="0" err="1"/>
              <a:t>production</a:t>
            </a:r>
            <a:r>
              <a:rPr lang="nb-NO" i="1" dirty="0"/>
              <a:t>, </a:t>
            </a:r>
            <a:r>
              <a:rPr lang="nb-NO" dirty="0" err="1"/>
              <a:t>will</a:t>
            </a:r>
            <a:r>
              <a:rPr lang="nb-NO" dirty="0"/>
              <a:t> </a:t>
            </a:r>
            <a:r>
              <a:rPr lang="nb-NO" dirty="0" err="1"/>
              <a:t>keep</a:t>
            </a:r>
            <a:r>
              <a:rPr lang="nb-NO" dirty="0"/>
              <a:t> </a:t>
            </a:r>
            <a:r>
              <a:rPr lang="nb-NO" dirty="0" err="1"/>
              <a:t>on</a:t>
            </a:r>
            <a:r>
              <a:rPr lang="nb-NO" dirty="0"/>
              <a:t> </a:t>
            </a:r>
            <a:r>
              <a:rPr lang="nb-NO" dirty="0" err="1"/>
              <a:t>producing</a:t>
            </a:r>
            <a:r>
              <a:rPr lang="nb-NO" dirty="0"/>
              <a:t> </a:t>
            </a:r>
            <a:r>
              <a:rPr lang="nb-NO" dirty="0" err="1"/>
              <a:t>results</a:t>
            </a:r>
            <a:r>
              <a:rPr lang="nb-NO" dirty="0"/>
              <a:t> and </a:t>
            </a:r>
            <a:r>
              <a:rPr lang="nb-NO" dirty="0" err="1"/>
              <a:t>being</a:t>
            </a:r>
            <a:r>
              <a:rPr lang="nb-NO" dirty="0"/>
              <a:t> used in </a:t>
            </a:r>
            <a:r>
              <a:rPr lang="nb-NO" dirty="0" err="1"/>
              <a:t>internal</a:t>
            </a:r>
            <a:r>
              <a:rPr lang="nb-NO" dirty="0"/>
              <a:t> </a:t>
            </a:r>
            <a:r>
              <a:rPr lang="nb-NO" dirty="0" err="1"/>
              <a:t>decision</a:t>
            </a:r>
            <a:r>
              <a:rPr lang="nb-NO" dirty="0"/>
              <a:t> </a:t>
            </a:r>
            <a:r>
              <a:rPr lang="nb-NO" dirty="0" err="1"/>
              <a:t>making</a:t>
            </a:r>
            <a:r>
              <a:rPr lang="nb-NO" dirty="0"/>
              <a:t>. </a:t>
            </a:r>
            <a:r>
              <a:rPr lang="nb-NO" dirty="0" err="1"/>
              <a:t>Typically</a:t>
            </a:r>
            <a:r>
              <a:rPr lang="nb-NO" dirty="0"/>
              <a:t> </a:t>
            </a:r>
            <a:r>
              <a:rPr lang="nb-NO" dirty="0" err="1"/>
              <a:t>relies</a:t>
            </a:r>
            <a:r>
              <a:rPr lang="nb-NO" dirty="0"/>
              <a:t> </a:t>
            </a:r>
            <a:r>
              <a:rPr lang="nb-NO" dirty="0" err="1"/>
              <a:t>on</a:t>
            </a:r>
            <a:r>
              <a:rPr lang="nb-NO" dirty="0"/>
              <a:t> a lot </a:t>
            </a:r>
            <a:r>
              <a:rPr lang="nb-NO" dirty="0" err="1"/>
              <a:t>of</a:t>
            </a:r>
            <a:r>
              <a:rPr lang="nb-NO" dirty="0"/>
              <a:t> «data </a:t>
            </a:r>
            <a:r>
              <a:rPr lang="nb-NO" dirty="0" err="1"/>
              <a:t>wrangling</a:t>
            </a:r>
            <a:r>
              <a:rPr lang="nb-NO" dirty="0"/>
              <a:t>», </a:t>
            </a:r>
            <a:r>
              <a:rPr lang="nb-NO" dirty="0" err="1"/>
              <a:t>maybe</a:t>
            </a:r>
            <a:r>
              <a:rPr lang="nb-NO" dirty="0"/>
              <a:t> </a:t>
            </a:r>
            <a:r>
              <a:rPr lang="nb-NO" dirty="0" err="1"/>
              <a:t>also</a:t>
            </a:r>
            <a:r>
              <a:rPr lang="nb-NO" dirty="0"/>
              <a:t> </a:t>
            </a:r>
            <a:r>
              <a:rPr lang="nb-NO" dirty="0" err="1"/>
              <a:t>modeling</a:t>
            </a:r>
            <a:r>
              <a:rPr lang="nb-NO" dirty="0"/>
              <a:t>. </a:t>
            </a:r>
          </a:p>
          <a:p>
            <a:r>
              <a:rPr lang="nb-NO" dirty="0"/>
              <a:t>If </a:t>
            </a:r>
            <a:r>
              <a:rPr lang="nb-NO" dirty="0" err="1"/>
              <a:t>you</a:t>
            </a:r>
            <a:r>
              <a:rPr lang="nb-NO" dirty="0"/>
              <a:t> make </a:t>
            </a:r>
            <a:r>
              <a:rPr lang="nb-NO" dirty="0" err="1"/>
              <a:t>something</a:t>
            </a:r>
            <a:r>
              <a:rPr lang="nb-NO" dirty="0"/>
              <a:t> </a:t>
            </a:r>
            <a:r>
              <a:rPr lang="nb-NO" dirty="0" err="1"/>
              <a:t>interesting</a:t>
            </a:r>
            <a:r>
              <a:rPr lang="nb-NO" dirty="0"/>
              <a:t> – </a:t>
            </a:r>
            <a:r>
              <a:rPr lang="nb-NO" dirty="0" err="1"/>
              <a:t>you’ll</a:t>
            </a:r>
            <a:r>
              <a:rPr lang="nb-NO" dirty="0"/>
              <a:t> </a:t>
            </a:r>
            <a:r>
              <a:rPr lang="nb-NO" dirty="0" err="1"/>
              <a:t>probably</a:t>
            </a:r>
            <a:r>
              <a:rPr lang="nb-NO" dirty="0"/>
              <a:t> be </a:t>
            </a:r>
            <a:r>
              <a:rPr lang="nb-NO" dirty="0" err="1"/>
              <a:t>asked</a:t>
            </a:r>
            <a:r>
              <a:rPr lang="nb-NO" dirty="0"/>
              <a:t> to </a:t>
            </a:r>
            <a:r>
              <a:rPr lang="nb-NO" i="1" dirty="0"/>
              <a:t>do it </a:t>
            </a:r>
            <a:r>
              <a:rPr lang="nb-NO" i="1" dirty="0" err="1"/>
              <a:t>again</a:t>
            </a:r>
            <a:endParaRPr lang="nb-NO" dirty="0"/>
          </a:p>
          <a:p>
            <a:r>
              <a:rPr lang="nb-NO" i="1" dirty="0"/>
              <a:t>Scope </a:t>
            </a:r>
            <a:r>
              <a:rPr lang="nb-NO" i="1" dirty="0" err="1"/>
              <a:t>creep</a:t>
            </a:r>
            <a:r>
              <a:rPr lang="nb-NO" dirty="0"/>
              <a:t> - «</a:t>
            </a:r>
            <a:r>
              <a:rPr lang="nb-NO" dirty="0" err="1"/>
              <a:t>can</a:t>
            </a:r>
            <a:r>
              <a:rPr lang="nb-NO" dirty="0"/>
              <a:t> </a:t>
            </a:r>
            <a:r>
              <a:rPr lang="nb-NO" dirty="0" err="1"/>
              <a:t>you</a:t>
            </a:r>
            <a:r>
              <a:rPr lang="nb-NO" dirty="0"/>
              <a:t> </a:t>
            </a:r>
            <a:r>
              <a:rPr lang="nb-NO" dirty="0" err="1"/>
              <a:t>please</a:t>
            </a:r>
            <a:r>
              <a:rPr lang="nb-NO" dirty="0"/>
              <a:t> </a:t>
            </a:r>
            <a:r>
              <a:rPr lang="nb-NO" dirty="0" err="1"/>
              <a:t>add</a:t>
            </a:r>
            <a:r>
              <a:rPr lang="nb-NO" dirty="0"/>
              <a:t> &lt;</a:t>
            </a:r>
            <a:r>
              <a:rPr lang="nb-NO" dirty="0" err="1"/>
              <a:t>something</a:t>
            </a:r>
            <a:r>
              <a:rPr lang="nb-NO" dirty="0"/>
              <a:t>&gt; to </a:t>
            </a:r>
            <a:r>
              <a:rPr lang="nb-NO" dirty="0" err="1"/>
              <a:t>your</a:t>
            </a:r>
            <a:r>
              <a:rPr lang="nb-NO" dirty="0"/>
              <a:t> &lt;report, </a:t>
            </a:r>
            <a:r>
              <a:rPr lang="nb-NO" dirty="0" err="1"/>
              <a:t>model,data</a:t>
            </a:r>
            <a:r>
              <a:rPr lang="nb-NO" dirty="0"/>
              <a:t> </a:t>
            </a:r>
            <a:r>
              <a:rPr lang="nb-NO" dirty="0" err="1"/>
              <a:t>set</a:t>
            </a:r>
            <a:r>
              <a:rPr lang="nb-NO" dirty="0"/>
              <a:t>&gt;»</a:t>
            </a:r>
          </a:p>
        </p:txBody>
      </p:sp>
      <p:pic>
        <p:nvPicPr>
          <p:cNvPr id="3074" name="Picture 2" descr="What is Power BI | Microsoft Power BI">
            <a:extLst>
              <a:ext uri="{FF2B5EF4-FFF2-40B4-BE49-F238E27FC236}">
                <a16:creationId xmlns:a16="http://schemas.microsoft.com/office/drawing/2014/main" id="{6A32A74B-17BA-9452-BFCF-CB39211E3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259" y="81253"/>
            <a:ext cx="3673782" cy="206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50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0DF50A6-522B-A888-5FF5-AAFD17042DA2}"/>
              </a:ext>
            </a:extLst>
          </p:cNvPr>
          <p:cNvSpPr>
            <a:spLocks noGrp="1"/>
          </p:cNvSpPr>
          <p:nvPr>
            <p:ph type="title"/>
          </p:nvPr>
        </p:nvSpPr>
        <p:spPr/>
        <p:txBody>
          <a:bodyPr/>
          <a:lstStyle/>
          <a:p>
            <a:r>
              <a:rPr lang="nb-NO" dirty="0"/>
              <a:t>Analysis as software </a:t>
            </a:r>
            <a:r>
              <a:rPr lang="nb-NO" dirty="0" err="1"/>
              <a:t>engineering</a:t>
            </a:r>
            <a:endParaRPr lang="nb-NO" dirty="0"/>
          </a:p>
        </p:txBody>
      </p:sp>
      <p:sp>
        <p:nvSpPr>
          <p:cNvPr id="3" name="Plassholder for innhold 2">
            <a:extLst>
              <a:ext uri="{FF2B5EF4-FFF2-40B4-BE49-F238E27FC236}">
                <a16:creationId xmlns:a16="http://schemas.microsoft.com/office/drawing/2014/main" id="{85EC1E9B-D116-ADF0-07D7-065745A90BFA}"/>
              </a:ext>
            </a:extLst>
          </p:cNvPr>
          <p:cNvSpPr>
            <a:spLocks noGrp="1"/>
          </p:cNvSpPr>
          <p:nvPr>
            <p:ph idx="1"/>
          </p:nvPr>
        </p:nvSpPr>
        <p:spPr/>
        <p:txBody>
          <a:bodyPr>
            <a:normAutofit fontScale="92500" lnSpcReduction="20000"/>
          </a:bodyPr>
          <a:lstStyle/>
          <a:p>
            <a:pPr marL="0" indent="0">
              <a:buNone/>
            </a:pPr>
            <a:r>
              <a:rPr lang="nb-NO" dirty="0"/>
              <a:t>Statement 1</a:t>
            </a:r>
            <a:r>
              <a:rPr lang="nb-NO" i="1" dirty="0"/>
              <a:t>: </a:t>
            </a:r>
          </a:p>
          <a:p>
            <a:pPr marL="0" indent="0">
              <a:buNone/>
            </a:pPr>
            <a:r>
              <a:rPr lang="nb-NO" i="1" dirty="0"/>
              <a:t>	Research like </a:t>
            </a:r>
            <a:r>
              <a:rPr lang="nb-NO" dirty="0" err="1"/>
              <a:t>work</a:t>
            </a:r>
            <a:r>
              <a:rPr lang="nb-NO" dirty="0"/>
              <a:t> face </a:t>
            </a:r>
            <a:r>
              <a:rPr lang="nb-NO" dirty="0" err="1"/>
              <a:t>similar</a:t>
            </a:r>
            <a:r>
              <a:rPr lang="nb-NO" dirty="0"/>
              <a:t> </a:t>
            </a:r>
            <a:r>
              <a:rPr lang="nb-NO" dirty="0" err="1"/>
              <a:t>requirements</a:t>
            </a:r>
            <a:r>
              <a:rPr lang="nb-NO" dirty="0"/>
              <a:t> </a:t>
            </a:r>
            <a:r>
              <a:rPr lang="nb-NO" dirty="0" err="1"/>
              <a:t>on</a:t>
            </a:r>
            <a:r>
              <a:rPr lang="nb-NO" dirty="0"/>
              <a:t> </a:t>
            </a:r>
            <a:r>
              <a:rPr lang="nb-NO" dirty="0" err="1"/>
              <a:t>code</a:t>
            </a:r>
            <a:r>
              <a:rPr lang="nb-NO" dirty="0"/>
              <a:t> 	</a:t>
            </a:r>
            <a:r>
              <a:rPr lang="nb-NO" dirty="0" err="1"/>
              <a:t>quality</a:t>
            </a:r>
            <a:r>
              <a:rPr lang="nb-NO" dirty="0"/>
              <a:t>/</a:t>
            </a:r>
            <a:r>
              <a:rPr lang="nb-NO" dirty="0" err="1"/>
              <a:t>documentation</a:t>
            </a:r>
            <a:r>
              <a:rPr lang="nb-NO" dirty="0"/>
              <a:t>/testing as </a:t>
            </a:r>
            <a:r>
              <a:rPr lang="nb-NO" i="1" dirty="0" err="1"/>
              <a:t>production</a:t>
            </a:r>
            <a:r>
              <a:rPr lang="nb-NO" i="1" dirty="0"/>
              <a:t> like</a:t>
            </a:r>
            <a:r>
              <a:rPr lang="nb-NO" dirty="0"/>
              <a:t> </a:t>
            </a:r>
            <a:r>
              <a:rPr lang="nb-NO" dirty="0" err="1"/>
              <a:t>work</a:t>
            </a:r>
            <a:endParaRPr lang="nb-NO" dirty="0"/>
          </a:p>
          <a:p>
            <a:pPr marL="0" indent="0">
              <a:buNone/>
            </a:pPr>
            <a:endParaRPr lang="nb-NO" dirty="0"/>
          </a:p>
          <a:p>
            <a:pPr marL="0" indent="0">
              <a:buNone/>
            </a:pPr>
            <a:r>
              <a:rPr lang="nb-NO" dirty="0"/>
              <a:t>Statement 2: </a:t>
            </a:r>
          </a:p>
          <a:p>
            <a:pPr marL="0" indent="0">
              <a:buNone/>
            </a:pPr>
            <a:r>
              <a:rPr lang="nb-NO" dirty="0"/>
              <a:t>	Software </a:t>
            </a:r>
            <a:r>
              <a:rPr lang="nb-NO" dirty="0" err="1"/>
              <a:t>engineering</a:t>
            </a:r>
            <a:r>
              <a:rPr lang="nb-NO" dirty="0"/>
              <a:t> </a:t>
            </a:r>
            <a:r>
              <a:rPr lang="nb-NO" dirty="0" err="1"/>
              <a:t>practices</a:t>
            </a:r>
            <a:r>
              <a:rPr lang="nb-NO" dirty="0"/>
              <a:t> </a:t>
            </a:r>
            <a:r>
              <a:rPr lang="nb-NO" dirty="0" err="1"/>
              <a:t>are</a:t>
            </a:r>
            <a:r>
              <a:rPr lang="nb-NO" dirty="0"/>
              <a:t> </a:t>
            </a:r>
            <a:r>
              <a:rPr lang="nb-NO" dirty="0" err="1"/>
              <a:t>developed</a:t>
            </a:r>
            <a:r>
              <a:rPr lang="nb-NO" dirty="0"/>
              <a:t> to support 	</a:t>
            </a:r>
            <a:r>
              <a:rPr lang="nb-NO" dirty="0" err="1"/>
              <a:t>requirements</a:t>
            </a:r>
            <a:r>
              <a:rPr lang="nb-NO" dirty="0"/>
              <a:t> </a:t>
            </a:r>
            <a:r>
              <a:rPr lang="nb-NO" dirty="0" err="1"/>
              <a:t>of</a:t>
            </a:r>
            <a:r>
              <a:rPr lang="nb-NO" dirty="0"/>
              <a:t> production-like </a:t>
            </a:r>
            <a:r>
              <a:rPr lang="nb-NO" dirty="0" err="1"/>
              <a:t>work</a:t>
            </a:r>
            <a:endParaRPr lang="nb-NO" dirty="0"/>
          </a:p>
          <a:p>
            <a:pPr marL="0" indent="0">
              <a:buNone/>
            </a:pPr>
            <a:endParaRPr lang="nb-NO" dirty="0"/>
          </a:p>
          <a:p>
            <a:pPr marL="0" indent="0">
              <a:buNone/>
            </a:pPr>
            <a:r>
              <a:rPr lang="nb-NO" dirty="0"/>
              <a:t>Statement 1 and Statement 2 </a:t>
            </a:r>
            <a:r>
              <a:rPr lang="nb-NO" dirty="0" err="1"/>
              <a:t>implies</a:t>
            </a:r>
            <a:r>
              <a:rPr lang="nb-NO" dirty="0"/>
              <a:t>: </a:t>
            </a:r>
          </a:p>
          <a:p>
            <a:pPr marL="0" indent="0">
              <a:buNone/>
            </a:pPr>
            <a:r>
              <a:rPr lang="nb-NO" b="1" i="1" dirty="0"/>
              <a:t>	Research-like </a:t>
            </a:r>
            <a:r>
              <a:rPr lang="nb-NO" b="1" i="1" dirty="0" err="1"/>
              <a:t>work</a:t>
            </a:r>
            <a:r>
              <a:rPr lang="nb-NO" b="1" i="1" dirty="0"/>
              <a:t> </a:t>
            </a:r>
            <a:r>
              <a:rPr lang="nb-NO" b="1" i="1" dirty="0" err="1"/>
              <a:t>should</a:t>
            </a:r>
            <a:r>
              <a:rPr lang="nb-NO" b="1" i="1" dirty="0"/>
              <a:t> </a:t>
            </a:r>
            <a:r>
              <a:rPr lang="nb-NO" b="1" i="1" dirty="0" err="1"/>
              <a:t>follow</a:t>
            </a:r>
            <a:r>
              <a:rPr lang="nb-NO" b="1" i="1" dirty="0"/>
              <a:t> </a:t>
            </a:r>
            <a:r>
              <a:rPr lang="nb-NO" b="1" i="1" dirty="0" err="1"/>
              <a:t>reasonable</a:t>
            </a:r>
            <a:r>
              <a:rPr lang="nb-NO" b="1" i="1" dirty="0"/>
              <a:t> software 	</a:t>
            </a:r>
            <a:r>
              <a:rPr lang="nb-NO" b="1" i="1" dirty="0" err="1"/>
              <a:t>engineering</a:t>
            </a:r>
            <a:r>
              <a:rPr lang="nb-NO" b="1" i="1" dirty="0"/>
              <a:t> </a:t>
            </a:r>
            <a:r>
              <a:rPr lang="nb-NO" b="1" i="1" dirty="0" err="1"/>
              <a:t>practices</a:t>
            </a:r>
            <a:endParaRPr lang="nb-NO" b="1" i="1" dirty="0"/>
          </a:p>
        </p:txBody>
      </p:sp>
    </p:spTree>
    <p:extLst>
      <p:ext uri="{BB962C8B-B14F-4D97-AF65-F5344CB8AC3E}">
        <p14:creationId xmlns:p14="http://schemas.microsoft.com/office/powerpoint/2010/main" val="128533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DDD9A99-43B1-C4F7-8566-3DAFDE5FC6D3}"/>
              </a:ext>
            </a:extLst>
          </p:cNvPr>
          <p:cNvSpPr>
            <a:spLocks noGrp="1"/>
          </p:cNvSpPr>
          <p:nvPr>
            <p:ph type="title"/>
          </p:nvPr>
        </p:nvSpPr>
        <p:spPr>
          <a:xfrm>
            <a:off x="777089" y="334359"/>
            <a:ext cx="12576772" cy="1325563"/>
          </a:xfrm>
        </p:spPr>
        <p:txBody>
          <a:bodyPr>
            <a:normAutofit/>
          </a:bodyPr>
          <a:lstStyle/>
          <a:p>
            <a:r>
              <a:rPr lang="nb-NO" sz="4000" dirty="0"/>
              <a:t>Symptoms </a:t>
            </a:r>
            <a:r>
              <a:rPr lang="nb-NO" sz="4000" dirty="0" err="1"/>
              <a:t>of</a:t>
            </a:r>
            <a:r>
              <a:rPr lang="nb-NO" sz="4000" dirty="0"/>
              <a:t> «</a:t>
            </a:r>
            <a:r>
              <a:rPr lang="nb-NO" sz="4000" dirty="0" err="1"/>
              <a:t>too</a:t>
            </a:r>
            <a:r>
              <a:rPr lang="nb-NO" sz="4000" dirty="0"/>
              <a:t> </a:t>
            </a:r>
            <a:r>
              <a:rPr lang="nb-NO" sz="4000" dirty="0" err="1"/>
              <a:t>little</a:t>
            </a:r>
            <a:r>
              <a:rPr lang="nb-NO" sz="4000" dirty="0"/>
              <a:t> software </a:t>
            </a:r>
            <a:r>
              <a:rPr lang="nb-NO" sz="4000" dirty="0" err="1"/>
              <a:t>engineering</a:t>
            </a:r>
            <a:r>
              <a:rPr lang="nb-NO" sz="4000" dirty="0"/>
              <a:t>»</a:t>
            </a:r>
          </a:p>
        </p:txBody>
      </p:sp>
      <p:sp>
        <p:nvSpPr>
          <p:cNvPr id="3" name="Plassholder for innhold 2">
            <a:extLst>
              <a:ext uri="{FF2B5EF4-FFF2-40B4-BE49-F238E27FC236}">
                <a16:creationId xmlns:a16="http://schemas.microsoft.com/office/drawing/2014/main" id="{2A0DDAA1-DF98-96B1-0FCB-FEDCD7F5A86C}"/>
              </a:ext>
            </a:extLst>
          </p:cNvPr>
          <p:cNvSpPr>
            <a:spLocks noGrp="1"/>
          </p:cNvSpPr>
          <p:nvPr>
            <p:ph idx="1"/>
          </p:nvPr>
        </p:nvSpPr>
        <p:spPr>
          <a:xfrm>
            <a:off x="629970" y="1845475"/>
            <a:ext cx="10515600" cy="3167050"/>
          </a:xfrm>
        </p:spPr>
        <p:txBody>
          <a:bodyPr>
            <a:normAutofit/>
          </a:bodyPr>
          <a:lstStyle/>
          <a:p>
            <a:r>
              <a:rPr lang="nb-NO" dirty="0" err="1"/>
              <a:t>Inefficient</a:t>
            </a:r>
            <a:r>
              <a:rPr lang="nb-NO" dirty="0"/>
              <a:t> </a:t>
            </a:r>
            <a:r>
              <a:rPr lang="nb-NO" dirty="0" err="1"/>
              <a:t>code</a:t>
            </a:r>
            <a:endParaRPr lang="nb-NO" dirty="0"/>
          </a:p>
          <a:p>
            <a:r>
              <a:rPr lang="nb-NO" dirty="0"/>
              <a:t>Using </a:t>
            </a:r>
            <a:r>
              <a:rPr lang="nb-NO" dirty="0" err="1"/>
              <a:t>tools</a:t>
            </a:r>
            <a:r>
              <a:rPr lang="nb-NO" dirty="0"/>
              <a:t> for </a:t>
            </a:r>
            <a:r>
              <a:rPr lang="nb-NO" dirty="0" err="1"/>
              <a:t>tasks</a:t>
            </a:r>
            <a:r>
              <a:rPr lang="nb-NO" dirty="0"/>
              <a:t> </a:t>
            </a:r>
            <a:r>
              <a:rPr lang="nb-NO" dirty="0" err="1"/>
              <a:t>they</a:t>
            </a:r>
            <a:r>
              <a:rPr lang="nb-NO" dirty="0"/>
              <a:t> </a:t>
            </a:r>
            <a:r>
              <a:rPr lang="nb-NO" dirty="0" err="1"/>
              <a:t>are</a:t>
            </a:r>
            <a:r>
              <a:rPr lang="nb-NO" dirty="0"/>
              <a:t> not </a:t>
            </a:r>
            <a:r>
              <a:rPr lang="nb-NO" dirty="0" err="1"/>
              <a:t>designed</a:t>
            </a:r>
            <a:r>
              <a:rPr lang="nb-NO" dirty="0"/>
              <a:t> to handle </a:t>
            </a:r>
          </a:p>
          <a:p>
            <a:r>
              <a:rPr lang="nb-NO" dirty="0" err="1"/>
              <a:t>Only</a:t>
            </a:r>
            <a:r>
              <a:rPr lang="nb-NO" dirty="0"/>
              <a:t> </a:t>
            </a:r>
            <a:r>
              <a:rPr lang="nb-NO" i="1" dirty="0" err="1"/>
              <a:t>one</a:t>
            </a:r>
            <a:r>
              <a:rPr lang="nb-NO" dirty="0"/>
              <a:t> </a:t>
            </a:r>
            <a:r>
              <a:rPr lang="nb-NO" dirty="0" err="1"/>
              <a:t>key</a:t>
            </a:r>
            <a:r>
              <a:rPr lang="nb-NO" dirty="0"/>
              <a:t> </a:t>
            </a:r>
            <a:r>
              <a:rPr lang="nb-NO" dirty="0" err="1"/>
              <a:t>contributor</a:t>
            </a:r>
            <a:r>
              <a:rPr lang="nb-NO" dirty="0"/>
              <a:t> </a:t>
            </a:r>
            <a:r>
              <a:rPr lang="nb-NO" dirty="0" err="1"/>
              <a:t>knows</a:t>
            </a:r>
            <a:r>
              <a:rPr lang="nb-NO" dirty="0"/>
              <a:t> </a:t>
            </a:r>
            <a:r>
              <a:rPr lang="nb-NO" dirty="0" err="1"/>
              <a:t>how</a:t>
            </a:r>
            <a:r>
              <a:rPr lang="nb-NO" dirty="0"/>
              <a:t> </a:t>
            </a:r>
            <a:r>
              <a:rPr lang="nb-NO" dirty="0" err="1"/>
              <a:t>the</a:t>
            </a:r>
            <a:r>
              <a:rPr lang="nb-NO" dirty="0"/>
              <a:t> software </a:t>
            </a:r>
            <a:r>
              <a:rPr lang="nb-NO" dirty="0" err="1"/>
              <a:t>works</a:t>
            </a:r>
            <a:endParaRPr lang="nb-NO" dirty="0"/>
          </a:p>
          <a:p>
            <a:r>
              <a:rPr lang="nb-NO" dirty="0"/>
              <a:t>New </a:t>
            </a:r>
            <a:r>
              <a:rPr lang="nb-NO" dirty="0" err="1"/>
              <a:t>developers</a:t>
            </a:r>
            <a:r>
              <a:rPr lang="nb-NO" dirty="0"/>
              <a:t> </a:t>
            </a:r>
            <a:r>
              <a:rPr lang="nb-NO" dirty="0" err="1"/>
              <a:t>struggle</a:t>
            </a:r>
            <a:r>
              <a:rPr lang="nb-NO" dirty="0"/>
              <a:t> </a:t>
            </a:r>
            <a:r>
              <a:rPr lang="nb-NO" dirty="0" err="1"/>
              <a:t>with</a:t>
            </a:r>
            <a:r>
              <a:rPr lang="nb-NO" dirty="0"/>
              <a:t> taking over </a:t>
            </a:r>
            <a:r>
              <a:rPr lang="nb-NO" dirty="0" err="1"/>
              <a:t>responsibility</a:t>
            </a:r>
            <a:r>
              <a:rPr lang="nb-NO" dirty="0"/>
              <a:t> </a:t>
            </a:r>
            <a:r>
              <a:rPr lang="nb-NO" dirty="0" err="1"/>
              <a:t>tasks</a:t>
            </a:r>
            <a:endParaRPr lang="nb-NO" dirty="0"/>
          </a:p>
          <a:p>
            <a:r>
              <a:rPr lang="nb-NO" dirty="0"/>
              <a:t>New </a:t>
            </a:r>
            <a:r>
              <a:rPr lang="nb-NO" dirty="0" err="1"/>
              <a:t>functionality</a:t>
            </a:r>
            <a:r>
              <a:rPr lang="nb-NO" dirty="0"/>
              <a:t> is </a:t>
            </a:r>
            <a:r>
              <a:rPr lang="nb-NO" dirty="0" err="1"/>
              <a:t>added</a:t>
            </a:r>
            <a:r>
              <a:rPr lang="nb-NO" dirty="0"/>
              <a:t> as «</a:t>
            </a:r>
            <a:r>
              <a:rPr lang="nb-NO" dirty="0" err="1"/>
              <a:t>appendix</a:t>
            </a:r>
            <a:r>
              <a:rPr lang="nb-NO" dirty="0"/>
              <a:t>» </a:t>
            </a:r>
            <a:r>
              <a:rPr lang="nb-NO" dirty="0" err="1"/>
              <a:t>instead</a:t>
            </a:r>
            <a:r>
              <a:rPr lang="nb-NO" dirty="0"/>
              <a:t> </a:t>
            </a:r>
            <a:r>
              <a:rPr lang="nb-NO" dirty="0" err="1"/>
              <a:t>of</a:t>
            </a:r>
            <a:r>
              <a:rPr lang="nb-NO" dirty="0"/>
              <a:t> </a:t>
            </a:r>
            <a:r>
              <a:rPr lang="nb-NO" dirty="0" err="1"/>
              <a:t>refactoring</a:t>
            </a:r>
            <a:r>
              <a:rPr lang="nb-NO" dirty="0"/>
              <a:t> </a:t>
            </a:r>
            <a:r>
              <a:rPr lang="nb-NO" dirty="0" err="1"/>
              <a:t>code</a:t>
            </a:r>
            <a:r>
              <a:rPr lang="nb-NO" dirty="0"/>
              <a:t>, </a:t>
            </a:r>
            <a:r>
              <a:rPr lang="nb-NO" dirty="0" err="1"/>
              <a:t>causing</a:t>
            </a:r>
            <a:r>
              <a:rPr lang="nb-NO" dirty="0"/>
              <a:t> </a:t>
            </a:r>
            <a:r>
              <a:rPr lang="nb-NO" dirty="0" err="1"/>
              <a:t>codebase</a:t>
            </a:r>
            <a:r>
              <a:rPr lang="nb-NO" dirty="0"/>
              <a:t> to drift </a:t>
            </a:r>
            <a:r>
              <a:rPr lang="nb-NO" dirty="0" err="1"/>
              <a:t>towards</a:t>
            </a:r>
            <a:r>
              <a:rPr lang="nb-NO" dirty="0"/>
              <a:t> an </a:t>
            </a:r>
            <a:r>
              <a:rPr lang="nb-NO" dirty="0" err="1"/>
              <a:t>incomprehensible</a:t>
            </a:r>
            <a:r>
              <a:rPr lang="nb-NO" dirty="0"/>
              <a:t> </a:t>
            </a:r>
            <a:r>
              <a:rPr lang="nb-NO" dirty="0" err="1"/>
              <a:t>spaghetti</a:t>
            </a:r>
            <a:r>
              <a:rPr lang="nb-NO" dirty="0"/>
              <a:t>. </a:t>
            </a:r>
          </a:p>
        </p:txBody>
      </p:sp>
      <p:sp>
        <p:nvSpPr>
          <p:cNvPr id="7" name="TekstSylinder 6">
            <a:extLst>
              <a:ext uri="{FF2B5EF4-FFF2-40B4-BE49-F238E27FC236}">
                <a16:creationId xmlns:a16="http://schemas.microsoft.com/office/drawing/2014/main" id="{553F7E17-26B8-A2A2-E171-DDA306DCFED1}"/>
              </a:ext>
            </a:extLst>
          </p:cNvPr>
          <p:cNvSpPr txBox="1"/>
          <p:nvPr/>
        </p:nvSpPr>
        <p:spPr>
          <a:xfrm>
            <a:off x="364905" y="5496089"/>
            <a:ext cx="5384800" cy="1361911"/>
          </a:xfrm>
          <a:prstGeom prst="rect">
            <a:avLst/>
          </a:prstGeom>
          <a:noFill/>
        </p:spPr>
        <p:txBody>
          <a:bodyPr wrap="square">
            <a:spAutoFit/>
          </a:bodyPr>
          <a:lstStyle/>
          <a:p>
            <a:r>
              <a:rPr lang="en-US" sz="1200" i="1" dirty="0"/>
              <a:t>Fortunately it is possible to write programs that no one else could possibly maintain. Programs can be written that produce results that cannot be predicted from either a quick or even fairly careful inspection of the code. Once you know these techniques and have learned to properly apply them, your job will be secure for as long as your programs are in use</a:t>
            </a:r>
          </a:p>
          <a:p>
            <a:r>
              <a:rPr lang="nb-NO" sz="1000" dirty="0"/>
              <a:t>https://support.sas.com/resources/papers/proceedings/proceedings/sugi23/Training/p275.pdf</a:t>
            </a:r>
          </a:p>
          <a:p>
            <a:endParaRPr lang="nb-NO" sz="1200" dirty="0"/>
          </a:p>
        </p:txBody>
      </p:sp>
    </p:spTree>
    <p:extLst>
      <p:ext uri="{BB962C8B-B14F-4D97-AF65-F5344CB8AC3E}">
        <p14:creationId xmlns:p14="http://schemas.microsoft.com/office/powerpoint/2010/main" val="373294268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1054</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12</vt:i4>
      </vt:variant>
    </vt:vector>
  </HeadingPairs>
  <TitlesOfParts>
    <vt:vector size="17" baseType="lpstr">
      <vt:lpstr>Arial</vt:lpstr>
      <vt:lpstr>Calibri</vt:lpstr>
      <vt:lpstr>Calibri Light</vt:lpstr>
      <vt:lpstr>Consolas</vt:lpstr>
      <vt:lpstr>Office-tema</vt:lpstr>
      <vt:lpstr>Documentation, code standards and development</vt:lpstr>
      <vt:lpstr>Data science covers different activities</vt:lpstr>
      <vt:lpstr>Hopes for our code: Research-like work</vt:lpstr>
      <vt:lpstr>Hopes for our code: Production-like work</vt:lpstr>
      <vt:lpstr>Stylized data science model development</vt:lpstr>
      <vt:lpstr>Software engineering practices</vt:lpstr>
      <vt:lpstr>Real-world development</vt:lpstr>
      <vt:lpstr>Analysis as software engineering</vt:lpstr>
      <vt:lpstr>Symptoms of «too little software engineering»</vt:lpstr>
      <vt:lpstr>Writing code according to team standards</vt:lpstr>
      <vt:lpstr>Code documentation</vt:lpstr>
      <vt:lpstr>Git, project admin, and merge requests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code standards and development</dc:title>
  <dc:creator>Ole-Petter Moe Hansen</dc:creator>
  <cp:lastModifiedBy>Ole-Petter Moe Hansen</cp:lastModifiedBy>
  <cp:revision>46</cp:revision>
  <dcterms:created xsi:type="dcterms:W3CDTF">2022-10-22T10:42:31Z</dcterms:created>
  <dcterms:modified xsi:type="dcterms:W3CDTF">2023-11-05T19:31:16Z</dcterms:modified>
</cp:coreProperties>
</file>