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D2B2C-E41B-CAF6-81D4-32DBE96A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B7B1B8-ABC4-2E4B-4F57-38C6DDBE9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FDB3801-EDE9-7C65-28B4-762C2209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63CC-66B9-41F3-A252-D10B8A43BB87}" type="datetimeFigureOut">
              <a:rPr lang="pt-PT" smtClean="0"/>
              <a:t>17/10/2022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1724BA7-29F5-DAB4-F658-C39EF5D1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B494DA-E411-4035-8671-EBACB622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7F5A-9DA6-4F89-814B-8E1AC5E09A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989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F26FC-BD58-4C99-742A-D474C88A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EB5C512-2789-47B6-D801-79C4D54BC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8FAD3CC-51C5-7556-375A-AAFFFCC7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63CC-66B9-41F3-A252-D10B8A43BB87}" type="datetimeFigureOut">
              <a:rPr lang="pt-PT" smtClean="0"/>
              <a:t>17/10/2022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935A44-801F-6880-A7B3-2B3C7B44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EE305E4-CB0B-552E-3A6C-E640A422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7F5A-9DA6-4F89-814B-8E1AC5E09A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64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C3F0DD-2DB7-1503-4D66-6B4888793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E7A0E66-82A5-8C01-410C-BB4A55C0F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AABFAED-29FE-DD0E-C94E-013D2FDD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63CC-66B9-41F3-A252-D10B8A43BB87}" type="datetimeFigureOut">
              <a:rPr lang="pt-PT" smtClean="0"/>
              <a:t>17/10/2022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8BA3996-55D2-DD5C-6C92-AA76D372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82304DC-1575-063D-6152-37B59DCE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7F5A-9DA6-4F89-814B-8E1AC5E09A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86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E37F9-9245-C3FE-9E59-06F2007D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3EB96F-D999-1962-C5C0-C47D5F5A3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B4A50C4-41A8-0532-E835-11BFF5FE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63CC-66B9-41F3-A252-D10B8A43BB87}" type="datetimeFigureOut">
              <a:rPr lang="pt-PT" smtClean="0"/>
              <a:t>17/10/2022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028A534-8B91-E5EA-2832-4B5F53C6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BF700D1-E449-5FF3-7410-A19CB796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7F5A-9DA6-4F89-814B-8E1AC5E09A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932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5B488-B90C-D75F-C008-C4BAF388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DBBE6A9-1AA2-8581-740C-72EC160BA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D23B9AB-7B79-95A9-F8D4-31364654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63CC-66B9-41F3-A252-D10B8A43BB87}" type="datetimeFigureOut">
              <a:rPr lang="pt-PT" smtClean="0"/>
              <a:t>17/10/2022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795988E-E4AA-A24E-2ED2-AC7A7545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6BBAA2F-3F4B-A9B9-3120-ABC69C99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7F5A-9DA6-4F89-814B-8E1AC5E09A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330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9C185-A816-C34F-7927-01694371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9A4194-877A-4EC9-AE6B-03A2B31C0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EEE2B07-A9B6-38CA-55E7-0D562929A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DEFFAE6-01F0-33EF-86C4-F5C9EA46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63CC-66B9-41F3-A252-D10B8A43BB87}" type="datetimeFigureOut">
              <a:rPr lang="pt-PT" smtClean="0"/>
              <a:t>17/10/2022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097C835-D3BD-FB6A-413C-4AB23D92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ED3FE92-B74B-BB64-0169-5CA62557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7F5A-9DA6-4F89-814B-8E1AC5E09A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751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4CDD1-110D-8082-0F66-2A466A0B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74BC453-94EC-8398-6612-3E8F710E8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91B85D4-D600-32CF-2BFB-5F443AC57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F06C929-39D9-1FB7-FA38-30EF2801E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B777D17-74D1-8639-B81A-9B4A18792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772287A-F48C-20F7-DC91-8BB35BCE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63CC-66B9-41F3-A252-D10B8A43BB87}" type="datetimeFigureOut">
              <a:rPr lang="pt-PT" smtClean="0"/>
              <a:t>17/10/2022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4A14909-DAFC-8A5C-E704-37E9A4B8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03F07FB-ABB6-7277-5B47-FF3AFBB9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7F5A-9DA6-4F89-814B-8E1AC5E09A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229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FAD00-9FDD-9A04-C8D1-66F863CA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9493A60-789C-8DB3-B298-A81904EE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63CC-66B9-41F3-A252-D10B8A43BB87}" type="datetimeFigureOut">
              <a:rPr lang="pt-PT" smtClean="0"/>
              <a:t>17/10/2022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E0CCA58-95A8-888A-853B-7F11DADB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5307BE1-23D5-CAA8-6306-619145AE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7F5A-9DA6-4F89-814B-8E1AC5E09A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889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9D7AE09-0EC3-BE77-01B8-EB1854A2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63CC-66B9-41F3-A252-D10B8A43BB87}" type="datetimeFigureOut">
              <a:rPr lang="pt-PT" smtClean="0"/>
              <a:t>17/10/2022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FC1B88D-1DAA-882C-5402-42627C7C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417EDBD-8F8F-047B-1C64-F6CC79BF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7F5A-9DA6-4F89-814B-8E1AC5E09A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970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757DD-CED0-22C8-10D8-9DEBDB16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5BD7C5-BCB9-38D2-C87D-6558597A3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501D096-6A8E-99FD-E8AE-467040D20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3D3CE6F-8573-DC4D-5BAD-39F252A3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63CC-66B9-41F3-A252-D10B8A43BB87}" type="datetimeFigureOut">
              <a:rPr lang="pt-PT" smtClean="0"/>
              <a:t>17/10/2022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9505DE1-BBC1-3599-0D88-EC52B12A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539D82A-98E6-AF80-E0F3-180C5151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7F5A-9DA6-4F89-814B-8E1AC5E09A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645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D3690-267B-8F3A-E277-D8C9ED67F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4746602-946C-A76A-B9AA-3B2AE9543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68B354C-CA80-31DE-9568-DA6A1C3A2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8C6D0ED-3C92-02C4-953D-27623BD9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63CC-66B9-41F3-A252-D10B8A43BB87}" type="datetimeFigureOut">
              <a:rPr lang="pt-PT" smtClean="0"/>
              <a:t>17/10/2022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AF30ACA-1D2D-DE66-47EF-F1413736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232D6FC-314B-A139-5CFC-6995B257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7F5A-9DA6-4F89-814B-8E1AC5E09A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410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FE7D741-63E3-A22A-0613-58A1F593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6FEF3D6-9894-903E-16AF-6C4BA4277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931C63-53A3-1C32-7093-0F47AC499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E63CC-66B9-41F3-A252-D10B8A43BB87}" type="datetimeFigureOut">
              <a:rPr lang="pt-PT" smtClean="0"/>
              <a:t>17/10/2022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029A9E2-696A-63DD-A736-E27B1D363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C7B9E8-2CD8-E347-6B43-67C6C724C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E7F5A-9DA6-4F89-814B-8E1AC5E09A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95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F63D48E-7A0B-0981-C47D-B6576F3FF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64" y="3074191"/>
            <a:ext cx="866781" cy="1085858"/>
          </a:xfrm>
          <a:prstGeom prst="rect">
            <a:avLst/>
          </a:prstGeom>
        </p:spPr>
      </p:pic>
      <p:pic>
        <p:nvPicPr>
          <p:cNvPr id="9" name="Imagem 8" descr="Uma imagem com seta&#10;&#10;Descrição gerada automaticamente">
            <a:extLst>
              <a:ext uri="{FF2B5EF4-FFF2-40B4-BE49-F238E27FC236}">
                <a16:creationId xmlns:a16="http://schemas.microsoft.com/office/drawing/2014/main" id="{C1ED7186-E89E-9E76-D597-6C5F40F8B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26" y="2924171"/>
            <a:ext cx="2590819" cy="138589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4022085-1F64-AB62-394F-7EEDCBB35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26" y="2547931"/>
            <a:ext cx="1000132" cy="176213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8A2EE15-F377-F90F-733E-267F513F68C9}"/>
              </a:ext>
            </a:extLst>
          </p:cNvPr>
          <p:cNvSpPr txBox="1"/>
          <p:nvPr/>
        </p:nvSpPr>
        <p:spPr>
          <a:xfrm>
            <a:off x="4217073" y="573183"/>
            <a:ext cx="233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>
                <a:latin typeface="CMU Concrete" panose="02000803000000000000" pitchFamily="2" charset="0"/>
                <a:ea typeface="CMU Concrete" panose="02000803000000000000" pitchFamily="2" charset="0"/>
                <a:cs typeface="CMU Concrete" panose="02000803000000000000" pitchFamily="2" charset="0"/>
              </a:rPr>
              <a:t>O Secretário</a:t>
            </a:r>
            <a:r>
              <a:rPr lang="pt-PT" sz="1400" b="1" dirty="0"/>
              <a:t> </a:t>
            </a:r>
            <a:r>
              <a:rPr lang="pt-PT" sz="1400" dirty="0"/>
              <a:t>(em funções),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D2CFA8-4A9C-14B5-1EFF-4DCFDBB8268A}"/>
              </a:ext>
            </a:extLst>
          </p:cNvPr>
          <p:cNvSpPr txBox="1"/>
          <p:nvPr/>
        </p:nvSpPr>
        <p:spPr>
          <a:xfrm>
            <a:off x="2408995" y="573183"/>
            <a:ext cx="1661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latin typeface="CMU Concrete" panose="02000803000000000000" pitchFamily="2" charset="0"/>
                <a:ea typeface="CMU Concrete" panose="02000803000000000000" pitchFamily="2" charset="0"/>
                <a:cs typeface="CMU Concrete" panose="02000803000000000000" pitchFamily="2" charset="0"/>
              </a:rPr>
              <a:t>Barcelos, 2022</a:t>
            </a:r>
          </a:p>
        </p:txBody>
      </p:sp>
    </p:spTree>
    <p:extLst>
      <p:ext uri="{BB962C8B-B14F-4D97-AF65-F5344CB8AC3E}">
        <p14:creationId xmlns:p14="http://schemas.microsoft.com/office/powerpoint/2010/main" val="3944516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</Words>
  <Application>Microsoft Office PowerPoint</Application>
  <PresentationFormat>Ecrã Panorâmico</PresentationFormat>
  <Paragraphs>2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Concrete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NUNO MIGUEL CARVALHO ARAÚJO</dc:creator>
  <cp:lastModifiedBy>NUNO MIGUEL CARVALHO ARAÚJO</cp:lastModifiedBy>
  <cp:revision>2</cp:revision>
  <dcterms:created xsi:type="dcterms:W3CDTF">2022-10-17T20:30:25Z</dcterms:created>
  <dcterms:modified xsi:type="dcterms:W3CDTF">2022-10-17T20:55:15Z</dcterms:modified>
</cp:coreProperties>
</file>